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4" r:id="rId2"/>
    <p:sldId id="275" r:id="rId3"/>
    <p:sldId id="276" r:id="rId4"/>
    <p:sldId id="277" r:id="rId5"/>
    <p:sldId id="278" r:id="rId6"/>
    <p:sldId id="280" r:id="rId7"/>
    <p:sldId id="281" r:id="rId8"/>
    <p:sldId id="279" r:id="rId9"/>
    <p:sldId id="282" r:id="rId10"/>
    <p:sldId id="28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Maggie" initials="HM" lastIdx="1" clrIdx="0">
    <p:extLst>
      <p:ext uri="{19B8F6BF-5375-455C-9EA6-DF929625EA0E}">
        <p15:presenceInfo xmlns:p15="http://schemas.microsoft.com/office/powerpoint/2012/main" userId="ec63e80899664e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3A3A3A"/>
    <a:srgbClr val="2C3C5E"/>
    <a:srgbClr val="3D5070"/>
    <a:srgbClr val="A3A9B7"/>
    <a:srgbClr val="626C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95" autoAdjust="0"/>
    <p:restoredTop sz="94660"/>
  </p:normalViewPr>
  <p:slideViewPr>
    <p:cSldViewPr snapToGrid="0">
      <p:cViewPr>
        <p:scale>
          <a:sx n="87" d="100"/>
          <a:sy n="87" d="100"/>
        </p:scale>
        <p:origin x="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 Maggie" userId="ec63e80899664ef9" providerId="LiveId" clId="{CE7A34A8-D3E0-4554-B582-AB35D4595842}"/>
    <pc:docChg chg="modSld">
      <pc:chgData name="Huang Maggie" userId="ec63e80899664ef9" providerId="LiveId" clId="{CE7A34A8-D3E0-4554-B582-AB35D4595842}" dt="2018-11-27T00:15:42.120" v="3"/>
      <pc:docMkLst>
        <pc:docMk/>
      </pc:docMkLst>
      <pc:sldChg chg="addCm modCm">
        <pc:chgData name="Huang Maggie" userId="ec63e80899664ef9" providerId="LiveId" clId="{CE7A34A8-D3E0-4554-B582-AB35D4595842}" dt="2018-11-27T00:15:42.120" v="3"/>
        <pc:sldMkLst>
          <pc:docMk/>
          <pc:sldMk cId="361700493" sldId="276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7T08:01:29.49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A4717-9246-4F9C-9F7C-944B487DFFFA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51DBA-3E00-4BF4-A968-83A0708587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68" b="37487"/>
          <a:stretch>
            <a:fillRect/>
          </a:stretch>
        </p:blipFill>
        <p:spPr>
          <a:xfrm>
            <a:off x="32090" y="4634667"/>
            <a:ext cx="12115119" cy="1880432"/>
          </a:xfrm>
          <a:prstGeom prst="rect">
            <a:avLst/>
          </a:prstGeom>
        </p:spPr>
      </p:pic>
      <p:grpSp>
        <p:nvGrpSpPr>
          <p:cNvPr id="8" name="Group 696"/>
          <p:cNvGrpSpPr>
            <a:grpSpLocks noChangeAspect="1"/>
          </p:cNvGrpSpPr>
          <p:nvPr userDrawn="1"/>
        </p:nvGrpSpPr>
        <p:grpSpPr bwMode="auto">
          <a:xfrm>
            <a:off x="197951" y="1887793"/>
            <a:ext cx="11796090" cy="4486443"/>
            <a:chOff x="-4" y="696"/>
            <a:chExt cx="7688" cy="2924"/>
          </a:xfrm>
          <a:solidFill>
            <a:srgbClr val="3D5070">
              <a:alpha val="5000"/>
            </a:srgbClr>
          </a:solidFill>
        </p:grpSpPr>
        <p:sp>
          <p:nvSpPr>
            <p:cNvPr id="9" name="Freeform 697"/>
            <p:cNvSpPr/>
            <p:nvPr/>
          </p:nvSpPr>
          <p:spPr bwMode="auto">
            <a:xfrm>
              <a:off x="3830" y="3111"/>
              <a:ext cx="188" cy="123"/>
            </a:xfrm>
            <a:custGeom>
              <a:avLst/>
              <a:gdLst>
                <a:gd name="T0" fmla="*/ 1 w 46"/>
                <a:gd name="T1" fmla="*/ 29 h 30"/>
                <a:gd name="T2" fmla="*/ 11 w 46"/>
                <a:gd name="T3" fmla="*/ 24 h 30"/>
                <a:gd name="T4" fmla="*/ 44 w 46"/>
                <a:gd name="T5" fmla="*/ 2 h 30"/>
                <a:gd name="T6" fmla="*/ 44 w 46"/>
                <a:gd name="T7" fmla="*/ 0 h 30"/>
                <a:gd name="T8" fmla="*/ 16 w 46"/>
                <a:gd name="T9" fmla="*/ 16 h 30"/>
                <a:gd name="T10" fmla="*/ 1 w 46"/>
                <a:gd name="T11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0">
                  <a:moveTo>
                    <a:pt x="1" y="29"/>
                  </a:moveTo>
                  <a:cubicBezTo>
                    <a:pt x="2" y="30"/>
                    <a:pt x="4" y="29"/>
                    <a:pt x="11" y="24"/>
                  </a:cubicBezTo>
                  <a:cubicBezTo>
                    <a:pt x="16" y="20"/>
                    <a:pt x="36" y="7"/>
                    <a:pt x="44" y="2"/>
                  </a:cubicBezTo>
                  <a:cubicBezTo>
                    <a:pt x="46" y="0"/>
                    <a:pt x="46" y="0"/>
                    <a:pt x="44" y="0"/>
                  </a:cubicBezTo>
                  <a:cubicBezTo>
                    <a:pt x="42" y="0"/>
                    <a:pt x="30" y="7"/>
                    <a:pt x="16" y="16"/>
                  </a:cubicBezTo>
                  <a:cubicBezTo>
                    <a:pt x="4" y="25"/>
                    <a:pt x="0" y="27"/>
                    <a:pt x="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Freeform 698"/>
            <p:cNvSpPr/>
            <p:nvPr/>
          </p:nvSpPr>
          <p:spPr bwMode="auto">
            <a:xfrm>
              <a:off x="3883" y="3123"/>
              <a:ext cx="70" cy="45"/>
            </a:xfrm>
            <a:custGeom>
              <a:avLst/>
              <a:gdLst>
                <a:gd name="T0" fmla="*/ 9 w 17"/>
                <a:gd name="T1" fmla="*/ 7 h 11"/>
                <a:gd name="T2" fmla="*/ 7 w 17"/>
                <a:gd name="T3" fmla="*/ 4 h 11"/>
                <a:gd name="T4" fmla="*/ 1 w 17"/>
                <a:gd name="T5" fmla="*/ 10 h 11"/>
                <a:gd name="T6" fmla="*/ 9 w 17"/>
                <a:gd name="T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1">
                  <a:moveTo>
                    <a:pt x="9" y="7"/>
                  </a:moveTo>
                  <a:cubicBezTo>
                    <a:pt x="17" y="2"/>
                    <a:pt x="15" y="0"/>
                    <a:pt x="7" y="4"/>
                  </a:cubicBezTo>
                  <a:cubicBezTo>
                    <a:pt x="0" y="8"/>
                    <a:pt x="0" y="8"/>
                    <a:pt x="1" y="10"/>
                  </a:cubicBezTo>
                  <a:cubicBezTo>
                    <a:pt x="1" y="11"/>
                    <a:pt x="3" y="11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Freeform 699"/>
            <p:cNvSpPr/>
            <p:nvPr/>
          </p:nvSpPr>
          <p:spPr bwMode="auto">
            <a:xfrm>
              <a:off x="1577" y="3181"/>
              <a:ext cx="152" cy="106"/>
            </a:xfrm>
            <a:custGeom>
              <a:avLst/>
              <a:gdLst>
                <a:gd name="T0" fmla="*/ 9 w 37"/>
                <a:gd name="T1" fmla="*/ 21 h 26"/>
                <a:gd name="T2" fmla="*/ 26 w 37"/>
                <a:gd name="T3" fmla="*/ 9 h 26"/>
                <a:gd name="T4" fmla="*/ 37 w 37"/>
                <a:gd name="T5" fmla="*/ 1 h 26"/>
                <a:gd name="T6" fmla="*/ 15 w 37"/>
                <a:gd name="T7" fmla="*/ 13 h 26"/>
                <a:gd name="T8" fmla="*/ 1 w 37"/>
                <a:gd name="T9" fmla="*/ 24 h 26"/>
                <a:gd name="T10" fmla="*/ 9 w 37"/>
                <a:gd name="T11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26">
                  <a:moveTo>
                    <a:pt x="9" y="21"/>
                  </a:moveTo>
                  <a:cubicBezTo>
                    <a:pt x="13" y="19"/>
                    <a:pt x="20" y="13"/>
                    <a:pt x="26" y="9"/>
                  </a:cubicBezTo>
                  <a:cubicBezTo>
                    <a:pt x="32" y="5"/>
                    <a:pt x="37" y="2"/>
                    <a:pt x="37" y="1"/>
                  </a:cubicBezTo>
                  <a:cubicBezTo>
                    <a:pt x="37" y="0"/>
                    <a:pt x="28" y="5"/>
                    <a:pt x="15" y="13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2" y="26"/>
                    <a:pt x="3" y="26"/>
                    <a:pt x="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Freeform 700"/>
            <p:cNvSpPr/>
            <p:nvPr/>
          </p:nvSpPr>
          <p:spPr bwMode="auto">
            <a:xfrm>
              <a:off x="2400" y="2860"/>
              <a:ext cx="17" cy="107"/>
            </a:xfrm>
            <a:custGeom>
              <a:avLst/>
              <a:gdLst>
                <a:gd name="T0" fmla="*/ 3 w 4"/>
                <a:gd name="T1" fmla="*/ 22 h 26"/>
                <a:gd name="T2" fmla="*/ 2 w 4"/>
                <a:gd name="T3" fmla="*/ 1 h 26"/>
                <a:gd name="T4" fmla="*/ 0 w 4"/>
                <a:gd name="T5" fmla="*/ 14 h 26"/>
                <a:gd name="T6" fmla="*/ 3 w 4"/>
                <a:gd name="T7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6">
                  <a:moveTo>
                    <a:pt x="3" y="22"/>
                  </a:moveTo>
                  <a:cubicBezTo>
                    <a:pt x="4" y="19"/>
                    <a:pt x="3" y="1"/>
                    <a:pt x="2" y="1"/>
                  </a:cubicBezTo>
                  <a:cubicBezTo>
                    <a:pt x="1" y="0"/>
                    <a:pt x="0" y="6"/>
                    <a:pt x="0" y="14"/>
                  </a:cubicBezTo>
                  <a:cubicBezTo>
                    <a:pt x="1" y="23"/>
                    <a:pt x="2" y="26"/>
                    <a:pt x="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701"/>
            <p:cNvSpPr/>
            <p:nvPr/>
          </p:nvSpPr>
          <p:spPr bwMode="auto">
            <a:xfrm>
              <a:off x="1753" y="2988"/>
              <a:ext cx="8" cy="4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Freeform 702"/>
            <p:cNvSpPr/>
            <p:nvPr/>
          </p:nvSpPr>
          <p:spPr bwMode="auto">
            <a:xfrm>
              <a:off x="2671" y="1723"/>
              <a:ext cx="12" cy="82"/>
            </a:xfrm>
            <a:custGeom>
              <a:avLst/>
              <a:gdLst>
                <a:gd name="T0" fmla="*/ 2 w 3"/>
                <a:gd name="T1" fmla="*/ 11 h 20"/>
                <a:gd name="T2" fmla="*/ 0 w 3"/>
                <a:gd name="T3" fmla="*/ 10 h 20"/>
                <a:gd name="T4" fmla="*/ 1 w 3"/>
                <a:gd name="T5" fmla="*/ 18 h 20"/>
                <a:gd name="T6" fmla="*/ 2 w 3"/>
                <a:gd name="T7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0">
                  <a:moveTo>
                    <a:pt x="2" y="11"/>
                  </a:moveTo>
                  <a:cubicBezTo>
                    <a:pt x="2" y="1"/>
                    <a:pt x="0" y="0"/>
                    <a:pt x="0" y="10"/>
                  </a:cubicBezTo>
                  <a:cubicBezTo>
                    <a:pt x="0" y="14"/>
                    <a:pt x="0" y="18"/>
                    <a:pt x="1" y="18"/>
                  </a:cubicBezTo>
                  <a:cubicBezTo>
                    <a:pt x="2" y="20"/>
                    <a:pt x="3" y="18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Freeform 703"/>
            <p:cNvSpPr/>
            <p:nvPr/>
          </p:nvSpPr>
          <p:spPr bwMode="auto">
            <a:xfrm>
              <a:off x="3666" y="3230"/>
              <a:ext cx="143" cy="111"/>
            </a:xfrm>
            <a:custGeom>
              <a:avLst/>
              <a:gdLst>
                <a:gd name="T0" fmla="*/ 1 w 35"/>
                <a:gd name="T1" fmla="*/ 26 h 27"/>
                <a:gd name="T2" fmla="*/ 3 w 35"/>
                <a:gd name="T3" fmla="*/ 27 h 27"/>
                <a:gd name="T4" fmla="*/ 35 w 35"/>
                <a:gd name="T5" fmla="*/ 1 h 27"/>
                <a:gd name="T6" fmla="*/ 9 w 35"/>
                <a:gd name="T7" fmla="*/ 18 h 27"/>
                <a:gd name="T8" fmla="*/ 1 w 35"/>
                <a:gd name="T9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1" y="26"/>
                  </a:moveTo>
                  <a:cubicBezTo>
                    <a:pt x="1" y="26"/>
                    <a:pt x="2" y="27"/>
                    <a:pt x="3" y="27"/>
                  </a:cubicBezTo>
                  <a:cubicBezTo>
                    <a:pt x="4" y="27"/>
                    <a:pt x="35" y="3"/>
                    <a:pt x="35" y="1"/>
                  </a:cubicBezTo>
                  <a:cubicBezTo>
                    <a:pt x="35" y="0"/>
                    <a:pt x="22" y="8"/>
                    <a:pt x="9" y="18"/>
                  </a:cubicBezTo>
                  <a:cubicBezTo>
                    <a:pt x="1" y="24"/>
                    <a:pt x="0" y="25"/>
                    <a:pt x="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Freeform 704"/>
            <p:cNvSpPr/>
            <p:nvPr/>
          </p:nvSpPr>
          <p:spPr bwMode="auto">
            <a:xfrm>
              <a:off x="844" y="2277"/>
              <a:ext cx="41" cy="21"/>
            </a:xfrm>
            <a:custGeom>
              <a:avLst/>
              <a:gdLst>
                <a:gd name="T0" fmla="*/ 4 w 10"/>
                <a:gd name="T1" fmla="*/ 0 h 5"/>
                <a:gd name="T2" fmla="*/ 4 w 10"/>
                <a:gd name="T3" fmla="*/ 4 h 5"/>
                <a:gd name="T4" fmla="*/ 10 w 10"/>
                <a:gd name="T5" fmla="*/ 4 h 5"/>
                <a:gd name="T6" fmla="*/ 4 w 1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5">
                  <a:moveTo>
                    <a:pt x="4" y="0"/>
                  </a:moveTo>
                  <a:cubicBezTo>
                    <a:pt x="0" y="0"/>
                    <a:pt x="0" y="3"/>
                    <a:pt x="4" y="4"/>
                  </a:cubicBezTo>
                  <a:cubicBezTo>
                    <a:pt x="8" y="5"/>
                    <a:pt x="9" y="5"/>
                    <a:pt x="10" y="4"/>
                  </a:cubicBezTo>
                  <a:cubicBezTo>
                    <a:pt x="10" y="2"/>
                    <a:pt x="7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705"/>
            <p:cNvSpPr/>
            <p:nvPr/>
          </p:nvSpPr>
          <p:spPr bwMode="auto">
            <a:xfrm>
              <a:off x="639" y="2055"/>
              <a:ext cx="4" cy="4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Freeform 706"/>
            <p:cNvSpPr/>
            <p:nvPr/>
          </p:nvSpPr>
          <p:spPr bwMode="auto">
            <a:xfrm>
              <a:off x="3559" y="3246"/>
              <a:ext cx="66" cy="66"/>
            </a:xfrm>
            <a:custGeom>
              <a:avLst/>
              <a:gdLst>
                <a:gd name="T0" fmla="*/ 0 w 16"/>
                <a:gd name="T1" fmla="*/ 14 h 16"/>
                <a:gd name="T2" fmla="*/ 3 w 16"/>
                <a:gd name="T3" fmla="*/ 12 h 16"/>
                <a:gd name="T4" fmla="*/ 10 w 16"/>
                <a:gd name="T5" fmla="*/ 4 h 16"/>
                <a:gd name="T6" fmla="*/ 16 w 16"/>
                <a:gd name="T7" fmla="*/ 0 h 16"/>
                <a:gd name="T8" fmla="*/ 10 w 16"/>
                <a:gd name="T9" fmla="*/ 0 h 16"/>
                <a:gd name="T10" fmla="*/ 4 w 16"/>
                <a:gd name="T11" fmla="*/ 3 h 16"/>
                <a:gd name="T12" fmla="*/ 3 w 16"/>
                <a:gd name="T13" fmla="*/ 7 h 16"/>
                <a:gd name="T14" fmla="*/ 1 w 16"/>
                <a:gd name="T15" fmla="*/ 11 h 16"/>
                <a:gd name="T16" fmla="*/ 0 w 16"/>
                <a:gd name="T17" fmla="*/ 13 h 16"/>
                <a:gd name="T18" fmla="*/ 0 w 16"/>
                <a:gd name="T19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14"/>
                  </a:moveTo>
                  <a:cubicBezTo>
                    <a:pt x="1" y="16"/>
                    <a:pt x="1" y="15"/>
                    <a:pt x="3" y="12"/>
                  </a:cubicBezTo>
                  <a:cubicBezTo>
                    <a:pt x="4" y="10"/>
                    <a:pt x="7" y="7"/>
                    <a:pt x="10" y="4"/>
                  </a:cubicBezTo>
                  <a:cubicBezTo>
                    <a:pt x="13" y="2"/>
                    <a:pt x="16" y="0"/>
                    <a:pt x="16" y="0"/>
                  </a:cubicBezTo>
                  <a:cubicBezTo>
                    <a:pt x="15" y="0"/>
                    <a:pt x="13" y="0"/>
                    <a:pt x="10" y="0"/>
                  </a:cubicBezTo>
                  <a:cubicBezTo>
                    <a:pt x="5" y="1"/>
                    <a:pt x="4" y="1"/>
                    <a:pt x="4" y="3"/>
                  </a:cubicBezTo>
                  <a:cubicBezTo>
                    <a:pt x="5" y="3"/>
                    <a:pt x="4" y="5"/>
                    <a:pt x="3" y="7"/>
                  </a:cubicBezTo>
                  <a:cubicBezTo>
                    <a:pt x="1" y="8"/>
                    <a:pt x="1" y="10"/>
                    <a:pt x="1" y="11"/>
                  </a:cubicBezTo>
                  <a:cubicBezTo>
                    <a:pt x="1" y="12"/>
                    <a:pt x="1" y="12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Freeform 707"/>
            <p:cNvSpPr/>
            <p:nvPr/>
          </p:nvSpPr>
          <p:spPr bwMode="auto">
            <a:xfrm>
              <a:off x="983" y="3094"/>
              <a:ext cx="234" cy="132"/>
            </a:xfrm>
            <a:custGeom>
              <a:avLst/>
              <a:gdLst>
                <a:gd name="T0" fmla="*/ 10 w 57"/>
                <a:gd name="T1" fmla="*/ 27 h 32"/>
                <a:gd name="T2" fmla="*/ 35 w 57"/>
                <a:gd name="T3" fmla="*/ 13 h 32"/>
                <a:gd name="T4" fmla="*/ 42 w 57"/>
                <a:gd name="T5" fmla="*/ 11 h 32"/>
                <a:gd name="T6" fmla="*/ 51 w 57"/>
                <a:gd name="T7" fmla="*/ 5 h 32"/>
                <a:gd name="T8" fmla="*/ 57 w 57"/>
                <a:gd name="T9" fmla="*/ 1 h 32"/>
                <a:gd name="T10" fmla="*/ 52 w 57"/>
                <a:gd name="T11" fmla="*/ 1 h 32"/>
                <a:gd name="T12" fmla="*/ 45 w 57"/>
                <a:gd name="T13" fmla="*/ 3 h 32"/>
                <a:gd name="T14" fmla="*/ 27 w 57"/>
                <a:gd name="T15" fmla="*/ 12 h 32"/>
                <a:gd name="T16" fmla="*/ 18 w 57"/>
                <a:gd name="T17" fmla="*/ 18 h 32"/>
                <a:gd name="T18" fmla="*/ 1 w 57"/>
                <a:gd name="T19" fmla="*/ 30 h 32"/>
                <a:gd name="T20" fmla="*/ 10 w 57"/>
                <a:gd name="T21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32">
                  <a:moveTo>
                    <a:pt x="10" y="27"/>
                  </a:moveTo>
                  <a:cubicBezTo>
                    <a:pt x="23" y="18"/>
                    <a:pt x="33" y="12"/>
                    <a:pt x="35" y="13"/>
                  </a:cubicBezTo>
                  <a:cubicBezTo>
                    <a:pt x="37" y="14"/>
                    <a:pt x="39" y="13"/>
                    <a:pt x="42" y="11"/>
                  </a:cubicBezTo>
                  <a:cubicBezTo>
                    <a:pt x="44" y="9"/>
                    <a:pt x="48" y="6"/>
                    <a:pt x="51" y="5"/>
                  </a:cubicBezTo>
                  <a:cubicBezTo>
                    <a:pt x="54" y="3"/>
                    <a:pt x="57" y="1"/>
                    <a:pt x="57" y="1"/>
                  </a:cubicBezTo>
                  <a:cubicBezTo>
                    <a:pt x="57" y="0"/>
                    <a:pt x="57" y="0"/>
                    <a:pt x="52" y="1"/>
                  </a:cubicBezTo>
                  <a:cubicBezTo>
                    <a:pt x="50" y="2"/>
                    <a:pt x="47" y="3"/>
                    <a:pt x="45" y="3"/>
                  </a:cubicBezTo>
                  <a:cubicBezTo>
                    <a:pt x="42" y="2"/>
                    <a:pt x="33" y="7"/>
                    <a:pt x="27" y="12"/>
                  </a:cubicBezTo>
                  <a:cubicBezTo>
                    <a:pt x="25" y="13"/>
                    <a:pt x="21" y="16"/>
                    <a:pt x="18" y="18"/>
                  </a:cubicBezTo>
                  <a:cubicBezTo>
                    <a:pt x="3" y="27"/>
                    <a:pt x="0" y="29"/>
                    <a:pt x="1" y="30"/>
                  </a:cubicBezTo>
                  <a:cubicBezTo>
                    <a:pt x="2" y="32"/>
                    <a:pt x="3" y="31"/>
                    <a:pt x="1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Freeform 708"/>
            <p:cNvSpPr/>
            <p:nvPr/>
          </p:nvSpPr>
          <p:spPr bwMode="auto">
            <a:xfrm>
              <a:off x="3699" y="3213"/>
              <a:ext cx="82" cy="74"/>
            </a:xfrm>
            <a:custGeom>
              <a:avLst/>
              <a:gdLst>
                <a:gd name="T0" fmla="*/ 0 w 20"/>
                <a:gd name="T1" fmla="*/ 15 h 18"/>
                <a:gd name="T2" fmla="*/ 7 w 20"/>
                <a:gd name="T3" fmla="*/ 12 h 18"/>
                <a:gd name="T4" fmla="*/ 15 w 20"/>
                <a:gd name="T5" fmla="*/ 5 h 18"/>
                <a:gd name="T6" fmla="*/ 18 w 20"/>
                <a:gd name="T7" fmla="*/ 0 h 18"/>
                <a:gd name="T8" fmla="*/ 11 w 20"/>
                <a:gd name="T9" fmla="*/ 4 h 18"/>
                <a:gd name="T10" fmla="*/ 0 w 20"/>
                <a:gd name="T11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8">
                  <a:moveTo>
                    <a:pt x="0" y="15"/>
                  </a:moveTo>
                  <a:cubicBezTo>
                    <a:pt x="0" y="18"/>
                    <a:pt x="4" y="16"/>
                    <a:pt x="7" y="12"/>
                  </a:cubicBezTo>
                  <a:cubicBezTo>
                    <a:pt x="9" y="10"/>
                    <a:pt x="12" y="6"/>
                    <a:pt x="15" y="5"/>
                  </a:cubicBezTo>
                  <a:cubicBezTo>
                    <a:pt x="19" y="1"/>
                    <a:pt x="20" y="0"/>
                    <a:pt x="18" y="0"/>
                  </a:cubicBezTo>
                  <a:cubicBezTo>
                    <a:pt x="18" y="0"/>
                    <a:pt x="14" y="2"/>
                    <a:pt x="11" y="4"/>
                  </a:cubicBezTo>
                  <a:cubicBezTo>
                    <a:pt x="4" y="8"/>
                    <a:pt x="0" y="12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Freeform 709"/>
            <p:cNvSpPr/>
            <p:nvPr/>
          </p:nvSpPr>
          <p:spPr bwMode="auto">
            <a:xfrm>
              <a:off x="422" y="1936"/>
              <a:ext cx="426" cy="37"/>
            </a:xfrm>
            <a:custGeom>
              <a:avLst/>
              <a:gdLst>
                <a:gd name="T0" fmla="*/ 42 w 104"/>
                <a:gd name="T1" fmla="*/ 1 h 9"/>
                <a:gd name="T2" fmla="*/ 14 w 104"/>
                <a:gd name="T3" fmla="*/ 0 h 9"/>
                <a:gd name="T4" fmla="*/ 2 w 104"/>
                <a:gd name="T5" fmla="*/ 1 h 9"/>
                <a:gd name="T6" fmla="*/ 0 w 104"/>
                <a:gd name="T7" fmla="*/ 3 h 9"/>
                <a:gd name="T8" fmla="*/ 32 w 104"/>
                <a:gd name="T9" fmla="*/ 4 h 9"/>
                <a:gd name="T10" fmla="*/ 95 w 104"/>
                <a:gd name="T11" fmla="*/ 8 h 9"/>
                <a:gd name="T12" fmla="*/ 102 w 104"/>
                <a:gd name="T13" fmla="*/ 8 h 9"/>
                <a:gd name="T14" fmla="*/ 42 w 104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9">
                  <a:moveTo>
                    <a:pt x="42" y="1"/>
                  </a:moveTo>
                  <a:cubicBezTo>
                    <a:pt x="32" y="1"/>
                    <a:pt x="19" y="0"/>
                    <a:pt x="14" y="0"/>
                  </a:cubicBezTo>
                  <a:cubicBezTo>
                    <a:pt x="6" y="0"/>
                    <a:pt x="3" y="0"/>
                    <a:pt x="2" y="1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1" y="3"/>
                    <a:pt x="15" y="4"/>
                    <a:pt x="32" y="4"/>
                  </a:cubicBezTo>
                  <a:cubicBezTo>
                    <a:pt x="65" y="4"/>
                    <a:pt x="91" y="6"/>
                    <a:pt x="95" y="8"/>
                  </a:cubicBezTo>
                  <a:cubicBezTo>
                    <a:pt x="98" y="9"/>
                    <a:pt x="104" y="9"/>
                    <a:pt x="102" y="8"/>
                  </a:cubicBezTo>
                  <a:cubicBezTo>
                    <a:pt x="99" y="5"/>
                    <a:pt x="71" y="2"/>
                    <a:pt x="4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Freeform 710"/>
            <p:cNvSpPr/>
            <p:nvPr/>
          </p:nvSpPr>
          <p:spPr bwMode="auto">
            <a:xfrm>
              <a:off x="922" y="1866"/>
              <a:ext cx="4" cy="13"/>
            </a:xfrm>
            <a:custGeom>
              <a:avLst/>
              <a:gdLst>
                <a:gd name="T0" fmla="*/ 0 w 4"/>
                <a:gd name="T1" fmla="*/ 13 h 13"/>
                <a:gd name="T2" fmla="*/ 4 w 4"/>
                <a:gd name="T3" fmla="*/ 0 h 13"/>
                <a:gd name="T4" fmla="*/ 0 w 4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3">
                  <a:moveTo>
                    <a:pt x="0" y="13"/>
                  </a:moveTo>
                  <a:lnTo>
                    <a:pt x="4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Line 711"/>
            <p:cNvSpPr>
              <a:spLocks noChangeShapeType="1"/>
            </p:cNvSpPr>
            <p:nvPr/>
          </p:nvSpPr>
          <p:spPr bwMode="auto">
            <a:xfrm flipV="1">
              <a:off x="922" y="1866"/>
              <a:ext cx="4" cy="13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Freeform 712"/>
            <p:cNvSpPr/>
            <p:nvPr/>
          </p:nvSpPr>
          <p:spPr bwMode="auto">
            <a:xfrm>
              <a:off x="4293" y="2905"/>
              <a:ext cx="28" cy="477"/>
            </a:xfrm>
            <a:custGeom>
              <a:avLst/>
              <a:gdLst>
                <a:gd name="T0" fmla="*/ 5 w 7"/>
                <a:gd name="T1" fmla="*/ 53 h 116"/>
                <a:gd name="T2" fmla="*/ 6 w 7"/>
                <a:gd name="T3" fmla="*/ 3 h 116"/>
                <a:gd name="T4" fmla="*/ 2 w 7"/>
                <a:gd name="T5" fmla="*/ 2 h 116"/>
                <a:gd name="T6" fmla="*/ 1 w 7"/>
                <a:gd name="T7" fmla="*/ 8 h 116"/>
                <a:gd name="T8" fmla="*/ 2 w 7"/>
                <a:gd name="T9" fmla="*/ 60 h 116"/>
                <a:gd name="T10" fmla="*/ 3 w 7"/>
                <a:gd name="T11" fmla="*/ 112 h 116"/>
                <a:gd name="T12" fmla="*/ 6 w 7"/>
                <a:gd name="T13" fmla="*/ 116 h 116"/>
                <a:gd name="T14" fmla="*/ 6 w 7"/>
                <a:gd name="T15" fmla="*/ 114 h 116"/>
                <a:gd name="T16" fmla="*/ 4 w 7"/>
                <a:gd name="T17" fmla="*/ 104 h 116"/>
                <a:gd name="T18" fmla="*/ 5 w 7"/>
                <a:gd name="T19" fmla="*/ 5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116">
                  <a:moveTo>
                    <a:pt x="5" y="53"/>
                  </a:moveTo>
                  <a:cubicBezTo>
                    <a:pt x="5" y="26"/>
                    <a:pt x="5" y="3"/>
                    <a:pt x="6" y="3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1" y="3"/>
                    <a:pt x="0" y="4"/>
                    <a:pt x="1" y="8"/>
                  </a:cubicBezTo>
                  <a:cubicBezTo>
                    <a:pt x="1" y="10"/>
                    <a:pt x="2" y="34"/>
                    <a:pt x="2" y="60"/>
                  </a:cubicBezTo>
                  <a:cubicBezTo>
                    <a:pt x="2" y="92"/>
                    <a:pt x="2" y="110"/>
                    <a:pt x="3" y="112"/>
                  </a:cubicBezTo>
                  <a:cubicBezTo>
                    <a:pt x="4" y="115"/>
                    <a:pt x="5" y="116"/>
                    <a:pt x="6" y="116"/>
                  </a:cubicBezTo>
                  <a:cubicBezTo>
                    <a:pt x="7" y="116"/>
                    <a:pt x="7" y="116"/>
                    <a:pt x="6" y="114"/>
                  </a:cubicBezTo>
                  <a:cubicBezTo>
                    <a:pt x="5" y="110"/>
                    <a:pt x="4" y="104"/>
                    <a:pt x="4" y="104"/>
                  </a:cubicBezTo>
                  <a:cubicBezTo>
                    <a:pt x="5" y="103"/>
                    <a:pt x="5" y="81"/>
                    <a:pt x="5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Freeform 713"/>
            <p:cNvSpPr/>
            <p:nvPr/>
          </p:nvSpPr>
          <p:spPr bwMode="auto">
            <a:xfrm>
              <a:off x="3817" y="3374"/>
              <a:ext cx="660" cy="41"/>
            </a:xfrm>
            <a:custGeom>
              <a:avLst/>
              <a:gdLst>
                <a:gd name="T0" fmla="*/ 0 w 161"/>
                <a:gd name="T1" fmla="*/ 5 h 10"/>
                <a:gd name="T2" fmla="*/ 1 w 161"/>
                <a:gd name="T3" fmla="*/ 8 h 10"/>
                <a:gd name="T4" fmla="*/ 61 w 161"/>
                <a:gd name="T5" fmla="*/ 9 h 10"/>
                <a:gd name="T6" fmla="*/ 122 w 161"/>
                <a:gd name="T7" fmla="*/ 9 h 10"/>
                <a:gd name="T8" fmla="*/ 136 w 161"/>
                <a:gd name="T9" fmla="*/ 10 h 10"/>
                <a:gd name="T10" fmla="*/ 117 w 161"/>
                <a:gd name="T11" fmla="*/ 7 h 10"/>
                <a:gd name="T12" fmla="*/ 83 w 161"/>
                <a:gd name="T13" fmla="*/ 6 h 10"/>
                <a:gd name="T14" fmla="*/ 69 w 161"/>
                <a:gd name="T15" fmla="*/ 5 h 10"/>
                <a:gd name="T16" fmla="*/ 58 w 161"/>
                <a:gd name="T17" fmla="*/ 5 h 10"/>
                <a:gd name="T18" fmla="*/ 61 w 161"/>
                <a:gd name="T19" fmla="*/ 3 h 10"/>
                <a:gd name="T20" fmla="*/ 63 w 161"/>
                <a:gd name="T21" fmla="*/ 0 h 10"/>
                <a:gd name="T22" fmla="*/ 58 w 161"/>
                <a:gd name="T23" fmla="*/ 0 h 10"/>
                <a:gd name="T24" fmla="*/ 53 w 161"/>
                <a:gd name="T25" fmla="*/ 3 h 10"/>
                <a:gd name="T26" fmla="*/ 30 w 161"/>
                <a:gd name="T27" fmla="*/ 5 h 10"/>
                <a:gd name="T28" fmla="*/ 5 w 161"/>
                <a:gd name="T29" fmla="*/ 4 h 10"/>
                <a:gd name="T30" fmla="*/ 0 w 161"/>
                <a:gd name="T3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1" h="10">
                  <a:moveTo>
                    <a:pt x="0" y="5"/>
                  </a:move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8" y="9"/>
                    <a:pt x="61" y="9"/>
                  </a:cubicBezTo>
                  <a:cubicBezTo>
                    <a:pt x="94" y="9"/>
                    <a:pt x="122" y="9"/>
                    <a:pt x="122" y="9"/>
                  </a:cubicBezTo>
                  <a:cubicBezTo>
                    <a:pt x="122" y="10"/>
                    <a:pt x="129" y="10"/>
                    <a:pt x="136" y="10"/>
                  </a:cubicBezTo>
                  <a:cubicBezTo>
                    <a:pt x="161" y="10"/>
                    <a:pt x="149" y="8"/>
                    <a:pt x="117" y="7"/>
                  </a:cubicBezTo>
                  <a:cubicBezTo>
                    <a:pt x="100" y="7"/>
                    <a:pt x="85" y="6"/>
                    <a:pt x="83" y="6"/>
                  </a:cubicBezTo>
                  <a:cubicBezTo>
                    <a:pt x="81" y="6"/>
                    <a:pt x="74" y="5"/>
                    <a:pt x="69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2"/>
                    <a:pt x="64" y="1"/>
                    <a:pt x="63" y="0"/>
                  </a:cubicBezTo>
                  <a:cubicBezTo>
                    <a:pt x="63" y="0"/>
                    <a:pt x="61" y="0"/>
                    <a:pt x="58" y="0"/>
                  </a:cubicBezTo>
                  <a:cubicBezTo>
                    <a:pt x="55" y="1"/>
                    <a:pt x="53" y="1"/>
                    <a:pt x="53" y="3"/>
                  </a:cubicBezTo>
                  <a:cubicBezTo>
                    <a:pt x="52" y="5"/>
                    <a:pt x="52" y="5"/>
                    <a:pt x="30" y="5"/>
                  </a:cubicBezTo>
                  <a:cubicBezTo>
                    <a:pt x="18" y="5"/>
                    <a:pt x="7" y="5"/>
                    <a:pt x="5" y="4"/>
                  </a:cubicBezTo>
                  <a:cubicBezTo>
                    <a:pt x="2" y="4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Freeform 714"/>
            <p:cNvSpPr/>
            <p:nvPr/>
          </p:nvSpPr>
          <p:spPr bwMode="auto">
            <a:xfrm>
              <a:off x="4108" y="3365"/>
              <a:ext cx="45" cy="29"/>
            </a:xfrm>
            <a:custGeom>
              <a:avLst/>
              <a:gdLst>
                <a:gd name="T0" fmla="*/ 8 w 11"/>
                <a:gd name="T1" fmla="*/ 4 h 7"/>
                <a:gd name="T2" fmla="*/ 6 w 11"/>
                <a:gd name="T3" fmla="*/ 1 h 7"/>
                <a:gd name="T4" fmla="*/ 1 w 11"/>
                <a:gd name="T5" fmla="*/ 5 h 7"/>
                <a:gd name="T6" fmla="*/ 8 w 11"/>
                <a:gd name="T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8" y="4"/>
                  </a:moveTo>
                  <a:cubicBezTo>
                    <a:pt x="11" y="2"/>
                    <a:pt x="10" y="0"/>
                    <a:pt x="6" y="1"/>
                  </a:cubicBezTo>
                  <a:cubicBezTo>
                    <a:pt x="3" y="2"/>
                    <a:pt x="0" y="4"/>
                    <a:pt x="1" y="5"/>
                  </a:cubicBezTo>
                  <a:cubicBezTo>
                    <a:pt x="2" y="7"/>
                    <a:pt x="5" y="7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Freeform 715"/>
            <p:cNvSpPr/>
            <p:nvPr/>
          </p:nvSpPr>
          <p:spPr bwMode="auto">
            <a:xfrm>
              <a:off x="4317" y="3016"/>
              <a:ext cx="262" cy="304"/>
            </a:xfrm>
            <a:custGeom>
              <a:avLst/>
              <a:gdLst>
                <a:gd name="T0" fmla="*/ 15 w 64"/>
                <a:gd name="T1" fmla="*/ 56 h 74"/>
                <a:gd name="T2" fmla="*/ 10 w 64"/>
                <a:gd name="T3" fmla="*/ 58 h 74"/>
                <a:gd name="T4" fmla="*/ 1 w 64"/>
                <a:gd name="T5" fmla="*/ 65 h 74"/>
                <a:gd name="T6" fmla="*/ 7 w 64"/>
                <a:gd name="T7" fmla="*/ 63 h 74"/>
                <a:gd name="T8" fmla="*/ 15 w 64"/>
                <a:gd name="T9" fmla="*/ 60 h 74"/>
                <a:gd name="T10" fmla="*/ 17 w 64"/>
                <a:gd name="T11" fmla="*/ 61 h 74"/>
                <a:gd name="T12" fmla="*/ 22 w 64"/>
                <a:gd name="T13" fmla="*/ 64 h 74"/>
                <a:gd name="T14" fmla="*/ 26 w 64"/>
                <a:gd name="T15" fmla="*/ 65 h 74"/>
                <a:gd name="T16" fmla="*/ 30 w 64"/>
                <a:gd name="T17" fmla="*/ 70 h 74"/>
                <a:gd name="T18" fmla="*/ 31 w 64"/>
                <a:gd name="T19" fmla="*/ 66 h 74"/>
                <a:gd name="T20" fmla="*/ 42 w 64"/>
                <a:gd name="T21" fmla="*/ 58 h 74"/>
                <a:gd name="T22" fmla="*/ 48 w 64"/>
                <a:gd name="T23" fmla="*/ 65 h 74"/>
                <a:gd name="T24" fmla="*/ 46 w 64"/>
                <a:gd name="T25" fmla="*/ 68 h 74"/>
                <a:gd name="T26" fmla="*/ 51 w 64"/>
                <a:gd name="T27" fmla="*/ 69 h 74"/>
                <a:gd name="T28" fmla="*/ 59 w 64"/>
                <a:gd name="T29" fmla="*/ 71 h 74"/>
                <a:gd name="T30" fmla="*/ 64 w 64"/>
                <a:gd name="T31" fmla="*/ 72 h 74"/>
                <a:gd name="T32" fmla="*/ 56 w 64"/>
                <a:gd name="T33" fmla="*/ 65 h 74"/>
                <a:gd name="T34" fmla="*/ 52 w 64"/>
                <a:gd name="T35" fmla="*/ 62 h 74"/>
                <a:gd name="T36" fmla="*/ 39 w 64"/>
                <a:gd name="T37" fmla="*/ 55 h 74"/>
                <a:gd name="T38" fmla="*/ 31 w 64"/>
                <a:gd name="T39" fmla="*/ 59 h 74"/>
                <a:gd name="T40" fmla="*/ 24 w 64"/>
                <a:gd name="T41" fmla="*/ 61 h 74"/>
                <a:gd name="T42" fmla="*/ 22 w 64"/>
                <a:gd name="T43" fmla="*/ 58 h 74"/>
                <a:gd name="T44" fmla="*/ 20 w 64"/>
                <a:gd name="T45" fmla="*/ 56 h 74"/>
                <a:gd name="T46" fmla="*/ 18 w 64"/>
                <a:gd name="T47" fmla="*/ 27 h 74"/>
                <a:gd name="T48" fmla="*/ 18 w 64"/>
                <a:gd name="T49" fmla="*/ 0 h 74"/>
                <a:gd name="T50" fmla="*/ 16 w 64"/>
                <a:gd name="T51" fmla="*/ 2 h 74"/>
                <a:gd name="T52" fmla="*/ 15 w 64"/>
                <a:gd name="T53" fmla="*/ 17 h 74"/>
                <a:gd name="T54" fmla="*/ 15 w 64"/>
                <a:gd name="T55" fmla="*/ 43 h 74"/>
                <a:gd name="T56" fmla="*/ 15 w 64"/>
                <a:gd name="T5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74">
                  <a:moveTo>
                    <a:pt x="15" y="56"/>
                  </a:moveTo>
                  <a:cubicBezTo>
                    <a:pt x="10" y="58"/>
                    <a:pt x="10" y="58"/>
                    <a:pt x="10" y="58"/>
                  </a:cubicBezTo>
                  <a:cubicBezTo>
                    <a:pt x="5" y="59"/>
                    <a:pt x="0" y="63"/>
                    <a:pt x="1" y="65"/>
                  </a:cubicBezTo>
                  <a:cubicBezTo>
                    <a:pt x="2" y="65"/>
                    <a:pt x="4" y="64"/>
                    <a:pt x="7" y="63"/>
                  </a:cubicBezTo>
                  <a:cubicBezTo>
                    <a:pt x="10" y="61"/>
                    <a:pt x="13" y="60"/>
                    <a:pt x="15" y="60"/>
                  </a:cubicBezTo>
                  <a:cubicBezTo>
                    <a:pt x="17" y="59"/>
                    <a:pt x="17" y="59"/>
                    <a:pt x="17" y="61"/>
                  </a:cubicBezTo>
                  <a:cubicBezTo>
                    <a:pt x="16" y="63"/>
                    <a:pt x="18" y="64"/>
                    <a:pt x="22" y="64"/>
                  </a:cubicBezTo>
                  <a:cubicBezTo>
                    <a:pt x="24" y="64"/>
                    <a:pt x="25" y="64"/>
                    <a:pt x="26" y="65"/>
                  </a:cubicBezTo>
                  <a:cubicBezTo>
                    <a:pt x="26" y="68"/>
                    <a:pt x="28" y="70"/>
                    <a:pt x="30" y="70"/>
                  </a:cubicBezTo>
                  <a:cubicBezTo>
                    <a:pt x="31" y="70"/>
                    <a:pt x="31" y="69"/>
                    <a:pt x="31" y="66"/>
                  </a:cubicBezTo>
                  <a:cubicBezTo>
                    <a:pt x="31" y="62"/>
                    <a:pt x="36" y="58"/>
                    <a:pt x="42" y="58"/>
                  </a:cubicBezTo>
                  <a:cubicBezTo>
                    <a:pt x="49" y="58"/>
                    <a:pt x="53" y="63"/>
                    <a:pt x="48" y="65"/>
                  </a:cubicBezTo>
                  <a:cubicBezTo>
                    <a:pt x="47" y="66"/>
                    <a:pt x="46" y="67"/>
                    <a:pt x="46" y="68"/>
                  </a:cubicBezTo>
                  <a:cubicBezTo>
                    <a:pt x="46" y="70"/>
                    <a:pt x="46" y="70"/>
                    <a:pt x="51" y="69"/>
                  </a:cubicBezTo>
                  <a:cubicBezTo>
                    <a:pt x="56" y="69"/>
                    <a:pt x="57" y="69"/>
                    <a:pt x="59" y="71"/>
                  </a:cubicBezTo>
                  <a:cubicBezTo>
                    <a:pt x="62" y="74"/>
                    <a:pt x="64" y="74"/>
                    <a:pt x="64" y="72"/>
                  </a:cubicBezTo>
                  <a:cubicBezTo>
                    <a:pt x="64" y="69"/>
                    <a:pt x="60" y="66"/>
                    <a:pt x="56" y="65"/>
                  </a:cubicBezTo>
                  <a:cubicBezTo>
                    <a:pt x="53" y="65"/>
                    <a:pt x="53" y="64"/>
                    <a:pt x="52" y="62"/>
                  </a:cubicBezTo>
                  <a:cubicBezTo>
                    <a:pt x="51" y="58"/>
                    <a:pt x="46" y="55"/>
                    <a:pt x="39" y="55"/>
                  </a:cubicBezTo>
                  <a:cubicBezTo>
                    <a:pt x="35" y="55"/>
                    <a:pt x="34" y="56"/>
                    <a:pt x="31" y="59"/>
                  </a:cubicBezTo>
                  <a:cubicBezTo>
                    <a:pt x="27" y="62"/>
                    <a:pt x="27" y="62"/>
                    <a:pt x="24" y="61"/>
                  </a:cubicBezTo>
                  <a:cubicBezTo>
                    <a:pt x="23" y="60"/>
                    <a:pt x="22" y="59"/>
                    <a:pt x="22" y="58"/>
                  </a:cubicBezTo>
                  <a:cubicBezTo>
                    <a:pt x="22" y="57"/>
                    <a:pt x="21" y="56"/>
                    <a:pt x="20" y="56"/>
                  </a:cubicBezTo>
                  <a:cubicBezTo>
                    <a:pt x="19" y="55"/>
                    <a:pt x="18" y="52"/>
                    <a:pt x="18" y="27"/>
                  </a:cubicBezTo>
                  <a:cubicBezTo>
                    <a:pt x="18" y="12"/>
                    <a:pt x="18" y="0"/>
                    <a:pt x="18" y="0"/>
                  </a:cubicBezTo>
                  <a:cubicBezTo>
                    <a:pt x="18" y="0"/>
                    <a:pt x="17" y="0"/>
                    <a:pt x="16" y="2"/>
                  </a:cubicBezTo>
                  <a:cubicBezTo>
                    <a:pt x="15" y="3"/>
                    <a:pt x="15" y="6"/>
                    <a:pt x="15" y="17"/>
                  </a:cubicBezTo>
                  <a:cubicBezTo>
                    <a:pt x="15" y="24"/>
                    <a:pt x="15" y="36"/>
                    <a:pt x="15" y="43"/>
                  </a:cubicBezTo>
                  <a:lnTo>
                    <a:pt x="1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Freeform 716"/>
            <p:cNvSpPr/>
            <p:nvPr/>
          </p:nvSpPr>
          <p:spPr bwMode="auto">
            <a:xfrm>
              <a:off x="4399" y="3361"/>
              <a:ext cx="49" cy="29"/>
            </a:xfrm>
            <a:custGeom>
              <a:avLst/>
              <a:gdLst>
                <a:gd name="T0" fmla="*/ 6 w 12"/>
                <a:gd name="T1" fmla="*/ 2 h 7"/>
                <a:gd name="T2" fmla="*/ 1 w 12"/>
                <a:gd name="T3" fmla="*/ 6 h 7"/>
                <a:gd name="T4" fmla="*/ 6 w 12"/>
                <a:gd name="T5" fmla="*/ 5 h 7"/>
                <a:gd name="T6" fmla="*/ 6 w 12"/>
                <a:gd name="T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6" y="2"/>
                  </a:moveTo>
                  <a:cubicBezTo>
                    <a:pt x="2" y="3"/>
                    <a:pt x="0" y="4"/>
                    <a:pt x="1" y="6"/>
                  </a:cubicBezTo>
                  <a:cubicBezTo>
                    <a:pt x="2" y="7"/>
                    <a:pt x="2" y="7"/>
                    <a:pt x="6" y="5"/>
                  </a:cubicBezTo>
                  <a:cubicBezTo>
                    <a:pt x="12" y="3"/>
                    <a:pt x="12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" name="Freeform 717"/>
            <p:cNvSpPr/>
            <p:nvPr/>
          </p:nvSpPr>
          <p:spPr bwMode="auto">
            <a:xfrm>
              <a:off x="4485" y="3406"/>
              <a:ext cx="57" cy="42"/>
            </a:xfrm>
            <a:custGeom>
              <a:avLst/>
              <a:gdLst>
                <a:gd name="T0" fmla="*/ 0 w 14"/>
                <a:gd name="T1" fmla="*/ 7 h 10"/>
                <a:gd name="T2" fmla="*/ 12 w 14"/>
                <a:gd name="T3" fmla="*/ 2 h 10"/>
                <a:gd name="T4" fmla="*/ 14 w 14"/>
                <a:gd name="T5" fmla="*/ 0 h 10"/>
                <a:gd name="T6" fmla="*/ 11 w 14"/>
                <a:gd name="T7" fmla="*/ 1 h 10"/>
                <a:gd name="T8" fmla="*/ 0 w 14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0" y="7"/>
                  </a:moveTo>
                  <a:cubicBezTo>
                    <a:pt x="0" y="10"/>
                    <a:pt x="5" y="8"/>
                    <a:pt x="12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6" y="2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Freeform 718"/>
            <p:cNvSpPr/>
            <p:nvPr/>
          </p:nvSpPr>
          <p:spPr bwMode="auto">
            <a:xfrm>
              <a:off x="4436" y="3382"/>
              <a:ext cx="45" cy="37"/>
            </a:xfrm>
            <a:custGeom>
              <a:avLst/>
              <a:gdLst>
                <a:gd name="T0" fmla="*/ 8 w 11"/>
                <a:gd name="T1" fmla="*/ 4 h 9"/>
                <a:gd name="T2" fmla="*/ 5 w 11"/>
                <a:gd name="T3" fmla="*/ 3 h 9"/>
                <a:gd name="T4" fmla="*/ 1 w 11"/>
                <a:gd name="T5" fmla="*/ 8 h 9"/>
                <a:gd name="T6" fmla="*/ 8 w 11"/>
                <a:gd name="T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8" y="4"/>
                  </a:moveTo>
                  <a:cubicBezTo>
                    <a:pt x="11" y="1"/>
                    <a:pt x="10" y="0"/>
                    <a:pt x="5" y="3"/>
                  </a:cubicBezTo>
                  <a:cubicBezTo>
                    <a:pt x="1" y="5"/>
                    <a:pt x="0" y="6"/>
                    <a:pt x="1" y="8"/>
                  </a:cubicBezTo>
                  <a:cubicBezTo>
                    <a:pt x="2" y="9"/>
                    <a:pt x="6" y="7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Freeform 719"/>
            <p:cNvSpPr/>
            <p:nvPr/>
          </p:nvSpPr>
          <p:spPr bwMode="auto">
            <a:xfrm>
              <a:off x="6996" y="1866"/>
              <a:ext cx="12" cy="132"/>
            </a:xfrm>
            <a:custGeom>
              <a:avLst/>
              <a:gdLst>
                <a:gd name="T0" fmla="*/ 0 w 3"/>
                <a:gd name="T1" fmla="*/ 30 h 32"/>
                <a:gd name="T2" fmla="*/ 0 w 3"/>
                <a:gd name="T3" fmla="*/ 32 h 32"/>
                <a:gd name="T4" fmla="*/ 3 w 3"/>
                <a:gd name="T5" fmla="*/ 15 h 32"/>
                <a:gd name="T6" fmla="*/ 2 w 3"/>
                <a:gd name="T7" fmla="*/ 0 h 32"/>
                <a:gd name="T8" fmla="*/ 1 w 3"/>
                <a:gd name="T9" fmla="*/ 9 h 32"/>
                <a:gd name="T10" fmla="*/ 0 w 3"/>
                <a:gd name="T1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2">
                  <a:moveTo>
                    <a:pt x="0" y="30"/>
                  </a:moveTo>
                  <a:cubicBezTo>
                    <a:pt x="0" y="31"/>
                    <a:pt x="0" y="32"/>
                    <a:pt x="0" y="32"/>
                  </a:cubicBezTo>
                  <a:cubicBezTo>
                    <a:pt x="2" y="32"/>
                    <a:pt x="2" y="30"/>
                    <a:pt x="3" y="15"/>
                  </a:cubicBezTo>
                  <a:cubicBezTo>
                    <a:pt x="3" y="5"/>
                    <a:pt x="3" y="0"/>
                    <a:pt x="2" y="0"/>
                  </a:cubicBezTo>
                  <a:cubicBezTo>
                    <a:pt x="2" y="0"/>
                    <a:pt x="1" y="4"/>
                    <a:pt x="1" y="9"/>
                  </a:cubicBezTo>
                  <a:cubicBezTo>
                    <a:pt x="1" y="18"/>
                    <a:pt x="1" y="28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Freeform 720"/>
            <p:cNvSpPr/>
            <p:nvPr/>
          </p:nvSpPr>
          <p:spPr bwMode="auto">
            <a:xfrm>
              <a:off x="3547" y="3365"/>
              <a:ext cx="41" cy="37"/>
            </a:xfrm>
            <a:custGeom>
              <a:avLst/>
              <a:gdLst>
                <a:gd name="T0" fmla="*/ 0 w 10"/>
                <a:gd name="T1" fmla="*/ 7 h 9"/>
                <a:gd name="T2" fmla="*/ 5 w 10"/>
                <a:gd name="T3" fmla="*/ 7 h 9"/>
                <a:gd name="T4" fmla="*/ 9 w 10"/>
                <a:gd name="T5" fmla="*/ 1 h 9"/>
                <a:gd name="T6" fmla="*/ 0 w 10"/>
                <a:gd name="T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0" y="7"/>
                  </a:moveTo>
                  <a:cubicBezTo>
                    <a:pt x="0" y="9"/>
                    <a:pt x="2" y="9"/>
                    <a:pt x="5" y="7"/>
                  </a:cubicBezTo>
                  <a:cubicBezTo>
                    <a:pt x="8" y="5"/>
                    <a:pt x="10" y="2"/>
                    <a:pt x="9" y="1"/>
                  </a:cubicBezTo>
                  <a:cubicBezTo>
                    <a:pt x="8" y="0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Freeform 721"/>
            <p:cNvSpPr/>
            <p:nvPr/>
          </p:nvSpPr>
          <p:spPr bwMode="auto">
            <a:xfrm>
              <a:off x="3555" y="3209"/>
              <a:ext cx="41" cy="21"/>
            </a:xfrm>
            <a:custGeom>
              <a:avLst/>
              <a:gdLst>
                <a:gd name="T0" fmla="*/ 5 w 10"/>
                <a:gd name="T1" fmla="*/ 1 h 5"/>
                <a:gd name="T2" fmla="*/ 1 w 10"/>
                <a:gd name="T3" fmla="*/ 3 h 5"/>
                <a:gd name="T4" fmla="*/ 3 w 10"/>
                <a:gd name="T5" fmla="*/ 5 h 5"/>
                <a:gd name="T6" fmla="*/ 9 w 10"/>
                <a:gd name="T7" fmla="*/ 1 h 5"/>
                <a:gd name="T8" fmla="*/ 5 w 10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5" y="1"/>
                  </a:moveTo>
                  <a:cubicBezTo>
                    <a:pt x="2" y="1"/>
                    <a:pt x="1" y="2"/>
                    <a:pt x="1" y="3"/>
                  </a:cubicBezTo>
                  <a:cubicBezTo>
                    <a:pt x="0" y="5"/>
                    <a:pt x="1" y="5"/>
                    <a:pt x="3" y="5"/>
                  </a:cubicBezTo>
                  <a:cubicBezTo>
                    <a:pt x="7" y="4"/>
                    <a:pt x="10" y="1"/>
                    <a:pt x="9" y="1"/>
                  </a:cubicBezTo>
                  <a:cubicBezTo>
                    <a:pt x="9" y="0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Freeform 722"/>
            <p:cNvSpPr/>
            <p:nvPr/>
          </p:nvSpPr>
          <p:spPr bwMode="auto">
            <a:xfrm>
              <a:off x="3903" y="3275"/>
              <a:ext cx="136" cy="78"/>
            </a:xfrm>
            <a:custGeom>
              <a:avLst/>
              <a:gdLst>
                <a:gd name="T0" fmla="*/ 31 w 33"/>
                <a:gd name="T1" fmla="*/ 1 h 19"/>
                <a:gd name="T2" fmla="*/ 14 w 33"/>
                <a:gd name="T3" fmla="*/ 8 h 19"/>
                <a:gd name="T4" fmla="*/ 6 w 33"/>
                <a:gd name="T5" fmla="*/ 12 h 19"/>
                <a:gd name="T6" fmla="*/ 2 w 33"/>
                <a:gd name="T7" fmla="*/ 17 h 19"/>
                <a:gd name="T8" fmla="*/ 12 w 33"/>
                <a:gd name="T9" fmla="*/ 13 h 19"/>
                <a:gd name="T10" fmla="*/ 23 w 33"/>
                <a:gd name="T11" fmla="*/ 6 h 19"/>
                <a:gd name="T12" fmla="*/ 31 w 33"/>
                <a:gd name="T13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9">
                  <a:moveTo>
                    <a:pt x="31" y="1"/>
                  </a:moveTo>
                  <a:cubicBezTo>
                    <a:pt x="29" y="0"/>
                    <a:pt x="19" y="5"/>
                    <a:pt x="14" y="8"/>
                  </a:cubicBezTo>
                  <a:cubicBezTo>
                    <a:pt x="12" y="9"/>
                    <a:pt x="8" y="11"/>
                    <a:pt x="6" y="12"/>
                  </a:cubicBezTo>
                  <a:cubicBezTo>
                    <a:pt x="1" y="15"/>
                    <a:pt x="0" y="16"/>
                    <a:pt x="2" y="17"/>
                  </a:cubicBezTo>
                  <a:cubicBezTo>
                    <a:pt x="3" y="19"/>
                    <a:pt x="3" y="18"/>
                    <a:pt x="12" y="13"/>
                  </a:cubicBezTo>
                  <a:cubicBezTo>
                    <a:pt x="16" y="11"/>
                    <a:pt x="21" y="7"/>
                    <a:pt x="23" y="6"/>
                  </a:cubicBezTo>
                  <a:cubicBezTo>
                    <a:pt x="32" y="2"/>
                    <a:pt x="33" y="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Freeform 723"/>
            <p:cNvSpPr/>
            <p:nvPr/>
          </p:nvSpPr>
          <p:spPr bwMode="auto">
            <a:xfrm>
              <a:off x="4366" y="3353"/>
              <a:ext cx="37" cy="25"/>
            </a:xfrm>
            <a:custGeom>
              <a:avLst/>
              <a:gdLst>
                <a:gd name="T0" fmla="*/ 5 w 9"/>
                <a:gd name="T1" fmla="*/ 2 h 6"/>
                <a:gd name="T2" fmla="*/ 1 w 9"/>
                <a:gd name="T3" fmla="*/ 6 h 6"/>
                <a:gd name="T4" fmla="*/ 6 w 9"/>
                <a:gd name="T5" fmla="*/ 4 h 6"/>
                <a:gd name="T6" fmla="*/ 9 w 9"/>
                <a:gd name="T7" fmla="*/ 2 h 6"/>
                <a:gd name="T8" fmla="*/ 5 w 9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5" y="2"/>
                  </a:moveTo>
                  <a:cubicBezTo>
                    <a:pt x="1" y="3"/>
                    <a:pt x="0" y="5"/>
                    <a:pt x="1" y="6"/>
                  </a:cubicBezTo>
                  <a:cubicBezTo>
                    <a:pt x="2" y="6"/>
                    <a:pt x="3" y="6"/>
                    <a:pt x="6" y="4"/>
                  </a:cubicBezTo>
                  <a:cubicBezTo>
                    <a:pt x="8" y="4"/>
                    <a:pt x="9" y="2"/>
                    <a:pt x="9" y="2"/>
                  </a:cubicBezTo>
                  <a:cubicBezTo>
                    <a:pt x="9" y="0"/>
                    <a:pt x="9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Freeform 724"/>
            <p:cNvSpPr/>
            <p:nvPr/>
          </p:nvSpPr>
          <p:spPr bwMode="auto">
            <a:xfrm>
              <a:off x="3998" y="3353"/>
              <a:ext cx="57" cy="37"/>
            </a:xfrm>
            <a:custGeom>
              <a:avLst/>
              <a:gdLst>
                <a:gd name="T0" fmla="*/ 6 w 14"/>
                <a:gd name="T1" fmla="*/ 6 h 9"/>
                <a:gd name="T2" fmla="*/ 13 w 14"/>
                <a:gd name="T3" fmla="*/ 1 h 9"/>
                <a:gd name="T4" fmla="*/ 0 w 14"/>
                <a:gd name="T5" fmla="*/ 6 h 9"/>
                <a:gd name="T6" fmla="*/ 0 w 14"/>
                <a:gd name="T7" fmla="*/ 8 h 9"/>
                <a:gd name="T8" fmla="*/ 6 w 14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6" y="6"/>
                  </a:moveTo>
                  <a:cubicBezTo>
                    <a:pt x="12" y="3"/>
                    <a:pt x="14" y="2"/>
                    <a:pt x="13" y="1"/>
                  </a:cubicBezTo>
                  <a:cubicBezTo>
                    <a:pt x="12" y="0"/>
                    <a:pt x="0" y="4"/>
                    <a:pt x="0" y="6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0" y="9"/>
                    <a:pt x="1" y="9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" name="Freeform 725"/>
            <p:cNvSpPr/>
            <p:nvPr/>
          </p:nvSpPr>
          <p:spPr bwMode="auto">
            <a:xfrm>
              <a:off x="3932" y="3328"/>
              <a:ext cx="111" cy="46"/>
            </a:xfrm>
            <a:custGeom>
              <a:avLst/>
              <a:gdLst>
                <a:gd name="T0" fmla="*/ 11 w 27"/>
                <a:gd name="T1" fmla="*/ 4 h 11"/>
                <a:gd name="T2" fmla="*/ 2 w 27"/>
                <a:gd name="T3" fmla="*/ 10 h 11"/>
                <a:gd name="T4" fmla="*/ 3 w 27"/>
                <a:gd name="T5" fmla="*/ 11 h 11"/>
                <a:gd name="T6" fmla="*/ 18 w 27"/>
                <a:gd name="T7" fmla="*/ 4 h 11"/>
                <a:gd name="T8" fmla="*/ 11 w 27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">
                  <a:moveTo>
                    <a:pt x="11" y="4"/>
                  </a:moveTo>
                  <a:cubicBezTo>
                    <a:pt x="3" y="7"/>
                    <a:pt x="0" y="8"/>
                    <a:pt x="2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14" y="6"/>
                    <a:pt x="18" y="4"/>
                  </a:cubicBezTo>
                  <a:cubicBezTo>
                    <a:pt x="27" y="0"/>
                    <a:pt x="22" y="0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Freeform 726"/>
            <p:cNvSpPr/>
            <p:nvPr/>
          </p:nvSpPr>
          <p:spPr bwMode="auto">
            <a:xfrm>
              <a:off x="3383" y="3345"/>
              <a:ext cx="78" cy="49"/>
            </a:xfrm>
            <a:custGeom>
              <a:avLst/>
              <a:gdLst>
                <a:gd name="T0" fmla="*/ 12 w 19"/>
                <a:gd name="T1" fmla="*/ 3 h 12"/>
                <a:gd name="T2" fmla="*/ 1 w 19"/>
                <a:gd name="T3" fmla="*/ 11 h 12"/>
                <a:gd name="T4" fmla="*/ 4 w 19"/>
                <a:gd name="T5" fmla="*/ 11 h 12"/>
                <a:gd name="T6" fmla="*/ 12 w 19"/>
                <a:gd name="T7" fmla="*/ 6 h 12"/>
                <a:gd name="T8" fmla="*/ 12 w 19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">
                  <a:moveTo>
                    <a:pt x="12" y="3"/>
                  </a:moveTo>
                  <a:cubicBezTo>
                    <a:pt x="2" y="7"/>
                    <a:pt x="0" y="8"/>
                    <a:pt x="1" y="11"/>
                  </a:cubicBezTo>
                  <a:cubicBezTo>
                    <a:pt x="1" y="12"/>
                    <a:pt x="2" y="12"/>
                    <a:pt x="4" y="11"/>
                  </a:cubicBezTo>
                  <a:cubicBezTo>
                    <a:pt x="6" y="10"/>
                    <a:pt x="9" y="8"/>
                    <a:pt x="12" y="6"/>
                  </a:cubicBezTo>
                  <a:cubicBezTo>
                    <a:pt x="19" y="2"/>
                    <a:pt x="18" y="0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Freeform 727"/>
            <p:cNvSpPr/>
            <p:nvPr/>
          </p:nvSpPr>
          <p:spPr bwMode="auto">
            <a:xfrm>
              <a:off x="4690" y="2450"/>
              <a:ext cx="119" cy="16"/>
            </a:xfrm>
            <a:custGeom>
              <a:avLst/>
              <a:gdLst>
                <a:gd name="T0" fmla="*/ 18 w 29"/>
                <a:gd name="T1" fmla="*/ 1 h 4"/>
                <a:gd name="T2" fmla="*/ 0 w 29"/>
                <a:gd name="T3" fmla="*/ 2 h 4"/>
                <a:gd name="T4" fmla="*/ 12 w 29"/>
                <a:gd name="T5" fmla="*/ 4 h 4"/>
                <a:gd name="T6" fmla="*/ 18 w 2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4">
                  <a:moveTo>
                    <a:pt x="18" y="1"/>
                  </a:moveTo>
                  <a:cubicBezTo>
                    <a:pt x="8" y="0"/>
                    <a:pt x="0" y="0"/>
                    <a:pt x="0" y="2"/>
                  </a:cubicBezTo>
                  <a:cubicBezTo>
                    <a:pt x="0" y="4"/>
                    <a:pt x="1" y="4"/>
                    <a:pt x="12" y="4"/>
                  </a:cubicBezTo>
                  <a:cubicBezTo>
                    <a:pt x="26" y="3"/>
                    <a:pt x="29" y="2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Freeform 728"/>
            <p:cNvSpPr/>
            <p:nvPr/>
          </p:nvSpPr>
          <p:spPr bwMode="auto">
            <a:xfrm>
              <a:off x="4440" y="2109"/>
              <a:ext cx="168" cy="24"/>
            </a:xfrm>
            <a:custGeom>
              <a:avLst/>
              <a:gdLst>
                <a:gd name="T0" fmla="*/ 13 w 41"/>
                <a:gd name="T1" fmla="*/ 4 h 6"/>
                <a:gd name="T2" fmla="*/ 37 w 41"/>
                <a:gd name="T3" fmla="*/ 5 h 6"/>
                <a:gd name="T4" fmla="*/ 41 w 41"/>
                <a:gd name="T5" fmla="*/ 4 h 6"/>
                <a:gd name="T6" fmla="*/ 21 w 41"/>
                <a:gd name="T7" fmla="*/ 0 h 6"/>
                <a:gd name="T8" fmla="*/ 0 w 41"/>
                <a:gd name="T9" fmla="*/ 2 h 6"/>
                <a:gd name="T10" fmla="*/ 13 w 4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6">
                  <a:moveTo>
                    <a:pt x="13" y="4"/>
                  </a:moveTo>
                  <a:cubicBezTo>
                    <a:pt x="19" y="3"/>
                    <a:pt x="33" y="3"/>
                    <a:pt x="37" y="5"/>
                  </a:cubicBezTo>
                  <a:cubicBezTo>
                    <a:pt x="40" y="6"/>
                    <a:pt x="41" y="6"/>
                    <a:pt x="41" y="4"/>
                  </a:cubicBezTo>
                  <a:cubicBezTo>
                    <a:pt x="41" y="1"/>
                    <a:pt x="37" y="0"/>
                    <a:pt x="21" y="0"/>
                  </a:cubicBezTo>
                  <a:cubicBezTo>
                    <a:pt x="4" y="0"/>
                    <a:pt x="0" y="0"/>
                    <a:pt x="0" y="2"/>
                  </a:cubicBezTo>
                  <a:cubicBezTo>
                    <a:pt x="0" y="4"/>
                    <a:pt x="5" y="5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Freeform 729"/>
            <p:cNvSpPr/>
            <p:nvPr/>
          </p:nvSpPr>
          <p:spPr bwMode="auto">
            <a:xfrm>
              <a:off x="3314" y="3324"/>
              <a:ext cx="73" cy="78"/>
            </a:xfrm>
            <a:custGeom>
              <a:avLst/>
              <a:gdLst>
                <a:gd name="T0" fmla="*/ 2 w 18"/>
                <a:gd name="T1" fmla="*/ 19 h 19"/>
                <a:gd name="T2" fmla="*/ 8 w 18"/>
                <a:gd name="T3" fmla="*/ 14 h 19"/>
                <a:gd name="T4" fmla="*/ 13 w 18"/>
                <a:gd name="T5" fmla="*/ 7 h 19"/>
                <a:gd name="T6" fmla="*/ 17 w 18"/>
                <a:gd name="T7" fmla="*/ 0 h 19"/>
                <a:gd name="T8" fmla="*/ 1 w 18"/>
                <a:gd name="T9" fmla="*/ 18 h 19"/>
                <a:gd name="T10" fmla="*/ 2 w 18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9">
                  <a:moveTo>
                    <a:pt x="2" y="19"/>
                  </a:moveTo>
                  <a:cubicBezTo>
                    <a:pt x="4" y="19"/>
                    <a:pt x="8" y="16"/>
                    <a:pt x="8" y="14"/>
                  </a:cubicBezTo>
                  <a:cubicBezTo>
                    <a:pt x="8" y="13"/>
                    <a:pt x="10" y="10"/>
                    <a:pt x="13" y="7"/>
                  </a:cubicBezTo>
                  <a:cubicBezTo>
                    <a:pt x="17" y="1"/>
                    <a:pt x="18" y="0"/>
                    <a:pt x="17" y="0"/>
                  </a:cubicBezTo>
                  <a:cubicBezTo>
                    <a:pt x="14" y="0"/>
                    <a:pt x="0" y="16"/>
                    <a:pt x="1" y="18"/>
                  </a:cubicBezTo>
                  <a:cubicBezTo>
                    <a:pt x="1" y="18"/>
                    <a:pt x="2" y="19"/>
                    <a:pt x="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Freeform 730"/>
            <p:cNvSpPr/>
            <p:nvPr/>
          </p:nvSpPr>
          <p:spPr bwMode="auto">
            <a:xfrm>
              <a:off x="3449" y="3370"/>
              <a:ext cx="69" cy="41"/>
            </a:xfrm>
            <a:custGeom>
              <a:avLst/>
              <a:gdLst>
                <a:gd name="T0" fmla="*/ 0 w 17"/>
                <a:gd name="T1" fmla="*/ 8 h 10"/>
                <a:gd name="T2" fmla="*/ 10 w 17"/>
                <a:gd name="T3" fmla="*/ 5 h 10"/>
                <a:gd name="T4" fmla="*/ 12 w 17"/>
                <a:gd name="T5" fmla="*/ 2 h 10"/>
                <a:gd name="T6" fmla="*/ 7 w 17"/>
                <a:gd name="T7" fmla="*/ 3 h 10"/>
                <a:gd name="T8" fmla="*/ 0 w 17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0">
                  <a:moveTo>
                    <a:pt x="0" y="8"/>
                  </a:moveTo>
                  <a:cubicBezTo>
                    <a:pt x="0" y="10"/>
                    <a:pt x="4" y="9"/>
                    <a:pt x="10" y="5"/>
                  </a:cubicBezTo>
                  <a:cubicBezTo>
                    <a:pt x="16" y="2"/>
                    <a:pt x="17" y="0"/>
                    <a:pt x="12" y="2"/>
                  </a:cubicBezTo>
                  <a:cubicBezTo>
                    <a:pt x="10" y="3"/>
                    <a:pt x="8" y="3"/>
                    <a:pt x="7" y="3"/>
                  </a:cubicBezTo>
                  <a:cubicBezTo>
                    <a:pt x="6" y="2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Freeform 731"/>
            <p:cNvSpPr/>
            <p:nvPr/>
          </p:nvSpPr>
          <p:spPr bwMode="auto">
            <a:xfrm>
              <a:off x="3506" y="3283"/>
              <a:ext cx="17" cy="41"/>
            </a:xfrm>
            <a:custGeom>
              <a:avLst/>
              <a:gdLst>
                <a:gd name="T0" fmla="*/ 2 w 4"/>
                <a:gd name="T1" fmla="*/ 8 h 10"/>
                <a:gd name="T2" fmla="*/ 3 w 4"/>
                <a:gd name="T3" fmla="*/ 2 h 10"/>
                <a:gd name="T4" fmla="*/ 3 w 4"/>
                <a:gd name="T5" fmla="*/ 1 h 10"/>
                <a:gd name="T6" fmla="*/ 1 w 4"/>
                <a:gd name="T7" fmla="*/ 9 h 10"/>
                <a:gd name="T8" fmla="*/ 2 w 4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2" y="8"/>
                  </a:moveTo>
                  <a:cubicBezTo>
                    <a:pt x="2" y="6"/>
                    <a:pt x="3" y="4"/>
                    <a:pt x="3" y="2"/>
                  </a:cubicBezTo>
                  <a:cubicBezTo>
                    <a:pt x="4" y="1"/>
                    <a:pt x="4" y="0"/>
                    <a:pt x="3" y="1"/>
                  </a:cubicBezTo>
                  <a:cubicBezTo>
                    <a:pt x="2" y="2"/>
                    <a:pt x="0" y="8"/>
                    <a:pt x="1" y="9"/>
                  </a:cubicBezTo>
                  <a:cubicBezTo>
                    <a:pt x="1" y="10"/>
                    <a:pt x="2" y="10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Freeform 732"/>
            <p:cNvSpPr/>
            <p:nvPr/>
          </p:nvSpPr>
          <p:spPr bwMode="auto">
            <a:xfrm>
              <a:off x="3465" y="3209"/>
              <a:ext cx="45" cy="54"/>
            </a:xfrm>
            <a:custGeom>
              <a:avLst/>
              <a:gdLst>
                <a:gd name="T0" fmla="*/ 4 w 11"/>
                <a:gd name="T1" fmla="*/ 11 h 13"/>
                <a:gd name="T2" fmla="*/ 8 w 11"/>
                <a:gd name="T3" fmla="*/ 6 h 13"/>
                <a:gd name="T4" fmla="*/ 5 w 11"/>
                <a:gd name="T5" fmla="*/ 4 h 13"/>
                <a:gd name="T6" fmla="*/ 2 w 11"/>
                <a:gd name="T7" fmla="*/ 12 h 13"/>
                <a:gd name="T8" fmla="*/ 4 w 11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3">
                  <a:moveTo>
                    <a:pt x="4" y="11"/>
                  </a:moveTo>
                  <a:cubicBezTo>
                    <a:pt x="5" y="9"/>
                    <a:pt x="7" y="7"/>
                    <a:pt x="8" y="6"/>
                  </a:cubicBezTo>
                  <a:cubicBezTo>
                    <a:pt x="11" y="1"/>
                    <a:pt x="10" y="0"/>
                    <a:pt x="5" y="4"/>
                  </a:cubicBezTo>
                  <a:cubicBezTo>
                    <a:pt x="2" y="8"/>
                    <a:pt x="0" y="11"/>
                    <a:pt x="2" y="12"/>
                  </a:cubicBezTo>
                  <a:cubicBezTo>
                    <a:pt x="2" y="13"/>
                    <a:pt x="3" y="12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5" name="Freeform 733"/>
            <p:cNvSpPr/>
            <p:nvPr/>
          </p:nvSpPr>
          <p:spPr bwMode="auto">
            <a:xfrm>
              <a:off x="4313" y="2470"/>
              <a:ext cx="29" cy="107"/>
            </a:xfrm>
            <a:custGeom>
              <a:avLst/>
              <a:gdLst>
                <a:gd name="T0" fmla="*/ 5 w 7"/>
                <a:gd name="T1" fmla="*/ 26 h 26"/>
                <a:gd name="T2" fmla="*/ 6 w 7"/>
                <a:gd name="T3" fmla="*/ 24 h 26"/>
                <a:gd name="T4" fmla="*/ 7 w 7"/>
                <a:gd name="T5" fmla="*/ 11 h 26"/>
                <a:gd name="T6" fmla="*/ 6 w 7"/>
                <a:gd name="T7" fmla="*/ 7 h 26"/>
                <a:gd name="T8" fmla="*/ 5 w 7"/>
                <a:gd name="T9" fmla="*/ 9 h 26"/>
                <a:gd name="T10" fmla="*/ 4 w 7"/>
                <a:gd name="T11" fmla="*/ 11 h 26"/>
                <a:gd name="T12" fmla="*/ 4 w 7"/>
                <a:gd name="T13" fmla="*/ 8 h 26"/>
                <a:gd name="T14" fmla="*/ 2 w 7"/>
                <a:gd name="T15" fmla="*/ 1 h 26"/>
                <a:gd name="T16" fmla="*/ 1 w 7"/>
                <a:gd name="T17" fmla="*/ 11 h 26"/>
                <a:gd name="T18" fmla="*/ 2 w 7"/>
                <a:gd name="T19" fmla="*/ 23 h 26"/>
                <a:gd name="T20" fmla="*/ 5 w 7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26">
                  <a:moveTo>
                    <a:pt x="5" y="26"/>
                  </a:moveTo>
                  <a:cubicBezTo>
                    <a:pt x="6" y="26"/>
                    <a:pt x="7" y="25"/>
                    <a:pt x="6" y="24"/>
                  </a:cubicBezTo>
                  <a:cubicBezTo>
                    <a:pt x="6" y="22"/>
                    <a:pt x="6" y="15"/>
                    <a:pt x="7" y="11"/>
                  </a:cubicBezTo>
                  <a:cubicBezTo>
                    <a:pt x="7" y="8"/>
                    <a:pt x="7" y="7"/>
                    <a:pt x="6" y="7"/>
                  </a:cubicBezTo>
                  <a:cubicBezTo>
                    <a:pt x="6" y="7"/>
                    <a:pt x="5" y="8"/>
                    <a:pt x="5" y="9"/>
                  </a:cubicBezTo>
                  <a:cubicBezTo>
                    <a:pt x="5" y="10"/>
                    <a:pt x="5" y="11"/>
                    <a:pt x="4" y="11"/>
                  </a:cubicBezTo>
                  <a:cubicBezTo>
                    <a:pt x="4" y="12"/>
                    <a:pt x="3" y="11"/>
                    <a:pt x="4" y="8"/>
                  </a:cubicBezTo>
                  <a:cubicBezTo>
                    <a:pt x="4" y="4"/>
                    <a:pt x="3" y="0"/>
                    <a:pt x="2" y="1"/>
                  </a:cubicBezTo>
                  <a:cubicBezTo>
                    <a:pt x="2" y="2"/>
                    <a:pt x="1" y="6"/>
                    <a:pt x="1" y="11"/>
                  </a:cubicBezTo>
                  <a:cubicBezTo>
                    <a:pt x="0" y="19"/>
                    <a:pt x="1" y="21"/>
                    <a:pt x="2" y="23"/>
                  </a:cubicBezTo>
                  <a:cubicBezTo>
                    <a:pt x="3" y="25"/>
                    <a:pt x="4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Freeform 734"/>
            <p:cNvSpPr/>
            <p:nvPr/>
          </p:nvSpPr>
          <p:spPr bwMode="auto">
            <a:xfrm>
              <a:off x="4440" y="2507"/>
              <a:ext cx="147" cy="16"/>
            </a:xfrm>
            <a:custGeom>
              <a:avLst/>
              <a:gdLst>
                <a:gd name="T0" fmla="*/ 11 w 36"/>
                <a:gd name="T1" fmla="*/ 0 h 4"/>
                <a:gd name="T2" fmla="*/ 0 w 36"/>
                <a:gd name="T3" fmla="*/ 1 h 4"/>
                <a:gd name="T4" fmla="*/ 14 w 36"/>
                <a:gd name="T5" fmla="*/ 4 h 4"/>
                <a:gd name="T6" fmla="*/ 29 w 36"/>
                <a:gd name="T7" fmla="*/ 4 h 4"/>
                <a:gd name="T8" fmla="*/ 36 w 36"/>
                <a:gd name="T9" fmla="*/ 4 h 4"/>
                <a:gd name="T10" fmla="*/ 11 w 3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">
                  <a:moveTo>
                    <a:pt x="11" y="0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3"/>
                    <a:pt x="3" y="4"/>
                    <a:pt x="14" y="4"/>
                  </a:cubicBezTo>
                  <a:cubicBezTo>
                    <a:pt x="19" y="4"/>
                    <a:pt x="26" y="4"/>
                    <a:pt x="29" y="4"/>
                  </a:cubicBezTo>
                  <a:cubicBezTo>
                    <a:pt x="33" y="4"/>
                    <a:pt x="36" y="4"/>
                    <a:pt x="36" y="4"/>
                  </a:cubicBezTo>
                  <a:cubicBezTo>
                    <a:pt x="36" y="2"/>
                    <a:pt x="27" y="1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Freeform 735"/>
            <p:cNvSpPr/>
            <p:nvPr/>
          </p:nvSpPr>
          <p:spPr bwMode="auto">
            <a:xfrm>
              <a:off x="4256" y="1776"/>
              <a:ext cx="12" cy="57"/>
            </a:xfrm>
            <a:custGeom>
              <a:avLst/>
              <a:gdLst>
                <a:gd name="T0" fmla="*/ 2 w 3"/>
                <a:gd name="T1" fmla="*/ 10 h 14"/>
                <a:gd name="T2" fmla="*/ 3 w 3"/>
                <a:gd name="T3" fmla="*/ 1 h 14"/>
                <a:gd name="T4" fmla="*/ 1 w 3"/>
                <a:gd name="T5" fmla="*/ 7 h 14"/>
                <a:gd name="T6" fmla="*/ 2 w 3"/>
                <a:gd name="T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4">
                  <a:moveTo>
                    <a:pt x="2" y="10"/>
                  </a:moveTo>
                  <a:cubicBezTo>
                    <a:pt x="3" y="7"/>
                    <a:pt x="3" y="2"/>
                    <a:pt x="3" y="1"/>
                  </a:cubicBezTo>
                  <a:cubicBezTo>
                    <a:pt x="2" y="0"/>
                    <a:pt x="1" y="2"/>
                    <a:pt x="1" y="7"/>
                  </a:cubicBezTo>
                  <a:cubicBezTo>
                    <a:pt x="0" y="12"/>
                    <a:pt x="1" y="14"/>
                    <a:pt x="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Freeform 736"/>
            <p:cNvSpPr/>
            <p:nvPr/>
          </p:nvSpPr>
          <p:spPr bwMode="auto">
            <a:xfrm>
              <a:off x="4284" y="2425"/>
              <a:ext cx="21" cy="111"/>
            </a:xfrm>
            <a:custGeom>
              <a:avLst/>
              <a:gdLst>
                <a:gd name="T0" fmla="*/ 2 w 5"/>
                <a:gd name="T1" fmla="*/ 18 h 27"/>
                <a:gd name="T2" fmla="*/ 2 w 5"/>
                <a:gd name="T3" fmla="*/ 26 h 27"/>
                <a:gd name="T4" fmla="*/ 5 w 5"/>
                <a:gd name="T5" fmla="*/ 26 h 27"/>
                <a:gd name="T6" fmla="*/ 5 w 5"/>
                <a:gd name="T7" fmla="*/ 17 h 27"/>
                <a:gd name="T8" fmla="*/ 1 w 5"/>
                <a:gd name="T9" fmla="*/ 1 h 27"/>
                <a:gd name="T10" fmla="*/ 2 w 5"/>
                <a:gd name="T11" fmla="*/ 9 h 27"/>
                <a:gd name="T12" fmla="*/ 2 w 5"/>
                <a:gd name="T13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27">
                  <a:moveTo>
                    <a:pt x="2" y="18"/>
                  </a:moveTo>
                  <a:cubicBezTo>
                    <a:pt x="2" y="21"/>
                    <a:pt x="2" y="25"/>
                    <a:pt x="2" y="26"/>
                  </a:cubicBezTo>
                  <a:cubicBezTo>
                    <a:pt x="3" y="27"/>
                    <a:pt x="5" y="27"/>
                    <a:pt x="5" y="26"/>
                  </a:cubicBezTo>
                  <a:cubicBezTo>
                    <a:pt x="5" y="26"/>
                    <a:pt x="5" y="21"/>
                    <a:pt x="5" y="17"/>
                  </a:cubicBezTo>
                  <a:cubicBezTo>
                    <a:pt x="5" y="8"/>
                    <a:pt x="4" y="0"/>
                    <a:pt x="1" y="1"/>
                  </a:cubicBezTo>
                  <a:cubicBezTo>
                    <a:pt x="0" y="2"/>
                    <a:pt x="0" y="8"/>
                    <a:pt x="2" y="9"/>
                  </a:cubicBezTo>
                  <a:cubicBezTo>
                    <a:pt x="3" y="10"/>
                    <a:pt x="3" y="13"/>
                    <a:pt x="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Freeform 737"/>
            <p:cNvSpPr/>
            <p:nvPr/>
          </p:nvSpPr>
          <p:spPr bwMode="auto">
            <a:xfrm>
              <a:off x="4284" y="2647"/>
              <a:ext cx="66" cy="24"/>
            </a:xfrm>
            <a:custGeom>
              <a:avLst/>
              <a:gdLst>
                <a:gd name="T0" fmla="*/ 3 w 16"/>
                <a:gd name="T1" fmla="*/ 2 h 6"/>
                <a:gd name="T2" fmla="*/ 7 w 16"/>
                <a:gd name="T3" fmla="*/ 4 h 6"/>
                <a:gd name="T4" fmla="*/ 13 w 16"/>
                <a:gd name="T5" fmla="*/ 5 h 6"/>
                <a:gd name="T6" fmla="*/ 16 w 16"/>
                <a:gd name="T7" fmla="*/ 3 h 6"/>
                <a:gd name="T8" fmla="*/ 3 w 16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">
                  <a:moveTo>
                    <a:pt x="3" y="2"/>
                  </a:moveTo>
                  <a:cubicBezTo>
                    <a:pt x="0" y="4"/>
                    <a:pt x="1" y="4"/>
                    <a:pt x="7" y="4"/>
                  </a:cubicBezTo>
                  <a:cubicBezTo>
                    <a:pt x="10" y="4"/>
                    <a:pt x="13" y="5"/>
                    <a:pt x="13" y="5"/>
                  </a:cubicBezTo>
                  <a:cubicBezTo>
                    <a:pt x="14" y="6"/>
                    <a:pt x="16" y="5"/>
                    <a:pt x="16" y="3"/>
                  </a:cubicBezTo>
                  <a:cubicBezTo>
                    <a:pt x="16" y="1"/>
                    <a:pt x="5" y="0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Freeform 738"/>
            <p:cNvSpPr/>
            <p:nvPr/>
          </p:nvSpPr>
          <p:spPr bwMode="auto">
            <a:xfrm>
              <a:off x="4428" y="2425"/>
              <a:ext cx="159" cy="16"/>
            </a:xfrm>
            <a:custGeom>
              <a:avLst/>
              <a:gdLst>
                <a:gd name="T0" fmla="*/ 38 w 39"/>
                <a:gd name="T1" fmla="*/ 2 h 4"/>
                <a:gd name="T2" fmla="*/ 38 w 39"/>
                <a:gd name="T3" fmla="*/ 1 h 4"/>
                <a:gd name="T4" fmla="*/ 34 w 39"/>
                <a:gd name="T5" fmla="*/ 1 h 4"/>
                <a:gd name="T6" fmla="*/ 16 w 39"/>
                <a:gd name="T7" fmla="*/ 1 h 4"/>
                <a:gd name="T8" fmla="*/ 0 w 39"/>
                <a:gd name="T9" fmla="*/ 2 h 4"/>
                <a:gd name="T10" fmla="*/ 0 w 39"/>
                <a:gd name="T11" fmla="*/ 4 h 4"/>
                <a:gd name="T12" fmla="*/ 38 w 39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4">
                  <a:moveTo>
                    <a:pt x="38" y="2"/>
                  </a:moveTo>
                  <a:cubicBezTo>
                    <a:pt x="39" y="2"/>
                    <a:pt x="39" y="1"/>
                    <a:pt x="38" y="1"/>
                  </a:cubicBezTo>
                  <a:cubicBezTo>
                    <a:pt x="38" y="1"/>
                    <a:pt x="36" y="1"/>
                    <a:pt x="34" y="1"/>
                  </a:cubicBezTo>
                  <a:cubicBezTo>
                    <a:pt x="33" y="1"/>
                    <a:pt x="25" y="1"/>
                    <a:pt x="16" y="1"/>
                  </a:cubicBezTo>
                  <a:cubicBezTo>
                    <a:pt x="5" y="0"/>
                    <a:pt x="1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37" y="3"/>
                    <a:pt x="3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" name="Freeform 739"/>
            <p:cNvSpPr/>
            <p:nvPr/>
          </p:nvSpPr>
          <p:spPr bwMode="auto">
            <a:xfrm>
              <a:off x="4489" y="1944"/>
              <a:ext cx="127" cy="25"/>
            </a:xfrm>
            <a:custGeom>
              <a:avLst/>
              <a:gdLst>
                <a:gd name="T0" fmla="*/ 2 w 31"/>
                <a:gd name="T1" fmla="*/ 6 h 6"/>
                <a:gd name="T2" fmla="*/ 24 w 31"/>
                <a:gd name="T3" fmla="*/ 4 h 6"/>
                <a:gd name="T4" fmla="*/ 30 w 31"/>
                <a:gd name="T5" fmla="*/ 3 h 6"/>
                <a:gd name="T6" fmla="*/ 19 w 31"/>
                <a:gd name="T7" fmla="*/ 1 h 6"/>
                <a:gd name="T8" fmla="*/ 0 w 31"/>
                <a:gd name="T9" fmla="*/ 4 h 6"/>
                <a:gd name="T10" fmla="*/ 2 w 3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6">
                  <a:moveTo>
                    <a:pt x="2" y="6"/>
                  </a:moveTo>
                  <a:cubicBezTo>
                    <a:pt x="5" y="4"/>
                    <a:pt x="18" y="3"/>
                    <a:pt x="24" y="4"/>
                  </a:cubicBezTo>
                  <a:cubicBezTo>
                    <a:pt x="28" y="4"/>
                    <a:pt x="30" y="4"/>
                    <a:pt x="30" y="3"/>
                  </a:cubicBezTo>
                  <a:cubicBezTo>
                    <a:pt x="31" y="1"/>
                    <a:pt x="30" y="1"/>
                    <a:pt x="19" y="1"/>
                  </a:cubicBezTo>
                  <a:cubicBezTo>
                    <a:pt x="6" y="0"/>
                    <a:pt x="0" y="1"/>
                    <a:pt x="0" y="4"/>
                  </a:cubicBezTo>
                  <a:cubicBezTo>
                    <a:pt x="0" y="6"/>
                    <a:pt x="0" y="6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Freeform 740"/>
            <p:cNvSpPr/>
            <p:nvPr/>
          </p:nvSpPr>
          <p:spPr bwMode="auto">
            <a:xfrm>
              <a:off x="4493" y="1990"/>
              <a:ext cx="54" cy="20"/>
            </a:xfrm>
            <a:custGeom>
              <a:avLst/>
              <a:gdLst>
                <a:gd name="T0" fmla="*/ 9 w 13"/>
                <a:gd name="T1" fmla="*/ 1 h 5"/>
                <a:gd name="T2" fmla="*/ 0 w 13"/>
                <a:gd name="T3" fmla="*/ 3 h 5"/>
                <a:gd name="T4" fmla="*/ 13 w 13"/>
                <a:gd name="T5" fmla="*/ 3 h 5"/>
                <a:gd name="T6" fmla="*/ 9 w 13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5">
                  <a:moveTo>
                    <a:pt x="9" y="1"/>
                  </a:moveTo>
                  <a:cubicBezTo>
                    <a:pt x="5" y="0"/>
                    <a:pt x="0" y="1"/>
                    <a:pt x="0" y="3"/>
                  </a:cubicBezTo>
                  <a:cubicBezTo>
                    <a:pt x="0" y="5"/>
                    <a:pt x="13" y="5"/>
                    <a:pt x="13" y="3"/>
                  </a:cubicBezTo>
                  <a:cubicBezTo>
                    <a:pt x="13" y="3"/>
                    <a:pt x="12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" name="Freeform 741"/>
            <p:cNvSpPr/>
            <p:nvPr/>
          </p:nvSpPr>
          <p:spPr bwMode="auto">
            <a:xfrm>
              <a:off x="3711" y="3193"/>
              <a:ext cx="37" cy="33"/>
            </a:xfrm>
            <a:custGeom>
              <a:avLst/>
              <a:gdLst>
                <a:gd name="T0" fmla="*/ 1 w 9"/>
                <a:gd name="T1" fmla="*/ 7 h 8"/>
                <a:gd name="T2" fmla="*/ 3 w 9"/>
                <a:gd name="T3" fmla="*/ 8 h 8"/>
                <a:gd name="T4" fmla="*/ 9 w 9"/>
                <a:gd name="T5" fmla="*/ 1 h 8"/>
                <a:gd name="T6" fmla="*/ 6 w 9"/>
                <a:gd name="T7" fmla="*/ 1 h 8"/>
                <a:gd name="T8" fmla="*/ 1 w 9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1" y="7"/>
                  </a:moveTo>
                  <a:cubicBezTo>
                    <a:pt x="2" y="7"/>
                    <a:pt x="2" y="8"/>
                    <a:pt x="3" y="8"/>
                  </a:cubicBezTo>
                  <a:cubicBezTo>
                    <a:pt x="4" y="8"/>
                    <a:pt x="9" y="2"/>
                    <a:pt x="9" y="1"/>
                  </a:cubicBezTo>
                  <a:cubicBezTo>
                    <a:pt x="9" y="0"/>
                    <a:pt x="9" y="0"/>
                    <a:pt x="6" y="1"/>
                  </a:cubicBezTo>
                  <a:cubicBezTo>
                    <a:pt x="2" y="3"/>
                    <a:pt x="0" y="5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Freeform 742"/>
            <p:cNvSpPr/>
            <p:nvPr/>
          </p:nvSpPr>
          <p:spPr bwMode="auto">
            <a:xfrm>
              <a:off x="3723" y="3131"/>
              <a:ext cx="45" cy="37"/>
            </a:xfrm>
            <a:custGeom>
              <a:avLst/>
              <a:gdLst>
                <a:gd name="T0" fmla="*/ 3 w 11"/>
                <a:gd name="T1" fmla="*/ 4 h 9"/>
                <a:gd name="T2" fmla="*/ 0 w 11"/>
                <a:gd name="T3" fmla="*/ 8 h 9"/>
                <a:gd name="T4" fmla="*/ 6 w 11"/>
                <a:gd name="T5" fmla="*/ 7 h 9"/>
                <a:gd name="T6" fmla="*/ 9 w 11"/>
                <a:gd name="T7" fmla="*/ 6 h 9"/>
                <a:gd name="T8" fmla="*/ 10 w 11"/>
                <a:gd name="T9" fmla="*/ 5 h 9"/>
                <a:gd name="T10" fmla="*/ 10 w 11"/>
                <a:gd name="T11" fmla="*/ 2 h 9"/>
                <a:gd name="T12" fmla="*/ 3 w 11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4"/>
                  </a:moveTo>
                  <a:cubicBezTo>
                    <a:pt x="1" y="6"/>
                    <a:pt x="0" y="7"/>
                    <a:pt x="0" y="8"/>
                  </a:cubicBezTo>
                  <a:cubicBezTo>
                    <a:pt x="1" y="9"/>
                    <a:pt x="6" y="9"/>
                    <a:pt x="6" y="7"/>
                  </a:cubicBezTo>
                  <a:cubicBezTo>
                    <a:pt x="6" y="7"/>
                    <a:pt x="8" y="6"/>
                    <a:pt x="9" y="6"/>
                  </a:cubicBezTo>
                  <a:cubicBezTo>
                    <a:pt x="11" y="6"/>
                    <a:pt x="11" y="6"/>
                    <a:pt x="10" y="5"/>
                  </a:cubicBezTo>
                  <a:cubicBezTo>
                    <a:pt x="10" y="4"/>
                    <a:pt x="10" y="3"/>
                    <a:pt x="10" y="2"/>
                  </a:cubicBezTo>
                  <a:cubicBezTo>
                    <a:pt x="10" y="0"/>
                    <a:pt x="7" y="0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" name="Freeform 743"/>
            <p:cNvSpPr/>
            <p:nvPr/>
          </p:nvSpPr>
          <p:spPr bwMode="auto">
            <a:xfrm>
              <a:off x="6648" y="3431"/>
              <a:ext cx="37" cy="21"/>
            </a:xfrm>
            <a:custGeom>
              <a:avLst/>
              <a:gdLst>
                <a:gd name="T0" fmla="*/ 0 w 9"/>
                <a:gd name="T1" fmla="*/ 4 h 5"/>
                <a:gd name="T2" fmla="*/ 7 w 9"/>
                <a:gd name="T3" fmla="*/ 3 h 5"/>
                <a:gd name="T4" fmla="*/ 9 w 9"/>
                <a:gd name="T5" fmla="*/ 1 h 5"/>
                <a:gd name="T6" fmla="*/ 0 w 9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0" y="4"/>
                  </a:moveTo>
                  <a:cubicBezTo>
                    <a:pt x="0" y="5"/>
                    <a:pt x="4" y="5"/>
                    <a:pt x="7" y="3"/>
                  </a:cubicBezTo>
                  <a:cubicBezTo>
                    <a:pt x="8" y="2"/>
                    <a:pt x="9" y="1"/>
                    <a:pt x="9" y="1"/>
                  </a:cubicBezTo>
                  <a:cubicBezTo>
                    <a:pt x="8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" name="Freeform 744"/>
            <p:cNvSpPr/>
            <p:nvPr/>
          </p:nvSpPr>
          <p:spPr bwMode="auto">
            <a:xfrm>
              <a:off x="4694" y="2088"/>
              <a:ext cx="29" cy="25"/>
            </a:xfrm>
            <a:custGeom>
              <a:avLst/>
              <a:gdLst>
                <a:gd name="T0" fmla="*/ 6 w 7"/>
                <a:gd name="T1" fmla="*/ 4 h 6"/>
                <a:gd name="T2" fmla="*/ 5 w 7"/>
                <a:gd name="T3" fmla="*/ 3 h 6"/>
                <a:gd name="T4" fmla="*/ 2 w 7"/>
                <a:gd name="T5" fmla="*/ 2 h 6"/>
                <a:gd name="T6" fmla="*/ 1 w 7"/>
                <a:gd name="T7" fmla="*/ 3 h 6"/>
                <a:gd name="T8" fmla="*/ 6 w 7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6" y="4"/>
                  </a:moveTo>
                  <a:cubicBezTo>
                    <a:pt x="6" y="3"/>
                    <a:pt x="5" y="3"/>
                    <a:pt x="5" y="3"/>
                  </a:cubicBezTo>
                  <a:cubicBezTo>
                    <a:pt x="4" y="3"/>
                    <a:pt x="3" y="3"/>
                    <a:pt x="2" y="2"/>
                  </a:cubicBezTo>
                  <a:cubicBezTo>
                    <a:pt x="1" y="0"/>
                    <a:pt x="0" y="1"/>
                    <a:pt x="1" y="3"/>
                  </a:cubicBezTo>
                  <a:cubicBezTo>
                    <a:pt x="2" y="6"/>
                    <a:pt x="7" y="6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" name="Freeform 745"/>
            <p:cNvSpPr/>
            <p:nvPr/>
          </p:nvSpPr>
          <p:spPr bwMode="auto">
            <a:xfrm>
              <a:off x="4727" y="1620"/>
              <a:ext cx="53" cy="20"/>
            </a:xfrm>
            <a:custGeom>
              <a:avLst/>
              <a:gdLst>
                <a:gd name="T0" fmla="*/ 13 w 13"/>
                <a:gd name="T1" fmla="*/ 3 h 5"/>
                <a:gd name="T2" fmla="*/ 13 w 13"/>
                <a:gd name="T3" fmla="*/ 2 h 5"/>
                <a:gd name="T4" fmla="*/ 3 w 13"/>
                <a:gd name="T5" fmla="*/ 1 h 5"/>
                <a:gd name="T6" fmla="*/ 0 w 13"/>
                <a:gd name="T7" fmla="*/ 2 h 5"/>
                <a:gd name="T8" fmla="*/ 1 w 13"/>
                <a:gd name="T9" fmla="*/ 4 h 5"/>
                <a:gd name="T10" fmla="*/ 13 w 13"/>
                <a:gd name="T11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5">
                  <a:moveTo>
                    <a:pt x="13" y="3"/>
                  </a:moveTo>
                  <a:cubicBezTo>
                    <a:pt x="13" y="3"/>
                    <a:pt x="13" y="2"/>
                    <a:pt x="13" y="2"/>
                  </a:cubicBezTo>
                  <a:cubicBezTo>
                    <a:pt x="11" y="2"/>
                    <a:pt x="6" y="1"/>
                    <a:pt x="3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5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8" name="Freeform 746"/>
            <p:cNvSpPr/>
            <p:nvPr/>
          </p:nvSpPr>
          <p:spPr bwMode="auto">
            <a:xfrm>
              <a:off x="4731" y="2096"/>
              <a:ext cx="24" cy="21"/>
            </a:xfrm>
            <a:custGeom>
              <a:avLst/>
              <a:gdLst>
                <a:gd name="T0" fmla="*/ 5 w 6"/>
                <a:gd name="T1" fmla="*/ 3 h 5"/>
                <a:gd name="T2" fmla="*/ 1 w 6"/>
                <a:gd name="T3" fmla="*/ 1 h 5"/>
                <a:gd name="T4" fmla="*/ 1 w 6"/>
                <a:gd name="T5" fmla="*/ 3 h 5"/>
                <a:gd name="T6" fmla="*/ 5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5" y="3"/>
                  </a:moveTo>
                  <a:cubicBezTo>
                    <a:pt x="5" y="1"/>
                    <a:pt x="2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2" y="5"/>
                    <a:pt x="6" y="5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9" name="Freeform 747"/>
            <p:cNvSpPr/>
            <p:nvPr/>
          </p:nvSpPr>
          <p:spPr bwMode="auto">
            <a:xfrm>
              <a:off x="2908" y="3587"/>
              <a:ext cx="1725" cy="33"/>
            </a:xfrm>
            <a:custGeom>
              <a:avLst/>
              <a:gdLst>
                <a:gd name="T0" fmla="*/ 410 w 421"/>
                <a:gd name="T1" fmla="*/ 6 h 8"/>
                <a:gd name="T2" fmla="*/ 398 w 421"/>
                <a:gd name="T3" fmla="*/ 6 h 8"/>
                <a:gd name="T4" fmla="*/ 332 w 421"/>
                <a:gd name="T5" fmla="*/ 4 h 8"/>
                <a:gd name="T6" fmla="*/ 286 w 421"/>
                <a:gd name="T7" fmla="*/ 3 h 8"/>
                <a:gd name="T8" fmla="*/ 234 w 421"/>
                <a:gd name="T9" fmla="*/ 2 h 8"/>
                <a:gd name="T10" fmla="*/ 175 w 421"/>
                <a:gd name="T11" fmla="*/ 1 h 8"/>
                <a:gd name="T12" fmla="*/ 0 w 421"/>
                <a:gd name="T13" fmla="*/ 2 h 8"/>
                <a:gd name="T14" fmla="*/ 75 w 421"/>
                <a:gd name="T15" fmla="*/ 3 h 8"/>
                <a:gd name="T16" fmla="*/ 150 w 421"/>
                <a:gd name="T17" fmla="*/ 3 h 8"/>
                <a:gd name="T18" fmla="*/ 189 w 421"/>
                <a:gd name="T19" fmla="*/ 3 h 8"/>
                <a:gd name="T20" fmla="*/ 242 w 421"/>
                <a:gd name="T21" fmla="*/ 4 h 8"/>
                <a:gd name="T22" fmla="*/ 286 w 421"/>
                <a:gd name="T23" fmla="*/ 5 h 8"/>
                <a:gd name="T24" fmla="*/ 397 w 421"/>
                <a:gd name="T25" fmla="*/ 7 h 8"/>
                <a:gd name="T26" fmla="*/ 418 w 421"/>
                <a:gd name="T27" fmla="*/ 8 h 8"/>
                <a:gd name="T28" fmla="*/ 421 w 421"/>
                <a:gd name="T29" fmla="*/ 7 h 8"/>
                <a:gd name="T30" fmla="*/ 410 w 421"/>
                <a:gd name="T3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1" h="8">
                  <a:moveTo>
                    <a:pt x="410" y="6"/>
                  </a:moveTo>
                  <a:cubicBezTo>
                    <a:pt x="405" y="6"/>
                    <a:pt x="399" y="6"/>
                    <a:pt x="398" y="6"/>
                  </a:cubicBezTo>
                  <a:cubicBezTo>
                    <a:pt x="394" y="6"/>
                    <a:pt x="381" y="5"/>
                    <a:pt x="332" y="4"/>
                  </a:cubicBezTo>
                  <a:cubicBezTo>
                    <a:pt x="315" y="4"/>
                    <a:pt x="294" y="3"/>
                    <a:pt x="286" y="3"/>
                  </a:cubicBezTo>
                  <a:cubicBezTo>
                    <a:pt x="277" y="3"/>
                    <a:pt x="254" y="2"/>
                    <a:pt x="234" y="2"/>
                  </a:cubicBezTo>
                  <a:cubicBezTo>
                    <a:pt x="213" y="2"/>
                    <a:pt x="187" y="1"/>
                    <a:pt x="175" y="1"/>
                  </a:cubicBezTo>
                  <a:cubicBezTo>
                    <a:pt x="145" y="0"/>
                    <a:pt x="1" y="1"/>
                    <a:pt x="0" y="2"/>
                  </a:cubicBezTo>
                  <a:cubicBezTo>
                    <a:pt x="0" y="3"/>
                    <a:pt x="33" y="3"/>
                    <a:pt x="75" y="3"/>
                  </a:cubicBezTo>
                  <a:cubicBezTo>
                    <a:pt x="116" y="2"/>
                    <a:pt x="150" y="2"/>
                    <a:pt x="150" y="3"/>
                  </a:cubicBezTo>
                  <a:cubicBezTo>
                    <a:pt x="150" y="3"/>
                    <a:pt x="168" y="3"/>
                    <a:pt x="189" y="3"/>
                  </a:cubicBezTo>
                  <a:cubicBezTo>
                    <a:pt x="210" y="4"/>
                    <a:pt x="234" y="4"/>
                    <a:pt x="242" y="4"/>
                  </a:cubicBezTo>
                  <a:cubicBezTo>
                    <a:pt x="251" y="4"/>
                    <a:pt x="270" y="5"/>
                    <a:pt x="286" y="5"/>
                  </a:cubicBezTo>
                  <a:cubicBezTo>
                    <a:pt x="315" y="5"/>
                    <a:pt x="362" y="6"/>
                    <a:pt x="397" y="7"/>
                  </a:cubicBezTo>
                  <a:cubicBezTo>
                    <a:pt x="407" y="8"/>
                    <a:pt x="416" y="8"/>
                    <a:pt x="418" y="8"/>
                  </a:cubicBezTo>
                  <a:cubicBezTo>
                    <a:pt x="420" y="8"/>
                    <a:pt x="421" y="8"/>
                    <a:pt x="421" y="7"/>
                  </a:cubicBezTo>
                  <a:cubicBezTo>
                    <a:pt x="420" y="7"/>
                    <a:pt x="416" y="7"/>
                    <a:pt x="4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0" name="Freeform 748"/>
            <p:cNvSpPr/>
            <p:nvPr/>
          </p:nvSpPr>
          <p:spPr bwMode="auto">
            <a:xfrm>
              <a:off x="6984" y="1456"/>
              <a:ext cx="20" cy="435"/>
            </a:xfrm>
            <a:custGeom>
              <a:avLst/>
              <a:gdLst>
                <a:gd name="T0" fmla="*/ 1 w 5"/>
                <a:gd name="T1" fmla="*/ 106 h 106"/>
                <a:gd name="T2" fmla="*/ 4 w 5"/>
                <a:gd name="T3" fmla="*/ 45 h 106"/>
                <a:gd name="T4" fmla="*/ 4 w 5"/>
                <a:gd name="T5" fmla="*/ 1 h 106"/>
                <a:gd name="T6" fmla="*/ 2 w 5"/>
                <a:gd name="T7" fmla="*/ 49 h 106"/>
                <a:gd name="T8" fmla="*/ 1 w 5"/>
                <a:gd name="T9" fmla="*/ 88 h 106"/>
                <a:gd name="T10" fmla="*/ 1 w 5"/>
                <a:gd name="T11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06">
                  <a:moveTo>
                    <a:pt x="1" y="106"/>
                  </a:moveTo>
                  <a:cubicBezTo>
                    <a:pt x="2" y="105"/>
                    <a:pt x="3" y="91"/>
                    <a:pt x="4" y="45"/>
                  </a:cubicBezTo>
                  <a:cubicBezTo>
                    <a:pt x="5" y="4"/>
                    <a:pt x="5" y="0"/>
                    <a:pt x="4" y="1"/>
                  </a:cubicBezTo>
                  <a:cubicBezTo>
                    <a:pt x="3" y="2"/>
                    <a:pt x="2" y="13"/>
                    <a:pt x="2" y="49"/>
                  </a:cubicBezTo>
                  <a:cubicBezTo>
                    <a:pt x="1" y="60"/>
                    <a:pt x="1" y="78"/>
                    <a:pt x="1" y="88"/>
                  </a:cubicBezTo>
                  <a:cubicBezTo>
                    <a:pt x="0" y="98"/>
                    <a:pt x="1" y="106"/>
                    <a:pt x="1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" name="Freeform 749"/>
            <p:cNvSpPr/>
            <p:nvPr/>
          </p:nvSpPr>
          <p:spPr bwMode="auto">
            <a:xfrm>
              <a:off x="3080" y="3222"/>
              <a:ext cx="53" cy="45"/>
            </a:xfrm>
            <a:custGeom>
              <a:avLst/>
              <a:gdLst>
                <a:gd name="T0" fmla="*/ 3 w 13"/>
                <a:gd name="T1" fmla="*/ 11 h 11"/>
                <a:gd name="T2" fmla="*/ 12 w 13"/>
                <a:gd name="T3" fmla="*/ 2 h 11"/>
                <a:gd name="T4" fmla="*/ 2 w 13"/>
                <a:gd name="T5" fmla="*/ 10 h 11"/>
                <a:gd name="T6" fmla="*/ 3 w 13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1">
                  <a:moveTo>
                    <a:pt x="3" y="11"/>
                  </a:moveTo>
                  <a:cubicBezTo>
                    <a:pt x="5" y="11"/>
                    <a:pt x="13" y="3"/>
                    <a:pt x="12" y="2"/>
                  </a:cubicBezTo>
                  <a:cubicBezTo>
                    <a:pt x="11" y="0"/>
                    <a:pt x="0" y="8"/>
                    <a:pt x="2" y="10"/>
                  </a:cubicBezTo>
                  <a:cubicBezTo>
                    <a:pt x="2" y="11"/>
                    <a:pt x="3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" name="Freeform 750"/>
            <p:cNvSpPr>
              <a:spLocks noEditPoints="1"/>
            </p:cNvSpPr>
            <p:nvPr/>
          </p:nvSpPr>
          <p:spPr bwMode="auto">
            <a:xfrm>
              <a:off x="2916" y="3304"/>
              <a:ext cx="156" cy="111"/>
            </a:xfrm>
            <a:custGeom>
              <a:avLst/>
              <a:gdLst>
                <a:gd name="T0" fmla="*/ 22 w 38"/>
                <a:gd name="T1" fmla="*/ 11 h 27"/>
                <a:gd name="T2" fmla="*/ 28 w 38"/>
                <a:gd name="T3" fmla="*/ 6 h 27"/>
                <a:gd name="T4" fmla="*/ 32 w 38"/>
                <a:gd name="T5" fmla="*/ 4 h 27"/>
                <a:gd name="T6" fmla="*/ 33 w 38"/>
                <a:gd name="T7" fmla="*/ 2 h 27"/>
                <a:gd name="T8" fmla="*/ 30 w 38"/>
                <a:gd name="T9" fmla="*/ 0 h 27"/>
                <a:gd name="T10" fmla="*/ 20 w 38"/>
                <a:gd name="T11" fmla="*/ 4 h 27"/>
                <a:gd name="T12" fmla="*/ 13 w 38"/>
                <a:gd name="T13" fmla="*/ 5 h 27"/>
                <a:gd name="T14" fmla="*/ 9 w 38"/>
                <a:gd name="T15" fmla="*/ 4 h 27"/>
                <a:gd name="T16" fmla="*/ 0 w 38"/>
                <a:gd name="T17" fmla="*/ 13 h 27"/>
                <a:gd name="T18" fmla="*/ 14 w 38"/>
                <a:gd name="T19" fmla="*/ 10 h 27"/>
                <a:gd name="T20" fmla="*/ 24 w 38"/>
                <a:gd name="T21" fmla="*/ 6 h 27"/>
                <a:gd name="T22" fmla="*/ 22 w 38"/>
                <a:gd name="T23" fmla="*/ 8 h 27"/>
                <a:gd name="T24" fmla="*/ 7 w 38"/>
                <a:gd name="T25" fmla="*/ 17 h 27"/>
                <a:gd name="T26" fmla="*/ 12 w 38"/>
                <a:gd name="T27" fmla="*/ 20 h 27"/>
                <a:gd name="T28" fmla="*/ 14 w 38"/>
                <a:gd name="T29" fmla="*/ 21 h 27"/>
                <a:gd name="T30" fmla="*/ 12 w 38"/>
                <a:gd name="T31" fmla="*/ 26 h 27"/>
                <a:gd name="T32" fmla="*/ 14 w 38"/>
                <a:gd name="T33" fmla="*/ 27 h 27"/>
                <a:gd name="T34" fmla="*/ 29 w 38"/>
                <a:gd name="T35" fmla="*/ 21 h 27"/>
                <a:gd name="T36" fmla="*/ 33 w 38"/>
                <a:gd name="T37" fmla="*/ 20 h 27"/>
                <a:gd name="T38" fmla="*/ 38 w 38"/>
                <a:gd name="T39" fmla="*/ 18 h 27"/>
                <a:gd name="T40" fmla="*/ 30 w 38"/>
                <a:gd name="T41" fmla="*/ 18 h 27"/>
                <a:gd name="T42" fmla="*/ 24 w 38"/>
                <a:gd name="T43" fmla="*/ 20 h 27"/>
                <a:gd name="T44" fmla="*/ 25 w 38"/>
                <a:gd name="T45" fmla="*/ 17 h 27"/>
                <a:gd name="T46" fmla="*/ 22 w 38"/>
                <a:gd name="T47" fmla="*/ 13 h 27"/>
                <a:gd name="T48" fmla="*/ 22 w 38"/>
                <a:gd name="T49" fmla="*/ 11 h 27"/>
                <a:gd name="T50" fmla="*/ 27 w 38"/>
                <a:gd name="T51" fmla="*/ 3 h 27"/>
                <a:gd name="T52" fmla="*/ 28 w 38"/>
                <a:gd name="T53" fmla="*/ 4 h 27"/>
                <a:gd name="T54" fmla="*/ 27 w 38"/>
                <a:gd name="T55" fmla="*/ 5 h 27"/>
                <a:gd name="T56" fmla="*/ 26 w 38"/>
                <a:gd name="T57" fmla="*/ 4 h 27"/>
                <a:gd name="T58" fmla="*/ 27 w 38"/>
                <a:gd name="T59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" h="27">
                  <a:moveTo>
                    <a:pt x="22" y="11"/>
                  </a:moveTo>
                  <a:cubicBezTo>
                    <a:pt x="24" y="9"/>
                    <a:pt x="27" y="7"/>
                    <a:pt x="28" y="6"/>
                  </a:cubicBezTo>
                  <a:cubicBezTo>
                    <a:pt x="30" y="5"/>
                    <a:pt x="31" y="4"/>
                    <a:pt x="32" y="4"/>
                  </a:cubicBezTo>
                  <a:cubicBezTo>
                    <a:pt x="32" y="4"/>
                    <a:pt x="33" y="3"/>
                    <a:pt x="33" y="2"/>
                  </a:cubicBezTo>
                  <a:cubicBezTo>
                    <a:pt x="33" y="0"/>
                    <a:pt x="32" y="0"/>
                    <a:pt x="30" y="0"/>
                  </a:cubicBezTo>
                  <a:cubicBezTo>
                    <a:pt x="28" y="1"/>
                    <a:pt x="24" y="2"/>
                    <a:pt x="20" y="4"/>
                  </a:cubicBezTo>
                  <a:cubicBezTo>
                    <a:pt x="11" y="7"/>
                    <a:pt x="11" y="7"/>
                    <a:pt x="13" y="5"/>
                  </a:cubicBezTo>
                  <a:cubicBezTo>
                    <a:pt x="16" y="2"/>
                    <a:pt x="14" y="1"/>
                    <a:pt x="9" y="4"/>
                  </a:cubicBezTo>
                  <a:cubicBezTo>
                    <a:pt x="3" y="8"/>
                    <a:pt x="0" y="11"/>
                    <a:pt x="0" y="13"/>
                  </a:cubicBezTo>
                  <a:cubicBezTo>
                    <a:pt x="1" y="15"/>
                    <a:pt x="4" y="15"/>
                    <a:pt x="14" y="10"/>
                  </a:cubicBezTo>
                  <a:cubicBezTo>
                    <a:pt x="25" y="4"/>
                    <a:pt x="26" y="4"/>
                    <a:pt x="24" y="6"/>
                  </a:cubicBezTo>
                  <a:cubicBezTo>
                    <a:pt x="23" y="7"/>
                    <a:pt x="23" y="8"/>
                    <a:pt x="22" y="8"/>
                  </a:cubicBezTo>
                  <a:cubicBezTo>
                    <a:pt x="21" y="8"/>
                    <a:pt x="8" y="15"/>
                    <a:pt x="7" y="17"/>
                  </a:cubicBezTo>
                  <a:cubicBezTo>
                    <a:pt x="5" y="19"/>
                    <a:pt x="8" y="21"/>
                    <a:pt x="12" y="20"/>
                  </a:cubicBezTo>
                  <a:cubicBezTo>
                    <a:pt x="17" y="19"/>
                    <a:pt x="17" y="19"/>
                    <a:pt x="14" y="21"/>
                  </a:cubicBezTo>
                  <a:cubicBezTo>
                    <a:pt x="10" y="23"/>
                    <a:pt x="10" y="24"/>
                    <a:pt x="12" y="26"/>
                  </a:cubicBezTo>
                  <a:cubicBezTo>
                    <a:pt x="13" y="26"/>
                    <a:pt x="13" y="27"/>
                    <a:pt x="14" y="27"/>
                  </a:cubicBezTo>
                  <a:cubicBezTo>
                    <a:pt x="15" y="27"/>
                    <a:pt x="26" y="23"/>
                    <a:pt x="29" y="21"/>
                  </a:cubicBezTo>
                  <a:cubicBezTo>
                    <a:pt x="31" y="20"/>
                    <a:pt x="32" y="19"/>
                    <a:pt x="33" y="20"/>
                  </a:cubicBezTo>
                  <a:cubicBezTo>
                    <a:pt x="35" y="21"/>
                    <a:pt x="38" y="20"/>
                    <a:pt x="38" y="18"/>
                  </a:cubicBezTo>
                  <a:cubicBezTo>
                    <a:pt x="38" y="16"/>
                    <a:pt x="35" y="16"/>
                    <a:pt x="30" y="18"/>
                  </a:cubicBezTo>
                  <a:cubicBezTo>
                    <a:pt x="28" y="19"/>
                    <a:pt x="25" y="20"/>
                    <a:pt x="24" y="20"/>
                  </a:cubicBezTo>
                  <a:cubicBezTo>
                    <a:pt x="22" y="20"/>
                    <a:pt x="22" y="20"/>
                    <a:pt x="25" y="17"/>
                  </a:cubicBezTo>
                  <a:cubicBezTo>
                    <a:pt x="30" y="12"/>
                    <a:pt x="28" y="10"/>
                    <a:pt x="22" y="13"/>
                  </a:cubicBezTo>
                  <a:cubicBezTo>
                    <a:pt x="16" y="15"/>
                    <a:pt x="16" y="14"/>
                    <a:pt x="22" y="11"/>
                  </a:cubicBezTo>
                  <a:close/>
                  <a:moveTo>
                    <a:pt x="27" y="3"/>
                  </a:moveTo>
                  <a:cubicBezTo>
                    <a:pt x="27" y="3"/>
                    <a:pt x="28" y="3"/>
                    <a:pt x="28" y="4"/>
                  </a:cubicBezTo>
                  <a:cubicBezTo>
                    <a:pt x="28" y="4"/>
                    <a:pt x="27" y="5"/>
                    <a:pt x="27" y="5"/>
                  </a:cubicBezTo>
                  <a:cubicBezTo>
                    <a:pt x="26" y="5"/>
                    <a:pt x="26" y="5"/>
                    <a:pt x="26" y="4"/>
                  </a:cubicBezTo>
                  <a:cubicBezTo>
                    <a:pt x="26" y="4"/>
                    <a:pt x="26" y="4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" name="Freeform 751"/>
            <p:cNvSpPr/>
            <p:nvPr/>
          </p:nvSpPr>
          <p:spPr bwMode="auto">
            <a:xfrm>
              <a:off x="2564" y="3144"/>
              <a:ext cx="107" cy="57"/>
            </a:xfrm>
            <a:custGeom>
              <a:avLst/>
              <a:gdLst>
                <a:gd name="T0" fmla="*/ 16 w 26"/>
                <a:gd name="T1" fmla="*/ 3 h 14"/>
                <a:gd name="T2" fmla="*/ 10 w 26"/>
                <a:gd name="T3" fmla="*/ 3 h 14"/>
                <a:gd name="T4" fmla="*/ 1 w 26"/>
                <a:gd name="T5" fmla="*/ 12 h 14"/>
                <a:gd name="T6" fmla="*/ 3 w 26"/>
                <a:gd name="T7" fmla="*/ 14 h 14"/>
                <a:gd name="T8" fmla="*/ 25 w 26"/>
                <a:gd name="T9" fmla="*/ 2 h 14"/>
                <a:gd name="T10" fmla="*/ 19 w 26"/>
                <a:gd name="T11" fmla="*/ 3 h 14"/>
                <a:gd name="T12" fmla="*/ 16 w 26"/>
                <a:gd name="T1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4">
                  <a:moveTo>
                    <a:pt x="16" y="3"/>
                  </a:moveTo>
                  <a:cubicBezTo>
                    <a:pt x="20" y="0"/>
                    <a:pt x="17" y="0"/>
                    <a:pt x="10" y="3"/>
                  </a:cubicBezTo>
                  <a:cubicBezTo>
                    <a:pt x="1" y="8"/>
                    <a:pt x="0" y="9"/>
                    <a:pt x="1" y="12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5" y="14"/>
                    <a:pt x="24" y="3"/>
                    <a:pt x="25" y="2"/>
                  </a:cubicBezTo>
                  <a:cubicBezTo>
                    <a:pt x="26" y="1"/>
                    <a:pt x="24" y="1"/>
                    <a:pt x="19" y="3"/>
                  </a:cubicBezTo>
                  <a:cubicBezTo>
                    <a:pt x="15" y="5"/>
                    <a:pt x="13" y="5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" name="Freeform 752"/>
            <p:cNvSpPr/>
            <p:nvPr/>
          </p:nvSpPr>
          <p:spPr bwMode="auto">
            <a:xfrm>
              <a:off x="2499" y="3291"/>
              <a:ext cx="49" cy="33"/>
            </a:xfrm>
            <a:custGeom>
              <a:avLst/>
              <a:gdLst>
                <a:gd name="T0" fmla="*/ 0 w 12"/>
                <a:gd name="T1" fmla="*/ 7 h 8"/>
                <a:gd name="T2" fmla="*/ 8 w 12"/>
                <a:gd name="T3" fmla="*/ 5 h 8"/>
                <a:gd name="T4" fmla="*/ 10 w 12"/>
                <a:gd name="T5" fmla="*/ 0 h 8"/>
                <a:gd name="T6" fmla="*/ 0 w 12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7"/>
                  </a:moveTo>
                  <a:cubicBezTo>
                    <a:pt x="0" y="8"/>
                    <a:pt x="4" y="7"/>
                    <a:pt x="8" y="5"/>
                  </a:cubicBezTo>
                  <a:cubicBezTo>
                    <a:pt x="10" y="3"/>
                    <a:pt x="12" y="0"/>
                    <a:pt x="10" y="0"/>
                  </a:cubicBezTo>
                  <a:cubicBezTo>
                    <a:pt x="9" y="0"/>
                    <a:pt x="0" y="6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5" name="Freeform 753"/>
            <p:cNvSpPr/>
            <p:nvPr/>
          </p:nvSpPr>
          <p:spPr bwMode="auto">
            <a:xfrm>
              <a:off x="2667" y="3312"/>
              <a:ext cx="94" cy="29"/>
            </a:xfrm>
            <a:custGeom>
              <a:avLst/>
              <a:gdLst>
                <a:gd name="T0" fmla="*/ 13 w 23"/>
                <a:gd name="T1" fmla="*/ 2 h 7"/>
                <a:gd name="T2" fmla="*/ 5 w 23"/>
                <a:gd name="T3" fmla="*/ 3 h 7"/>
                <a:gd name="T4" fmla="*/ 1 w 23"/>
                <a:gd name="T5" fmla="*/ 6 h 7"/>
                <a:gd name="T6" fmla="*/ 9 w 23"/>
                <a:gd name="T7" fmla="*/ 6 h 7"/>
                <a:gd name="T8" fmla="*/ 14 w 23"/>
                <a:gd name="T9" fmla="*/ 6 h 7"/>
                <a:gd name="T10" fmla="*/ 16 w 23"/>
                <a:gd name="T11" fmla="*/ 5 h 7"/>
                <a:gd name="T12" fmla="*/ 20 w 23"/>
                <a:gd name="T13" fmla="*/ 3 h 7"/>
                <a:gd name="T14" fmla="*/ 23 w 23"/>
                <a:gd name="T15" fmla="*/ 1 h 7"/>
                <a:gd name="T16" fmla="*/ 13 w 23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7">
                  <a:moveTo>
                    <a:pt x="13" y="2"/>
                  </a:moveTo>
                  <a:cubicBezTo>
                    <a:pt x="11" y="3"/>
                    <a:pt x="7" y="3"/>
                    <a:pt x="5" y="3"/>
                  </a:cubicBezTo>
                  <a:cubicBezTo>
                    <a:pt x="2" y="3"/>
                    <a:pt x="0" y="4"/>
                    <a:pt x="1" y="6"/>
                  </a:cubicBezTo>
                  <a:cubicBezTo>
                    <a:pt x="2" y="7"/>
                    <a:pt x="5" y="7"/>
                    <a:pt x="9" y="6"/>
                  </a:cubicBezTo>
                  <a:cubicBezTo>
                    <a:pt x="11" y="5"/>
                    <a:pt x="13" y="5"/>
                    <a:pt x="14" y="6"/>
                  </a:cubicBezTo>
                  <a:cubicBezTo>
                    <a:pt x="15" y="7"/>
                    <a:pt x="15" y="7"/>
                    <a:pt x="16" y="5"/>
                  </a:cubicBezTo>
                  <a:cubicBezTo>
                    <a:pt x="16" y="4"/>
                    <a:pt x="18" y="3"/>
                    <a:pt x="20" y="3"/>
                  </a:cubicBezTo>
                  <a:cubicBezTo>
                    <a:pt x="21" y="3"/>
                    <a:pt x="23" y="2"/>
                    <a:pt x="23" y="1"/>
                  </a:cubicBezTo>
                  <a:cubicBezTo>
                    <a:pt x="23" y="0"/>
                    <a:pt x="19" y="0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6" name="Freeform 754"/>
            <p:cNvSpPr/>
            <p:nvPr/>
          </p:nvSpPr>
          <p:spPr bwMode="auto">
            <a:xfrm>
              <a:off x="2564" y="3189"/>
              <a:ext cx="275" cy="148"/>
            </a:xfrm>
            <a:custGeom>
              <a:avLst/>
              <a:gdLst>
                <a:gd name="T0" fmla="*/ 62 w 67"/>
                <a:gd name="T1" fmla="*/ 2 h 36"/>
                <a:gd name="T2" fmla="*/ 18 w 67"/>
                <a:gd name="T3" fmla="*/ 25 h 36"/>
                <a:gd name="T4" fmla="*/ 1 w 67"/>
                <a:gd name="T5" fmla="*/ 34 h 36"/>
                <a:gd name="T6" fmla="*/ 0 w 67"/>
                <a:gd name="T7" fmla="*/ 35 h 36"/>
                <a:gd name="T8" fmla="*/ 12 w 67"/>
                <a:gd name="T9" fmla="*/ 31 h 36"/>
                <a:gd name="T10" fmla="*/ 38 w 67"/>
                <a:gd name="T11" fmla="*/ 17 h 36"/>
                <a:gd name="T12" fmla="*/ 52 w 67"/>
                <a:gd name="T13" fmla="*/ 9 h 36"/>
                <a:gd name="T14" fmla="*/ 62 w 67"/>
                <a:gd name="T15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6">
                  <a:moveTo>
                    <a:pt x="62" y="2"/>
                  </a:moveTo>
                  <a:cubicBezTo>
                    <a:pt x="58" y="4"/>
                    <a:pt x="32" y="17"/>
                    <a:pt x="18" y="25"/>
                  </a:cubicBezTo>
                  <a:cubicBezTo>
                    <a:pt x="9" y="30"/>
                    <a:pt x="2" y="34"/>
                    <a:pt x="1" y="34"/>
                  </a:cubicBezTo>
                  <a:cubicBezTo>
                    <a:pt x="0" y="34"/>
                    <a:pt x="0" y="34"/>
                    <a:pt x="0" y="35"/>
                  </a:cubicBezTo>
                  <a:cubicBezTo>
                    <a:pt x="0" y="36"/>
                    <a:pt x="5" y="35"/>
                    <a:pt x="12" y="31"/>
                  </a:cubicBezTo>
                  <a:cubicBezTo>
                    <a:pt x="21" y="26"/>
                    <a:pt x="32" y="20"/>
                    <a:pt x="38" y="17"/>
                  </a:cubicBezTo>
                  <a:cubicBezTo>
                    <a:pt x="40" y="16"/>
                    <a:pt x="46" y="12"/>
                    <a:pt x="52" y="9"/>
                  </a:cubicBezTo>
                  <a:cubicBezTo>
                    <a:pt x="61" y="4"/>
                    <a:pt x="67" y="0"/>
                    <a:pt x="6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7" name="Freeform 755"/>
            <p:cNvSpPr/>
            <p:nvPr/>
          </p:nvSpPr>
          <p:spPr bwMode="auto">
            <a:xfrm>
              <a:off x="2789" y="3353"/>
              <a:ext cx="86" cy="41"/>
            </a:xfrm>
            <a:custGeom>
              <a:avLst/>
              <a:gdLst>
                <a:gd name="T0" fmla="*/ 7 w 21"/>
                <a:gd name="T1" fmla="*/ 4 h 10"/>
                <a:gd name="T2" fmla="*/ 3 w 21"/>
                <a:gd name="T3" fmla="*/ 5 h 10"/>
                <a:gd name="T4" fmla="*/ 0 w 21"/>
                <a:gd name="T5" fmla="*/ 8 h 10"/>
                <a:gd name="T6" fmla="*/ 9 w 21"/>
                <a:gd name="T7" fmla="*/ 7 h 10"/>
                <a:gd name="T8" fmla="*/ 19 w 21"/>
                <a:gd name="T9" fmla="*/ 0 h 10"/>
                <a:gd name="T10" fmla="*/ 7 w 21"/>
                <a:gd name="T1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0">
                  <a:moveTo>
                    <a:pt x="7" y="4"/>
                  </a:moveTo>
                  <a:cubicBezTo>
                    <a:pt x="6" y="4"/>
                    <a:pt x="4" y="5"/>
                    <a:pt x="3" y="5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0"/>
                    <a:pt x="2" y="10"/>
                    <a:pt x="9" y="7"/>
                  </a:cubicBezTo>
                  <a:cubicBezTo>
                    <a:pt x="15" y="4"/>
                    <a:pt x="21" y="0"/>
                    <a:pt x="19" y="0"/>
                  </a:cubicBezTo>
                  <a:cubicBezTo>
                    <a:pt x="17" y="0"/>
                    <a:pt x="8" y="3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8" name="Freeform 756"/>
            <p:cNvSpPr/>
            <p:nvPr/>
          </p:nvSpPr>
          <p:spPr bwMode="auto">
            <a:xfrm>
              <a:off x="2880" y="3259"/>
              <a:ext cx="172" cy="98"/>
            </a:xfrm>
            <a:custGeom>
              <a:avLst/>
              <a:gdLst>
                <a:gd name="T0" fmla="*/ 8 w 42"/>
                <a:gd name="T1" fmla="*/ 20 h 24"/>
                <a:gd name="T2" fmla="*/ 12 w 42"/>
                <a:gd name="T3" fmla="*/ 17 h 24"/>
                <a:gd name="T4" fmla="*/ 20 w 42"/>
                <a:gd name="T5" fmla="*/ 13 h 24"/>
                <a:gd name="T6" fmla="*/ 33 w 42"/>
                <a:gd name="T7" fmla="*/ 5 h 24"/>
                <a:gd name="T8" fmla="*/ 41 w 42"/>
                <a:gd name="T9" fmla="*/ 1 h 24"/>
                <a:gd name="T10" fmla="*/ 21 w 42"/>
                <a:gd name="T11" fmla="*/ 9 h 24"/>
                <a:gd name="T12" fmla="*/ 15 w 42"/>
                <a:gd name="T13" fmla="*/ 8 h 24"/>
                <a:gd name="T14" fmla="*/ 13 w 42"/>
                <a:gd name="T15" fmla="*/ 7 h 24"/>
                <a:gd name="T16" fmla="*/ 9 w 42"/>
                <a:gd name="T17" fmla="*/ 11 h 24"/>
                <a:gd name="T18" fmla="*/ 3 w 42"/>
                <a:gd name="T19" fmla="*/ 17 h 24"/>
                <a:gd name="T20" fmla="*/ 1 w 42"/>
                <a:gd name="T21" fmla="*/ 22 h 24"/>
                <a:gd name="T22" fmla="*/ 8 w 42"/>
                <a:gd name="T23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24">
                  <a:moveTo>
                    <a:pt x="8" y="20"/>
                  </a:moveTo>
                  <a:cubicBezTo>
                    <a:pt x="9" y="19"/>
                    <a:pt x="11" y="18"/>
                    <a:pt x="12" y="17"/>
                  </a:cubicBezTo>
                  <a:cubicBezTo>
                    <a:pt x="13" y="17"/>
                    <a:pt x="17" y="15"/>
                    <a:pt x="20" y="13"/>
                  </a:cubicBezTo>
                  <a:cubicBezTo>
                    <a:pt x="22" y="11"/>
                    <a:pt x="29" y="8"/>
                    <a:pt x="33" y="5"/>
                  </a:cubicBezTo>
                  <a:cubicBezTo>
                    <a:pt x="38" y="3"/>
                    <a:pt x="42" y="1"/>
                    <a:pt x="41" y="1"/>
                  </a:cubicBezTo>
                  <a:cubicBezTo>
                    <a:pt x="41" y="0"/>
                    <a:pt x="29" y="5"/>
                    <a:pt x="21" y="9"/>
                  </a:cubicBezTo>
                  <a:cubicBezTo>
                    <a:pt x="16" y="11"/>
                    <a:pt x="14" y="11"/>
                    <a:pt x="15" y="8"/>
                  </a:cubicBezTo>
                  <a:cubicBezTo>
                    <a:pt x="15" y="6"/>
                    <a:pt x="15" y="6"/>
                    <a:pt x="13" y="7"/>
                  </a:cubicBezTo>
                  <a:cubicBezTo>
                    <a:pt x="12" y="8"/>
                    <a:pt x="10" y="10"/>
                    <a:pt x="9" y="11"/>
                  </a:cubicBezTo>
                  <a:cubicBezTo>
                    <a:pt x="8" y="13"/>
                    <a:pt x="5" y="16"/>
                    <a:pt x="3" y="17"/>
                  </a:cubicBezTo>
                  <a:cubicBezTo>
                    <a:pt x="2" y="19"/>
                    <a:pt x="0" y="21"/>
                    <a:pt x="1" y="22"/>
                  </a:cubicBezTo>
                  <a:cubicBezTo>
                    <a:pt x="2" y="24"/>
                    <a:pt x="7" y="23"/>
                    <a:pt x="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9" name="Freeform 757"/>
            <p:cNvSpPr/>
            <p:nvPr/>
          </p:nvSpPr>
          <p:spPr bwMode="auto">
            <a:xfrm>
              <a:off x="2634" y="3255"/>
              <a:ext cx="155" cy="73"/>
            </a:xfrm>
            <a:custGeom>
              <a:avLst/>
              <a:gdLst>
                <a:gd name="T0" fmla="*/ 37 w 38"/>
                <a:gd name="T1" fmla="*/ 3 h 18"/>
                <a:gd name="T2" fmla="*/ 18 w 38"/>
                <a:gd name="T3" fmla="*/ 8 h 18"/>
                <a:gd name="T4" fmla="*/ 1 w 38"/>
                <a:gd name="T5" fmla="*/ 17 h 18"/>
                <a:gd name="T6" fmla="*/ 5 w 38"/>
                <a:gd name="T7" fmla="*/ 17 h 18"/>
                <a:gd name="T8" fmla="*/ 20 w 38"/>
                <a:gd name="T9" fmla="*/ 12 h 18"/>
                <a:gd name="T10" fmla="*/ 22 w 38"/>
                <a:gd name="T11" fmla="*/ 11 h 18"/>
                <a:gd name="T12" fmla="*/ 30 w 38"/>
                <a:gd name="T13" fmla="*/ 7 h 18"/>
                <a:gd name="T14" fmla="*/ 37 w 38"/>
                <a:gd name="T15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18">
                  <a:moveTo>
                    <a:pt x="37" y="3"/>
                  </a:moveTo>
                  <a:cubicBezTo>
                    <a:pt x="38" y="0"/>
                    <a:pt x="32" y="2"/>
                    <a:pt x="18" y="8"/>
                  </a:cubicBezTo>
                  <a:cubicBezTo>
                    <a:pt x="1" y="16"/>
                    <a:pt x="0" y="16"/>
                    <a:pt x="1" y="17"/>
                  </a:cubicBezTo>
                  <a:cubicBezTo>
                    <a:pt x="2" y="18"/>
                    <a:pt x="3" y="18"/>
                    <a:pt x="5" y="17"/>
                  </a:cubicBezTo>
                  <a:cubicBezTo>
                    <a:pt x="12" y="14"/>
                    <a:pt x="19" y="11"/>
                    <a:pt x="20" y="12"/>
                  </a:cubicBezTo>
                  <a:cubicBezTo>
                    <a:pt x="21" y="12"/>
                    <a:pt x="21" y="12"/>
                    <a:pt x="22" y="11"/>
                  </a:cubicBezTo>
                  <a:cubicBezTo>
                    <a:pt x="22" y="10"/>
                    <a:pt x="26" y="8"/>
                    <a:pt x="30" y="7"/>
                  </a:cubicBezTo>
                  <a:cubicBezTo>
                    <a:pt x="34" y="5"/>
                    <a:pt x="37" y="3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0" name="Freeform 758"/>
            <p:cNvSpPr/>
            <p:nvPr/>
          </p:nvSpPr>
          <p:spPr bwMode="auto">
            <a:xfrm>
              <a:off x="2302" y="3333"/>
              <a:ext cx="516" cy="69"/>
            </a:xfrm>
            <a:custGeom>
              <a:avLst/>
              <a:gdLst>
                <a:gd name="T0" fmla="*/ 126 w 126"/>
                <a:gd name="T1" fmla="*/ 5 h 17"/>
                <a:gd name="T2" fmla="*/ 118 w 126"/>
                <a:gd name="T3" fmla="*/ 8 h 17"/>
                <a:gd name="T4" fmla="*/ 99 w 126"/>
                <a:gd name="T5" fmla="*/ 11 h 17"/>
                <a:gd name="T6" fmla="*/ 104 w 126"/>
                <a:gd name="T7" fmla="*/ 7 h 17"/>
                <a:gd name="T8" fmla="*/ 115 w 126"/>
                <a:gd name="T9" fmla="*/ 3 h 17"/>
                <a:gd name="T10" fmla="*/ 114 w 126"/>
                <a:gd name="T11" fmla="*/ 1 h 17"/>
                <a:gd name="T12" fmla="*/ 89 w 126"/>
                <a:gd name="T13" fmla="*/ 9 h 17"/>
                <a:gd name="T14" fmla="*/ 72 w 126"/>
                <a:gd name="T15" fmla="*/ 9 h 17"/>
                <a:gd name="T16" fmla="*/ 34 w 126"/>
                <a:gd name="T17" fmla="*/ 8 h 17"/>
                <a:gd name="T18" fmla="*/ 8 w 126"/>
                <a:gd name="T19" fmla="*/ 7 h 17"/>
                <a:gd name="T20" fmla="*/ 1 w 126"/>
                <a:gd name="T21" fmla="*/ 7 h 17"/>
                <a:gd name="T22" fmla="*/ 2 w 126"/>
                <a:gd name="T23" fmla="*/ 11 h 17"/>
                <a:gd name="T24" fmla="*/ 14 w 126"/>
                <a:gd name="T25" fmla="*/ 12 h 17"/>
                <a:gd name="T26" fmla="*/ 96 w 126"/>
                <a:gd name="T27" fmla="*/ 13 h 17"/>
                <a:gd name="T28" fmla="*/ 97 w 126"/>
                <a:gd name="T29" fmla="*/ 15 h 17"/>
                <a:gd name="T30" fmla="*/ 101 w 126"/>
                <a:gd name="T31" fmla="*/ 16 h 17"/>
                <a:gd name="T32" fmla="*/ 114 w 126"/>
                <a:gd name="T33" fmla="*/ 12 h 17"/>
                <a:gd name="T34" fmla="*/ 116 w 126"/>
                <a:gd name="T35" fmla="*/ 11 h 17"/>
                <a:gd name="T36" fmla="*/ 126 w 126"/>
                <a:gd name="T3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6" h="17">
                  <a:moveTo>
                    <a:pt x="126" y="5"/>
                  </a:moveTo>
                  <a:cubicBezTo>
                    <a:pt x="126" y="5"/>
                    <a:pt x="122" y="6"/>
                    <a:pt x="118" y="8"/>
                  </a:cubicBezTo>
                  <a:cubicBezTo>
                    <a:pt x="108" y="11"/>
                    <a:pt x="103" y="12"/>
                    <a:pt x="99" y="11"/>
                  </a:cubicBezTo>
                  <a:cubicBezTo>
                    <a:pt x="97" y="10"/>
                    <a:pt x="97" y="10"/>
                    <a:pt x="104" y="7"/>
                  </a:cubicBezTo>
                  <a:cubicBezTo>
                    <a:pt x="108" y="5"/>
                    <a:pt x="113" y="3"/>
                    <a:pt x="115" y="3"/>
                  </a:cubicBezTo>
                  <a:cubicBezTo>
                    <a:pt x="120" y="2"/>
                    <a:pt x="119" y="0"/>
                    <a:pt x="114" y="1"/>
                  </a:cubicBezTo>
                  <a:cubicBezTo>
                    <a:pt x="109" y="1"/>
                    <a:pt x="90" y="8"/>
                    <a:pt x="89" y="9"/>
                  </a:cubicBezTo>
                  <a:cubicBezTo>
                    <a:pt x="88" y="10"/>
                    <a:pt x="83" y="10"/>
                    <a:pt x="72" y="9"/>
                  </a:cubicBezTo>
                  <a:cubicBezTo>
                    <a:pt x="63" y="9"/>
                    <a:pt x="46" y="8"/>
                    <a:pt x="34" y="8"/>
                  </a:cubicBezTo>
                  <a:cubicBezTo>
                    <a:pt x="23" y="8"/>
                    <a:pt x="11" y="7"/>
                    <a:pt x="8" y="7"/>
                  </a:cubicBezTo>
                  <a:cubicBezTo>
                    <a:pt x="5" y="7"/>
                    <a:pt x="2" y="7"/>
                    <a:pt x="1" y="7"/>
                  </a:cubicBezTo>
                  <a:cubicBezTo>
                    <a:pt x="0" y="8"/>
                    <a:pt x="0" y="9"/>
                    <a:pt x="2" y="11"/>
                  </a:cubicBezTo>
                  <a:cubicBezTo>
                    <a:pt x="4" y="14"/>
                    <a:pt x="5" y="14"/>
                    <a:pt x="14" y="12"/>
                  </a:cubicBezTo>
                  <a:cubicBezTo>
                    <a:pt x="23" y="10"/>
                    <a:pt x="93" y="11"/>
                    <a:pt x="96" y="13"/>
                  </a:cubicBezTo>
                  <a:cubicBezTo>
                    <a:pt x="97" y="13"/>
                    <a:pt x="97" y="14"/>
                    <a:pt x="97" y="15"/>
                  </a:cubicBezTo>
                  <a:cubicBezTo>
                    <a:pt x="97" y="16"/>
                    <a:pt x="98" y="17"/>
                    <a:pt x="101" y="16"/>
                  </a:cubicBezTo>
                  <a:cubicBezTo>
                    <a:pt x="107" y="15"/>
                    <a:pt x="113" y="13"/>
                    <a:pt x="114" y="12"/>
                  </a:cubicBezTo>
                  <a:cubicBezTo>
                    <a:pt x="114" y="11"/>
                    <a:pt x="115" y="11"/>
                    <a:pt x="116" y="11"/>
                  </a:cubicBezTo>
                  <a:cubicBezTo>
                    <a:pt x="118" y="11"/>
                    <a:pt x="126" y="6"/>
                    <a:pt x="12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" name="Freeform 759"/>
            <p:cNvSpPr/>
            <p:nvPr/>
          </p:nvSpPr>
          <p:spPr bwMode="auto">
            <a:xfrm>
              <a:off x="2130" y="3382"/>
              <a:ext cx="29" cy="29"/>
            </a:xfrm>
            <a:custGeom>
              <a:avLst/>
              <a:gdLst>
                <a:gd name="T0" fmla="*/ 4 w 7"/>
                <a:gd name="T1" fmla="*/ 1 h 7"/>
                <a:gd name="T2" fmla="*/ 1 w 7"/>
                <a:gd name="T3" fmla="*/ 5 h 7"/>
                <a:gd name="T4" fmla="*/ 5 w 7"/>
                <a:gd name="T5" fmla="*/ 4 h 7"/>
                <a:gd name="T6" fmla="*/ 4 w 7"/>
                <a:gd name="T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4" y="1"/>
                  </a:moveTo>
                  <a:cubicBezTo>
                    <a:pt x="2" y="2"/>
                    <a:pt x="0" y="4"/>
                    <a:pt x="1" y="5"/>
                  </a:cubicBezTo>
                  <a:cubicBezTo>
                    <a:pt x="2" y="7"/>
                    <a:pt x="4" y="6"/>
                    <a:pt x="5" y="4"/>
                  </a:cubicBezTo>
                  <a:cubicBezTo>
                    <a:pt x="7" y="2"/>
                    <a:pt x="7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" name="Freeform 760"/>
            <p:cNvSpPr/>
            <p:nvPr/>
          </p:nvSpPr>
          <p:spPr bwMode="auto">
            <a:xfrm>
              <a:off x="2449" y="3152"/>
              <a:ext cx="361" cy="164"/>
            </a:xfrm>
            <a:custGeom>
              <a:avLst/>
              <a:gdLst>
                <a:gd name="T0" fmla="*/ 19 w 88"/>
                <a:gd name="T1" fmla="*/ 24 h 40"/>
                <a:gd name="T2" fmla="*/ 0 w 88"/>
                <a:gd name="T3" fmla="*/ 39 h 40"/>
                <a:gd name="T4" fmla="*/ 5 w 88"/>
                <a:gd name="T5" fmla="*/ 36 h 40"/>
                <a:gd name="T6" fmla="*/ 12 w 88"/>
                <a:gd name="T7" fmla="*/ 33 h 40"/>
                <a:gd name="T8" fmla="*/ 14 w 88"/>
                <a:gd name="T9" fmla="*/ 34 h 40"/>
                <a:gd name="T10" fmla="*/ 18 w 88"/>
                <a:gd name="T11" fmla="*/ 32 h 40"/>
                <a:gd name="T12" fmla="*/ 24 w 88"/>
                <a:gd name="T13" fmla="*/ 29 h 40"/>
                <a:gd name="T14" fmla="*/ 29 w 88"/>
                <a:gd name="T15" fmla="*/ 28 h 40"/>
                <a:gd name="T16" fmla="*/ 34 w 88"/>
                <a:gd name="T17" fmla="*/ 25 h 40"/>
                <a:gd name="T18" fmla="*/ 38 w 88"/>
                <a:gd name="T19" fmla="*/ 21 h 40"/>
                <a:gd name="T20" fmla="*/ 40 w 88"/>
                <a:gd name="T21" fmla="*/ 23 h 40"/>
                <a:gd name="T22" fmla="*/ 42 w 88"/>
                <a:gd name="T23" fmla="*/ 25 h 40"/>
                <a:gd name="T24" fmla="*/ 37 w 88"/>
                <a:gd name="T25" fmla="*/ 28 h 40"/>
                <a:gd name="T26" fmla="*/ 30 w 88"/>
                <a:gd name="T27" fmla="*/ 31 h 40"/>
                <a:gd name="T28" fmla="*/ 27 w 88"/>
                <a:gd name="T29" fmla="*/ 33 h 40"/>
                <a:gd name="T30" fmla="*/ 32 w 88"/>
                <a:gd name="T31" fmla="*/ 34 h 40"/>
                <a:gd name="T32" fmla="*/ 42 w 88"/>
                <a:gd name="T33" fmla="*/ 32 h 40"/>
                <a:gd name="T34" fmla="*/ 47 w 88"/>
                <a:gd name="T35" fmla="*/ 31 h 40"/>
                <a:gd name="T36" fmla="*/ 46 w 88"/>
                <a:gd name="T37" fmla="*/ 30 h 40"/>
                <a:gd name="T38" fmla="*/ 44 w 88"/>
                <a:gd name="T39" fmla="*/ 29 h 40"/>
                <a:gd name="T40" fmla="*/ 75 w 88"/>
                <a:gd name="T41" fmla="*/ 10 h 40"/>
                <a:gd name="T42" fmla="*/ 88 w 88"/>
                <a:gd name="T43" fmla="*/ 3 h 40"/>
                <a:gd name="T44" fmla="*/ 64 w 88"/>
                <a:gd name="T45" fmla="*/ 13 h 40"/>
                <a:gd name="T46" fmla="*/ 47 w 88"/>
                <a:gd name="T47" fmla="*/ 20 h 40"/>
                <a:gd name="T48" fmla="*/ 44 w 88"/>
                <a:gd name="T49" fmla="*/ 17 h 40"/>
                <a:gd name="T50" fmla="*/ 61 w 88"/>
                <a:gd name="T51" fmla="*/ 6 h 40"/>
                <a:gd name="T52" fmla="*/ 70 w 88"/>
                <a:gd name="T53" fmla="*/ 0 h 40"/>
                <a:gd name="T54" fmla="*/ 66 w 88"/>
                <a:gd name="T55" fmla="*/ 2 h 40"/>
                <a:gd name="T56" fmla="*/ 49 w 88"/>
                <a:gd name="T57" fmla="*/ 10 h 40"/>
                <a:gd name="T58" fmla="*/ 31 w 88"/>
                <a:gd name="T59" fmla="*/ 21 h 40"/>
                <a:gd name="T60" fmla="*/ 23 w 88"/>
                <a:gd name="T61" fmla="*/ 26 h 40"/>
                <a:gd name="T62" fmla="*/ 19 w 88"/>
                <a:gd name="T63" fmla="*/ 27 h 40"/>
                <a:gd name="T64" fmla="*/ 22 w 88"/>
                <a:gd name="T65" fmla="*/ 25 h 40"/>
                <a:gd name="T66" fmla="*/ 19 w 88"/>
                <a:gd name="T67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40">
                  <a:moveTo>
                    <a:pt x="19" y="24"/>
                  </a:moveTo>
                  <a:cubicBezTo>
                    <a:pt x="6" y="29"/>
                    <a:pt x="0" y="34"/>
                    <a:pt x="0" y="39"/>
                  </a:cubicBezTo>
                  <a:cubicBezTo>
                    <a:pt x="0" y="40"/>
                    <a:pt x="1" y="40"/>
                    <a:pt x="5" y="36"/>
                  </a:cubicBezTo>
                  <a:cubicBezTo>
                    <a:pt x="11" y="31"/>
                    <a:pt x="12" y="31"/>
                    <a:pt x="12" y="33"/>
                  </a:cubicBezTo>
                  <a:cubicBezTo>
                    <a:pt x="11" y="35"/>
                    <a:pt x="11" y="35"/>
                    <a:pt x="14" y="34"/>
                  </a:cubicBezTo>
                  <a:cubicBezTo>
                    <a:pt x="15" y="34"/>
                    <a:pt x="17" y="33"/>
                    <a:pt x="18" y="32"/>
                  </a:cubicBezTo>
                  <a:cubicBezTo>
                    <a:pt x="19" y="32"/>
                    <a:pt x="21" y="30"/>
                    <a:pt x="24" y="29"/>
                  </a:cubicBezTo>
                  <a:cubicBezTo>
                    <a:pt x="27" y="27"/>
                    <a:pt x="28" y="27"/>
                    <a:pt x="29" y="28"/>
                  </a:cubicBezTo>
                  <a:cubicBezTo>
                    <a:pt x="30" y="29"/>
                    <a:pt x="31" y="28"/>
                    <a:pt x="34" y="25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4" y="30"/>
                    <a:pt x="31" y="31"/>
                    <a:pt x="30" y="31"/>
                  </a:cubicBezTo>
                  <a:cubicBezTo>
                    <a:pt x="29" y="31"/>
                    <a:pt x="28" y="32"/>
                    <a:pt x="27" y="33"/>
                  </a:cubicBezTo>
                  <a:cubicBezTo>
                    <a:pt x="23" y="37"/>
                    <a:pt x="26" y="37"/>
                    <a:pt x="32" y="34"/>
                  </a:cubicBezTo>
                  <a:cubicBezTo>
                    <a:pt x="36" y="32"/>
                    <a:pt x="38" y="32"/>
                    <a:pt x="42" y="32"/>
                  </a:cubicBezTo>
                  <a:cubicBezTo>
                    <a:pt x="45" y="32"/>
                    <a:pt x="47" y="32"/>
                    <a:pt x="47" y="31"/>
                  </a:cubicBezTo>
                  <a:cubicBezTo>
                    <a:pt x="48" y="30"/>
                    <a:pt x="47" y="30"/>
                    <a:pt x="46" y="30"/>
                  </a:cubicBezTo>
                  <a:cubicBezTo>
                    <a:pt x="45" y="30"/>
                    <a:pt x="44" y="29"/>
                    <a:pt x="44" y="29"/>
                  </a:cubicBezTo>
                  <a:cubicBezTo>
                    <a:pt x="45" y="27"/>
                    <a:pt x="59" y="18"/>
                    <a:pt x="75" y="10"/>
                  </a:cubicBezTo>
                  <a:cubicBezTo>
                    <a:pt x="82" y="7"/>
                    <a:pt x="88" y="3"/>
                    <a:pt x="88" y="3"/>
                  </a:cubicBezTo>
                  <a:cubicBezTo>
                    <a:pt x="88" y="2"/>
                    <a:pt x="80" y="5"/>
                    <a:pt x="64" y="13"/>
                  </a:cubicBezTo>
                  <a:cubicBezTo>
                    <a:pt x="54" y="18"/>
                    <a:pt x="50" y="20"/>
                    <a:pt x="47" y="20"/>
                  </a:cubicBezTo>
                  <a:cubicBezTo>
                    <a:pt x="42" y="20"/>
                    <a:pt x="41" y="19"/>
                    <a:pt x="44" y="17"/>
                  </a:cubicBezTo>
                  <a:cubicBezTo>
                    <a:pt x="46" y="15"/>
                    <a:pt x="58" y="7"/>
                    <a:pt x="61" y="6"/>
                  </a:cubicBezTo>
                  <a:cubicBezTo>
                    <a:pt x="64" y="5"/>
                    <a:pt x="71" y="1"/>
                    <a:pt x="70" y="0"/>
                  </a:cubicBezTo>
                  <a:cubicBezTo>
                    <a:pt x="70" y="0"/>
                    <a:pt x="68" y="1"/>
                    <a:pt x="66" y="2"/>
                  </a:cubicBezTo>
                  <a:cubicBezTo>
                    <a:pt x="64" y="3"/>
                    <a:pt x="56" y="7"/>
                    <a:pt x="49" y="10"/>
                  </a:cubicBezTo>
                  <a:cubicBezTo>
                    <a:pt x="42" y="14"/>
                    <a:pt x="34" y="19"/>
                    <a:pt x="31" y="21"/>
                  </a:cubicBezTo>
                  <a:cubicBezTo>
                    <a:pt x="29" y="23"/>
                    <a:pt x="25" y="25"/>
                    <a:pt x="23" y="26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5" y="22"/>
                    <a:pt x="24" y="22"/>
                    <a:pt x="19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" name="Freeform 761"/>
            <p:cNvSpPr/>
            <p:nvPr/>
          </p:nvSpPr>
          <p:spPr bwMode="auto">
            <a:xfrm>
              <a:off x="6758" y="3419"/>
              <a:ext cx="58" cy="33"/>
            </a:xfrm>
            <a:custGeom>
              <a:avLst/>
              <a:gdLst>
                <a:gd name="T0" fmla="*/ 13 w 14"/>
                <a:gd name="T1" fmla="*/ 1 h 8"/>
                <a:gd name="T2" fmla="*/ 0 w 14"/>
                <a:gd name="T3" fmla="*/ 5 h 8"/>
                <a:gd name="T4" fmla="*/ 1 w 14"/>
                <a:gd name="T5" fmla="*/ 7 h 8"/>
                <a:gd name="T6" fmla="*/ 11 w 14"/>
                <a:gd name="T7" fmla="*/ 4 h 8"/>
                <a:gd name="T8" fmla="*/ 13 w 1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3" y="1"/>
                  </a:moveTo>
                  <a:cubicBezTo>
                    <a:pt x="12" y="0"/>
                    <a:pt x="2" y="4"/>
                    <a:pt x="0" y="5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2" y="8"/>
                    <a:pt x="4" y="7"/>
                    <a:pt x="11" y="4"/>
                  </a:cubicBezTo>
                  <a:cubicBezTo>
                    <a:pt x="14" y="2"/>
                    <a:pt x="14" y="1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" name="Freeform 762"/>
            <p:cNvSpPr/>
            <p:nvPr/>
          </p:nvSpPr>
          <p:spPr bwMode="auto">
            <a:xfrm>
              <a:off x="6881" y="3374"/>
              <a:ext cx="127" cy="94"/>
            </a:xfrm>
            <a:custGeom>
              <a:avLst/>
              <a:gdLst>
                <a:gd name="T0" fmla="*/ 29 w 31"/>
                <a:gd name="T1" fmla="*/ 4 h 23"/>
                <a:gd name="T2" fmla="*/ 30 w 31"/>
                <a:gd name="T3" fmla="*/ 4 h 23"/>
                <a:gd name="T4" fmla="*/ 31 w 31"/>
                <a:gd name="T5" fmla="*/ 2 h 23"/>
                <a:gd name="T6" fmla="*/ 23 w 31"/>
                <a:gd name="T7" fmla="*/ 4 h 23"/>
                <a:gd name="T8" fmla="*/ 17 w 31"/>
                <a:gd name="T9" fmla="*/ 5 h 23"/>
                <a:gd name="T10" fmla="*/ 15 w 31"/>
                <a:gd name="T11" fmla="*/ 5 h 23"/>
                <a:gd name="T12" fmla="*/ 8 w 31"/>
                <a:gd name="T13" fmla="*/ 12 h 23"/>
                <a:gd name="T14" fmla="*/ 0 w 31"/>
                <a:gd name="T15" fmla="*/ 20 h 23"/>
                <a:gd name="T16" fmla="*/ 6 w 31"/>
                <a:gd name="T17" fmla="*/ 18 h 23"/>
                <a:gd name="T18" fmla="*/ 25 w 31"/>
                <a:gd name="T19" fmla="*/ 5 h 23"/>
                <a:gd name="T20" fmla="*/ 29 w 31"/>
                <a:gd name="T21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3">
                  <a:moveTo>
                    <a:pt x="29" y="4"/>
                  </a:moveTo>
                  <a:cubicBezTo>
                    <a:pt x="29" y="5"/>
                    <a:pt x="30" y="5"/>
                    <a:pt x="30" y="4"/>
                  </a:cubicBezTo>
                  <a:cubicBezTo>
                    <a:pt x="31" y="3"/>
                    <a:pt x="31" y="2"/>
                    <a:pt x="31" y="2"/>
                  </a:cubicBezTo>
                  <a:cubicBezTo>
                    <a:pt x="30" y="0"/>
                    <a:pt x="28" y="1"/>
                    <a:pt x="23" y="4"/>
                  </a:cubicBezTo>
                  <a:cubicBezTo>
                    <a:pt x="20" y="5"/>
                    <a:pt x="18" y="6"/>
                    <a:pt x="17" y="5"/>
                  </a:cubicBezTo>
                  <a:cubicBezTo>
                    <a:pt x="17" y="4"/>
                    <a:pt x="15" y="4"/>
                    <a:pt x="15" y="5"/>
                  </a:cubicBezTo>
                  <a:cubicBezTo>
                    <a:pt x="15" y="6"/>
                    <a:pt x="12" y="9"/>
                    <a:pt x="8" y="12"/>
                  </a:cubicBezTo>
                  <a:cubicBezTo>
                    <a:pt x="3" y="16"/>
                    <a:pt x="0" y="19"/>
                    <a:pt x="0" y="20"/>
                  </a:cubicBezTo>
                  <a:cubicBezTo>
                    <a:pt x="0" y="23"/>
                    <a:pt x="2" y="23"/>
                    <a:pt x="6" y="18"/>
                  </a:cubicBezTo>
                  <a:cubicBezTo>
                    <a:pt x="10" y="15"/>
                    <a:pt x="15" y="12"/>
                    <a:pt x="25" y="5"/>
                  </a:cubicBezTo>
                  <a:cubicBezTo>
                    <a:pt x="27" y="3"/>
                    <a:pt x="28" y="3"/>
                    <a:pt x="2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" name="Freeform 763"/>
            <p:cNvSpPr/>
            <p:nvPr/>
          </p:nvSpPr>
          <p:spPr bwMode="auto">
            <a:xfrm>
              <a:off x="6709" y="3427"/>
              <a:ext cx="41" cy="21"/>
            </a:xfrm>
            <a:custGeom>
              <a:avLst/>
              <a:gdLst>
                <a:gd name="T0" fmla="*/ 6 w 10"/>
                <a:gd name="T1" fmla="*/ 0 h 5"/>
                <a:gd name="T2" fmla="*/ 1 w 10"/>
                <a:gd name="T3" fmla="*/ 3 h 5"/>
                <a:gd name="T4" fmla="*/ 6 w 10"/>
                <a:gd name="T5" fmla="*/ 4 h 5"/>
                <a:gd name="T6" fmla="*/ 10 w 10"/>
                <a:gd name="T7" fmla="*/ 1 h 5"/>
                <a:gd name="T8" fmla="*/ 6 w 10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6" y="0"/>
                  </a:moveTo>
                  <a:cubicBezTo>
                    <a:pt x="1" y="1"/>
                    <a:pt x="0" y="1"/>
                    <a:pt x="1" y="3"/>
                  </a:cubicBezTo>
                  <a:cubicBezTo>
                    <a:pt x="1" y="5"/>
                    <a:pt x="2" y="5"/>
                    <a:pt x="6" y="4"/>
                  </a:cubicBezTo>
                  <a:cubicBezTo>
                    <a:pt x="8" y="3"/>
                    <a:pt x="10" y="2"/>
                    <a:pt x="10" y="1"/>
                  </a:cubicBezTo>
                  <a:cubicBezTo>
                    <a:pt x="10" y="0"/>
                    <a:pt x="10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" name="Freeform 764"/>
            <p:cNvSpPr/>
            <p:nvPr/>
          </p:nvSpPr>
          <p:spPr bwMode="auto">
            <a:xfrm>
              <a:off x="6971" y="3218"/>
              <a:ext cx="86" cy="106"/>
            </a:xfrm>
            <a:custGeom>
              <a:avLst/>
              <a:gdLst>
                <a:gd name="T0" fmla="*/ 17 w 21"/>
                <a:gd name="T1" fmla="*/ 4 h 26"/>
                <a:gd name="T2" fmla="*/ 0 w 21"/>
                <a:gd name="T3" fmla="*/ 25 h 26"/>
                <a:gd name="T4" fmla="*/ 7 w 21"/>
                <a:gd name="T5" fmla="*/ 20 h 26"/>
                <a:gd name="T6" fmla="*/ 16 w 21"/>
                <a:gd name="T7" fmla="*/ 9 h 26"/>
                <a:gd name="T8" fmla="*/ 17 w 21"/>
                <a:gd name="T9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6">
                  <a:moveTo>
                    <a:pt x="17" y="4"/>
                  </a:moveTo>
                  <a:cubicBezTo>
                    <a:pt x="11" y="9"/>
                    <a:pt x="0" y="24"/>
                    <a:pt x="0" y="25"/>
                  </a:cubicBezTo>
                  <a:cubicBezTo>
                    <a:pt x="1" y="26"/>
                    <a:pt x="3" y="25"/>
                    <a:pt x="7" y="20"/>
                  </a:cubicBezTo>
                  <a:cubicBezTo>
                    <a:pt x="10" y="17"/>
                    <a:pt x="13" y="12"/>
                    <a:pt x="16" y="9"/>
                  </a:cubicBezTo>
                  <a:cubicBezTo>
                    <a:pt x="21" y="2"/>
                    <a:pt x="21" y="0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7" name="Freeform 765"/>
            <p:cNvSpPr/>
            <p:nvPr/>
          </p:nvSpPr>
          <p:spPr bwMode="auto">
            <a:xfrm>
              <a:off x="7000" y="1809"/>
              <a:ext cx="4" cy="4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" name="Freeform 766"/>
            <p:cNvSpPr/>
            <p:nvPr/>
          </p:nvSpPr>
          <p:spPr bwMode="auto">
            <a:xfrm>
              <a:off x="2937" y="3205"/>
              <a:ext cx="90" cy="41"/>
            </a:xfrm>
            <a:custGeom>
              <a:avLst/>
              <a:gdLst>
                <a:gd name="T0" fmla="*/ 11 w 22"/>
                <a:gd name="T1" fmla="*/ 6 h 10"/>
                <a:gd name="T2" fmla="*/ 19 w 22"/>
                <a:gd name="T3" fmla="*/ 3 h 10"/>
                <a:gd name="T4" fmla="*/ 21 w 22"/>
                <a:gd name="T5" fmla="*/ 1 h 10"/>
                <a:gd name="T6" fmla="*/ 21 w 22"/>
                <a:gd name="T7" fmla="*/ 0 h 10"/>
                <a:gd name="T8" fmla="*/ 4 w 22"/>
                <a:gd name="T9" fmla="*/ 5 h 10"/>
                <a:gd name="T10" fmla="*/ 1 w 22"/>
                <a:gd name="T11" fmla="*/ 9 h 10"/>
                <a:gd name="T12" fmla="*/ 11 w 22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11" y="6"/>
                  </a:moveTo>
                  <a:cubicBezTo>
                    <a:pt x="14" y="4"/>
                    <a:pt x="18" y="3"/>
                    <a:pt x="19" y="3"/>
                  </a:cubicBezTo>
                  <a:cubicBezTo>
                    <a:pt x="19" y="3"/>
                    <a:pt x="20" y="2"/>
                    <a:pt x="21" y="1"/>
                  </a:cubicBezTo>
                  <a:cubicBezTo>
                    <a:pt x="21" y="1"/>
                    <a:pt x="22" y="0"/>
                    <a:pt x="21" y="0"/>
                  </a:cubicBezTo>
                  <a:cubicBezTo>
                    <a:pt x="20" y="0"/>
                    <a:pt x="12" y="2"/>
                    <a:pt x="4" y="5"/>
                  </a:cubicBezTo>
                  <a:cubicBezTo>
                    <a:pt x="1" y="6"/>
                    <a:pt x="0" y="8"/>
                    <a:pt x="1" y="9"/>
                  </a:cubicBezTo>
                  <a:cubicBezTo>
                    <a:pt x="2" y="10"/>
                    <a:pt x="4" y="10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" name="Freeform 767"/>
            <p:cNvSpPr/>
            <p:nvPr/>
          </p:nvSpPr>
          <p:spPr bwMode="auto">
            <a:xfrm>
              <a:off x="6185" y="3411"/>
              <a:ext cx="250" cy="24"/>
            </a:xfrm>
            <a:custGeom>
              <a:avLst/>
              <a:gdLst>
                <a:gd name="T0" fmla="*/ 0 w 61"/>
                <a:gd name="T1" fmla="*/ 3 h 6"/>
                <a:gd name="T2" fmla="*/ 0 w 61"/>
                <a:gd name="T3" fmla="*/ 5 h 6"/>
                <a:gd name="T4" fmla="*/ 15 w 61"/>
                <a:gd name="T5" fmla="*/ 5 h 6"/>
                <a:gd name="T6" fmla="*/ 45 w 61"/>
                <a:gd name="T7" fmla="*/ 4 h 6"/>
                <a:gd name="T8" fmla="*/ 60 w 61"/>
                <a:gd name="T9" fmla="*/ 2 h 6"/>
                <a:gd name="T10" fmla="*/ 0 w 61"/>
                <a:gd name="T1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">
                  <a:moveTo>
                    <a:pt x="0" y="3"/>
                  </a:moveTo>
                  <a:cubicBezTo>
                    <a:pt x="0" y="3"/>
                    <a:pt x="0" y="4"/>
                    <a:pt x="0" y="5"/>
                  </a:cubicBezTo>
                  <a:cubicBezTo>
                    <a:pt x="1" y="6"/>
                    <a:pt x="5" y="6"/>
                    <a:pt x="15" y="5"/>
                  </a:cubicBezTo>
                  <a:cubicBezTo>
                    <a:pt x="23" y="5"/>
                    <a:pt x="36" y="4"/>
                    <a:pt x="45" y="4"/>
                  </a:cubicBezTo>
                  <a:cubicBezTo>
                    <a:pt x="59" y="3"/>
                    <a:pt x="61" y="3"/>
                    <a:pt x="60" y="2"/>
                  </a:cubicBezTo>
                  <a:cubicBezTo>
                    <a:pt x="59" y="0"/>
                    <a:pt x="2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" name="Freeform 768"/>
            <p:cNvSpPr/>
            <p:nvPr/>
          </p:nvSpPr>
          <p:spPr bwMode="auto">
            <a:xfrm>
              <a:off x="4747" y="2983"/>
              <a:ext cx="21" cy="280"/>
            </a:xfrm>
            <a:custGeom>
              <a:avLst/>
              <a:gdLst>
                <a:gd name="T0" fmla="*/ 3 w 5"/>
                <a:gd name="T1" fmla="*/ 54 h 68"/>
                <a:gd name="T2" fmla="*/ 4 w 5"/>
                <a:gd name="T3" fmla="*/ 3 h 68"/>
                <a:gd name="T4" fmla="*/ 3 w 5"/>
                <a:gd name="T5" fmla="*/ 0 h 68"/>
                <a:gd name="T6" fmla="*/ 2 w 5"/>
                <a:gd name="T7" fmla="*/ 0 h 68"/>
                <a:gd name="T8" fmla="*/ 1 w 5"/>
                <a:gd name="T9" fmla="*/ 62 h 68"/>
                <a:gd name="T10" fmla="*/ 3 w 5"/>
                <a:gd name="T11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8">
                  <a:moveTo>
                    <a:pt x="3" y="54"/>
                  </a:moveTo>
                  <a:cubicBezTo>
                    <a:pt x="3" y="34"/>
                    <a:pt x="4" y="6"/>
                    <a:pt x="4" y="3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2"/>
                    <a:pt x="0" y="58"/>
                    <a:pt x="1" y="62"/>
                  </a:cubicBezTo>
                  <a:cubicBezTo>
                    <a:pt x="2" y="68"/>
                    <a:pt x="2" y="66"/>
                    <a:pt x="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" name="Freeform 769"/>
            <p:cNvSpPr/>
            <p:nvPr/>
          </p:nvSpPr>
          <p:spPr bwMode="auto">
            <a:xfrm>
              <a:off x="4710" y="2967"/>
              <a:ext cx="17" cy="181"/>
            </a:xfrm>
            <a:custGeom>
              <a:avLst/>
              <a:gdLst>
                <a:gd name="T0" fmla="*/ 3 w 4"/>
                <a:gd name="T1" fmla="*/ 31 h 44"/>
                <a:gd name="T2" fmla="*/ 4 w 4"/>
                <a:gd name="T3" fmla="*/ 11 h 44"/>
                <a:gd name="T4" fmla="*/ 1 w 4"/>
                <a:gd name="T5" fmla="*/ 3 h 44"/>
                <a:gd name="T6" fmla="*/ 1 w 4"/>
                <a:gd name="T7" fmla="*/ 42 h 44"/>
                <a:gd name="T8" fmla="*/ 3 w 4"/>
                <a:gd name="T9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4">
                  <a:moveTo>
                    <a:pt x="3" y="31"/>
                  </a:moveTo>
                  <a:cubicBezTo>
                    <a:pt x="3" y="25"/>
                    <a:pt x="3" y="15"/>
                    <a:pt x="4" y="11"/>
                  </a:cubicBezTo>
                  <a:cubicBezTo>
                    <a:pt x="4" y="2"/>
                    <a:pt x="4" y="0"/>
                    <a:pt x="1" y="3"/>
                  </a:cubicBezTo>
                  <a:cubicBezTo>
                    <a:pt x="0" y="4"/>
                    <a:pt x="0" y="41"/>
                    <a:pt x="1" y="42"/>
                  </a:cubicBezTo>
                  <a:cubicBezTo>
                    <a:pt x="3" y="44"/>
                    <a:pt x="3" y="41"/>
                    <a:pt x="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" name="Freeform 770"/>
            <p:cNvSpPr/>
            <p:nvPr/>
          </p:nvSpPr>
          <p:spPr bwMode="auto">
            <a:xfrm>
              <a:off x="6992" y="3296"/>
              <a:ext cx="57" cy="49"/>
            </a:xfrm>
            <a:custGeom>
              <a:avLst/>
              <a:gdLst>
                <a:gd name="T0" fmla="*/ 1 w 14"/>
                <a:gd name="T1" fmla="*/ 11 h 12"/>
                <a:gd name="T2" fmla="*/ 3 w 14"/>
                <a:gd name="T3" fmla="*/ 12 h 12"/>
                <a:gd name="T4" fmla="*/ 14 w 14"/>
                <a:gd name="T5" fmla="*/ 1 h 12"/>
                <a:gd name="T6" fmla="*/ 1 w 14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" y="11"/>
                  </a:moveTo>
                  <a:cubicBezTo>
                    <a:pt x="1" y="12"/>
                    <a:pt x="2" y="12"/>
                    <a:pt x="3" y="12"/>
                  </a:cubicBezTo>
                  <a:cubicBezTo>
                    <a:pt x="4" y="12"/>
                    <a:pt x="14" y="2"/>
                    <a:pt x="14" y="1"/>
                  </a:cubicBezTo>
                  <a:cubicBezTo>
                    <a:pt x="12" y="0"/>
                    <a:pt x="0" y="9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3" name="Freeform 771"/>
            <p:cNvSpPr/>
            <p:nvPr/>
          </p:nvSpPr>
          <p:spPr bwMode="auto">
            <a:xfrm>
              <a:off x="4784" y="3361"/>
              <a:ext cx="41" cy="41"/>
            </a:xfrm>
            <a:custGeom>
              <a:avLst/>
              <a:gdLst>
                <a:gd name="T0" fmla="*/ 7 w 10"/>
                <a:gd name="T1" fmla="*/ 1 h 10"/>
                <a:gd name="T2" fmla="*/ 0 w 10"/>
                <a:gd name="T3" fmla="*/ 7 h 10"/>
                <a:gd name="T4" fmla="*/ 9 w 10"/>
                <a:gd name="T5" fmla="*/ 4 h 10"/>
                <a:gd name="T6" fmla="*/ 7 w 10"/>
                <a:gd name="T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7" y="1"/>
                  </a:moveTo>
                  <a:cubicBezTo>
                    <a:pt x="3" y="2"/>
                    <a:pt x="0" y="5"/>
                    <a:pt x="0" y="7"/>
                  </a:cubicBezTo>
                  <a:cubicBezTo>
                    <a:pt x="2" y="10"/>
                    <a:pt x="6" y="8"/>
                    <a:pt x="9" y="4"/>
                  </a:cubicBezTo>
                  <a:cubicBezTo>
                    <a:pt x="10" y="1"/>
                    <a:pt x="10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4" name="Freeform 772"/>
            <p:cNvSpPr/>
            <p:nvPr/>
          </p:nvSpPr>
          <p:spPr bwMode="auto">
            <a:xfrm>
              <a:off x="6017" y="3402"/>
              <a:ext cx="33" cy="25"/>
            </a:xfrm>
            <a:custGeom>
              <a:avLst/>
              <a:gdLst>
                <a:gd name="T0" fmla="*/ 3 w 8"/>
                <a:gd name="T1" fmla="*/ 0 h 6"/>
                <a:gd name="T2" fmla="*/ 2 w 8"/>
                <a:gd name="T3" fmla="*/ 4 h 6"/>
                <a:gd name="T4" fmla="*/ 7 w 8"/>
                <a:gd name="T5" fmla="*/ 4 h 6"/>
                <a:gd name="T6" fmla="*/ 3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cubicBezTo>
                    <a:pt x="1" y="0"/>
                    <a:pt x="0" y="2"/>
                    <a:pt x="2" y="4"/>
                  </a:cubicBezTo>
                  <a:cubicBezTo>
                    <a:pt x="3" y="5"/>
                    <a:pt x="6" y="6"/>
                    <a:pt x="7" y="4"/>
                  </a:cubicBezTo>
                  <a:cubicBezTo>
                    <a:pt x="8" y="3"/>
                    <a:pt x="6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5" name="Freeform 773"/>
            <p:cNvSpPr/>
            <p:nvPr/>
          </p:nvSpPr>
          <p:spPr bwMode="auto">
            <a:xfrm>
              <a:off x="4821" y="3406"/>
              <a:ext cx="33" cy="25"/>
            </a:xfrm>
            <a:custGeom>
              <a:avLst/>
              <a:gdLst>
                <a:gd name="T0" fmla="*/ 6 w 8"/>
                <a:gd name="T1" fmla="*/ 0 h 6"/>
                <a:gd name="T2" fmla="*/ 2 w 8"/>
                <a:gd name="T3" fmla="*/ 1 h 6"/>
                <a:gd name="T4" fmla="*/ 1 w 8"/>
                <a:gd name="T5" fmla="*/ 5 h 6"/>
                <a:gd name="T6" fmla="*/ 3 w 8"/>
                <a:gd name="T7" fmla="*/ 6 h 6"/>
                <a:gd name="T8" fmla="*/ 8 w 8"/>
                <a:gd name="T9" fmla="*/ 1 h 6"/>
                <a:gd name="T10" fmla="*/ 6 w 8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6" y="0"/>
                  </a:moveTo>
                  <a:cubicBezTo>
                    <a:pt x="5" y="1"/>
                    <a:pt x="3" y="1"/>
                    <a:pt x="2" y="1"/>
                  </a:cubicBezTo>
                  <a:cubicBezTo>
                    <a:pt x="1" y="1"/>
                    <a:pt x="0" y="4"/>
                    <a:pt x="1" y="5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5" y="6"/>
                    <a:pt x="8" y="2"/>
                    <a:pt x="8" y="1"/>
                  </a:cubicBezTo>
                  <a:cubicBezTo>
                    <a:pt x="8" y="0"/>
                    <a:pt x="8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6" name="Freeform 774"/>
            <p:cNvSpPr/>
            <p:nvPr/>
          </p:nvSpPr>
          <p:spPr bwMode="auto">
            <a:xfrm>
              <a:off x="3645" y="1460"/>
              <a:ext cx="17" cy="33"/>
            </a:xfrm>
            <a:custGeom>
              <a:avLst/>
              <a:gdLst>
                <a:gd name="T0" fmla="*/ 3 w 4"/>
                <a:gd name="T1" fmla="*/ 6 h 8"/>
                <a:gd name="T2" fmla="*/ 2 w 4"/>
                <a:gd name="T3" fmla="*/ 0 h 8"/>
                <a:gd name="T4" fmla="*/ 1 w 4"/>
                <a:gd name="T5" fmla="*/ 5 h 8"/>
                <a:gd name="T6" fmla="*/ 3 w 4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3" y="6"/>
                  </a:moveTo>
                  <a:cubicBezTo>
                    <a:pt x="4" y="4"/>
                    <a:pt x="3" y="0"/>
                    <a:pt x="2" y="0"/>
                  </a:cubicBezTo>
                  <a:cubicBezTo>
                    <a:pt x="0" y="0"/>
                    <a:pt x="0" y="3"/>
                    <a:pt x="1" y="5"/>
                  </a:cubicBezTo>
                  <a:cubicBezTo>
                    <a:pt x="2" y="8"/>
                    <a:pt x="2" y="8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7" name="Freeform 775"/>
            <p:cNvSpPr/>
            <p:nvPr/>
          </p:nvSpPr>
          <p:spPr bwMode="auto">
            <a:xfrm>
              <a:off x="4653" y="2901"/>
              <a:ext cx="164" cy="423"/>
            </a:xfrm>
            <a:custGeom>
              <a:avLst/>
              <a:gdLst>
                <a:gd name="T0" fmla="*/ 37 w 40"/>
                <a:gd name="T1" fmla="*/ 96 h 103"/>
                <a:gd name="T2" fmla="*/ 22 w 40"/>
                <a:gd name="T3" fmla="*/ 92 h 103"/>
                <a:gd name="T4" fmla="*/ 13 w 40"/>
                <a:gd name="T5" fmla="*/ 91 h 103"/>
                <a:gd name="T6" fmla="*/ 7 w 40"/>
                <a:gd name="T7" fmla="*/ 92 h 103"/>
                <a:gd name="T8" fmla="*/ 5 w 40"/>
                <a:gd name="T9" fmla="*/ 92 h 103"/>
                <a:gd name="T10" fmla="*/ 4 w 40"/>
                <a:gd name="T11" fmla="*/ 45 h 103"/>
                <a:gd name="T12" fmla="*/ 2 w 40"/>
                <a:gd name="T13" fmla="*/ 0 h 103"/>
                <a:gd name="T14" fmla="*/ 1 w 40"/>
                <a:gd name="T15" fmla="*/ 47 h 103"/>
                <a:gd name="T16" fmla="*/ 1 w 40"/>
                <a:gd name="T17" fmla="*/ 95 h 103"/>
                <a:gd name="T18" fmla="*/ 0 w 40"/>
                <a:gd name="T19" fmla="*/ 98 h 103"/>
                <a:gd name="T20" fmla="*/ 6 w 40"/>
                <a:gd name="T21" fmla="*/ 97 h 103"/>
                <a:gd name="T22" fmla="*/ 12 w 40"/>
                <a:gd name="T23" fmla="*/ 96 h 103"/>
                <a:gd name="T24" fmla="*/ 18 w 40"/>
                <a:gd name="T25" fmla="*/ 96 h 103"/>
                <a:gd name="T26" fmla="*/ 29 w 40"/>
                <a:gd name="T27" fmla="*/ 99 h 103"/>
                <a:gd name="T28" fmla="*/ 29 w 40"/>
                <a:gd name="T29" fmla="*/ 102 h 103"/>
                <a:gd name="T30" fmla="*/ 31 w 40"/>
                <a:gd name="T31" fmla="*/ 103 h 103"/>
                <a:gd name="T32" fmla="*/ 36 w 40"/>
                <a:gd name="T33" fmla="*/ 101 h 103"/>
                <a:gd name="T34" fmla="*/ 37 w 40"/>
                <a:gd name="T35" fmla="*/ 9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103">
                  <a:moveTo>
                    <a:pt x="37" y="96"/>
                  </a:moveTo>
                  <a:cubicBezTo>
                    <a:pt x="33" y="93"/>
                    <a:pt x="31" y="93"/>
                    <a:pt x="22" y="92"/>
                  </a:cubicBezTo>
                  <a:cubicBezTo>
                    <a:pt x="19" y="92"/>
                    <a:pt x="15" y="91"/>
                    <a:pt x="13" y="91"/>
                  </a:cubicBezTo>
                  <a:cubicBezTo>
                    <a:pt x="11" y="91"/>
                    <a:pt x="8" y="91"/>
                    <a:pt x="7" y="92"/>
                  </a:cubicBezTo>
                  <a:cubicBezTo>
                    <a:pt x="6" y="92"/>
                    <a:pt x="5" y="92"/>
                    <a:pt x="5" y="92"/>
                  </a:cubicBezTo>
                  <a:cubicBezTo>
                    <a:pt x="5" y="91"/>
                    <a:pt x="4" y="71"/>
                    <a:pt x="4" y="45"/>
                  </a:cubicBezTo>
                  <a:cubicBezTo>
                    <a:pt x="3" y="5"/>
                    <a:pt x="3" y="0"/>
                    <a:pt x="2" y="0"/>
                  </a:cubicBezTo>
                  <a:cubicBezTo>
                    <a:pt x="0" y="0"/>
                    <a:pt x="0" y="6"/>
                    <a:pt x="1" y="47"/>
                  </a:cubicBezTo>
                  <a:cubicBezTo>
                    <a:pt x="1" y="78"/>
                    <a:pt x="1" y="94"/>
                    <a:pt x="1" y="95"/>
                  </a:cubicBezTo>
                  <a:cubicBezTo>
                    <a:pt x="0" y="96"/>
                    <a:pt x="0" y="98"/>
                    <a:pt x="0" y="98"/>
                  </a:cubicBezTo>
                  <a:cubicBezTo>
                    <a:pt x="1" y="99"/>
                    <a:pt x="2" y="99"/>
                    <a:pt x="6" y="97"/>
                  </a:cubicBezTo>
                  <a:cubicBezTo>
                    <a:pt x="10" y="94"/>
                    <a:pt x="11" y="94"/>
                    <a:pt x="12" y="96"/>
                  </a:cubicBezTo>
                  <a:cubicBezTo>
                    <a:pt x="13" y="97"/>
                    <a:pt x="14" y="97"/>
                    <a:pt x="18" y="96"/>
                  </a:cubicBezTo>
                  <a:cubicBezTo>
                    <a:pt x="29" y="94"/>
                    <a:pt x="34" y="96"/>
                    <a:pt x="29" y="99"/>
                  </a:cubicBezTo>
                  <a:cubicBezTo>
                    <a:pt x="28" y="99"/>
                    <a:pt x="28" y="101"/>
                    <a:pt x="29" y="102"/>
                  </a:cubicBezTo>
                  <a:cubicBezTo>
                    <a:pt x="29" y="103"/>
                    <a:pt x="30" y="103"/>
                    <a:pt x="31" y="103"/>
                  </a:cubicBezTo>
                  <a:cubicBezTo>
                    <a:pt x="32" y="102"/>
                    <a:pt x="34" y="102"/>
                    <a:pt x="36" y="101"/>
                  </a:cubicBezTo>
                  <a:cubicBezTo>
                    <a:pt x="40" y="101"/>
                    <a:pt x="40" y="99"/>
                    <a:pt x="37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8" name="Freeform 776"/>
            <p:cNvSpPr/>
            <p:nvPr/>
          </p:nvSpPr>
          <p:spPr bwMode="auto">
            <a:xfrm>
              <a:off x="7508" y="2692"/>
              <a:ext cx="37" cy="464"/>
            </a:xfrm>
            <a:custGeom>
              <a:avLst/>
              <a:gdLst>
                <a:gd name="T0" fmla="*/ 5 w 9"/>
                <a:gd name="T1" fmla="*/ 56 h 113"/>
                <a:gd name="T2" fmla="*/ 2 w 9"/>
                <a:gd name="T3" fmla="*/ 2 h 113"/>
                <a:gd name="T4" fmla="*/ 1 w 9"/>
                <a:gd name="T5" fmla="*/ 32 h 113"/>
                <a:gd name="T6" fmla="*/ 6 w 9"/>
                <a:gd name="T7" fmla="*/ 109 h 113"/>
                <a:gd name="T8" fmla="*/ 8 w 9"/>
                <a:gd name="T9" fmla="*/ 113 h 113"/>
                <a:gd name="T10" fmla="*/ 8 w 9"/>
                <a:gd name="T11" fmla="*/ 109 h 113"/>
                <a:gd name="T12" fmla="*/ 5 w 9"/>
                <a:gd name="T13" fmla="*/ 5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3">
                  <a:moveTo>
                    <a:pt x="5" y="56"/>
                  </a:moveTo>
                  <a:cubicBezTo>
                    <a:pt x="3" y="9"/>
                    <a:pt x="3" y="3"/>
                    <a:pt x="2" y="2"/>
                  </a:cubicBezTo>
                  <a:cubicBezTo>
                    <a:pt x="0" y="0"/>
                    <a:pt x="0" y="5"/>
                    <a:pt x="1" y="32"/>
                  </a:cubicBezTo>
                  <a:cubicBezTo>
                    <a:pt x="4" y="85"/>
                    <a:pt x="4" y="96"/>
                    <a:pt x="6" y="109"/>
                  </a:cubicBezTo>
                  <a:cubicBezTo>
                    <a:pt x="7" y="111"/>
                    <a:pt x="7" y="113"/>
                    <a:pt x="8" y="113"/>
                  </a:cubicBezTo>
                  <a:cubicBezTo>
                    <a:pt x="8" y="113"/>
                    <a:pt x="9" y="111"/>
                    <a:pt x="8" y="109"/>
                  </a:cubicBezTo>
                  <a:cubicBezTo>
                    <a:pt x="7" y="100"/>
                    <a:pt x="6" y="87"/>
                    <a:pt x="5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9" name="Freeform 777"/>
            <p:cNvSpPr/>
            <p:nvPr/>
          </p:nvSpPr>
          <p:spPr bwMode="auto">
            <a:xfrm>
              <a:off x="5599" y="3029"/>
              <a:ext cx="21" cy="316"/>
            </a:xfrm>
            <a:custGeom>
              <a:avLst/>
              <a:gdLst>
                <a:gd name="T0" fmla="*/ 3 w 5"/>
                <a:gd name="T1" fmla="*/ 76 h 77"/>
                <a:gd name="T2" fmla="*/ 4 w 5"/>
                <a:gd name="T3" fmla="*/ 60 h 77"/>
                <a:gd name="T4" fmla="*/ 4 w 5"/>
                <a:gd name="T5" fmla="*/ 42 h 77"/>
                <a:gd name="T6" fmla="*/ 4 w 5"/>
                <a:gd name="T7" fmla="*/ 22 h 77"/>
                <a:gd name="T8" fmla="*/ 2 w 5"/>
                <a:gd name="T9" fmla="*/ 7 h 77"/>
                <a:gd name="T10" fmla="*/ 1 w 5"/>
                <a:gd name="T11" fmla="*/ 75 h 77"/>
                <a:gd name="T12" fmla="*/ 3 w 5"/>
                <a:gd name="T13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7">
                  <a:moveTo>
                    <a:pt x="3" y="76"/>
                  </a:moveTo>
                  <a:cubicBezTo>
                    <a:pt x="4" y="76"/>
                    <a:pt x="4" y="71"/>
                    <a:pt x="4" y="60"/>
                  </a:cubicBezTo>
                  <a:cubicBezTo>
                    <a:pt x="4" y="51"/>
                    <a:pt x="4" y="43"/>
                    <a:pt x="4" y="42"/>
                  </a:cubicBezTo>
                  <a:cubicBezTo>
                    <a:pt x="5" y="40"/>
                    <a:pt x="5" y="31"/>
                    <a:pt x="4" y="22"/>
                  </a:cubicBezTo>
                  <a:cubicBezTo>
                    <a:pt x="4" y="4"/>
                    <a:pt x="3" y="0"/>
                    <a:pt x="2" y="7"/>
                  </a:cubicBezTo>
                  <a:cubicBezTo>
                    <a:pt x="0" y="14"/>
                    <a:pt x="0" y="72"/>
                    <a:pt x="1" y="75"/>
                  </a:cubicBezTo>
                  <a:cubicBezTo>
                    <a:pt x="1" y="76"/>
                    <a:pt x="2" y="77"/>
                    <a:pt x="3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0" name="Freeform 778"/>
            <p:cNvSpPr/>
            <p:nvPr/>
          </p:nvSpPr>
          <p:spPr bwMode="auto">
            <a:xfrm>
              <a:off x="5632" y="3189"/>
              <a:ext cx="24" cy="164"/>
            </a:xfrm>
            <a:custGeom>
              <a:avLst/>
              <a:gdLst>
                <a:gd name="T0" fmla="*/ 1 w 6"/>
                <a:gd name="T1" fmla="*/ 28 h 40"/>
                <a:gd name="T2" fmla="*/ 2 w 6"/>
                <a:gd name="T3" fmla="*/ 40 h 40"/>
                <a:gd name="T4" fmla="*/ 4 w 6"/>
                <a:gd name="T5" fmla="*/ 39 h 40"/>
                <a:gd name="T6" fmla="*/ 5 w 6"/>
                <a:gd name="T7" fmla="*/ 27 h 40"/>
                <a:gd name="T8" fmla="*/ 5 w 6"/>
                <a:gd name="T9" fmla="*/ 9 h 40"/>
                <a:gd name="T10" fmla="*/ 4 w 6"/>
                <a:gd name="T11" fmla="*/ 3 h 40"/>
                <a:gd name="T12" fmla="*/ 1 w 6"/>
                <a:gd name="T13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0">
                  <a:moveTo>
                    <a:pt x="1" y="28"/>
                  </a:moveTo>
                  <a:cubicBezTo>
                    <a:pt x="1" y="34"/>
                    <a:pt x="2" y="39"/>
                    <a:pt x="2" y="40"/>
                  </a:cubicBezTo>
                  <a:cubicBezTo>
                    <a:pt x="2" y="40"/>
                    <a:pt x="3" y="40"/>
                    <a:pt x="4" y="39"/>
                  </a:cubicBezTo>
                  <a:cubicBezTo>
                    <a:pt x="5" y="39"/>
                    <a:pt x="5" y="36"/>
                    <a:pt x="5" y="27"/>
                  </a:cubicBezTo>
                  <a:cubicBezTo>
                    <a:pt x="4" y="20"/>
                    <a:pt x="4" y="14"/>
                    <a:pt x="5" y="9"/>
                  </a:cubicBezTo>
                  <a:cubicBezTo>
                    <a:pt x="6" y="2"/>
                    <a:pt x="6" y="0"/>
                    <a:pt x="4" y="3"/>
                  </a:cubicBezTo>
                  <a:cubicBezTo>
                    <a:pt x="1" y="7"/>
                    <a:pt x="0" y="17"/>
                    <a:pt x="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1" name="Freeform 779"/>
            <p:cNvSpPr/>
            <p:nvPr/>
          </p:nvSpPr>
          <p:spPr bwMode="auto">
            <a:xfrm>
              <a:off x="7434" y="2335"/>
              <a:ext cx="29" cy="291"/>
            </a:xfrm>
            <a:custGeom>
              <a:avLst/>
              <a:gdLst>
                <a:gd name="T0" fmla="*/ 5 w 7"/>
                <a:gd name="T1" fmla="*/ 32 h 71"/>
                <a:gd name="T2" fmla="*/ 4 w 7"/>
                <a:gd name="T3" fmla="*/ 1 h 71"/>
                <a:gd name="T4" fmla="*/ 2 w 7"/>
                <a:gd name="T5" fmla="*/ 1 h 71"/>
                <a:gd name="T6" fmla="*/ 1 w 7"/>
                <a:gd name="T7" fmla="*/ 29 h 71"/>
                <a:gd name="T8" fmla="*/ 2 w 7"/>
                <a:gd name="T9" fmla="*/ 59 h 71"/>
                <a:gd name="T10" fmla="*/ 5 w 7"/>
                <a:gd name="T11" fmla="*/ 70 h 71"/>
                <a:gd name="T12" fmla="*/ 6 w 7"/>
                <a:gd name="T13" fmla="*/ 71 h 71"/>
                <a:gd name="T14" fmla="*/ 6 w 7"/>
                <a:gd name="T15" fmla="*/ 67 h 71"/>
                <a:gd name="T16" fmla="*/ 5 w 7"/>
                <a:gd name="T17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1">
                  <a:moveTo>
                    <a:pt x="5" y="32"/>
                  </a:moveTo>
                  <a:cubicBezTo>
                    <a:pt x="5" y="15"/>
                    <a:pt x="4" y="1"/>
                    <a:pt x="4" y="1"/>
                  </a:cubicBezTo>
                  <a:cubicBezTo>
                    <a:pt x="3" y="0"/>
                    <a:pt x="3" y="0"/>
                    <a:pt x="2" y="1"/>
                  </a:cubicBezTo>
                  <a:cubicBezTo>
                    <a:pt x="0" y="2"/>
                    <a:pt x="0" y="6"/>
                    <a:pt x="1" y="29"/>
                  </a:cubicBezTo>
                  <a:cubicBezTo>
                    <a:pt x="2" y="43"/>
                    <a:pt x="2" y="57"/>
                    <a:pt x="2" y="59"/>
                  </a:cubicBezTo>
                  <a:cubicBezTo>
                    <a:pt x="3" y="64"/>
                    <a:pt x="4" y="70"/>
                    <a:pt x="5" y="70"/>
                  </a:cubicBezTo>
                  <a:cubicBezTo>
                    <a:pt x="5" y="71"/>
                    <a:pt x="5" y="71"/>
                    <a:pt x="6" y="71"/>
                  </a:cubicBezTo>
                  <a:cubicBezTo>
                    <a:pt x="7" y="71"/>
                    <a:pt x="7" y="70"/>
                    <a:pt x="6" y="67"/>
                  </a:cubicBezTo>
                  <a:cubicBezTo>
                    <a:pt x="6" y="65"/>
                    <a:pt x="5" y="50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" name="Freeform 780"/>
            <p:cNvSpPr/>
            <p:nvPr/>
          </p:nvSpPr>
          <p:spPr bwMode="auto">
            <a:xfrm>
              <a:off x="7025" y="3411"/>
              <a:ext cx="233" cy="57"/>
            </a:xfrm>
            <a:custGeom>
              <a:avLst/>
              <a:gdLst>
                <a:gd name="T0" fmla="*/ 34 w 57"/>
                <a:gd name="T1" fmla="*/ 7 h 14"/>
                <a:gd name="T2" fmla="*/ 24 w 57"/>
                <a:gd name="T3" fmla="*/ 4 h 14"/>
                <a:gd name="T4" fmla="*/ 13 w 57"/>
                <a:gd name="T5" fmla="*/ 2 h 14"/>
                <a:gd name="T6" fmla="*/ 0 w 57"/>
                <a:gd name="T7" fmla="*/ 8 h 14"/>
                <a:gd name="T8" fmla="*/ 9 w 57"/>
                <a:gd name="T9" fmla="*/ 7 h 14"/>
                <a:gd name="T10" fmla="*/ 20 w 57"/>
                <a:gd name="T11" fmla="*/ 6 h 14"/>
                <a:gd name="T12" fmla="*/ 34 w 57"/>
                <a:gd name="T13" fmla="*/ 11 h 14"/>
                <a:gd name="T14" fmla="*/ 48 w 57"/>
                <a:gd name="T15" fmla="*/ 12 h 14"/>
                <a:gd name="T16" fmla="*/ 52 w 57"/>
                <a:gd name="T17" fmla="*/ 12 h 14"/>
                <a:gd name="T18" fmla="*/ 34 w 57"/>
                <a:gd name="T1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4">
                  <a:moveTo>
                    <a:pt x="34" y="7"/>
                  </a:moveTo>
                  <a:cubicBezTo>
                    <a:pt x="26" y="6"/>
                    <a:pt x="25" y="6"/>
                    <a:pt x="24" y="4"/>
                  </a:cubicBezTo>
                  <a:cubicBezTo>
                    <a:pt x="23" y="1"/>
                    <a:pt x="19" y="0"/>
                    <a:pt x="13" y="2"/>
                  </a:cubicBezTo>
                  <a:cubicBezTo>
                    <a:pt x="7" y="3"/>
                    <a:pt x="0" y="7"/>
                    <a:pt x="0" y="8"/>
                  </a:cubicBezTo>
                  <a:cubicBezTo>
                    <a:pt x="0" y="11"/>
                    <a:pt x="3" y="10"/>
                    <a:pt x="9" y="7"/>
                  </a:cubicBezTo>
                  <a:cubicBezTo>
                    <a:pt x="17" y="4"/>
                    <a:pt x="21" y="3"/>
                    <a:pt x="20" y="6"/>
                  </a:cubicBezTo>
                  <a:cubicBezTo>
                    <a:pt x="19" y="10"/>
                    <a:pt x="21" y="11"/>
                    <a:pt x="34" y="11"/>
                  </a:cubicBezTo>
                  <a:cubicBezTo>
                    <a:pt x="45" y="11"/>
                    <a:pt x="47" y="11"/>
                    <a:pt x="48" y="12"/>
                  </a:cubicBezTo>
                  <a:cubicBezTo>
                    <a:pt x="50" y="14"/>
                    <a:pt x="50" y="14"/>
                    <a:pt x="52" y="12"/>
                  </a:cubicBezTo>
                  <a:cubicBezTo>
                    <a:pt x="57" y="8"/>
                    <a:pt x="55" y="8"/>
                    <a:pt x="3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" name="Freeform 781"/>
            <p:cNvSpPr/>
            <p:nvPr/>
          </p:nvSpPr>
          <p:spPr bwMode="auto">
            <a:xfrm>
              <a:off x="6943" y="3390"/>
              <a:ext cx="114" cy="66"/>
            </a:xfrm>
            <a:custGeom>
              <a:avLst/>
              <a:gdLst>
                <a:gd name="T0" fmla="*/ 26 w 28"/>
                <a:gd name="T1" fmla="*/ 0 h 16"/>
                <a:gd name="T2" fmla="*/ 4 w 28"/>
                <a:gd name="T3" fmla="*/ 10 h 16"/>
                <a:gd name="T4" fmla="*/ 1 w 28"/>
                <a:gd name="T5" fmla="*/ 15 h 16"/>
                <a:gd name="T6" fmla="*/ 6 w 28"/>
                <a:gd name="T7" fmla="*/ 14 h 16"/>
                <a:gd name="T8" fmla="*/ 16 w 28"/>
                <a:gd name="T9" fmla="*/ 8 h 16"/>
                <a:gd name="T10" fmla="*/ 26 w 28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">
                  <a:moveTo>
                    <a:pt x="26" y="0"/>
                  </a:moveTo>
                  <a:cubicBezTo>
                    <a:pt x="24" y="0"/>
                    <a:pt x="7" y="8"/>
                    <a:pt x="4" y="10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2" y="16"/>
                    <a:pt x="4" y="15"/>
                    <a:pt x="6" y="14"/>
                  </a:cubicBezTo>
                  <a:cubicBezTo>
                    <a:pt x="7" y="13"/>
                    <a:pt x="12" y="10"/>
                    <a:pt x="16" y="8"/>
                  </a:cubicBezTo>
                  <a:cubicBezTo>
                    <a:pt x="22" y="4"/>
                    <a:pt x="28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" name="Freeform 782"/>
            <p:cNvSpPr/>
            <p:nvPr/>
          </p:nvSpPr>
          <p:spPr bwMode="auto">
            <a:xfrm>
              <a:off x="2605" y="1094"/>
              <a:ext cx="45" cy="13"/>
            </a:xfrm>
            <a:custGeom>
              <a:avLst/>
              <a:gdLst>
                <a:gd name="T0" fmla="*/ 1 w 11"/>
                <a:gd name="T1" fmla="*/ 2 h 3"/>
                <a:gd name="T2" fmla="*/ 9 w 11"/>
                <a:gd name="T3" fmla="*/ 1 h 3"/>
                <a:gd name="T4" fmla="*/ 4 w 11"/>
                <a:gd name="T5" fmla="*/ 0 h 3"/>
                <a:gd name="T6" fmla="*/ 1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1" y="2"/>
                  </a:moveTo>
                  <a:cubicBezTo>
                    <a:pt x="3" y="3"/>
                    <a:pt x="8" y="2"/>
                    <a:pt x="9" y="1"/>
                  </a:cubicBezTo>
                  <a:cubicBezTo>
                    <a:pt x="11" y="0"/>
                    <a:pt x="8" y="0"/>
                    <a:pt x="4" y="0"/>
                  </a:cubicBezTo>
                  <a:cubicBezTo>
                    <a:pt x="0" y="1"/>
                    <a:pt x="0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5" name="Freeform 783"/>
            <p:cNvSpPr/>
            <p:nvPr/>
          </p:nvSpPr>
          <p:spPr bwMode="auto">
            <a:xfrm>
              <a:off x="5628" y="3061"/>
              <a:ext cx="16" cy="132"/>
            </a:xfrm>
            <a:custGeom>
              <a:avLst/>
              <a:gdLst>
                <a:gd name="T0" fmla="*/ 3 w 4"/>
                <a:gd name="T1" fmla="*/ 32 h 32"/>
                <a:gd name="T2" fmla="*/ 3 w 4"/>
                <a:gd name="T3" fmla="*/ 30 h 32"/>
                <a:gd name="T4" fmla="*/ 3 w 4"/>
                <a:gd name="T5" fmla="*/ 9 h 32"/>
                <a:gd name="T6" fmla="*/ 1 w 4"/>
                <a:gd name="T7" fmla="*/ 14 h 32"/>
                <a:gd name="T8" fmla="*/ 1 w 4"/>
                <a:gd name="T9" fmla="*/ 31 h 32"/>
                <a:gd name="T10" fmla="*/ 3 w 4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2">
                  <a:moveTo>
                    <a:pt x="3" y="32"/>
                  </a:moveTo>
                  <a:cubicBezTo>
                    <a:pt x="4" y="32"/>
                    <a:pt x="4" y="32"/>
                    <a:pt x="3" y="30"/>
                  </a:cubicBezTo>
                  <a:cubicBezTo>
                    <a:pt x="2" y="27"/>
                    <a:pt x="2" y="21"/>
                    <a:pt x="3" y="9"/>
                  </a:cubicBezTo>
                  <a:cubicBezTo>
                    <a:pt x="4" y="0"/>
                    <a:pt x="3" y="2"/>
                    <a:pt x="1" y="14"/>
                  </a:cubicBezTo>
                  <a:cubicBezTo>
                    <a:pt x="0" y="20"/>
                    <a:pt x="0" y="27"/>
                    <a:pt x="1" y="31"/>
                  </a:cubicBezTo>
                  <a:cubicBezTo>
                    <a:pt x="1" y="32"/>
                    <a:pt x="2" y="32"/>
                    <a:pt x="3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6" name="Freeform 784"/>
            <p:cNvSpPr/>
            <p:nvPr/>
          </p:nvSpPr>
          <p:spPr bwMode="auto">
            <a:xfrm>
              <a:off x="2392" y="1378"/>
              <a:ext cx="4" cy="8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7" name="Freeform 785"/>
            <p:cNvSpPr>
              <a:spLocks noEditPoints="1"/>
            </p:cNvSpPr>
            <p:nvPr/>
          </p:nvSpPr>
          <p:spPr bwMode="auto">
            <a:xfrm>
              <a:off x="-4" y="696"/>
              <a:ext cx="7688" cy="2793"/>
            </a:xfrm>
            <a:custGeom>
              <a:avLst/>
              <a:gdLst>
                <a:gd name="T0" fmla="*/ 1424 w 1877"/>
                <a:gd name="T1" fmla="*/ 437 h 680"/>
                <a:gd name="T2" fmla="*/ 953 w 1877"/>
                <a:gd name="T3" fmla="*/ 576 h 680"/>
                <a:gd name="T4" fmla="*/ 564 w 1877"/>
                <a:gd name="T5" fmla="*/ 318 h 680"/>
                <a:gd name="T6" fmla="*/ 432 w 1877"/>
                <a:gd name="T7" fmla="*/ 245 h 680"/>
                <a:gd name="T8" fmla="*/ 311 w 1877"/>
                <a:gd name="T9" fmla="*/ 533 h 680"/>
                <a:gd name="T10" fmla="*/ 514 w 1877"/>
                <a:gd name="T11" fmla="*/ 652 h 680"/>
                <a:gd name="T12" fmla="*/ 703 w 1877"/>
                <a:gd name="T13" fmla="*/ 561 h 680"/>
                <a:gd name="T14" fmla="*/ 985 w 1877"/>
                <a:gd name="T15" fmla="*/ 620 h 680"/>
                <a:gd name="T16" fmla="*/ 1579 w 1877"/>
                <a:gd name="T17" fmla="*/ 657 h 680"/>
                <a:gd name="T18" fmla="*/ 599 w 1877"/>
                <a:gd name="T19" fmla="*/ 285 h 680"/>
                <a:gd name="T20" fmla="*/ 472 w 1877"/>
                <a:gd name="T21" fmla="*/ 333 h 680"/>
                <a:gd name="T22" fmla="*/ 392 w 1877"/>
                <a:gd name="T23" fmla="*/ 597 h 680"/>
                <a:gd name="T24" fmla="*/ 214 w 1877"/>
                <a:gd name="T25" fmla="*/ 265 h 680"/>
                <a:gd name="T26" fmla="*/ 154 w 1877"/>
                <a:gd name="T27" fmla="*/ 96 h 680"/>
                <a:gd name="T28" fmla="*/ 82 w 1877"/>
                <a:gd name="T29" fmla="*/ 452 h 680"/>
                <a:gd name="T30" fmla="*/ 113 w 1877"/>
                <a:gd name="T31" fmla="*/ 396 h 680"/>
                <a:gd name="T32" fmla="*/ 201 w 1877"/>
                <a:gd name="T33" fmla="*/ 358 h 680"/>
                <a:gd name="T34" fmla="*/ 153 w 1877"/>
                <a:gd name="T35" fmla="*/ 541 h 680"/>
                <a:gd name="T36" fmla="*/ 300 w 1877"/>
                <a:gd name="T37" fmla="*/ 593 h 680"/>
                <a:gd name="T38" fmla="*/ 467 w 1877"/>
                <a:gd name="T39" fmla="*/ 559 h 680"/>
                <a:gd name="T40" fmla="*/ 441 w 1877"/>
                <a:gd name="T41" fmla="*/ 493 h 680"/>
                <a:gd name="T42" fmla="*/ 605 w 1877"/>
                <a:gd name="T43" fmla="*/ 555 h 680"/>
                <a:gd name="T44" fmla="*/ 704 w 1877"/>
                <a:gd name="T45" fmla="*/ 433 h 680"/>
                <a:gd name="T46" fmla="*/ 731 w 1877"/>
                <a:gd name="T47" fmla="*/ 496 h 680"/>
                <a:gd name="T48" fmla="*/ 683 w 1877"/>
                <a:gd name="T49" fmla="*/ 332 h 680"/>
                <a:gd name="T50" fmla="*/ 622 w 1877"/>
                <a:gd name="T51" fmla="*/ 257 h 680"/>
                <a:gd name="T52" fmla="*/ 621 w 1877"/>
                <a:gd name="T53" fmla="*/ 312 h 680"/>
                <a:gd name="T54" fmla="*/ 544 w 1877"/>
                <a:gd name="T55" fmla="*/ 414 h 680"/>
                <a:gd name="T56" fmla="*/ 681 w 1877"/>
                <a:gd name="T57" fmla="*/ 444 h 680"/>
                <a:gd name="T58" fmla="*/ 917 w 1877"/>
                <a:gd name="T59" fmla="*/ 534 h 680"/>
                <a:gd name="T60" fmla="*/ 865 w 1877"/>
                <a:gd name="T61" fmla="*/ 6 h 680"/>
                <a:gd name="T62" fmla="*/ 785 w 1877"/>
                <a:gd name="T63" fmla="*/ 267 h 680"/>
                <a:gd name="T64" fmla="*/ 793 w 1877"/>
                <a:gd name="T65" fmla="*/ 271 h 680"/>
                <a:gd name="T66" fmla="*/ 775 w 1877"/>
                <a:gd name="T67" fmla="*/ 537 h 680"/>
                <a:gd name="T68" fmla="*/ 847 w 1877"/>
                <a:gd name="T69" fmla="*/ 383 h 680"/>
                <a:gd name="T70" fmla="*/ 903 w 1877"/>
                <a:gd name="T71" fmla="*/ 495 h 680"/>
                <a:gd name="T72" fmla="*/ 1154 w 1877"/>
                <a:gd name="T73" fmla="*/ 185 h 680"/>
                <a:gd name="T74" fmla="*/ 1101 w 1877"/>
                <a:gd name="T75" fmla="*/ 254 h 680"/>
                <a:gd name="T76" fmla="*/ 1080 w 1877"/>
                <a:gd name="T77" fmla="*/ 141 h 680"/>
                <a:gd name="T78" fmla="*/ 1060 w 1877"/>
                <a:gd name="T79" fmla="*/ 240 h 680"/>
                <a:gd name="T80" fmla="*/ 1113 w 1877"/>
                <a:gd name="T81" fmla="*/ 515 h 680"/>
                <a:gd name="T82" fmla="*/ 1219 w 1877"/>
                <a:gd name="T83" fmla="*/ 514 h 680"/>
                <a:gd name="T84" fmla="*/ 1201 w 1877"/>
                <a:gd name="T85" fmla="*/ 532 h 680"/>
                <a:gd name="T86" fmla="*/ 1396 w 1877"/>
                <a:gd name="T87" fmla="*/ 502 h 680"/>
                <a:gd name="T88" fmla="*/ 1412 w 1877"/>
                <a:gd name="T89" fmla="*/ 500 h 680"/>
                <a:gd name="T90" fmla="*/ 1343 w 1877"/>
                <a:gd name="T91" fmla="*/ 491 h 680"/>
                <a:gd name="T92" fmla="*/ 1333 w 1877"/>
                <a:gd name="T93" fmla="*/ 420 h 680"/>
                <a:gd name="T94" fmla="*/ 1351 w 1877"/>
                <a:gd name="T95" fmla="*/ 397 h 680"/>
                <a:gd name="T96" fmla="*/ 1347 w 1877"/>
                <a:gd name="T97" fmla="*/ 286 h 680"/>
                <a:gd name="T98" fmla="*/ 1411 w 1877"/>
                <a:gd name="T99" fmla="*/ 469 h 680"/>
                <a:gd name="T100" fmla="*/ 1378 w 1877"/>
                <a:gd name="T101" fmla="*/ 221 h 680"/>
                <a:gd name="T102" fmla="*/ 1294 w 1877"/>
                <a:gd name="T103" fmla="*/ 318 h 680"/>
                <a:gd name="T104" fmla="*/ 1372 w 1877"/>
                <a:gd name="T105" fmla="*/ 555 h 680"/>
                <a:gd name="T106" fmla="*/ 1725 w 1877"/>
                <a:gd name="T107" fmla="*/ 110 h 680"/>
                <a:gd name="T108" fmla="*/ 1682 w 1877"/>
                <a:gd name="T109" fmla="*/ 591 h 680"/>
                <a:gd name="T110" fmla="*/ 1681 w 1877"/>
                <a:gd name="T111" fmla="*/ 136 h 680"/>
                <a:gd name="T112" fmla="*/ 1598 w 1877"/>
                <a:gd name="T113" fmla="*/ 557 h 680"/>
                <a:gd name="T114" fmla="*/ 1625 w 1877"/>
                <a:gd name="T115" fmla="*/ 300 h 680"/>
                <a:gd name="T116" fmla="*/ 1619 w 1877"/>
                <a:gd name="T117" fmla="*/ 345 h 680"/>
                <a:gd name="T118" fmla="*/ 1613 w 1877"/>
                <a:gd name="T119" fmla="*/ 409 h 680"/>
                <a:gd name="T120" fmla="*/ 1593 w 1877"/>
                <a:gd name="T121" fmla="*/ 448 h 680"/>
                <a:gd name="T122" fmla="*/ 1683 w 1877"/>
                <a:gd name="T123" fmla="*/ 516 h 680"/>
                <a:gd name="T124" fmla="*/ 1779 w 1877"/>
                <a:gd name="T125" fmla="*/ 121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7" h="680">
                  <a:moveTo>
                    <a:pt x="1876" y="645"/>
                  </a:moveTo>
                  <a:cubicBezTo>
                    <a:pt x="1874" y="635"/>
                    <a:pt x="1873" y="614"/>
                    <a:pt x="1873" y="597"/>
                  </a:cubicBezTo>
                  <a:cubicBezTo>
                    <a:pt x="1873" y="587"/>
                    <a:pt x="1873" y="575"/>
                    <a:pt x="1872" y="570"/>
                  </a:cubicBezTo>
                  <a:cubicBezTo>
                    <a:pt x="1870" y="548"/>
                    <a:pt x="1869" y="530"/>
                    <a:pt x="1868" y="507"/>
                  </a:cubicBezTo>
                  <a:cubicBezTo>
                    <a:pt x="1868" y="494"/>
                    <a:pt x="1867" y="482"/>
                    <a:pt x="1867" y="481"/>
                  </a:cubicBezTo>
                  <a:cubicBezTo>
                    <a:pt x="1866" y="480"/>
                    <a:pt x="1866" y="465"/>
                    <a:pt x="1866" y="447"/>
                  </a:cubicBezTo>
                  <a:cubicBezTo>
                    <a:pt x="1866" y="429"/>
                    <a:pt x="1865" y="407"/>
                    <a:pt x="1865" y="399"/>
                  </a:cubicBezTo>
                  <a:cubicBezTo>
                    <a:pt x="1865" y="390"/>
                    <a:pt x="1864" y="372"/>
                    <a:pt x="1864" y="359"/>
                  </a:cubicBezTo>
                  <a:cubicBezTo>
                    <a:pt x="1864" y="346"/>
                    <a:pt x="1869" y="176"/>
                    <a:pt x="1870" y="175"/>
                  </a:cubicBezTo>
                  <a:cubicBezTo>
                    <a:pt x="1872" y="170"/>
                    <a:pt x="1865" y="156"/>
                    <a:pt x="1859" y="153"/>
                  </a:cubicBezTo>
                  <a:cubicBezTo>
                    <a:pt x="1856" y="152"/>
                    <a:pt x="1856" y="151"/>
                    <a:pt x="1856" y="149"/>
                  </a:cubicBezTo>
                  <a:cubicBezTo>
                    <a:pt x="1856" y="148"/>
                    <a:pt x="1856" y="147"/>
                    <a:pt x="1854" y="147"/>
                  </a:cubicBezTo>
                  <a:cubicBezTo>
                    <a:pt x="1853" y="147"/>
                    <a:pt x="1852" y="147"/>
                    <a:pt x="1852" y="140"/>
                  </a:cubicBezTo>
                  <a:cubicBezTo>
                    <a:pt x="1852" y="135"/>
                    <a:pt x="1852" y="132"/>
                    <a:pt x="1851" y="130"/>
                  </a:cubicBezTo>
                  <a:cubicBezTo>
                    <a:pt x="1848" y="125"/>
                    <a:pt x="1845" y="128"/>
                    <a:pt x="1845" y="136"/>
                  </a:cubicBezTo>
                  <a:cubicBezTo>
                    <a:pt x="1845" y="138"/>
                    <a:pt x="1844" y="139"/>
                    <a:pt x="1844" y="138"/>
                  </a:cubicBezTo>
                  <a:cubicBezTo>
                    <a:pt x="1843" y="137"/>
                    <a:pt x="1842" y="134"/>
                    <a:pt x="1842" y="130"/>
                  </a:cubicBezTo>
                  <a:cubicBezTo>
                    <a:pt x="1842" y="126"/>
                    <a:pt x="1842" y="123"/>
                    <a:pt x="1842" y="123"/>
                  </a:cubicBezTo>
                  <a:cubicBezTo>
                    <a:pt x="1841" y="122"/>
                    <a:pt x="1839" y="122"/>
                    <a:pt x="1836" y="122"/>
                  </a:cubicBezTo>
                  <a:cubicBezTo>
                    <a:pt x="1831" y="121"/>
                    <a:pt x="1829" y="118"/>
                    <a:pt x="1832" y="116"/>
                  </a:cubicBezTo>
                  <a:cubicBezTo>
                    <a:pt x="1834" y="114"/>
                    <a:pt x="1834" y="111"/>
                    <a:pt x="1831" y="111"/>
                  </a:cubicBezTo>
                  <a:cubicBezTo>
                    <a:pt x="1831" y="111"/>
                    <a:pt x="1830" y="110"/>
                    <a:pt x="1831" y="109"/>
                  </a:cubicBezTo>
                  <a:cubicBezTo>
                    <a:pt x="1831" y="107"/>
                    <a:pt x="1831" y="106"/>
                    <a:pt x="1829" y="105"/>
                  </a:cubicBezTo>
                  <a:cubicBezTo>
                    <a:pt x="1827" y="105"/>
                    <a:pt x="1825" y="104"/>
                    <a:pt x="1823" y="104"/>
                  </a:cubicBezTo>
                  <a:cubicBezTo>
                    <a:pt x="1821" y="104"/>
                    <a:pt x="1821" y="104"/>
                    <a:pt x="1820" y="101"/>
                  </a:cubicBezTo>
                  <a:cubicBezTo>
                    <a:pt x="1820" y="99"/>
                    <a:pt x="1818" y="96"/>
                    <a:pt x="1817" y="95"/>
                  </a:cubicBezTo>
                  <a:cubicBezTo>
                    <a:pt x="1815" y="93"/>
                    <a:pt x="1814" y="92"/>
                    <a:pt x="1815" y="91"/>
                  </a:cubicBezTo>
                  <a:cubicBezTo>
                    <a:pt x="1816" y="90"/>
                    <a:pt x="1816" y="89"/>
                    <a:pt x="1813" y="88"/>
                  </a:cubicBezTo>
                  <a:cubicBezTo>
                    <a:pt x="1809" y="87"/>
                    <a:pt x="1804" y="86"/>
                    <a:pt x="1802" y="87"/>
                  </a:cubicBezTo>
                  <a:cubicBezTo>
                    <a:pt x="1799" y="89"/>
                    <a:pt x="1775" y="85"/>
                    <a:pt x="1774" y="82"/>
                  </a:cubicBezTo>
                  <a:cubicBezTo>
                    <a:pt x="1773" y="80"/>
                    <a:pt x="1769" y="80"/>
                    <a:pt x="1765" y="81"/>
                  </a:cubicBezTo>
                  <a:cubicBezTo>
                    <a:pt x="1763" y="82"/>
                    <a:pt x="1755" y="83"/>
                    <a:pt x="1746" y="84"/>
                  </a:cubicBezTo>
                  <a:cubicBezTo>
                    <a:pt x="1730" y="86"/>
                    <a:pt x="1730" y="86"/>
                    <a:pt x="1725" y="89"/>
                  </a:cubicBezTo>
                  <a:cubicBezTo>
                    <a:pt x="1718" y="94"/>
                    <a:pt x="1711" y="104"/>
                    <a:pt x="1712" y="107"/>
                  </a:cubicBezTo>
                  <a:cubicBezTo>
                    <a:pt x="1714" y="108"/>
                    <a:pt x="1704" y="119"/>
                    <a:pt x="1701" y="119"/>
                  </a:cubicBezTo>
                  <a:cubicBezTo>
                    <a:pt x="1700" y="119"/>
                    <a:pt x="1699" y="118"/>
                    <a:pt x="1698" y="117"/>
                  </a:cubicBezTo>
                  <a:cubicBezTo>
                    <a:pt x="1697" y="115"/>
                    <a:pt x="1696" y="114"/>
                    <a:pt x="1696" y="114"/>
                  </a:cubicBezTo>
                  <a:cubicBezTo>
                    <a:pt x="1695" y="113"/>
                    <a:pt x="1695" y="112"/>
                    <a:pt x="1695" y="111"/>
                  </a:cubicBezTo>
                  <a:cubicBezTo>
                    <a:pt x="1696" y="108"/>
                    <a:pt x="1694" y="107"/>
                    <a:pt x="1684" y="105"/>
                  </a:cubicBezTo>
                  <a:cubicBezTo>
                    <a:pt x="1679" y="104"/>
                    <a:pt x="1678" y="103"/>
                    <a:pt x="1678" y="102"/>
                  </a:cubicBezTo>
                  <a:cubicBezTo>
                    <a:pt x="1678" y="101"/>
                    <a:pt x="1679" y="89"/>
                    <a:pt x="1679" y="76"/>
                  </a:cubicBezTo>
                  <a:cubicBezTo>
                    <a:pt x="1679" y="57"/>
                    <a:pt x="1679" y="52"/>
                    <a:pt x="1678" y="51"/>
                  </a:cubicBezTo>
                  <a:cubicBezTo>
                    <a:pt x="1676" y="50"/>
                    <a:pt x="1675" y="51"/>
                    <a:pt x="1676" y="52"/>
                  </a:cubicBezTo>
                  <a:cubicBezTo>
                    <a:pt x="1677" y="53"/>
                    <a:pt x="1677" y="53"/>
                    <a:pt x="1676" y="54"/>
                  </a:cubicBezTo>
                  <a:cubicBezTo>
                    <a:pt x="1675" y="55"/>
                    <a:pt x="1675" y="60"/>
                    <a:pt x="1675" y="79"/>
                  </a:cubicBezTo>
                  <a:cubicBezTo>
                    <a:pt x="1675" y="104"/>
                    <a:pt x="1675" y="104"/>
                    <a:pt x="1675" y="104"/>
                  </a:cubicBezTo>
                  <a:cubicBezTo>
                    <a:pt x="1665" y="103"/>
                    <a:pt x="1665" y="103"/>
                    <a:pt x="1665" y="103"/>
                  </a:cubicBezTo>
                  <a:cubicBezTo>
                    <a:pt x="1659" y="103"/>
                    <a:pt x="1652" y="103"/>
                    <a:pt x="1649" y="102"/>
                  </a:cubicBezTo>
                  <a:cubicBezTo>
                    <a:pt x="1642" y="100"/>
                    <a:pt x="1629" y="100"/>
                    <a:pt x="1625" y="102"/>
                  </a:cubicBezTo>
                  <a:cubicBezTo>
                    <a:pt x="1623" y="102"/>
                    <a:pt x="1623" y="103"/>
                    <a:pt x="1623" y="105"/>
                  </a:cubicBezTo>
                  <a:cubicBezTo>
                    <a:pt x="1623" y="107"/>
                    <a:pt x="1623" y="107"/>
                    <a:pt x="1616" y="107"/>
                  </a:cubicBezTo>
                  <a:cubicBezTo>
                    <a:pt x="1609" y="107"/>
                    <a:pt x="1608" y="108"/>
                    <a:pt x="1607" y="110"/>
                  </a:cubicBezTo>
                  <a:cubicBezTo>
                    <a:pt x="1605" y="112"/>
                    <a:pt x="1600" y="114"/>
                    <a:pt x="1600" y="112"/>
                  </a:cubicBezTo>
                  <a:cubicBezTo>
                    <a:pt x="1600" y="107"/>
                    <a:pt x="1596" y="110"/>
                    <a:pt x="1588" y="120"/>
                  </a:cubicBezTo>
                  <a:cubicBezTo>
                    <a:pt x="1584" y="125"/>
                    <a:pt x="1580" y="130"/>
                    <a:pt x="1579" y="131"/>
                  </a:cubicBezTo>
                  <a:cubicBezTo>
                    <a:pt x="1578" y="132"/>
                    <a:pt x="1577" y="133"/>
                    <a:pt x="1577" y="134"/>
                  </a:cubicBezTo>
                  <a:cubicBezTo>
                    <a:pt x="1577" y="135"/>
                    <a:pt x="1576" y="137"/>
                    <a:pt x="1574" y="139"/>
                  </a:cubicBezTo>
                  <a:cubicBezTo>
                    <a:pt x="1572" y="143"/>
                    <a:pt x="1572" y="143"/>
                    <a:pt x="1573" y="150"/>
                  </a:cubicBezTo>
                  <a:cubicBezTo>
                    <a:pt x="1574" y="159"/>
                    <a:pt x="1574" y="214"/>
                    <a:pt x="1573" y="228"/>
                  </a:cubicBezTo>
                  <a:cubicBezTo>
                    <a:pt x="1572" y="233"/>
                    <a:pt x="1572" y="242"/>
                    <a:pt x="1571" y="249"/>
                  </a:cubicBezTo>
                  <a:cubicBezTo>
                    <a:pt x="1571" y="272"/>
                    <a:pt x="1570" y="378"/>
                    <a:pt x="1571" y="449"/>
                  </a:cubicBezTo>
                  <a:cubicBezTo>
                    <a:pt x="1571" y="515"/>
                    <a:pt x="1571" y="520"/>
                    <a:pt x="1569" y="520"/>
                  </a:cubicBezTo>
                  <a:cubicBezTo>
                    <a:pt x="1568" y="520"/>
                    <a:pt x="1564" y="525"/>
                    <a:pt x="1564" y="526"/>
                  </a:cubicBezTo>
                  <a:cubicBezTo>
                    <a:pt x="1564" y="528"/>
                    <a:pt x="1566" y="527"/>
                    <a:pt x="1568" y="526"/>
                  </a:cubicBezTo>
                  <a:cubicBezTo>
                    <a:pt x="1570" y="523"/>
                    <a:pt x="1572" y="524"/>
                    <a:pt x="1572" y="527"/>
                  </a:cubicBezTo>
                  <a:cubicBezTo>
                    <a:pt x="1572" y="529"/>
                    <a:pt x="1571" y="530"/>
                    <a:pt x="1569" y="531"/>
                  </a:cubicBezTo>
                  <a:cubicBezTo>
                    <a:pt x="1568" y="532"/>
                    <a:pt x="1567" y="533"/>
                    <a:pt x="1567" y="534"/>
                  </a:cubicBezTo>
                  <a:cubicBezTo>
                    <a:pt x="1567" y="536"/>
                    <a:pt x="1567" y="536"/>
                    <a:pt x="1570" y="535"/>
                  </a:cubicBezTo>
                  <a:cubicBezTo>
                    <a:pt x="1571" y="534"/>
                    <a:pt x="1572" y="534"/>
                    <a:pt x="1572" y="538"/>
                  </a:cubicBezTo>
                  <a:cubicBezTo>
                    <a:pt x="1572" y="541"/>
                    <a:pt x="1571" y="541"/>
                    <a:pt x="1568" y="543"/>
                  </a:cubicBezTo>
                  <a:cubicBezTo>
                    <a:pt x="1566" y="544"/>
                    <a:pt x="1565" y="545"/>
                    <a:pt x="1565" y="546"/>
                  </a:cubicBezTo>
                  <a:cubicBezTo>
                    <a:pt x="1565" y="548"/>
                    <a:pt x="1568" y="548"/>
                    <a:pt x="1570" y="546"/>
                  </a:cubicBezTo>
                  <a:cubicBezTo>
                    <a:pt x="1571" y="545"/>
                    <a:pt x="1571" y="545"/>
                    <a:pt x="1572" y="548"/>
                  </a:cubicBezTo>
                  <a:cubicBezTo>
                    <a:pt x="1573" y="550"/>
                    <a:pt x="1572" y="551"/>
                    <a:pt x="1569" y="553"/>
                  </a:cubicBezTo>
                  <a:cubicBezTo>
                    <a:pt x="1566" y="555"/>
                    <a:pt x="1566" y="555"/>
                    <a:pt x="1566" y="565"/>
                  </a:cubicBezTo>
                  <a:cubicBezTo>
                    <a:pt x="1566" y="576"/>
                    <a:pt x="1566" y="576"/>
                    <a:pt x="1566" y="576"/>
                  </a:cubicBezTo>
                  <a:cubicBezTo>
                    <a:pt x="1562" y="581"/>
                    <a:pt x="1562" y="581"/>
                    <a:pt x="1562" y="581"/>
                  </a:cubicBezTo>
                  <a:cubicBezTo>
                    <a:pt x="1560" y="583"/>
                    <a:pt x="1558" y="586"/>
                    <a:pt x="1557" y="586"/>
                  </a:cubicBezTo>
                  <a:cubicBezTo>
                    <a:pt x="1555" y="587"/>
                    <a:pt x="1555" y="589"/>
                    <a:pt x="1557" y="590"/>
                  </a:cubicBezTo>
                  <a:cubicBezTo>
                    <a:pt x="1557" y="590"/>
                    <a:pt x="1559" y="590"/>
                    <a:pt x="1561" y="590"/>
                  </a:cubicBezTo>
                  <a:cubicBezTo>
                    <a:pt x="1562" y="589"/>
                    <a:pt x="1564" y="589"/>
                    <a:pt x="1564" y="589"/>
                  </a:cubicBezTo>
                  <a:cubicBezTo>
                    <a:pt x="1565" y="590"/>
                    <a:pt x="1563" y="594"/>
                    <a:pt x="1561" y="599"/>
                  </a:cubicBezTo>
                  <a:cubicBezTo>
                    <a:pt x="1557" y="606"/>
                    <a:pt x="1556" y="608"/>
                    <a:pt x="1557" y="610"/>
                  </a:cubicBezTo>
                  <a:cubicBezTo>
                    <a:pt x="1558" y="613"/>
                    <a:pt x="1559" y="614"/>
                    <a:pt x="1563" y="615"/>
                  </a:cubicBezTo>
                  <a:cubicBezTo>
                    <a:pt x="1564" y="616"/>
                    <a:pt x="1564" y="616"/>
                    <a:pt x="1562" y="618"/>
                  </a:cubicBezTo>
                  <a:cubicBezTo>
                    <a:pt x="1560" y="622"/>
                    <a:pt x="1557" y="631"/>
                    <a:pt x="1557" y="634"/>
                  </a:cubicBezTo>
                  <a:cubicBezTo>
                    <a:pt x="1557" y="637"/>
                    <a:pt x="1565" y="639"/>
                    <a:pt x="1568" y="637"/>
                  </a:cubicBezTo>
                  <a:cubicBezTo>
                    <a:pt x="1569" y="636"/>
                    <a:pt x="1570" y="636"/>
                    <a:pt x="1570" y="636"/>
                  </a:cubicBezTo>
                  <a:cubicBezTo>
                    <a:pt x="1571" y="636"/>
                    <a:pt x="1570" y="638"/>
                    <a:pt x="1569" y="640"/>
                  </a:cubicBezTo>
                  <a:cubicBezTo>
                    <a:pt x="1567" y="641"/>
                    <a:pt x="1567" y="643"/>
                    <a:pt x="1569" y="645"/>
                  </a:cubicBezTo>
                  <a:cubicBezTo>
                    <a:pt x="1571" y="646"/>
                    <a:pt x="1571" y="647"/>
                    <a:pt x="1569" y="648"/>
                  </a:cubicBezTo>
                  <a:cubicBezTo>
                    <a:pt x="1568" y="650"/>
                    <a:pt x="1567" y="650"/>
                    <a:pt x="1562" y="649"/>
                  </a:cubicBezTo>
                  <a:cubicBezTo>
                    <a:pt x="1555" y="649"/>
                    <a:pt x="1555" y="648"/>
                    <a:pt x="1554" y="644"/>
                  </a:cubicBezTo>
                  <a:cubicBezTo>
                    <a:pt x="1553" y="642"/>
                    <a:pt x="1552" y="637"/>
                    <a:pt x="1551" y="633"/>
                  </a:cubicBezTo>
                  <a:cubicBezTo>
                    <a:pt x="1550" y="627"/>
                    <a:pt x="1550" y="619"/>
                    <a:pt x="1550" y="608"/>
                  </a:cubicBezTo>
                  <a:cubicBezTo>
                    <a:pt x="1549" y="592"/>
                    <a:pt x="1549" y="592"/>
                    <a:pt x="1549" y="592"/>
                  </a:cubicBezTo>
                  <a:cubicBezTo>
                    <a:pt x="1547" y="589"/>
                    <a:pt x="1547" y="589"/>
                    <a:pt x="1547" y="589"/>
                  </a:cubicBezTo>
                  <a:cubicBezTo>
                    <a:pt x="1544" y="586"/>
                    <a:pt x="1544" y="586"/>
                    <a:pt x="1544" y="586"/>
                  </a:cubicBezTo>
                  <a:cubicBezTo>
                    <a:pt x="1530" y="587"/>
                    <a:pt x="1530" y="587"/>
                    <a:pt x="1530" y="587"/>
                  </a:cubicBezTo>
                  <a:cubicBezTo>
                    <a:pt x="1520" y="587"/>
                    <a:pt x="1515" y="587"/>
                    <a:pt x="1514" y="586"/>
                  </a:cubicBezTo>
                  <a:cubicBezTo>
                    <a:pt x="1513" y="585"/>
                    <a:pt x="1512" y="585"/>
                    <a:pt x="1510" y="586"/>
                  </a:cubicBezTo>
                  <a:cubicBezTo>
                    <a:pt x="1504" y="588"/>
                    <a:pt x="1503" y="587"/>
                    <a:pt x="1502" y="576"/>
                  </a:cubicBezTo>
                  <a:cubicBezTo>
                    <a:pt x="1501" y="567"/>
                    <a:pt x="1501" y="565"/>
                    <a:pt x="1502" y="563"/>
                  </a:cubicBezTo>
                  <a:cubicBezTo>
                    <a:pt x="1505" y="558"/>
                    <a:pt x="1506" y="559"/>
                    <a:pt x="1507" y="565"/>
                  </a:cubicBezTo>
                  <a:cubicBezTo>
                    <a:pt x="1507" y="571"/>
                    <a:pt x="1508" y="573"/>
                    <a:pt x="1510" y="572"/>
                  </a:cubicBezTo>
                  <a:cubicBezTo>
                    <a:pt x="1511" y="571"/>
                    <a:pt x="1511" y="568"/>
                    <a:pt x="1510" y="560"/>
                  </a:cubicBezTo>
                  <a:cubicBezTo>
                    <a:pt x="1510" y="549"/>
                    <a:pt x="1508" y="546"/>
                    <a:pt x="1505" y="547"/>
                  </a:cubicBezTo>
                  <a:cubicBezTo>
                    <a:pt x="1503" y="548"/>
                    <a:pt x="1503" y="551"/>
                    <a:pt x="1505" y="553"/>
                  </a:cubicBezTo>
                  <a:cubicBezTo>
                    <a:pt x="1508" y="555"/>
                    <a:pt x="1507" y="557"/>
                    <a:pt x="1503" y="558"/>
                  </a:cubicBezTo>
                  <a:cubicBezTo>
                    <a:pt x="1500" y="559"/>
                    <a:pt x="1499" y="559"/>
                    <a:pt x="1497" y="557"/>
                  </a:cubicBezTo>
                  <a:cubicBezTo>
                    <a:pt x="1495" y="554"/>
                    <a:pt x="1495" y="554"/>
                    <a:pt x="1492" y="555"/>
                  </a:cubicBezTo>
                  <a:cubicBezTo>
                    <a:pt x="1489" y="556"/>
                    <a:pt x="1489" y="557"/>
                    <a:pt x="1488" y="559"/>
                  </a:cubicBezTo>
                  <a:cubicBezTo>
                    <a:pt x="1488" y="562"/>
                    <a:pt x="1490" y="565"/>
                    <a:pt x="1492" y="564"/>
                  </a:cubicBezTo>
                  <a:cubicBezTo>
                    <a:pt x="1494" y="563"/>
                    <a:pt x="1494" y="562"/>
                    <a:pt x="1493" y="561"/>
                  </a:cubicBezTo>
                  <a:cubicBezTo>
                    <a:pt x="1493" y="559"/>
                    <a:pt x="1494" y="559"/>
                    <a:pt x="1496" y="561"/>
                  </a:cubicBezTo>
                  <a:cubicBezTo>
                    <a:pt x="1496" y="561"/>
                    <a:pt x="1496" y="563"/>
                    <a:pt x="1497" y="564"/>
                  </a:cubicBezTo>
                  <a:cubicBezTo>
                    <a:pt x="1497" y="565"/>
                    <a:pt x="1497" y="569"/>
                    <a:pt x="1498" y="573"/>
                  </a:cubicBezTo>
                  <a:cubicBezTo>
                    <a:pt x="1498" y="576"/>
                    <a:pt x="1499" y="581"/>
                    <a:pt x="1499" y="583"/>
                  </a:cubicBezTo>
                  <a:cubicBezTo>
                    <a:pt x="1499" y="586"/>
                    <a:pt x="1499" y="586"/>
                    <a:pt x="1497" y="586"/>
                  </a:cubicBezTo>
                  <a:cubicBezTo>
                    <a:pt x="1495" y="586"/>
                    <a:pt x="1494" y="586"/>
                    <a:pt x="1494" y="585"/>
                  </a:cubicBezTo>
                  <a:cubicBezTo>
                    <a:pt x="1493" y="584"/>
                    <a:pt x="1492" y="583"/>
                    <a:pt x="1491" y="584"/>
                  </a:cubicBezTo>
                  <a:cubicBezTo>
                    <a:pt x="1489" y="584"/>
                    <a:pt x="1482" y="582"/>
                    <a:pt x="1476" y="578"/>
                  </a:cubicBezTo>
                  <a:cubicBezTo>
                    <a:pt x="1473" y="577"/>
                    <a:pt x="1473" y="577"/>
                    <a:pt x="1467" y="580"/>
                  </a:cubicBezTo>
                  <a:cubicBezTo>
                    <a:pt x="1464" y="581"/>
                    <a:pt x="1460" y="583"/>
                    <a:pt x="1460" y="583"/>
                  </a:cubicBezTo>
                  <a:cubicBezTo>
                    <a:pt x="1459" y="583"/>
                    <a:pt x="1459" y="584"/>
                    <a:pt x="1459" y="589"/>
                  </a:cubicBezTo>
                  <a:cubicBezTo>
                    <a:pt x="1459" y="592"/>
                    <a:pt x="1459" y="597"/>
                    <a:pt x="1458" y="601"/>
                  </a:cubicBezTo>
                  <a:cubicBezTo>
                    <a:pt x="1458" y="607"/>
                    <a:pt x="1458" y="607"/>
                    <a:pt x="1458" y="607"/>
                  </a:cubicBezTo>
                  <a:cubicBezTo>
                    <a:pt x="1448" y="607"/>
                    <a:pt x="1448" y="607"/>
                    <a:pt x="1448" y="607"/>
                  </a:cubicBezTo>
                  <a:cubicBezTo>
                    <a:pt x="1440" y="607"/>
                    <a:pt x="1438" y="607"/>
                    <a:pt x="1439" y="608"/>
                  </a:cubicBezTo>
                  <a:cubicBezTo>
                    <a:pt x="1440" y="609"/>
                    <a:pt x="1444" y="609"/>
                    <a:pt x="1449" y="610"/>
                  </a:cubicBezTo>
                  <a:cubicBezTo>
                    <a:pt x="1457" y="610"/>
                    <a:pt x="1458" y="610"/>
                    <a:pt x="1459" y="612"/>
                  </a:cubicBezTo>
                  <a:cubicBezTo>
                    <a:pt x="1459" y="613"/>
                    <a:pt x="1458" y="613"/>
                    <a:pt x="1453" y="613"/>
                  </a:cubicBezTo>
                  <a:cubicBezTo>
                    <a:pt x="1449" y="613"/>
                    <a:pt x="1445" y="614"/>
                    <a:pt x="1444" y="614"/>
                  </a:cubicBezTo>
                  <a:cubicBezTo>
                    <a:pt x="1441" y="614"/>
                    <a:pt x="1441" y="614"/>
                    <a:pt x="1441" y="613"/>
                  </a:cubicBezTo>
                  <a:cubicBezTo>
                    <a:pt x="1441" y="613"/>
                    <a:pt x="1440" y="612"/>
                    <a:pt x="1439" y="611"/>
                  </a:cubicBezTo>
                  <a:cubicBezTo>
                    <a:pt x="1438" y="610"/>
                    <a:pt x="1438" y="608"/>
                    <a:pt x="1438" y="601"/>
                  </a:cubicBezTo>
                  <a:cubicBezTo>
                    <a:pt x="1438" y="585"/>
                    <a:pt x="1438" y="584"/>
                    <a:pt x="1437" y="576"/>
                  </a:cubicBezTo>
                  <a:cubicBezTo>
                    <a:pt x="1435" y="564"/>
                    <a:pt x="1434" y="487"/>
                    <a:pt x="1435" y="487"/>
                  </a:cubicBezTo>
                  <a:cubicBezTo>
                    <a:pt x="1436" y="487"/>
                    <a:pt x="1436" y="485"/>
                    <a:pt x="1436" y="482"/>
                  </a:cubicBezTo>
                  <a:cubicBezTo>
                    <a:pt x="1436" y="477"/>
                    <a:pt x="1433" y="472"/>
                    <a:pt x="1430" y="473"/>
                  </a:cubicBezTo>
                  <a:cubicBezTo>
                    <a:pt x="1428" y="473"/>
                    <a:pt x="1426" y="475"/>
                    <a:pt x="1429" y="475"/>
                  </a:cubicBezTo>
                  <a:cubicBezTo>
                    <a:pt x="1429" y="475"/>
                    <a:pt x="1431" y="476"/>
                    <a:pt x="1431" y="477"/>
                  </a:cubicBezTo>
                  <a:cubicBezTo>
                    <a:pt x="1433" y="479"/>
                    <a:pt x="1433" y="479"/>
                    <a:pt x="1431" y="480"/>
                  </a:cubicBezTo>
                  <a:cubicBezTo>
                    <a:pt x="1428" y="482"/>
                    <a:pt x="1427" y="488"/>
                    <a:pt x="1428" y="500"/>
                  </a:cubicBezTo>
                  <a:cubicBezTo>
                    <a:pt x="1429" y="506"/>
                    <a:pt x="1429" y="527"/>
                    <a:pt x="1430" y="548"/>
                  </a:cubicBezTo>
                  <a:cubicBezTo>
                    <a:pt x="1430" y="583"/>
                    <a:pt x="1430" y="585"/>
                    <a:pt x="1432" y="589"/>
                  </a:cubicBezTo>
                  <a:cubicBezTo>
                    <a:pt x="1434" y="592"/>
                    <a:pt x="1434" y="595"/>
                    <a:pt x="1435" y="608"/>
                  </a:cubicBezTo>
                  <a:cubicBezTo>
                    <a:pt x="1435" y="624"/>
                    <a:pt x="1435" y="624"/>
                    <a:pt x="1435" y="624"/>
                  </a:cubicBezTo>
                  <a:cubicBezTo>
                    <a:pt x="1432" y="625"/>
                    <a:pt x="1432" y="625"/>
                    <a:pt x="1432" y="625"/>
                  </a:cubicBezTo>
                  <a:cubicBezTo>
                    <a:pt x="1428" y="626"/>
                    <a:pt x="1428" y="628"/>
                    <a:pt x="1432" y="628"/>
                  </a:cubicBezTo>
                  <a:cubicBezTo>
                    <a:pt x="1435" y="628"/>
                    <a:pt x="1435" y="628"/>
                    <a:pt x="1435" y="628"/>
                  </a:cubicBezTo>
                  <a:cubicBezTo>
                    <a:pt x="1435" y="638"/>
                    <a:pt x="1435" y="638"/>
                    <a:pt x="1435" y="638"/>
                  </a:cubicBezTo>
                  <a:cubicBezTo>
                    <a:pt x="1436" y="647"/>
                    <a:pt x="1436" y="647"/>
                    <a:pt x="1436" y="647"/>
                  </a:cubicBezTo>
                  <a:cubicBezTo>
                    <a:pt x="1431" y="647"/>
                    <a:pt x="1431" y="647"/>
                    <a:pt x="1431" y="647"/>
                  </a:cubicBezTo>
                  <a:cubicBezTo>
                    <a:pt x="1429" y="647"/>
                    <a:pt x="1426" y="648"/>
                    <a:pt x="1426" y="648"/>
                  </a:cubicBezTo>
                  <a:cubicBezTo>
                    <a:pt x="1424" y="650"/>
                    <a:pt x="1425" y="651"/>
                    <a:pt x="1430" y="651"/>
                  </a:cubicBezTo>
                  <a:cubicBezTo>
                    <a:pt x="1435" y="651"/>
                    <a:pt x="1436" y="652"/>
                    <a:pt x="1436" y="656"/>
                  </a:cubicBezTo>
                  <a:cubicBezTo>
                    <a:pt x="1437" y="660"/>
                    <a:pt x="1437" y="660"/>
                    <a:pt x="1437" y="660"/>
                  </a:cubicBezTo>
                  <a:cubicBezTo>
                    <a:pt x="1425" y="660"/>
                    <a:pt x="1425" y="660"/>
                    <a:pt x="1425" y="660"/>
                  </a:cubicBezTo>
                  <a:cubicBezTo>
                    <a:pt x="1414" y="660"/>
                    <a:pt x="1394" y="658"/>
                    <a:pt x="1390" y="657"/>
                  </a:cubicBezTo>
                  <a:cubicBezTo>
                    <a:pt x="1389" y="657"/>
                    <a:pt x="1397" y="657"/>
                    <a:pt x="1407" y="657"/>
                  </a:cubicBezTo>
                  <a:cubicBezTo>
                    <a:pt x="1418" y="657"/>
                    <a:pt x="1424" y="656"/>
                    <a:pt x="1423" y="656"/>
                  </a:cubicBezTo>
                  <a:cubicBezTo>
                    <a:pt x="1422" y="655"/>
                    <a:pt x="1418" y="655"/>
                    <a:pt x="1415" y="655"/>
                  </a:cubicBezTo>
                  <a:cubicBezTo>
                    <a:pt x="1408" y="655"/>
                    <a:pt x="1408" y="655"/>
                    <a:pt x="1407" y="652"/>
                  </a:cubicBezTo>
                  <a:cubicBezTo>
                    <a:pt x="1406" y="650"/>
                    <a:pt x="1405" y="648"/>
                    <a:pt x="1406" y="647"/>
                  </a:cubicBezTo>
                  <a:cubicBezTo>
                    <a:pt x="1406" y="645"/>
                    <a:pt x="1406" y="643"/>
                    <a:pt x="1405" y="641"/>
                  </a:cubicBezTo>
                  <a:cubicBezTo>
                    <a:pt x="1404" y="636"/>
                    <a:pt x="1403" y="618"/>
                    <a:pt x="1404" y="615"/>
                  </a:cubicBezTo>
                  <a:cubicBezTo>
                    <a:pt x="1405" y="614"/>
                    <a:pt x="1405" y="612"/>
                    <a:pt x="1404" y="611"/>
                  </a:cubicBezTo>
                  <a:cubicBezTo>
                    <a:pt x="1403" y="610"/>
                    <a:pt x="1402" y="605"/>
                    <a:pt x="1401" y="589"/>
                  </a:cubicBezTo>
                  <a:cubicBezTo>
                    <a:pt x="1400" y="577"/>
                    <a:pt x="1400" y="564"/>
                    <a:pt x="1400" y="561"/>
                  </a:cubicBezTo>
                  <a:cubicBezTo>
                    <a:pt x="1400" y="554"/>
                    <a:pt x="1400" y="554"/>
                    <a:pt x="1402" y="554"/>
                  </a:cubicBezTo>
                  <a:cubicBezTo>
                    <a:pt x="1404" y="554"/>
                    <a:pt x="1405" y="554"/>
                    <a:pt x="1405" y="555"/>
                  </a:cubicBezTo>
                  <a:cubicBezTo>
                    <a:pt x="1405" y="555"/>
                    <a:pt x="1406" y="567"/>
                    <a:pt x="1406" y="581"/>
                  </a:cubicBezTo>
                  <a:cubicBezTo>
                    <a:pt x="1408" y="634"/>
                    <a:pt x="1408" y="640"/>
                    <a:pt x="1410" y="643"/>
                  </a:cubicBezTo>
                  <a:cubicBezTo>
                    <a:pt x="1413" y="649"/>
                    <a:pt x="1414" y="647"/>
                    <a:pt x="1414" y="632"/>
                  </a:cubicBezTo>
                  <a:cubicBezTo>
                    <a:pt x="1414" y="620"/>
                    <a:pt x="1414" y="618"/>
                    <a:pt x="1413" y="620"/>
                  </a:cubicBezTo>
                  <a:cubicBezTo>
                    <a:pt x="1412" y="621"/>
                    <a:pt x="1412" y="623"/>
                    <a:pt x="1412" y="624"/>
                  </a:cubicBezTo>
                  <a:cubicBezTo>
                    <a:pt x="1412" y="625"/>
                    <a:pt x="1411" y="626"/>
                    <a:pt x="1411" y="626"/>
                  </a:cubicBezTo>
                  <a:cubicBezTo>
                    <a:pt x="1410" y="626"/>
                    <a:pt x="1410" y="623"/>
                    <a:pt x="1410" y="618"/>
                  </a:cubicBezTo>
                  <a:cubicBezTo>
                    <a:pt x="1410" y="614"/>
                    <a:pt x="1410" y="602"/>
                    <a:pt x="1409" y="592"/>
                  </a:cubicBezTo>
                  <a:cubicBezTo>
                    <a:pt x="1409" y="571"/>
                    <a:pt x="1408" y="559"/>
                    <a:pt x="1408" y="556"/>
                  </a:cubicBezTo>
                  <a:cubicBezTo>
                    <a:pt x="1409" y="554"/>
                    <a:pt x="1409" y="554"/>
                    <a:pt x="1412" y="554"/>
                  </a:cubicBezTo>
                  <a:cubicBezTo>
                    <a:pt x="1413" y="554"/>
                    <a:pt x="1415" y="554"/>
                    <a:pt x="1416" y="555"/>
                  </a:cubicBezTo>
                  <a:cubicBezTo>
                    <a:pt x="1417" y="555"/>
                    <a:pt x="1417" y="569"/>
                    <a:pt x="1418" y="601"/>
                  </a:cubicBezTo>
                  <a:cubicBezTo>
                    <a:pt x="1418" y="625"/>
                    <a:pt x="1419" y="647"/>
                    <a:pt x="1419" y="649"/>
                  </a:cubicBezTo>
                  <a:cubicBezTo>
                    <a:pt x="1420" y="651"/>
                    <a:pt x="1421" y="652"/>
                    <a:pt x="1422" y="653"/>
                  </a:cubicBezTo>
                  <a:cubicBezTo>
                    <a:pt x="1423" y="653"/>
                    <a:pt x="1423" y="652"/>
                    <a:pt x="1422" y="649"/>
                  </a:cubicBezTo>
                  <a:cubicBezTo>
                    <a:pt x="1421" y="643"/>
                    <a:pt x="1420" y="621"/>
                    <a:pt x="1420" y="559"/>
                  </a:cubicBezTo>
                  <a:cubicBezTo>
                    <a:pt x="1419" y="502"/>
                    <a:pt x="1419" y="500"/>
                    <a:pt x="1421" y="500"/>
                  </a:cubicBezTo>
                  <a:cubicBezTo>
                    <a:pt x="1423" y="499"/>
                    <a:pt x="1423" y="496"/>
                    <a:pt x="1421" y="496"/>
                  </a:cubicBezTo>
                  <a:cubicBezTo>
                    <a:pt x="1419" y="495"/>
                    <a:pt x="1419" y="495"/>
                    <a:pt x="1419" y="491"/>
                  </a:cubicBezTo>
                  <a:cubicBezTo>
                    <a:pt x="1419" y="488"/>
                    <a:pt x="1419" y="487"/>
                    <a:pt x="1422" y="487"/>
                  </a:cubicBezTo>
                  <a:cubicBezTo>
                    <a:pt x="1425" y="487"/>
                    <a:pt x="1425" y="485"/>
                    <a:pt x="1422" y="485"/>
                  </a:cubicBezTo>
                  <a:cubicBezTo>
                    <a:pt x="1419" y="485"/>
                    <a:pt x="1419" y="485"/>
                    <a:pt x="1419" y="479"/>
                  </a:cubicBezTo>
                  <a:cubicBezTo>
                    <a:pt x="1419" y="473"/>
                    <a:pt x="1420" y="471"/>
                    <a:pt x="1422" y="473"/>
                  </a:cubicBezTo>
                  <a:cubicBezTo>
                    <a:pt x="1423" y="474"/>
                    <a:pt x="1424" y="474"/>
                    <a:pt x="1427" y="473"/>
                  </a:cubicBezTo>
                  <a:cubicBezTo>
                    <a:pt x="1430" y="471"/>
                    <a:pt x="1431" y="469"/>
                    <a:pt x="1427" y="469"/>
                  </a:cubicBezTo>
                  <a:cubicBezTo>
                    <a:pt x="1425" y="468"/>
                    <a:pt x="1425" y="467"/>
                    <a:pt x="1426" y="465"/>
                  </a:cubicBezTo>
                  <a:cubicBezTo>
                    <a:pt x="1427" y="464"/>
                    <a:pt x="1427" y="463"/>
                    <a:pt x="1426" y="462"/>
                  </a:cubicBezTo>
                  <a:cubicBezTo>
                    <a:pt x="1426" y="462"/>
                    <a:pt x="1425" y="453"/>
                    <a:pt x="1424" y="437"/>
                  </a:cubicBezTo>
                  <a:cubicBezTo>
                    <a:pt x="1424" y="423"/>
                    <a:pt x="1423" y="409"/>
                    <a:pt x="1423" y="406"/>
                  </a:cubicBezTo>
                  <a:cubicBezTo>
                    <a:pt x="1421" y="391"/>
                    <a:pt x="1421" y="375"/>
                    <a:pt x="1421" y="360"/>
                  </a:cubicBezTo>
                  <a:cubicBezTo>
                    <a:pt x="1421" y="345"/>
                    <a:pt x="1421" y="312"/>
                    <a:pt x="1420" y="296"/>
                  </a:cubicBezTo>
                  <a:cubicBezTo>
                    <a:pt x="1420" y="287"/>
                    <a:pt x="1419" y="273"/>
                    <a:pt x="1418" y="272"/>
                  </a:cubicBezTo>
                  <a:cubicBezTo>
                    <a:pt x="1418" y="272"/>
                    <a:pt x="1417" y="272"/>
                    <a:pt x="1416" y="273"/>
                  </a:cubicBezTo>
                  <a:cubicBezTo>
                    <a:pt x="1415" y="275"/>
                    <a:pt x="1414" y="275"/>
                    <a:pt x="1414" y="274"/>
                  </a:cubicBezTo>
                  <a:cubicBezTo>
                    <a:pt x="1413" y="273"/>
                    <a:pt x="1413" y="272"/>
                    <a:pt x="1414" y="272"/>
                  </a:cubicBezTo>
                  <a:cubicBezTo>
                    <a:pt x="1415" y="272"/>
                    <a:pt x="1415" y="268"/>
                    <a:pt x="1415" y="252"/>
                  </a:cubicBezTo>
                  <a:cubicBezTo>
                    <a:pt x="1415" y="240"/>
                    <a:pt x="1415" y="232"/>
                    <a:pt x="1414" y="231"/>
                  </a:cubicBezTo>
                  <a:cubicBezTo>
                    <a:pt x="1414" y="230"/>
                    <a:pt x="1413" y="228"/>
                    <a:pt x="1413" y="225"/>
                  </a:cubicBezTo>
                  <a:cubicBezTo>
                    <a:pt x="1412" y="219"/>
                    <a:pt x="1412" y="218"/>
                    <a:pt x="1408" y="218"/>
                  </a:cubicBezTo>
                  <a:cubicBezTo>
                    <a:pt x="1406" y="217"/>
                    <a:pt x="1405" y="217"/>
                    <a:pt x="1404" y="219"/>
                  </a:cubicBezTo>
                  <a:cubicBezTo>
                    <a:pt x="1402" y="220"/>
                    <a:pt x="1402" y="220"/>
                    <a:pt x="1401" y="218"/>
                  </a:cubicBezTo>
                  <a:cubicBezTo>
                    <a:pt x="1401" y="217"/>
                    <a:pt x="1400" y="216"/>
                    <a:pt x="1399" y="216"/>
                  </a:cubicBezTo>
                  <a:cubicBezTo>
                    <a:pt x="1398" y="216"/>
                    <a:pt x="1396" y="216"/>
                    <a:pt x="1394" y="216"/>
                  </a:cubicBezTo>
                  <a:cubicBezTo>
                    <a:pt x="1391" y="216"/>
                    <a:pt x="1391" y="216"/>
                    <a:pt x="1392" y="212"/>
                  </a:cubicBezTo>
                  <a:cubicBezTo>
                    <a:pt x="1392" y="210"/>
                    <a:pt x="1393" y="208"/>
                    <a:pt x="1393" y="207"/>
                  </a:cubicBezTo>
                  <a:cubicBezTo>
                    <a:pt x="1395" y="207"/>
                    <a:pt x="1370" y="183"/>
                    <a:pt x="1368" y="183"/>
                  </a:cubicBezTo>
                  <a:cubicBezTo>
                    <a:pt x="1367" y="183"/>
                    <a:pt x="1366" y="182"/>
                    <a:pt x="1367" y="181"/>
                  </a:cubicBezTo>
                  <a:cubicBezTo>
                    <a:pt x="1367" y="180"/>
                    <a:pt x="1367" y="180"/>
                    <a:pt x="1366" y="180"/>
                  </a:cubicBezTo>
                  <a:cubicBezTo>
                    <a:pt x="1365" y="181"/>
                    <a:pt x="1364" y="181"/>
                    <a:pt x="1365" y="180"/>
                  </a:cubicBezTo>
                  <a:cubicBezTo>
                    <a:pt x="1365" y="179"/>
                    <a:pt x="1364" y="178"/>
                    <a:pt x="1363" y="177"/>
                  </a:cubicBezTo>
                  <a:cubicBezTo>
                    <a:pt x="1362" y="177"/>
                    <a:pt x="1361" y="175"/>
                    <a:pt x="1361" y="175"/>
                  </a:cubicBezTo>
                  <a:cubicBezTo>
                    <a:pt x="1361" y="174"/>
                    <a:pt x="1360" y="173"/>
                    <a:pt x="1360" y="173"/>
                  </a:cubicBezTo>
                  <a:cubicBezTo>
                    <a:pt x="1359" y="173"/>
                    <a:pt x="1358" y="172"/>
                    <a:pt x="1358" y="171"/>
                  </a:cubicBezTo>
                  <a:cubicBezTo>
                    <a:pt x="1358" y="170"/>
                    <a:pt x="1357" y="169"/>
                    <a:pt x="1356" y="167"/>
                  </a:cubicBezTo>
                  <a:cubicBezTo>
                    <a:pt x="1354" y="166"/>
                    <a:pt x="1354" y="164"/>
                    <a:pt x="1354" y="156"/>
                  </a:cubicBezTo>
                  <a:cubicBezTo>
                    <a:pt x="1354" y="145"/>
                    <a:pt x="1354" y="144"/>
                    <a:pt x="1348" y="144"/>
                  </a:cubicBezTo>
                  <a:cubicBezTo>
                    <a:pt x="1343" y="144"/>
                    <a:pt x="1340" y="145"/>
                    <a:pt x="1341" y="147"/>
                  </a:cubicBezTo>
                  <a:cubicBezTo>
                    <a:pt x="1342" y="148"/>
                    <a:pt x="1342" y="149"/>
                    <a:pt x="1341" y="150"/>
                  </a:cubicBezTo>
                  <a:cubicBezTo>
                    <a:pt x="1341" y="151"/>
                    <a:pt x="1340" y="155"/>
                    <a:pt x="1340" y="159"/>
                  </a:cubicBezTo>
                  <a:cubicBezTo>
                    <a:pt x="1340" y="168"/>
                    <a:pt x="1339" y="171"/>
                    <a:pt x="1336" y="171"/>
                  </a:cubicBezTo>
                  <a:cubicBezTo>
                    <a:pt x="1335" y="171"/>
                    <a:pt x="1334" y="171"/>
                    <a:pt x="1335" y="172"/>
                  </a:cubicBezTo>
                  <a:cubicBezTo>
                    <a:pt x="1335" y="173"/>
                    <a:pt x="1334" y="174"/>
                    <a:pt x="1334" y="174"/>
                  </a:cubicBezTo>
                  <a:cubicBezTo>
                    <a:pt x="1332" y="173"/>
                    <a:pt x="1328" y="179"/>
                    <a:pt x="1328" y="181"/>
                  </a:cubicBezTo>
                  <a:cubicBezTo>
                    <a:pt x="1328" y="182"/>
                    <a:pt x="1323" y="188"/>
                    <a:pt x="1320" y="192"/>
                  </a:cubicBezTo>
                  <a:cubicBezTo>
                    <a:pt x="1319" y="193"/>
                    <a:pt x="1316" y="196"/>
                    <a:pt x="1314" y="199"/>
                  </a:cubicBezTo>
                  <a:cubicBezTo>
                    <a:pt x="1312" y="202"/>
                    <a:pt x="1307" y="208"/>
                    <a:pt x="1304" y="211"/>
                  </a:cubicBezTo>
                  <a:cubicBezTo>
                    <a:pt x="1300" y="215"/>
                    <a:pt x="1298" y="217"/>
                    <a:pt x="1299" y="218"/>
                  </a:cubicBezTo>
                  <a:cubicBezTo>
                    <a:pt x="1301" y="220"/>
                    <a:pt x="1299" y="225"/>
                    <a:pt x="1296" y="228"/>
                  </a:cubicBezTo>
                  <a:cubicBezTo>
                    <a:pt x="1293" y="230"/>
                    <a:pt x="1292" y="231"/>
                    <a:pt x="1292" y="235"/>
                  </a:cubicBezTo>
                  <a:cubicBezTo>
                    <a:pt x="1292" y="238"/>
                    <a:pt x="1292" y="240"/>
                    <a:pt x="1291" y="241"/>
                  </a:cubicBezTo>
                  <a:cubicBezTo>
                    <a:pt x="1290" y="241"/>
                    <a:pt x="1289" y="244"/>
                    <a:pt x="1289" y="246"/>
                  </a:cubicBezTo>
                  <a:cubicBezTo>
                    <a:pt x="1288" y="249"/>
                    <a:pt x="1286" y="255"/>
                    <a:pt x="1285" y="260"/>
                  </a:cubicBezTo>
                  <a:cubicBezTo>
                    <a:pt x="1282" y="266"/>
                    <a:pt x="1282" y="269"/>
                    <a:pt x="1283" y="270"/>
                  </a:cubicBezTo>
                  <a:cubicBezTo>
                    <a:pt x="1283" y="272"/>
                    <a:pt x="1284" y="273"/>
                    <a:pt x="1285" y="273"/>
                  </a:cubicBezTo>
                  <a:cubicBezTo>
                    <a:pt x="1287" y="273"/>
                    <a:pt x="1286" y="281"/>
                    <a:pt x="1284" y="282"/>
                  </a:cubicBezTo>
                  <a:cubicBezTo>
                    <a:pt x="1283" y="283"/>
                    <a:pt x="1283" y="285"/>
                    <a:pt x="1285" y="285"/>
                  </a:cubicBezTo>
                  <a:cubicBezTo>
                    <a:pt x="1286" y="286"/>
                    <a:pt x="1286" y="286"/>
                    <a:pt x="1285" y="287"/>
                  </a:cubicBezTo>
                  <a:cubicBezTo>
                    <a:pt x="1284" y="288"/>
                    <a:pt x="1284" y="289"/>
                    <a:pt x="1285" y="289"/>
                  </a:cubicBezTo>
                  <a:cubicBezTo>
                    <a:pt x="1286" y="290"/>
                    <a:pt x="1286" y="293"/>
                    <a:pt x="1285" y="294"/>
                  </a:cubicBezTo>
                  <a:cubicBezTo>
                    <a:pt x="1284" y="295"/>
                    <a:pt x="1283" y="296"/>
                    <a:pt x="1284" y="297"/>
                  </a:cubicBezTo>
                  <a:cubicBezTo>
                    <a:pt x="1284" y="297"/>
                    <a:pt x="1284" y="299"/>
                    <a:pt x="1283" y="300"/>
                  </a:cubicBezTo>
                  <a:cubicBezTo>
                    <a:pt x="1281" y="302"/>
                    <a:pt x="1281" y="304"/>
                    <a:pt x="1282" y="314"/>
                  </a:cubicBezTo>
                  <a:cubicBezTo>
                    <a:pt x="1283" y="329"/>
                    <a:pt x="1284" y="362"/>
                    <a:pt x="1282" y="365"/>
                  </a:cubicBezTo>
                  <a:cubicBezTo>
                    <a:pt x="1282" y="366"/>
                    <a:pt x="1281" y="380"/>
                    <a:pt x="1281" y="397"/>
                  </a:cubicBezTo>
                  <a:cubicBezTo>
                    <a:pt x="1281" y="414"/>
                    <a:pt x="1281" y="439"/>
                    <a:pt x="1281" y="454"/>
                  </a:cubicBezTo>
                  <a:cubicBezTo>
                    <a:pt x="1281" y="468"/>
                    <a:pt x="1280" y="482"/>
                    <a:pt x="1280" y="484"/>
                  </a:cubicBezTo>
                  <a:cubicBezTo>
                    <a:pt x="1280" y="488"/>
                    <a:pt x="1280" y="488"/>
                    <a:pt x="1278" y="489"/>
                  </a:cubicBezTo>
                  <a:cubicBezTo>
                    <a:pt x="1276" y="490"/>
                    <a:pt x="1276" y="490"/>
                    <a:pt x="1276" y="490"/>
                  </a:cubicBezTo>
                  <a:cubicBezTo>
                    <a:pt x="1276" y="538"/>
                    <a:pt x="1276" y="538"/>
                    <a:pt x="1276" y="538"/>
                  </a:cubicBezTo>
                  <a:cubicBezTo>
                    <a:pt x="1276" y="595"/>
                    <a:pt x="1275" y="631"/>
                    <a:pt x="1273" y="634"/>
                  </a:cubicBezTo>
                  <a:cubicBezTo>
                    <a:pt x="1272" y="635"/>
                    <a:pt x="1272" y="636"/>
                    <a:pt x="1273" y="637"/>
                  </a:cubicBezTo>
                  <a:cubicBezTo>
                    <a:pt x="1273" y="638"/>
                    <a:pt x="1274" y="640"/>
                    <a:pt x="1274" y="640"/>
                  </a:cubicBezTo>
                  <a:cubicBezTo>
                    <a:pt x="1274" y="641"/>
                    <a:pt x="1268" y="640"/>
                    <a:pt x="1267" y="640"/>
                  </a:cubicBezTo>
                  <a:cubicBezTo>
                    <a:pt x="1267" y="639"/>
                    <a:pt x="1265" y="639"/>
                    <a:pt x="1263" y="639"/>
                  </a:cubicBezTo>
                  <a:cubicBezTo>
                    <a:pt x="1260" y="639"/>
                    <a:pt x="1258" y="638"/>
                    <a:pt x="1257" y="638"/>
                  </a:cubicBezTo>
                  <a:cubicBezTo>
                    <a:pt x="1257" y="637"/>
                    <a:pt x="1256" y="637"/>
                    <a:pt x="1255" y="637"/>
                  </a:cubicBezTo>
                  <a:cubicBezTo>
                    <a:pt x="1254" y="638"/>
                    <a:pt x="1254" y="637"/>
                    <a:pt x="1253" y="633"/>
                  </a:cubicBezTo>
                  <a:cubicBezTo>
                    <a:pt x="1250" y="607"/>
                    <a:pt x="1249" y="514"/>
                    <a:pt x="1251" y="505"/>
                  </a:cubicBezTo>
                  <a:cubicBezTo>
                    <a:pt x="1252" y="501"/>
                    <a:pt x="1251" y="499"/>
                    <a:pt x="1251" y="496"/>
                  </a:cubicBezTo>
                  <a:cubicBezTo>
                    <a:pt x="1250" y="493"/>
                    <a:pt x="1250" y="492"/>
                    <a:pt x="1251" y="491"/>
                  </a:cubicBezTo>
                  <a:cubicBezTo>
                    <a:pt x="1251" y="489"/>
                    <a:pt x="1251" y="488"/>
                    <a:pt x="1251" y="487"/>
                  </a:cubicBezTo>
                  <a:cubicBezTo>
                    <a:pt x="1249" y="485"/>
                    <a:pt x="1247" y="486"/>
                    <a:pt x="1246" y="489"/>
                  </a:cubicBezTo>
                  <a:cubicBezTo>
                    <a:pt x="1246" y="491"/>
                    <a:pt x="1245" y="492"/>
                    <a:pt x="1244" y="492"/>
                  </a:cubicBezTo>
                  <a:cubicBezTo>
                    <a:pt x="1242" y="493"/>
                    <a:pt x="1242" y="492"/>
                    <a:pt x="1244" y="490"/>
                  </a:cubicBezTo>
                  <a:cubicBezTo>
                    <a:pt x="1247" y="486"/>
                    <a:pt x="1244" y="485"/>
                    <a:pt x="1232" y="486"/>
                  </a:cubicBezTo>
                  <a:cubicBezTo>
                    <a:pt x="1222" y="486"/>
                    <a:pt x="1222" y="486"/>
                    <a:pt x="1222" y="486"/>
                  </a:cubicBezTo>
                  <a:cubicBezTo>
                    <a:pt x="1221" y="482"/>
                    <a:pt x="1221" y="482"/>
                    <a:pt x="1221" y="482"/>
                  </a:cubicBezTo>
                  <a:cubicBezTo>
                    <a:pt x="1220" y="478"/>
                    <a:pt x="1220" y="476"/>
                    <a:pt x="1221" y="475"/>
                  </a:cubicBezTo>
                  <a:cubicBezTo>
                    <a:pt x="1221" y="474"/>
                    <a:pt x="1221" y="473"/>
                    <a:pt x="1221" y="470"/>
                  </a:cubicBezTo>
                  <a:cubicBezTo>
                    <a:pt x="1220" y="467"/>
                    <a:pt x="1220" y="458"/>
                    <a:pt x="1219" y="448"/>
                  </a:cubicBezTo>
                  <a:cubicBezTo>
                    <a:pt x="1219" y="424"/>
                    <a:pt x="1220" y="327"/>
                    <a:pt x="1220" y="323"/>
                  </a:cubicBezTo>
                  <a:cubicBezTo>
                    <a:pt x="1221" y="319"/>
                    <a:pt x="1218" y="319"/>
                    <a:pt x="1218" y="323"/>
                  </a:cubicBezTo>
                  <a:cubicBezTo>
                    <a:pt x="1217" y="325"/>
                    <a:pt x="1217" y="340"/>
                    <a:pt x="1217" y="357"/>
                  </a:cubicBezTo>
                  <a:cubicBezTo>
                    <a:pt x="1217" y="376"/>
                    <a:pt x="1217" y="387"/>
                    <a:pt x="1217" y="386"/>
                  </a:cubicBezTo>
                  <a:cubicBezTo>
                    <a:pt x="1216" y="386"/>
                    <a:pt x="1216" y="379"/>
                    <a:pt x="1215" y="371"/>
                  </a:cubicBezTo>
                  <a:cubicBezTo>
                    <a:pt x="1215" y="363"/>
                    <a:pt x="1215" y="357"/>
                    <a:pt x="1215" y="357"/>
                  </a:cubicBezTo>
                  <a:cubicBezTo>
                    <a:pt x="1215" y="356"/>
                    <a:pt x="1214" y="351"/>
                    <a:pt x="1214" y="345"/>
                  </a:cubicBezTo>
                  <a:cubicBezTo>
                    <a:pt x="1213" y="334"/>
                    <a:pt x="1214" y="321"/>
                    <a:pt x="1216" y="320"/>
                  </a:cubicBezTo>
                  <a:cubicBezTo>
                    <a:pt x="1217" y="320"/>
                    <a:pt x="1218" y="319"/>
                    <a:pt x="1219" y="318"/>
                  </a:cubicBezTo>
                  <a:cubicBezTo>
                    <a:pt x="1222" y="316"/>
                    <a:pt x="1220" y="313"/>
                    <a:pt x="1214" y="313"/>
                  </a:cubicBezTo>
                  <a:cubicBezTo>
                    <a:pt x="1212" y="313"/>
                    <a:pt x="1210" y="312"/>
                    <a:pt x="1209" y="311"/>
                  </a:cubicBezTo>
                  <a:cubicBezTo>
                    <a:pt x="1209" y="311"/>
                    <a:pt x="1208" y="307"/>
                    <a:pt x="1208" y="303"/>
                  </a:cubicBezTo>
                  <a:cubicBezTo>
                    <a:pt x="1208" y="298"/>
                    <a:pt x="1208" y="295"/>
                    <a:pt x="1208" y="294"/>
                  </a:cubicBezTo>
                  <a:cubicBezTo>
                    <a:pt x="1208" y="294"/>
                    <a:pt x="1207" y="290"/>
                    <a:pt x="1207" y="287"/>
                  </a:cubicBezTo>
                  <a:cubicBezTo>
                    <a:pt x="1207" y="280"/>
                    <a:pt x="1207" y="280"/>
                    <a:pt x="1204" y="278"/>
                  </a:cubicBezTo>
                  <a:cubicBezTo>
                    <a:pt x="1202" y="276"/>
                    <a:pt x="1200" y="276"/>
                    <a:pt x="1194" y="275"/>
                  </a:cubicBezTo>
                  <a:cubicBezTo>
                    <a:pt x="1182" y="275"/>
                    <a:pt x="1179" y="277"/>
                    <a:pt x="1183" y="281"/>
                  </a:cubicBezTo>
                  <a:cubicBezTo>
                    <a:pt x="1184" y="282"/>
                    <a:pt x="1185" y="291"/>
                    <a:pt x="1184" y="305"/>
                  </a:cubicBezTo>
                  <a:cubicBezTo>
                    <a:pt x="1183" y="311"/>
                    <a:pt x="1183" y="313"/>
                    <a:pt x="1181" y="313"/>
                  </a:cubicBezTo>
                  <a:cubicBezTo>
                    <a:pt x="1180" y="314"/>
                    <a:pt x="1179" y="314"/>
                    <a:pt x="1179" y="314"/>
                  </a:cubicBezTo>
                  <a:cubicBezTo>
                    <a:pt x="1179" y="314"/>
                    <a:pt x="1179" y="303"/>
                    <a:pt x="1179" y="290"/>
                  </a:cubicBezTo>
                  <a:cubicBezTo>
                    <a:pt x="1179" y="277"/>
                    <a:pt x="1178" y="262"/>
                    <a:pt x="1178" y="258"/>
                  </a:cubicBezTo>
                  <a:cubicBezTo>
                    <a:pt x="1178" y="253"/>
                    <a:pt x="1179" y="250"/>
                    <a:pt x="1179" y="251"/>
                  </a:cubicBezTo>
                  <a:cubicBezTo>
                    <a:pt x="1180" y="253"/>
                    <a:pt x="1181" y="252"/>
                    <a:pt x="1181" y="249"/>
                  </a:cubicBezTo>
                  <a:cubicBezTo>
                    <a:pt x="1178" y="240"/>
                    <a:pt x="1177" y="222"/>
                    <a:pt x="1179" y="220"/>
                  </a:cubicBezTo>
                  <a:cubicBezTo>
                    <a:pt x="1180" y="218"/>
                    <a:pt x="1180" y="213"/>
                    <a:pt x="1179" y="194"/>
                  </a:cubicBezTo>
                  <a:cubicBezTo>
                    <a:pt x="1179" y="190"/>
                    <a:pt x="1179" y="186"/>
                    <a:pt x="1179" y="184"/>
                  </a:cubicBezTo>
                  <a:cubicBezTo>
                    <a:pt x="1179" y="180"/>
                    <a:pt x="1179" y="180"/>
                    <a:pt x="1179" y="180"/>
                  </a:cubicBezTo>
                  <a:cubicBezTo>
                    <a:pt x="1173" y="180"/>
                    <a:pt x="1173" y="180"/>
                    <a:pt x="1173" y="180"/>
                  </a:cubicBezTo>
                  <a:cubicBezTo>
                    <a:pt x="1164" y="180"/>
                    <a:pt x="1162" y="179"/>
                    <a:pt x="1162" y="176"/>
                  </a:cubicBezTo>
                  <a:cubicBezTo>
                    <a:pt x="1163" y="164"/>
                    <a:pt x="1164" y="155"/>
                    <a:pt x="1164" y="154"/>
                  </a:cubicBezTo>
                  <a:cubicBezTo>
                    <a:pt x="1165" y="153"/>
                    <a:pt x="1165" y="152"/>
                    <a:pt x="1164" y="152"/>
                  </a:cubicBezTo>
                  <a:cubicBezTo>
                    <a:pt x="1163" y="152"/>
                    <a:pt x="1163" y="149"/>
                    <a:pt x="1163" y="136"/>
                  </a:cubicBezTo>
                  <a:cubicBezTo>
                    <a:pt x="1164" y="127"/>
                    <a:pt x="1164" y="120"/>
                    <a:pt x="1163" y="120"/>
                  </a:cubicBezTo>
                  <a:cubicBezTo>
                    <a:pt x="1163" y="120"/>
                    <a:pt x="1162" y="120"/>
                    <a:pt x="1161" y="121"/>
                  </a:cubicBezTo>
                  <a:cubicBezTo>
                    <a:pt x="1160" y="122"/>
                    <a:pt x="1159" y="121"/>
                    <a:pt x="1159" y="120"/>
                  </a:cubicBezTo>
                  <a:cubicBezTo>
                    <a:pt x="1159" y="119"/>
                    <a:pt x="1160" y="118"/>
                    <a:pt x="1162" y="118"/>
                  </a:cubicBezTo>
                  <a:cubicBezTo>
                    <a:pt x="1165" y="116"/>
                    <a:pt x="1165" y="113"/>
                    <a:pt x="1161" y="113"/>
                  </a:cubicBezTo>
                  <a:cubicBezTo>
                    <a:pt x="1158" y="113"/>
                    <a:pt x="1158" y="113"/>
                    <a:pt x="1158" y="109"/>
                  </a:cubicBezTo>
                  <a:cubicBezTo>
                    <a:pt x="1158" y="100"/>
                    <a:pt x="1157" y="90"/>
                    <a:pt x="1156" y="89"/>
                  </a:cubicBezTo>
                  <a:cubicBezTo>
                    <a:pt x="1155" y="88"/>
                    <a:pt x="1155" y="88"/>
                    <a:pt x="1153" y="89"/>
                  </a:cubicBezTo>
                  <a:cubicBezTo>
                    <a:pt x="1151" y="90"/>
                    <a:pt x="1149" y="90"/>
                    <a:pt x="1146" y="90"/>
                  </a:cubicBezTo>
                  <a:cubicBezTo>
                    <a:pt x="1143" y="90"/>
                    <a:pt x="1141" y="90"/>
                    <a:pt x="1139" y="91"/>
                  </a:cubicBezTo>
                  <a:cubicBezTo>
                    <a:pt x="1136" y="92"/>
                    <a:pt x="1136" y="92"/>
                    <a:pt x="1136" y="90"/>
                  </a:cubicBezTo>
                  <a:cubicBezTo>
                    <a:pt x="1137" y="88"/>
                    <a:pt x="1135" y="87"/>
                    <a:pt x="1133" y="88"/>
                  </a:cubicBezTo>
                  <a:cubicBezTo>
                    <a:pt x="1132" y="89"/>
                    <a:pt x="1132" y="94"/>
                    <a:pt x="1131" y="100"/>
                  </a:cubicBezTo>
                  <a:cubicBezTo>
                    <a:pt x="1130" y="112"/>
                    <a:pt x="1129" y="114"/>
                    <a:pt x="1127" y="114"/>
                  </a:cubicBezTo>
                  <a:cubicBezTo>
                    <a:pt x="1126" y="114"/>
                    <a:pt x="1121" y="115"/>
                    <a:pt x="1116" y="115"/>
                  </a:cubicBezTo>
                  <a:cubicBezTo>
                    <a:pt x="1106" y="116"/>
                    <a:pt x="1091" y="117"/>
                    <a:pt x="1086" y="115"/>
                  </a:cubicBezTo>
                  <a:cubicBezTo>
                    <a:pt x="1084" y="115"/>
                    <a:pt x="1081" y="115"/>
                    <a:pt x="1080" y="115"/>
                  </a:cubicBezTo>
                  <a:cubicBezTo>
                    <a:pt x="1079" y="115"/>
                    <a:pt x="1076" y="115"/>
                    <a:pt x="1073" y="115"/>
                  </a:cubicBezTo>
                  <a:cubicBezTo>
                    <a:pt x="1069" y="114"/>
                    <a:pt x="1069" y="114"/>
                    <a:pt x="1069" y="114"/>
                  </a:cubicBezTo>
                  <a:cubicBezTo>
                    <a:pt x="1071" y="113"/>
                    <a:pt x="1071" y="113"/>
                    <a:pt x="1071" y="113"/>
                  </a:cubicBezTo>
                  <a:cubicBezTo>
                    <a:pt x="1073" y="112"/>
                    <a:pt x="1075" y="111"/>
                    <a:pt x="1076" y="111"/>
                  </a:cubicBezTo>
                  <a:cubicBezTo>
                    <a:pt x="1078" y="111"/>
                    <a:pt x="1079" y="109"/>
                    <a:pt x="1078" y="108"/>
                  </a:cubicBezTo>
                  <a:cubicBezTo>
                    <a:pt x="1078" y="108"/>
                    <a:pt x="1076" y="108"/>
                    <a:pt x="1074" y="109"/>
                  </a:cubicBezTo>
                  <a:cubicBezTo>
                    <a:pt x="1067" y="112"/>
                    <a:pt x="1067" y="111"/>
                    <a:pt x="1067" y="106"/>
                  </a:cubicBezTo>
                  <a:cubicBezTo>
                    <a:pt x="1067" y="103"/>
                    <a:pt x="1068" y="99"/>
                    <a:pt x="1068" y="97"/>
                  </a:cubicBezTo>
                  <a:cubicBezTo>
                    <a:pt x="1071" y="90"/>
                    <a:pt x="1070" y="90"/>
                    <a:pt x="1061" y="90"/>
                  </a:cubicBezTo>
                  <a:cubicBezTo>
                    <a:pt x="1054" y="91"/>
                    <a:pt x="1054" y="91"/>
                    <a:pt x="1052" y="89"/>
                  </a:cubicBezTo>
                  <a:cubicBezTo>
                    <a:pt x="1051" y="87"/>
                    <a:pt x="1050" y="87"/>
                    <a:pt x="1048" y="88"/>
                  </a:cubicBezTo>
                  <a:cubicBezTo>
                    <a:pt x="1046" y="90"/>
                    <a:pt x="1045" y="92"/>
                    <a:pt x="1046" y="94"/>
                  </a:cubicBezTo>
                  <a:cubicBezTo>
                    <a:pt x="1047" y="95"/>
                    <a:pt x="1047" y="111"/>
                    <a:pt x="1046" y="112"/>
                  </a:cubicBezTo>
                  <a:cubicBezTo>
                    <a:pt x="1045" y="113"/>
                    <a:pt x="1045" y="114"/>
                    <a:pt x="1045" y="115"/>
                  </a:cubicBezTo>
                  <a:cubicBezTo>
                    <a:pt x="1045" y="116"/>
                    <a:pt x="1044" y="117"/>
                    <a:pt x="1042" y="116"/>
                  </a:cubicBezTo>
                  <a:cubicBezTo>
                    <a:pt x="1040" y="116"/>
                    <a:pt x="1039" y="117"/>
                    <a:pt x="1038" y="118"/>
                  </a:cubicBezTo>
                  <a:cubicBezTo>
                    <a:pt x="1035" y="120"/>
                    <a:pt x="1037" y="121"/>
                    <a:pt x="1041" y="121"/>
                  </a:cubicBezTo>
                  <a:cubicBezTo>
                    <a:pt x="1043" y="120"/>
                    <a:pt x="1044" y="120"/>
                    <a:pt x="1043" y="122"/>
                  </a:cubicBezTo>
                  <a:cubicBezTo>
                    <a:pt x="1043" y="123"/>
                    <a:pt x="1042" y="123"/>
                    <a:pt x="1041" y="124"/>
                  </a:cubicBezTo>
                  <a:cubicBezTo>
                    <a:pt x="1038" y="124"/>
                    <a:pt x="1035" y="129"/>
                    <a:pt x="1037" y="130"/>
                  </a:cubicBezTo>
                  <a:cubicBezTo>
                    <a:pt x="1039" y="130"/>
                    <a:pt x="1039" y="134"/>
                    <a:pt x="1037" y="136"/>
                  </a:cubicBezTo>
                  <a:cubicBezTo>
                    <a:pt x="1036" y="137"/>
                    <a:pt x="1036" y="138"/>
                    <a:pt x="1036" y="139"/>
                  </a:cubicBezTo>
                  <a:cubicBezTo>
                    <a:pt x="1037" y="141"/>
                    <a:pt x="1037" y="167"/>
                    <a:pt x="1036" y="174"/>
                  </a:cubicBezTo>
                  <a:cubicBezTo>
                    <a:pt x="1035" y="179"/>
                    <a:pt x="1035" y="179"/>
                    <a:pt x="1035" y="179"/>
                  </a:cubicBezTo>
                  <a:cubicBezTo>
                    <a:pt x="1030" y="179"/>
                    <a:pt x="1030" y="179"/>
                    <a:pt x="1030" y="179"/>
                  </a:cubicBezTo>
                  <a:cubicBezTo>
                    <a:pt x="1027" y="180"/>
                    <a:pt x="1023" y="180"/>
                    <a:pt x="1022" y="181"/>
                  </a:cubicBezTo>
                  <a:cubicBezTo>
                    <a:pt x="1020" y="183"/>
                    <a:pt x="1020" y="183"/>
                    <a:pt x="1020" y="190"/>
                  </a:cubicBezTo>
                  <a:cubicBezTo>
                    <a:pt x="1020" y="194"/>
                    <a:pt x="1021" y="219"/>
                    <a:pt x="1021" y="247"/>
                  </a:cubicBezTo>
                  <a:cubicBezTo>
                    <a:pt x="1021" y="274"/>
                    <a:pt x="1021" y="300"/>
                    <a:pt x="1022" y="304"/>
                  </a:cubicBezTo>
                  <a:cubicBezTo>
                    <a:pt x="1023" y="311"/>
                    <a:pt x="1022" y="334"/>
                    <a:pt x="1021" y="367"/>
                  </a:cubicBezTo>
                  <a:cubicBezTo>
                    <a:pt x="1021" y="377"/>
                    <a:pt x="1021" y="390"/>
                    <a:pt x="1022" y="405"/>
                  </a:cubicBezTo>
                  <a:cubicBezTo>
                    <a:pt x="1023" y="418"/>
                    <a:pt x="1023" y="433"/>
                    <a:pt x="1023" y="440"/>
                  </a:cubicBezTo>
                  <a:cubicBezTo>
                    <a:pt x="1023" y="459"/>
                    <a:pt x="1022" y="497"/>
                    <a:pt x="1021" y="499"/>
                  </a:cubicBezTo>
                  <a:cubicBezTo>
                    <a:pt x="1021" y="500"/>
                    <a:pt x="1021" y="501"/>
                    <a:pt x="1021" y="502"/>
                  </a:cubicBezTo>
                  <a:cubicBezTo>
                    <a:pt x="1022" y="503"/>
                    <a:pt x="1022" y="511"/>
                    <a:pt x="1023" y="522"/>
                  </a:cubicBezTo>
                  <a:cubicBezTo>
                    <a:pt x="1023" y="541"/>
                    <a:pt x="1023" y="541"/>
                    <a:pt x="1023" y="541"/>
                  </a:cubicBezTo>
                  <a:cubicBezTo>
                    <a:pt x="1014" y="540"/>
                    <a:pt x="1014" y="540"/>
                    <a:pt x="1014" y="540"/>
                  </a:cubicBezTo>
                  <a:cubicBezTo>
                    <a:pt x="1009" y="540"/>
                    <a:pt x="1004" y="540"/>
                    <a:pt x="1003" y="540"/>
                  </a:cubicBezTo>
                  <a:cubicBezTo>
                    <a:pt x="1001" y="539"/>
                    <a:pt x="1000" y="539"/>
                    <a:pt x="1001" y="541"/>
                  </a:cubicBezTo>
                  <a:cubicBezTo>
                    <a:pt x="1001" y="545"/>
                    <a:pt x="1005" y="546"/>
                    <a:pt x="1014" y="545"/>
                  </a:cubicBezTo>
                  <a:cubicBezTo>
                    <a:pt x="1021" y="545"/>
                    <a:pt x="1023" y="545"/>
                    <a:pt x="1023" y="547"/>
                  </a:cubicBezTo>
                  <a:cubicBezTo>
                    <a:pt x="1024" y="548"/>
                    <a:pt x="1025" y="556"/>
                    <a:pt x="1025" y="567"/>
                  </a:cubicBezTo>
                  <a:cubicBezTo>
                    <a:pt x="1026" y="577"/>
                    <a:pt x="1026" y="585"/>
                    <a:pt x="1026" y="585"/>
                  </a:cubicBezTo>
                  <a:cubicBezTo>
                    <a:pt x="1027" y="587"/>
                    <a:pt x="1025" y="586"/>
                    <a:pt x="1022" y="585"/>
                  </a:cubicBezTo>
                  <a:cubicBezTo>
                    <a:pt x="1019" y="583"/>
                    <a:pt x="1019" y="583"/>
                    <a:pt x="1019" y="583"/>
                  </a:cubicBezTo>
                  <a:cubicBezTo>
                    <a:pt x="1019" y="567"/>
                    <a:pt x="1019" y="567"/>
                    <a:pt x="1019" y="567"/>
                  </a:cubicBezTo>
                  <a:cubicBezTo>
                    <a:pt x="1019" y="559"/>
                    <a:pt x="1019" y="551"/>
                    <a:pt x="1018" y="551"/>
                  </a:cubicBezTo>
                  <a:cubicBezTo>
                    <a:pt x="1018" y="551"/>
                    <a:pt x="1017" y="551"/>
                    <a:pt x="1017" y="552"/>
                  </a:cubicBezTo>
                  <a:cubicBezTo>
                    <a:pt x="1016" y="552"/>
                    <a:pt x="1015" y="557"/>
                    <a:pt x="1016" y="565"/>
                  </a:cubicBezTo>
                  <a:cubicBezTo>
                    <a:pt x="1016" y="578"/>
                    <a:pt x="1016" y="578"/>
                    <a:pt x="1016" y="578"/>
                  </a:cubicBezTo>
                  <a:cubicBezTo>
                    <a:pt x="1011" y="578"/>
                    <a:pt x="1011" y="578"/>
                    <a:pt x="1011" y="578"/>
                  </a:cubicBezTo>
                  <a:cubicBezTo>
                    <a:pt x="1007" y="578"/>
                    <a:pt x="1006" y="578"/>
                    <a:pt x="1005" y="575"/>
                  </a:cubicBezTo>
                  <a:cubicBezTo>
                    <a:pt x="1005" y="573"/>
                    <a:pt x="1004" y="573"/>
                    <a:pt x="1003" y="573"/>
                  </a:cubicBezTo>
                  <a:cubicBezTo>
                    <a:pt x="1002" y="573"/>
                    <a:pt x="1000" y="573"/>
                    <a:pt x="1000" y="573"/>
                  </a:cubicBezTo>
                  <a:cubicBezTo>
                    <a:pt x="1000" y="572"/>
                    <a:pt x="999" y="566"/>
                    <a:pt x="999" y="560"/>
                  </a:cubicBezTo>
                  <a:cubicBezTo>
                    <a:pt x="999" y="553"/>
                    <a:pt x="999" y="546"/>
                    <a:pt x="999" y="545"/>
                  </a:cubicBezTo>
                  <a:cubicBezTo>
                    <a:pt x="999" y="543"/>
                    <a:pt x="998" y="542"/>
                    <a:pt x="996" y="542"/>
                  </a:cubicBezTo>
                  <a:cubicBezTo>
                    <a:pt x="995" y="542"/>
                    <a:pt x="994" y="542"/>
                    <a:pt x="993" y="541"/>
                  </a:cubicBezTo>
                  <a:cubicBezTo>
                    <a:pt x="992" y="541"/>
                    <a:pt x="991" y="540"/>
                    <a:pt x="990" y="541"/>
                  </a:cubicBezTo>
                  <a:cubicBezTo>
                    <a:pt x="989" y="541"/>
                    <a:pt x="989" y="542"/>
                    <a:pt x="990" y="543"/>
                  </a:cubicBezTo>
                  <a:cubicBezTo>
                    <a:pt x="991" y="544"/>
                    <a:pt x="991" y="550"/>
                    <a:pt x="992" y="556"/>
                  </a:cubicBezTo>
                  <a:cubicBezTo>
                    <a:pt x="992" y="567"/>
                    <a:pt x="992" y="567"/>
                    <a:pt x="992" y="567"/>
                  </a:cubicBezTo>
                  <a:cubicBezTo>
                    <a:pt x="989" y="568"/>
                    <a:pt x="989" y="568"/>
                    <a:pt x="989" y="568"/>
                  </a:cubicBezTo>
                  <a:cubicBezTo>
                    <a:pt x="986" y="568"/>
                    <a:pt x="982" y="570"/>
                    <a:pt x="980" y="572"/>
                  </a:cubicBezTo>
                  <a:cubicBezTo>
                    <a:pt x="975" y="574"/>
                    <a:pt x="974" y="575"/>
                    <a:pt x="974" y="574"/>
                  </a:cubicBezTo>
                  <a:cubicBezTo>
                    <a:pt x="972" y="571"/>
                    <a:pt x="969" y="572"/>
                    <a:pt x="965" y="576"/>
                  </a:cubicBezTo>
                  <a:cubicBezTo>
                    <a:pt x="961" y="581"/>
                    <a:pt x="956" y="582"/>
                    <a:pt x="955" y="579"/>
                  </a:cubicBezTo>
                  <a:cubicBezTo>
                    <a:pt x="955" y="578"/>
                    <a:pt x="954" y="577"/>
                    <a:pt x="953" y="576"/>
                  </a:cubicBezTo>
                  <a:cubicBezTo>
                    <a:pt x="952" y="574"/>
                    <a:pt x="951" y="572"/>
                    <a:pt x="951" y="564"/>
                  </a:cubicBezTo>
                  <a:cubicBezTo>
                    <a:pt x="951" y="559"/>
                    <a:pt x="952" y="540"/>
                    <a:pt x="952" y="522"/>
                  </a:cubicBezTo>
                  <a:cubicBezTo>
                    <a:pt x="952" y="504"/>
                    <a:pt x="952" y="489"/>
                    <a:pt x="952" y="488"/>
                  </a:cubicBezTo>
                  <a:cubicBezTo>
                    <a:pt x="953" y="486"/>
                    <a:pt x="952" y="486"/>
                    <a:pt x="950" y="487"/>
                  </a:cubicBezTo>
                  <a:cubicBezTo>
                    <a:pt x="948" y="488"/>
                    <a:pt x="947" y="488"/>
                    <a:pt x="947" y="485"/>
                  </a:cubicBezTo>
                  <a:cubicBezTo>
                    <a:pt x="947" y="482"/>
                    <a:pt x="947" y="482"/>
                    <a:pt x="947" y="482"/>
                  </a:cubicBezTo>
                  <a:cubicBezTo>
                    <a:pt x="934" y="482"/>
                    <a:pt x="934" y="482"/>
                    <a:pt x="934" y="482"/>
                  </a:cubicBezTo>
                  <a:cubicBezTo>
                    <a:pt x="927" y="482"/>
                    <a:pt x="918" y="482"/>
                    <a:pt x="914" y="481"/>
                  </a:cubicBezTo>
                  <a:cubicBezTo>
                    <a:pt x="907" y="481"/>
                    <a:pt x="907" y="481"/>
                    <a:pt x="907" y="481"/>
                  </a:cubicBezTo>
                  <a:cubicBezTo>
                    <a:pt x="907" y="474"/>
                    <a:pt x="907" y="474"/>
                    <a:pt x="907" y="474"/>
                  </a:cubicBezTo>
                  <a:cubicBezTo>
                    <a:pt x="906" y="470"/>
                    <a:pt x="906" y="459"/>
                    <a:pt x="906" y="448"/>
                  </a:cubicBezTo>
                  <a:cubicBezTo>
                    <a:pt x="905" y="438"/>
                    <a:pt x="905" y="429"/>
                    <a:pt x="905" y="429"/>
                  </a:cubicBezTo>
                  <a:cubicBezTo>
                    <a:pt x="903" y="429"/>
                    <a:pt x="903" y="424"/>
                    <a:pt x="904" y="422"/>
                  </a:cubicBezTo>
                  <a:cubicBezTo>
                    <a:pt x="905" y="419"/>
                    <a:pt x="905" y="414"/>
                    <a:pt x="904" y="411"/>
                  </a:cubicBezTo>
                  <a:cubicBezTo>
                    <a:pt x="903" y="411"/>
                    <a:pt x="903" y="402"/>
                    <a:pt x="903" y="393"/>
                  </a:cubicBezTo>
                  <a:cubicBezTo>
                    <a:pt x="903" y="331"/>
                    <a:pt x="904" y="308"/>
                    <a:pt x="903" y="298"/>
                  </a:cubicBezTo>
                  <a:cubicBezTo>
                    <a:pt x="903" y="280"/>
                    <a:pt x="901" y="251"/>
                    <a:pt x="902" y="237"/>
                  </a:cubicBezTo>
                  <a:cubicBezTo>
                    <a:pt x="903" y="220"/>
                    <a:pt x="903" y="220"/>
                    <a:pt x="902" y="218"/>
                  </a:cubicBezTo>
                  <a:cubicBezTo>
                    <a:pt x="902" y="217"/>
                    <a:pt x="901" y="204"/>
                    <a:pt x="901" y="188"/>
                  </a:cubicBezTo>
                  <a:cubicBezTo>
                    <a:pt x="901" y="167"/>
                    <a:pt x="901" y="160"/>
                    <a:pt x="900" y="156"/>
                  </a:cubicBezTo>
                  <a:cubicBezTo>
                    <a:pt x="899" y="152"/>
                    <a:pt x="898" y="149"/>
                    <a:pt x="899" y="148"/>
                  </a:cubicBezTo>
                  <a:cubicBezTo>
                    <a:pt x="899" y="146"/>
                    <a:pt x="899" y="145"/>
                    <a:pt x="897" y="145"/>
                  </a:cubicBezTo>
                  <a:cubicBezTo>
                    <a:pt x="895" y="145"/>
                    <a:pt x="894" y="145"/>
                    <a:pt x="893" y="140"/>
                  </a:cubicBezTo>
                  <a:cubicBezTo>
                    <a:pt x="893" y="137"/>
                    <a:pt x="892" y="133"/>
                    <a:pt x="891" y="131"/>
                  </a:cubicBezTo>
                  <a:cubicBezTo>
                    <a:pt x="891" y="129"/>
                    <a:pt x="890" y="125"/>
                    <a:pt x="890" y="122"/>
                  </a:cubicBezTo>
                  <a:cubicBezTo>
                    <a:pt x="889" y="116"/>
                    <a:pt x="881" y="63"/>
                    <a:pt x="881" y="58"/>
                  </a:cubicBezTo>
                  <a:cubicBezTo>
                    <a:pt x="881" y="50"/>
                    <a:pt x="879" y="45"/>
                    <a:pt x="877" y="44"/>
                  </a:cubicBezTo>
                  <a:cubicBezTo>
                    <a:pt x="877" y="44"/>
                    <a:pt x="876" y="40"/>
                    <a:pt x="876" y="32"/>
                  </a:cubicBezTo>
                  <a:cubicBezTo>
                    <a:pt x="875" y="7"/>
                    <a:pt x="874" y="2"/>
                    <a:pt x="871" y="0"/>
                  </a:cubicBezTo>
                  <a:cubicBezTo>
                    <a:pt x="869" y="0"/>
                    <a:pt x="867" y="0"/>
                    <a:pt x="866" y="1"/>
                  </a:cubicBezTo>
                  <a:cubicBezTo>
                    <a:pt x="864" y="1"/>
                    <a:pt x="862" y="2"/>
                    <a:pt x="860" y="2"/>
                  </a:cubicBezTo>
                  <a:cubicBezTo>
                    <a:pt x="857" y="2"/>
                    <a:pt x="857" y="2"/>
                    <a:pt x="857" y="2"/>
                  </a:cubicBezTo>
                  <a:cubicBezTo>
                    <a:pt x="857" y="26"/>
                    <a:pt x="857" y="26"/>
                    <a:pt x="857" y="26"/>
                  </a:cubicBezTo>
                  <a:cubicBezTo>
                    <a:pt x="857" y="43"/>
                    <a:pt x="856" y="50"/>
                    <a:pt x="855" y="51"/>
                  </a:cubicBezTo>
                  <a:cubicBezTo>
                    <a:pt x="855" y="53"/>
                    <a:pt x="854" y="60"/>
                    <a:pt x="854" y="73"/>
                  </a:cubicBezTo>
                  <a:cubicBezTo>
                    <a:pt x="853" y="99"/>
                    <a:pt x="851" y="109"/>
                    <a:pt x="844" y="140"/>
                  </a:cubicBezTo>
                  <a:cubicBezTo>
                    <a:pt x="842" y="149"/>
                    <a:pt x="841" y="153"/>
                    <a:pt x="842" y="154"/>
                  </a:cubicBezTo>
                  <a:cubicBezTo>
                    <a:pt x="842" y="155"/>
                    <a:pt x="842" y="156"/>
                    <a:pt x="842" y="158"/>
                  </a:cubicBezTo>
                  <a:cubicBezTo>
                    <a:pt x="841" y="160"/>
                    <a:pt x="840" y="167"/>
                    <a:pt x="840" y="175"/>
                  </a:cubicBezTo>
                  <a:cubicBezTo>
                    <a:pt x="840" y="182"/>
                    <a:pt x="840" y="189"/>
                    <a:pt x="839" y="190"/>
                  </a:cubicBezTo>
                  <a:cubicBezTo>
                    <a:pt x="839" y="191"/>
                    <a:pt x="839" y="201"/>
                    <a:pt x="839" y="212"/>
                  </a:cubicBezTo>
                  <a:cubicBezTo>
                    <a:pt x="838" y="241"/>
                    <a:pt x="837" y="251"/>
                    <a:pt x="836" y="252"/>
                  </a:cubicBezTo>
                  <a:cubicBezTo>
                    <a:pt x="835" y="252"/>
                    <a:pt x="833" y="252"/>
                    <a:pt x="831" y="251"/>
                  </a:cubicBezTo>
                  <a:cubicBezTo>
                    <a:pt x="828" y="250"/>
                    <a:pt x="828" y="249"/>
                    <a:pt x="828" y="246"/>
                  </a:cubicBezTo>
                  <a:cubicBezTo>
                    <a:pt x="828" y="245"/>
                    <a:pt x="829" y="243"/>
                    <a:pt x="830" y="243"/>
                  </a:cubicBezTo>
                  <a:cubicBezTo>
                    <a:pt x="831" y="242"/>
                    <a:pt x="831" y="241"/>
                    <a:pt x="828" y="239"/>
                  </a:cubicBezTo>
                  <a:cubicBezTo>
                    <a:pt x="826" y="236"/>
                    <a:pt x="827" y="234"/>
                    <a:pt x="832" y="233"/>
                  </a:cubicBezTo>
                  <a:cubicBezTo>
                    <a:pt x="836" y="231"/>
                    <a:pt x="835" y="230"/>
                    <a:pt x="831" y="230"/>
                  </a:cubicBezTo>
                  <a:cubicBezTo>
                    <a:pt x="827" y="230"/>
                    <a:pt x="827" y="230"/>
                    <a:pt x="825" y="225"/>
                  </a:cubicBezTo>
                  <a:cubicBezTo>
                    <a:pt x="823" y="220"/>
                    <a:pt x="821" y="214"/>
                    <a:pt x="819" y="206"/>
                  </a:cubicBezTo>
                  <a:cubicBezTo>
                    <a:pt x="818" y="204"/>
                    <a:pt x="818" y="200"/>
                    <a:pt x="817" y="197"/>
                  </a:cubicBezTo>
                  <a:cubicBezTo>
                    <a:pt x="817" y="194"/>
                    <a:pt x="816" y="190"/>
                    <a:pt x="815" y="188"/>
                  </a:cubicBezTo>
                  <a:cubicBezTo>
                    <a:pt x="814" y="187"/>
                    <a:pt x="810" y="190"/>
                    <a:pt x="810" y="190"/>
                  </a:cubicBezTo>
                  <a:cubicBezTo>
                    <a:pt x="799" y="189"/>
                    <a:pt x="799" y="189"/>
                    <a:pt x="799" y="189"/>
                  </a:cubicBezTo>
                  <a:cubicBezTo>
                    <a:pt x="788" y="189"/>
                    <a:pt x="788" y="189"/>
                    <a:pt x="788" y="189"/>
                  </a:cubicBezTo>
                  <a:cubicBezTo>
                    <a:pt x="787" y="193"/>
                    <a:pt x="787" y="193"/>
                    <a:pt x="787" y="193"/>
                  </a:cubicBezTo>
                  <a:cubicBezTo>
                    <a:pt x="786" y="196"/>
                    <a:pt x="785" y="201"/>
                    <a:pt x="784" y="205"/>
                  </a:cubicBezTo>
                  <a:cubicBezTo>
                    <a:pt x="781" y="218"/>
                    <a:pt x="778" y="225"/>
                    <a:pt x="776" y="226"/>
                  </a:cubicBezTo>
                  <a:cubicBezTo>
                    <a:pt x="774" y="227"/>
                    <a:pt x="773" y="226"/>
                    <a:pt x="774" y="223"/>
                  </a:cubicBezTo>
                  <a:cubicBezTo>
                    <a:pt x="777" y="214"/>
                    <a:pt x="778" y="210"/>
                    <a:pt x="779" y="207"/>
                  </a:cubicBezTo>
                  <a:cubicBezTo>
                    <a:pt x="780" y="205"/>
                    <a:pt x="781" y="204"/>
                    <a:pt x="781" y="203"/>
                  </a:cubicBezTo>
                  <a:cubicBezTo>
                    <a:pt x="781" y="203"/>
                    <a:pt x="781" y="200"/>
                    <a:pt x="782" y="197"/>
                  </a:cubicBezTo>
                  <a:cubicBezTo>
                    <a:pt x="786" y="189"/>
                    <a:pt x="786" y="187"/>
                    <a:pt x="783" y="187"/>
                  </a:cubicBezTo>
                  <a:cubicBezTo>
                    <a:pt x="782" y="187"/>
                    <a:pt x="781" y="188"/>
                    <a:pt x="781" y="188"/>
                  </a:cubicBezTo>
                  <a:cubicBezTo>
                    <a:pt x="781" y="189"/>
                    <a:pt x="779" y="196"/>
                    <a:pt x="777" y="205"/>
                  </a:cubicBezTo>
                  <a:cubicBezTo>
                    <a:pt x="767" y="237"/>
                    <a:pt x="768" y="228"/>
                    <a:pt x="768" y="277"/>
                  </a:cubicBezTo>
                  <a:cubicBezTo>
                    <a:pt x="768" y="301"/>
                    <a:pt x="768" y="321"/>
                    <a:pt x="768" y="321"/>
                  </a:cubicBezTo>
                  <a:cubicBezTo>
                    <a:pt x="767" y="321"/>
                    <a:pt x="765" y="320"/>
                    <a:pt x="762" y="320"/>
                  </a:cubicBezTo>
                  <a:cubicBezTo>
                    <a:pt x="756" y="319"/>
                    <a:pt x="754" y="317"/>
                    <a:pt x="757" y="315"/>
                  </a:cubicBezTo>
                  <a:cubicBezTo>
                    <a:pt x="759" y="313"/>
                    <a:pt x="758" y="311"/>
                    <a:pt x="754" y="311"/>
                  </a:cubicBezTo>
                  <a:cubicBezTo>
                    <a:pt x="751" y="311"/>
                    <a:pt x="749" y="309"/>
                    <a:pt x="748" y="306"/>
                  </a:cubicBezTo>
                  <a:cubicBezTo>
                    <a:pt x="747" y="304"/>
                    <a:pt x="749" y="301"/>
                    <a:pt x="751" y="301"/>
                  </a:cubicBezTo>
                  <a:cubicBezTo>
                    <a:pt x="752" y="301"/>
                    <a:pt x="752" y="300"/>
                    <a:pt x="752" y="299"/>
                  </a:cubicBezTo>
                  <a:cubicBezTo>
                    <a:pt x="752" y="298"/>
                    <a:pt x="752" y="297"/>
                    <a:pt x="753" y="296"/>
                  </a:cubicBezTo>
                  <a:cubicBezTo>
                    <a:pt x="753" y="295"/>
                    <a:pt x="752" y="294"/>
                    <a:pt x="750" y="293"/>
                  </a:cubicBezTo>
                  <a:cubicBezTo>
                    <a:pt x="748" y="293"/>
                    <a:pt x="747" y="292"/>
                    <a:pt x="746" y="287"/>
                  </a:cubicBezTo>
                  <a:cubicBezTo>
                    <a:pt x="745" y="280"/>
                    <a:pt x="743" y="277"/>
                    <a:pt x="741" y="275"/>
                  </a:cubicBezTo>
                  <a:cubicBezTo>
                    <a:pt x="740" y="274"/>
                    <a:pt x="738" y="272"/>
                    <a:pt x="736" y="269"/>
                  </a:cubicBezTo>
                  <a:cubicBezTo>
                    <a:pt x="733" y="264"/>
                    <a:pt x="729" y="261"/>
                    <a:pt x="725" y="258"/>
                  </a:cubicBezTo>
                  <a:cubicBezTo>
                    <a:pt x="723" y="258"/>
                    <a:pt x="721" y="256"/>
                    <a:pt x="720" y="256"/>
                  </a:cubicBezTo>
                  <a:cubicBezTo>
                    <a:pt x="720" y="255"/>
                    <a:pt x="719" y="254"/>
                    <a:pt x="718" y="255"/>
                  </a:cubicBezTo>
                  <a:cubicBezTo>
                    <a:pt x="717" y="255"/>
                    <a:pt x="716" y="254"/>
                    <a:pt x="716" y="253"/>
                  </a:cubicBezTo>
                  <a:cubicBezTo>
                    <a:pt x="716" y="252"/>
                    <a:pt x="715" y="251"/>
                    <a:pt x="714" y="251"/>
                  </a:cubicBezTo>
                  <a:cubicBezTo>
                    <a:pt x="713" y="252"/>
                    <a:pt x="712" y="251"/>
                    <a:pt x="712" y="249"/>
                  </a:cubicBezTo>
                  <a:cubicBezTo>
                    <a:pt x="711" y="244"/>
                    <a:pt x="709" y="239"/>
                    <a:pt x="708" y="239"/>
                  </a:cubicBezTo>
                  <a:cubicBezTo>
                    <a:pt x="706" y="238"/>
                    <a:pt x="704" y="243"/>
                    <a:pt x="705" y="246"/>
                  </a:cubicBezTo>
                  <a:cubicBezTo>
                    <a:pt x="705" y="252"/>
                    <a:pt x="703" y="255"/>
                    <a:pt x="697" y="257"/>
                  </a:cubicBezTo>
                  <a:cubicBezTo>
                    <a:pt x="684" y="260"/>
                    <a:pt x="676" y="269"/>
                    <a:pt x="673" y="282"/>
                  </a:cubicBezTo>
                  <a:cubicBezTo>
                    <a:pt x="671" y="287"/>
                    <a:pt x="670" y="289"/>
                    <a:pt x="669" y="290"/>
                  </a:cubicBezTo>
                  <a:cubicBezTo>
                    <a:pt x="666" y="291"/>
                    <a:pt x="664" y="290"/>
                    <a:pt x="664" y="288"/>
                  </a:cubicBezTo>
                  <a:cubicBezTo>
                    <a:pt x="665" y="286"/>
                    <a:pt x="665" y="261"/>
                    <a:pt x="664" y="245"/>
                  </a:cubicBezTo>
                  <a:cubicBezTo>
                    <a:pt x="663" y="226"/>
                    <a:pt x="662" y="179"/>
                    <a:pt x="663" y="152"/>
                  </a:cubicBezTo>
                  <a:cubicBezTo>
                    <a:pt x="664" y="141"/>
                    <a:pt x="664" y="128"/>
                    <a:pt x="664" y="124"/>
                  </a:cubicBezTo>
                  <a:cubicBezTo>
                    <a:pt x="664" y="115"/>
                    <a:pt x="664" y="115"/>
                    <a:pt x="664" y="115"/>
                  </a:cubicBezTo>
                  <a:cubicBezTo>
                    <a:pt x="664" y="115"/>
                    <a:pt x="665" y="112"/>
                    <a:pt x="665" y="107"/>
                  </a:cubicBezTo>
                  <a:cubicBezTo>
                    <a:pt x="665" y="103"/>
                    <a:pt x="665" y="101"/>
                    <a:pt x="668" y="97"/>
                  </a:cubicBezTo>
                  <a:cubicBezTo>
                    <a:pt x="672" y="91"/>
                    <a:pt x="673" y="89"/>
                    <a:pt x="670" y="90"/>
                  </a:cubicBezTo>
                  <a:cubicBezTo>
                    <a:pt x="669" y="90"/>
                    <a:pt x="669" y="88"/>
                    <a:pt x="670" y="78"/>
                  </a:cubicBezTo>
                  <a:cubicBezTo>
                    <a:pt x="670" y="74"/>
                    <a:pt x="670" y="74"/>
                    <a:pt x="668" y="74"/>
                  </a:cubicBezTo>
                  <a:cubicBezTo>
                    <a:pt x="667" y="74"/>
                    <a:pt x="666" y="74"/>
                    <a:pt x="666" y="76"/>
                  </a:cubicBezTo>
                  <a:cubicBezTo>
                    <a:pt x="666" y="79"/>
                    <a:pt x="666" y="80"/>
                    <a:pt x="665" y="81"/>
                  </a:cubicBezTo>
                  <a:cubicBezTo>
                    <a:pt x="665" y="81"/>
                    <a:pt x="664" y="79"/>
                    <a:pt x="663" y="77"/>
                  </a:cubicBezTo>
                  <a:cubicBezTo>
                    <a:pt x="662" y="75"/>
                    <a:pt x="661" y="73"/>
                    <a:pt x="660" y="72"/>
                  </a:cubicBezTo>
                  <a:cubicBezTo>
                    <a:pt x="658" y="70"/>
                    <a:pt x="658" y="70"/>
                    <a:pt x="654" y="71"/>
                  </a:cubicBezTo>
                  <a:cubicBezTo>
                    <a:pt x="648" y="73"/>
                    <a:pt x="648" y="75"/>
                    <a:pt x="652" y="77"/>
                  </a:cubicBezTo>
                  <a:cubicBezTo>
                    <a:pt x="653" y="77"/>
                    <a:pt x="652" y="78"/>
                    <a:pt x="651" y="79"/>
                  </a:cubicBezTo>
                  <a:cubicBezTo>
                    <a:pt x="648" y="82"/>
                    <a:pt x="647" y="82"/>
                    <a:pt x="647" y="80"/>
                  </a:cubicBezTo>
                  <a:cubicBezTo>
                    <a:pt x="647" y="80"/>
                    <a:pt x="647" y="78"/>
                    <a:pt x="647" y="76"/>
                  </a:cubicBezTo>
                  <a:cubicBezTo>
                    <a:pt x="646" y="73"/>
                    <a:pt x="644" y="71"/>
                    <a:pt x="640" y="71"/>
                  </a:cubicBezTo>
                  <a:cubicBezTo>
                    <a:pt x="638" y="71"/>
                    <a:pt x="639" y="71"/>
                    <a:pt x="641" y="70"/>
                  </a:cubicBezTo>
                  <a:cubicBezTo>
                    <a:pt x="643" y="69"/>
                    <a:pt x="647" y="68"/>
                    <a:pt x="649" y="68"/>
                  </a:cubicBezTo>
                  <a:cubicBezTo>
                    <a:pt x="658" y="69"/>
                    <a:pt x="663" y="68"/>
                    <a:pt x="663" y="67"/>
                  </a:cubicBezTo>
                  <a:cubicBezTo>
                    <a:pt x="663" y="66"/>
                    <a:pt x="660" y="66"/>
                    <a:pt x="648" y="66"/>
                  </a:cubicBezTo>
                  <a:cubicBezTo>
                    <a:pt x="629" y="66"/>
                    <a:pt x="617" y="64"/>
                    <a:pt x="609" y="65"/>
                  </a:cubicBezTo>
                  <a:cubicBezTo>
                    <a:pt x="596" y="65"/>
                    <a:pt x="578" y="67"/>
                    <a:pt x="574" y="68"/>
                  </a:cubicBezTo>
                  <a:cubicBezTo>
                    <a:pt x="572" y="69"/>
                    <a:pt x="567" y="71"/>
                    <a:pt x="564" y="72"/>
                  </a:cubicBezTo>
                  <a:cubicBezTo>
                    <a:pt x="554" y="75"/>
                    <a:pt x="543" y="85"/>
                    <a:pt x="542" y="93"/>
                  </a:cubicBezTo>
                  <a:cubicBezTo>
                    <a:pt x="542" y="97"/>
                    <a:pt x="542" y="98"/>
                    <a:pt x="544" y="99"/>
                  </a:cubicBezTo>
                  <a:cubicBezTo>
                    <a:pt x="546" y="100"/>
                    <a:pt x="549" y="101"/>
                    <a:pt x="549" y="100"/>
                  </a:cubicBezTo>
                  <a:cubicBezTo>
                    <a:pt x="549" y="99"/>
                    <a:pt x="548" y="98"/>
                    <a:pt x="547" y="97"/>
                  </a:cubicBezTo>
                  <a:cubicBezTo>
                    <a:pt x="544" y="95"/>
                    <a:pt x="544" y="95"/>
                    <a:pt x="544" y="95"/>
                  </a:cubicBezTo>
                  <a:cubicBezTo>
                    <a:pt x="546" y="92"/>
                    <a:pt x="546" y="92"/>
                    <a:pt x="546" y="92"/>
                  </a:cubicBezTo>
                  <a:cubicBezTo>
                    <a:pt x="549" y="89"/>
                    <a:pt x="558" y="83"/>
                    <a:pt x="560" y="83"/>
                  </a:cubicBezTo>
                  <a:cubicBezTo>
                    <a:pt x="562" y="83"/>
                    <a:pt x="561" y="87"/>
                    <a:pt x="558" y="89"/>
                  </a:cubicBezTo>
                  <a:cubicBezTo>
                    <a:pt x="556" y="90"/>
                    <a:pt x="555" y="92"/>
                    <a:pt x="555" y="93"/>
                  </a:cubicBezTo>
                  <a:cubicBezTo>
                    <a:pt x="555" y="95"/>
                    <a:pt x="554" y="96"/>
                    <a:pt x="553" y="96"/>
                  </a:cubicBezTo>
                  <a:cubicBezTo>
                    <a:pt x="552" y="96"/>
                    <a:pt x="551" y="97"/>
                    <a:pt x="551" y="98"/>
                  </a:cubicBezTo>
                  <a:cubicBezTo>
                    <a:pt x="551" y="101"/>
                    <a:pt x="552" y="102"/>
                    <a:pt x="554" y="100"/>
                  </a:cubicBezTo>
                  <a:cubicBezTo>
                    <a:pt x="556" y="98"/>
                    <a:pt x="559" y="99"/>
                    <a:pt x="559" y="101"/>
                  </a:cubicBezTo>
                  <a:cubicBezTo>
                    <a:pt x="559" y="102"/>
                    <a:pt x="561" y="102"/>
                    <a:pt x="569" y="102"/>
                  </a:cubicBezTo>
                  <a:cubicBezTo>
                    <a:pt x="576" y="101"/>
                    <a:pt x="581" y="101"/>
                    <a:pt x="582" y="102"/>
                  </a:cubicBezTo>
                  <a:cubicBezTo>
                    <a:pt x="585" y="103"/>
                    <a:pt x="585" y="103"/>
                    <a:pt x="585" y="103"/>
                  </a:cubicBezTo>
                  <a:cubicBezTo>
                    <a:pt x="585" y="134"/>
                    <a:pt x="585" y="134"/>
                    <a:pt x="585" y="134"/>
                  </a:cubicBezTo>
                  <a:cubicBezTo>
                    <a:pt x="585" y="151"/>
                    <a:pt x="585" y="165"/>
                    <a:pt x="586" y="165"/>
                  </a:cubicBezTo>
                  <a:cubicBezTo>
                    <a:pt x="586" y="166"/>
                    <a:pt x="586" y="163"/>
                    <a:pt x="586" y="160"/>
                  </a:cubicBezTo>
                  <a:cubicBezTo>
                    <a:pt x="586" y="157"/>
                    <a:pt x="587" y="152"/>
                    <a:pt x="587" y="149"/>
                  </a:cubicBezTo>
                  <a:cubicBezTo>
                    <a:pt x="587" y="140"/>
                    <a:pt x="588" y="123"/>
                    <a:pt x="588" y="112"/>
                  </a:cubicBezTo>
                  <a:cubicBezTo>
                    <a:pt x="588" y="103"/>
                    <a:pt x="588" y="103"/>
                    <a:pt x="588" y="103"/>
                  </a:cubicBezTo>
                  <a:cubicBezTo>
                    <a:pt x="594" y="103"/>
                    <a:pt x="594" y="103"/>
                    <a:pt x="594" y="103"/>
                  </a:cubicBezTo>
                  <a:cubicBezTo>
                    <a:pt x="594" y="116"/>
                    <a:pt x="594" y="116"/>
                    <a:pt x="594" y="116"/>
                  </a:cubicBezTo>
                  <a:cubicBezTo>
                    <a:pt x="594" y="123"/>
                    <a:pt x="593" y="137"/>
                    <a:pt x="593" y="147"/>
                  </a:cubicBezTo>
                  <a:cubicBezTo>
                    <a:pt x="592" y="158"/>
                    <a:pt x="592" y="165"/>
                    <a:pt x="593" y="168"/>
                  </a:cubicBezTo>
                  <a:cubicBezTo>
                    <a:pt x="594" y="171"/>
                    <a:pt x="594" y="170"/>
                    <a:pt x="594" y="162"/>
                  </a:cubicBezTo>
                  <a:cubicBezTo>
                    <a:pt x="594" y="156"/>
                    <a:pt x="594" y="148"/>
                    <a:pt x="595" y="143"/>
                  </a:cubicBezTo>
                  <a:cubicBezTo>
                    <a:pt x="595" y="138"/>
                    <a:pt x="596" y="128"/>
                    <a:pt x="596" y="121"/>
                  </a:cubicBezTo>
                  <a:cubicBezTo>
                    <a:pt x="596" y="107"/>
                    <a:pt x="597" y="103"/>
                    <a:pt x="600" y="103"/>
                  </a:cubicBezTo>
                  <a:cubicBezTo>
                    <a:pt x="601" y="103"/>
                    <a:pt x="601" y="103"/>
                    <a:pt x="600" y="105"/>
                  </a:cubicBezTo>
                  <a:cubicBezTo>
                    <a:pt x="600" y="106"/>
                    <a:pt x="599" y="110"/>
                    <a:pt x="600" y="117"/>
                  </a:cubicBezTo>
                  <a:cubicBezTo>
                    <a:pt x="601" y="136"/>
                    <a:pt x="603" y="252"/>
                    <a:pt x="601" y="269"/>
                  </a:cubicBezTo>
                  <a:cubicBezTo>
                    <a:pt x="601" y="277"/>
                    <a:pt x="601" y="277"/>
                    <a:pt x="599" y="278"/>
                  </a:cubicBezTo>
                  <a:cubicBezTo>
                    <a:pt x="594" y="279"/>
                    <a:pt x="574" y="285"/>
                    <a:pt x="573" y="285"/>
                  </a:cubicBezTo>
                  <a:cubicBezTo>
                    <a:pt x="573" y="285"/>
                    <a:pt x="572" y="284"/>
                    <a:pt x="572" y="283"/>
                  </a:cubicBezTo>
                  <a:cubicBezTo>
                    <a:pt x="572" y="281"/>
                    <a:pt x="573" y="280"/>
                    <a:pt x="578" y="278"/>
                  </a:cubicBezTo>
                  <a:cubicBezTo>
                    <a:pt x="582" y="277"/>
                    <a:pt x="585" y="275"/>
                    <a:pt x="586" y="275"/>
                  </a:cubicBezTo>
                  <a:cubicBezTo>
                    <a:pt x="586" y="274"/>
                    <a:pt x="589" y="274"/>
                    <a:pt x="592" y="273"/>
                  </a:cubicBezTo>
                  <a:cubicBezTo>
                    <a:pt x="597" y="272"/>
                    <a:pt x="600" y="270"/>
                    <a:pt x="597" y="270"/>
                  </a:cubicBezTo>
                  <a:cubicBezTo>
                    <a:pt x="595" y="270"/>
                    <a:pt x="586" y="272"/>
                    <a:pt x="578" y="275"/>
                  </a:cubicBezTo>
                  <a:cubicBezTo>
                    <a:pt x="570" y="277"/>
                    <a:pt x="569" y="277"/>
                    <a:pt x="570" y="276"/>
                  </a:cubicBezTo>
                  <a:cubicBezTo>
                    <a:pt x="570" y="276"/>
                    <a:pt x="575" y="274"/>
                    <a:pt x="580" y="272"/>
                  </a:cubicBezTo>
                  <a:cubicBezTo>
                    <a:pt x="585" y="270"/>
                    <a:pt x="589" y="269"/>
                    <a:pt x="589" y="268"/>
                  </a:cubicBezTo>
                  <a:cubicBezTo>
                    <a:pt x="590" y="267"/>
                    <a:pt x="590" y="267"/>
                    <a:pt x="579" y="270"/>
                  </a:cubicBezTo>
                  <a:cubicBezTo>
                    <a:pt x="574" y="271"/>
                    <a:pt x="569" y="272"/>
                    <a:pt x="568" y="271"/>
                  </a:cubicBezTo>
                  <a:cubicBezTo>
                    <a:pt x="568" y="271"/>
                    <a:pt x="569" y="269"/>
                    <a:pt x="571" y="267"/>
                  </a:cubicBezTo>
                  <a:cubicBezTo>
                    <a:pt x="574" y="264"/>
                    <a:pt x="574" y="264"/>
                    <a:pt x="574" y="264"/>
                  </a:cubicBezTo>
                  <a:cubicBezTo>
                    <a:pt x="571" y="264"/>
                    <a:pt x="571" y="264"/>
                    <a:pt x="571" y="264"/>
                  </a:cubicBezTo>
                  <a:cubicBezTo>
                    <a:pt x="569" y="264"/>
                    <a:pt x="569" y="264"/>
                    <a:pt x="569" y="261"/>
                  </a:cubicBezTo>
                  <a:cubicBezTo>
                    <a:pt x="569" y="260"/>
                    <a:pt x="570" y="257"/>
                    <a:pt x="570" y="256"/>
                  </a:cubicBezTo>
                  <a:cubicBezTo>
                    <a:pt x="571" y="254"/>
                    <a:pt x="571" y="252"/>
                    <a:pt x="570" y="250"/>
                  </a:cubicBezTo>
                  <a:cubicBezTo>
                    <a:pt x="570" y="248"/>
                    <a:pt x="570" y="241"/>
                    <a:pt x="570" y="233"/>
                  </a:cubicBezTo>
                  <a:cubicBezTo>
                    <a:pt x="571" y="189"/>
                    <a:pt x="571" y="189"/>
                    <a:pt x="572" y="174"/>
                  </a:cubicBezTo>
                  <a:cubicBezTo>
                    <a:pt x="573" y="162"/>
                    <a:pt x="575" y="102"/>
                    <a:pt x="575" y="102"/>
                  </a:cubicBezTo>
                  <a:cubicBezTo>
                    <a:pt x="573" y="102"/>
                    <a:pt x="572" y="106"/>
                    <a:pt x="572" y="108"/>
                  </a:cubicBezTo>
                  <a:cubicBezTo>
                    <a:pt x="572" y="110"/>
                    <a:pt x="571" y="112"/>
                    <a:pt x="571" y="112"/>
                  </a:cubicBezTo>
                  <a:cubicBezTo>
                    <a:pt x="571" y="112"/>
                    <a:pt x="571" y="125"/>
                    <a:pt x="570" y="141"/>
                  </a:cubicBezTo>
                  <a:cubicBezTo>
                    <a:pt x="570" y="157"/>
                    <a:pt x="570" y="171"/>
                    <a:pt x="570" y="173"/>
                  </a:cubicBezTo>
                  <a:cubicBezTo>
                    <a:pt x="570" y="174"/>
                    <a:pt x="569" y="178"/>
                    <a:pt x="569" y="182"/>
                  </a:cubicBezTo>
                  <a:cubicBezTo>
                    <a:pt x="569" y="193"/>
                    <a:pt x="567" y="186"/>
                    <a:pt x="567" y="174"/>
                  </a:cubicBezTo>
                  <a:cubicBezTo>
                    <a:pt x="567" y="168"/>
                    <a:pt x="567" y="154"/>
                    <a:pt x="567" y="142"/>
                  </a:cubicBezTo>
                  <a:cubicBezTo>
                    <a:pt x="566" y="128"/>
                    <a:pt x="566" y="118"/>
                    <a:pt x="567" y="115"/>
                  </a:cubicBezTo>
                  <a:cubicBezTo>
                    <a:pt x="567" y="111"/>
                    <a:pt x="567" y="108"/>
                    <a:pt x="567" y="107"/>
                  </a:cubicBezTo>
                  <a:cubicBezTo>
                    <a:pt x="564" y="102"/>
                    <a:pt x="563" y="122"/>
                    <a:pt x="565" y="157"/>
                  </a:cubicBezTo>
                  <a:cubicBezTo>
                    <a:pt x="565" y="170"/>
                    <a:pt x="565" y="170"/>
                    <a:pt x="563" y="171"/>
                  </a:cubicBezTo>
                  <a:cubicBezTo>
                    <a:pt x="561" y="171"/>
                    <a:pt x="561" y="172"/>
                    <a:pt x="562" y="174"/>
                  </a:cubicBezTo>
                  <a:cubicBezTo>
                    <a:pt x="563" y="178"/>
                    <a:pt x="563" y="205"/>
                    <a:pt x="562" y="206"/>
                  </a:cubicBezTo>
                  <a:cubicBezTo>
                    <a:pt x="562" y="206"/>
                    <a:pt x="561" y="206"/>
                    <a:pt x="560" y="206"/>
                  </a:cubicBezTo>
                  <a:cubicBezTo>
                    <a:pt x="558" y="205"/>
                    <a:pt x="558" y="200"/>
                    <a:pt x="561" y="143"/>
                  </a:cubicBezTo>
                  <a:cubicBezTo>
                    <a:pt x="562" y="126"/>
                    <a:pt x="562" y="112"/>
                    <a:pt x="562" y="112"/>
                  </a:cubicBezTo>
                  <a:cubicBezTo>
                    <a:pt x="560" y="111"/>
                    <a:pt x="559" y="115"/>
                    <a:pt x="559" y="124"/>
                  </a:cubicBezTo>
                  <a:cubicBezTo>
                    <a:pt x="559" y="130"/>
                    <a:pt x="559" y="142"/>
                    <a:pt x="558" y="150"/>
                  </a:cubicBezTo>
                  <a:cubicBezTo>
                    <a:pt x="557" y="177"/>
                    <a:pt x="557" y="203"/>
                    <a:pt x="558" y="206"/>
                  </a:cubicBezTo>
                  <a:cubicBezTo>
                    <a:pt x="558" y="208"/>
                    <a:pt x="559" y="209"/>
                    <a:pt x="560" y="209"/>
                  </a:cubicBezTo>
                  <a:cubicBezTo>
                    <a:pt x="561" y="209"/>
                    <a:pt x="562" y="210"/>
                    <a:pt x="562" y="212"/>
                  </a:cubicBezTo>
                  <a:cubicBezTo>
                    <a:pt x="562" y="217"/>
                    <a:pt x="561" y="237"/>
                    <a:pt x="560" y="238"/>
                  </a:cubicBezTo>
                  <a:cubicBezTo>
                    <a:pt x="560" y="239"/>
                    <a:pt x="559" y="262"/>
                    <a:pt x="559" y="274"/>
                  </a:cubicBezTo>
                  <a:cubicBezTo>
                    <a:pt x="559" y="283"/>
                    <a:pt x="559" y="287"/>
                    <a:pt x="560" y="288"/>
                  </a:cubicBezTo>
                  <a:cubicBezTo>
                    <a:pt x="561" y="289"/>
                    <a:pt x="561" y="290"/>
                    <a:pt x="559" y="292"/>
                  </a:cubicBezTo>
                  <a:cubicBezTo>
                    <a:pt x="556" y="294"/>
                    <a:pt x="556" y="294"/>
                    <a:pt x="559" y="295"/>
                  </a:cubicBezTo>
                  <a:cubicBezTo>
                    <a:pt x="560" y="295"/>
                    <a:pt x="561" y="297"/>
                    <a:pt x="561" y="308"/>
                  </a:cubicBezTo>
                  <a:cubicBezTo>
                    <a:pt x="561" y="324"/>
                    <a:pt x="561" y="323"/>
                    <a:pt x="563" y="323"/>
                  </a:cubicBezTo>
                  <a:cubicBezTo>
                    <a:pt x="564" y="323"/>
                    <a:pt x="564" y="322"/>
                    <a:pt x="564" y="318"/>
                  </a:cubicBezTo>
                  <a:cubicBezTo>
                    <a:pt x="565" y="314"/>
                    <a:pt x="565" y="313"/>
                    <a:pt x="566" y="313"/>
                  </a:cubicBezTo>
                  <a:cubicBezTo>
                    <a:pt x="569" y="313"/>
                    <a:pt x="569" y="312"/>
                    <a:pt x="568" y="309"/>
                  </a:cubicBezTo>
                  <a:cubicBezTo>
                    <a:pt x="566" y="307"/>
                    <a:pt x="566" y="307"/>
                    <a:pt x="568" y="305"/>
                  </a:cubicBezTo>
                  <a:cubicBezTo>
                    <a:pt x="569" y="304"/>
                    <a:pt x="570" y="302"/>
                    <a:pt x="570" y="300"/>
                  </a:cubicBezTo>
                  <a:cubicBezTo>
                    <a:pt x="570" y="298"/>
                    <a:pt x="570" y="297"/>
                    <a:pt x="574" y="295"/>
                  </a:cubicBezTo>
                  <a:cubicBezTo>
                    <a:pt x="580" y="293"/>
                    <a:pt x="598" y="287"/>
                    <a:pt x="600" y="287"/>
                  </a:cubicBezTo>
                  <a:cubicBezTo>
                    <a:pt x="602" y="287"/>
                    <a:pt x="602" y="288"/>
                    <a:pt x="601" y="295"/>
                  </a:cubicBezTo>
                  <a:cubicBezTo>
                    <a:pt x="600" y="304"/>
                    <a:pt x="600" y="305"/>
                    <a:pt x="596" y="306"/>
                  </a:cubicBezTo>
                  <a:cubicBezTo>
                    <a:pt x="595" y="306"/>
                    <a:pt x="594" y="307"/>
                    <a:pt x="594" y="308"/>
                  </a:cubicBezTo>
                  <a:cubicBezTo>
                    <a:pt x="594" y="308"/>
                    <a:pt x="594" y="308"/>
                    <a:pt x="595" y="308"/>
                  </a:cubicBezTo>
                  <a:cubicBezTo>
                    <a:pt x="600" y="306"/>
                    <a:pt x="601" y="306"/>
                    <a:pt x="601" y="310"/>
                  </a:cubicBezTo>
                  <a:cubicBezTo>
                    <a:pt x="601" y="313"/>
                    <a:pt x="600" y="313"/>
                    <a:pt x="596" y="315"/>
                  </a:cubicBezTo>
                  <a:cubicBezTo>
                    <a:pt x="587" y="319"/>
                    <a:pt x="566" y="326"/>
                    <a:pt x="562" y="326"/>
                  </a:cubicBezTo>
                  <a:cubicBezTo>
                    <a:pt x="558" y="326"/>
                    <a:pt x="556" y="327"/>
                    <a:pt x="556" y="328"/>
                  </a:cubicBezTo>
                  <a:cubicBezTo>
                    <a:pt x="556" y="329"/>
                    <a:pt x="570" y="328"/>
                    <a:pt x="574" y="326"/>
                  </a:cubicBezTo>
                  <a:cubicBezTo>
                    <a:pt x="575" y="326"/>
                    <a:pt x="578" y="325"/>
                    <a:pt x="579" y="325"/>
                  </a:cubicBezTo>
                  <a:cubicBezTo>
                    <a:pt x="579" y="325"/>
                    <a:pt x="585" y="323"/>
                    <a:pt x="590" y="321"/>
                  </a:cubicBezTo>
                  <a:cubicBezTo>
                    <a:pt x="596" y="318"/>
                    <a:pt x="601" y="317"/>
                    <a:pt x="601" y="317"/>
                  </a:cubicBezTo>
                  <a:cubicBezTo>
                    <a:pt x="601" y="317"/>
                    <a:pt x="602" y="318"/>
                    <a:pt x="602" y="320"/>
                  </a:cubicBezTo>
                  <a:cubicBezTo>
                    <a:pt x="602" y="321"/>
                    <a:pt x="601" y="322"/>
                    <a:pt x="598" y="323"/>
                  </a:cubicBezTo>
                  <a:cubicBezTo>
                    <a:pt x="590" y="327"/>
                    <a:pt x="582" y="329"/>
                    <a:pt x="576" y="331"/>
                  </a:cubicBezTo>
                  <a:cubicBezTo>
                    <a:pt x="573" y="331"/>
                    <a:pt x="569" y="332"/>
                    <a:pt x="568" y="333"/>
                  </a:cubicBezTo>
                  <a:cubicBezTo>
                    <a:pt x="564" y="334"/>
                    <a:pt x="570" y="336"/>
                    <a:pt x="575" y="334"/>
                  </a:cubicBezTo>
                  <a:cubicBezTo>
                    <a:pt x="580" y="333"/>
                    <a:pt x="594" y="328"/>
                    <a:pt x="598" y="326"/>
                  </a:cubicBezTo>
                  <a:cubicBezTo>
                    <a:pt x="599" y="325"/>
                    <a:pt x="602" y="325"/>
                    <a:pt x="604" y="325"/>
                  </a:cubicBezTo>
                  <a:cubicBezTo>
                    <a:pt x="607" y="325"/>
                    <a:pt x="608" y="324"/>
                    <a:pt x="608" y="322"/>
                  </a:cubicBezTo>
                  <a:cubicBezTo>
                    <a:pt x="610" y="318"/>
                    <a:pt x="615" y="318"/>
                    <a:pt x="614" y="323"/>
                  </a:cubicBezTo>
                  <a:cubicBezTo>
                    <a:pt x="614" y="325"/>
                    <a:pt x="612" y="326"/>
                    <a:pt x="603" y="329"/>
                  </a:cubicBezTo>
                  <a:cubicBezTo>
                    <a:pt x="597" y="331"/>
                    <a:pt x="587" y="335"/>
                    <a:pt x="582" y="336"/>
                  </a:cubicBezTo>
                  <a:cubicBezTo>
                    <a:pt x="576" y="338"/>
                    <a:pt x="571" y="340"/>
                    <a:pt x="569" y="340"/>
                  </a:cubicBezTo>
                  <a:cubicBezTo>
                    <a:pt x="568" y="341"/>
                    <a:pt x="565" y="341"/>
                    <a:pt x="563" y="341"/>
                  </a:cubicBezTo>
                  <a:cubicBezTo>
                    <a:pt x="561" y="341"/>
                    <a:pt x="559" y="342"/>
                    <a:pt x="559" y="343"/>
                  </a:cubicBezTo>
                  <a:cubicBezTo>
                    <a:pt x="558" y="345"/>
                    <a:pt x="558" y="345"/>
                    <a:pt x="555" y="342"/>
                  </a:cubicBezTo>
                  <a:cubicBezTo>
                    <a:pt x="554" y="341"/>
                    <a:pt x="553" y="340"/>
                    <a:pt x="553" y="339"/>
                  </a:cubicBezTo>
                  <a:cubicBezTo>
                    <a:pt x="553" y="338"/>
                    <a:pt x="552" y="336"/>
                    <a:pt x="551" y="334"/>
                  </a:cubicBezTo>
                  <a:cubicBezTo>
                    <a:pt x="549" y="330"/>
                    <a:pt x="548" y="324"/>
                    <a:pt x="550" y="321"/>
                  </a:cubicBezTo>
                  <a:cubicBezTo>
                    <a:pt x="552" y="319"/>
                    <a:pt x="552" y="319"/>
                    <a:pt x="548" y="320"/>
                  </a:cubicBezTo>
                  <a:cubicBezTo>
                    <a:pt x="544" y="321"/>
                    <a:pt x="544" y="321"/>
                    <a:pt x="544" y="321"/>
                  </a:cubicBezTo>
                  <a:cubicBezTo>
                    <a:pt x="544" y="315"/>
                    <a:pt x="544" y="315"/>
                    <a:pt x="544" y="315"/>
                  </a:cubicBezTo>
                  <a:cubicBezTo>
                    <a:pt x="543" y="313"/>
                    <a:pt x="542" y="310"/>
                    <a:pt x="542" y="309"/>
                  </a:cubicBezTo>
                  <a:cubicBezTo>
                    <a:pt x="541" y="308"/>
                    <a:pt x="541" y="304"/>
                    <a:pt x="542" y="298"/>
                  </a:cubicBezTo>
                  <a:cubicBezTo>
                    <a:pt x="542" y="292"/>
                    <a:pt x="542" y="286"/>
                    <a:pt x="542" y="285"/>
                  </a:cubicBezTo>
                  <a:cubicBezTo>
                    <a:pt x="541" y="283"/>
                    <a:pt x="541" y="282"/>
                    <a:pt x="540" y="293"/>
                  </a:cubicBezTo>
                  <a:cubicBezTo>
                    <a:pt x="540" y="297"/>
                    <a:pt x="540" y="302"/>
                    <a:pt x="539" y="304"/>
                  </a:cubicBezTo>
                  <a:cubicBezTo>
                    <a:pt x="539" y="307"/>
                    <a:pt x="538" y="306"/>
                    <a:pt x="538" y="296"/>
                  </a:cubicBezTo>
                  <a:cubicBezTo>
                    <a:pt x="538" y="289"/>
                    <a:pt x="539" y="283"/>
                    <a:pt x="539" y="282"/>
                  </a:cubicBezTo>
                  <a:cubicBezTo>
                    <a:pt x="540" y="281"/>
                    <a:pt x="540" y="281"/>
                    <a:pt x="540" y="281"/>
                  </a:cubicBezTo>
                  <a:cubicBezTo>
                    <a:pt x="540" y="282"/>
                    <a:pt x="541" y="282"/>
                    <a:pt x="541" y="281"/>
                  </a:cubicBezTo>
                  <a:cubicBezTo>
                    <a:pt x="543" y="280"/>
                    <a:pt x="543" y="279"/>
                    <a:pt x="542" y="276"/>
                  </a:cubicBezTo>
                  <a:cubicBezTo>
                    <a:pt x="542" y="274"/>
                    <a:pt x="542" y="272"/>
                    <a:pt x="543" y="272"/>
                  </a:cubicBezTo>
                  <a:cubicBezTo>
                    <a:pt x="543" y="272"/>
                    <a:pt x="544" y="272"/>
                    <a:pt x="544" y="271"/>
                  </a:cubicBezTo>
                  <a:cubicBezTo>
                    <a:pt x="544" y="271"/>
                    <a:pt x="543" y="270"/>
                    <a:pt x="543" y="271"/>
                  </a:cubicBezTo>
                  <a:cubicBezTo>
                    <a:pt x="541" y="271"/>
                    <a:pt x="540" y="222"/>
                    <a:pt x="542" y="220"/>
                  </a:cubicBezTo>
                  <a:cubicBezTo>
                    <a:pt x="543" y="219"/>
                    <a:pt x="543" y="213"/>
                    <a:pt x="541" y="212"/>
                  </a:cubicBezTo>
                  <a:cubicBezTo>
                    <a:pt x="541" y="212"/>
                    <a:pt x="541" y="181"/>
                    <a:pt x="542" y="162"/>
                  </a:cubicBezTo>
                  <a:cubicBezTo>
                    <a:pt x="542" y="155"/>
                    <a:pt x="542" y="152"/>
                    <a:pt x="541" y="152"/>
                  </a:cubicBezTo>
                  <a:cubicBezTo>
                    <a:pt x="540" y="152"/>
                    <a:pt x="540" y="149"/>
                    <a:pt x="540" y="141"/>
                  </a:cubicBezTo>
                  <a:cubicBezTo>
                    <a:pt x="542" y="108"/>
                    <a:pt x="542" y="102"/>
                    <a:pt x="540" y="102"/>
                  </a:cubicBezTo>
                  <a:cubicBezTo>
                    <a:pt x="540" y="102"/>
                    <a:pt x="539" y="103"/>
                    <a:pt x="539" y="104"/>
                  </a:cubicBezTo>
                  <a:cubicBezTo>
                    <a:pt x="539" y="105"/>
                    <a:pt x="538" y="129"/>
                    <a:pt x="538" y="191"/>
                  </a:cubicBezTo>
                  <a:cubicBezTo>
                    <a:pt x="538" y="216"/>
                    <a:pt x="538" y="238"/>
                    <a:pt x="537" y="239"/>
                  </a:cubicBezTo>
                  <a:cubicBezTo>
                    <a:pt x="537" y="240"/>
                    <a:pt x="537" y="253"/>
                    <a:pt x="537" y="266"/>
                  </a:cubicBezTo>
                  <a:cubicBezTo>
                    <a:pt x="536" y="306"/>
                    <a:pt x="536" y="310"/>
                    <a:pt x="533" y="314"/>
                  </a:cubicBezTo>
                  <a:cubicBezTo>
                    <a:pt x="530" y="318"/>
                    <a:pt x="527" y="325"/>
                    <a:pt x="526" y="332"/>
                  </a:cubicBezTo>
                  <a:cubicBezTo>
                    <a:pt x="526" y="337"/>
                    <a:pt x="528" y="343"/>
                    <a:pt x="530" y="344"/>
                  </a:cubicBezTo>
                  <a:cubicBezTo>
                    <a:pt x="533" y="345"/>
                    <a:pt x="533" y="344"/>
                    <a:pt x="531" y="342"/>
                  </a:cubicBezTo>
                  <a:cubicBezTo>
                    <a:pt x="529" y="339"/>
                    <a:pt x="529" y="331"/>
                    <a:pt x="531" y="325"/>
                  </a:cubicBezTo>
                  <a:cubicBezTo>
                    <a:pt x="533" y="317"/>
                    <a:pt x="535" y="321"/>
                    <a:pt x="535" y="338"/>
                  </a:cubicBezTo>
                  <a:cubicBezTo>
                    <a:pt x="535" y="346"/>
                    <a:pt x="535" y="350"/>
                    <a:pt x="534" y="350"/>
                  </a:cubicBezTo>
                  <a:cubicBezTo>
                    <a:pt x="533" y="350"/>
                    <a:pt x="532" y="352"/>
                    <a:pt x="531" y="353"/>
                  </a:cubicBezTo>
                  <a:cubicBezTo>
                    <a:pt x="530" y="356"/>
                    <a:pt x="530" y="360"/>
                    <a:pt x="530" y="376"/>
                  </a:cubicBezTo>
                  <a:cubicBezTo>
                    <a:pt x="530" y="404"/>
                    <a:pt x="530" y="506"/>
                    <a:pt x="530" y="510"/>
                  </a:cubicBezTo>
                  <a:cubicBezTo>
                    <a:pt x="529" y="511"/>
                    <a:pt x="529" y="518"/>
                    <a:pt x="529" y="525"/>
                  </a:cubicBezTo>
                  <a:cubicBezTo>
                    <a:pt x="528" y="533"/>
                    <a:pt x="528" y="541"/>
                    <a:pt x="528" y="543"/>
                  </a:cubicBezTo>
                  <a:cubicBezTo>
                    <a:pt x="527" y="552"/>
                    <a:pt x="526" y="585"/>
                    <a:pt x="526" y="596"/>
                  </a:cubicBezTo>
                  <a:cubicBezTo>
                    <a:pt x="526" y="606"/>
                    <a:pt x="525" y="607"/>
                    <a:pt x="524" y="608"/>
                  </a:cubicBezTo>
                  <a:cubicBezTo>
                    <a:pt x="523" y="609"/>
                    <a:pt x="522" y="609"/>
                    <a:pt x="521" y="609"/>
                  </a:cubicBezTo>
                  <a:cubicBezTo>
                    <a:pt x="521" y="609"/>
                    <a:pt x="521" y="599"/>
                    <a:pt x="522" y="586"/>
                  </a:cubicBezTo>
                  <a:cubicBezTo>
                    <a:pt x="523" y="575"/>
                    <a:pt x="523" y="570"/>
                    <a:pt x="521" y="572"/>
                  </a:cubicBezTo>
                  <a:cubicBezTo>
                    <a:pt x="520" y="573"/>
                    <a:pt x="518" y="589"/>
                    <a:pt x="518" y="600"/>
                  </a:cubicBezTo>
                  <a:cubicBezTo>
                    <a:pt x="517" y="609"/>
                    <a:pt x="516" y="614"/>
                    <a:pt x="515" y="612"/>
                  </a:cubicBezTo>
                  <a:cubicBezTo>
                    <a:pt x="515" y="612"/>
                    <a:pt x="515" y="608"/>
                    <a:pt x="515" y="603"/>
                  </a:cubicBezTo>
                  <a:cubicBezTo>
                    <a:pt x="515" y="598"/>
                    <a:pt x="516" y="589"/>
                    <a:pt x="516" y="583"/>
                  </a:cubicBezTo>
                  <a:cubicBezTo>
                    <a:pt x="516" y="571"/>
                    <a:pt x="516" y="571"/>
                    <a:pt x="516" y="571"/>
                  </a:cubicBezTo>
                  <a:cubicBezTo>
                    <a:pt x="514" y="571"/>
                    <a:pt x="514" y="571"/>
                    <a:pt x="514" y="571"/>
                  </a:cubicBezTo>
                  <a:cubicBezTo>
                    <a:pt x="512" y="571"/>
                    <a:pt x="512" y="571"/>
                    <a:pt x="512" y="566"/>
                  </a:cubicBezTo>
                  <a:cubicBezTo>
                    <a:pt x="513" y="563"/>
                    <a:pt x="513" y="560"/>
                    <a:pt x="513" y="559"/>
                  </a:cubicBezTo>
                  <a:cubicBezTo>
                    <a:pt x="514" y="557"/>
                    <a:pt x="514" y="557"/>
                    <a:pt x="512" y="557"/>
                  </a:cubicBezTo>
                  <a:cubicBezTo>
                    <a:pt x="510" y="557"/>
                    <a:pt x="509" y="560"/>
                    <a:pt x="508" y="572"/>
                  </a:cubicBezTo>
                  <a:cubicBezTo>
                    <a:pt x="507" y="579"/>
                    <a:pt x="507" y="579"/>
                    <a:pt x="507" y="579"/>
                  </a:cubicBezTo>
                  <a:cubicBezTo>
                    <a:pt x="508" y="570"/>
                    <a:pt x="508" y="570"/>
                    <a:pt x="508" y="570"/>
                  </a:cubicBezTo>
                  <a:cubicBezTo>
                    <a:pt x="508" y="565"/>
                    <a:pt x="508" y="561"/>
                    <a:pt x="507" y="561"/>
                  </a:cubicBezTo>
                  <a:cubicBezTo>
                    <a:pt x="505" y="561"/>
                    <a:pt x="504" y="563"/>
                    <a:pt x="504" y="570"/>
                  </a:cubicBezTo>
                  <a:cubicBezTo>
                    <a:pt x="504" y="575"/>
                    <a:pt x="503" y="578"/>
                    <a:pt x="502" y="579"/>
                  </a:cubicBezTo>
                  <a:cubicBezTo>
                    <a:pt x="501" y="579"/>
                    <a:pt x="500" y="580"/>
                    <a:pt x="500" y="579"/>
                  </a:cubicBezTo>
                  <a:cubicBezTo>
                    <a:pt x="500" y="579"/>
                    <a:pt x="500" y="573"/>
                    <a:pt x="501" y="565"/>
                  </a:cubicBezTo>
                  <a:cubicBezTo>
                    <a:pt x="502" y="550"/>
                    <a:pt x="503" y="548"/>
                    <a:pt x="511" y="542"/>
                  </a:cubicBezTo>
                  <a:cubicBezTo>
                    <a:pt x="513" y="541"/>
                    <a:pt x="516" y="538"/>
                    <a:pt x="519" y="535"/>
                  </a:cubicBezTo>
                  <a:cubicBezTo>
                    <a:pt x="523" y="530"/>
                    <a:pt x="523" y="530"/>
                    <a:pt x="522" y="528"/>
                  </a:cubicBezTo>
                  <a:cubicBezTo>
                    <a:pt x="520" y="526"/>
                    <a:pt x="519" y="526"/>
                    <a:pt x="517" y="531"/>
                  </a:cubicBezTo>
                  <a:cubicBezTo>
                    <a:pt x="516" y="532"/>
                    <a:pt x="514" y="535"/>
                    <a:pt x="513" y="536"/>
                  </a:cubicBezTo>
                  <a:cubicBezTo>
                    <a:pt x="510" y="538"/>
                    <a:pt x="504" y="542"/>
                    <a:pt x="504" y="541"/>
                  </a:cubicBezTo>
                  <a:cubicBezTo>
                    <a:pt x="504" y="540"/>
                    <a:pt x="507" y="537"/>
                    <a:pt x="510" y="534"/>
                  </a:cubicBezTo>
                  <a:cubicBezTo>
                    <a:pt x="514" y="530"/>
                    <a:pt x="516" y="526"/>
                    <a:pt x="517" y="523"/>
                  </a:cubicBezTo>
                  <a:cubicBezTo>
                    <a:pt x="518" y="520"/>
                    <a:pt x="519" y="519"/>
                    <a:pt x="520" y="518"/>
                  </a:cubicBezTo>
                  <a:cubicBezTo>
                    <a:pt x="523" y="518"/>
                    <a:pt x="525" y="514"/>
                    <a:pt x="524" y="509"/>
                  </a:cubicBezTo>
                  <a:cubicBezTo>
                    <a:pt x="524" y="502"/>
                    <a:pt x="522" y="490"/>
                    <a:pt x="521" y="490"/>
                  </a:cubicBezTo>
                  <a:cubicBezTo>
                    <a:pt x="521" y="490"/>
                    <a:pt x="520" y="489"/>
                    <a:pt x="520" y="488"/>
                  </a:cubicBezTo>
                  <a:cubicBezTo>
                    <a:pt x="520" y="487"/>
                    <a:pt x="519" y="485"/>
                    <a:pt x="519" y="485"/>
                  </a:cubicBezTo>
                  <a:cubicBezTo>
                    <a:pt x="518" y="484"/>
                    <a:pt x="517" y="483"/>
                    <a:pt x="518" y="483"/>
                  </a:cubicBezTo>
                  <a:cubicBezTo>
                    <a:pt x="519" y="481"/>
                    <a:pt x="515" y="473"/>
                    <a:pt x="512" y="469"/>
                  </a:cubicBezTo>
                  <a:cubicBezTo>
                    <a:pt x="511" y="467"/>
                    <a:pt x="507" y="463"/>
                    <a:pt x="504" y="460"/>
                  </a:cubicBezTo>
                  <a:cubicBezTo>
                    <a:pt x="499" y="455"/>
                    <a:pt x="498" y="455"/>
                    <a:pt x="495" y="455"/>
                  </a:cubicBezTo>
                  <a:cubicBezTo>
                    <a:pt x="492" y="455"/>
                    <a:pt x="490" y="456"/>
                    <a:pt x="490" y="458"/>
                  </a:cubicBezTo>
                  <a:cubicBezTo>
                    <a:pt x="488" y="461"/>
                    <a:pt x="486" y="462"/>
                    <a:pt x="483" y="461"/>
                  </a:cubicBezTo>
                  <a:cubicBezTo>
                    <a:pt x="477" y="460"/>
                    <a:pt x="477" y="459"/>
                    <a:pt x="483" y="458"/>
                  </a:cubicBezTo>
                  <a:cubicBezTo>
                    <a:pt x="493" y="456"/>
                    <a:pt x="488" y="455"/>
                    <a:pt x="469" y="456"/>
                  </a:cubicBezTo>
                  <a:cubicBezTo>
                    <a:pt x="452" y="456"/>
                    <a:pt x="451" y="456"/>
                    <a:pt x="451" y="455"/>
                  </a:cubicBezTo>
                  <a:cubicBezTo>
                    <a:pt x="451" y="453"/>
                    <a:pt x="447" y="451"/>
                    <a:pt x="443" y="452"/>
                  </a:cubicBezTo>
                  <a:cubicBezTo>
                    <a:pt x="440" y="452"/>
                    <a:pt x="440" y="452"/>
                    <a:pt x="440" y="452"/>
                  </a:cubicBezTo>
                  <a:cubicBezTo>
                    <a:pt x="440" y="445"/>
                    <a:pt x="440" y="445"/>
                    <a:pt x="440" y="445"/>
                  </a:cubicBezTo>
                  <a:cubicBezTo>
                    <a:pt x="439" y="438"/>
                    <a:pt x="440" y="436"/>
                    <a:pt x="442" y="439"/>
                  </a:cubicBezTo>
                  <a:cubicBezTo>
                    <a:pt x="443" y="441"/>
                    <a:pt x="444" y="439"/>
                    <a:pt x="443" y="435"/>
                  </a:cubicBezTo>
                  <a:cubicBezTo>
                    <a:pt x="442" y="434"/>
                    <a:pt x="442" y="428"/>
                    <a:pt x="442" y="423"/>
                  </a:cubicBezTo>
                  <a:cubicBezTo>
                    <a:pt x="442" y="417"/>
                    <a:pt x="443" y="403"/>
                    <a:pt x="443" y="391"/>
                  </a:cubicBezTo>
                  <a:cubicBezTo>
                    <a:pt x="443" y="379"/>
                    <a:pt x="444" y="368"/>
                    <a:pt x="444" y="366"/>
                  </a:cubicBezTo>
                  <a:cubicBezTo>
                    <a:pt x="444" y="364"/>
                    <a:pt x="445" y="353"/>
                    <a:pt x="445" y="340"/>
                  </a:cubicBezTo>
                  <a:cubicBezTo>
                    <a:pt x="445" y="315"/>
                    <a:pt x="446" y="289"/>
                    <a:pt x="446" y="280"/>
                  </a:cubicBezTo>
                  <a:cubicBezTo>
                    <a:pt x="447" y="277"/>
                    <a:pt x="447" y="270"/>
                    <a:pt x="447" y="265"/>
                  </a:cubicBezTo>
                  <a:cubicBezTo>
                    <a:pt x="448" y="252"/>
                    <a:pt x="449" y="250"/>
                    <a:pt x="454" y="255"/>
                  </a:cubicBezTo>
                  <a:cubicBezTo>
                    <a:pt x="457" y="258"/>
                    <a:pt x="457" y="262"/>
                    <a:pt x="454" y="266"/>
                  </a:cubicBezTo>
                  <a:cubicBezTo>
                    <a:pt x="452" y="268"/>
                    <a:pt x="452" y="269"/>
                    <a:pt x="452" y="298"/>
                  </a:cubicBezTo>
                  <a:cubicBezTo>
                    <a:pt x="452" y="345"/>
                    <a:pt x="452" y="426"/>
                    <a:pt x="453" y="437"/>
                  </a:cubicBezTo>
                  <a:cubicBezTo>
                    <a:pt x="454" y="444"/>
                    <a:pt x="454" y="446"/>
                    <a:pt x="455" y="446"/>
                  </a:cubicBezTo>
                  <a:cubicBezTo>
                    <a:pt x="457" y="446"/>
                    <a:pt x="457" y="445"/>
                    <a:pt x="457" y="437"/>
                  </a:cubicBezTo>
                  <a:cubicBezTo>
                    <a:pt x="456" y="431"/>
                    <a:pt x="457" y="428"/>
                    <a:pt x="458" y="426"/>
                  </a:cubicBezTo>
                  <a:cubicBezTo>
                    <a:pt x="459" y="422"/>
                    <a:pt x="460" y="422"/>
                    <a:pt x="466" y="424"/>
                  </a:cubicBezTo>
                  <a:cubicBezTo>
                    <a:pt x="470" y="425"/>
                    <a:pt x="470" y="425"/>
                    <a:pt x="470" y="429"/>
                  </a:cubicBezTo>
                  <a:cubicBezTo>
                    <a:pt x="470" y="449"/>
                    <a:pt x="471" y="454"/>
                    <a:pt x="472" y="452"/>
                  </a:cubicBezTo>
                  <a:cubicBezTo>
                    <a:pt x="472" y="452"/>
                    <a:pt x="473" y="445"/>
                    <a:pt x="473" y="437"/>
                  </a:cubicBezTo>
                  <a:cubicBezTo>
                    <a:pt x="474" y="428"/>
                    <a:pt x="474" y="423"/>
                    <a:pt x="475" y="422"/>
                  </a:cubicBezTo>
                  <a:cubicBezTo>
                    <a:pt x="475" y="422"/>
                    <a:pt x="476" y="420"/>
                    <a:pt x="476" y="418"/>
                  </a:cubicBezTo>
                  <a:cubicBezTo>
                    <a:pt x="476" y="416"/>
                    <a:pt x="476" y="415"/>
                    <a:pt x="476" y="415"/>
                  </a:cubicBezTo>
                  <a:cubicBezTo>
                    <a:pt x="477" y="415"/>
                    <a:pt x="477" y="391"/>
                    <a:pt x="477" y="323"/>
                  </a:cubicBezTo>
                  <a:cubicBezTo>
                    <a:pt x="477" y="319"/>
                    <a:pt x="477" y="310"/>
                    <a:pt x="477" y="302"/>
                  </a:cubicBezTo>
                  <a:cubicBezTo>
                    <a:pt x="477" y="295"/>
                    <a:pt x="478" y="283"/>
                    <a:pt x="478" y="276"/>
                  </a:cubicBezTo>
                  <a:cubicBezTo>
                    <a:pt x="479" y="262"/>
                    <a:pt x="480" y="255"/>
                    <a:pt x="482" y="256"/>
                  </a:cubicBezTo>
                  <a:cubicBezTo>
                    <a:pt x="483" y="258"/>
                    <a:pt x="483" y="306"/>
                    <a:pt x="483" y="361"/>
                  </a:cubicBezTo>
                  <a:cubicBezTo>
                    <a:pt x="482" y="415"/>
                    <a:pt x="482" y="442"/>
                    <a:pt x="483" y="445"/>
                  </a:cubicBezTo>
                  <a:cubicBezTo>
                    <a:pt x="484" y="447"/>
                    <a:pt x="486" y="448"/>
                    <a:pt x="487" y="446"/>
                  </a:cubicBezTo>
                  <a:cubicBezTo>
                    <a:pt x="487" y="446"/>
                    <a:pt x="488" y="446"/>
                    <a:pt x="489" y="447"/>
                  </a:cubicBezTo>
                  <a:cubicBezTo>
                    <a:pt x="492" y="450"/>
                    <a:pt x="494" y="448"/>
                    <a:pt x="495" y="442"/>
                  </a:cubicBezTo>
                  <a:cubicBezTo>
                    <a:pt x="495" y="439"/>
                    <a:pt x="495" y="437"/>
                    <a:pt x="494" y="437"/>
                  </a:cubicBezTo>
                  <a:cubicBezTo>
                    <a:pt x="493" y="437"/>
                    <a:pt x="493" y="438"/>
                    <a:pt x="493" y="439"/>
                  </a:cubicBezTo>
                  <a:cubicBezTo>
                    <a:pt x="493" y="441"/>
                    <a:pt x="491" y="445"/>
                    <a:pt x="491" y="444"/>
                  </a:cubicBezTo>
                  <a:cubicBezTo>
                    <a:pt x="489" y="430"/>
                    <a:pt x="488" y="406"/>
                    <a:pt x="489" y="384"/>
                  </a:cubicBezTo>
                  <a:cubicBezTo>
                    <a:pt x="489" y="381"/>
                    <a:pt x="490" y="354"/>
                    <a:pt x="490" y="324"/>
                  </a:cubicBezTo>
                  <a:cubicBezTo>
                    <a:pt x="490" y="295"/>
                    <a:pt x="490" y="267"/>
                    <a:pt x="490" y="262"/>
                  </a:cubicBezTo>
                  <a:cubicBezTo>
                    <a:pt x="490" y="254"/>
                    <a:pt x="490" y="254"/>
                    <a:pt x="494" y="251"/>
                  </a:cubicBezTo>
                  <a:cubicBezTo>
                    <a:pt x="500" y="246"/>
                    <a:pt x="503" y="242"/>
                    <a:pt x="503" y="240"/>
                  </a:cubicBezTo>
                  <a:cubicBezTo>
                    <a:pt x="503" y="240"/>
                    <a:pt x="504" y="238"/>
                    <a:pt x="505" y="236"/>
                  </a:cubicBezTo>
                  <a:cubicBezTo>
                    <a:pt x="511" y="229"/>
                    <a:pt x="516" y="216"/>
                    <a:pt x="516" y="207"/>
                  </a:cubicBezTo>
                  <a:cubicBezTo>
                    <a:pt x="516" y="203"/>
                    <a:pt x="513" y="197"/>
                    <a:pt x="511" y="192"/>
                  </a:cubicBezTo>
                  <a:cubicBezTo>
                    <a:pt x="510" y="189"/>
                    <a:pt x="508" y="185"/>
                    <a:pt x="507" y="184"/>
                  </a:cubicBezTo>
                  <a:cubicBezTo>
                    <a:pt x="506" y="183"/>
                    <a:pt x="503" y="180"/>
                    <a:pt x="502" y="178"/>
                  </a:cubicBezTo>
                  <a:cubicBezTo>
                    <a:pt x="499" y="173"/>
                    <a:pt x="497" y="172"/>
                    <a:pt x="485" y="167"/>
                  </a:cubicBezTo>
                  <a:cubicBezTo>
                    <a:pt x="476" y="164"/>
                    <a:pt x="476" y="164"/>
                    <a:pt x="476" y="164"/>
                  </a:cubicBezTo>
                  <a:cubicBezTo>
                    <a:pt x="476" y="133"/>
                    <a:pt x="476" y="133"/>
                    <a:pt x="476" y="133"/>
                  </a:cubicBezTo>
                  <a:cubicBezTo>
                    <a:pt x="476" y="109"/>
                    <a:pt x="476" y="101"/>
                    <a:pt x="477" y="97"/>
                  </a:cubicBezTo>
                  <a:cubicBezTo>
                    <a:pt x="479" y="95"/>
                    <a:pt x="481" y="92"/>
                    <a:pt x="482" y="88"/>
                  </a:cubicBezTo>
                  <a:cubicBezTo>
                    <a:pt x="484" y="79"/>
                    <a:pt x="482" y="73"/>
                    <a:pt x="475" y="68"/>
                  </a:cubicBezTo>
                  <a:cubicBezTo>
                    <a:pt x="470" y="66"/>
                    <a:pt x="470" y="66"/>
                    <a:pt x="470" y="66"/>
                  </a:cubicBezTo>
                  <a:cubicBezTo>
                    <a:pt x="469" y="54"/>
                    <a:pt x="469" y="54"/>
                    <a:pt x="469" y="54"/>
                  </a:cubicBezTo>
                  <a:cubicBezTo>
                    <a:pt x="468" y="45"/>
                    <a:pt x="468" y="44"/>
                    <a:pt x="466" y="45"/>
                  </a:cubicBezTo>
                  <a:cubicBezTo>
                    <a:pt x="464" y="45"/>
                    <a:pt x="464" y="47"/>
                    <a:pt x="463" y="53"/>
                  </a:cubicBezTo>
                  <a:cubicBezTo>
                    <a:pt x="463" y="57"/>
                    <a:pt x="462" y="62"/>
                    <a:pt x="462" y="64"/>
                  </a:cubicBezTo>
                  <a:cubicBezTo>
                    <a:pt x="462" y="67"/>
                    <a:pt x="462" y="67"/>
                    <a:pt x="458" y="68"/>
                  </a:cubicBezTo>
                  <a:cubicBezTo>
                    <a:pt x="456" y="69"/>
                    <a:pt x="454" y="71"/>
                    <a:pt x="453" y="72"/>
                  </a:cubicBezTo>
                  <a:cubicBezTo>
                    <a:pt x="453" y="73"/>
                    <a:pt x="452" y="73"/>
                    <a:pt x="452" y="74"/>
                  </a:cubicBezTo>
                  <a:cubicBezTo>
                    <a:pt x="451" y="77"/>
                    <a:pt x="450" y="80"/>
                    <a:pt x="450" y="82"/>
                  </a:cubicBezTo>
                  <a:cubicBezTo>
                    <a:pt x="450" y="85"/>
                    <a:pt x="450" y="88"/>
                    <a:pt x="450" y="91"/>
                  </a:cubicBezTo>
                  <a:cubicBezTo>
                    <a:pt x="451" y="94"/>
                    <a:pt x="453" y="97"/>
                    <a:pt x="455" y="99"/>
                  </a:cubicBezTo>
                  <a:cubicBezTo>
                    <a:pt x="455" y="100"/>
                    <a:pt x="456" y="100"/>
                    <a:pt x="456" y="100"/>
                  </a:cubicBezTo>
                  <a:cubicBezTo>
                    <a:pt x="456" y="101"/>
                    <a:pt x="456" y="101"/>
                    <a:pt x="456" y="101"/>
                  </a:cubicBezTo>
                  <a:cubicBezTo>
                    <a:pt x="456" y="105"/>
                    <a:pt x="456" y="113"/>
                    <a:pt x="456" y="121"/>
                  </a:cubicBezTo>
                  <a:cubicBezTo>
                    <a:pt x="456" y="129"/>
                    <a:pt x="456" y="141"/>
                    <a:pt x="456" y="148"/>
                  </a:cubicBezTo>
                  <a:cubicBezTo>
                    <a:pt x="456" y="163"/>
                    <a:pt x="455" y="166"/>
                    <a:pt x="452" y="166"/>
                  </a:cubicBezTo>
                  <a:cubicBezTo>
                    <a:pt x="451" y="166"/>
                    <a:pt x="449" y="167"/>
                    <a:pt x="448" y="168"/>
                  </a:cubicBezTo>
                  <a:cubicBezTo>
                    <a:pt x="446" y="169"/>
                    <a:pt x="444" y="169"/>
                    <a:pt x="443" y="169"/>
                  </a:cubicBezTo>
                  <a:cubicBezTo>
                    <a:pt x="441" y="169"/>
                    <a:pt x="439" y="170"/>
                    <a:pt x="438" y="171"/>
                  </a:cubicBezTo>
                  <a:cubicBezTo>
                    <a:pt x="434" y="173"/>
                    <a:pt x="423" y="184"/>
                    <a:pt x="423" y="187"/>
                  </a:cubicBezTo>
                  <a:cubicBezTo>
                    <a:pt x="422" y="188"/>
                    <a:pt x="421" y="190"/>
                    <a:pt x="419" y="191"/>
                  </a:cubicBezTo>
                  <a:cubicBezTo>
                    <a:pt x="417" y="192"/>
                    <a:pt x="417" y="193"/>
                    <a:pt x="416" y="197"/>
                  </a:cubicBezTo>
                  <a:cubicBezTo>
                    <a:pt x="416" y="199"/>
                    <a:pt x="415" y="202"/>
                    <a:pt x="414" y="204"/>
                  </a:cubicBezTo>
                  <a:cubicBezTo>
                    <a:pt x="413" y="205"/>
                    <a:pt x="413" y="208"/>
                    <a:pt x="413" y="209"/>
                  </a:cubicBezTo>
                  <a:cubicBezTo>
                    <a:pt x="413" y="213"/>
                    <a:pt x="415" y="220"/>
                    <a:pt x="417" y="223"/>
                  </a:cubicBezTo>
                  <a:cubicBezTo>
                    <a:pt x="417" y="224"/>
                    <a:pt x="418" y="226"/>
                    <a:pt x="418" y="227"/>
                  </a:cubicBezTo>
                  <a:cubicBezTo>
                    <a:pt x="418" y="227"/>
                    <a:pt x="418" y="229"/>
                    <a:pt x="419" y="229"/>
                  </a:cubicBezTo>
                  <a:cubicBezTo>
                    <a:pt x="419" y="230"/>
                    <a:pt x="421" y="232"/>
                    <a:pt x="423" y="235"/>
                  </a:cubicBezTo>
                  <a:cubicBezTo>
                    <a:pt x="424" y="237"/>
                    <a:pt x="428" y="242"/>
                    <a:pt x="432" y="245"/>
                  </a:cubicBezTo>
                  <a:cubicBezTo>
                    <a:pt x="439" y="250"/>
                    <a:pt x="439" y="250"/>
                    <a:pt x="439" y="250"/>
                  </a:cubicBezTo>
                  <a:cubicBezTo>
                    <a:pt x="439" y="262"/>
                    <a:pt x="439" y="262"/>
                    <a:pt x="439" y="262"/>
                  </a:cubicBezTo>
                  <a:cubicBezTo>
                    <a:pt x="441" y="280"/>
                    <a:pt x="441" y="297"/>
                    <a:pt x="440" y="320"/>
                  </a:cubicBezTo>
                  <a:cubicBezTo>
                    <a:pt x="440" y="332"/>
                    <a:pt x="439" y="349"/>
                    <a:pt x="439" y="358"/>
                  </a:cubicBezTo>
                  <a:cubicBezTo>
                    <a:pt x="438" y="393"/>
                    <a:pt x="437" y="442"/>
                    <a:pt x="437" y="449"/>
                  </a:cubicBezTo>
                  <a:cubicBezTo>
                    <a:pt x="437" y="456"/>
                    <a:pt x="437" y="456"/>
                    <a:pt x="437" y="456"/>
                  </a:cubicBezTo>
                  <a:cubicBezTo>
                    <a:pt x="433" y="456"/>
                    <a:pt x="433" y="456"/>
                    <a:pt x="433" y="456"/>
                  </a:cubicBezTo>
                  <a:cubicBezTo>
                    <a:pt x="429" y="457"/>
                    <a:pt x="426" y="458"/>
                    <a:pt x="429" y="459"/>
                  </a:cubicBezTo>
                  <a:cubicBezTo>
                    <a:pt x="430" y="460"/>
                    <a:pt x="429" y="461"/>
                    <a:pt x="427" y="461"/>
                  </a:cubicBezTo>
                  <a:cubicBezTo>
                    <a:pt x="426" y="461"/>
                    <a:pt x="425" y="462"/>
                    <a:pt x="424" y="463"/>
                  </a:cubicBezTo>
                  <a:cubicBezTo>
                    <a:pt x="423" y="464"/>
                    <a:pt x="423" y="464"/>
                    <a:pt x="424" y="464"/>
                  </a:cubicBezTo>
                  <a:cubicBezTo>
                    <a:pt x="427" y="464"/>
                    <a:pt x="426" y="465"/>
                    <a:pt x="424" y="467"/>
                  </a:cubicBezTo>
                  <a:cubicBezTo>
                    <a:pt x="423" y="468"/>
                    <a:pt x="420" y="470"/>
                    <a:pt x="419" y="471"/>
                  </a:cubicBezTo>
                  <a:cubicBezTo>
                    <a:pt x="414" y="475"/>
                    <a:pt x="408" y="483"/>
                    <a:pt x="406" y="489"/>
                  </a:cubicBezTo>
                  <a:cubicBezTo>
                    <a:pt x="404" y="494"/>
                    <a:pt x="404" y="496"/>
                    <a:pt x="404" y="504"/>
                  </a:cubicBezTo>
                  <a:cubicBezTo>
                    <a:pt x="405" y="511"/>
                    <a:pt x="406" y="516"/>
                    <a:pt x="407" y="518"/>
                  </a:cubicBezTo>
                  <a:cubicBezTo>
                    <a:pt x="408" y="521"/>
                    <a:pt x="409" y="523"/>
                    <a:pt x="409" y="524"/>
                  </a:cubicBezTo>
                  <a:cubicBezTo>
                    <a:pt x="408" y="526"/>
                    <a:pt x="412" y="536"/>
                    <a:pt x="415" y="541"/>
                  </a:cubicBezTo>
                  <a:cubicBezTo>
                    <a:pt x="417" y="544"/>
                    <a:pt x="419" y="546"/>
                    <a:pt x="420" y="547"/>
                  </a:cubicBezTo>
                  <a:cubicBezTo>
                    <a:pt x="422" y="548"/>
                    <a:pt x="423" y="549"/>
                    <a:pt x="424" y="550"/>
                  </a:cubicBezTo>
                  <a:cubicBezTo>
                    <a:pt x="424" y="550"/>
                    <a:pt x="425" y="550"/>
                    <a:pt x="426" y="551"/>
                  </a:cubicBezTo>
                  <a:cubicBezTo>
                    <a:pt x="429" y="552"/>
                    <a:pt x="429" y="552"/>
                    <a:pt x="425" y="553"/>
                  </a:cubicBezTo>
                  <a:cubicBezTo>
                    <a:pt x="422" y="553"/>
                    <a:pt x="422" y="554"/>
                    <a:pt x="422" y="555"/>
                  </a:cubicBezTo>
                  <a:cubicBezTo>
                    <a:pt x="422" y="557"/>
                    <a:pt x="422" y="557"/>
                    <a:pt x="425" y="557"/>
                  </a:cubicBezTo>
                  <a:cubicBezTo>
                    <a:pt x="431" y="556"/>
                    <a:pt x="439" y="555"/>
                    <a:pt x="441" y="556"/>
                  </a:cubicBezTo>
                  <a:cubicBezTo>
                    <a:pt x="442" y="557"/>
                    <a:pt x="442" y="557"/>
                    <a:pt x="441" y="559"/>
                  </a:cubicBezTo>
                  <a:cubicBezTo>
                    <a:pt x="439" y="561"/>
                    <a:pt x="438" y="562"/>
                    <a:pt x="433" y="562"/>
                  </a:cubicBezTo>
                  <a:cubicBezTo>
                    <a:pt x="427" y="563"/>
                    <a:pt x="425" y="563"/>
                    <a:pt x="423" y="560"/>
                  </a:cubicBezTo>
                  <a:cubicBezTo>
                    <a:pt x="421" y="558"/>
                    <a:pt x="417" y="557"/>
                    <a:pt x="414" y="559"/>
                  </a:cubicBezTo>
                  <a:cubicBezTo>
                    <a:pt x="413" y="560"/>
                    <a:pt x="413" y="560"/>
                    <a:pt x="415" y="564"/>
                  </a:cubicBezTo>
                  <a:cubicBezTo>
                    <a:pt x="417" y="568"/>
                    <a:pt x="417" y="568"/>
                    <a:pt x="410" y="569"/>
                  </a:cubicBezTo>
                  <a:cubicBezTo>
                    <a:pt x="408" y="570"/>
                    <a:pt x="407" y="570"/>
                    <a:pt x="407" y="568"/>
                  </a:cubicBezTo>
                  <a:cubicBezTo>
                    <a:pt x="406" y="568"/>
                    <a:pt x="406" y="567"/>
                    <a:pt x="405" y="567"/>
                  </a:cubicBezTo>
                  <a:cubicBezTo>
                    <a:pt x="404" y="567"/>
                    <a:pt x="395" y="574"/>
                    <a:pt x="391" y="578"/>
                  </a:cubicBezTo>
                  <a:cubicBezTo>
                    <a:pt x="386" y="583"/>
                    <a:pt x="388" y="585"/>
                    <a:pt x="395" y="583"/>
                  </a:cubicBezTo>
                  <a:cubicBezTo>
                    <a:pt x="399" y="581"/>
                    <a:pt x="400" y="579"/>
                    <a:pt x="396" y="580"/>
                  </a:cubicBezTo>
                  <a:cubicBezTo>
                    <a:pt x="393" y="581"/>
                    <a:pt x="393" y="579"/>
                    <a:pt x="396" y="577"/>
                  </a:cubicBezTo>
                  <a:cubicBezTo>
                    <a:pt x="398" y="575"/>
                    <a:pt x="398" y="575"/>
                    <a:pt x="399" y="577"/>
                  </a:cubicBezTo>
                  <a:cubicBezTo>
                    <a:pt x="400" y="579"/>
                    <a:pt x="401" y="579"/>
                    <a:pt x="405" y="576"/>
                  </a:cubicBezTo>
                  <a:cubicBezTo>
                    <a:pt x="407" y="574"/>
                    <a:pt x="411" y="572"/>
                    <a:pt x="414" y="571"/>
                  </a:cubicBezTo>
                  <a:cubicBezTo>
                    <a:pt x="419" y="569"/>
                    <a:pt x="420" y="569"/>
                    <a:pt x="423" y="570"/>
                  </a:cubicBezTo>
                  <a:cubicBezTo>
                    <a:pt x="427" y="571"/>
                    <a:pt x="428" y="572"/>
                    <a:pt x="426" y="574"/>
                  </a:cubicBezTo>
                  <a:cubicBezTo>
                    <a:pt x="424" y="574"/>
                    <a:pt x="423" y="574"/>
                    <a:pt x="423" y="574"/>
                  </a:cubicBezTo>
                  <a:cubicBezTo>
                    <a:pt x="422" y="572"/>
                    <a:pt x="414" y="576"/>
                    <a:pt x="413" y="578"/>
                  </a:cubicBezTo>
                  <a:cubicBezTo>
                    <a:pt x="413" y="580"/>
                    <a:pt x="416" y="580"/>
                    <a:pt x="419" y="578"/>
                  </a:cubicBezTo>
                  <a:cubicBezTo>
                    <a:pt x="422" y="576"/>
                    <a:pt x="423" y="576"/>
                    <a:pt x="423" y="578"/>
                  </a:cubicBezTo>
                  <a:cubicBezTo>
                    <a:pt x="423" y="580"/>
                    <a:pt x="425" y="580"/>
                    <a:pt x="427" y="578"/>
                  </a:cubicBezTo>
                  <a:cubicBezTo>
                    <a:pt x="428" y="576"/>
                    <a:pt x="429" y="576"/>
                    <a:pt x="430" y="580"/>
                  </a:cubicBezTo>
                  <a:cubicBezTo>
                    <a:pt x="431" y="582"/>
                    <a:pt x="432" y="584"/>
                    <a:pt x="433" y="584"/>
                  </a:cubicBezTo>
                  <a:cubicBezTo>
                    <a:pt x="434" y="584"/>
                    <a:pt x="433" y="580"/>
                    <a:pt x="431" y="576"/>
                  </a:cubicBezTo>
                  <a:cubicBezTo>
                    <a:pt x="430" y="573"/>
                    <a:pt x="430" y="573"/>
                    <a:pt x="431" y="573"/>
                  </a:cubicBezTo>
                  <a:cubicBezTo>
                    <a:pt x="432" y="573"/>
                    <a:pt x="432" y="573"/>
                    <a:pt x="432" y="574"/>
                  </a:cubicBezTo>
                  <a:cubicBezTo>
                    <a:pt x="432" y="574"/>
                    <a:pt x="433" y="574"/>
                    <a:pt x="434" y="574"/>
                  </a:cubicBezTo>
                  <a:cubicBezTo>
                    <a:pt x="436" y="573"/>
                    <a:pt x="436" y="574"/>
                    <a:pt x="436" y="576"/>
                  </a:cubicBezTo>
                  <a:cubicBezTo>
                    <a:pt x="436" y="578"/>
                    <a:pt x="435" y="583"/>
                    <a:pt x="434" y="588"/>
                  </a:cubicBezTo>
                  <a:cubicBezTo>
                    <a:pt x="432" y="597"/>
                    <a:pt x="432" y="599"/>
                    <a:pt x="435" y="596"/>
                  </a:cubicBezTo>
                  <a:cubicBezTo>
                    <a:pt x="436" y="595"/>
                    <a:pt x="437" y="596"/>
                    <a:pt x="438" y="597"/>
                  </a:cubicBezTo>
                  <a:cubicBezTo>
                    <a:pt x="440" y="599"/>
                    <a:pt x="442" y="597"/>
                    <a:pt x="444" y="592"/>
                  </a:cubicBezTo>
                  <a:cubicBezTo>
                    <a:pt x="446" y="588"/>
                    <a:pt x="446" y="587"/>
                    <a:pt x="444" y="587"/>
                  </a:cubicBezTo>
                  <a:cubicBezTo>
                    <a:pt x="441" y="585"/>
                    <a:pt x="444" y="575"/>
                    <a:pt x="448" y="575"/>
                  </a:cubicBezTo>
                  <a:cubicBezTo>
                    <a:pt x="451" y="575"/>
                    <a:pt x="452" y="573"/>
                    <a:pt x="449" y="572"/>
                  </a:cubicBezTo>
                  <a:cubicBezTo>
                    <a:pt x="449" y="572"/>
                    <a:pt x="449" y="571"/>
                    <a:pt x="450" y="570"/>
                  </a:cubicBezTo>
                  <a:cubicBezTo>
                    <a:pt x="453" y="567"/>
                    <a:pt x="453" y="566"/>
                    <a:pt x="451" y="565"/>
                  </a:cubicBezTo>
                  <a:cubicBezTo>
                    <a:pt x="451" y="565"/>
                    <a:pt x="449" y="566"/>
                    <a:pt x="448" y="567"/>
                  </a:cubicBezTo>
                  <a:cubicBezTo>
                    <a:pt x="446" y="570"/>
                    <a:pt x="446" y="570"/>
                    <a:pt x="446" y="570"/>
                  </a:cubicBezTo>
                  <a:cubicBezTo>
                    <a:pt x="446" y="568"/>
                    <a:pt x="446" y="568"/>
                    <a:pt x="446" y="568"/>
                  </a:cubicBezTo>
                  <a:cubicBezTo>
                    <a:pt x="446" y="564"/>
                    <a:pt x="448" y="559"/>
                    <a:pt x="449" y="559"/>
                  </a:cubicBezTo>
                  <a:cubicBezTo>
                    <a:pt x="450" y="559"/>
                    <a:pt x="451" y="560"/>
                    <a:pt x="451" y="561"/>
                  </a:cubicBezTo>
                  <a:cubicBezTo>
                    <a:pt x="452" y="562"/>
                    <a:pt x="453" y="563"/>
                    <a:pt x="454" y="563"/>
                  </a:cubicBezTo>
                  <a:cubicBezTo>
                    <a:pt x="455" y="563"/>
                    <a:pt x="455" y="564"/>
                    <a:pt x="455" y="571"/>
                  </a:cubicBezTo>
                  <a:cubicBezTo>
                    <a:pt x="454" y="575"/>
                    <a:pt x="454" y="582"/>
                    <a:pt x="454" y="587"/>
                  </a:cubicBezTo>
                  <a:cubicBezTo>
                    <a:pt x="453" y="595"/>
                    <a:pt x="453" y="595"/>
                    <a:pt x="453" y="595"/>
                  </a:cubicBezTo>
                  <a:cubicBezTo>
                    <a:pt x="446" y="600"/>
                    <a:pt x="446" y="600"/>
                    <a:pt x="446" y="600"/>
                  </a:cubicBezTo>
                  <a:cubicBezTo>
                    <a:pt x="439" y="605"/>
                    <a:pt x="438" y="605"/>
                    <a:pt x="436" y="604"/>
                  </a:cubicBezTo>
                  <a:cubicBezTo>
                    <a:pt x="435" y="603"/>
                    <a:pt x="433" y="602"/>
                    <a:pt x="432" y="602"/>
                  </a:cubicBezTo>
                  <a:cubicBezTo>
                    <a:pt x="431" y="602"/>
                    <a:pt x="427" y="598"/>
                    <a:pt x="427" y="597"/>
                  </a:cubicBezTo>
                  <a:cubicBezTo>
                    <a:pt x="427" y="596"/>
                    <a:pt x="425" y="595"/>
                    <a:pt x="422" y="594"/>
                  </a:cubicBezTo>
                  <a:cubicBezTo>
                    <a:pt x="419" y="593"/>
                    <a:pt x="415" y="591"/>
                    <a:pt x="413" y="588"/>
                  </a:cubicBezTo>
                  <a:cubicBezTo>
                    <a:pt x="410" y="585"/>
                    <a:pt x="409" y="585"/>
                    <a:pt x="404" y="585"/>
                  </a:cubicBezTo>
                  <a:cubicBezTo>
                    <a:pt x="396" y="585"/>
                    <a:pt x="384" y="590"/>
                    <a:pt x="380" y="595"/>
                  </a:cubicBezTo>
                  <a:cubicBezTo>
                    <a:pt x="378" y="598"/>
                    <a:pt x="378" y="598"/>
                    <a:pt x="379" y="599"/>
                  </a:cubicBezTo>
                  <a:cubicBezTo>
                    <a:pt x="380" y="599"/>
                    <a:pt x="382" y="598"/>
                    <a:pt x="383" y="596"/>
                  </a:cubicBezTo>
                  <a:cubicBezTo>
                    <a:pt x="386" y="594"/>
                    <a:pt x="387" y="593"/>
                    <a:pt x="387" y="595"/>
                  </a:cubicBezTo>
                  <a:cubicBezTo>
                    <a:pt x="387" y="595"/>
                    <a:pt x="386" y="596"/>
                    <a:pt x="385" y="596"/>
                  </a:cubicBezTo>
                  <a:cubicBezTo>
                    <a:pt x="384" y="597"/>
                    <a:pt x="382" y="599"/>
                    <a:pt x="381" y="603"/>
                  </a:cubicBezTo>
                  <a:cubicBezTo>
                    <a:pt x="377" y="610"/>
                    <a:pt x="377" y="613"/>
                    <a:pt x="380" y="613"/>
                  </a:cubicBezTo>
                  <a:cubicBezTo>
                    <a:pt x="381" y="613"/>
                    <a:pt x="388" y="607"/>
                    <a:pt x="393" y="601"/>
                  </a:cubicBezTo>
                  <a:cubicBezTo>
                    <a:pt x="396" y="597"/>
                    <a:pt x="397" y="597"/>
                    <a:pt x="398" y="599"/>
                  </a:cubicBezTo>
                  <a:cubicBezTo>
                    <a:pt x="399" y="600"/>
                    <a:pt x="399" y="602"/>
                    <a:pt x="399" y="602"/>
                  </a:cubicBezTo>
                  <a:cubicBezTo>
                    <a:pt x="400" y="603"/>
                    <a:pt x="395" y="607"/>
                    <a:pt x="387" y="612"/>
                  </a:cubicBezTo>
                  <a:cubicBezTo>
                    <a:pt x="380" y="617"/>
                    <a:pt x="374" y="622"/>
                    <a:pt x="372" y="623"/>
                  </a:cubicBezTo>
                  <a:cubicBezTo>
                    <a:pt x="370" y="625"/>
                    <a:pt x="369" y="628"/>
                    <a:pt x="372" y="627"/>
                  </a:cubicBezTo>
                  <a:cubicBezTo>
                    <a:pt x="372" y="627"/>
                    <a:pt x="373" y="627"/>
                    <a:pt x="372" y="629"/>
                  </a:cubicBezTo>
                  <a:cubicBezTo>
                    <a:pt x="372" y="630"/>
                    <a:pt x="372" y="630"/>
                    <a:pt x="374" y="630"/>
                  </a:cubicBezTo>
                  <a:cubicBezTo>
                    <a:pt x="375" y="630"/>
                    <a:pt x="387" y="623"/>
                    <a:pt x="397" y="615"/>
                  </a:cubicBezTo>
                  <a:cubicBezTo>
                    <a:pt x="402" y="612"/>
                    <a:pt x="417" y="602"/>
                    <a:pt x="422" y="600"/>
                  </a:cubicBezTo>
                  <a:cubicBezTo>
                    <a:pt x="424" y="598"/>
                    <a:pt x="424" y="599"/>
                    <a:pt x="427" y="602"/>
                  </a:cubicBezTo>
                  <a:cubicBezTo>
                    <a:pt x="429" y="604"/>
                    <a:pt x="431" y="606"/>
                    <a:pt x="432" y="606"/>
                  </a:cubicBezTo>
                  <a:cubicBezTo>
                    <a:pt x="433" y="606"/>
                    <a:pt x="434" y="607"/>
                    <a:pt x="435" y="608"/>
                  </a:cubicBezTo>
                  <a:cubicBezTo>
                    <a:pt x="436" y="610"/>
                    <a:pt x="436" y="610"/>
                    <a:pt x="442" y="605"/>
                  </a:cubicBezTo>
                  <a:cubicBezTo>
                    <a:pt x="450" y="599"/>
                    <a:pt x="453" y="597"/>
                    <a:pt x="455" y="597"/>
                  </a:cubicBezTo>
                  <a:cubicBezTo>
                    <a:pt x="458" y="597"/>
                    <a:pt x="458" y="598"/>
                    <a:pt x="458" y="610"/>
                  </a:cubicBezTo>
                  <a:cubicBezTo>
                    <a:pt x="457" y="620"/>
                    <a:pt x="457" y="620"/>
                    <a:pt x="457" y="620"/>
                  </a:cubicBezTo>
                  <a:cubicBezTo>
                    <a:pt x="447" y="625"/>
                    <a:pt x="447" y="625"/>
                    <a:pt x="447" y="625"/>
                  </a:cubicBezTo>
                  <a:cubicBezTo>
                    <a:pt x="442" y="628"/>
                    <a:pt x="437" y="630"/>
                    <a:pt x="437" y="629"/>
                  </a:cubicBezTo>
                  <a:cubicBezTo>
                    <a:pt x="436" y="629"/>
                    <a:pt x="435" y="628"/>
                    <a:pt x="433" y="628"/>
                  </a:cubicBezTo>
                  <a:cubicBezTo>
                    <a:pt x="430" y="628"/>
                    <a:pt x="430" y="628"/>
                    <a:pt x="431" y="627"/>
                  </a:cubicBezTo>
                  <a:cubicBezTo>
                    <a:pt x="433" y="625"/>
                    <a:pt x="431" y="624"/>
                    <a:pt x="427" y="625"/>
                  </a:cubicBezTo>
                  <a:cubicBezTo>
                    <a:pt x="422" y="627"/>
                    <a:pt x="421" y="627"/>
                    <a:pt x="424" y="624"/>
                  </a:cubicBezTo>
                  <a:cubicBezTo>
                    <a:pt x="427" y="621"/>
                    <a:pt x="425" y="620"/>
                    <a:pt x="419" y="623"/>
                  </a:cubicBezTo>
                  <a:cubicBezTo>
                    <a:pt x="416" y="625"/>
                    <a:pt x="412" y="626"/>
                    <a:pt x="410" y="627"/>
                  </a:cubicBezTo>
                  <a:cubicBezTo>
                    <a:pt x="408" y="627"/>
                    <a:pt x="406" y="628"/>
                    <a:pt x="405" y="629"/>
                  </a:cubicBezTo>
                  <a:cubicBezTo>
                    <a:pt x="404" y="629"/>
                    <a:pt x="404" y="629"/>
                    <a:pt x="404" y="629"/>
                  </a:cubicBezTo>
                  <a:cubicBezTo>
                    <a:pt x="404" y="628"/>
                    <a:pt x="414" y="622"/>
                    <a:pt x="416" y="622"/>
                  </a:cubicBezTo>
                  <a:cubicBezTo>
                    <a:pt x="417" y="622"/>
                    <a:pt x="419" y="620"/>
                    <a:pt x="421" y="618"/>
                  </a:cubicBezTo>
                  <a:cubicBezTo>
                    <a:pt x="423" y="616"/>
                    <a:pt x="424" y="615"/>
                    <a:pt x="423" y="615"/>
                  </a:cubicBezTo>
                  <a:cubicBezTo>
                    <a:pt x="421" y="615"/>
                    <a:pt x="404" y="623"/>
                    <a:pt x="402" y="625"/>
                  </a:cubicBezTo>
                  <a:cubicBezTo>
                    <a:pt x="400" y="627"/>
                    <a:pt x="399" y="629"/>
                    <a:pt x="401" y="629"/>
                  </a:cubicBezTo>
                  <a:cubicBezTo>
                    <a:pt x="402" y="629"/>
                    <a:pt x="403" y="630"/>
                    <a:pt x="403" y="631"/>
                  </a:cubicBezTo>
                  <a:cubicBezTo>
                    <a:pt x="403" y="633"/>
                    <a:pt x="404" y="633"/>
                    <a:pt x="405" y="633"/>
                  </a:cubicBezTo>
                  <a:cubicBezTo>
                    <a:pt x="406" y="633"/>
                    <a:pt x="408" y="634"/>
                    <a:pt x="408" y="635"/>
                  </a:cubicBezTo>
                  <a:cubicBezTo>
                    <a:pt x="408" y="635"/>
                    <a:pt x="409" y="636"/>
                    <a:pt x="410" y="636"/>
                  </a:cubicBezTo>
                  <a:cubicBezTo>
                    <a:pt x="412" y="636"/>
                    <a:pt x="412" y="636"/>
                    <a:pt x="410" y="638"/>
                  </a:cubicBezTo>
                  <a:cubicBezTo>
                    <a:pt x="407" y="642"/>
                    <a:pt x="410" y="642"/>
                    <a:pt x="417" y="639"/>
                  </a:cubicBezTo>
                  <a:cubicBezTo>
                    <a:pt x="419" y="638"/>
                    <a:pt x="419" y="638"/>
                    <a:pt x="418" y="639"/>
                  </a:cubicBezTo>
                  <a:cubicBezTo>
                    <a:pt x="411" y="644"/>
                    <a:pt x="409" y="646"/>
                    <a:pt x="409" y="647"/>
                  </a:cubicBezTo>
                  <a:cubicBezTo>
                    <a:pt x="409" y="648"/>
                    <a:pt x="412" y="647"/>
                    <a:pt x="418" y="644"/>
                  </a:cubicBezTo>
                  <a:cubicBezTo>
                    <a:pt x="423" y="642"/>
                    <a:pt x="425" y="641"/>
                    <a:pt x="425" y="642"/>
                  </a:cubicBezTo>
                  <a:cubicBezTo>
                    <a:pt x="426" y="643"/>
                    <a:pt x="427" y="643"/>
                    <a:pt x="442" y="633"/>
                  </a:cubicBezTo>
                  <a:cubicBezTo>
                    <a:pt x="450" y="629"/>
                    <a:pt x="456" y="625"/>
                    <a:pt x="457" y="625"/>
                  </a:cubicBezTo>
                  <a:cubicBezTo>
                    <a:pt x="458" y="625"/>
                    <a:pt x="458" y="630"/>
                    <a:pt x="456" y="631"/>
                  </a:cubicBezTo>
                  <a:cubicBezTo>
                    <a:pt x="455" y="632"/>
                    <a:pt x="450" y="635"/>
                    <a:pt x="445" y="638"/>
                  </a:cubicBezTo>
                  <a:cubicBezTo>
                    <a:pt x="426" y="648"/>
                    <a:pt x="421" y="652"/>
                    <a:pt x="426" y="652"/>
                  </a:cubicBezTo>
                  <a:cubicBezTo>
                    <a:pt x="427" y="652"/>
                    <a:pt x="433" y="649"/>
                    <a:pt x="439" y="645"/>
                  </a:cubicBezTo>
                  <a:cubicBezTo>
                    <a:pt x="454" y="636"/>
                    <a:pt x="456" y="634"/>
                    <a:pt x="457" y="635"/>
                  </a:cubicBezTo>
                  <a:cubicBezTo>
                    <a:pt x="458" y="636"/>
                    <a:pt x="457" y="636"/>
                    <a:pt x="456" y="637"/>
                  </a:cubicBezTo>
                  <a:cubicBezTo>
                    <a:pt x="455" y="638"/>
                    <a:pt x="449" y="642"/>
                    <a:pt x="443" y="646"/>
                  </a:cubicBezTo>
                  <a:cubicBezTo>
                    <a:pt x="430" y="654"/>
                    <a:pt x="430" y="654"/>
                    <a:pt x="430" y="654"/>
                  </a:cubicBezTo>
                  <a:cubicBezTo>
                    <a:pt x="408" y="654"/>
                    <a:pt x="408" y="654"/>
                    <a:pt x="408" y="654"/>
                  </a:cubicBezTo>
                  <a:cubicBezTo>
                    <a:pt x="381" y="653"/>
                    <a:pt x="376" y="653"/>
                    <a:pt x="375" y="651"/>
                  </a:cubicBezTo>
                  <a:cubicBezTo>
                    <a:pt x="374" y="650"/>
                    <a:pt x="371" y="649"/>
                    <a:pt x="366" y="649"/>
                  </a:cubicBezTo>
                  <a:cubicBezTo>
                    <a:pt x="358" y="649"/>
                    <a:pt x="357" y="649"/>
                    <a:pt x="355" y="651"/>
                  </a:cubicBezTo>
                  <a:cubicBezTo>
                    <a:pt x="353" y="653"/>
                    <a:pt x="352" y="654"/>
                    <a:pt x="344" y="654"/>
                  </a:cubicBezTo>
                  <a:cubicBezTo>
                    <a:pt x="339" y="654"/>
                    <a:pt x="335" y="653"/>
                    <a:pt x="335" y="653"/>
                  </a:cubicBezTo>
                  <a:cubicBezTo>
                    <a:pt x="334" y="653"/>
                    <a:pt x="335" y="651"/>
                    <a:pt x="336" y="650"/>
                  </a:cubicBezTo>
                  <a:cubicBezTo>
                    <a:pt x="339" y="647"/>
                    <a:pt x="338" y="645"/>
                    <a:pt x="333" y="644"/>
                  </a:cubicBezTo>
                  <a:cubicBezTo>
                    <a:pt x="330" y="643"/>
                    <a:pt x="330" y="643"/>
                    <a:pt x="332" y="642"/>
                  </a:cubicBezTo>
                  <a:cubicBezTo>
                    <a:pt x="333" y="642"/>
                    <a:pt x="335" y="641"/>
                    <a:pt x="337" y="642"/>
                  </a:cubicBezTo>
                  <a:cubicBezTo>
                    <a:pt x="340" y="642"/>
                    <a:pt x="341" y="641"/>
                    <a:pt x="338" y="640"/>
                  </a:cubicBezTo>
                  <a:cubicBezTo>
                    <a:pt x="334" y="639"/>
                    <a:pt x="336" y="637"/>
                    <a:pt x="342" y="637"/>
                  </a:cubicBezTo>
                  <a:cubicBezTo>
                    <a:pt x="349" y="638"/>
                    <a:pt x="360" y="636"/>
                    <a:pt x="361" y="635"/>
                  </a:cubicBezTo>
                  <a:cubicBezTo>
                    <a:pt x="361" y="635"/>
                    <a:pt x="360" y="634"/>
                    <a:pt x="358" y="634"/>
                  </a:cubicBezTo>
                  <a:cubicBezTo>
                    <a:pt x="356" y="634"/>
                    <a:pt x="355" y="633"/>
                    <a:pt x="355" y="632"/>
                  </a:cubicBezTo>
                  <a:cubicBezTo>
                    <a:pt x="354" y="631"/>
                    <a:pt x="353" y="630"/>
                    <a:pt x="351" y="629"/>
                  </a:cubicBezTo>
                  <a:cubicBezTo>
                    <a:pt x="346" y="628"/>
                    <a:pt x="346" y="627"/>
                    <a:pt x="349" y="625"/>
                  </a:cubicBezTo>
                  <a:cubicBezTo>
                    <a:pt x="352" y="624"/>
                    <a:pt x="352" y="623"/>
                    <a:pt x="351" y="620"/>
                  </a:cubicBezTo>
                  <a:cubicBezTo>
                    <a:pt x="350" y="618"/>
                    <a:pt x="348" y="617"/>
                    <a:pt x="344" y="616"/>
                  </a:cubicBezTo>
                  <a:cubicBezTo>
                    <a:pt x="340" y="614"/>
                    <a:pt x="340" y="614"/>
                    <a:pt x="340" y="612"/>
                  </a:cubicBezTo>
                  <a:cubicBezTo>
                    <a:pt x="340" y="611"/>
                    <a:pt x="340" y="610"/>
                    <a:pt x="338" y="611"/>
                  </a:cubicBezTo>
                  <a:cubicBezTo>
                    <a:pt x="337" y="611"/>
                    <a:pt x="336" y="612"/>
                    <a:pt x="336" y="614"/>
                  </a:cubicBezTo>
                  <a:cubicBezTo>
                    <a:pt x="336" y="617"/>
                    <a:pt x="336" y="617"/>
                    <a:pt x="339" y="618"/>
                  </a:cubicBezTo>
                  <a:cubicBezTo>
                    <a:pt x="343" y="618"/>
                    <a:pt x="343" y="618"/>
                    <a:pt x="343" y="618"/>
                  </a:cubicBezTo>
                  <a:cubicBezTo>
                    <a:pt x="340" y="619"/>
                    <a:pt x="340" y="619"/>
                    <a:pt x="340" y="619"/>
                  </a:cubicBezTo>
                  <a:cubicBezTo>
                    <a:pt x="338" y="620"/>
                    <a:pt x="337" y="620"/>
                    <a:pt x="337" y="621"/>
                  </a:cubicBezTo>
                  <a:cubicBezTo>
                    <a:pt x="337" y="623"/>
                    <a:pt x="336" y="623"/>
                    <a:pt x="327" y="624"/>
                  </a:cubicBezTo>
                  <a:cubicBezTo>
                    <a:pt x="319" y="624"/>
                    <a:pt x="319" y="623"/>
                    <a:pt x="321" y="622"/>
                  </a:cubicBezTo>
                  <a:cubicBezTo>
                    <a:pt x="323" y="622"/>
                    <a:pt x="327" y="621"/>
                    <a:pt x="330" y="620"/>
                  </a:cubicBezTo>
                  <a:cubicBezTo>
                    <a:pt x="339" y="619"/>
                    <a:pt x="337" y="618"/>
                    <a:pt x="327" y="619"/>
                  </a:cubicBezTo>
                  <a:cubicBezTo>
                    <a:pt x="320" y="619"/>
                    <a:pt x="319" y="619"/>
                    <a:pt x="320" y="618"/>
                  </a:cubicBezTo>
                  <a:cubicBezTo>
                    <a:pt x="322" y="616"/>
                    <a:pt x="328" y="612"/>
                    <a:pt x="330" y="612"/>
                  </a:cubicBezTo>
                  <a:cubicBezTo>
                    <a:pt x="331" y="612"/>
                    <a:pt x="335" y="610"/>
                    <a:pt x="339" y="607"/>
                  </a:cubicBezTo>
                  <a:cubicBezTo>
                    <a:pt x="353" y="598"/>
                    <a:pt x="355" y="595"/>
                    <a:pt x="350" y="592"/>
                  </a:cubicBezTo>
                  <a:cubicBezTo>
                    <a:pt x="347" y="591"/>
                    <a:pt x="347" y="590"/>
                    <a:pt x="350" y="588"/>
                  </a:cubicBezTo>
                  <a:cubicBezTo>
                    <a:pt x="354" y="586"/>
                    <a:pt x="353" y="583"/>
                    <a:pt x="349" y="579"/>
                  </a:cubicBezTo>
                  <a:cubicBezTo>
                    <a:pt x="347" y="577"/>
                    <a:pt x="345" y="574"/>
                    <a:pt x="344" y="573"/>
                  </a:cubicBezTo>
                  <a:cubicBezTo>
                    <a:pt x="342" y="569"/>
                    <a:pt x="341" y="568"/>
                    <a:pt x="336" y="565"/>
                  </a:cubicBezTo>
                  <a:cubicBezTo>
                    <a:pt x="331" y="563"/>
                    <a:pt x="326" y="563"/>
                    <a:pt x="323" y="565"/>
                  </a:cubicBezTo>
                  <a:cubicBezTo>
                    <a:pt x="321" y="565"/>
                    <a:pt x="319" y="567"/>
                    <a:pt x="318" y="569"/>
                  </a:cubicBezTo>
                  <a:cubicBezTo>
                    <a:pt x="315" y="572"/>
                    <a:pt x="315" y="572"/>
                    <a:pt x="315" y="572"/>
                  </a:cubicBezTo>
                  <a:cubicBezTo>
                    <a:pt x="305" y="572"/>
                    <a:pt x="305" y="572"/>
                    <a:pt x="305" y="572"/>
                  </a:cubicBezTo>
                  <a:cubicBezTo>
                    <a:pt x="295" y="572"/>
                    <a:pt x="294" y="572"/>
                    <a:pt x="293" y="570"/>
                  </a:cubicBezTo>
                  <a:cubicBezTo>
                    <a:pt x="292" y="569"/>
                    <a:pt x="291" y="567"/>
                    <a:pt x="292" y="567"/>
                  </a:cubicBezTo>
                  <a:cubicBezTo>
                    <a:pt x="292" y="566"/>
                    <a:pt x="293" y="564"/>
                    <a:pt x="293" y="562"/>
                  </a:cubicBezTo>
                  <a:cubicBezTo>
                    <a:pt x="293" y="559"/>
                    <a:pt x="298" y="553"/>
                    <a:pt x="299" y="554"/>
                  </a:cubicBezTo>
                  <a:cubicBezTo>
                    <a:pt x="300" y="554"/>
                    <a:pt x="299" y="555"/>
                    <a:pt x="299" y="556"/>
                  </a:cubicBezTo>
                  <a:cubicBezTo>
                    <a:pt x="298" y="557"/>
                    <a:pt x="298" y="557"/>
                    <a:pt x="299" y="558"/>
                  </a:cubicBezTo>
                  <a:cubicBezTo>
                    <a:pt x="300" y="559"/>
                    <a:pt x="301" y="560"/>
                    <a:pt x="300" y="561"/>
                  </a:cubicBezTo>
                  <a:cubicBezTo>
                    <a:pt x="299" y="564"/>
                    <a:pt x="301" y="563"/>
                    <a:pt x="306" y="558"/>
                  </a:cubicBezTo>
                  <a:cubicBezTo>
                    <a:pt x="309" y="555"/>
                    <a:pt x="313" y="552"/>
                    <a:pt x="314" y="551"/>
                  </a:cubicBezTo>
                  <a:cubicBezTo>
                    <a:pt x="317" y="550"/>
                    <a:pt x="317" y="550"/>
                    <a:pt x="320" y="552"/>
                  </a:cubicBezTo>
                  <a:cubicBezTo>
                    <a:pt x="326" y="554"/>
                    <a:pt x="325" y="555"/>
                    <a:pt x="317" y="556"/>
                  </a:cubicBezTo>
                  <a:cubicBezTo>
                    <a:pt x="310" y="558"/>
                    <a:pt x="303" y="562"/>
                    <a:pt x="305" y="564"/>
                  </a:cubicBezTo>
                  <a:cubicBezTo>
                    <a:pt x="305" y="565"/>
                    <a:pt x="308" y="564"/>
                    <a:pt x="312" y="562"/>
                  </a:cubicBezTo>
                  <a:cubicBezTo>
                    <a:pt x="316" y="559"/>
                    <a:pt x="319" y="559"/>
                    <a:pt x="325" y="558"/>
                  </a:cubicBezTo>
                  <a:cubicBezTo>
                    <a:pt x="330" y="558"/>
                    <a:pt x="334" y="557"/>
                    <a:pt x="335" y="556"/>
                  </a:cubicBezTo>
                  <a:cubicBezTo>
                    <a:pt x="337" y="555"/>
                    <a:pt x="337" y="548"/>
                    <a:pt x="335" y="542"/>
                  </a:cubicBezTo>
                  <a:cubicBezTo>
                    <a:pt x="334" y="540"/>
                    <a:pt x="333" y="537"/>
                    <a:pt x="333" y="535"/>
                  </a:cubicBezTo>
                  <a:cubicBezTo>
                    <a:pt x="331" y="529"/>
                    <a:pt x="324" y="526"/>
                    <a:pt x="319" y="530"/>
                  </a:cubicBezTo>
                  <a:cubicBezTo>
                    <a:pt x="318" y="530"/>
                    <a:pt x="316" y="531"/>
                    <a:pt x="315" y="531"/>
                  </a:cubicBezTo>
                  <a:cubicBezTo>
                    <a:pt x="314" y="531"/>
                    <a:pt x="312" y="532"/>
                    <a:pt x="311" y="533"/>
                  </a:cubicBezTo>
                  <a:cubicBezTo>
                    <a:pt x="311" y="535"/>
                    <a:pt x="309" y="536"/>
                    <a:pt x="308" y="536"/>
                  </a:cubicBezTo>
                  <a:cubicBezTo>
                    <a:pt x="308" y="536"/>
                    <a:pt x="305" y="537"/>
                    <a:pt x="302" y="538"/>
                  </a:cubicBezTo>
                  <a:cubicBezTo>
                    <a:pt x="300" y="540"/>
                    <a:pt x="297" y="541"/>
                    <a:pt x="295" y="542"/>
                  </a:cubicBezTo>
                  <a:cubicBezTo>
                    <a:pt x="292" y="544"/>
                    <a:pt x="289" y="548"/>
                    <a:pt x="290" y="549"/>
                  </a:cubicBezTo>
                  <a:cubicBezTo>
                    <a:pt x="290" y="550"/>
                    <a:pt x="292" y="549"/>
                    <a:pt x="295" y="546"/>
                  </a:cubicBezTo>
                  <a:cubicBezTo>
                    <a:pt x="301" y="542"/>
                    <a:pt x="303" y="542"/>
                    <a:pt x="302" y="545"/>
                  </a:cubicBezTo>
                  <a:cubicBezTo>
                    <a:pt x="301" y="550"/>
                    <a:pt x="301" y="550"/>
                    <a:pt x="299" y="550"/>
                  </a:cubicBezTo>
                  <a:cubicBezTo>
                    <a:pt x="297" y="550"/>
                    <a:pt x="295" y="551"/>
                    <a:pt x="294" y="553"/>
                  </a:cubicBezTo>
                  <a:cubicBezTo>
                    <a:pt x="290" y="556"/>
                    <a:pt x="289" y="555"/>
                    <a:pt x="286" y="549"/>
                  </a:cubicBezTo>
                  <a:cubicBezTo>
                    <a:pt x="285" y="545"/>
                    <a:pt x="284" y="543"/>
                    <a:pt x="285" y="541"/>
                  </a:cubicBezTo>
                  <a:cubicBezTo>
                    <a:pt x="286" y="539"/>
                    <a:pt x="286" y="539"/>
                    <a:pt x="288" y="540"/>
                  </a:cubicBezTo>
                  <a:cubicBezTo>
                    <a:pt x="289" y="541"/>
                    <a:pt x="290" y="541"/>
                    <a:pt x="291" y="539"/>
                  </a:cubicBezTo>
                  <a:cubicBezTo>
                    <a:pt x="294" y="535"/>
                    <a:pt x="293" y="535"/>
                    <a:pt x="289" y="535"/>
                  </a:cubicBezTo>
                  <a:cubicBezTo>
                    <a:pt x="286" y="535"/>
                    <a:pt x="286" y="535"/>
                    <a:pt x="287" y="532"/>
                  </a:cubicBezTo>
                  <a:cubicBezTo>
                    <a:pt x="288" y="528"/>
                    <a:pt x="288" y="527"/>
                    <a:pt x="285" y="526"/>
                  </a:cubicBezTo>
                  <a:cubicBezTo>
                    <a:pt x="281" y="525"/>
                    <a:pt x="281" y="525"/>
                    <a:pt x="282" y="523"/>
                  </a:cubicBezTo>
                  <a:cubicBezTo>
                    <a:pt x="283" y="522"/>
                    <a:pt x="289" y="520"/>
                    <a:pt x="290" y="521"/>
                  </a:cubicBezTo>
                  <a:cubicBezTo>
                    <a:pt x="290" y="521"/>
                    <a:pt x="290" y="522"/>
                    <a:pt x="289" y="523"/>
                  </a:cubicBezTo>
                  <a:cubicBezTo>
                    <a:pt x="287" y="525"/>
                    <a:pt x="289" y="527"/>
                    <a:pt x="292" y="525"/>
                  </a:cubicBezTo>
                  <a:cubicBezTo>
                    <a:pt x="293" y="523"/>
                    <a:pt x="296" y="523"/>
                    <a:pt x="296" y="524"/>
                  </a:cubicBezTo>
                  <a:cubicBezTo>
                    <a:pt x="296" y="524"/>
                    <a:pt x="295" y="525"/>
                    <a:pt x="294" y="526"/>
                  </a:cubicBezTo>
                  <a:cubicBezTo>
                    <a:pt x="293" y="528"/>
                    <a:pt x="293" y="529"/>
                    <a:pt x="294" y="529"/>
                  </a:cubicBezTo>
                  <a:cubicBezTo>
                    <a:pt x="295" y="531"/>
                    <a:pt x="297" y="530"/>
                    <a:pt x="299" y="526"/>
                  </a:cubicBezTo>
                  <a:cubicBezTo>
                    <a:pt x="301" y="525"/>
                    <a:pt x="300" y="524"/>
                    <a:pt x="298" y="522"/>
                  </a:cubicBezTo>
                  <a:cubicBezTo>
                    <a:pt x="296" y="519"/>
                    <a:pt x="289" y="518"/>
                    <a:pt x="284" y="519"/>
                  </a:cubicBezTo>
                  <a:cubicBezTo>
                    <a:pt x="281" y="520"/>
                    <a:pt x="273" y="527"/>
                    <a:pt x="273" y="529"/>
                  </a:cubicBezTo>
                  <a:cubicBezTo>
                    <a:pt x="273" y="532"/>
                    <a:pt x="269" y="537"/>
                    <a:pt x="267" y="538"/>
                  </a:cubicBezTo>
                  <a:cubicBezTo>
                    <a:pt x="266" y="538"/>
                    <a:pt x="265" y="538"/>
                    <a:pt x="264" y="538"/>
                  </a:cubicBezTo>
                  <a:cubicBezTo>
                    <a:pt x="264" y="538"/>
                    <a:pt x="263" y="539"/>
                    <a:pt x="263" y="539"/>
                  </a:cubicBezTo>
                  <a:cubicBezTo>
                    <a:pt x="263" y="540"/>
                    <a:pt x="262" y="541"/>
                    <a:pt x="261" y="541"/>
                  </a:cubicBezTo>
                  <a:cubicBezTo>
                    <a:pt x="259" y="542"/>
                    <a:pt x="257" y="542"/>
                    <a:pt x="256" y="542"/>
                  </a:cubicBezTo>
                  <a:cubicBezTo>
                    <a:pt x="256" y="543"/>
                    <a:pt x="256" y="542"/>
                    <a:pt x="257" y="541"/>
                  </a:cubicBezTo>
                  <a:cubicBezTo>
                    <a:pt x="260" y="539"/>
                    <a:pt x="260" y="539"/>
                    <a:pt x="260" y="539"/>
                  </a:cubicBezTo>
                  <a:cubicBezTo>
                    <a:pt x="252" y="540"/>
                    <a:pt x="252" y="540"/>
                    <a:pt x="252" y="540"/>
                  </a:cubicBezTo>
                  <a:cubicBezTo>
                    <a:pt x="243" y="540"/>
                    <a:pt x="242" y="541"/>
                    <a:pt x="242" y="547"/>
                  </a:cubicBezTo>
                  <a:cubicBezTo>
                    <a:pt x="242" y="549"/>
                    <a:pt x="242" y="551"/>
                    <a:pt x="241" y="551"/>
                  </a:cubicBezTo>
                  <a:cubicBezTo>
                    <a:pt x="239" y="553"/>
                    <a:pt x="237" y="556"/>
                    <a:pt x="239" y="557"/>
                  </a:cubicBezTo>
                  <a:cubicBezTo>
                    <a:pt x="239" y="558"/>
                    <a:pt x="240" y="558"/>
                    <a:pt x="241" y="558"/>
                  </a:cubicBezTo>
                  <a:cubicBezTo>
                    <a:pt x="243" y="558"/>
                    <a:pt x="243" y="560"/>
                    <a:pt x="240" y="564"/>
                  </a:cubicBezTo>
                  <a:cubicBezTo>
                    <a:pt x="238" y="566"/>
                    <a:pt x="236" y="568"/>
                    <a:pt x="236" y="569"/>
                  </a:cubicBezTo>
                  <a:cubicBezTo>
                    <a:pt x="236" y="570"/>
                    <a:pt x="236" y="571"/>
                    <a:pt x="236" y="571"/>
                  </a:cubicBezTo>
                  <a:cubicBezTo>
                    <a:pt x="235" y="572"/>
                    <a:pt x="235" y="565"/>
                    <a:pt x="235" y="553"/>
                  </a:cubicBezTo>
                  <a:cubicBezTo>
                    <a:pt x="235" y="532"/>
                    <a:pt x="236" y="519"/>
                    <a:pt x="237" y="514"/>
                  </a:cubicBezTo>
                  <a:cubicBezTo>
                    <a:pt x="238" y="512"/>
                    <a:pt x="238" y="500"/>
                    <a:pt x="238" y="483"/>
                  </a:cubicBezTo>
                  <a:cubicBezTo>
                    <a:pt x="238" y="468"/>
                    <a:pt x="238" y="455"/>
                    <a:pt x="238" y="454"/>
                  </a:cubicBezTo>
                  <a:cubicBezTo>
                    <a:pt x="239" y="453"/>
                    <a:pt x="238" y="394"/>
                    <a:pt x="237" y="353"/>
                  </a:cubicBezTo>
                  <a:cubicBezTo>
                    <a:pt x="236" y="307"/>
                    <a:pt x="236" y="278"/>
                    <a:pt x="237" y="266"/>
                  </a:cubicBezTo>
                  <a:cubicBezTo>
                    <a:pt x="238" y="259"/>
                    <a:pt x="238" y="249"/>
                    <a:pt x="238" y="244"/>
                  </a:cubicBezTo>
                  <a:cubicBezTo>
                    <a:pt x="237" y="238"/>
                    <a:pt x="238" y="233"/>
                    <a:pt x="239" y="228"/>
                  </a:cubicBezTo>
                  <a:cubicBezTo>
                    <a:pt x="239" y="223"/>
                    <a:pt x="240" y="220"/>
                    <a:pt x="239" y="219"/>
                  </a:cubicBezTo>
                  <a:cubicBezTo>
                    <a:pt x="236" y="218"/>
                    <a:pt x="236" y="150"/>
                    <a:pt x="238" y="98"/>
                  </a:cubicBezTo>
                  <a:cubicBezTo>
                    <a:pt x="239" y="79"/>
                    <a:pt x="239" y="78"/>
                    <a:pt x="238" y="75"/>
                  </a:cubicBezTo>
                  <a:cubicBezTo>
                    <a:pt x="237" y="74"/>
                    <a:pt x="237" y="68"/>
                    <a:pt x="237" y="61"/>
                  </a:cubicBezTo>
                  <a:cubicBezTo>
                    <a:pt x="237" y="49"/>
                    <a:pt x="237" y="49"/>
                    <a:pt x="237" y="49"/>
                  </a:cubicBezTo>
                  <a:cubicBezTo>
                    <a:pt x="225" y="43"/>
                    <a:pt x="225" y="43"/>
                    <a:pt x="225" y="43"/>
                  </a:cubicBezTo>
                  <a:cubicBezTo>
                    <a:pt x="218" y="40"/>
                    <a:pt x="211" y="36"/>
                    <a:pt x="209" y="34"/>
                  </a:cubicBezTo>
                  <a:cubicBezTo>
                    <a:pt x="207" y="33"/>
                    <a:pt x="205" y="31"/>
                    <a:pt x="204" y="31"/>
                  </a:cubicBezTo>
                  <a:cubicBezTo>
                    <a:pt x="204" y="31"/>
                    <a:pt x="202" y="31"/>
                    <a:pt x="201" y="30"/>
                  </a:cubicBezTo>
                  <a:cubicBezTo>
                    <a:pt x="199" y="29"/>
                    <a:pt x="199" y="29"/>
                    <a:pt x="202" y="28"/>
                  </a:cubicBezTo>
                  <a:cubicBezTo>
                    <a:pt x="207" y="27"/>
                    <a:pt x="205" y="25"/>
                    <a:pt x="199" y="25"/>
                  </a:cubicBezTo>
                  <a:cubicBezTo>
                    <a:pt x="195" y="25"/>
                    <a:pt x="192" y="24"/>
                    <a:pt x="191" y="24"/>
                  </a:cubicBezTo>
                  <a:cubicBezTo>
                    <a:pt x="191" y="23"/>
                    <a:pt x="188" y="23"/>
                    <a:pt x="186" y="24"/>
                  </a:cubicBezTo>
                  <a:cubicBezTo>
                    <a:pt x="181" y="26"/>
                    <a:pt x="167" y="29"/>
                    <a:pt x="157" y="29"/>
                  </a:cubicBezTo>
                  <a:cubicBezTo>
                    <a:pt x="136" y="31"/>
                    <a:pt x="104" y="36"/>
                    <a:pt x="102" y="38"/>
                  </a:cubicBezTo>
                  <a:cubicBezTo>
                    <a:pt x="101" y="39"/>
                    <a:pt x="98" y="41"/>
                    <a:pt x="96" y="42"/>
                  </a:cubicBezTo>
                  <a:cubicBezTo>
                    <a:pt x="93" y="43"/>
                    <a:pt x="90" y="45"/>
                    <a:pt x="89" y="46"/>
                  </a:cubicBezTo>
                  <a:cubicBezTo>
                    <a:pt x="87" y="48"/>
                    <a:pt x="86" y="49"/>
                    <a:pt x="85" y="49"/>
                  </a:cubicBezTo>
                  <a:cubicBezTo>
                    <a:pt x="82" y="49"/>
                    <a:pt x="81" y="52"/>
                    <a:pt x="81" y="61"/>
                  </a:cubicBezTo>
                  <a:cubicBezTo>
                    <a:pt x="81" y="66"/>
                    <a:pt x="80" y="72"/>
                    <a:pt x="79" y="75"/>
                  </a:cubicBezTo>
                  <a:cubicBezTo>
                    <a:pt x="79" y="78"/>
                    <a:pt x="78" y="81"/>
                    <a:pt x="77" y="83"/>
                  </a:cubicBezTo>
                  <a:cubicBezTo>
                    <a:pt x="77" y="85"/>
                    <a:pt x="77" y="94"/>
                    <a:pt x="77" y="104"/>
                  </a:cubicBezTo>
                  <a:cubicBezTo>
                    <a:pt x="77" y="113"/>
                    <a:pt x="77" y="126"/>
                    <a:pt x="76" y="133"/>
                  </a:cubicBezTo>
                  <a:cubicBezTo>
                    <a:pt x="74" y="159"/>
                    <a:pt x="74" y="171"/>
                    <a:pt x="73" y="202"/>
                  </a:cubicBezTo>
                  <a:cubicBezTo>
                    <a:pt x="73" y="220"/>
                    <a:pt x="73" y="235"/>
                    <a:pt x="73" y="236"/>
                  </a:cubicBezTo>
                  <a:cubicBezTo>
                    <a:pt x="72" y="241"/>
                    <a:pt x="71" y="283"/>
                    <a:pt x="71" y="329"/>
                  </a:cubicBezTo>
                  <a:cubicBezTo>
                    <a:pt x="71" y="356"/>
                    <a:pt x="71" y="378"/>
                    <a:pt x="71" y="380"/>
                  </a:cubicBezTo>
                  <a:cubicBezTo>
                    <a:pt x="71" y="381"/>
                    <a:pt x="70" y="395"/>
                    <a:pt x="69" y="410"/>
                  </a:cubicBezTo>
                  <a:cubicBezTo>
                    <a:pt x="69" y="425"/>
                    <a:pt x="68" y="441"/>
                    <a:pt x="68" y="447"/>
                  </a:cubicBezTo>
                  <a:cubicBezTo>
                    <a:pt x="68" y="460"/>
                    <a:pt x="67" y="518"/>
                    <a:pt x="67" y="530"/>
                  </a:cubicBezTo>
                  <a:cubicBezTo>
                    <a:pt x="67" y="540"/>
                    <a:pt x="67" y="540"/>
                    <a:pt x="65" y="541"/>
                  </a:cubicBezTo>
                  <a:cubicBezTo>
                    <a:pt x="64" y="541"/>
                    <a:pt x="64" y="542"/>
                    <a:pt x="64" y="560"/>
                  </a:cubicBezTo>
                  <a:cubicBezTo>
                    <a:pt x="65" y="578"/>
                    <a:pt x="63" y="602"/>
                    <a:pt x="61" y="612"/>
                  </a:cubicBezTo>
                  <a:cubicBezTo>
                    <a:pt x="59" y="618"/>
                    <a:pt x="59" y="638"/>
                    <a:pt x="61" y="638"/>
                  </a:cubicBezTo>
                  <a:cubicBezTo>
                    <a:pt x="61" y="638"/>
                    <a:pt x="62" y="636"/>
                    <a:pt x="61" y="635"/>
                  </a:cubicBezTo>
                  <a:cubicBezTo>
                    <a:pt x="61" y="631"/>
                    <a:pt x="63" y="616"/>
                    <a:pt x="64" y="616"/>
                  </a:cubicBezTo>
                  <a:cubicBezTo>
                    <a:pt x="65" y="616"/>
                    <a:pt x="65" y="646"/>
                    <a:pt x="64" y="648"/>
                  </a:cubicBezTo>
                  <a:cubicBezTo>
                    <a:pt x="63" y="649"/>
                    <a:pt x="55" y="649"/>
                    <a:pt x="54" y="648"/>
                  </a:cubicBezTo>
                  <a:cubicBezTo>
                    <a:pt x="54" y="647"/>
                    <a:pt x="54" y="642"/>
                    <a:pt x="54" y="636"/>
                  </a:cubicBezTo>
                  <a:cubicBezTo>
                    <a:pt x="55" y="631"/>
                    <a:pt x="56" y="624"/>
                    <a:pt x="56" y="620"/>
                  </a:cubicBezTo>
                  <a:cubicBezTo>
                    <a:pt x="56" y="617"/>
                    <a:pt x="56" y="613"/>
                    <a:pt x="57" y="611"/>
                  </a:cubicBezTo>
                  <a:cubicBezTo>
                    <a:pt x="57" y="609"/>
                    <a:pt x="57" y="602"/>
                    <a:pt x="58" y="597"/>
                  </a:cubicBezTo>
                  <a:cubicBezTo>
                    <a:pt x="58" y="591"/>
                    <a:pt x="58" y="585"/>
                    <a:pt x="58" y="582"/>
                  </a:cubicBezTo>
                  <a:cubicBezTo>
                    <a:pt x="59" y="580"/>
                    <a:pt x="59" y="574"/>
                    <a:pt x="59" y="568"/>
                  </a:cubicBezTo>
                  <a:cubicBezTo>
                    <a:pt x="60" y="562"/>
                    <a:pt x="60" y="556"/>
                    <a:pt x="60" y="554"/>
                  </a:cubicBezTo>
                  <a:cubicBezTo>
                    <a:pt x="61" y="552"/>
                    <a:pt x="61" y="551"/>
                    <a:pt x="60" y="551"/>
                  </a:cubicBezTo>
                  <a:cubicBezTo>
                    <a:pt x="59" y="551"/>
                    <a:pt x="58" y="556"/>
                    <a:pt x="57" y="570"/>
                  </a:cubicBezTo>
                  <a:cubicBezTo>
                    <a:pt x="57" y="579"/>
                    <a:pt x="57" y="589"/>
                    <a:pt x="56" y="594"/>
                  </a:cubicBezTo>
                  <a:cubicBezTo>
                    <a:pt x="56" y="598"/>
                    <a:pt x="55" y="610"/>
                    <a:pt x="54" y="619"/>
                  </a:cubicBezTo>
                  <a:cubicBezTo>
                    <a:pt x="51" y="649"/>
                    <a:pt x="51" y="648"/>
                    <a:pt x="49" y="649"/>
                  </a:cubicBezTo>
                  <a:cubicBezTo>
                    <a:pt x="47" y="649"/>
                    <a:pt x="47" y="649"/>
                    <a:pt x="47" y="637"/>
                  </a:cubicBezTo>
                  <a:cubicBezTo>
                    <a:pt x="48" y="630"/>
                    <a:pt x="48" y="624"/>
                    <a:pt x="48" y="623"/>
                  </a:cubicBezTo>
                  <a:cubicBezTo>
                    <a:pt x="48" y="622"/>
                    <a:pt x="49" y="618"/>
                    <a:pt x="49" y="614"/>
                  </a:cubicBezTo>
                  <a:cubicBezTo>
                    <a:pt x="49" y="609"/>
                    <a:pt x="50" y="605"/>
                    <a:pt x="50" y="603"/>
                  </a:cubicBezTo>
                  <a:cubicBezTo>
                    <a:pt x="50" y="601"/>
                    <a:pt x="51" y="594"/>
                    <a:pt x="51" y="587"/>
                  </a:cubicBezTo>
                  <a:cubicBezTo>
                    <a:pt x="52" y="580"/>
                    <a:pt x="53" y="567"/>
                    <a:pt x="53" y="559"/>
                  </a:cubicBezTo>
                  <a:cubicBezTo>
                    <a:pt x="55" y="541"/>
                    <a:pt x="54" y="539"/>
                    <a:pt x="52" y="539"/>
                  </a:cubicBezTo>
                  <a:cubicBezTo>
                    <a:pt x="50" y="540"/>
                    <a:pt x="50" y="540"/>
                    <a:pt x="50" y="543"/>
                  </a:cubicBezTo>
                  <a:cubicBezTo>
                    <a:pt x="50" y="546"/>
                    <a:pt x="50" y="550"/>
                    <a:pt x="47" y="571"/>
                  </a:cubicBezTo>
                  <a:cubicBezTo>
                    <a:pt x="46" y="584"/>
                    <a:pt x="46" y="584"/>
                    <a:pt x="45" y="595"/>
                  </a:cubicBezTo>
                  <a:cubicBezTo>
                    <a:pt x="42" y="621"/>
                    <a:pt x="41" y="635"/>
                    <a:pt x="41" y="642"/>
                  </a:cubicBezTo>
                  <a:cubicBezTo>
                    <a:pt x="40" y="645"/>
                    <a:pt x="40" y="648"/>
                    <a:pt x="40" y="649"/>
                  </a:cubicBezTo>
                  <a:cubicBezTo>
                    <a:pt x="40" y="649"/>
                    <a:pt x="31" y="649"/>
                    <a:pt x="20" y="649"/>
                  </a:cubicBezTo>
                  <a:cubicBezTo>
                    <a:pt x="10" y="649"/>
                    <a:pt x="1" y="649"/>
                    <a:pt x="0" y="650"/>
                  </a:cubicBezTo>
                  <a:cubicBezTo>
                    <a:pt x="0" y="651"/>
                    <a:pt x="1" y="653"/>
                    <a:pt x="4" y="653"/>
                  </a:cubicBezTo>
                  <a:cubicBezTo>
                    <a:pt x="5" y="653"/>
                    <a:pt x="15" y="653"/>
                    <a:pt x="25" y="652"/>
                  </a:cubicBezTo>
                  <a:cubicBezTo>
                    <a:pt x="39" y="652"/>
                    <a:pt x="44" y="652"/>
                    <a:pt x="45" y="653"/>
                  </a:cubicBezTo>
                  <a:cubicBezTo>
                    <a:pt x="46" y="653"/>
                    <a:pt x="48" y="653"/>
                    <a:pt x="49" y="653"/>
                  </a:cubicBezTo>
                  <a:cubicBezTo>
                    <a:pt x="50" y="653"/>
                    <a:pt x="51" y="653"/>
                    <a:pt x="51" y="654"/>
                  </a:cubicBezTo>
                  <a:cubicBezTo>
                    <a:pt x="52" y="654"/>
                    <a:pt x="52" y="654"/>
                    <a:pt x="53" y="653"/>
                  </a:cubicBezTo>
                  <a:cubicBezTo>
                    <a:pt x="54" y="652"/>
                    <a:pt x="56" y="651"/>
                    <a:pt x="59" y="651"/>
                  </a:cubicBezTo>
                  <a:cubicBezTo>
                    <a:pt x="63" y="651"/>
                    <a:pt x="64" y="651"/>
                    <a:pt x="64" y="653"/>
                  </a:cubicBezTo>
                  <a:cubicBezTo>
                    <a:pt x="64" y="654"/>
                    <a:pt x="65" y="656"/>
                    <a:pt x="66" y="656"/>
                  </a:cubicBezTo>
                  <a:cubicBezTo>
                    <a:pt x="67" y="657"/>
                    <a:pt x="67" y="657"/>
                    <a:pt x="68" y="655"/>
                  </a:cubicBezTo>
                  <a:cubicBezTo>
                    <a:pt x="69" y="652"/>
                    <a:pt x="70" y="651"/>
                    <a:pt x="74" y="651"/>
                  </a:cubicBezTo>
                  <a:cubicBezTo>
                    <a:pt x="80" y="651"/>
                    <a:pt x="81" y="650"/>
                    <a:pt x="74" y="649"/>
                  </a:cubicBezTo>
                  <a:cubicBezTo>
                    <a:pt x="69" y="649"/>
                    <a:pt x="69" y="649"/>
                    <a:pt x="69" y="649"/>
                  </a:cubicBezTo>
                  <a:cubicBezTo>
                    <a:pt x="69" y="644"/>
                    <a:pt x="69" y="644"/>
                    <a:pt x="69" y="644"/>
                  </a:cubicBezTo>
                  <a:cubicBezTo>
                    <a:pt x="68" y="641"/>
                    <a:pt x="68" y="638"/>
                    <a:pt x="69" y="636"/>
                  </a:cubicBezTo>
                  <a:cubicBezTo>
                    <a:pt x="70" y="634"/>
                    <a:pt x="70" y="634"/>
                    <a:pt x="70" y="634"/>
                  </a:cubicBezTo>
                  <a:cubicBezTo>
                    <a:pt x="70" y="636"/>
                    <a:pt x="70" y="636"/>
                    <a:pt x="70" y="636"/>
                  </a:cubicBezTo>
                  <a:cubicBezTo>
                    <a:pt x="71" y="638"/>
                    <a:pt x="72" y="638"/>
                    <a:pt x="74" y="638"/>
                  </a:cubicBezTo>
                  <a:cubicBezTo>
                    <a:pt x="78" y="638"/>
                    <a:pt x="79" y="639"/>
                    <a:pt x="76" y="641"/>
                  </a:cubicBezTo>
                  <a:cubicBezTo>
                    <a:pt x="75" y="641"/>
                    <a:pt x="75" y="642"/>
                    <a:pt x="75" y="643"/>
                  </a:cubicBezTo>
                  <a:cubicBezTo>
                    <a:pt x="75" y="644"/>
                    <a:pt x="87" y="644"/>
                    <a:pt x="145" y="644"/>
                  </a:cubicBezTo>
                  <a:cubicBezTo>
                    <a:pt x="184" y="643"/>
                    <a:pt x="216" y="643"/>
                    <a:pt x="217" y="643"/>
                  </a:cubicBezTo>
                  <a:cubicBezTo>
                    <a:pt x="218" y="644"/>
                    <a:pt x="219" y="645"/>
                    <a:pt x="219" y="647"/>
                  </a:cubicBezTo>
                  <a:cubicBezTo>
                    <a:pt x="219" y="649"/>
                    <a:pt x="219" y="650"/>
                    <a:pt x="221" y="651"/>
                  </a:cubicBezTo>
                  <a:cubicBezTo>
                    <a:pt x="222" y="651"/>
                    <a:pt x="224" y="652"/>
                    <a:pt x="224" y="653"/>
                  </a:cubicBezTo>
                  <a:cubicBezTo>
                    <a:pt x="224" y="654"/>
                    <a:pt x="222" y="655"/>
                    <a:pt x="210" y="654"/>
                  </a:cubicBezTo>
                  <a:cubicBezTo>
                    <a:pt x="203" y="654"/>
                    <a:pt x="196" y="653"/>
                    <a:pt x="194" y="653"/>
                  </a:cubicBezTo>
                  <a:cubicBezTo>
                    <a:pt x="180" y="651"/>
                    <a:pt x="156" y="651"/>
                    <a:pt x="140" y="652"/>
                  </a:cubicBezTo>
                  <a:cubicBezTo>
                    <a:pt x="119" y="654"/>
                    <a:pt x="116" y="654"/>
                    <a:pt x="111" y="653"/>
                  </a:cubicBezTo>
                  <a:cubicBezTo>
                    <a:pt x="109" y="652"/>
                    <a:pt x="108" y="652"/>
                    <a:pt x="108" y="654"/>
                  </a:cubicBezTo>
                  <a:cubicBezTo>
                    <a:pt x="109" y="655"/>
                    <a:pt x="110" y="656"/>
                    <a:pt x="111" y="656"/>
                  </a:cubicBezTo>
                  <a:cubicBezTo>
                    <a:pt x="113" y="656"/>
                    <a:pt x="114" y="657"/>
                    <a:pt x="114" y="658"/>
                  </a:cubicBezTo>
                  <a:cubicBezTo>
                    <a:pt x="114" y="659"/>
                    <a:pt x="116" y="660"/>
                    <a:pt x="120" y="658"/>
                  </a:cubicBezTo>
                  <a:cubicBezTo>
                    <a:pt x="122" y="658"/>
                    <a:pt x="122" y="658"/>
                    <a:pt x="121" y="659"/>
                  </a:cubicBezTo>
                  <a:cubicBezTo>
                    <a:pt x="119" y="660"/>
                    <a:pt x="120" y="661"/>
                    <a:pt x="127" y="661"/>
                  </a:cubicBezTo>
                  <a:cubicBezTo>
                    <a:pt x="134" y="661"/>
                    <a:pt x="136" y="661"/>
                    <a:pt x="136" y="664"/>
                  </a:cubicBezTo>
                  <a:cubicBezTo>
                    <a:pt x="136" y="665"/>
                    <a:pt x="137" y="665"/>
                    <a:pt x="141" y="665"/>
                  </a:cubicBezTo>
                  <a:cubicBezTo>
                    <a:pt x="144" y="665"/>
                    <a:pt x="147" y="665"/>
                    <a:pt x="148" y="664"/>
                  </a:cubicBezTo>
                  <a:cubicBezTo>
                    <a:pt x="149" y="663"/>
                    <a:pt x="153" y="663"/>
                    <a:pt x="159" y="662"/>
                  </a:cubicBezTo>
                  <a:cubicBezTo>
                    <a:pt x="165" y="662"/>
                    <a:pt x="178" y="661"/>
                    <a:pt x="188" y="660"/>
                  </a:cubicBezTo>
                  <a:cubicBezTo>
                    <a:pt x="207" y="659"/>
                    <a:pt x="247" y="659"/>
                    <a:pt x="251" y="660"/>
                  </a:cubicBezTo>
                  <a:cubicBezTo>
                    <a:pt x="253" y="661"/>
                    <a:pt x="253" y="661"/>
                    <a:pt x="253" y="660"/>
                  </a:cubicBezTo>
                  <a:cubicBezTo>
                    <a:pt x="253" y="660"/>
                    <a:pt x="252" y="659"/>
                    <a:pt x="251" y="659"/>
                  </a:cubicBezTo>
                  <a:cubicBezTo>
                    <a:pt x="250" y="659"/>
                    <a:pt x="249" y="659"/>
                    <a:pt x="249" y="658"/>
                  </a:cubicBezTo>
                  <a:cubicBezTo>
                    <a:pt x="249" y="658"/>
                    <a:pt x="252" y="657"/>
                    <a:pt x="254" y="657"/>
                  </a:cubicBezTo>
                  <a:cubicBezTo>
                    <a:pt x="257" y="657"/>
                    <a:pt x="260" y="656"/>
                    <a:pt x="261" y="656"/>
                  </a:cubicBezTo>
                  <a:cubicBezTo>
                    <a:pt x="263" y="655"/>
                    <a:pt x="269" y="653"/>
                    <a:pt x="274" y="652"/>
                  </a:cubicBezTo>
                  <a:cubicBezTo>
                    <a:pt x="280" y="651"/>
                    <a:pt x="286" y="650"/>
                    <a:pt x="288" y="649"/>
                  </a:cubicBezTo>
                  <a:cubicBezTo>
                    <a:pt x="300" y="647"/>
                    <a:pt x="334" y="645"/>
                    <a:pt x="335" y="648"/>
                  </a:cubicBezTo>
                  <a:cubicBezTo>
                    <a:pt x="335" y="649"/>
                    <a:pt x="332" y="650"/>
                    <a:pt x="317" y="651"/>
                  </a:cubicBezTo>
                  <a:cubicBezTo>
                    <a:pt x="290" y="653"/>
                    <a:pt x="284" y="654"/>
                    <a:pt x="286" y="657"/>
                  </a:cubicBezTo>
                  <a:cubicBezTo>
                    <a:pt x="286" y="657"/>
                    <a:pt x="292" y="658"/>
                    <a:pt x="300" y="657"/>
                  </a:cubicBezTo>
                  <a:cubicBezTo>
                    <a:pt x="314" y="657"/>
                    <a:pt x="315" y="657"/>
                    <a:pt x="315" y="659"/>
                  </a:cubicBezTo>
                  <a:cubicBezTo>
                    <a:pt x="315" y="661"/>
                    <a:pt x="316" y="661"/>
                    <a:pt x="322" y="660"/>
                  </a:cubicBezTo>
                  <a:cubicBezTo>
                    <a:pt x="334" y="657"/>
                    <a:pt x="384" y="655"/>
                    <a:pt x="416" y="656"/>
                  </a:cubicBezTo>
                  <a:cubicBezTo>
                    <a:pt x="438" y="657"/>
                    <a:pt x="472" y="660"/>
                    <a:pt x="475" y="662"/>
                  </a:cubicBezTo>
                  <a:cubicBezTo>
                    <a:pt x="478" y="664"/>
                    <a:pt x="482" y="665"/>
                    <a:pt x="482" y="663"/>
                  </a:cubicBezTo>
                  <a:cubicBezTo>
                    <a:pt x="482" y="661"/>
                    <a:pt x="477" y="660"/>
                    <a:pt x="465" y="658"/>
                  </a:cubicBezTo>
                  <a:cubicBezTo>
                    <a:pt x="448" y="656"/>
                    <a:pt x="448" y="656"/>
                    <a:pt x="449" y="655"/>
                  </a:cubicBezTo>
                  <a:cubicBezTo>
                    <a:pt x="450" y="654"/>
                    <a:pt x="453" y="652"/>
                    <a:pt x="456" y="651"/>
                  </a:cubicBezTo>
                  <a:cubicBezTo>
                    <a:pt x="459" y="650"/>
                    <a:pt x="462" y="648"/>
                    <a:pt x="463" y="648"/>
                  </a:cubicBezTo>
                  <a:cubicBezTo>
                    <a:pt x="463" y="647"/>
                    <a:pt x="465" y="646"/>
                    <a:pt x="466" y="645"/>
                  </a:cubicBezTo>
                  <a:cubicBezTo>
                    <a:pt x="468" y="644"/>
                    <a:pt x="468" y="644"/>
                    <a:pt x="468" y="646"/>
                  </a:cubicBezTo>
                  <a:cubicBezTo>
                    <a:pt x="468" y="648"/>
                    <a:pt x="467" y="649"/>
                    <a:pt x="464" y="650"/>
                  </a:cubicBezTo>
                  <a:cubicBezTo>
                    <a:pt x="461" y="652"/>
                    <a:pt x="460" y="653"/>
                    <a:pt x="460" y="654"/>
                  </a:cubicBezTo>
                  <a:cubicBezTo>
                    <a:pt x="460" y="655"/>
                    <a:pt x="460" y="656"/>
                    <a:pt x="460" y="656"/>
                  </a:cubicBezTo>
                  <a:cubicBezTo>
                    <a:pt x="461" y="656"/>
                    <a:pt x="467" y="652"/>
                    <a:pt x="474" y="648"/>
                  </a:cubicBezTo>
                  <a:cubicBezTo>
                    <a:pt x="498" y="635"/>
                    <a:pt x="509" y="630"/>
                    <a:pt x="510" y="630"/>
                  </a:cubicBezTo>
                  <a:cubicBezTo>
                    <a:pt x="510" y="630"/>
                    <a:pt x="509" y="631"/>
                    <a:pt x="507" y="632"/>
                  </a:cubicBezTo>
                  <a:cubicBezTo>
                    <a:pt x="504" y="634"/>
                    <a:pt x="497" y="638"/>
                    <a:pt x="490" y="642"/>
                  </a:cubicBezTo>
                  <a:cubicBezTo>
                    <a:pt x="483" y="646"/>
                    <a:pt x="478" y="649"/>
                    <a:pt x="477" y="649"/>
                  </a:cubicBezTo>
                  <a:cubicBezTo>
                    <a:pt x="476" y="649"/>
                    <a:pt x="471" y="653"/>
                    <a:pt x="471" y="655"/>
                  </a:cubicBezTo>
                  <a:cubicBezTo>
                    <a:pt x="471" y="657"/>
                    <a:pt x="468" y="658"/>
                    <a:pt x="498" y="641"/>
                  </a:cubicBezTo>
                  <a:cubicBezTo>
                    <a:pt x="507" y="636"/>
                    <a:pt x="515" y="632"/>
                    <a:pt x="516" y="632"/>
                  </a:cubicBezTo>
                  <a:cubicBezTo>
                    <a:pt x="517" y="632"/>
                    <a:pt x="517" y="632"/>
                    <a:pt x="517" y="633"/>
                  </a:cubicBezTo>
                  <a:cubicBezTo>
                    <a:pt x="517" y="635"/>
                    <a:pt x="516" y="636"/>
                    <a:pt x="512" y="638"/>
                  </a:cubicBezTo>
                  <a:cubicBezTo>
                    <a:pt x="505" y="642"/>
                    <a:pt x="482" y="656"/>
                    <a:pt x="481" y="657"/>
                  </a:cubicBezTo>
                  <a:cubicBezTo>
                    <a:pt x="481" y="657"/>
                    <a:pt x="481" y="658"/>
                    <a:pt x="482" y="659"/>
                  </a:cubicBezTo>
                  <a:cubicBezTo>
                    <a:pt x="482" y="659"/>
                    <a:pt x="484" y="659"/>
                    <a:pt x="486" y="657"/>
                  </a:cubicBezTo>
                  <a:cubicBezTo>
                    <a:pt x="489" y="655"/>
                    <a:pt x="507" y="644"/>
                    <a:pt x="513" y="641"/>
                  </a:cubicBezTo>
                  <a:cubicBezTo>
                    <a:pt x="515" y="640"/>
                    <a:pt x="517" y="640"/>
                    <a:pt x="517" y="640"/>
                  </a:cubicBezTo>
                  <a:cubicBezTo>
                    <a:pt x="519" y="641"/>
                    <a:pt x="517" y="644"/>
                    <a:pt x="516" y="644"/>
                  </a:cubicBezTo>
                  <a:cubicBezTo>
                    <a:pt x="513" y="644"/>
                    <a:pt x="499" y="652"/>
                    <a:pt x="499" y="653"/>
                  </a:cubicBezTo>
                  <a:cubicBezTo>
                    <a:pt x="499" y="655"/>
                    <a:pt x="500" y="655"/>
                    <a:pt x="507" y="651"/>
                  </a:cubicBezTo>
                  <a:cubicBezTo>
                    <a:pt x="511" y="650"/>
                    <a:pt x="515" y="648"/>
                    <a:pt x="516" y="647"/>
                  </a:cubicBezTo>
                  <a:cubicBezTo>
                    <a:pt x="518" y="647"/>
                    <a:pt x="518" y="647"/>
                    <a:pt x="518" y="649"/>
                  </a:cubicBezTo>
                  <a:cubicBezTo>
                    <a:pt x="518" y="650"/>
                    <a:pt x="517" y="651"/>
                    <a:pt x="514" y="652"/>
                  </a:cubicBezTo>
                  <a:cubicBezTo>
                    <a:pt x="510" y="653"/>
                    <a:pt x="509" y="654"/>
                    <a:pt x="510" y="656"/>
                  </a:cubicBezTo>
                  <a:cubicBezTo>
                    <a:pt x="510" y="657"/>
                    <a:pt x="512" y="657"/>
                    <a:pt x="518" y="655"/>
                  </a:cubicBezTo>
                  <a:cubicBezTo>
                    <a:pt x="525" y="652"/>
                    <a:pt x="527" y="650"/>
                    <a:pt x="523" y="650"/>
                  </a:cubicBezTo>
                  <a:cubicBezTo>
                    <a:pt x="522" y="650"/>
                    <a:pt x="521" y="649"/>
                    <a:pt x="521" y="648"/>
                  </a:cubicBezTo>
                  <a:cubicBezTo>
                    <a:pt x="521" y="646"/>
                    <a:pt x="522" y="646"/>
                    <a:pt x="523" y="646"/>
                  </a:cubicBezTo>
                  <a:cubicBezTo>
                    <a:pt x="525" y="647"/>
                    <a:pt x="526" y="646"/>
                    <a:pt x="527" y="644"/>
                  </a:cubicBezTo>
                  <a:cubicBezTo>
                    <a:pt x="528" y="643"/>
                    <a:pt x="528" y="641"/>
                    <a:pt x="528" y="641"/>
                  </a:cubicBezTo>
                  <a:cubicBezTo>
                    <a:pt x="528" y="639"/>
                    <a:pt x="531" y="634"/>
                    <a:pt x="533" y="634"/>
                  </a:cubicBezTo>
                  <a:cubicBezTo>
                    <a:pt x="533" y="634"/>
                    <a:pt x="534" y="638"/>
                    <a:pt x="534" y="643"/>
                  </a:cubicBezTo>
                  <a:cubicBezTo>
                    <a:pt x="534" y="648"/>
                    <a:pt x="535" y="652"/>
                    <a:pt x="535" y="652"/>
                  </a:cubicBezTo>
                  <a:cubicBezTo>
                    <a:pt x="536" y="652"/>
                    <a:pt x="536" y="638"/>
                    <a:pt x="536" y="621"/>
                  </a:cubicBezTo>
                  <a:cubicBezTo>
                    <a:pt x="535" y="568"/>
                    <a:pt x="536" y="558"/>
                    <a:pt x="538" y="569"/>
                  </a:cubicBezTo>
                  <a:cubicBezTo>
                    <a:pt x="539" y="571"/>
                    <a:pt x="540" y="573"/>
                    <a:pt x="541" y="574"/>
                  </a:cubicBezTo>
                  <a:cubicBezTo>
                    <a:pt x="542" y="574"/>
                    <a:pt x="542" y="574"/>
                    <a:pt x="541" y="572"/>
                  </a:cubicBezTo>
                  <a:cubicBezTo>
                    <a:pt x="539" y="568"/>
                    <a:pt x="539" y="554"/>
                    <a:pt x="538" y="500"/>
                  </a:cubicBezTo>
                  <a:cubicBezTo>
                    <a:pt x="538" y="442"/>
                    <a:pt x="538" y="442"/>
                    <a:pt x="538" y="442"/>
                  </a:cubicBezTo>
                  <a:cubicBezTo>
                    <a:pt x="540" y="440"/>
                    <a:pt x="540" y="440"/>
                    <a:pt x="540" y="440"/>
                  </a:cubicBezTo>
                  <a:cubicBezTo>
                    <a:pt x="543" y="437"/>
                    <a:pt x="544" y="437"/>
                    <a:pt x="544" y="439"/>
                  </a:cubicBezTo>
                  <a:cubicBezTo>
                    <a:pt x="544" y="440"/>
                    <a:pt x="543" y="441"/>
                    <a:pt x="541" y="442"/>
                  </a:cubicBezTo>
                  <a:cubicBezTo>
                    <a:pt x="540" y="443"/>
                    <a:pt x="539" y="444"/>
                    <a:pt x="539" y="444"/>
                  </a:cubicBezTo>
                  <a:cubicBezTo>
                    <a:pt x="539" y="445"/>
                    <a:pt x="540" y="444"/>
                    <a:pt x="541" y="444"/>
                  </a:cubicBezTo>
                  <a:cubicBezTo>
                    <a:pt x="543" y="443"/>
                    <a:pt x="544" y="442"/>
                    <a:pt x="544" y="443"/>
                  </a:cubicBezTo>
                  <a:cubicBezTo>
                    <a:pt x="545" y="444"/>
                    <a:pt x="545" y="484"/>
                    <a:pt x="544" y="557"/>
                  </a:cubicBezTo>
                  <a:cubicBezTo>
                    <a:pt x="544" y="587"/>
                    <a:pt x="544" y="592"/>
                    <a:pt x="545" y="592"/>
                  </a:cubicBezTo>
                  <a:cubicBezTo>
                    <a:pt x="546" y="591"/>
                    <a:pt x="546" y="587"/>
                    <a:pt x="546" y="571"/>
                  </a:cubicBezTo>
                  <a:cubicBezTo>
                    <a:pt x="546" y="557"/>
                    <a:pt x="547" y="550"/>
                    <a:pt x="548" y="549"/>
                  </a:cubicBezTo>
                  <a:cubicBezTo>
                    <a:pt x="549" y="547"/>
                    <a:pt x="549" y="544"/>
                    <a:pt x="549" y="487"/>
                  </a:cubicBezTo>
                  <a:cubicBezTo>
                    <a:pt x="550" y="463"/>
                    <a:pt x="550" y="443"/>
                    <a:pt x="551" y="444"/>
                  </a:cubicBezTo>
                  <a:cubicBezTo>
                    <a:pt x="552" y="444"/>
                    <a:pt x="551" y="439"/>
                    <a:pt x="552" y="492"/>
                  </a:cubicBezTo>
                  <a:cubicBezTo>
                    <a:pt x="552" y="516"/>
                    <a:pt x="552" y="549"/>
                    <a:pt x="551" y="564"/>
                  </a:cubicBezTo>
                  <a:cubicBezTo>
                    <a:pt x="550" y="598"/>
                    <a:pt x="550" y="605"/>
                    <a:pt x="553" y="605"/>
                  </a:cubicBezTo>
                  <a:cubicBezTo>
                    <a:pt x="554" y="605"/>
                    <a:pt x="554" y="605"/>
                    <a:pt x="554" y="602"/>
                  </a:cubicBezTo>
                  <a:cubicBezTo>
                    <a:pt x="554" y="600"/>
                    <a:pt x="554" y="598"/>
                    <a:pt x="553" y="597"/>
                  </a:cubicBezTo>
                  <a:cubicBezTo>
                    <a:pt x="553" y="597"/>
                    <a:pt x="553" y="595"/>
                    <a:pt x="553" y="593"/>
                  </a:cubicBezTo>
                  <a:cubicBezTo>
                    <a:pt x="553" y="591"/>
                    <a:pt x="553" y="588"/>
                    <a:pt x="553" y="586"/>
                  </a:cubicBezTo>
                  <a:cubicBezTo>
                    <a:pt x="553" y="584"/>
                    <a:pt x="554" y="583"/>
                    <a:pt x="555" y="584"/>
                  </a:cubicBezTo>
                  <a:cubicBezTo>
                    <a:pt x="556" y="585"/>
                    <a:pt x="556" y="585"/>
                    <a:pt x="557" y="584"/>
                  </a:cubicBezTo>
                  <a:cubicBezTo>
                    <a:pt x="558" y="583"/>
                    <a:pt x="559" y="582"/>
                    <a:pt x="560" y="582"/>
                  </a:cubicBezTo>
                  <a:cubicBezTo>
                    <a:pt x="563" y="582"/>
                    <a:pt x="563" y="587"/>
                    <a:pt x="560" y="508"/>
                  </a:cubicBezTo>
                  <a:cubicBezTo>
                    <a:pt x="559" y="486"/>
                    <a:pt x="560" y="437"/>
                    <a:pt x="561" y="437"/>
                  </a:cubicBezTo>
                  <a:cubicBezTo>
                    <a:pt x="561" y="437"/>
                    <a:pt x="562" y="444"/>
                    <a:pt x="563" y="452"/>
                  </a:cubicBezTo>
                  <a:cubicBezTo>
                    <a:pt x="564" y="464"/>
                    <a:pt x="564" y="475"/>
                    <a:pt x="564" y="502"/>
                  </a:cubicBezTo>
                  <a:cubicBezTo>
                    <a:pt x="563" y="543"/>
                    <a:pt x="563" y="569"/>
                    <a:pt x="565" y="573"/>
                  </a:cubicBezTo>
                  <a:cubicBezTo>
                    <a:pt x="565" y="575"/>
                    <a:pt x="566" y="573"/>
                    <a:pt x="565" y="565"/>
                  </a:cubicBezTo>
                  <a:cubicBezTo>
                    <a:pt x="565" y="559"/>
                    <a:pt x="565" y="538"/>
                    <a:pt x="565" y="519"/>
                  </a:cubicBezTo>
                  <a:cubicBezTo>
                    <a:pt x="567" y="473"/>
                    <a:pt x="567" y="458"/>
                    <a:pt x="564" y="438"/>
                  </a:cubicBezTo>
                  <a:cubicBezTo>
                    <a:pt x="563" y="422"/>
                    <a:pt x="563" y="422"/>
                    <a:pt x="565" y="421"/>
                  </a:cubicBezTo>
                  <a:cubicBezTo>
                    <a:pt x="566" y="420"/>
                    <a:pt x="566" y="419"/>
                    <a:pt x="566" y="419"/>
                  </a:cubicBezTo>
                  <a:cubicBezTo>
                    <a:pt x="566" y="418"/>
                    <a:pt x="570" y="413"/>
                    <a:pt x="572" y="412"/>
                  </a:cubicBezTo>
                  <a:cubicBezTo>
                    <a:pt x="573" y="412"/>
                    <a:pt x="573" y="421"/>
                    <a:pt x="574" y="448"/>
                  </a:cubicBezTo>
                  <a:cubicBezTo>
                    <a:pt x="575" y="492"/>
                    <a:pt x="576" y="502"/>
                    <a:pt x="578" y="502"/>
                  </a:cubicBezTo>
                  <a:cubicBezTo>
                    <a:pt x="578" y="502"/>
                    <a:pt x="579" y="502"/>
                    <a:pt x="580" y="503"/>
                  </a:cubicBezTo>
                  <a:cubicBezTo>
                    <a:pt x="580" y="503"/>
                    <a:pt x="581" y="492"/>
                    <a:pt x="581" y="478"/>
                  </a:cubicBezTo>
                  <a:cubicBezTo>
                    <a:pt x="581" y="464"/>
                    <a:pt x="581" y="450"/>
                    <a:pt x="581" y="447"/>
                  </a:cubicBezTo>
                  <a:cubicBezTo>
                    <a:pt x="581" y="444"/>
                    <a:pt x="581" y="435"/>
                    <a:pt x="582" y="426"/>
                  </a:cubicBezTo>
                  <a:cubicBezTo>
                    <a:pt x="582" y="418"/>
                    <a:pt x="582" y="409"/>
                    <a:pt x="583" y="408"/>
                  </a:cubicBezTo>
                  <a:cubicBezTo>
                    <a:pt x="584" y="405"/>
                    <a:pt x="583" y="404"/>
                    <a:pt x="581" y="406"/>
                  </a:cubicBezTo>
                  <a:cubicBezTo>
                    <a:pt x="579" y="408"/>
                    <a:pt x="579" y="416"/>
                    <a:pt x="579" y="457"/>
                  </a:cubicBezTo>
                  <a:cubicBezTo>
                    <a:pt x="579" y="480"/>
                    <a:pt x="579" y="499"/>
                    <a:pt x="578" y="499"/>
                  </a:cubicBezTo>
                  <a:cubicBezTo>
                    <a:pt x="577" y="501"/>
                    <a:pt x="576" y="446"/>
                    <a:pt x="577" y="415"/>
                  </a:cubicBezTo>
                  <a:cubicBezTo>
                    <a:pt x="577" y="407"/>
                    <a:pt x="577" y="407"/>
                    <a:pt x="581" y="404"/>
                  </a:cubicBezTo>
                  <a:cubicBezTo>
                    <a:pt x="583" y="402"/>
                    <a:pt x="585" y="401"/>
                    <a:pt x="585" y="401"/>
                  </a:cubicBezTo>
                  <a:cubicBezTo>
                    <a:pt x="585" y="401"/>
                    <a:pt x="585" y="419"/>
                    <a:pt x="585" y="440"/>
                  </a:cubicBezTo>
                  <a:cubicBezTo>
                    <a:pt x="585" y="462"/>
                    <a:pt x="586" y="479"/>
                    <a:pt x="586" y="477"/>
                  </a:cubicBezTo>
                  <a:cubicBezTo>
                    <a:pt x="587" y="476"/>
                    <a:pt x="587" y="469"/>
                    <a:pt x="587" y="461"/>
                  </a:cubicBezTo>
                  <a:cubicBezTo>
                    <a:pt x="587" y="454"/>
                    <a:pt x="587" y="445"/>
                    <a:pt x="588" y="443"/>
                  </a:cubicBezTo>
                  <a:cubicBezTo>
                    <a:pt x="588" y="441"/>
                    <a:pt x="588" y="429"/>
                    <a:pt x="588" y="418"/>
                  </a:cubicBezTo>
                  <a:cubicBezTo>
                    <a:pt x="589" y="398"/>
                    <a:pt x="589" y="398"/>
                    <a:pt x="589" y="398"/>
                  </a:cubicBezTo>
                  <a:cubicBezTo>
                    <a:pt x="595" y="391"/>
                    <a:pt x="595" y="391"/>
                    <a:pt x="595" y="391"/>
                  </a:cubicBezTo>
                  <a:cubicBezTo>
                    <a:pt x="599" y="388"/>
                    <a:pt x="602" y="385"/>
                    <a:pt x="603" y="386"/>
                  </a:cubicBezTo>
                  <a:cubicBezTo>
                    <a:pt x="603" y="386"/>
                    <a:pt x="608" y="402"/>
                    <a:pt x="611" y="412"/>
                  </a:cubicBezTo>
                  <a:cubicBezTo>
                    <a:pt x="612" y="416"/>
                    <a:pt x="615" y="426"/>
                    <a:pt x="617" y="434"/>
                  </a:cubicBezTo>
                  <a:cubicBezTo>
                    <a:pt x="621" y="448"/>
                    <a:pt x="621" y="448"/>
                    <a:pt x="621" y="448"/>
                  </a:cubicBezTo>
                  <a:cubicBezTo>
                    <a:pt x="621" y="475"/>
                    <a:pt x="621" y="475"/>
                    <a:pt x="621" y="475"/>
                  </a:cubicBezTo>
                  <a:cubicBezTo>
                    <a:pt x="622" y="503"/>
                    <a:pt x="622" y="506"/>
                    <a:pt x="623" y="507"/>
                  </a:cubicBezTo>
                  <a:cubicBezTo>
                    <a:pt x="624" y="507"/>
                    <a:pt x="624" y="497"/>
                    <a:pt x="624" y="484"/>
                  </a:cubicBezTo>
                  <a:cubicBezTo>
                    <a:pt x="624" y="471"/>
                    <a:pt x="624" y="460"/>
                    <a:pt x="624" y="460"/>
                  </a:cubicBezTo>
                  <a:cubicBezTo>
                    <a:pt x="626" y="458"/>
                    <a:pt x="626" y="464"/>
                    <a:pt x="627" y="493"/>
                  </a:cubicBezTo>
                  <a:cubicBezTo>
                    <a:pt x="628" y="521"/>
                    <a:pt x="628" y="528"/>
                    <a:pt x="631" y="525"/>
                  </a:cubicBezTo>
                  <a:cubicBezTo>
                    <a:pt x="632" y="525"/>
                    <a:pt x="632" y="524"/>
                    <a:pt x="631" y="522"/>
                  </a:cubicBezTo>
                  <a:cubicBezTo>
                    <a:pt x="629" y="520"/>
                    <a:pt x="629" y="478"/>
                    <a:pt x="630" y="457"/>
                  </a:cubicBezTo>
                  <a:cubicBezTo>
                    <a:pt x="631" y="437"/>
                    <a:pt x="632" y="447"/>
                    <a:pt x="633" y="478"/>
                  </a:cubicBezTo>
                  <a:cubicBezTo>
                    <a:pt x="633" y="503"/>
                    <a:pt x="635" y="530"/>
                    <a:pt x="636" y="531"/>
                  </a:cubicBezTo>
                  <a:cubicBezTo>
                    <a:pt x="637" y="532"/>
                    <a:pt x="637" y="529"/>
                    <a:pt x="636" y="516"/>
                  </a:cubicBezTo>
                  <a:cubicBezTo>
                    <a:pt x="635" y="499"/>
                    <a:pt x="635" y="465"/>
                    <a:pt x="636" y="465"/>
                  </a:cubicBezTo>
                  <a:cubicBezTo>
                    <a:pt x="636" y="465"/>
                    <a:pt x="637" y="461"/>
                    <a:pt x="636" y="457"/>
                  </a:cubicBezTo>
                  <a:cubicBezTo>
                    <a:pt x="636" y="452"/>
                    <a:pt x="636" y="448"/>
                    <a:pt x="637" y="448"/>
                  </a:cubicBezTo>
                  <a:cubicBezTo>
                    <a:pt x="637" y="448"/>
                    <a:pt x="638" y="451"/>
                    <a:pt x="639" y="454"/>
                  </a:cubicBezTo>
                  <a:cubicBezTo>
                    <a:pt x="641" y="459"/>
                    <a:pt x="641" y="463"/>
                    <a:pt x="641" y="490"/>
                  </a:cubicBezTo>
                  <a:cubicBezTo>
                    <a:pt x="640" y="518"/>
                    <a:pt x="641" y="530"/>
                    <a:pt x="642" y="529"/>
                  </a:cubicBezTo>
                  <a:cubicBezTo>
                    <a:pt x="643" y="529"/>
                    <a:pt x="643" y="511"/>
                    <a:pt x="643" y="490"/>
                  </a:cubicBezTo>
                  <a:cubicBezTo>
                    <a:pt x="644" y="468"/>
                    <a:pt x="644" y="448"/>
                    <a:pt x="644" y="445"/>
                  </a:cubicBezTo>
                  <a:cubicBezTo>
                    <a:pt x="644" y="442"/>
                    <a:pt x="644" y="436"/>
                    <a:pt x="644" y="432"/>
                  </a:cubicBezTo>
                  <a:cubicBezTo>
                    <a:pt x="644" y="428"/>
                    <a:pt x="645" y="424"/>
                    <a:pt x="645" y="424"/>
                  </a:cubicBezTo>
                  <a:cubicBezTo>
                    <a:pt x="646" y="424"/>
                    <a:pt x="647" y="428"/>
                    <a:pt x="648" y="432"/>
                  </a:cubicBezTo>
                  <a:cubicBezTo>
                    <a:pt x="650" y="439"/>
                    <a:pt x="650" y="443"/>
                    <a:pt x="649" y="482"/>
                  </a:cubicBezTo>
                  <a:cubicBezTo>
                    <a:pt x="649" y="505"/>
                    <a:pt x="649" y="529"/>
                    <a:pt x="648" y="536"/>
                  </a:cubicBezTo>
                  <a:cubicBezTo>
                    <a:pt x="648" y="544"/>
                    <a:pt x="648" y="548"/>
                    <a:pt x="649" y="549"/>
                  </a:cubicBezTo>
                  <a:cubicBezTo>
                    <a:pt x="651" y="552"/>
                    <a:pt x="649" y="554"/>
                    <a:pt x="645" y="554"/>
                  </a:cubicBezTo>
                  <a:cubicBezTo>
                    <a:pt x="641" y="554"/>
                    <a:pt x="633" y="558"/>
                    <a:pt x="630" y="562"/>
                  </a:cubicBezTo>
                  <a:cubicBezTo>
                    <a:pt x="628" y="564"/>
                    <a:pt x="627" y="566"/>
                    <a:pt x="626" y="566"/>
                  </a:cubicBezTo>
                  <a:cubicBezTo>
                    <a:pt x="626" y="566"/>
                    <a:pt x="625" y="561"/>
                    <a:pt x="625" y="554"/>
                  </a:cubicBezTo>
                  <a:cubicBezTo>
                    <a:pt x="625" y="543"/>
                    <a:pt x="624" y="539"/>
                    <a:pt x="622" y="541"/>
                  </a:cubicBezTo>
                  <a:cubicBezTo>
                    <a:pt x="622" y="542"/>
                    <a:pt x="622" y="563"/>
                    <a:pt x="623" y="568"/>
                  </a:cubicBezTo>
                  <a:cubicBezTo>
                    <a:pt x="624" y="572"/>
                    <a:pt x="624" y="573"/>
                    <a:pt x="626" y="573"/>
                  </a:cubicBezTo>
                  <a:cubicBezTo>
                    <a:pt x="628" y="573"/>
                    <a:pt x="628" y="574"/>
                    <a:pt x="623" y="579"/>
                  </a:cubicBezTo>
                  <a:cubicBezTo>
                    <a:pt x="621" y="582"/>
                    <a:pt x="619" y="585"/>
                    <a:pt x="619" y="586"/>
                  </a:cubicBezTo>
                  <a:cubicBezTo>
                    <a:pt x="619" y="586"/>
                    <a:pt x="620" y="587"/>
                    <a:pt x="622" y="588"/>
                  </a:cubicBezTo>
                  <a:cubicBezTo>
                    <a:pt x="625" y="590"/>
                    <a:pt x="625" y="592"/>
                    <a:pt x="621" y="596"/>
                  </a:cubicBezTo>
                  <a:cubicBezTo>
                    <a:pt x="618" y="600"/>
                    <a:pt x="615" y="600"/>
                    <a:pt x="615" y="597"/>
                  </a:cubicBezTo>
                  <a:cubicBezTo>
                    <a:pt x="614" y="594"/>
                    <a:pt x="609" y="594"/>
                    <a:pt x="603" y="596"/>
                  </a:cubicBezTo>
                  <a:cubicBezTo>
                    <a:pt x="599" y="597"/>
                    <a:pt x="597" y="598"/>
                    <a:pt x="596" y="596"/>
                  </a:cubicBezTo>
                  <a:cubicBezTo>
                    <a:pt x="595" y="596"/>
                    <a:pt x="595" y="595"/>
                    <a:pt x="595" y="594"/>
                  </a:cubicBezTo>
                  <a:cubicBezTo>
                    <a:pt x="595" y="592"/>
                    <a:pt x="612" y="574"/>
                    <a:pt x="613" y="574"/>
                  </a:cubicBezTo>
                  <a:cubicBezTo>
                    <a:pt x="615" y="574"/>
                    <a:pt x="619" y="566"/>
                    <a:pt x="617" y="566"/>
                  </a:cubicBezTo>
                  <a:cubicBezTo>
                    <a:pt x="617" y="566"/>
                    <a:pt x="616" y="560"/>
                    <a:pt x="617" y="548"/>
                  </a:cubicBezTo>
                  <a:cubicBezTo>
                    <a:pt x="617" y="536"/>
                    <a:pt x="617" y="531"/>
                    <a:pt x="616" y="531"/>
                  </a:cubicBezTo>
                  <a:cubicBezTo>
                    <a:pt x="614" y="531"/>
                    <a:pt x="614" y="535"/>
                    <a:pt x="614" y="545"/>
                  </a:cubicBezTo>
                  <a:cubicBezTo>
                    <a:pt x="614" y="554"/>
                    <a:pt x="612" y="558"/>
                    <a:pt x="610" y="558"/>
                  </a:cubicBezTo>
                  <a:cubicBezTo>
                    <a:pt x="608" y="558"/>
                    <a:pt x="609" y="525"/>
                    <a:pt x="610" y="521"/>
                  </a:cubicBezTo>
                  <a:cubicBezTo>
                    <a:pt x="611" y="519"/>
                    <a:pt x="610" y="518"/>
                    <a:pt x="610" y="519"/>
                  </a:cubicBezTo>
                  <a:cubicBezTo>
                    <a:pt x="607" y="520"/>
                    <a:pt x="607" y="524"/>
                    <a:pt x="606" y="538"/>
                  </a:cubicBezTo>
                  <a:cubicBezTo>
                    <a:pt x="606" y="553"/>
                    <a:pt x="606" y="553"/>
                    <a:pt x="603" y="553"/>
                  </a:cubicBezTo>
                  <a:cubicBezTo>
                    <a:pt x="602" y="553"/>
                    <a:pt x="602" y="553"/>
                    <a:pt x="602" y="550"/>
                  </a:cubicBezTo>
                  <a:cubicBezTo>
                    <a:pt x="603" y="547"/>
                    <a:pt x="604" y="525"/>
                    <a:pt x="605" y="509"/>
                  </a:cubicBezTo>
                  <a:cubicBezTo>
                    <a:pt x="605" y="501"/>
                    <a:pt x="605" y="500"/>
                    <a:pt x="604" y="500"/>
                  </a:cubicBezTo>
                  <a:cubicBezTo>
                    <a:pt x="603" y="500"/>
                    <a:pt x="603" y="501"/>
                    <a:pt x="603" y="502"/>
                  </a:cubicBezTo>
                  <a:cubicBezTo>
                    <a:pt x="603" y="504"/>
                    <a:pt x="602" y="504"/>
                    <a:pt x="601" y="504"/>
                  </a:cubicBezTo>
                  <a:cubicBezTo>
                    <a:pt x="600" y="504"/>
                    <a:pt x="599" y="505"/>
                    <a:pt x="599" y="507"/>
                  </a:cubicBezTo>
                  <a:cubicBezTo>
                    <a:pt x="598" y="510"/>
                    <a:pt x="597" y="533"/>
                    <a:pt x="597" y="548"/>
                  </a:cubicBezTo>
                  <a:cubicBezTo>
                    <a:pt x="597" y="554"/>
                    <a:pt x="597" y="555"/>
                    <a:pt x="596" y="554"/>
                  </a:cubicBezTo>
                  <a:cubicBezTo>
                    <a:pt x="595" y="553"/>
                    <a:pt x="595" y="546"/>
                    <a:pt x="595" y="534"/>
                  </a:cubicBezTo>
                  <a:cubicBezTo>
                    <a:pt x="596" y="521"/>
                    <a:pt x="595" y="516"/>
                    <a:pt x="595" y="516"/>
                  </a:cubicBezTo>
                  <a:cubicBezTo>
                    <a:pt x="593" y="517"/>
                    <a:pt x="592" y="523"/>
                    <a:pt x="592" y="538"/>
                  </a:cubicBezTo>
                  <a:cubicBezTo>
                    <a:pt x="592" y="551"/>
                    <a:pt x="592" y="551"/>
                    <a:pt x="592" y="551"/>
                  </a:cubicBezTo>
                  <a:cubicBezTo>
                    <a:pt x="588" y="556"/>
                    <a:pt x="588" y="556"/>
                    <a:pt x="588" y="556"/>
                  </a:cubicBezTo>
                  <a:cubicBezTo>
                    <a:pt x="585" y="559"/>
                    <a:pt x="582" y="561"/>
                    <a:pt x="582" y="560"/>
                  </a:cubicBezTo>
                  <a:cubicBezTo>
                    <a:pt x="582" y="560"/>
                    <a:pt x="582" y="555"/>
                    <a:pt x="582" y="550"/>
                  </a:cubicBezTo>
                  <a:cubicBezTo>
                    <a:pt x="583" y="542"/>
                    <a:pt x="582" y="539"/>
                    <a:pt x="580" y="540"/>
                  </a:cubicBezTo>
                  <a:cubicBezTo>
                    <a:pt x="580" y="541"/>
                    <a:pt x="579" y="546"/>
                    <a:pt x="579" y="553"/>
                  </a:cubicBezTo>
                  <a:cubicBezTo>
                    <a:pt x="579" y="564"/>
                    <a:pt x="579" y="566"/>
                    <a:pt x="577" y="568"/>
                  </a:cubicBezTo>
                  <a:cubicBezTo>
                    <a:pt x="576" y="569"/>
                    <a:pt x="575" y="570"/>
                    <a:pt x="574" y="570"/>
                  </a:cubicBezTo>
                  <a:cubicBezTo>
                    <a:pt x="574" y="570"/>
                    <a:pt x="574" y="563"/>
                    <a:pt x="576" y="555"/>
                  </a:cubicBezTo>
                  <a:cubicBezTo>
                    <a:pt x="576" y="552"/>
                    <a:pt x="576" y="551"/>
                    <a:pt x="575" y="550"/>
                  </a:cubicBezTo>
                  <a:cubicBezTo>
                    <a:pt x="574" y="549"/>
                    <a:pt x="574" y="545"/>
                    <a:pt x="575" y="543"/>
                  </a:cubicBezTo>
                  <a:cubicBezTo>
                    <a:pt x="576" y="540"/>
                    <a:pt x="577" y="525"/>
                    <a:pt x="576" y="524"/>
                  </a:cubicBezTo>
                  <a:cubicBezTo>
                    <a:pt x="574" y="523"/>
                    <a:pt x="574" y="525"/>
                    <a:pt x="573" y="549"/>
                  </a:cubicBezTo>
                  <a:cubicBezTo>
                    <a:pt x="573" y="553"/>
                    <a:pt x="572" y="559"/>
                    <a:pt x="572" y="563"/>
                  </a:cubicBezTo>
                  <a:cubicBezTo>
                    <a:pt x="571" y="567"/>
                    <a:pt x="571" y="577"/>
                    <a:pt x="571" y="585"/>
                  </a:cubicBezTo>
                  <a:cubicBezTo>
                    <a:pt x="571" y="593"/>
                    <a:pt x="570" y="600"/>
                    <a:pt x="570" y="602"/>
                  </a:cubicBezTo>
                  <a:cubicBezTo>
                    <a:pt x="569" y="603"/>
                    <a:pt x="569" y="604"/>
                    <a:pt x="570" y="605"/>
                  </a:cubicBezTo>
                  <a:cubicBezTo>
                    <a:pt x="571" y="606"/>
                    <a:pt x="570" y="616"/>
                    <a:pt x="568" y="617"/>
                  </a:cubicBezTo>
                  <a:cubicBezTo>
                    <a:pt x="567" y="617"/>
                    <a:pt x="566" y="617"/>
                    <a:pt x="564" y="616"/>
                  </a:cubicBezTo>
                  <a:cubicBezTo>
                    <a:pt x="561" y="614"/>
                    <a:pt x="560" y="615"/>
                    <a:pt x="559" y="620"/>
                  </a:cubicBezTo>
                  <a:cubicBezTo>
                    <a:pt x="559" y="624"/>
                    <a:pt x="559" y="624"/>
                    <a:pt x="559" y="624"/>
                  </a:cubicBezTo>
                  <a:cubicBezTo>
                    <a:pt x="564" y="624"/>
                    <a:pt x="564" y="624"/>
                    <a:pt x="564" y="624"/>
                  </a:cubicBezTo>
                  <a:cubicBezTo>
                    <a:pt x="569" y="625"/>
                    <a:pt x="570" y="625"/>
                    <a:pt x="570" y="626"/>
                  </a:cubicBezTo>
                  <a:cubicBezTo>
                    <a:pt x="571" y="629"/>
                    <a:pt x="574" y="629"/>
                    <a:pt x="576" y="625"/>
                  </a:cubicBezTo>
                  <a:cubicBezTo>
                    <a:pt x="578" y="621"/>
                    <a:pt x="589" y="611"/>
                    <a:pt x="591" y="611"/>
                  </a:cubicBezTo>
                  <a:cubicBezTo>
                    <a:pt x="592" y="611"/>
                    <a:pt x="594" y="609"/>
                    <a:pt x="596" y="607"/>
                  </a:cubicBezTo>
                  <a:cubicBezTo>
                    <a:pt x="599" y="603"/>
                    <a:pt x="607" y="597"/>
                    <a:pt x="609" y="597"/>
                  </a:cubicBezTo>
                  <a:cubicBezTo>
                    <a:pt x="609" y="597"/>
                    <a:pt x="610" y="598"/>
                    <a:pt x="610" y="600"/>
                  </a:cubicBezTo>
                  <a:cubicBezTo>
                    <a:pt x="610" y="602"/>
                    <a:pt x="611" y="602"/>
                    <a:pt x="614" y="603"/>
                  </a:cubicBezTo>
                  <a:cubicBezTo>
                    <a:pt x="618" y="604"/>
                    <a:pt x="618" y="604"/>
                    <a:pt x="621" y="601"/>
                  </a:cubicBezTo>
                  <a:cubicBezTo>
                    <a:pt x="627" y="596"/>
                    <a:pt x="629" y="588"/>
                    <a:pt x="626" y="586"/>
                  </a:cubicBezTo>
                  <a:cubicBezTo>
                    <a:pt x="624" y="586"/>
                    <a:pt x="624" y="584"/>
                    <a:pt x="628" y="579"/>
                  </a:cubicBezTo>
                  <a:cubicBezTo>
                    <a:pt x="630" y="575"/>
                    <a:pt x="631" y="573"/>
                    <a:pt x="631" y="570"/>
                  </a:cubicBezTo>
                  <a:cubicBezTo>
                    <a:pt x="631" y="566"/>
                    <a:pt x="633" y="562"/>
                    <a:pt x="639" y="559"/>
                  </a:cubicBezTo>
                  <a:cubicBezTo>
                    <a:pt x="646" y="555"/>
                    <a:pt x="649" y="556"/>
                    <a:pt x="649" y="562"/>
                  </a:cubicBezTo>
                  <a:cubicBezTo>
                    <a:pt x="649" y="564"/>
                    <a:pt x="650" y="566"/>
                    <a:pt x="651" y="568"/>
                  </a:cubicBezTo>
                  <a:cubicBezTo>
                    <a:pt x="652" y="569"/>
                    <a:pt x="653" y="571"/>
                    <a:pt x="653" y="571"/>
                  </a:cubicBezTo>
                  <a:cubicBezTo>
                    <a:pt x="652" y="572"/>
                    <a:pt x="648" y="574"/>
                    <a:pt x="644" y="576"/>
                  </a:cubicBezTo>
                  <a:cubicBezTo>
                    <a:pt x="639" y="579"/>
                    <a:pt x="636" y="581"/>
                    <a:pt x="636" y="581"/>
                  </a:cubicBezTo>
                  <a:cubicBezTo>
                    <a:pt x="636" y="584"/>
                    <a:pt x="641" y="583"/>
                    <a:pt x="647" y="579"/>
                  </a:cubicBezTo>
                  <a:cubicBezTo>
                    <a:pt x="650" y="578"/>
                    <a:pt x="653" y="577"/>
                    <a:pt x="655" y="577"/>
                  </a:cubicBezTo>
                  <a:cubicBezTo>
                    <a:pt x="656" y="577"/>
                    <a:pt x="657" y="576"/>
                    <a:pt x="658" y="576"/>
                  </a:cubicBezTo>
                  <a:cubicBezTo>
                    <a:pt x="660" y="574"/>
                    <a:pt x="660" y="576"/>
                    <a:pt x="658" y="578"/>
                  </a:cubicBezTo>
                  <a:cubicBezTo>
                    <a:pt x="657" y="579"/>
                    <a:pt x="656" y="580"/>
                    <a:pt x="654" y="579"/>
                  </a:cubicBezTo>
                  <a:cubicBezTo>
                    <a:pt x="651" y="578"/>
                    <a:pt x="652" y="580"/>
                    <a:pt x="656" y="581"/>
                  </a:cubicBezTo>
                  <a:cubicBezTo>
                    <a:pt x="658" y="582"/>
                    <a:pt x="659" y="582"/>
                    <a:pt x="663" y="581"/>
                  </a:cubicBezTo>
                  <a:cubicBezTo>
                    <a:pt x="665" y="581"/>
                    <a:pt x="669" y="580"/>
                    <a:pt x="671" y="579"/>
                  </a:cubicBezTo>
                  <a:cubicBezTo>
                    <a:pt x="675" y="578"/>
                    <a:pt x="677" y="576"/>
                    <a:pt x="677" y="570"/>
                  </a:cubicBezTo>
                  <a:cubicBezTo>
                    <a:pt x="677" y="567"/>
                    <a:pt x="677" y="565"/>
                    <a:pt x="678" y="565"/>
                  </a:cubicBezTo>
                  <a:cubicBezTo>
                    <a:pt x="679" y="564"/>
                    <a:pt x="700" y="563"/>
                    <a:pt x="701" y="563"/>
                  </a:cubicBezTo>
                  <a:cubicBezTo>
                    <a:pt x="704" y="564"/>
                    <a:pt x="702" y="566"/>
                    <a:pt x="699" y="568"/>
                  </a:cubicBezTo>
                  <a:cubicBezTo>
                    <a:pt x="694" y="571"/>
                    <a:pt x="695" y="572"/>
                    <a:pt x="700" y="573"/>
                  </a:cubicBezTo>
                  <a:cubicBezTo>
                    <a:pt x="706" y="574"/>
                    <a:pt x="705" y="576"/>
                    <a:pt x="698" y="583"/>
                  </a:cubicBezTo>
                  <a:cubicBezTo>
                    <a:pt x="695" y="587"/>
                    <a:pt x="693" y="590"/>
                    <a:pt x="693" y="590"/>
                  </a:cubicBezTo>
                  <a:cubicBezTo>
                    <a:pt x="693" y="591"/>
                    <a:pt x="696" y="591"/>
                    <a:pt x="698" y="592"/>
                  </a:cubicBezTo>
                  <a:cubicBezTo>
                    <a:pt x="701" y="592"/>
                    <a:pt x="703" y="592"/>
                    <a:pt x="704" y="593"/>
                  </a:cubicBezTo>
                  <a:cubicBezTo>
                    <a:pt x="706" y="594"/>
                    <a:pt x="708" y="607"/>
                    <a:pt x="707" y="610"/>
                  </a:cubicBezTo>
                  <a:cubicBezTo>
                    <a:pt x="707" y="611"/>
                    <a:pt x="704" y="613"/>
                    <a:pt x="701" y="614"/>
                  </a:cubicBezTo>
                  <a:cubicBezTo>
                    <a:pt x="696" y="617"/>
                    <a:pt x="696" y="617"/>
                    <a:pt x="696" y="617"/>
                  </a:cubicBezTo>
                  <a:cubicBezTo>
                    <a:pt x="701" y="617"/>
                    <a:pt x="701" y="617"/>
                    <a:pt x="701" y="617"/>
                  </a:cubicBezTo>
                  <a:cubicBezTo>
                    <a:pt x="707" y="616"/>
                    <a:pt x="711" y="612"/>
                    <a:pt x="711" y="607"/>
                  </a:cubicBezTo>
                  <a:cubicBezTo>
                    <a:pt x="711" y="596"/>
                    <a:pt x="708" y="589"/>
                    <a:pt x="703" y="589"/>
                  </a:cubicBezTo>
                  <a:cubicBezTo>
                    <a:pt x="699" y="589"/>
                    <a:pt x="699" y="587"/>
                    <a:pt x="701" y="585"/>
                  </a:cubicBezTo>
                  <a:cubicBezTo>
                    <a:pt x="707" y="580"/>
                    <a:pt x="709" y="573"/>
                    <a:pt x="706" y="570"/>
                  </a:cubicBezTo>
                  <a:cubicBezTo>
                    <a:pt x="704" y="568"/>
                    <a:pt x="704" y="567"/>
                    <a:pt x="705" y="567"/>
                  </a:cubicBezTo>
                  <a:cubicBezTo>
                    <a:pt x="707" y="565"/>
                    <a:pt x="706" y="562"/>
                    <a:pt x="703" y="561"/>
                  </a:cubicBezTo>
                  <a:cubicBezTo>
                    <a:pt x="700" y="560"/>
                    <a:pt x="676" y="561"/>
                    <a:pt x="675" y="562"/>
                  </a:cubicBezTo>
                  <a:cubicBezTo>
                    <a:pt x="674" y="563"/>
                    <a:pt x="673" y="566"/>
                    <a:pt x="673" y="569"/>
                  </a:cubicBezTo>
                  <a:cubicBezTo>
                    <a:pt x="673" y="575"/>
                    <a:pt x="673" y="575"/>
                    <a:pt x="670" y="576"/>
                  </a:cubicBezTo>
                  <a:cubicBezTo>
                    <a:pt x="667" y="576"/>
                    <a:pt x="667" y="576"/>
                    <a:pt x="666" y="574"/>
                  </a:cubicBezTo>
                  <a:cubicBezTo>
                    <a:pt x="666" y="572"/>
                    <a:pt x="665" y="571"/>
                    <a:pt x="663" y="570"/>
                  </a:cubicBezTo>
                  <a:cubicBezTo>
                    <a:pt x="660" y="569"/>
                    <a:pt x="660" y="569"/>
                    <a:pt x="660" y="569"/>
                  </a:cubicBezTo>
                  <a:cubicBezTo>
                    <a:pt x="660" y="555"/>
                    <a:pt x="660" y="555"/>
                    <a:pt x="660" y="555"/>
                  </a:cubicBezTo>
                  <a:cubicBezTo>
                    <a:pt x="661" y="525"/>
                    <a:pt x="662" y="515"/>
                    <a:pt x="663" y="510"/>
                  </a:cubicBezTo>
                  <a:cubicBezTo>
                    <a:pt x="664" y="505"/>
                    <a:pt x="664" y="505"/>
                    <a:pt x="664" y="505"/>
                  </a:cubicBezTo>
                  <a:cubicBezTo>
                    <a:pt x="673" y="505"/>
                    <a:pt x="673" y="505"/>
                    <a:pt x="673" y="505"/>
                  </a:cubicBezTo>
                  <a:cubicBezTo>
                    <a:pt x="681" y="505"/>
                    <a:pt x="682" y="505"/>
                    <a:pt x="681" y="507"/>
                  </a:cubicBezTo>
                  <a:cubicBezTo>
                    <a:pt x="681" y="509"/>
                    <a:pt x="676" y="511"/>
                    <a:pt x="667" y="513"/>
                  </a:cubicBezTo>
                  <a:cubicBezTo>
                    <a:pt x="664" y="514"/>
                    <a:pt x="663" y="515"/>
                    <a:pt x="663" y="515"/>
                  </a:cubicBezTo>
                  <a:cubicBezTo>
                    <a:pt x="663" y="517"/>
                    <a:pt x="665" y="517"/>
                    <a:pt x="671" y="517"/>
                  </a:cubicBezTo>
                  <a:cubicBezTo>
                    <a:pt x="675" y="517"/>
                    <a:pt x="679" y="518"/>
                    <a:pt x="680" y="518"/>
                  </a:cubicBezTo>
                  <a:cubicBezTo>
                    <a:pt x="680" y="519"/>
                    <a:pt x="680" y="525"/>
                    <a:pt x="680" y="532"/>
                  </a:cubicBezTo>
                  <a:cubicBezTo>
                    <a:pt x="680" y="541"/>
                    <a:pt x="680" y="544"/>
                    <a:pt x="681" y="544"/>
                  </a:cubicBezTo>
                  <a:cubicBezTo>
                    <a:pt x="681" y="544"/>
                    <a:pt x="682" y="542"/>
                    <a:pt x="682" y="538"/>
                  </a:cubicBezTo>
                  <a:cubicBezTo>
                    <a:pt x="682" y="531"/>
                    <a:pt x="683" y="529"/>
                    <a:pt x="685" y="533"/>
                  </a:cubicBezTo>
                  <a:cubicBezTo>
                    <a:pt x="686" y="535"/>
                    <a:pt x="687" y="536"/>
                    <a:pt x="688" y="536"/>
                  </a:cubicBezTo>
                  <a:cubicBezTo>
                    <a:pt x="689" y="536"/>
                    <a:pt x="689" y="536"/>
                    <a:pt x="689" y="533"/>
                  </a:cubicBezTo>
                  <a:cubicBezTo>
                    <a:pt x="688" y="532"/>
                    <a:pt x="688" y="525"/>
                    <a:pt x="688" y="519"/>
                  </a:cubicBezTo>
                  <a:cubicBezTo>
                    <a:pt x="688" y="513"/>
                    <a:pt x="688" y="505"/>
                    <a:pt x="688" y="501"/>
                  </a:cubicBezTo>
                  <a:cubicBezTo>
                    <a:pt x="688" y="497"/>
                    <a:pt x="688" y="494"/>
                    <a:pt x="689" y="494"/>
                  </a:cubicBezTo>
                  <a:cubicBezTo>
                    <a:pt x="690" y="493"/>
                    <a:pt x="691" y="495"/>
                    <a:pt x="690" y="499"/>
                  </a:cubicBezTo>
                  <a:cubicBezTo>
                    <a:pt x="690" y="500"/>
                    <a:pt x="691" y="506"/>
                    <a:pt x="691" y="513"/>
                  </a:cubicBezTo>
                  <a:cubicBezTo>
                    <a:pt x="692" y="520"/>
                    <a:pt x="693" y="531"/>
                    <a:pt x="693" y="537"/>
                  </a:cubicBezTo>
                  <a:cubicBezTo>
                    <a:pt x="693" y="551"/>
                    <a:pt x="694" y="556"/>
                    <a:pt x="695" y="557"/>
                  </a:cubicBezTo>
                  <a:cubicBezTo>
                    <a:pt x="696" y="558"/>
                    <a:pt x="696" y="555"/>
                    <a:pt x="696" y="547"/>
                  </a:cubicBezTo>
                  <a:cubicBezTo>
                    <a:pt x="695" y="537"/>
                    <a:pt x="695" y="537"/>
                    <a:pt x="695" y="537"/>
                  </a:cubicBezTo>
                  <a:cubicBezTo>
                    <a:pt x="702" y="537"/>
                    <a:pt x="702" y="537"/>
                    <a:pt x="702" y="537"/>
                  </a:cubicBezTo>
                  <a:cubicBezTo>
                    <a:pt x="702" y="543"/>
                    <a:pt x="702" y="543"/>
                    <a:pt x="702" y="543"/>
                  </a:cubicBezTo>
                  <a:cubicBezTo>
                    <a:pt x="702" y="554"/>
                    <a:pt x="703" y="558"/>
                    <a:pt x="709" y="564"/>
                  </a:cubicBezTo>
                  <a:cubicBezTo>
                    <a:pt x="712" y="567"/>
                    <a:pt x="715" y="569"/>
                    <a:pt x="715" y="568"/>
                  </a:cubicBezTo>
                  <a:cubicBezTo>
                    <a:pt x="717" y="567"/>
                    <a:pt x="717" y="566"/>
                    <a:pt x="715" y="566"/>
                  </a:cubicBezTo>
                  <a:cubicBezTo>
                    <a:pt x="713" y="566"/>
                    <a:pt x="712" y="563"/>
                    <a:pt x="712" y="558"/>
                  </a:cubicBezTo>
                  <a:cubicBezTo>
                    <a:pt x="712" y="554"/>
                    <a:pt x="712" y="554"/>
                    <a:pt x="712" y="554"/>
                  </a:cubicBezTo>
                  <a:cubicBezTo>
                    <a:pt x="713" y="558"/>
                    <a:pt x="713" y="558"/>
                    <a:pt x="713" y="558"/>
                  </a:cubicBezTo>
                  <a:cubicBezTo>
                    <a:pt x="715" y="562"/>
                    <a:pt x="715" y="562"/>
                    <a:pt x="715" y="562"/>
                  </a:cubicBezTo>
                  <a:cubicBezTo>
                    <a:pt x="723" y="562"/>
                    <a:pt x="723" y="562"/>
                    <a:pt x="723" y="562"/>
                  </a:cubicBezTo>
                  <a:cubicBezTo>
                    <a:pt x="728" y="562"/>
                    <a:pt x="738" y="562"/>
                    <a:pt x="746" y="562"/>
                  </a:cubicBezTo>
                  <a:cubicBezTo>
                    <a:pt x="754" y="562"/>
                    <a:pt x="761" y="563"/>
                    <a:pt x="762" y="563"/>
                  </a:cubicBezTo>
                  <a:cubicBezTo>
                    <a:pt x="763" y="563"/>
                    <a:pt x="763" y="565"/>
                    <a:pt x="763" y="572"/>
                  </a:cubicBezTo>
                  <a:cubicBezTo>
                    <a:pt x="764" y="581"/>
                    <a:pt x="764" y="581"/>
                    <a:pt x="764" y="581"/>
                  </a:cubicBezTo>
                  <a:cubicBezTo>
                    <a:pt x="760" y="581"/>
                    <a:pt x="760" y="581"/>
                    <a:pt x="760" y="581"/>
                  </a:cubicBezTo>
                  <a:cubicBezTo>
                    <a:pt x="759" y="581"/>
                    <a:pt x="751" y="580"/>
                    <a:pt x="742" y="580"/>
                  </a:cubicBezTo>
                  <a:cubicBezTo>
                    <a:pt x="734" y="579"/>
                    <a:pt x="726" y="579"/>
                    <a:pt x="725" y="580"/>
                  </a:cubicBezTo>
                  <a:cubicBezTo>
                    <a:pt x="723" y="580"/>
                    <a:pt x="723" y="583"/>
                    <a:pt x="725" y="584"/>
                  </a:cubicBezTo>
                  <a:cubicBezTo>
                    <a:pt x="727" y="584"/>
                    <a:pt x="728" y="586"/>
                    <a:pt x="726" y="586"/>
                  </a:cubicBezTo>
                  <a:cubicBezTo>
                    <a:pt x="726" y="586"/>
                    <a:pt x="725" y="587"/>
                    <a:pt x="725" y="587"/>
                  </a:cubicBezTo>
                  <a:cubicBezTo>
                    <a:pt x="725" y="589"/>
                    <a:pt x="729" y="590"/>
                    <a:pt x="735" y="591"/>
                  </a:cubicBezTo>
                  <a:cubicBezTo>
                    <a:pt x="738" y="591"/>
                    <a:pt x="739" y="595"/>
                    <a:pt x="735" y="598"/>
                  </a:cubicBezTo>
                  <a:cubicBezTo>
                    <a:pt x="733" y="600"/>
                    <a:pt x="733" y="601"/>
                    <a:pt x="734" y="601"/>
                  </a:cubicBezTo>
                  <a:cubicBezTo>
                    <a:pt x="735" y="603"/>
                    <a:pt x="738" y="602"/>
                    <a:pt x="738" y="599"/>
                  </a:cubicBezTo>
                  <a:cubicBezTo>
                    <a:pt x="738" y="598"/>
                    <a:pt x="739" y="597"/>
                    <a:pt x="740" y="596"/>
                  </a:cubicBezTo>
                  <a:cubicBezTo>
                    <a:pt x="741" y="596"/>
                    <a:pt x="743" y="594"/>
                    <a:pt x="745" y="593"/>
                  </a:cubicBezTo>
                  <a:cubicBezTo>
                    <a:pt x="748" y="591"/>
                    <a:pt x="751" y="591"/>
                    <a:pt x="760" y="591"/>
                  </a:cubicBezTo>
                  <a:cubicBezTo>
                    <a:pt x="772" y="590"/>
                    <a:pt x="772" y="590"/>
                    <a:pt x="772" y="590"/>
                  </a:cubicBezTo>
                  <a:cubicBezTo>
                    <a:pt x="771" y="594"/>
                    <a:pt x="771" y="594"/>
                    <a:pt x="771" y="594"/>
                  </a:cubicBezTo>
                  <a:cubicBezTo>
                    <a:pt x="770" y="600"/>
                    <a:pt x="769" y="604"/>
                    <a:pt x="768" y="604"/>
                  </a:cubicBezTo>
                  <a:cubicBezTo>
                    <a:pt x="767" y="605"/>
                    <a:pt x="767" y="606"/>
                    <a:pt x="768" y="607"/>
                  </a:cubicBezTo>
                  <a:cubicBezTo>
                    <a:pt x="769" y="608"/>
                    <a:pt x="769" y="610"/>
                    <a:pt x="770" y="612"/>
                  </a:cubicBezTo>
                  <a:cubicBezTo>
                    <a:pt x="770" y="615"/>
                    <a:pt x="770" y="617"/>
                    <a:pt x="771" y="617"/>
                  </a:cubicBezTo>
                  <a:cubicBezTo>
                    <a:pt x="771" y="618"/>
                    <a:pt x="771" y="620"/>
                    <a:pt x="768" y="625"/>
                  </a:cubicBezTo>
                  <a:cubicBezTo>
                    <a:pt x="766" y="629"/>
                    <a:pt x="765" y="632"/>
                    <a:pt x="765" y="633"/>
                  </a:cubicBezTo>
                  <a:cubicBezTo>
                    <a:pt x="766" y="633"/>
                    <a:pt x="767" y="633"/>
                    <a:pt x="768" y="632"/>
                  </a:cubicBezTo>
                  <a:cubicBezTo>
                    <a:pt x="771" y="631"/>
                    <a:pt x="778" y="629"/>
                    <a:pt x="779" y="629"/>
                  </a:cubicBezTo>
                  <a:cubicBezTo>
                    <a:pt x="779" y="630"/>
                    <a:pt x="771" y="642"/>
                    <a:pt x="768" y="646"/>
                  </a:cubicBezTo>
                  <a:cubicBezTo>
                    <a:pt x="766" y="647"/>
                    <a:pt x="766" y="649"/>
                    <a:pt x="766" y="649"/>
                  </a:cubicBezTo>
                  <a:cubicBezTo>
                    <a:pt x="767" y="651"/>
                    <a:pt x="769" y="649"/>
                    <a:pt x="780" y="634"/>
                  </a:cubicBezTo>
                  <a:cubicBezTo>
                    <a:pt x="787" y="626"/>
                    <a:pt x="791" y="622"/>
                    <a:pt x="794" y="622"/>
                  </a:cubicBezTo>
                  <a:cubicBezTo>
                    <a:pt x="797" y="622"/>
                    <a:pt x="796" y="624"/>
                    <a:pt x="780" y="644"/>
                  </a:cubicBezTo>
                  <a:cubicBezTo>
                    <a:pt x="771" y="655"/>
                    <a:pt x="770" y="656"/>
                    <a:pt x="772" y="658"/>
                  </a:cubicBezTo>
                  <a:cubicBezTo>
                    <a:pt x="774" y="659"/>
                    <a:pt x="777" y="656"/>
                    <a:pt x="777" y="654"/>
                  </a:cubicBezTo>
                  <a:cubicBezTo>
                    <a:pt x="778" y="652"/>
                    <a:pt x="780" y="648"/>
                    <a:pt x="783" y="645"/>
                  </a:cubicBezTo>
                  <a:cubicBezTo>
                    <a:pt x="786" y="641"/>
                    <a:pt x="791" y="635"/>
                    <a:pt x="794" y="632"/>
                  </a:cubicBezTo>
                  <a:cubicBezTo>
                    <a:pt x="798" y="625"/>
                    <a:pt x="800" y="624"/>
                    <a:pt x="801" y="626"/>
                  </a:cubicBezTo>
                  <a:cubicBezTo>
                    <a:pt x="801" y="627"/>
                    <a:pt x="798" y="632"/>
                    <a:pt x="788" y="645"/>
                  </a:cubicBezTo>
                  <a:cubicBezTo>
                    <a:pt x="781" y="654"/>
                    <a:pt x="778" y="660"/>
                    <a:pt x="779" y="661"/>
                  </a:cubicBezTo>
                  <a:cubicBezTo>
                    <a:pt x="780" y="662"/>
                    <a:pt x="781" y="662"/>
                    <a:pt x="782" y="659"/>
                  </a:cubicBezTo>
                  <a:cubicBezTo>
                    <a:pt x="785" y="654"/>
                    <a:pt x="803" y="630"/>
                    <a:pt x="807" y="627"/>
                  </a:cubicBezTo>
                  <a:cubicBezTo>
                    <a:pt x="809" y="625"/>
                    <a:pt x="811" y="624"/>
                    <a:pt x="811" y="624"/>
                  </a:cubicBezTo>
                  <a:cubicBezTo>
                    <a:pt x="812" y="624"/>
                    <a:pt x="808" y="630"/>
                    <a:pt x="804" y="636"/>
                  </a:cubicBezTo>
                  <a:cubicBezTo>
                    <a:pt x="794" y="651"/>
                    <a:pt x="790" y="659"/>
                    <a:pt x="793" y="659"/>
                  </a:cubicBezTo>
                  <a:cubicBezTo>
                    <a:pt x="794" y="659"/>
                    <a:pt x="795" y="658"/>
                    <a:pt x="795" y="657"/>
                  </a:cubicBezTo>
                  <a:cubicBezTo>
                    <a:pt x="795" y="656"/>
                    <a:pt x="799" y="648"/>
                    <a:pt x="806" y="639"/>
                  </a:cubicBezTo>
                  <a:cubicBezTo>
                    <a:pt x="812" y="631"/>
                    <a:pt x="813" y="630"/>
                    <a:pt x="816" y="630"/>
                  </a:cubicBezTo>
                  <a:cubicBezTo>
                    <a:pt x="817" y="630"/>
                    <a:pt x="819" y="630"/>
                    <a:pt x="819" y="630"/>
                  </a:cubicBezTo>
                  <a:cubicBezTo>
                    <a:pt x="819" y="631"/>
                    <a:pt x="816" y="635"/>
                    <a:pt x="812" y="639"/>
                  </a:cubicBezTo>
                  <a:cubicBezTo>
                    <a:pt x="809" y="644"/>
                    <a:pt x="805" y="649"/>
                    <a:pt x="804" y="651"/>
                  </a:cubicBezTo>
                  <a:cubicBezTo>
                    <a:pt x="802" y="654"/>
                    <a:pt x="802" y="655"/>
                    <a:pt x="803" y="656"/>
                  </a:cubicBezTo>
                  <a:cubicBezTo>
                    <a:pt x="805" y="657"/>
                    <a:pt x="807" y="655"/>
                    <a:pt x="807" y="653"/>
                  </a:cubicBezTo>
                  <a:cubicBezTo>
                    <a:pt x="807" y="651"/>
                    <a:pt x="810" y="647"/>
                    <a:pt x="813" y="643"/>
                  </a:cubicBezTo>
                  <a:cubicBezTo>
                    <a:pt x="816" y="639"/>
                    <a:pt x="821" y="633"/>
                    <a:pt x="823" y="630"/>
                  </a:cubicBezTo>
                  <a:cubicBezTo>
                    <a:pt x="826" y="626"/>
                    <a:pt x="828" y="625"/>
                    <a:pt x="828" y="626"/>
                  </a:cubicBezTo>
                  <a:cubicBezTo>
                    <a:pt x="830" y="627"/>
                    <a:pt x="832" y="626"/>
                    <a:pt x="832" y="624"/>
                  </a:cubicBezTo>
                  <a:cubicBezTo>
                    <a:pt x="832" y="624"/>
                    <a:pt x="834" y="622"/>
                    <a:pt x="836" y="619"/>
                  </a:cubicBezTo>
                  <a:cubicBezTo>
                    <a:pt x="840" y="616"/>
                    <a:pt x="840" y="616"/>
                    <a:pt x="840" y="616"/>
                  </a:cubicBezTo>
                  <a:cubicBezTo>
                    <a:pt x="838" y="619"/>
                    <a:pt x="838" y="619"/>
                    <a:pt x="838" y="619"/>
                  </a:cubicBezTo>
                  <a:cubicBezTo>
                    <a:pt x="837" y="620"/>
                    <a:pt x="837" y="622"/>
                    <a:pt x="837" y="623"/>
                  </a:cubicBezTo>
                  <a:cubicBezTo>
                    <a:pt x="837" y="625"/>
                    <a:pt x="839" y="625"/>
                    <a:pt x="840" y="623"/>
                  </a:cubicBezTo>
                  <a:cubicBezTo>
                    <a:pt x="840" y="622"/>
                    <a:pt x="842" y="619"/>
                    <a:pt x="844" y="616"/>
                  </a:cubicBezTo>
                  <a:cubicBezTo>
                    <a:pt x="847" y="613"/>
                    <a:pt x="848" y="611"/>
                    <a:pt x="848" y="610"/>
                  </a:cubicBezTo>
                  <a:cubicBezTo>
                    <a:pt x="848" y="606"/>
                    <a:pt x="851" y="603"/>
                    <a:pt x="855" y="601"/>
                  </a:cubicBezTo>
                  <a:cubicBezTo>
                    <a:pt x="861" y="599"/>
                    <a:pt x="862" y="599"/>
                    <a:pt x="861" y="601"/>
                  </a:cubicBezTo>
                  <a:cubicBezTo>
                    <a:pt x="860" y="603"/>
                    <a:pt x="863" y="605"/>
                    <a:pt x="866" y="604"/>
                  </a:cubicBezTo>
                  <a:cubicBezTo>
                    <a:pt x="869" y="603"/>
                    <a:pt x="869" y="603"/>
                    <a:pt x="867" y="605"/>
                  </a:cubicBezTo>
                  <a:cubicBezTo>
                    <a:pt x="866" y="607"/>
                    <a:pt x="866" y="608"/>
                    <a:pt x="866" y="609"/>
                  </a:cubicBezTo>
                  <a:cubicBezTo>
                    <a:pt x="867" y="611"/>
                    <a:pt x="867" y="611"/>
                    <a:pt x="870" y="611"/>
                  </a:cubicBezTo>
                  <a:cubicBezTo>
                    <a:pt x="873" y="610"/>
                    <a:pt x="876" y="608"/>
                    <a:pt x="876" y="607"/>
                  </a:cubicBezTo>
                  <a:cubicBezTo>
                    <a:pt x="876" y="607"/>
                    <a:pt x="875" y="607"/>
                    <a:pt x="873" y="607"/>
                  </a:cubicBezTo>
                  <a:cubicBezTo>
                    <a:pt x="870" y="608"/>
                    <a:pt x="871" y="606"/>
                    <a:pt x="877" y="603"/>
                  </a:cubicBezTo>
                  <a:cubicBezTo>
                    <a:pt x="882" y="600"/>
                    <a:pt x="883" y="598"/>
                    <a:pt x="881" y="597"/>
                  </a:cubicBezTo>
                  <a:cubicBezTo>
                    <a:pt x="880" y="597"/>
                    <a:pt x="886" y="590"/>
                    <a:pt x="886" y="589"/>
                  </a:cubicBezTo>
                  <a:cubicBezTo>
                    <a:pt x="886" y="588"/>
                    <a:pt x="876" y="593"/>
                    <a:pt x="873" y="597"/>
                  </a:cubicBezTo>
                  <a:cubicBezTo>
                    <a:pt x="872" y="598"/>
                    <a:pt x="869" y="600"/>
                    <a:pt x="868" y="600"/>
                  </a:cubicBezTo>
                  <a:cubicBezTo>
                    <a:pt x="866" y="600"/>
                    <a:pt x="866" y="599"/>
                    <a:pt x="870" y="596"/>
                  </a:cubicBezTo>
                  <a:cubicBezTo>
                    <a:pt x="871" y="594"/>
                    <a:pt x="873" y="592"/>
                    <a:pt x="873" y="592"/>
                  </a:cubicBezTo>
                  <a:cubicBezTo>
                    <a:pt x="873" y="592"/>
                    <a:pt x="874" y="590"/>
                    <a:pt x="875" y="589"/>
                  </a:cubicBezTo>
                  <a:cubicBezTo>
                    <a:pt x="877" y="587"/>
                    <a:pt x="877" y="587"/>
                    <a:pt x="877" y="587"/>
                  </a:cubicBezTo>
                  <a:cubicBezTo>
                    <a:pt x="874" y="588"/>
                    <a:pt x="874" y="588"/>
                    <a:pt x="874" y="588"/>
                  </a:cubicBezTo>
                  <a:cubicBezTo>
                    <a:pt x="869" y="588"/>
                    <a:pt x="868" y="586"/>
                    <a:pt x="872" y="583"/>
                  </a:cubicBezTo>
                  <a:cubicBezTo>
                    <a:pt x="873" y="581"/>
                    <a:pt x="875" y="580"/>
                    <a:pt x="876" y="580"/>
                  </a:cubicBezTo>
                  <a:cubicBezTo>
                    <a:pt x="876" y="580"/>
                    <a:pt x="879" y="579"/>
                    <a:pt x="881" y="578"/>
                  </a:cubicBezTo>
                  <a:cubicBezTo>
                    <a:pt x="884" y="576"/>
                    <a:pt x="884" y="576"/>
                    <a:pt x="884" y="576"/>
                  </a:cubicBezTo>
                  <a:cubicBezTo>
                    <a:pt x="886" y="578"/>
                    <a:pt x="886" y="578"/>
                    <a:pt x="886" y="578"/>
                  </a:cubicBezTo>
                  <a:cubicBezTo>
                    <a:pt x="888" y="579"/>
                    <a:pt x="888" y="581"/>
                    <a:pt x="888" y="581"/>
                  </a:cubicBezTo>
                  <a:cubicBezTo>
                    <a:pt x="887" y="582"/>
                    <a:pt x="887" y="584"/>
                    <a:pt x="887" y="585"/>
                  </a:cubicBezTo>
                  <a:cubicBezTo>
                    <a:pt x="887" y="588"/>
                    <a:pt x="887" y="588"/>
                    <a:pt x="887" y="588"/>
                  </a:cubicBezTo>
                  <a:cubicBezTo>
                    <a:pt x="891" y="585"/>
                    <a:pt x="891" y="585"/>
                    <a:pt x="891" y="585"/>
                  </a:cubicBezTo>
                  <a:cubicBezTo>
                    <a:pt x="893" y="583"/>
                    <a:pt x="896" y="582"/>
                    <a:pt x="897" y="582"/>
                  </a:cubicBezTo>
                  <a:cubicBezTo>
                    <a:pt x="898" y="582"/>
                    <a:pt x="900" y="582"/>
                    <a:pt x="901" y="582"/>
                  </a:cubicBezTo>
                  <a:cubicBezTo>
                    <a:pt x="903" y="581"/>
                    <a:pt x="903" y="582"/>
                    <a:pt x="903" y="589"/>
                  </a:cubicBezTo>
                  <a:cubicBezTo>
                    <a:pt x="903" y="594"/>
                    <a:pt x="903" y="597"/>
                    <a:pt x="902" y="598"/>
                  </a:cubicBezTo>
                  <a:cubicBezTo>
                    <a:pt x="901" y="599"/>
                    <a:pt x="898" y="597"/>
                    <a:pt x="896" y="595"/>
                  </a:cubicBezTo>
                  <a:cubicBezTo>
                    <a:pt x="894" y="592"/>
                    <a:pt x="894" y="594"/>
                    <a:pt x="896" y="598"/>
                  </a:cubicBezTo>
                  <a:cubicBezTo>
                    <a:pt x="897" y="600"/>
                    <a:pt x="899" y="601"/>
                    <a:pt x="900" y="601"/>
                  </a:cubicBezTo>
                  <a:cubicBezTo>
                    <a:pt x="902" y="601"/>
                    <a:pt x="903" y="602"/>
                    <a:pt x="904" y="604"/>
                  </a:cubicBezTo>
                  <a:cubicBezTo>
                    <a:pt x="904" y="606"/>
                    <a:pt x="905" y="607"/>
                    <a:pt x="905" y="607"/>
                  </a:cubicBezTo>
                  <a:cubicBezTo>
                    <a:pt x="906" y="607"/>
                    <a:pt x="906" y="604"/>
                    <a:pt x="906" y="593"/>
                  </a:cubicBezTo>
                  <a:cubicBezTo>
                    <a:pt x="905" y="579"/>
                    <a:pt x="905" y="579"/>
                    <a:pt x="908" y="577"/>
                  </a:cubicBezTo>
                  <a:cubicBezTo>
                    <a:pt x="911" y="575"/>
                    <a:pt x="913" y="575"/>
                    <a:pt x="914" y="578"/>
                  </a:cubicBezTo>
                  <a:cubicBezTo>
                    <a:pt x="914" y="580"/>
                    <a:pt x="915" y="580"/>
                    <a:pt x="917" y="580"/>
                  </a:cubicBezTo>
                  <a:cubicBezTo>
                    <a:pt x="919" y="580"/>
                    <a:pt x="920" y="581"/>
                    <a:pt x="921" y="582"/>
                  </a:cubicBezTo>
                  <a:cubicBezTo>
                    <a:pt x="921" y="584"/>
                    <a:pt x="922" y="584"/>
                    <a:pt x="927" y="584"/>
                  </a:cubicBezTo>
                  <a:cubicBezTo>
                    <a:pt x="931" y="584"/>
                    <a:pt x="934" y="584"/>
                    <a:pt x="935" y="585"/>
                  </a:cubicBezTo>
                  <a:cubicBezTo>
                    <a:pt x="937" y="585"/>
                    <a:pt x="937" y="585"/>
                    <a:pt x="938" y="585"/>
                  </a:cubicBezTo>
                  <a:cubicBezTo>
                    <a:pt x="938" y="584"/>
                    <a:pt x="941" y="583"/>
                    <a:pt x="943" y="581"/>
                  </a:cubicBezTo>
                  <a:cubicBezTo>
                    <a:pt x="948" y="579"/>
                    <a:pt x="948" y="579"/>
                    <a:pt x="949" y="581"/>
                  </a:cubicBezTo>
                  <a:cubicBezTo>
                    <a:pt x="949" y="582"/>
                    <a:pt x="951" y="583"/>
                    <a:pt x="953" y="583"/>
                  </a:cubicBezTo>
                  <a:cubicBezTo>
                    <a:pt x="954" y="584"/>
                    <a:pt x="956" y="585"/>
                    <a:pt x="957" y="586"/>
                  </a:cubicBezTo>
                  <a:cubicBezTo>
                    <a:pt x="959" y="589"/>
                    <a:pt x="958" y="590"/>
                    <a:pt x="952" y="592"/>
                  </a:cubicBezTo>
                  <a:cubicBezTo>
                    <a:pt x="948" y="593"/>
                    <a:pt x="948" y="593"/>
                    <a:pt x="948" y="593"/>
                  </a:cubicBezTo>
                  <a:cubicBezTo>
                    <a:pt x="953" y="593"/>
                    <a:pt x="953" y="593"/>
                    <a:pt x="953" y="593"/>
                  </a:cubicBezTo>
                  <a:cubicBezTo>
                    <a:pt x="958" y="592"/>
                    <a:pt x="960" y="591"/>
                    <a:pt x="961" y="589"/>
                  </a:cubicBezTo>
                  <a:cubicBezTo>
                    <a:pt x="962" y="588"/>
                    <a:pt x="963" y="588"/>
                    <a:pt x="965" y="589"/>
                  </a:cubicBezTo>
                  <a:cubicBezTo>
                    <a:pt x="968" y="590"/>
                    <a:pt x="968" y="590"/>
                    <a:pt x="970" y="588"/>
                  </a:cubicBezTo>
                  <a:cubicBezTo>
                    <a:pt x="971" y="587"/>
                    <a:pt x="971" y="587"/>
                    <a:pt x="969" y="587"/>
                  </a:cubicBezTo>
                  <a:cubicBezTo>
                    <a:pt x="963" y="587"/>
                    <a:pt x="963" y="583"/>
                    <a:pt x="968" y="578"/>
                  </a:cubicBezTo>
                  <a:cubicBezTo>
                    <a:pt x="971" y="574"/>
                    <a:pt x="971" y="574"/>
                    <a:pt x="971" y="574"/>
                  </a:cubicBezTo>
                  <a:cubicBezTo>
                    <a:pt x="971" y="577"/>
                    <a:pt x="971" y="577"/>
                    <a:pt x="971" y="577"/>
                  </a:cubicBezTo>
                  <a:cubicBezTo>
                    <a:pt x="970" y="581"/>
                    <a:pt x="972" y="581"/>
                    <a:pt x="982" y="574"/>
                  </a:cubicBezTo>
                  <a:cubicBezTo>
                    <a:pt x="986" y="571"/>
                    <a:pt x="990" y="569"/>
                    <a:pt x="990" y="569"/>
                  </a:cubicBezTo>
                  <a:cubicBezTo>
                    <a:pt x="993" y="570"/>
                    <a:pt x="992" y="573"/>
                    <a:pt x="989" y="576"/>
                  </a:cubicBezTo>
                  <a:cubicBezTo>
                    <a:pt x="987" y="578"/>
                    <a:pt x="987" y="579"/>
                    <a:pt x="988" y="580"/>
                  </a:cubicBezTo>
                  <a:cubicBezTo>
                    <a:pt x="989" y="580"/>
                    <a:pt x="990" y="581"/>
                    <a:pt x="991" y="581"/>
                  </a:cubicBezTo>
                  <a:cubicBezTo>
                    <a:pt x="992" y="581"/>
                    <a:pt x="992" y="582"/>
                    <a:pt x="992" y="586"/>
                  </a:cubicBezTo>
                  <a:cubicBezTo>
                    <a:pt x="991" y="588"/>
                    <a:pt x="991" y="591"/>
                    <a:pt x="991" y="591"/>
                  </a:cubicBezTo>
                  <a:cubicBezTo>
                    <a:pt x="991" y="591"/>
                    <a:pt x="986" y="594"/>
                    <a:pt x="981" y="597"/>
                  </a:cubicBezTo>
                  <a:cubicBezTo>
                    <a:pt x="976" y="600"/>
                    <a:pt x="965" y="608"/>
                    <a:pt x="956" y="614"/>
                  </a:cubicBezTo>
                  <a:cubicBezTo>
                    <a:pt x="948" y="619"/>
                    <a:pt x="940" y="624"/>
                    <a:pt x="939" y="624"/>
                  </a:cubicBezTo>
                  <a:cubicBezTo>
                    <a:pt x="937" y="624"/>
                    <a:pt x="924" y="633"/>
                    <a:pt x="906" y="647"/>
                  </a:cubicBezTo>
                  <a:cubicBezTo>
                    <a:pt x="900" y="652"/>
                    <a:pt x="893" y="656"/>
                    <a:pt x="893" y="656"/>
                  </a:cubicBezTo>
                  <a:cubicBezTo>
                    <a:pt x="891" y="656"/>
                    <a:pt x="890" y="659"/>
                    <a:pt x="890" y="660"/>
                  </a:cubicBezTo>
                  <a:cubicBezTo>
                    <a:pt x="891" y="662"/>
                    <a:pt x="891" y="662"/>
                    <a:pt x="895" y="660"/>
                  </a:cubicBezTo>
                  <a:cubicBezTo>
                    <a:pt x="897" y="659"/>
                    <a:pt x="899" y="658"/>
                    <a:pt x="899" y="657"/>
                  </a:cubicBezTo>
                  <a:cubicBezTo>
                    <a:pt x="899" y="656"/>
                    <a:pt x="905" y="652"/>
                    <a:pt x="911" y="647"/>
                  </a:cubicBezTo>
                  <a:cubicBezTo>
                    <a:pt x="917" y="642"/>
                    <a:pt x="924" y="637"/>
                    <a:pt x="927" y="635"/>
                  </a:cubicBezTo>
                  <a:cubicBezTo>
                    <a:pt x="930" y="632"/>
                    <a:pt x="932" y="631"/>
                    <a:pt x="933" y="632"/>
                  </a:cubicBezTo>
                  <a:cubicBezTo>
                    <a:pt x="934" y="633"/>
                    <a:pt x="938" y="631"/>
                    <a:pt x="950" y="622"/>
                  </a:cubicBezTo>
                  <a:cubicBezTo>
                    <a:pt x="966" y="611"/>
                    <a:pt x="968" y="609"/>
                    <a:pt x="970" y="608"/>
                  </a:cubicBezTo>
                  <a:cubicBezTo>
                    <a:pt x="971" y="608"/>
                    <a:pt x="973" y="606"/>
                    <a:pt x="975" y="605"/>
                  </a:cubicBezTo>
                  <a:cubicBezTo>
                    <a:pt x="981" y="600"/>
                    <a:pt x="990" y="594"/>
                    <a:pt x="990" y="595"/>
                  </a:cubicBezTo>
                  <a:cubicBezTo>
                    <a:pt x="991" y="595"/>
                    <a:pt x="991" y="596"/>
                    <a:pt x="990" y="598"/>
                  </a:cubicBezTo>
                  <a:cubicBezTo>
                    <a:pt x="990" y="600"/>
                    <a:pt x="989" y="601"/>
                    <a:pt x="981" y="606"/>
                  </a:cubicBezTo>
                  <a:cubicBezTo>
                    <a:pt x="972" y="610"/>
                    <a:pt x="945" y="628"/>
                    <a:pt x="940" y="633"/>
                  </a:cubicBezTo>
                  <a:cubicBezTo>
                    <a:pt x="938" y="634"/>
                    <a:pt x="936" y="636"/>
                    <a:pt x="934" y="636"/>
                  </a:cubicBezTo>
                  <a:cubicBezTo>
                    <a:pt x="931" y="638"/>
                    <a:pt x="930" y="640"/>
                    <a:pt x="933" y="640"/>
                  </a:cubicBezTo>
                  <a:cubicBezTo>
                    <a:pt x="934" y="640"/>
                    <a:pt x="936" y="639"/>
                    <a:pt x="938" y="638"/>
                  </a:cubicBezTo>
                  <a:cubicBezTo>
                    <a:pt x="940" y="637"/>
                    <a:pt x="947" y="632"/>
                    <a:pt x="953" y="627"/>
                  </a:cubicBezTo>
                  <a:cubicBezTo>
                    <a:pt x="960" y="623"/>
                    <a:pt x="967" y="618"/>
                    <a:pt x="969" y="617"/>
                  </a:cubicBezTo>
                  <a:cubicBezTo>
                    <a:pt x="975" y="612"/>
                    <a:pt x="988" y="604"/>
                    <a:pt x="989" y="605"/>
                  </a:cubicBezTo>
                  <a:cubicBezTo>
                    <a:pt x="989" y="605"/>
                    <a:pt x="990" y="608"/>
                    <a:pt x="989" y="610"/>
                  </a:cubicBezTo>
                  <a:cubicBezTo>
                    <a:pt x="989" y="615"/>
                    <a:pt x="989" y="615"/>
                    <a:pt x="986" y="617"/>
                  </a:cubicBezTo>
                  <a:cubicBezTo>
                    <a:pt x="983" y="618"/>
                    <a:pt x="971" y="625"/>
                    <a:pt x="955" y="634"/>
                  </a:cubicBezTo>
                  <a:cubicBezTo>
                    <a:pt x="950" y="638"/>
                    <a:pt x="945" y="640"/>
                    <a:pt x="945" y="640"/>
                  </a:cubicBezTo>
                  <a:cubicBezTo>
                    <a:pt x="943" y="640"/>
                    <a:pt x="943" y="642"/>
                    <a:pt x="945" y="643"/>
                  </a:cubicBezTo>
                  <a:cubicBezTo>
                    <a:pt x="947" y="644"/>
                    <a:pt x="953" y="641"/>
                    <a:pt x="963" y="634"/>
                  </a:cubicBezTo>
                  <a:cubicBezTo>
                    <a:pt x="975" y="626"/>
                    <a:pt x="981" y="622"/>
                    <a:pt x="982" y="622"/>
                  </a:cubicBezTo>
                  <a:cubicBezTo>
                    <a:pt x="983" y="622"/>
                    <a:pt x="984" y="621"/>
                    <a:pt x="985" y="620"/>
                  </a:cubicBezTo>
                  <a:cubicBezTo>
                    <a:pt x="987" y="619"/>
                    <a:pt x="989" y="618"/>
                    <a:pt x="990" y="618"/>
                  </a:cubicBezTo>
                  <a:cubicBezTo>
                    <a:pt x="992" y="618"/>
                    <a:pt x="993" y="617"/>
                    <a:pt x="994" y="616"/>
                  </a:cubicBezTo>
                  <a:cubicBezTo>
                    <a:pt x="994" y="615"/>
                    <a:pt x="995" y="617"/>
                    <a:pt x="995" y="623"/>
                  </a:cubicBezTo>
                  <a:cubicBezTo>
                    <a:pt x="996" y="636"/>
                    <a:pt x="998" y="632"/>
                    <a:pt x="998" y="615"/>
                  </a:cubicBezTo>
                  <a:cubicBezTo>
                    <a:pt x="998" y="602"/>
                    <a:pt x="998" y="599"/>
                    <a:pt x="1000" y="598"/>
                  </a:cubicBezTo>
                  <a:cubicBezTo>
                    <a:pt x="1001" y="597"/>
                    <a:pt x="1001" y="597"/>
                    <a:pt x="1000" y="597"/>
                  </a:cubicBezTo>
                  <a:cubicBezTo>
                    <a:pt x="999" y="597"/>
                    <a:pt x="999" y="595"/>
                    <a:pt x="999" y="590"/>
                  </a:cubicBezTo>
                  <a:cubicBezTo>
                    <a:pt x="999" y="583"/>
                    <a:pt x="999" y="582"/>
                    <a:pt x="1001" y="583"/>
                  </a:cubicBezTo>
                  <a:cubicBezTo>
                    <a:pt x="1002" y="583"/>
                    <a:pt x="1004" y="583"/>
                    <a:pt x="1005" y="582"/>
                  </a:cubicBezTo>
                  <a:cubicBezTo>
                    <a:pt x="1009" y="580"/>
                    <a:pt x="1014" y="580"/>
                    <a:pt x="1015" y="582"/>
                  </a:cubicBezTo>
                  <a:cubicBezTo>
                    <a:pt x="1015" y="582"/>
                    <a:pt x="1016" y="584"/>
                    <a:pt x="1016" y="585"/>
                  </a:cubicBezTo>
                  <a:cubicBezTo>
                    <a:pt x="1016" y="589"/>
                    <a:pt x="1017" y="593"/>
                    <a:pt x="1018" y="595"/>
                  </a:cubicBezTo>
                  <a:cubicBezTo>
                    <a:pt x="1020" y="597"/>
                    <a:pt x="1021" y="595"/>
                    <a:pt x="1020" y="591"/>
                  </a:cubicBezTo>
                  <a:cubicBezTo>
                    <a:pt x="1020" y="588"/>
                    <a:pt x="1020" y="588"/>
                    <a:pt x="1021" y="588"/>
                  </a:cubicBezTo>
                  <a:cubicBezTo>
                    <a:pt x="1023" y="588"/>
                    <a:pt x="1023" y="590"/>
                    <a:pt x="1024" y="592"/>
                  </a:cubicBezTo>
                  <a:cubicBezTo>
                    <a:pt x="1024" y="594"/>
                    <a:pt x="1025" y="597"/>
                    <a:pt x="1026" y="598"/>
                  </a:cubicBezTo>
                  <a:cubicBezTo>
                    <a:pt x="1027" y="599"/>
                    <a:pt x="1028" y="601"/>
                    <a:pt x="1028" y="603"/>
                  </a:cubicBezTo>
                  <a:cubicBezTo>
                    <a:pt x="1027" y="606"/>
                    <a:pt x="1027" y="607"/>
                    <a:pt x="1024" y="608"/>
                  </a:cubicBezTo>
                  <a:cubicBezTo>
                    <a:pt x="1021" y="609"/>
                    <a:pt x="1020" y="612"/>
                    <a:pt x="1022" y="611"/>
                  </a:cubicBezTo>
                  <a:cubicBezTo>
                    <a:pt x="1028" y="609"/>
                    <a:pt x="1028" y="609"/>
                    <a:pt x="1028" y="615"/>
                  </a:cubicBezTo>
                  <a:cubicBezTo>
                    <a:pt x="1028" y="618"/>
                    <a:pt x="1028" y="623"/>
                    <a:pt x="1029" y="626"/>
                  </a:cubicBezTo>
                  <a:cubicBezTo>
                    <a:pt x="1030" y="634"/>
                    <a:pt x="1031" y="629"/>
                    <a:pt x="1030" y="618"/>
                  </a:cubicBezTo>
                  <a:cubicBezTo>
                    <a:pt x="1030" y="610"/>
                    <a:pt x="1030" y="609"/>
                    <a:pt x="1032" y="608"/>
                  </a:cubicBezTo>
                  <a:cubicBezTo>
                    <a:pt x="1036" y="605"/>
                    <a:pt x="1036" y="599"/>
                    <a:pt x="1032" y="597"/>
                  </a:cubicBezTo>
                  <a:cubicBezTo>
                    <a:pt x="1029" y="596"/>
                    <a:pt x="1029" y="594"/>
                    <a:pt x="1029" y="566"/>
                  </a:cubicBezTo>
                  <a:cubicBezTo>
                    <a:pt x="1029" y="545"/>
                    <a:pt x="1029" y="545"/>
                    <a:pt x="1029" y="545"/>
                  </a:cubicBezTo>
                  <a:cubicBezTo>
                    <a:pt x="1031" y="545"/>
                    <a:pt x="1031" y="545"/>
                    <a:pt x="1031" y="545"/>
                  </a:cubicBezTo>
                  <a:cubicBezTo>
                    <a:pt x="1034" y="544"/>
                    <a:pt x="1035" y="542"/>
                    <a:pt x="1032" y="541"/>
                  </a:cubicBezTo>
                  <a:cubicBezTo>
                    <a:pt x="1030" y="540"/>
                    <a:pt x="1030" y="540"/>
                    <a:pt x="1033" y="539"/>
                  </a:cubicBezTo>
                  <a:cubicBezTo>
                    <a:pt x="1034" y="538"/>
                    <a:pt x="1037" y="537"/>
                    <a:pt x="1039" y="537"/>
                  </a:cubicBezTo>
                  <a:cubicBezTo>
                    <a:pt x="1042" y="537"/>
                    <a:pt x="1042" y="537"/>
                    <a:pt x="1042" y="537"/>
                  </a:cubicBezTo>
                  <a:cubicBezTo>
                    <a:pt x="1041" y="573"/>
                    <a:pt x="1041" y="573"/>
                    <a:pt x="1041" y="573"/>
                  </a:cubicBezTo>
                  <a:cubicBezTo>
                    <a:pt x="1040" y="638"/>
                    <a:pt x="1041" y="659"/>
                    <a:pt x="1045" y="655"/>
                  </a:cubicBezTo>
                  <a:cubicBezTo>
                    <a:pt x="1045" y="655"/>
                    <a:pt x="1045" y="653"/>
                    <a:pt x="1044" y="651"/>
                  </a:cubicBezTo>
                  <a:cubicBezTo>
                    <a:pt x="1042" y="643"/>
                    <a:pt x="1043" y="594"/>
                    <a:pt x="1046" y="548"/>
                  </a:cubicBezTo>
                  <a:cubicBezTo>
                    <a:pt x="1047" y="533"/>
                    <a:pt x="1047" y="533"/>
                    <a:pt x="1047" y="533"/>
                  </a:cubicBezTo>
                  <a:cubicBezTo>
                    <a:pt x="1044" y="531"/>
                    <a:pt x="1044" y="531"/>
                    <a:pt x="1044" y="531"/>
                  </a:cubicBezTo>
                  <a:cubicBezTo>
                    <a:pt x="1043" y="529"/>
                    <a:pt x="1040" y="528"/>
                    <a:pt x="1039" y="528"/>
                  </a:cubicBezTo>
                  <a:cubicBezTo>
                    <a:pt x="1035" y="528"/>
                    <a:pt x="1033" y="528"/>
                    <a:pt x="1031" y="527"/>
                  </a:cubicBezTo>
                  <a:cubicBezTo>
                    <a:pt x="1029" y="526"/>
                    <a:pt x="1028" y="529"/>
                    <a:pt x="1029" y="532"/>
                  </a:cubicBezTo>
                  <a:cubicBezTo>
                    <a:pt x="1030" y="534"/>
                    <a:pt x="1030" y="535"/>
                    <a:pt x="1027" y="535"/>
                  </a:cubicBezTo>
                  <a:cubicBezTo>
                    <a:pt x="1026" y="535"/>
                    <a:pt x="1025" y="535"/>
                    <a:pt x="1025" y="529"/>
                  </a:cubicBezTo>
                  <a:cubicBezTo>
                    <a:pt x="1025" y="518"/>
                    <a:pt x="1026" y="518"/>
                    <a:pt x="1035" y="516"/>
                  </a:cubicBezTo>
                  <a:cubicBezTo>
                    <a:pt x="1046" y="514"/>
                    <a:pt x="1066" y="513"/>
                    <a:pt x="1069" y="514"/>
                  </a:cubicBezTo>
                  <a:cubicBezTo>
                    <a:pt x="1072" y="515"/>
                    <a:pt x="1074" y="518"/>
                    <a:pt x="1072" y="522"/>
                  </a:cubicBezTo>
                  <a:cubicBezTo>
                    <a:pt x="1071" y="525"/>
                    <a:pt x="1071" y="525"/>
                    <a:pt x="1071" y="525"/>
                  </a:cubicBezTo>
                  <a:cubicBezTo>
                    <a:pt x="1054" y="524"/>
                    <a:pt x="1054" y="524"/>
                    <a:pt x="1054" y="524"/>
                  </a:cubicBezTo>
                  <a:cubicBezTo>
                    <a:pt x="1045" y="524"/>
                    <a:pt x="1037" y="524"/>
                    <a:pt x="1037" y="525"/>
                  </a:cubicBezTo>
                  <a:cubicBezTo>
                    <a:pt x="1037" y="527"/>
                    <a:pt x="1039" y="528"/>
                    <a:pt x="1055" y="527"/>
                  </a:cubicBezTo>
                  <a:cubicBezTo>
                    <a:pt x="1072" y="527"/>
                    <a:pt x="1072" y="527"/>
                    <a:pt x="1072" y="527"/>
                  </a:cubicBezTo>
                  <a:cubicBezTo>
                    <a:pt x="1073" y="535"/>
                    <a:pt x="1073" y="535"/>
                    <a:pt x="1073" y="535"/>
                  </a:cubicBezTo>
                  <a:cubicBezTo>
                    <a:pt x="1082" y="535"/>
                    <a:pt x="1082" y="535"/>
                    <a:pt x="1082" y="535"/>
                  </a:cubicBezTo>
                  <a:cubicBezTo>
                    <a:pt x="1089" y="535"/>
                    <a:pt x="1090" y="536"/>
                    <a:pt x="1090" y="537"/>
                  </a:cubicBezTo>
                  <a:cubicBezTo>
                    <a:pt x="1091" y="539"/>
                    <a:pt x="1090" y="539"/>
                    <a:pt x="1084" y="539"/>
                  </a:cubicBezTo>
                  <a:cubicBezTo>
                    <a:pt x="1077" y="539"/>
                    <a:pt x="1076" y="539"/>
                    <a:pt x="1077" y="541"/>
                  </a:cubicBezTo>
                  <a:cubicBezTo>
                    <a:pt x="1077" y="543"/>
                    <a:pt x="1087" y="546"/>
                    <a:pt x="1088" y="545"/>
                  </a:cubicBezTo>
                  <a:cubicBezTo>
                    <a:pt x="1089" y="545"/>
                    <a:pt x="1088" y="544"/>
                    <a:pt x="1087" y="544"/>
                  </a:cubicBezTo>
                  <a:cubicBezTo>
                    <a:pt x="1084" y="543"/>
                    <a:pt x="1084" y="542"/>
                    <a:pt x="1088" y="542"/>
                  </a:cubicBezTo>
                  <a:cubicBezTo>
                    <a:pt x="1091" y="542"/>
                    <a:pt x="1091" y="542"/>
                    <a:pt x="1092" y="546"/>
                  </a:cubicBezTo>
                  <a:cubicBezTo>
                    <a:pt x="1092" y="549"/>
                    <a:pt x="1092" y="561"/>
                    <a:pt x="1092" y="573"/>
                  </a:cubicBezTo>
                  <a:cubicBezTo>
                    <a:pt x="1092" y="598"/>
                    <a:pt x="1092" y="607"/>
                    <a:pt x="1095" y="608"/>
                  </a:cubicBezTo>
                  <a:cubicBezTo>
                    <a:pt x="1097" y="608"/>
                    <a:pt x="1097" y="607"/>
                    <a:pt x="1095" y="602"/>
                  </a:cubicBezTo>
                  <a:cubicBezTo>
                    <a:pt x="1094" y="598"/>
                    <a:pt x="1094" y="596"/>
                    <a:pt x="1095" y="572"/>
                  </a:cubicBezTo>
                  <a:cubicBezTo>
                    <a:pt x="1095" y="557"/>
                    <a:pt x="1096" y="545"/>
                    <a:pt x="1095" y="545"/>
                  </a:cubicBezTo>
                  <a:cubicBezTo>
                    <a:pt x="1095" y="542"/>
                    <a:pt x="1096" y="541"/>
                    <a:pt x="1098" y="542"/>
                  </a:cubicBezTo>
                  <a:cubicBezTo>
                    <a:pt x="1101" y="542"/>
                    <a:pt x="1101" y="542"/>
                    <a:pt x="1101" y="542"/>
                  </a:cubicBezTo>
                  <a:cubicBezTo>
                    <a:pt x="1100" y="555"/>
                    <a:pt x="1100" y="555"/>
                    <a:pt x="1100" y="555"/>
                  </a:cubicBezTo>
                  <a:cubicBezTo>
                    <a:pt x="1100" y="563"/>
                    <a:pt x="1100" y="578"/>
                    <a:pt x="1100" y="590"/>
                  </a:cubicBezTo>
                  <a:cubicBezTo>
                    <a:pt x="1100" y="612"/>
                    <a:pt x="1101" y="616"/>
                    <a:pt x="1104" y="616"/>
                  </a:cubicBezTo>
                  <a:cubicBezTo>
                    <a:pt x="1106" y="616"/>
                    <a:pt x="1106" y="614"/>
                    <a:pt x="1104" y="611"/>
                  </a:cubicBezTo>
                  <a:cubicBezTo>
                    <a:pt x="1103" y="609"/>
                    <a:pt x="1103" y="605"/>
                    <a:pt x="1102" y="589"/>
                  </a:cubicBezTo>
                  <a:cubicBezTo>
                    <a:pt x="1102" y="570"/>
                    <a:pt x="1103" y="558"/>
                    <a:pt x="1104" y="547"/>
                  </a:cubicBezTo>
                  <a:cubicBezTo>
                    <a:pt x="1104" y="542"/>
                    <a:pt x="1104" y="542"/>
                    <a:pt x="1108" y="542"/>
                  </a:cubicBezTo>
                  <a:cubicBezTo>
                    <a:pt x="1111" y="542"/>
                    <a:pt x="1111" y="542"/>
                    <a:pt x="1111" y="542"/>
                  </a:cubicBezTo>
                  <a:cubicBezTo>
                    <a:pt x="1111" y="558"/>
                    <a:pt x="1111" y="558"/>
                    <a:pt x="1111" y="558"/>
                  </a:cubicBezTo>
                  <a:cubicBezTo>
                    <a:pt x="1110" y="572"/>
                    <a:pt x="1110" y="617"/>
                    <a:pt x="1110" y="623"/>
                  </a:cubicBezTo>
                  <a:cubicBezTo>
                    <a:pt x="1110" y="625"/>
                    <a:pt x="1111" y="626"/>
                    <a:pt x="1112" y="627"/>
                  </a:cubicBezTo>
                  <a:cubicBezTo>
                    <a:pt x="1114" y="631"/>
                    <a:pt x="1115" y="627"/>
                    <a:pt x="1114" y="622"/>
                  </a:cubicBezTo>
                  <a:cubicBezTo>
                    <a:pt x="1113" y="619"/>
                    <a:pt x="1112" y="615"/>
                    <a:pt x="1113" y="609"/>
                  </a:cubicBezTo>
                  <a:cubicBezTo>
                    <a:pt x="1113" y="604"/>
                    <a:pt x="1113" y="587"/>
                    <a:pt x="1114" y="571"/>
                  </a:cubicBezTo>
                  <a:cubicBezTo>
                    <a:pt x="1114" y="555"/>
                    <a:pt x="1114" y="542"/>
                    <a:pt x="1114" y="541"/>
                  </a:cubicBezTo>
                  <a:cubicBezTo>
                    <a:pt x="1114" y="541"/>
                    <a:pt x="1116" y="541"/>
                    <a:pt x="1117" y="541"/>
                  </a:cubicBezTo>
                  <a:cubicBezTo>
                    <a:pt x="1120" y="542"/>
                    <a:pt x="1120" y="542"/>
                    <a:pt x="1120" y="542"/>
                  </a:cubicBezTo>
                  <a:cubicBezTo>
                    <a:pt x="1120" y="551"/>
                    <a:pt x="1120" y="551"/>
                    <a:pt x="1120" y="551"/>
                  </a:cubicBezTo>
                  <a:cubicBezTo>
                    <a:pt x="1120" y="557"/>
                    <a:pt x="1119" y="569"/>
                    <a:pt x="1118" y="578"/>
                  </a:cubicBezTo>
                  <a:cubicBezTo>
                    <a:pt x="1117" y="599"/>
                    <a:pt x="1117" y="612"/>
                    <a:pt x="1118" y="620"/>
                  </a:cubicBezTo>
                  <a:cubicBezTo>
                    <a:pt x="1120" y="625"/>
                    <a:pt x="1122" y="629"/>
                    <a:pt x="1124" y="627"/>
                  </a:cubicBezTo>
                  <a:cubicBezTo>
                    <a:pt x="1125" y="626"/>
                    <a:pt x="1125" y="622"/>
                    <a:pt x="1123" y="622"/>
                  </a:cubicBezTo>
                  <a:cubicBezTo>
                    <a:pt x="1122" y="623"/>
                    <a:pt x="1121" y="621"/>
                    <a:pt x="1121" y="619"/>
                  </a:cubicBezTo>
                  <a:cubicBezTo>
                    <a:pt x="1120" y="616"/>
                    <a:pt x="1120" y="589"/>
                    <a:pt x="1121" y="570"/>
                  </a:cubicBezTo>
                  <a:cubicBezTo>
                    <a:pt x="1122" y="563"/>
                    <a:pt x="1123" y="553"/>
                    <a:pt x="1123" y="549"/>
                  </a:cubicBezTo>
                  <a:cubicBezTo>
                    <a:pt x="1123" y="542"/>
                    <a:pt x="1124" y="540"/>
                    <a:pt x="1125" y="540"/>
                  </a:cubicBezTo>
                  <a:cubicBezTo>
                    <a:pt x="1126" y="540"/>
                    <a:pt x="1126" y="541"/>
                    <a:pt x="1126" y="546"/>
                  </a:cubicBezTo>
                  <a:cubicBezTo>
                    <a:pt x="1126" y="549"/>
                    <a:pt x="1125" y="565"/>
                    <a:pt x="1125" y="582"/>
                  </a:cubicBezTo>
                  <a:cubicBezTo>
                    <a:pt x="1125" y="608"/>
                    <a:pt x="1125" y="612"/>
                    <a:pt x="1127" y="616"/>
                  </a:cubicBezTo>
                  <a:cubicBezTo>
                    <a:pt x="1129" y="619"/>
                    <a:pt x="1130" y="620"/>
                    <a:pt x="1131" y="618"/>
                  </a:cubicBezTo>
                  <a:cubicBezTo>
                    <a:pt x="1131" y="617"/>
                    <a:pt x="1131" y="617"/>
                    <a:pt x="1130" y="616"/>
                  </a:cubicBezTo>
                  <a:cubicBezTo>
                    <a:pt x="1128" y="615"/>
                    <a:pt x="1128" y="612"/>
                    <a:pt x="1130" y="612"/>
                  </a:cubicBezTo>
                  <a:cubicBezTo>
                    <a:pt x="1131" y="612"/>
                    <a:pt x="1132" y="611"/>
                    <a:pt x="1132" y="610"/>
                  </a:cubicBezTo>
                  <a:cubicBezTo>
                    <a:pt x="1132" y="609"/>
                    <a:pt x="1132" y="607"/>
                    <a:pt x="1133" y="605"/>
                  </a:cubicBezTo>
                  <a:cubicBezTo>
                    <a:pt x="1133" y="604"/>
                    <a:pt x="1133" y="603"/>
                    <a:pt x="1132" y="603"/>
                  </a:cubicBezTo>
                  <a:cubicBezTo>
                    <a:pt x="1132" y="603"/>
                    <a:pt x="1131" y="604"/>
                    <a:pt x="1131" y="605"/>
                  </a:cubicBezTo>
                  <a:cubicBezTo>
                    <a:pt x="1131" y="607"/>
                    <a:pt x="1131" y="607"/>
                    <a:pt x="1130" y="607"/>
                  </a:cubicBezTo>
                  <a:cubicBezTo>
                    <a:pt x="1130" y="607"/>
                    <a:pt x="1130" y="605"/>
                    <a:pt x="1130" y="603"/>
                  </a:cubicBezTo>
                  <a:cubicBezTo>
                    <a:pt x="1131" y="591"/>
                    <a:pt x="1132" y="570"/>
                    <a:pt x="1131" y="565"/>
                  </a:cubicBezTo>
                  <a:cubicBezTo>
                    <a:pt x="1130" y="558"/>
                    <a:pt x="1129" y="536"/>
                    <a:pt x="1130" y="536"/>
                  </a:cubicBezTo>
                  <a:cubicBezTo>
                    <a:pt x="1131" y="536"/>
                    <a:pt x="1133" y="537"/>
                    <a:pt x="1133" y="539"/>
                  </a:cubicBezTo>
                  <a:cubicBezTo>
                    <a:pt x="1134" y="541"/>
                    <a:pt x="1134" y="541"/>
                    <a:pt x="1134" y="539"/>
                  </a:cubicBezTo>
                  <a:cubicBezTo>
                    <a:pt x="1134" y="538"/>
                    <a:pt x="1135" y="536"/>
                    <a:pt x="1136" y="536"/>
                  </a:cubicBezTo>
                  <a:cubicBezTo>
                    <a:pt x="1137" y="535"/>
                    <a:pt x="1137" y="535"/>
                    <a:pt x="1136" y="534"/>
                  </a:cubicBezTo>
                  <a:cubicBezTo>
                    <a:pt x="1135" y="533"/>
                    <a:pt x="1134" y="531"/>
                    <a:pt x="1134" y="529"/>
                  </a:cubicBezTo>
                  <a:cubicBezTo>
                    <a:pt x="1134" y="526"/>
                    <a:pt x="1134" y="526"/>
                    <a:pt x="1137" y="526"/>
                  </a:cubicBezTo>
                  <a:cubicBezTo>
                    <a:pt x="1142" y="526"/>
                    <a:pt x="1141" y="524"/>
                    <a:pt x="1137" y="524"/>
                  </a:cubicBezTo>
                  <a:cubicBezTo>
                    <a:pt x="1134" y="523"/>
                    <a:pt x="1134" y="523"/>
                    <a:pt x="1134" y="520"/>
                  </a:cubicBezTo>
                  <a:cubicBezTo>
                    <a:pt x="1134" y="519"/>
                    <a:pt x="1134" y="517"/>
                    <a:pt x="1134" y="517"/>
                  </a:cubicBezTo>
                  <a:cubicBezTo>
                    <a:pt x="1136" y="515"/>
                    <a:pt x="1144" y="514"/>
                    <a:pt x="1162" y="514"/>
                  </a:cubicBezTo>
                  <a:cubicBezTo>
                    <a:pt x="1177" y="514"/>
                    <a:pt x="1177" y="514"/>
                    <a:pt x="1177" y="514"/>
                  </a:cubicBezTo>
                  <a:cubicBezTo>
                    <a:pt x="1178" y="526"/>
                    <a:pt x="1178" y="526"/>
                    <a:pt x="1178" y="526"/>
                  </a:cubicBezTo>
                  <a:cubicBezTo>
                    <a:pt x="1178" y="537"/>
                    <a:pt x="1178" y="537"/>
                    <a:pt x="1178" y="537"/>
                  </a:cubicBezTo>
                  <a:cubicBezTo>
                    <a:pt x="1176" y="538"/>
                    <a:pt x="1176" y="538"/>
                    <a:pt x="1176" y="538"/>
                  </a:cubicBezTo>
                  <a:cubicBezTo>
                    <a:pt x="1173" y="539"/>
                    <a:pt x="1172" y="542"/>
                    <a:pt x="1175" y="542"/>
                  </a:cubicBezTo>
                  <a:cubicBezTo>
                    <a:pt x="1177" y="542"/>
                    <a:pt x="1178" y="543"/>
                    <a:pt x="1176" y="544"/>
                  </a:cubicBezTo>
                  <a:cubicBezTo>
                    <a:pt x="1175" y="545"/>
                    <a:pt x="1176" y="547"/>
                    <a:pt x="1179" y="547"/>
                  </a:cubicBezTo>
                  <a:cubicBezTo>
                    <a:pt x="1181" y="547"/>
                    <a:pt x="1181" y="547"/>
                    <a:pt x="1180" y="567"/>
                  </a:cubicBezTo>
                  <a:cubicBezTo>
                    <a:pt x="1178" y="601"/>
                    <a:pt x="1178" y="614"/>
                    <a:pt x="1181" y="615"/>
                  </a:cubicBezTo>
                  <a:cubicBezTo>
                    <a:pt x="1181" y="615"/>
                    <a:pt x="1182" y="611"/>
                    <a:pt x="1181" y="605"/>
                  </a:cubicBezTo>
                  <a:cubicBezTo>
                    <a:pt x="1181" y="599"/>
                    <a:pt x="1182" y="587"/>
                    <a:pt x="1183" y="578"/>
                  </a:cubicBezTo>
                  <a:cubicBezTo>
                    <a:pt x="1183" y="569"/>
                    <a:pt x="1184" y="559"/>
                    <a:pt x="1184" y="556"/>
                  </a:cubicBezTo>
                  <a:cubicBezTo>
                    <a:pt x="1184" y="548"/>
                    <a:pt x="1185" y="546"/>
                    <a:pt x="1189" y="546"/>
                  </a:cubicBezTo>
                  <a:cubicBezTo>
                    <a:pt x="1191" y="546"/>
                    <a:pt x="1191" y="546"/>
                    <a:pt x="1192" y="549"/>
                  </a:cubicBezTo>
                  <a:cubicBezTo>
                    <a:pt x="1192" y="551"/>
                    <a:pt x="1193" y="567"/>
                    <a:pt x="1193" y="584"/>
                  </a:cubicBezTo>
                  <a:cubicBezTo>
                    <a:pt x="1193" y="602"/>
                    <a:pt x="1194" y="616"/>
                    <a:pt x="1194" y="616"/>
                  </a:cubicBezTo>
                  <a:cubicBezTo>
                    <a:pt x="1195" y="616"/>
                    <a:pt x="1196" y="594"/>
                    <a:pt x="1195" y="569"/>
                  </a:cubicBezTo>
                  <a:cubicBezTo>
                    <a:pt x="1195" y="556"/>
                    <a:pt x="1196" y="546"/>
                    <a:pt x="1196" y="546"/>
                  </a:cubicBezTo>
                  <a:cubicBezTo>
                    <a:pt x="1196" y="546"/>
                    <a:pt x="1197" y="556"/>
                    <a:pt x="1197" y="569"/>
                  </a:cubicBezTo>
                  <a:cubicBezTo>
                    <a:pt x="1197" y="598"/>
                    <a:pt x="1198" y="621"/>
                    <a:pt x="1200" y="627"/>
                  </a:cubicBezTo>
                  <a:cubicBezTo>
                    <a:pt x="1200" y="630"/>
                    <a:pt x="1201" y="633"/>
                    <a:pt x="1201" y="634"/>
                  </a:cubicBezTo>
                  <a:cubicBezTo>
                    <a:pt x="1201" y="635"/>
                    <a:pt x="1202" y="636"/>
                    <a:pt x="1203" y="636"/>
                  </a:cubicBezTo>
                  <a:cubicBezTo>
                    <a:pt x="1206" y="636"/>
                    <a:pt x="1205" y="638"/>
                    <a:pt x="1202" y="639"/>
                  </a:cubicBezTo>
                  <a:cubicBezTo>
                    <a:pt x="1200" y="639"/>
                    <a:pt x="1198" y="640"/>
                    <a:pt x="1197" y="641"/>
                  </a:cubicBezTo>
                  <a:cubicBezTo>
                    <a:pt x="1196" y="643"/>
                    <a:pt x="1196" y="643"/>
                    <a:pt x="1197" y="643"/>
                  </a:cubicBezTo>
                  <a:cubicBezTo>
                    <a:pt x="1198" y="644"/>
                    <a:pt x="1201" y="643"/>
                    <a:pt x="1203" y="643"/>
                  </a:cubicBezTo>
                  <a:cubicBezTo>
                    <a:pt x="1206" y="642"/>
                    <a:pt x="1213" y="641"/>
                    <a:pt x="1213" y="642"/>
                  </a:cubicBezTo>
                  <a:cubicBezTo>
                    <a:pt x="1213" y="642"/>
                    <a:pt x="1211" y="646"/>
                    <a:pt x="1209" y="651"/>
                  </a:cubicBezTo>
                  <a:cubicBezTo>
                    <a:pt x="1205" y="659"/>
                    <a:pt x="1204" y="664"/>
                    <a:pt x="1206" y="664"/>
                  </a:cubicBezTo>
                  <a:cubicBezTo>
                    <a:pt x="1207" y="664"/>
                    <a:pt x="1209" y="661"/>
                    <a:pt x="1211" y="657"/>
                  </a:cubicBezTo>
                  <a:cubicBezTo>
                    <a:pt x="1212" y="653"/>
                    <a:pt x="1215" y="650"/>
                    <a:pt x="1215" y="650"/>
                  </a:cubicBezTo>
                  <a:cubicBezTo>
                    <a:pt x="1217" y="650"/>
                    <a:pt x="1217" y="652"/>
                    <a:pt x="1213" y="660"/>
                  </a:cubicBezTo>
                  <a:cubicBezTo>
                    <a:pt x="1212" y="663"/>
                    <a:pt x="1211" y="666"/>
                    <a:pt x="1211" y="666"/>
                  </a:cubicBezTo>
                  <a:cubicBezTo>
                    <a:pt x="1213" y="668"/>
                    <a:pt x="1215" y="666"/>
                    <a:pt x="1219" y="657"/>
                  </a:cubicBezTo>
                  <a:cubicBezTo>
                    <a:pt x="1221" y="652"/>
                    <a:pt x="1223" y="648"/>
                    <a:pt x="1224" y="648"/>
                  </a:cubicBezTo>
                  <a:cubicBezTo>
                    <a:pt x="1226" y="648"/>
                    <a:pt x="1226" y="649"/>
                    <a:pt x="1222" y="659"/>
                  </a:cubicBezTo>
                  <a:cubicBezTo>
                    <a:pt x="1219" y="668"/>
                    <a:pt x="1219" y="671"/>
                    <a:pt x="1221" y="670"/>
                  </a:cubicBezTo>
                  <a:cubicBezTo>
                    <a:pt x="1222" y="669"/>
                    <a:pt x="1224" y="665"/>
                    <a:pt x="1228" y="656"/>
                  </a:cubicBezTo>
                  <a:cubicBezTo>
                    <a:pt x="1229" y="653"/>
                    <a:pt x="1230" y="652"/>
                    <a:pt x="1231" y="653"/>
                  </a:cubicBezTo>
                  <a:cubicBezTo>
                    <a:pt x="1234" y="653"/>
                    <a:pt x="1234" y="655"/>
                    <a:pt x="1230" y="664"/>
                  </a:cubicBezTo>
                  <a:cubicBezTo>
                    <a:pt x="1228" y="668"/>
                    <a:pt x="1227" y="672"/>
                    <a:pt x="1227" y="672"/>
                  </a:cubicBezTo>
                  <a:cubicBezTo>
                    <a:pt x="1227" y="672"/>
                    <a:pt x="1228" y="672"/>
                    <a:pt x="1229" y="672"/>
                  </a:cubicBezTo>
                  <a:cubicBezTo>
                    <a:pt x="1230" y="672"/>
                    <a:pt x="1231" y="670"/>
                    <a:pt x="1234" y="665"/>
                  </a:cubicBezTo>
                  <a:cubicBezTo>
                    <a:pt x="1236" y="661"/>
                    <a:pt x="1237" y="657"/>
                    <a:pt x="1238" y="656"/>
                  </a:cubicBezTo>
                  <a:cubicBezTo>
                    <a:pt x="1239" y="652"/>
                    <a:pt x="1240" y="651"/>
                    <a:pt x="1242" y="652"/>
                  </a:cubicBezTo>
                  <a:cubicBezTo>
                    <a:pt x="1243" y="653"/>
                    <a:pt x="1243" y="653"/>
                    <a:pt x="1244" y="651"/>
                  </a:cubicBezTo>
                  <a:cubicBezTo>
                    <a:pt x="1245" y="650"/>
                    <a:pt x="1246" y="650"/>
                    <a:pt x="1246" y="650"/>
                  </a:cubicBezTo>
                  <a:cubicBezTo>
                    <a:pt x="1246" y="652"/>
                    <a:pt x="1241" y="665"/>
                    <a:pt x="1239" y="670"/>
                  </a:cubicBezTo>
                  <a:cubicBezTo>
                    <a:pt x="1237" y="672"/>
                    <a:pt x="1237" y="674"/>
                    <a:pt x="1237" y="675"/>
                  </a:cubicBezTo>
                  <a:cubicBezTo>
                    <a:pt x="1239" y="676"/>
                    <a:pt x="1240" y="674"/>
                    <a:pt x="1243" y="669"/>
                  </a:cubicBezTo>
                  <a:cubicBezTo>
                    <a:pt x="1247" y="662"/>
                    <a:pt x="1249" y="662"/>
                    <a:pt x="1247" y="670"/>
                  </a:cubicBezTo>
                  <a:cubicBezTo>
                    <a:pt x="1246" y="675"/>
                    <a:pt x="1249" y="674"/>
                    <a:pt x="1252" y="668"/>
                  </a:cubicBezTo>
                  <a:cubicBezTo>
                    <a:pt x="1253" y="665"/>
                    <a:pt x="1255" y="664"/>
                    <a:pt x="1256" y="664"/>
                  </a:cubicBezTo>
                  <a:cubicBezTo>
                    <a:pt x="1259" y="663"/>
                    <a:pt x="1260" y="665"/>
                    <a:pt x="1257" y="670"/>
                  </a:cubicBezTo>
                  <a:cubicBezTo>
                    <a:pt x="1255" y="675"/>
                    <a:pt x="1255" y="677"/>
                    <a:pt x="1258" y="676"/>
                  </a:cubicBezTo>
                  <a:cubicBezTo>
                    <a:pt x="1259" y="675"/>
                    <a:pt x="1261" y="671"/>
                    <a:pt x="1264" y="663"/>
                  </a:cubicBezTo>
                  <a:cubicBezTo>
                    <a:pt x="1265" y="662"/>
                    <a:pt x="1265" y="661"/>
                    <a:pt x="1266" y="662"/>
                  </a:cubicBezTo>
                  <a:cubicBezTo>
                    <a:pt x="1266" y="663"/>
                    <a:pt x="1268" y="663"/>
                    <a:pt x="1269" y="663"/>
                  </a:cubicBezTo>
                  <a:cubicBezTo>
                    <a:pt x="1272" y="663"/>
                    <a:pt x="1272" y="663"/>
                    <a:pt x="1270" y="672"/>
                  </a:cubicBezTo>
                  <a:cubicBezTo>
                    <a:pt x="1269" y="675"/>
                    <a:pt x="1268" y="678"/>
                    <a:pt x="1269" y="679"/>
                  </a:cubicBezTo>
                  <a:cubicBezTo>
                    <a:pt x="1269" y="679"/>
                    <a:pt x="1269" y="679"/>
                    <a:pt x="1269" y="679"/>
                  </a:cubicBezTo>
                  <a:cubicBezTo>
                    <a:pt x="1270" y="680"/>
                    <a:pt x="1270" y="679"/>
                    <a:pt x="1273" y="671"/>
                  </a:cubicBezTo>
                  <a:cubicBezTo>
                    <a:pt x="1275" y="667"/>
                    <a:pt x="1277" y="664"/>
                    <a:pt x="1277" y="663"/>
                  </a:cubicBezTo>
                  <a:cubicBezTo>
                    <a:pt x="1278" y="663"/>
                    <a:pt x="1282" y="662"/>
                    <a:pt x="1286" y="662"/>
                  </a:cubicBezTo>
                  <a:cubicBezTo>
                    <a:pt x="1293" y="661"/>
                    <a:pt x="1293" y="661"/>
                    <a:pt x="1292" y="663"/>
                  </a:cubicBezTo>
                  <a:cubicBezTo>
                    <a:pt x="1292" y="665"/>
                    <a:pt x="1292" y="665"/>
                    <a:pt x="1295" y="667"/>
                  </a:cubicBezTo>
                  <a:cubicBezTo>
                    <a:pt x="1297" y="667"/>
                    <a:pt x="1299" y="668"/>
                    <a:pt x="1300" y="667"/>
                  </a:cubicBezTo>
                  <a:cubicBezTo>
                    <a:pt x="1302" y="666"/>
                    <a:pt x="1310" y="666"/>
                    <a:pt x="1340" y="666"/>
                  </a:cubicBezTo>
                  <a:cubicBezTo>
                    <a:pt x="1359" y="667"/>
                    <a:pt x="1366" y="667"/>
                    <a:pt x="1366" y="666"/>
                  </a:cubicBezTo>
                  <a:cubicBezTo>
                    <a:pt x="1366" y="665"/>
                    <a:pt x="1366" y="665"/>
                    <a:pt x="1365" y="665"/>
                  </a:cubicBezTo>
                  <a:cubicBezTo>
                    <a:pt x="1359" y="665"/>
                    <a:pt x="1340" y="664"/>
                    <a:pt x="1340" y="663"/>
                  </a:cubicBezTo>
                  <a:cubicBezTo>
                    <a:pt x="1340" y="663"/>
                    <a:pt x="1340" y="663"/>
                    <a:pt x="1341" y="662"/>
                  </a:cubicBezTo>
                  <a:cubicBezTo>
                    <a:pt x="1341" y="660"/>
                    <a:pt x="1343" y="660"/>
                    <a:pt x="1351" y="660"/>
                  </a:cubicBezTo>
                  <a:cubicBezTo>
                    <a:pt x="1356" y="660"/>
                    <a:pt x="1362" y="660"/>
                    <a:pt x="1363" y="659"/>
                  </a:cubicBezTo>
                  <a:cubicBezTo>
                    <a:pt x="1366" y="659"/>
                    <a:pt x="1366" y="660"/>
                    <a:pt x="1367" y="661"/>
                  </a:cubicBezTo>
                  <a:cubicBezTo>
                    <a:pt x="1367" y="662"/>
                    <a:pt x="1367" y="663"/>
                    <a:pt x="1368" y="663"/>
                  </a:cubicBezTo>
                  <a:cubicBezTo>
                    <a:pt x="1401" y="663"/>
                    <a:pt x="1441" y="663"/>
                    <a:pt x="1449" y="664"/>
                  </a:cubicBezTo>
                  <a:cubicBezTo>
                    <a:pt x="1456" y="664"/>
                    <a:pt x="1459" y="664"/>
                    <a:pt x="1459" y="664"/>
                  </a:cubicBezTo>
                  <a:cubicBezTo>
                    <a:pt x="1459" y="663"/>
                    <a:pt x="1455" y="662"/>
                    <a:pt x="1450" y="662"/>
                  </a:cubicBezTo>
                  <a:cubicBezTo>
                    <a:pt x="1441" y="661"/>
                    <a:pt x="1440" y="661"/>
                    <a:pt x="1440" y="659"/>
                  </a:cubicBezTo>
                  <a:cubicBezTo>
                    <a:pt x="1440" y="658"/>
                    <a:pt x="1441" y="658"/>
                    <a:pt x="1447" y="657"/>
                  </a:cubicBezTo>
                  <a:cubicBezTo>
                    <a:pt x="1451" y="657"/>
                    <a:pt x="1456" y="657"/>
                    <a:pt x="1458" y="657"/>
                  </a:cubicBezTo>
                  <a:cubicBezTo>
                    <a:pt x="1459" y="657"/>
                    <a:pt x="1478" y="656"/>
                    <a:pt x="1499" y="656"/>
                  </a:cubicBezTo>
                  <a:cubicBezTo>
                    <a:pt x="1535" y="655"/>
                    <a:pt x="1561" y="655"/>
                    <a:pt x="1579" y="657"/>
                  </a:cubicBezTo>
                  <a:cubicBezTo>
                    <a:pt x="1583" y="658"/>
                    <a:pt x="1584" y="658"/>
                    <a:pt x="1583" y="657"/>
                  </a:cubicBezTo>
                  <a:cubicBezTo>
                    <a:pt x="1583" y="655"/>
                    <a:pt x="1580" y="655"/>
                    <a:pt x="1625" y="656"/>
                  </a:cubicBezTo>
                  <a:cubicBezTo>
                    <a:pt x="1637" y="656"/>
                    <a:pt x="1648" y="657"/>
                    <a:pt x="1649" y="657"/>
                  </a:cubicBezTo>
                  <a:cubicBezTo>
                    <a:pt x="1651" y="658"/>
                    <a:pt x="1652" y="658"/>
                    <a:pt x="1653" y="658"/>
                  </a:cubicBezTo>
                  <a:cubicBezTo>
                    <a:pt x="1655" y="657"/>
                    <a:pt x="1668" y="657"/>
                    <a:pt x="1674" y="658"/>
                  </a:cubicBezTo>
                  <a:cubicBezTo>
                    <a:pt x="1677" y="659"/>
                    <a:pt x="1677" y="659"/>
                    <a:pt x="1677" y="659"/>
                  </a:cubicBezTo>
                  <a:cubicBezTo>
                    <a:pt x="1672" y="662"/>
                    <a:pt x="1672" y="662"/>
                    <a:pt x="1672" y="662"/>
                  </a:cubicBezTo>
                  <a:cubicBezTo>
                    <a:pt x="1667" y="665"/>
                    <a:pt x="1664" y="668"/>
                    <a:pt x="1666" y="669"/>
                  </a:cubicBezTo>
                  <a:cubicBezTo>
                    <a:pt x="1667" y="670"/>
                    <a:pt x="1668" y="669"/>
                    <a:pt x="1679" y="662"/>
                  </a:cubicBezTo>
                  <a:cubicBezTo>
                    <a:pt x="1683" y="659"/>
                    <a:pt x="1687" y="656"/>
                    <a:pt x="1687" y="655"/>
                  </a:cubicBezTo>
                  <a:cubicBezTo>
                    <a:pt x="1687" y="653"/>
                    <a:pt x="1681" y="650"/>
                    <a:pt x="1676" y="649"/>
                  </a:cubicBezTo>
                  <a:cubicBezTo>
                    <a:pt x="1674" y="649"/>
                    <a:pt x="1672" y="648"/>
                    <a:pt x="1672" y="648"/>
                  </a:cubicBezTo>
                  <a:cubicBezTo>
                    <a:pt x="1672" y="648"/>
                    <a:pt x="1673" y="646"/>
                    <a:pt x="1674" y="644"/>
                  </a:cubicBezTo>
                  <a:cubicBezTo>
                    <a:pt x="1676" y="641"/>
                    <a:pt x="1679" y="640"/>
                    <a:pt x="1679" y="642"/>
                  </a:cubicBezTo>
                  <a:cubicBezTo>
                    <a:pt x="1681" y="646"/>
                    <a:pt x="1682" y="643"/>
                    <a:pt x="1682" y="637"/>
                  </a:cubicBezTo>
                  <a:cubicBezTo>
                    <a:pt x="1681" y="630"/>
                    <a:pt x="1681" y="630"/>
                    <a:pt x="1681" y="630"/>
                  </a:cubicBezTo>
                  <a:cubicBezTo>
                    <a:pt x="1689" y="622"/>
                    <a:pt x="1689" y="622"/>
                    <a:pt x="1689" y="622"/>
                  </a:cubicBezTo>
                  <a:cubicBezTo>
                    <a:pt x="1694" y="618"/>
                    <a:pt x="1698" y="614"/>
                    <a:pt x="1698" y="613"/>
                  </a:cubicBezTo>
                  <a:cubicBezTo>
                    <a:pt x="1699" y="612"/>
                    <a:pt x="1703" y="608"/>
                    <a:pt x="1707" y="603"/>
                  </a:cubicBezTo>
                  <a:cubicBezTo>
                    <a:pt x="1710" y="598"/>
                    <a:pt x="1715" y="593"/>
                    <a:pt x="1716" y="591"/>
                  </a:cubicBezTo>
                  <a:cubicBezTo>
                    <a:pt x="1719" y="588"/>
                    <a:pt x="1723" y="583"/>
                    <a:pt x="1724" y="583"/>
                  </a:cubicBezTo>
                  <a:cubicBezTo>
                    <a:pt x="1724" y="583"/>
                    <a:pt x="1725" y="585"/>
                    <a:pt x="1725" y="588"/>
                  </a:cubicBezTo>
                  <a:cubicBezTo>
                    <a:pt x="1725" y="593"/>
                    <a:pt x="1724" y="593"/>
                    <a:pt x="1716" y="602"/>
                  </a:cubicBezTo>
                  <a:cubicBezTo>
                    <a:pt x="1712" y="607"/>
                    <a:pt x="1705" y="614"/>
                    <a:pt x="1702" y="618"/>
                  </a:cubicBezTo>
                  <a:cubicBezTo>
                    <a:pt x="1699" y="622"/>
                    <a:pt x="1695" y="627"/>
                    <a:pt x="1692" y="629"/>
                  </a:cubicBezTo>
                  <a:cubicBezTo>
                    <a:pt x="1688" y="633"/>
                    <a:pt x="1688" y="636"/>
                    <a:pt x="1692" y="633"/>
                  </a:cubicBezTo>
                  <a:cubicBezTo>
                    <a:pt x="1695" y="632"/>
                    <a:pt x="1695" y="632"/>
                    <a:pt x="1705" y="620"/>
                  </a:cubicBezTo>
                  <a:cubicBezTo>
                    <a:pt x="1712" y="612"/>
                    <a:pt x="1713" y="611"/>
                    <a:pt x="1719" y="603"/>
                  </a:cubicBezTo>
                  <a:cubicBezTo>
                    <a:pt x="1721" y="601"/>
                    <a:pt x="1727" y="595"/>
                    <a:pt x="1731" y="590"/>
                  </a:cubicBezTo>
                  <a:cubicBezTo>
                    <a:pt x="1739" y="582"/>
                    <a:pt x="1739" y="582"/>
                    <a:pt x="1739" y="582"/>
                  </a:cubicBezTo>
                  <a:cubicBezTo>
                    <a:pt x="1739" y="568"/>
                    <a:pt x="1739" y="568"/>
                    <a:pt x="1739" y="568"/>
                  </a:cubicBezTo>
                  <a:cubicBezTo>
                    <a:pt x="1739" y="551"/>
                    <a:pt x="1739" y="550"/>
                    <a:pt x="1741" y="547"/>
                  </a:cubicBezTo>
                  <a:cubicBezTo>
                    <a:pt x="1742" y="545"/>
                    <a:pt x="1742" y="544"/>
                    <a:pt x="1741" y="544"/>
                  </a:cubicBezTo>
                  <a:cubicBezTo>
                    <a:pt x="1739" y="543"/>
                    <a:pt x="1739" y="537"/>
                    <a:pt x="1741" y="531"/>
                  </a:cubicBezTo>
                  <a:cubicBezTo>
                    <a:pt x="1741" y="529"/>
                    <a:pt x="1743" y="526"/>
                    <a:pt x="1745" y="525"/>
                  </a:cubicBezTo>
                  <a:cubicBezTo>
                    <a:pt x="1747" y="523"/>
                    <a:pt x="1748" y="521"/>
                    <a:pt x="1747" y="521"/>
                  </a:cubicBezTo>
                  <a:cubicBezTo>
                    <a:pt x="1747" y="520"/>
                    <a:pt x="1745" y="521"/>
                    <a:pt x="1744" y="522"/>
                  </a:cubicBezTo>
                  <a:cubicBezTo>
                    <a:pt x="1743" y="523"/>
                    <a:pt x="1742" y="524"/>
                    <a:pt x="1741" y="524"/>
                  </a:cubicBezTo>
                  <a:cubicBezTo>
                    <a:pt x="1740" y="524"/>
                    <a:pt x="1740" y="518"/>
                    <a:pt x="1742" y="517"/>
                  </a:cubicBezTo>
                  <a:cubicBezTo>
                    <a:pt x="1742" y="516"/>
                    <a:pt x="1742" y="515"/>
                    <a:pt x="1742" y="513"/>
                  </a:cubicBezTo>
                  <a:cubicBezTo>
                    <a:pt x="1741" y="512"/>
                    <a:pt x="1740" y="509"/>
                    <a:pt x="1740" y="508"/>
                  </a:cubicBezTo>
                  <a:cubicBezTo>
                    <a:pt x="1740" y="505"/>
                    <a:pt x="1744" y="498"/>
                    <a:pt x="1745" y="498"/>
                  </a:cubicBezTo>
                  <a:cubicBezTo>
                    <a:pt x="1746" y="498"/>
                    <a:pt x="1747" y="495"/>
                    <a:pt x="1746" y="494"/>
                  </a:cubicBezTo>
                  <a:cubicBezTo>
                    <a:pt x="1746" y="494"/>
                    <a:pt x="1745" y="494"/>
                    <a:pt x="1744" y="495"/>
                  </a:cubicBezTo>
                  <a:cubicBezTo>
                    <a:pt x="1742" y="497"/>
                    <a:pt x="1742" y="497"/>
                    <a:pt x="1741" y="495"/>
                  </a:cubicBezTo>
                  <a:cubicBezTo>
                    <a:pt x="1741" y="493"/>
                    <a:pt x="1742" y="491"/>
                    <a:pt x="1743" y="488"/>
                  </a:cubicBezTo>
                  <a:cubicBezTo>
                    <a:pt x="1746" y="485"/>
                    <a:pt x="1746" y="484"/>
                    <a:pt x="1745" y="483"/>
                  </a:cubicBezTo>
                  <a:cubicBezTo>
                    <a:pt x="1744" y="483"/>
                    <a:pt x="1743" y="482"/>
                    <a:pt x="1743" y="480"/>
                  </a:cubicBezTo>
                  <a:cubicBezTo>
                    <a:pt x="1743" y="478"/>
                    <a:pt x="1743" y="478"/>
                    <a:pt x="1742" y="479"/>
                  </a:cubicBezTo>
                  <a:cubicBezTo>
                    <a:pt x="1742" y="480"/>
                    <a:pt x="1741" y="476"/>
                    <a:pt x="1741" y="470"/>
                  </a:cubicBezTo>
                  <a:cubicBezTo>
                    <a:pt x="1740" y="460"/>
                    <a:pt x="1740" y="458"/>
                    <a:pt x="1742" y="458"/>
                  </a:cubicBezTo>
                  <a:cubicBezTo>
                    <a:pt x="1743" y="458"/>
                    <a:pt x="1743" y="461"/>
                    <a:pt x="1743" y="467"/>
                  </a:cubicBezTo>
                  <a:cubicBezTo>
                    <a:pt x="1742" y="472"/>
                    <a:pt x="1742" y="475"/>
                    <a:pt x="1743" y="475"/>
                  </a:cubicBezTo>
                  <a:cubicBezTo>
                    <a:pt x="1744" y="474"/>
                    <a:pt x="1744" y="467"/>
                    <a:pt x="1746" y="443"/>
                  </a:cubicBezTo>
                  <a:cubicBezTo>
                    <a:pt x="1746" y="425"/>
                    <a:pt x="1746" y="330"/>
                    <a:pt x="1744" y="278"/>
                  </a:cubicBezTo>
                  <a:cubicBezTo>
                    <a:pt x="1743" y="209"/>
                    <a:pt x="1742" y="163"/>
                    <a:pt x="1744" y="156"/>
                  </a:cubicBezTo>
                  <a:cubicBezTo>
                    <a:pt x="1745" y="152"/>
                    <a:pt x="1746" y="150"/>
                    <a:pt x="1749" y="151"/>
                  </a:cubicBezTo>
                  <a:cubicBezTo>
                    <a:pt x="1751" y="152"/>
                    <a:pt x="1751" y="152"/>
                    <a:pt x="1751" y="152"/>
                  </a:cubicBezTo>
                  <a:cubicBezTo>
                    <a:pt x="1752" y="180"/>
                    <a:pt x="1752" y="180"/>
                    <a:pt x="1752" y="180"/>
                  </a:cubicBezTo>
                  <a:cubicBezTo>
                    <a:pt x="1752" y="213"/>
                    <a:pt x="1753" y="231"/>
                    <a:pt x="1754" y="231"/>
                  </a:cubicBezTo>
                  <a:cubicBezTo>
                    <a:pt x="1755" y="231"/>
                    <a:pt x="1755" y="218"/>
                    <a:pt x="1755" y="192"/>
                  </a:cubicBezTo>
                  <a:cubicBezTo>
                    <a:pt x="1754" y="152"/>
                    <a:pt x="1754" y="152"/>
                    <a:pt x="1754" y="152"/>
                  </a:cubicBezTo>
                  <a:cubicBezTo>
                    <a:pt x="1762" y="152"/>
                    <a:pt x="1762" y="152"/>
                    <a:pt x="1762" y="152"/>
                  </a:cubicBezTo>
                  <a:cubicBezTo>
                    <a:pt x="1762" y="168"/>
                    <a:pt x="1762" y="168"/>
                    <a:pt x="1762" y="168"/>
                  </a:cubicBezTo>
                  <a:cubicBezTo>
                    <a:pt x="1761" y="200"/>
                    <a:pt x="1762" y="263"/>
                    <a:pt x="1763" y="261"/>
                  </a:cubicBezTo>
                  <a:cubicBezTo>
                    <a:pt x="1763" y="261"/>
                    <a:pt x="1764" y="245"/>
                    <a:pt x="1764" y="226"/>
                  </a:cubicBezTo>
                  <a:cubicBezTo>
                    <a:pt x="1764" y="207"/>
                    <a:pt x="1765" y="188"/>
                    <a:pt x="1765" y="184"/>
                  </a:cubicBezTo>
                  <a:cubicBezTo>
                    <a:pt x="1765" y="180"/>
                    <a:pt x="1765" y="171"/>
                    <a:pt x="1766" y="164"/>
                  </a:cubicBezTo>
                  <a:cubicBezTo>
                    <a:pt x="1766" y="152"/>
                    <a:pt x="1766" y="152"/>
                    <a:pt x="1766" y="152"/>
                  </a:cubicBezTo>
                  <a:cubicBezTo>
                    <a:pt x="1776" y="152"/>
                    <a:pt x="1776" y="152"/>
                    <a:pt x="1776" y="152"/>
                  </a:cubicBezTo>
                  <a:cubicBezTo>
                    <a:pt x="1776" y="163"/>
                    <a:pt x="1776" y="163"/>
                    <a:pt x="1776" y="163"/>
                  </a:cubicBezTo>
                  <a:cubicBezTo>
                    <a:pt x="1775" y="183"/>
                    <a:pt x="1776" y="281"/>
                    <a:pt x="1777" y="302"/>
                  </a:cubicBezTo>
                  <a:cubicBezTo>
                    <a:pt x="1778" y="341"/>
                    <a:pt x="1779" y="323"/>
                    <a:pt x="1779" y="262"/>
                  </a:cubicBezTo>
                  <a:cubicBezTo>
                    <a:pt x="1778" y="203"/>
                    <a:pt x="1779" y="165"/>
                    <a:pt x="1780" y="157"/>
                  </a:cubicBezTo>
                  <a:cubicBezTo>
                    <a:pt x="1781" y="153"/>
                    <a:pt x="1781" y="153"/>
                    <a:pt x="1785" y="153"/>
                  </a:cubicBezTo>
                  <a:cubicBezTo>
                    <a:pt x="1789" y="152"/>
                    <a:pt x="1789" y="152"/>
                    <a:pt x="1789" y="152"/>
                  </a:cubicBezTo>
                  <a:cubicBezTo>
                    <a:pt x="1789" y="181"/>
                    <a:pt x="1789" y="181"/>
                    <a:pt x="1789" y="181"/>
                  </a:cubicBezTo>
                  <a:cubicBezTo>
                    <a:pt x="1789" y="208"/>
                    <a:pt x="1790" y="224"/>
                    <a:pt x="1791" y="227"/>
                  </a:cubicBezTo>
                  <a:cubicBezTo>
                    <a:pt x="1792" y="231"/>
                    <a:pt x="1793" y="224"/>
                    <a:pt x="1793" y="197"/>
                  </a:cubicBezTo>
                  <a:cubicBezTo>
                    <a:pt x="1793" y="181"/>
                    <a:pt x="1793" y="164"/>
                    <a:pt x="1794" y="160"/>
                  </a:cubicBezTo>
                  <a:cubicBezTo>
                    <a:pt x="1794" y="153"/>
                    <a:pt x="1794" y="153"/>
                    <a:pt x="1794" y="153"/>
                  </a:cubicBezTo>
                  <a:cubicBezTo>
                    <a:pt x="1803" y="153"/>
                    <a:pt x="1803" y="153"/>
                    <a:pt x="1803" y="153"/>
                  </a:cubicBezTo>
                  <a:cubicBezTo>
                    <a:pt x="1803" y="185"/>
                    <a:pt x="1803" y="185"/>
                    <a:pt x="1803" y="185"/>
                  </a:cubicBezTo>
                  <a:cubicBezTo>
                    <a:pt x="1803" y="203"/>
                    <a:pt x="1804" y="221"/>
                    <a:pt x="1804" y="225"/>
                  </a:cubicBezTo>
                  <a:cubicBezTo>
                    <a:pt x="1805" y="229"/>
                    <a:pt x="1805" y="246"/>
                    <a:pt x="1805" y="262"/>
                  </a:cubicBezTo>
                  <a:cubicBezTo>
                    <a:pt x="1805" y="281"/>
                    <a:pt x="1806" y="296"/>
                    <a:pt x="1806" y="303"/>
                  </a:cubicBezTo>
                  <a:cubicBezTo>
                    <a:pt x="1808" y="318"/>
                    <a:pt x="1810" y="319"/>
                    <a:pt x="1809" y="305"/>
                  </a:cubicBezTo>
                  <a:cubicBezTo>
                    <a:pt x="1808" y="293"/>
                    <a:pt x="1808" y="276"/>
                    <a:pt x="1808" y="249"/>
                  </a:cubicBezTo>
                  <a:cubicBezTo>
                    <a:pt x="1809" y="240"/>
                    <a:pt x="1808" y="230"/>
                    <a:pt x="1808" y="228"/>
                  </a:cubicBezTo>
                  <a:cubicBezTo>
                    <a:pt x="1807" y="223"/>
                    <a:pt x="1806" y="157"/>
                    <a:pt x="1807" y="155"/>
                  </a:cubicBezTo>
                  <a:cubicBezTo>
                    <a:pt x="1807" y="154"/>
                    <a:pt x="1812" y="153"/>
                    <a:pt x="1814" y="154"/>
                  </a:cubicBezTo>
                  <a:cubicBezTo>
                    <a:pt x="1814" y="154"/>
                    <a:pt x="1815" y="166"/>
                    <a:pt x="1815" y="190"/>
                  </a:cubicBezTo>
                  <a:cubicBezTo>
                    <a:pt x="1815" y="217"/>
                    <a:pt x="1815" y="227"/>
                    <a:pt x="1816" y="228"/>
                  </a:cubicBezTo>
                  <a:cubicBezTo>
                    <a:pt x="1817" y="229"/>
                    <a:pt x="1817" y="233"/>
                    <a:pt x="1818" y="299"/>
                  </a:cubicBezTo>
                  <a:cubicBezTo>
                    <a:pt x="1818" y="341"/>
                    <a:pt x="1820" y="360"/>
                    <a:pt x="1822" y="362"/>
                  </a:cubicBezTo>
                  <a:cubicBezTo>
                    <a:pt x="1823" y="363"/>
                    <a:pt x="1823" y="361"/>
                    <a:pt x="1822" y="356"/>
                  </a:cubicBezTo>
                  <a:cubicBezTo>
                    <a:pt x="1822" y="352"/>
                    <a:pt x="1821" y="315"/>
                    <a:pt x="1821" y="273"/>
                  </a:cubicBezTo>
                  <a:cubicBezTo>
                    <a:pt x="1821" y="203"/>
                    <a:pt x="1818" y="175"/>
                    <a:pt x="1818" y="175"/>
                  </a:cubicBezTo>
                  <a:cubicBezTo>
                    <a:pt x="1818" y="165"/>
                    <a:pt x="1819" y="156"/>
                    <a:pt x="1819" y="155"/>
                  </a:cubicBezTo>
                  <a:cubicBezTo>
                    <a:pt x="1820" y="154"/>
                    <a:pt x="1824" y="154"/>
                    <a:pt x="1825" y="155"/>
                  </a:cubicBezTo>
                  <a:cubicBezTo>
                    <a:pt x="1826" y="156"/>
                    <a:pt x="1827" y="179"/>
                    <a:pt x="1827" y="204"/>
                  </a:cubicBezTo>
                  <a:cubicBezTo>
                    <a:pt x="1827" y="219"/>
                    <a:pt x="1827" y="225"/>
                    <a:pt x="1829" y="227"/>
                  </a:cubicBezTo>
                  <a:cubicBezTo>
                    <a:pt x="1830" y="229"/>
                    <a:pt x="1830" y="237"/>
                    <a:pt x="1830" y="275"/>
                  </a:cubicBezTo>
                  <a:cubicBezTo>
                    <a:pt x="1830" y="299"/>
                    <a:pt x="1829" y="334"/>
                    <a:pt x="1829" y="351"/>
                  </a:cubicBezTo>
                  <a:cubicBezTo>
                    <a:pt x="1828" y="389"/>
                    <a:pt x="1829" y="530"/>
                    <a:pt x="1830" y="540"/>
                  </a:cubicBezTo>
                  <a:cubicBezTo>
                    <a:pt x="1830" y="545"/>
                    <a:pt x="1831" y="547"/>
                    <a:pt x="1832" y="547"/>
                  </a:cubicBezTo>
                  <a:cubicBezTo>
                    <a:pt x="1833" y="548"/>
                    <a:pt x="1833" y="547"/>
                    <a:pt x="1832" y="542"/>
                  </a:cubicBezTo>
                  <a:cubicBezTo>
                    <a:pt x="1832" y="534"/>
                    <a:pt x="1831" y="519"/>
                    <a:pt x="1831" y="456"/>
                  </a:cubicBezTo>
                  <a:cubicBezTo>
                    <a:pt x="1831" y="407"/>
                    <a:pt x="1831" y="407"/>
                    <a:pt x="1831" y="407"/>
                  </a:cubicBezTo>
                  <a:cubicBezTo>
                    <a:pt x="1831" y="407"/>
                    <a:pt x="1832" y="377"/>
                    <a:pt x="1833" y="302"/>
                  </a:cubicBezTo>
                  <a:cubicBezTo>
                    <a:pt x="1833" y="279"/>
                    <a:pt x="1833" y="260"/>
                    <a:pt x="1833" y="259"/>
                  </a:cubicBezTo>
                  <a:cubicBezTo>
                    <a:pt x="1833" y="255"/>
                    <a:pt x="1833" y="198"/>
                    <a:pt x="1833" y="188"/>
                  </a:cubicBezTo>
                  <a:cubicBezTo>
                    <a:pt x="1833" y="178"/>
                    <a:pt x="1833" y="174"/>
                    <a:pt x="1832" y="173"/>
                  </a:cubicBezTo>
                  <a:cubicBezTo>
                    <a:pt x="1831" y="172"/>
                    <a:pt x="1830" y="168"/>
                    <a:pt x="1830" y="163"/>
                  </a:cubicBezTo>
                  <a:cubicBezTo>
                    <a:pt x="1830" y="155"/>
                    <a:pt x="1830" y="155"/>
                    <a:pt x="1832" y="155"/>
                  </a:cubicBezTo>
                  <a:cubicBezTo>
                    <a:pt x="1834" y="155"/>
                    <a:pt x="1837" y="153"/>
                    <a:pt x="1837" y="151"/>
                  </a:cubicBezTo>
                  <a:cubicBezTo>
                    <a:pt x="1837" y="151"/>
                    <a:pt x="1836" y="150"/>
                    <a:pt x="1836" y="150"/>
                  </a:cubicBezTo>
                  <a:cubicBezTo>
                    <a:pt x="1835" y="150"/>
                    <a:pt x="1834" y="150"/>
                    <a:pt x="1834" y="149"/>
                  </a:cubicBezTo>
                  <a:cubicBezTo>
                    <a:pt x="1834" y="149"/>
                    <a:pt x="1835" y="148"/>
                    <a:pt x="1835" y="148"/>
                  </a:cubicBezTo>
                  <a:cubicBezTo>
                    <a:pt x="1838" y="148"/>
                    <a:pt x="1841" y="151"/>
                    <a:pt x="1844" y="156"/>
                  </a:cubicBezTo>
                  <a:cubicBezTo>
                    <a:pt x="1848" y="161"/>
                    <a:pt x="1848" y="161"/>
                    <a:pt x="1848" y="161"/>
                  </a:cubicBezTo>
                  <a:cubicBezTo>
                    <a:pt x="1846" y="176"/>
                    <a:pt x="1846" y="176"/>
                    <a:pt x="1846" y="176"/>
                  </a:cubicBezTo>
                  <a:cubicBezTo>
                    <a:pt x="1844" y="191"/>
                    <a:pt x="1843" y="195"/>
                    <a:pt x="1843" y="188"/>
                  </a:cubicBezTo>
                  <a:cubicBezTo>
                    <a:pt x="1843" y="182"/>
                    <a:pt x="1841" y="183"/>
                    <a:pt x="1840" y="189"/>
                  </a:cubicBezTo>
                  <a:cubicBezTo>
                    <a:pt x="1839" y="198"/>
                    <a:pt x="1838" y="213"/>
                    <a:pt x="1837" y="225"/>
                  </a:cubicBezTo>
                  <a:cubicBezTo>
                    <a:pt x="1837" y="232"/>
                    <a:pt x="1836" y="237"/>
                    <a:pt x="1836" y="238"/>
                  </a:cubicBezTo>
                  <a:cubicBezTo>
                    <a:pt x="1836" y="238"/>
                    <a:pt x="1836" y="253"/>
                    <a:pt x="1836" y="272"/>
                  </a:cubicBezTo>
                  <a:cubicBezTo>
                    <a:pt x="1836" y="297"/>
                    <a:pt x="1836" y="306"/>
                    <a:pt x="1837" y="309"/>
                  </a:cubicBezTo>
                  <a:cubicBezTo>
                    <a:pt x="1839" y="314"/>
                    <a:pt x="1840" y="314"/>
                    <a:pt x="1839" y="308"/>
                  </a:cubicBezTo>
                  <a:cubicBezTo>
                    <a:pt x="1838" y="299"/>
                    <a:pt x="1839" y="245"/>
                    <a:pt x="1841" y="208"/>
                  </a:cubicBezTo>
                  <a:cubicBezTo>
                    <a:pt x="1842" y="201"/>
                    <a:pt x="1842" y="195"/>
                    <a:pt x="1842" y="194"/>
                  </a:cubicBezTo>
                  <a:cubicBezTo>
                    <a:pt x="1842" y="193"/>
                    <a:pt x="1843" y="192"/>
                    <a:pt x="1843" y="192"/>
                  </a:cubicBezTo>
                  <a:cubicBezTo>
                    <a:pt x="1844" y="192"/>
                    <a:pt x="1844" y="199"/>
                    <a:pt x="1844" y="216"/>
                  </a:cubicBezTo>
                  <a:cubicBezTo>
                    <a:pt x="1844" y="228"/>
                    <a:pt x="1843" y="247"/>
                    <a:pt x="1843" y="257"/>
                  </a:cubicBezTo>
                  <a:cubicBezTo>
                    <a:pt x="1843" y="267"/>
                    <a:pt x="1843" y="287"/>
                    <a:pt x="1842" y="301"/>
                  </a:cubicBezTo>
                  <a:cubicBezTo>
                    <a:pt x="1842" y="328"/>
                    <a:pt x="1843" y="350"/>
                    <a:pt x="1844" y="350"/>
                  </a:cubicBezTo>
                  <a:cubicBezTo>
                    <a:pt x="1845" y="350"/>
                    <a:pt x="1845" y="343"/>
                    <a:pt x="1845" y="324"/>
                  </a:cubicBezTo>
                  <a:cubicBezTo>
                    <a:pt x="1845" y="310"/>
                    <a:pt x="1845" y="287"/>
                    <a:pt x="1846" y="274"/>
                  </a:cubicBezTo>
                  <a:cubicBezTo>
                    <a:pt x="1846" y="261"/>
                    <a:pt x="1847" y="241"/>
                    <a:pt x="1847" y="231"/>
                  </a:cubicBezTo>
                  <a:cubicBezTo>
                    <a:pt x="1847" y="208"/>
                    <a:pt x="1848" y="196"/>
                    <a:pt x="1849" y="195"/>
                  </a:cubicBezTo>
                  <a:cubicBezTo>
                    <a:pt x="1849" y="195"/>
                    <a:pt x="1849" y="304"/>
                    <a:pt x="1848" y="309"/>
                  </a:cubicBezTo>
                  <a:cubicBezTo>
                    <a:pt x="1847" y="314"/>
                    <a:pt x="1847" y="371"/>
                    <a:pt x="1848" y="374"/>
                  </a:cubicBezTo>
                  <a:cubicBezTo>
                    <a:pt x="1848" y="375"/>
                    <a:pt x="1849" y="376"/>
                    <a:pt x="1850" y="376"/>
                  </a:cubicBezTo>
                  <a:cubicBezTo>
                    <a:pt x="1850" y="376"/>
                    <a:pt x="1851" y="377"/>
                    <a:pt x="1851" y="378"/>
                  </a:cubicBezTo>
                  <a:cubicBezTo>
                    <a:pt x="1852" y="382"/>
                    <a:pt x="1853" y="395"/>
                    <a:pt x="1853" y="396"/>
                  </a:cubicBezTo>
                  <a:cubicBezTo>
                    <a:pt x="1853" y="396"/>
                    <a:pt x="1853" y="397"/>
                    <a:pt x="1854" y="398"/>
                  </a:cubicBezTo>
                  <a:cubicBezTo>
                    <a:pt x="1854" y="399"/>
                    <a:pt x="1855" y="404"/>
                    <a:pt x="1855" y="409"/>
                  </a:cubicBezTo>
                  <a:cubicBezTo>
                    <a:pt x="1857" y="429"/>
                    <a:pt x="1858" y="434"/>
                    <a:pt x="1859" y="429"/>
                  </a:cubicBezTo>
                  <a:cubicBezTo>
                    <a:pt x="1860" y="427"/>
                    <a:pt x="1860" y="427"/>
                    <a:pt x="1860" y="427"/>
                  </a:cubicBezTo>
                  <a:cubicBezTo>
                    <a:pt x="1860" y="429"/>
                    <a:pt x="1860" y="429"/>
                    <a:pt x="1860" y="429"/>
                  </a:cubicBezTo>
                  <a:cubicBezTo>
                    <a:pt x="1863" y="441"/>
                    <a:pt x="1863" y="444"/>
                    <a:pt x="1863" y="463"/>
                  </a:cubicBezTo>
                  <a:cubicBezTo>
                    <a:pt x="1863" y="474"/>
                    <a:pt x="1863" y="484"/>
                    <a:pt x="1863" y="486"/>
                  </a:cubicBezTo>
                  <a:cubicBezTo>
                    <a:pt x="1864" y="488"/>
                    <a:pt x="1865" y="498"/>
                    <a:pt x="1866" y="540"/>
                  </a:cubicBezTo>
                  <a:cubicBezTo>
                    <a:pt x="1866" y="550"/>
                    <a:pt x="1867" y="560"/>
                    <a:pt x="1868" y="563"/>
                  </a:cubicBezTo>
                  <a:cubicBezTo>
                    <a:pt x="1869" y="568"/>
                    <a:pt x="1869" y="581"/>
                    <a:pt x="1869" y="601"/>
                  </a:cubicBezTo>
                  <a:cubicBezTo>
                    <a:pt x="1868" y="607"/>
                    <a:pt x="1869" y="615"/>
                    <a:pt x="1870" y="619"/>
                  </a:cubicBezTo>
                  <a:cubicBezTo>
                    <a:pt x="1870" y="623"/>
                    <a:pt x="1871" y="632"/>
                    <a:pt x="1872" y="638"/>
                  </a:cubicBezTo>
                  <a:cubicBezTo>
                    <a:pt x="1873" y="644"/>
                    <a:pt x="1874" y="649"/>
                    <a:pt x="1875" y="649"/>
                  </a:cubicBezTo>
                  <a:cubicBezTo>
                    <a:pt x="1876" y="651"/>
                    <a:pt x="1877" y="649"/>
                    <a:pt x="1876" y="645"/>
                  </a:cubicBezTo>
                  <a:close/>
                  <a:moveTo>
                    <a:pt x="1565" y="588"/>
                  </a:moveTo>
                  <a:cubicBezTo>
                    <a:pt x="1564" y="588"/>
                    <a:pt x="1563" y="587"/>
                    <a:pt x="1563" y="586"/>
                  </a:cubicBezTo>
                  <a:cubicBezTo>
                    <a:pt x="1564" y="584"/>
                    <a:pt x="1566" y="583"/>
                    <a:pt x="1566" y="586"/>
                  </a:cubicBezTo>
                  <a:cubicBezTo>
                    <a:pt x="1566" y="587"/>
                    <a:pt x="1566" y="588"/>
                    <a:pt x="1565" y="588"/>
                  </a:cubicBezTo>
                  <a:close/>
                  <a:moveTo>
                    <a:pt x="1433" y="578"/>
                  </a:moveTo>
                  <a:cubicBezTo>
                    <a:pt x="1433" y="579"/>
                    <a:pt x="1433" y="579"/>
                    <a:pt x="1433" y="577"/>
                  </a:cubicBezTo>
                  <a:cubicBezTo>
                    <a:pt x="1433" y="574"/>
                    <a:pt x="1433" y="573"/>
                    <a:pt x="1433" y="574"/>
                  </a:cubicBezTo>
                  <a:cubicBezTo>
                    <a:pt x="1434" y="575"/>
                    <a:pt x="1434" y="577"/>
                    <a:pt x="1433" y="578"/>
                  </a:cubicBezTo>
                  <a:close/>
                  <a:moveTo>
                    <a:pt x="663" y="89"/>
                  </a:moveTo>
                  <a:cubicBezTo>
                    <a:pt x="664" y="85"/>
                    <a:pt x="664" y="84"/>
                    <a:pt x="665" y="85"/>
                  </a:cubicBezTo>
                  <a:cubicBezTo>
                    <a:pt x="665" y="85"/>
                    <a:pt x="665" y="87"/>
                    <a:pt x="665" y="90"/>
                  </a:cubicBezTo>
                  <a:cubicBezTo>
                    <a:pt x="664" y="95"/>
                    <a:pt x="663" y="95"/>
                    <a:pt x="663" y="89"/>
                  </a:cubicBezTo>
                  <a:close/>
                  <a:moveTo>
                    <a:pt x="565" y="251"/>
                  </a:moveTo>
                  <a:cubicBezTo>
                    <a:pt x="566" y="251"/>
                    <a:pt x="566" y="253"/>
                    <a:pt x="565" y="254"/>
                  </a:cubicBezTo>
                  <a:cubicBezTo>
                    <a:pt x="565" y="255"/>
                    <a:pt x="565" y="254"/>
                    <a:pt x="565" y="252"/>
                  </a:cubicBezTo>
                  <a:cubicBezTo>
                    <a:pt x="565" y="251"/>
                    <a:pt x="565" y="250"/>
                    <a:pt x="565" y="251"/>
                  </a:cubicBezTo>
                  <a:close/>
                  <a:moveTo>
                    <a:pt x="565" y="259"/>
                  </a:moveTo>
                  <a:cubicBezTo>
                    <a:pt x="565" y="259"/>
                    <a:pt x="566" y="260"/>
                    <a:pt x="566" y="262"/>
                  </a:cubicBezTo>
                  <a:cubicBezTo>
                    <a:pt x="566" y="264"/>
                    <a:pt x="565" y="265"/>
                    <a:pt x="565" y="265"/>
                  </a:cubicBezTo>
                  <a:cubicBezTo>
                    <a:pt x="564" y="265"/>
                    <a:pt x="564" y="264"/>
                    <a:pt x="564" y="262"/>
                  </a:cubicBezTo>
                  <a:cubicBezTo>
                    <a:pt x="564" y="260"/>
                    <a:pt x="564" y="259"/>
                    <a:pt x="565" y="259"/>
                  </a:cubicBezTo>
                  <a:close/>
                  <a:moveTo>
                    <a:pt x="562" y="248"/>
                  </a:moveTo>
                  <a:cubicBezTo>
                    <a:pt x="563" y="249"/>
                    <a:pt x="563" y="250"/>
                    <a:pt x="563" y="250"/>
                  </a:cubicBezTo>
                  <a:cubicBezTo>
                    <a:pt x="562" y="251"/>
                    <a:pt x="562" y="251"/>
                    <a:pt x="562" y="250"/>
                  </a:cubicBezTo>
                  <a:cubicBezTo>
                    <a:pt x="562" y="249"/>
                    <a:pt x="562" y="248"/>
                    <a:pt x="562" y="248"/>
                  </a:cubicBezTo>
                  <a:close/>
                  <a:moveTo>
                    <a:pt x="561" y="264"/>
                  </a:moveTo>
                  <a:cubicBezTo>
                    <a:pt x="562" y="262"/>
                    <a:pt x="562" y="263"/>
                    <a:pt x="562" y="266"/>
                  </a:cubicBezTo>
                  <a:cubicBezTo>
                    <a:pt x="562" y="268"/>
                    <a:pt x="562" y="269"/>
                    <a:pt x="562" y="269"/>
                  </a:cubicBezTo>
                  <a:cubicBezTo>
                    <a:pt x="561" y="269"/>
                    <a:pt x="560" y="266"/>
                    <a:pt x="561" y="264"/>
                  </a:cubicBezTo>
                  <a:close/>
                  <a:moveTo>
                    <a:pt x="564" y="282"/>
                  </a:moveTo>
                  <a:cubicBezTo>
                    <a:pt x="562" y="284"/>
                    <a:pt x="561" y="284"/>
                    <a:pt x="561" y="280"/>
                  </a:cubicBezTo>
                  <a:cubicBezTo>
                    <a:pt x="560" y="274"/>
                    <a:pt x="560" y="271"/>
                    <a:pt x="563" y="270"/>
                  </a:cubicBezTo>
                  <a:cubicBezTo>
                    <a:pt x="566" y="269"/>
                    <a:pt x="567" y="271"/>
                    <a:pt x="564" y="275"/>
                  </a:cubicBezTo>
                  <a:cubicBezTo>
                    <a:pt x="562" y="277"/>
                    <a:pt x="562" y="277"/>
                    <a:pt x="562" y="277"/>
                  </a:cubicBezTo>
                  <a:cubicBezTo>
                    <a:pt x="564" y="278"/>
                    <a:pt x="564" y="278"/>
                    <a:pt x="564" y="278"/>
                  </a:cubicBezTo>
                  <a:cubicBezTo>
                    <a:pt x="566" y="278"/>
                    <a:pt x="566" y="280"/>
                    <a:pt x="564" y="282"/>
                  </a:cubicBezTo>
                  <a:close/>
                  <a:moveTo>
                    <a:pt x="565" y="295"/>
                  </a:moveTo>
                  <a:cubicBezTo>
                    <a:pt x="564" y="294"/>
                    <a:pt x="566" y="291"/>
                    <a:pt x="567" y="291"/>
                  </a:cubicBezTo>
                  <a:cubicBezTo>
                    <a:pt x="568" y="291"/>
                    <a:pt x="568" y="292"/>
                    <a:pt x="568" y="293"/>
                  </a:cubicBezTo>
                  <a:cubicBezTo>
                    <a:pt x="568" y="295"/>
                    <a:pt x="565" y="297"/>
                    <a:pt x="565" y="295"/>
                  </a:cubicBezTo>
                  <a:close/>
                  <a:moveTo>
                    <a:pt x="599" y="285"/>
                  </a:moveTo>
                  <a:cubicBezTo>
                    <a:pt x="591" y="287"/>
                    <a:pt x="582" y="289"/>
                    <a:pt x="578" y="290"/>
                  </a:cubicBezTo>
                  <a:cubicBezTo>
                    <a:pt x="572" y="293"/>
                    <a:pt x="570" y="293"/>
                    <a:pt x="570" y="291"/>
                  </a:cubicBezTo>
                  <a:cubicBezTo>
                    <a:pt x="570" y="290"/>
                    <a:pt x="571" y="290"/>
                    <a:pt x="586" y="285"/>
                  </a:cubicBezTo>
                  <a:cubicBezTo>
                    <a:pt x="599" y="280"/>
                    <a:pt x="601" y="279"/>
                    <a:pt x="601" y="282"/>
                  </a:cubicBezTo>
                  <a:cubicBezTo>
                    <a:pt x="601" y="284"/>
                    <a:pt x="601" y="284"/>
                    <a:pt x="599" y="285"/>
                  </a:cubicBezTo>
                  <a:close/>
                  <a:moveTo>
                    <a:pt x="518" y="500"/>
                  </a:moveTo>
                  <a:cubicBezTo>
                    <a:pt x="519" y="500"/>
                    <a:pt x="519" y="501"/>
                    <a:pt x="519" y="502"/>
                  </a:cubicBezTo>
                  <a:cubicBezTo>
                    <a:pt x="519" y="504"/>
                    <a:pt x="518" y="508"/>
                    <a:pt x="517" y="507"/>
                  </a:cubicBezTo>
                  <a:cubicBezTo>
                    <a:pt x="516" y="506"/>
                    <a:pt x="517" y="500"/>
                    <a:pt x="518" y="500"/>
                  </a:cubicBezTo>
                  <a:close/>
                  <a:moveTo>
                    <a:pt x="514" y="519"/>
                  </a:moveTo>
                  <a:cubicBezTo>
                    <a:pt x="514" y="518"/>
                    <a:pt x="515" y="519"/>
                    <a:pt x="515" y="519"/>
                  </a:cubicBezTo>
                  <a:cubicBezTo>
                    <a:pt x="515" y="520"/>
                    <a:pt x="514" y="520"/>
                    <a:pt x="514" y="521"/>
                  </a:cubicBezTo>
                  <a:cubicBezTo>
                    <a:pt x="513" y="521"/>
                    <a:pt x="513" y="521"/>
                    <a:pt x="513" y="520"/>
                  </a:cubicBezTo>
                  <a:cubicBezTo>
                    <a:pt x="513" y="520"/>
                    <a:pt x="513" y="519"/>
                    <a:pt x="514" y="519"/>
                  </a:cubicBezTo>
                  <a:close/>
                  <a:moveTo>
                    <a:pt x="503" y="225"/>
                  </a:moveTo>
                  <a:cubicBezTo>
                    <a:pt x="504" y="225"/>
                    <a:pt x="504" y="226"/>
                    <a:pt x="504" y="226"/>
                  </a:cubicBezTo>
                  <a:cubicBezTo>
                    <a:pt x="504" y="226"/>
                    <a:pt x="504" y="227"/>
                    <a:pt x="503" y="227"/>
                  </a:cubicBezTo>
                  <a:cubicBezTo>
                    <a:pt x="503" y="227"/>
                    <a:pt x="502" y="227"/>
                    <a:pt x="502" y="227"/>
                  </a:cubicBezTo>
                  <a:cubicBezTo>
                    <a:pt x="502" y="226"/>
                    <a:pt x="503" y="226"/>
                    <a:pt x="503" y="225"/>
                  </a:cubicBezTo>
                  <a:close/>
                  <a:moveTo>
                    <a:pt x="495" y="226"/>
                  </a:moveTo>
                  <a:cubicBezTo>
                    <a:pt x="495" y="226"/>
                    <a:pt x="495" y="226"/>
                    <a:pt x="495" y="226"/>
                  </a:cubicBezTo>
                  <a:cubicBezTo>
                    <a:pt x="495" y="225"/>
                    <a:pt x="495" y="225"/>
                    <a:pt x="495" y="225"/>
                  </a:cubicBezTo>
                  <a:cubicBezTo>
                    <a:pt x="496" y="225"/>
                    <a:pt x="496" y="225"/>
                    <a:pt x="496" y="225"/>
                  </a:cubicBezTo>
                  <a:cubicBezTo>
                    <a:pt x="496" y="225"/>
                    <a:pt x="496" y="226"/>
                    <a:pt x="495" y="226"/>
                  </a:cubicBezTo>
                  <a:close/>
                  <a:moveTo>
                    <a:pt x="497" y="199"/>
                  </a:moveTo>
                  <a:cubicBezTo>
                    <a:pt x="498" y="199"/>
                    <a:pt x="498" y="199"/>
                    <a:pt x="498" y="200"/>
                  </a:cubicBezTo>
                  <a:cubicBezTo>
                    <a:pt x="498" y="200"/>
                    <a:pt x="498" y="201"/>
                    <a:pt x="497" y="201"/>
                  </a:cubicBezTo>
                  <a:cubicBezTo>
                    <a:pt x="496" y="201"/>
                    <a:pt x="495" y="201"/>
                    <a:pt x="495" y="200"/>
                  </a:cubicBezTo>
                  <a:cubicBezTo>
                    <a:pt x="495" y="199"/>
                    <a:pt x="496" y="199"/>
                    <a:pt x="497" y="199"/>
                  </a:cubicBezTo>
                  <a:close/>
                  <a:moveTo>
                    <a:pt x="495" y="206"/>
                  </a:moveTo>
                  <a:cubicBezTo>
                    <a:pt x="496" y="205"/>
                    <a:pt x="496" y="205"/>
                    <a:pt x="497" y="207"/>
                  </a:cubicBezTo>
                  <a:cubicBezTo>
                    <a:pt x="497" y="208"/>
                    <a:pt x="497" y="209"/>
                    <a:pt x="497" y="210"/>
                  </a:cubicBezTo>
                  <a:cubicBezTo>
                    <a:pt x="497" y="210"/>
                    <a:pt x="496" y="211"/>
                    <a:pt x="495" y="211"/>
                  </a:cubicBezTo>
                  <a:cubicBezTo>
                    <a:pt x="494" y="211"/>
                    <a:pt x="494" y="208"/>
                    <a:pt x="495" y="206"/>
                  </a:cubicBezTo>
                  <a:close/>
                  <a:moveTo>
                    <a:pt x="444" y="261"/>
                  </a:moveTo>
                  <a:cubicBezTo>
                    <a:pt x="443" y="263"/>
                    <a:pt x="443" y="262"/>
                    <a:pt x="443" y="260"/>
                  </a:cubicBezTo>
                  <a:cubicBezTo>
                    <a:pt x="443" y="258"/>
                    <a:pt x="443" y="257"/>
                    <a:pt x="444" y="257"/>
                  </a:cubicBezTo>
                  <a:cubicBezTo>
                    <a:pt x="444" y="257"/>
                    <a:pt x="445" y="257"/>
                    <a:pt x="445" y="258"/>
                  </a:cubicBezTo>
                  <a:cubicBezTo>
                    <a:pt x="445" y="258"/>
                    <a:pt x="444" y="260"/>
                    <a:pt x="444" y="261"/>
                  </a:cubicBezTo>
                  <a:close/>
                  <a:moveTo>
                    <a:pt x="446" y="241"/>
                  </a:moveTo>
                  <a:cubicBezTo>
                    <a:pt x="446" y="242"/>
                    <a:pt x="444" y="242"/>
                    <a:pt x="443" y="242"/>
                  </a:cubicBezTo>
                  <a:cubicBezTo>
                    <a:pt x="442" y="242"/>
                    <a:pt x="441" y="242"/>
                    <a:pt x="441" y="240"/>
                  </a:cubicBezTo>
                  <a:cubicBezTo>
                    <a:pt x="441" y="239"/>
                    <a:pt x="441" y="238"/>
                    <a:pt x="443" y="238"/>
                  </a:cubicBezTo>
                  <a:cubicBezTo>
                    <a:pt x="445" y="238"/>
                    <a:pt x="447" y="240"/>
                    <a:pt x="446" y="241"/>
                  </a:cubicBezTo>
                  <a:close/>
                  <a:moveTo>
                    <a:pt x="447" y="210"/>
                  </a:moveTo>
                  <a:cubicBezTo>
                    <a:pt x="447" y="210"/>
                    <a:pt x="449" y="209"/>
                    <a:pt x="452" y="207"/>
                  </a:cubicBezTo>
                  <a:cubicBezTo>
                    <a:pt x="456" y="205"/>
                    <a:pt x="459" y="204"/>
                    <a:pt x="462" y="205"/>
                  </a:cubicBezTo>
                  <a:cubicBezTo>
                    <a:pt x="464" y="206"/>
                    <a:pt x="464" y="207"/>
                    <a:pt x="461" y="208"/>
                  </a:cubicBezTo>
                  <a:cubicBezTo>
                    <a:pt x="459" y="209"/>
                    <a:pt x="447" y="211"/>
                    <a:pt x="447" y="210"/>
                  </a:cubicBezTo>
                  <a:close/>
                  <a:moveTo>
                    <a:pt x="454" y="219"/>
                  </a:moveTo>
                  <a:cubicBezTo>
                    <a:pt x="452" y="220"/>
                    <a:pt x="452" y="220"/>
                    <a:pt x="451" y="219"/>
                  </a:cubicBezTo>
                  <a:cubicBezTo>
                    <a:pt x="450" y="218"/>
                    <a:pt x="454" y="217"/>
                    <a:pt x="455" y="218"/>
                  </a:cubicBezTo>
                  <a:cubicBezTo>
                    <a:pt x="455" y="218"/>
                    <a:pt x="455" y="219"/>
                    <a:pt x="454" y="219"/>
                  </a:cubicBezTo>
                  <a:close/>
                  <a:moveTo>
                    <a:pt x="450" y="228"/>
                  </a:moveTo>
                  <a:cubicBezTo>
                    <a:pt x="450" y="228"/>
                    <a:pt x="449" y="229"/>
                    <a:pt x="448" y="229"/>
                  </a:cubicBezTo>
                  <a:cubicBezTo>
                    <a:pt x="446" y="229"/>
                    <a:pt x="446" y="228"/>
                    <a:pt x="448" y="227"/>
                  </a:cubicBezTo>
                  <a:cubicBezTo>
                    <a:pt x="450" y="226"/>
                    <a:pt x="451" y="226"/>
                    <a:pt x="450" y="228"/>
                  </a:cubicBezTo>
                  <a:close/>
                  <a:moveTo>
                    <a:pt x="460" y="213"/>
                  </a:moveTo>
                  <a:cubicBezTo>
                    <a:pt x="462" y="213"/>
                    <a:pt x="463" y="214"/>
                    <a:pt x="462" y="214"/>
                  </a:cubicBezTo>
                  <a:cubicBezTo>
                    <a:pt x="462" y="215"/>
                    <a:pt x="461" y="215"/>
                    <a:pt x="459" y="215"/>
                  </a:cubicBezTo>
                  <a:cubicBezTo>
                    <a:pt x="458" y="215"/>
                    <a:pt x="457" y="215"/>
                    <a:pt x="457" y="214"/>
                  </a:cubicBezTo>
                  <a:cubicBezTo>
                    <a:pt x="457" y="214"/>
                    <a:pt x="458" y="213"/>
                    <a:pt x="460" y="213"/>
                  </a:cubicBezTo>
                  <a:close/>
                  <a:moveTo>
                    <a:pt x="461" y="218"/>
                  </a:moveTo>
                  <a:cubicBezTo>
                    <a:pt x="464" y="217"/>
                    <a:pt x="465" y="218"/>
                    <a:pt x="462" y="220"/>
                  </a:cubicBezTo>
                  <a:cubicBezTo>
                    <a:pt x="460" y="221"/>
                    <a:pt x="459" y="221"/>
                    <a:pt x="459" y="220"/>
                  </a:cubicBezTo>
                  <a:cubicBezTo>
                    <a:pt x="459" y="220"/>
                    <a:pt x="460" y="219"/>
                    <a:pt x="461" y="218"/>
                  </a:cubicBezTo>
                  <a:close/>
                  <a:moveTo>
                    <a:pt x="461" y="200"/>
                  </a:moveTo>
                  <a:cubicBezTo>
                    <a:pt x="457" y="202"/>
                    <a:pt x="449" y="203"/>
                    <a:pt x="451" y="201"/>
                  </a:cubicBezTo>
                  <a:cubicBezTo>
                    <a:pt x="452" y="200"/>
                    <a:pt x="463" y="194"/>
                    <a:pt x="464" y="194"/>
                  </a:cubicBezTo>
                  <a:cubicBezTo>
                    <a:pt x="464" y="194"/>
                    <a:pt x="465" y="195"/>
                    <a:pt x="465" y="196"/>
                  </a:cubicBezTo>
                  <a:cubicBezTo>
                    <a:pt x="465" y="197"/>
                    <a:pt x="463" y="199"/>
                    <a:pt x="461" y="200"/>
                  </a:cubicBezTo>
                  <a:close/>
                  <a:moveTo>
                    <a:pt x="451" y="205"/>
                  </a:moveTo>
                  <a:cubicBezTo>
                    <a:pt x="447" y="207"/>
                    <a:pt x="447" y="207"/>
                    <a:pt x="447" y="207"/>
                  </a:cubicBezTo>
                  <a:cubicBezTo>
                    <a:pt x="440" y="210"/>
                    <a:pt x="435" y="209"/>
                    <a:pt x="442" y="205"/>
                  </a:cubicBezTo>
                  <a:cubicBezTo>
                    <a:pt x="444" y="204"/>
                    <a:pt x="447" y="204"/>
                    <a:pt x="448" y="204"/>
                  </a:cubicBezTo>
                  <a:lnTo>
                    <a:pt x="451" y="205"/>
                  </a:lnTo>
                  <a:close/>
                  <a:moveTo>
                    <a:pt x="440" y="214"/>
                  </a:moveTo>
                  <a:cubicBezTo>
                    <a:pt x="441" y="214"/>
                    <a:pt x="443" y="213"/>
                    <a:pt x="446" y="213"/>
                  </a:cubicBezTo>
                  <a:cubicBezTo>
                    <a:pt x="450" y="214"/>
                    <a:pt x="450" y="214"/>
                    <a:pt x="448" y="214"/>
                  </a:cubicBezTo>
                  <a:cubicBezTo>
                    <a:pt x="445" y="215"/>
                    <a:pt x="440" y="216"/>
                    <a:pt x="440" y="214"/>
                  </a:cubicBezTo>
                  <a:close/>
                  <a:moveTo>
                    <a:pt x="443" y="224"/>
                  </a:moveTo>
                  <a:cubicBezTo>
                    <a:pt x="443" y="224"/>
                    <a:pt x="444" y="224"/>
                    <a:pt x="445" y="224"/>
                  </a:cubicBezTo>
                  <a:cubicBezTo>
                    <a:pt x="446" y="225"/>
                    <a:pt x="445" y="225"/>
                    <a:pt x="444" y="225"/>
                  </a:cubicBezTo>
                  <a:cubicBezTo>
                    <a:pt x="443" y="225"/>
                    <a:pt x="443" y="225"/>
                    <a:pt x="443" y="224"/>
                  </a:cubicBezTo>
                  <a:close/>
                  <a:moveTo>
                    <a:pt x="444" y="231"/>
                  </a:moveTo>
                  <a:cubicBezTo>
                    <a:pt x="444" y="232"/>
                    <a:pt x="443" y="233"/>
                    <a:pt x="442" y="233"/>
                  </a:cubicBezTo>
                  <a:cubicBezTo>
                    <a:pt x="441" y="233"/>
                    <a:pt x="441" y="233"/>
                    <a:pt x="441" y="232"/>
                  </a:cubicBezTo>
                  <a:cubicBezTo>
                    <a:pt x="441" y="231"/>
                    <a:pt x="444" y="230"/>
                    <a:pt x="444" y="231"/>
                  </a:cubicBezTo>
                  <a:close/>
                  <a:moveTo>
                    <a:pt x="446" y="237"/>
                  </a:moveTo>
                  <a:cubicBezTo>
                    <a:pt x="444" y="235"/>
                    <a:pt x="446" y="234"/>
                    <a:pt x="449" y="236"/>
                  </a:cubicBezTo>
                  <a:cubicBezTo>
                    <a:pt x="450" y="237"/>
                    <a:pt x="451" y="238"/>
                    <a:pt x="451" y="238"/>
                  </a:cubicBezTo>
                  <a:cubicBezTo>
                    <a:pt x="451" y="239"/>
                    <a:pt x="448" y="238"/>
                    <a:pt x="446" y="237"/>
                  </a:cubicBezTo>
                  <a:close/>
                  <a:moveTo>
                    <a:pt x="451" y="234"/>
                  </a:moveTo>
                  <a:cubicBezTo>
                    <a:pt x="451" y="232"/>
                    <a:pt x="451" y="231"/>
                    <a:pt x="452" y="231"/>
                  </a:cubicBezTo>
                  <a:cubicBezTo>
                    <a:pt x="453" y="231"/>
                    <a:pt x="454" y="231"/>
                    <a:pt x="455" y="231"/>
                  </a:cubicBezTo>
                  <a:cubicBezTo>
                    <a:pt x="455" y="232"/>
                    <a:pt x="455" y="233"/>
                    <a:pt x="454" y="234"/>
                  </a:cubicBezTo>
                  <a:cubicBezTo>
                    <a:pt x="453" y="236"/>
                    <a:pt x="452" y="235"/>
                    <a:pt x="451" y="234"/>
                  </a:cubicBezTo>
                  <a:close/>
                  <a:moveTo>
                    <a:pt x="455" y="243"/>
                  </a:moveTo>
                  <a:cubicBezTo>
                    <a:pt x="455" y="243"/>
                    <a:pt x="454" y="244"/>
                    <a:pt x="454" y="244"/>
                  </a:cubicBezTo>
                  <a:cubicBezTo>
                    <a:pt x="454" y="244"/>
                    <a:pt x="453" y="243"/>
                    <a:pt x="453" y="243"/>
                  </a:cubicBezTo>
                  <a:cubicBezTo>
                    <a:pt x="453" y="242"/>
                    <a:pt x="454" y="241"/>
                    <a:pt x="455" y="241"/>
                  </a:cubicBezTo>
                  <a:cubicBezTo>
                    <a:pt x="456" y="241"/>
                    <a:pt x="456" y="241"/>
                    <a:pt x="455" y="243"/>
                  </a:cubicBezTo>
                  <a:close/>
                  <a:moveTo>
                    <a:pt x="460" y="225"/>
                  </a:moveTo>
                  <a:cubicBezTo>
                    <a:pt x="466" y="222"/>
                    <a:pt x="467" y="223"/>
                    <a:pt x="462" y="227"/>
                  </a:cubicBezTo>
                  <a:cubicBezTo>
                    <a:pt x="458" y="231"/>
                    <a:pt x="458" y="231"/>
                    <a:pt x="457" y="230"/>
                  </a:cubicBezTo>
                  <a:cubicBezTo>
                    <a:pt x="455" y="228"/>
                    <a:pt x="456" y="227"/>
                    <a:pt x="460" y="225"/>
                  </a:cubicBezTo>
                  <a:close/>
                  <a:moveTo>
                    <a:pt x="463" y="168"/>
                  </a:moveTo>
                  <a:cubicBezTo>
                    <a:pt x="466" y="168"/>
                    <a:pt x="466" y="169"/>
                    <a:pt x="466" y="171"/>
                  </a:cubicBezTo>
                  <a:cubicBezTo>
                    <a:pt x="465" y="172"/>
                    <a:pt x="463" y="172"/>
                    <a:pt x="462" y="171"/>
                  </a:cubicBezTo>
                  <a:cubicBezTo>
                    <a:pt x="461" y="170"/>
                    <a:pt x="462" y="168"/>
                    <a:pt x="463" y="168"/>
                  </a:cubicBezTo>
                  <a:close/>
                  <a:moveTo>
                    <a:pt x="464" y="163"/>
                  </a:moveTo>
                  <a:cubicBezTo>
                    <a:pt x="462" y="161"/>
                    <a:pt x="462" y="158"/>
                    <a:pt x="463" y="149"/>
                  </a:cubicBezTo>
                  <a:cubicBezTo>
                    <a:pt x="463" y="143"/>
                    <a:pt x="464" y="138"/>
                    <a:pt x="464" y="137"/>
                  </a:cubicBezTo>
                  <a:cubicBezTo>
                    <a:pt x="464" y="135"/>
                    <a:pt x="466" y="113"/>
                    <a:pt x="466" y="103"/>
                  </a:cubicBezTo>
                  <a:cubicBezTo>
                    <a:pt x="467" y="102"/>
                    <a:pt x="467" y="102"/>
                    <a:pt x="468" y="102"/>
                  </a:cubicBezTo>
                  <a:cubicBezTo>
                    <a:pt x="468" y="120"/>
                    <a:pt x="468" y="120"/>
                    <a:pt x="468" y="120"/>
                  </a:cubicBezTo>
                  <a:cubicBezTo>
                    <a:pt x="468" y="162"/>
                    <a:pt x="465" y="161"/>
                    <a:pt x="467" y="163"/>
                  </a:cubicBezTo>
                  <a:cubicBezTo>
                    <a:pt x="470" y="165"/>
                    <a:pt x="467" y="163"/>
                    <a:pt x="467" y="165"/>
                  </a:cubicBezTo>
                  <a:cubicBezTo>
                    <a:pt x="467" y="167"/>
                    <a:pt x="465" y="166"/>
                    <a:pt x="464" y="163"/>
                  </a:cubicBezTo>
                  <a:close/>
                  <a:moveTo>
                    <a:pt x="475" y="201"/>
                  </a:moveTo>
                  <a:cubicBezTo>
                    <a:pt x="475" y="202"/>
                    <a:pt x="473" y="203"/>
                    <a:pt x="471" y="203"/>
                  </a:cubicBezTo>
                  <a:cubicBezTo>
                    <a:pt x="468" y="203"/>
                    <a:pt x="468" y="202"/>
                    <a:pt x="467" y="201"/>
                  </a:cubicBezTo>
                  <a:cubicBezTo>
                    <a:pt x="467" y="199"/>
                    <a:pt x="469" y="198"/>
                    <a:pt x="471" y="196"/>
                  </a:cubicBezTo>
                  <a:cubicBezTo>
                    <a:pt x="475" y="194"/>
                    <a:pt x="475" y="194"/>
                    <a:pt x="475" y="194"/>
                  </a:cubicBezTo>
                  <a:cubicBezTo>
                    <a:pt x="476" y="197"/>
                    <a:pt x="476" y="197"/>
                    <a:pt x="476" y="197"/>
                  </a:cubicBezTo>
                  <a:cubicBezTo>
                    <a:pt x="476" y="199"/>
                    <a:pt x="476" y="200"/>
                    <a:pt x="475" y="201"/>
                  </a:cubicBezTo>
                  <a:close/>
                  <a:moveTo>
                    <a:pt x="475" y="206"/>
                  </a:moveTo>
                  <a:cubicBezTo>
                    <a:pt x="475" y="207"/>
                    <a:pt x="475" y="207"/>
                    <a:pt x="474" y="207"/>
                  </a:cubicBezTo>
                  <a:cubicBezTo>
                    <a:pt x="473" y="207"/>
                    <a:pt x="472" y="207"/>
                    <a:pt x="472" y="206"/>
                  </a:cubicBezTo>
                  <a:cubicBezTo>
                    <a:pt x="472" y="206"/>
                    <a:pt x="472" y="206"/>
                    <a:pt x="473" y="206"/>
                  </a:cubicBezTo>
                  <a:cubicBezTo>
                    <a:pt x="474" y="206"/>
                    <a:pt x="475" y="206"/>
                    <a:pt x="475" y="206"/>
                  </a:cubicBezTo>
                  <a:close/>
                  <a:moveTo>
                    <a:pt x="471" y="214"/>
                  </a:moveTo>
                  <a:cubicBezTo>
                    <a:pt x="471" y="215"/>
                    <a:pt x="470" y="215"/>
                    <a:pt x="469" y="215"/>
                  </a:cubicBezTo>
                  <a:cubicBezTo>
                    <a:pt x="469" y="215"/>
                    <a:pt x="469" y="215"/>
                    <a:pt x="469" y="214"/>
                  </a:cubicBezTo>
                  <a:cubicBezTo>
                    <a:pt x="469" y="214"/>
                    <a:pt x="470" y="213"/>
                    <a:pt x="471" y="213"/>
                  </a:cubicBezTo>
                  <a:cubicBezTo>
                    <a:pt x="471" y="213"/>
                    <a:pt x="471" y="214"/>
                    <a:pt x="471" y="214"/>
                  </a:cubicBezTo>
                  <a:close/>
                  <a:moveTo>
                    <a:pt x="470" y="219"/>
                  </a:moveTo>
                  <a:cubicBezTo>
                    <a:pt x="470" y="220"/>
                    <a:pt x="469" y="221"/>
                    <a:pt x="468" y="221"/>
                  </a:cubicBezTo>
                  <a:cubicBezTo>
                    <a:pt x="468" y="221"/>
                    <a:pt x="468" y="220"/>
                    <a:pt x="469" y="219"/>
                  </a:cubicBezTo>
                  <a:cubicBezTo>
                    <a:pt x="469" y="219"/>
                    <a:pt x="470" y="218"/>
                    <a:pt x="471" y="218"/>
                  </a:cubicBezTo>
                  <a:cubicBezTo>
                    <a:pt x="471" y="218"/>
                    <a:pt x="471" y="219"/>
                    <a:pt x="470" y="219"/>
                  </a:cubicBezTo>
                  <a:close/>
                  <a:moveTo>
                    <a:pt x="472" y="194"/>
                  </a:moveTo>
                  <a:cubicBezTo>
                    <a:pt x="469" y="195"/>
                    <a:pt x="467" y="195"/>
                    <a:pt x="467" y="194"/>
                  </a:cubicBezTo>
                  <a:cubicBezTo>
                    <a:pt x="467" y="193"/>
                    <a:pt x="473" y="189"/>
                    <a:pt x="474" y="190"/>
                  </a:cubicBezTo>
                  <a:cubicBezTo>
                    <a:pt x="476" y="191"/>
                    <a:pt x="475" y="192"/>
                    <a:pt x="472" y="194"/>
                  </a:cubicBezTo>
                  <a:close/>
                  <a:moveTo>
                    <a:pt x="472" y="188"/>
                  </a:moveTo>
                  <a:cubicBezTo>
                    <a:pt x="469" y="190"/>
                    <a:pt x="469" y="189"/>
                    <a:pt x="469" y="186"/>
                  </a:cubicBezTo>
                  <a:cubicBezTo>
                    <a:pt x="470" y="182"/>
                    <a:pt x="470" y="182"/>
                    <a:pt x="470" y="182"/>
                  </a:cubicBezTo>
                  <a:cubicBezTo>
                    <a:pt x="472" y="185"/>
                    <a:pt x="472" y="185"/>
                    <a:pt x="472" y="185"/>
                  </a:cubicBezTo>
                  <a:cubicBezTo>
                    <a:pt x="474" y="187"/>
                    <a:pt x="474" y="188"/>
                    <a:pt x="472" y="188"/>
                  </a:cubicBezTo>
                  <a:close/>
                  <a:moveTo>
                    <a:pt x="468" y="208"/>
                  </a:moveTo>
                  <a:cubicBezTo>
                    <a:pt x="468" y="208"/>
                    <a:pt x="468" y="209"/>
                    <a:pt x="468" y="209"/>
                  </a:cubicBezTo>
                  <a:cubicBezTo>
                    <a:pt x="469" y="210"/>
                    <a:pt x="468" y="210"/>
                    <a:pt x="468" y="210"/>
                  </a:cubicBezTo>
                  <a:cubicBezTo>
                    <a:pt x="467" y="210"/>
                    <a:pt x="467" y="210"/>
                    <a:pt x="467" y="209"/>
                  </a:cubicBezTo>
                  <a:cubicBezTo>
                    <a:pt x="467" y="209"/>
                    <a:pt x="467" y="208"/>
                    <a:pt x="468" y="208"/>
                  </a:cubicBezTo>
                  <a:close/>
                  <a:moveTo>
                    <a:pt x="468" y="224"/>
                  </a:moveTo>
                  <a:cubicBezTo>
                    <a:pt x="468" y="224"/>
                    <a:pt x="469" y="224"/>
                    <a:pt x="470" y="223"/>
                  </a:cubicBezTo>
                  <a:cubicBezTo>
                    <a:pt x="474" y="222"/>
                    <a:pt x="473" y="224"/>
                    <a:pt x="469" y="227"/>
                  </a:cubicBezTo>
                  <a:cubicBezTo>
                    <a:pt x="464" y="230"/>
                    <a:pt x="463" y="230"/>
                    <a:pt x="466" y="227"/>
                  </a:cubicBezTo>
                  <a:cubicBezTo>
                    <a:pt x="467" y="225"/>
                    <a:pt x="468" y="224"/>
                    <a:pt x="468" y="224"/>
                  </a:cubicBezTo>
                  <a:close/>
                  <a:moveTo>
                    <a:pt x="462" y="258"/>
                  </a:moveTo>
                  <a:cubicBezTo>
                    <a:pt x="461" y="255"/>
                    <a:pt x="465" y="252"/>
                    <a:pt x="468" y="253"/>
                  </a:cubicBezTo>
                  <a:cubicBezTo>
                    <a:pt x="470" y="253"/>
                    <a:pt x="471" y="255"/>
                    <a:pt x="472" y="258"/>
                  </a:cubicBezTo>
                  <a:cubicBezTo>
                    <a:pt x="473" y="264"/>
                    <a:pt x="473" y="266"/>
                    <a:pt x="472" y="267"/>
                  </a:cubicBezTo>
                  <a:cubicBezTo>
                    <a:pt x="471" y="268"/>
                    <a:pt x="471" y="270"/>
                    <a:pt x="470" y="272"/>
                  </a:cubicBezTo>
                  <a:cubicBezTo>
                    <a:pt x="469" y="275"/>
                    <a:pt x="469" y="275"/>
                    <a:pt x="466" y="275"/>
                  </a:cubicBezTo>
                  <a:cubicBezTo>
                    <a:pt x="465" y="276"/>
                    <a:pt x="463" y="275"/>
                    <a:pt x="462" y="275"/>
                  </a:cubicBezTo>
                  <a:cubicBezTo>
                    <a:pt x="461" y="274"/>
                    <a:pt x="460" y="262"/>
                    <a:pt x="461" y="261"/>
                  </a:cubicBezTo>
                  <a:cubicBezTo>
                    <a:pt x="462" y="260"/>
                    <a:pt x="462" y="259"/>
                    <a:pt x="462" y="258"/>
                  </a:cubicBezTo>
                  <a:close/>
                  <a:moveTo>
                    <a:pt x="464" y="372"/>
                  </a:moveTo>
                  <a:cubicBezTo>
                    <a:pt x="466" y="372"/>
                    <a:pt x="468" y="371"/>
                    <a:pt x="469" y="371"/>
                  </a:cubicBezTo>
                  <a:cubicBezTo>
                    <a:pt x="470" y="371"/>
                    <a:pt x="470" y="371"/>
                    <a:pt x="470" y="374"/>
                  </a:cubicBezTo>
                  <a:cubicBezTo>
                    <a:pt x="470" y="378"/>
                    <a:pt x="470" y="378"/>
                    <a:pt x="467" y="378"/>
                  </a:cubicBezTo>
                  <a:cubicBezTo>
                    <a:pt x="465" y="378"/>
                    <a:pt x="464" y="378"/>
                    <a:pt x="463" y="377"/>
                  </a:cubicBezTo>
                  <a:cubicBezTo>
                    <a:pt x="463" y="377"/>
                    <a:pt x="462" y="377"/>
                    <a:pt x="461" y="377"/>
                  </a:cubicBezTo>
                  <a:cubicBezTo>
                    <a:pt x="460" y="377"/>
                    <a:pt x="459" y="377"/>
                    <a:pt x="459" y="377"/>
                  </a:cubicBezTo>
                  <a:cubicBezTo>
                    <a:pt x="459" y="375"/>
                    <a:pt x="461" y="373"/>
                    <a:pt x="464" y="372"/>
                  </a:cubicBezTo>
                  <a:close/>
                  <a:moveTo>
                    <a:pt x="460" y="356"/>
                  </a:moveTo>
                  <a:cubicBezTo>
                    <a:pt x="461" y="344"/>
                    <a:pt x="461" y="344"/>
                    <a:pt x="468" y="344"/>
                  </a:cubicBezTo>
                  <a:cubicBezTo>
                    <a:pt x="471" y="344"/>
                    <a:pt x="471" y="344"/>
                    <a:pt x="471" y="344"/>
                  </a:cubicBezTo>
                  <a:cubicBezTo>
                    <a:pt x="471" y="355"/>
                    <a:pt x="471" y="355"/>
                    <a:pt x="471" y="355"/>
                  </a:cubicBezTo>
                  <a:cubicBezTo>
                    <a:pt x="471" y="364"/>
                    <a:pt x="471" y="366"/>
                    <a:pt x="469" y="367"/>
                  </a:cubicBezTo>
                  <a:cubicBezTo>
                    <a:pt x="467" y="369"/>
                    <a:pt x="461" y="369"/>
                    <a:pt x="460" y="368"/>
                  </a:cubicBezTo>
                  <a:cubicBezTo>
                    <a:pt x="460" y="367"/>
                    <a:pt x="460" y="362"/>
                    <a:pt x="460" y="356"/>
                  </a:cubicBezTo>
                  <a:close/>
                  <a:moveTo>
                    <a:pt x="466" y="386"/>
                  </a:moveTo>
                  <a:cubicBezTo>
                    <a:pt x="471" y="385"/>
                    <a:pt x="471" y="385"/>
                    <a:pt x="471" y="385"/>
                  </a:cubicBezTo>
                  <a:cubicBezTo>
                    <a:pt x="471" y="389"/>
                    <a:pt x="471" y="389"/>
                    <a:pt x="471" y="389"/>
                  </a:cubicBezTo>
                  <a:cubicBezTo>
                    <a:pt x="471" y="392"/>
                    <a:pt x="471" y="395"/>
                    <a:pt x="472" y="403"/>
                  </a:cubicBezTo>
                  <a:cubicBezTo>
                    <a:pt x="472" y="409"/>
                    <a:pt x="472" y="409"/>
                    <a:pt x="472" y="409"/>
                  </a:cubicBezTo>
                  <a:cubicBezTo>
                    <a:pt x="469" y="409"/>
                    <a:pt x="469" y="409"/>
                    <a:pt x="469" y="409"/>
                  </a:cubicBezTo>
                  <a:cubicBezTo>
                    <a:pt x="468" y="409"/>
                    <a:pt x="465" y="409"/>
                    <a:pt x="463" y="408"/>
                  </a:cubicBezTo>
                  <a:cubicBezTo>
                    <a:pt x="460" y="408"/>
                    <a:pt x="460" y="408"/>
                    <a:pt x="460" y="408"/>
                  </a:cubicBezTo>
                  <a:cubicBezTo>
                    <a:pt x="459" y="397"/>
                    <a:pt x="459" y="397"/>
                    <a:pt x="459" y="397"/>
                  </a:cubicBezTo>
                  <a:cubicBezTo>
                    <a:pt x="459" y="386"/>
                    <a:pt x="459" y="387"/>
                    <a:pt x="466" y="386"/>
                  </a:cubicBezTo>
                  <a:close/>
                  <a:moveTo>
                    <a:pt x="469" y="334"/>
                  </a:moveTo>
                  <a:cubicBezTo>
                    <a:pt x="465" y="335"/>
                    <a:pt x="464" y="334"/>
                    <a:pt x="462" y="332"/>
                  </a:cubicBezTo>
                  <a:cubicBezTo>
                    <a:pt x="461" y="331"/>
                    <a:pt x="461" y="326"/>
                    <a:pt x="461" y="313"/>
                  </a:cubicBezTo>
                  <a:cubicBezTo>
                    <a:pt x="461" y="312"/>
                    <a:pt x="464" y="312"/>
                    <a:pt x="467" y="312"/>
                  </a:cubicBezTo>
                  <a:cubicBezTo>
                    <a:pt x="472" y="312"/>
                    <a:pt x="472" y="312"/>
                    <a:pt x="472" y="312"/>
                  </a:cubicBezTo>
                  <a:cubicBezTo>
                    <a:pt x="472" y="333"/>
                    <a:pt x="472" y="333"/>
                    <a:pt x="472" y="333"/>
                  </a:cubicBezTo>
                  <a:lnTo>
                    <a:pt x="469" y="334"/>
                  </a:lnTo>
                  <a:close/>
                  <a:moveTo>
                    <a:pt x="460" y="296"/>
                  </a:moveTo>
                  <a:cubicBezTo>
                    <a:pt x="461" y="285"/>
                    <a:pt x="461" y="285"/>
                    <a:pt x="466" y="285"/>
                  </a:cubicBezTo>
                  <a:cubicBezTo>
                    <a:pt x="471" y="285"/>
                    <a:pt x="471" y="286"/>
                    <a:pt x="471" y="288"/>
                  </a:cubicBezTo>
                  <a:cubicBezTo>
                    <a:pt x="471" y="289"/>
                    <a:pt x="471" y="293"/>
                    <a:pt x="472" y="296"/>
                  </a:cubicBezTo>
                  <a:cubicBezTo>
                    <a:pt x="472" y="301"/>
                    <a:pt x="472" y="301"/>
                    <a:pt x="472" y="301"/>
                  </a:cubicBezTo>
                  <a:cubicBezTo>
                    <a:pt x="468" y="302"/>
                    <a:pt x="468" y="302"/>
                    <a:pt x="468" y="302"/>
                  </a:cubicBezTo>
                  <a:cubicBezTo>
                    <a:pt x="466" y="302"/>
                    <a:pt x="464" y="303"/>
                    <a:pt x="463" y="303"/>
                  </a:cubicBezTo>
                  <a:cubicBezTo>
                    <a:pt x="460" y="304"/>
                    <a:pt x="460" y="304"/>
                    <a:pt x="460" y="296"/>
                  </a:cubicBezTo>
                  <a:close/>
                  <a:moveTo>
                    <a:pt x="458" y="238"/>
                  </a:moveTo>
                  <a:cubicBezTo>
                    <a:pt x="458" y="237"/>
                    <a:pt x="460" y="236"/>
                    <a:pt x="462" y="236"/>
                  </a:cubicBezTo>
                  <a:cubicBezTo>
                    <a:pt x="463" y="236"/>
                    <a:pt x="463" y="237"/>
                    <a:pt x="462" y="238"/>
                  </a:cubicBezTo>
                  <a:cubicBezTo>
                    <a:pt x="461" y="239"/>
                    <a:pt x="458" y="240"/>
                    <a:pt x="458" y="238"/>
                  </a:cubicBezTo>
                  <a:close/>
                  <a:moveTo>
                    <a:pt x="457" y="363"/>
                  </a:moveTo>
                  <a:cubicBezTo>
                    <a:pt x="457" y="362"/>
                    <a:pt x="458" y="362"/>
                    <a:pt x="458" y="363"/>
                  </a:cubicBezTo>
                  <a:cubicBezTo>
                    <a:pt x="458" y="364"/>
                    <a:pt x="457" y="364"/>
                    <a:pt x="457" y="364"/>
                  </a:cubicBezTo>
                  <a:cubicBezTo>
                    <a:pt x="456" y="364"/>
                    <a:pt x="456" y="364"/>
                    <a:pt x="456" y="364"/>
                  </a:cubicBezTo>
                  <a:cubicBezTo>
                    <a:pt x="456" y="363"/>
                    <a:pt x="456" y="363"/>
                    <a:pt x="457" y="363"/>
                  </a:cubicBezTo>
                  <a:close/>
                  <a:moveTo>
                    <a:pt x="457" y="375"/>
                  </a:moveTo>
                  <a:cubicBezTo>
                    <a:pt x="456" y="376"/>
                    <a:pt x="456" y="376"/>
                    <a:pt x="456" y="374"/>
                  </a:cubicBezTo>
                  <a:cubicBezTo>
                    <a:pt x="456" y="373"/>
                    <a:pt x="456" y="372"/>
                    <a:pt x="457" y="372"/>
                  </a:cubicBezTo>
                  <a:cubicBezTo>
                    <a:pt x="457" y="373"/>
                    <a:pt x="457" y="374"/>
                    <a:pt x="457" y="375"/>
                  </a:cubicBezTo>
                  <a:close/>
                  <a:moveTo>
                    <a:pt x="456" y="378"/>
                  </a:moveTo>
                  <a:cubicBezTo>
                    <a:pt x="457" y="377"/>
                    <a:pt x="457" y="384"/>
                    <a:pt x="457" y="393"/>
                  </a:cubicBezTo>
                  <a:cubicBezTo>
                    <a:pt x="457" y="403"/>
                    <a:pt x="457" y="408"/>
                    <a:pt x="456" y="408"/>
                  </a:cubicBezTo>
                  <a:cubicBezTo>
                    <a:pt x="455" y="408"/>
                    <a:pt x="455" y="379"/>
                    <a:pt x="456" y="378"/>
                  </a:cubicBezTo>
                  <a:close/>
                  <a:moveTo>
                    <a:pt x="471" y="418"/>
                  </a:moveTo>
                  <a:cubicBezTo>
                    <a:pt x="470" y="418"/>
                    <a:pt x="465" y="419"/>
                    <a:pt x="462" y="419"/>
                  </a:cubicBezTo>
                  <a:cubicBezTo>
                    <a:pt x="455" y="419"/>
                    <a:pt x="455" y="419"/>
                    <a:pt x="455" y="417"/>
                  </a:cubicBezTo>
                  <a:cubicBezTo>
                    <a:pt x="455" y="414"/>
                    <a:pt x="456" y="413"/>
                    <a:pt x="458" y="414"/>
                  </a:cubicBezTo>
                  <a:cubicBezTo>
                    <a:pt x="458" y="415"/>
                    <a:pt x="460" y="415"/>
                    <a:pt x="462" y="414"/>
                  </a:cubicBezTo>
                  <a:cubicBezTo>
                    <a:pt x="464" y="413"/>
                    <a:pt x="467" y="413"/>
                    <a:pt x="469" y="413"/>
                  </a:cubicBezTo>
                  <a:cubicBezTo>
                    <a:pt x="473" y="413"/>
                    <a:pt x="474" y="413"/>
                    <a:pt x="474" y="415"/>
                  </a:cubicBezTo>
                  <a:cubicBezTo>
                    <a:pt x="474" y="416"/>
                    <a:pt x="473" y="417"/>
                    <a:pt x="471" y="418"/>
                  </a:cubicBezTo>
                  <a:close/>
                  <a:moveTo>
                    <a:pt x="481" y="251"/>
                  </a:moveTo>
                  <a:cubicBezTo>
                    <a:pt x="481" y="252"/>
                    <a:pt x="480" y="251"/>
                    <a:pt x="480" y="250"/>
                  </a:cubicBezTo>
                  <a:cubicBezTo>
                    <a:pt x="480" y="249"/>
                    <a:pt x="481" y="249"/>
                    <a:pt x="481" y="249"/>
                  </a:cubicBezTo>
                  <a:cubicBezTo>
                    <a:pt x="481" y="249"/>
                    <a:pt x="481" y="250"/>
                    <a:pt x="481" y="251"/>
                  </a:cubicBezTo>
                  <a:close/>
                  <a:moveTo>
                    <a:pt x="483" y="202"/>
                  </a:moveTo>
                  <a:cubicBezTo>
                    <a:pt x="482" y="203"/>
                    <a:pt x="480" y="203"/>
                    <a:pt x="480" y="202"/>
                  </a:cubicBezTo>
                  <a:cubicBezTo>
                    <a:pt x="480" y="201"/>
                    <a:pt x="483" y="200"/>
                    <a:pt x="483" y="201"/>
                  </a:cubicBezTo>
                  <a:cubicBezTo>
                    <a:pt x="484" y="201"/>
                    <a:pt x="483" y="202"/>
                    <a:pt x="483" y="202"/>
                  </a:cubicBezTo>
                  <a:close/>
                  <a:moveTo>
                    <a:pt x="482" y="208"/>
                  </a:moveTo>
                  <a:cubicBezTo>
                    <a:pt x="481" y="208"/>
                    <a:pt x="481" y="208"/>
                    <a:pt x="481" y="207"/>
                  </a:cubicBezTo>
                  <a:cubicBezTo>
                    <a:pt x="481" y="207"/>
                    <a:pt x="481" y="206"/>
                    <a:pt x="482" y="206"/>
                  </a:cubicBezTo>
                  <a:cubicBezTo>
                    <a:pt x="482" y="206"/>
                    <a:pt x="483" y="207"/>
                    <a:pt x="483" y="207"/>
                  </a:cubicBezTo>
                  <a:cubicBezTo>
                    <a:pt x="483" y="208"/>
                    <a:pt x="482" y="208"/>
                    <a:pt x="482" y="208"/>
                  </a:cubicBezTo>
                  <a:close/>
                  <a:moveTo>
                    <a:pt x="481" y="215"/>
                  </a:moveTo>
                  <a:cubicBezTo>
                    <a:pt x="480" y="215"/>
                    <a:pt x="479" y="215"/>
                    <a:pt x="480" y="214"/>
                  </a:cubicBezTo>
                  <a:cubicBezTo>
                    <a:pt x="480" y="214"/>
                    <a:pt x="482" y="214"/>
                    <a:pt x="482" y="214"/>
                  </a:cubicBezTo>
                  <a:cubicBezTo>
                    <a:pt x="483" y="215"/>
                    <a:pt x="482" y="215"/>
                    <a:pt x="481" y="215"/>
                  </a:cubicBezTo>
                  <a:close/>
                  <a:moveTo>
                    <a:pt x="490" y="190"/>
                  </a:moveTo>
                  <a:cubicBezTo>
                    <a:pt x="491" y="190"/>
                    <a:pt x="491" y="191"/>
                    <a:pt x="491" y="191"/>
                  </a:cubicBezTo>
                  <a:cubicBezTo>
                    <a:pt x="491" y="192"/>
                    <a:pt x="491" y="192"/>
                    <a:pt x="490" y="192"/>
                  </a:cubicBezTo>
                  <a:cubicBezTo>
                    <a:pt x="490" y="192"/>
                    <a:pt x="490" y="191"/>
                    <a:pt x="490" y="190"/>
                  </a:cubicBezTo>
                  <a:cubicBezTo>
                    <a:pt x="490" y="190"/>
                    <a:pt x="490" y="189"/>
                    <a:pt x="490" y="190"/>
                  </a:cubicBezTo>
                  <a:close/>
                  <a:moveTo>
                    <a:pt x="487" y="194"/>
                  </a:moveTo>
                  <a:cubicBezTo>
                    <a:pt x="488" y="193"/>
                    <a:pt x="491" y="197"/>
                    <a:pt x="490" y="199"/>
                  </a:cubicBezTo>
                  <a:cubicBezTo>
                    <a:pt x="490" y="201"/>
                    <a:pt x="488" y="201"/>
                    <a:pt x="487" y="198"/>
                  </a:cubicBezTo>
                  <a:cubicBezTo>
                    <a:pt x="487" y="196"/>
                    <a:pt x="487" y="194"/>
                    <a:pt x="487" y="194"/>
                  </a:cubicBezTo>
                  <a:close/>
                  <a:moveTo>
                    <a:pt x="488" y="209"/>
                  </a:moveTo>
                  <a:cubicBezTo>
                    <a:pt x="490" y="207"/>
                    <a:pt x="492" y="207"/>
                    <a:pt x="492" y="210"/>
                  </a:cubicBezTo>
                  <a:cubicBezTo>
                    <a:pt x="492" y="212"/>
                    <a:pt x="491" y="212"/>
                    <a:pt x="489" y="212"/>
                  </a:cubicBezTo>
                  <a:cubicBezTo>
                    <a:pt x="487" y="212"/>
                    <a:pt x="486" y="210"/>
                    <a:pt x="488" y="209"/>
                  </a:cubicBezTo>
                  <a:close/>
                  <a:moveTo>
                    <a:pt x="490" y="224"/>
                  </a:moveTo>
                  <a:cubicBezTo>
                    <a:pt x="490" y="225"/>
                    <a:pt x="490" y="226"/>
                    <a:pt x="489" y="227"/>
                  </a:cubicBezTo>
                  <a:cubicBezTo>
                    <a:pt x="487" y="230"/>
                    <a:pt x="486" y="230"/>
                    <a:pt x="486" y="228"/>
                  </a:cubicBezTo>
                  <a:cubicBezTo>
                    <a:pt x="486" y="225"/>
                    <a:pt x="488" y="223"/>
                    <a:pt x="490" y="224"/>
                  </a:cubicBezTo>
                  <a:close/>
                  <a:moveTo>
                    <a:pt x="485" y="259"/>
                  </a:moveTo>
                  <a:cubicBezTo>
                    <a:pt x="486" y="258"/>
                    <a:pt x="486" y="258"/>
                    <a:pt x="486" y="260"/>
                  </a:cubicBezTo>
                  <a:cubicBezTo>
                    <a:pt x="486" y="262"/>
                    <a:pt x="486" y="263"/>
                    <a:pt x="485" y="261"/>
                  </a:cubicBezTo>
                  <a:cubicBezTo>
                    <a:pt x="484" y="260"/>
                    <a:pt x="484" y="260"/>
                    <a:pt x="485" y="259"/>
                  </a:cubicBezTo>
                  <a:close/>
                  <a:moveTo>
                    <a:pt x="486" y="270"/>
                  </a:moveTo>
                  <a:cubicBezTo>
                    <a:pt x="486" y="271"/>
                    <a:pt x="485" y="270"/>
                    <a:pt x="485" y="267"/>
                  </a:cubicBezTo>
                  <a:cubicBezTo>
                    <a:pt x="485" y="265"/>
                    <a:pt x="486" y="264"/>
                    <a:pt x="486" y="265"/>
                  </a:cubicBezTo>
                  <a:cubicBezTo>
                    <a:pt x="486" y="267"/>
                    <a:pt x="486" y="269"/>
                    <a:pt x="486" y="270"/>
                  </a:cubicBezTo>
                  <a:close/>
                  <a:moveTo>
                    <a:pt x="486" y="317"/>
                  </a:moveTo>
                  <a:cubicBezTo>
                    <a:pt x="487" y="314"/>
                    <a:pt x="488" y="318"/>
                    <a:pt x="488" y="330"/>
                  </a:cubicBezTo>
                  <a:cubicBezTo>
                    <a:pt x="488" y="337"/>
                    <a:pt x="488" y="352"/>
                    <a:pt x="488" y="363"/>
                  </a:cubicBezTo>
                  <a:cubicBezTo>
                    <a:pt x="487" y="374"/>
                    <a:pt x="487" y="397"/>
                    <a:pt x="486" y="413"/>
                  </a:cubicBezTo>
                  <a:cubicBezTo>
                    <a:pt x="486" y="429"/>
                    <a:pt x="486" y="442"/>
                    <a:pt x="486" y="442"/>
                  </a:cubicBezTo>
                  <a:cubicBezTo>
                    <a:pt x="485" y="444"/>
                    <a:pt x="484" y="436"/>
                    <a:pt x="484" y="411"/>
                  </a:cubicBezTo>
                  <a:cubicBezTo>
                    <a:pt x="484" y="375"/>
                    <a:pt x="485" y="318"/>
                    <a:pt x="486" y="317"/>
                  </a:cubicBezTo>
                  <a:close/>
                  <a:moveTo>
                    <a:pt x="479" y="195"/>
                  </a:moveTo>
                  <a:cubicBezTo>
                    <a:pt x="480" y="192"/>
                    <a:pt x="480" y="190"/>
                    <a:pt x="480" y="189"/>
                  </a:cubicBezTo>
                  <a:cubicBezTo>
                    <a:pt x="480" y="187"/>
                    <a:pt x="481" y="188"/>
                    <a:pt x="482" y="191"/>
                  </a:cubicBezTo>
                  <a:cubicBezTo>
                    <a:pt x="484" y="194"/>
                    <a:pt x="484" y="196"/>
                    <a:pt x="483" y="197"/>
                  </a:cubicBezTo>
                  <a:cubicBezTo>
                    <a:pt x="483" y="198"/>
                    <a:pt x="481" y="198"/>
                    <a:pt x="481" y="199"/>
                  </a:cubicBezTo>
                  <a:cubicBezTo>
                    <a:pt x="479" y="199"/>
                    <a:pt x="479" y="198"/>
                    <a:pt x="479" y="195"/>
                  </a:cubicBezTo>
                  <a:close/>
                  <a:moveTo>
                    <a:pt x="481" y="218"/>
                  </a:moveTo>
                  <a:cubicBezTo>
                    <a:pt x="482" y="218"/>
                    <a:pt x="483" y="218"/>
                    <a:pt x="482" y="219"/>
                  </a:cubicBezTo>
                  <a:cubicBezTo>
                    <a:pt x="482" y="219"/>
                    <a:pt x="481" y="220"/>
                    <a:pt x="481" y="220"/>
                  </a:cubicBezTo>
                  <a:cubicBezTo>
                    <a:pt x="480" y="220"/>
                    <a:pt x="479" y="219"/>
                    <a:pt x="479" y="219"/>
                  </a:cubicBezTo>
                  <a:cubicBezTo>
                    <a:pt x="479" y="218"/>
                    <a:pt x="480" y="218"/>
                    <a:pt x="481" y="218"/>
                  </a:cubicBezTo>
                  <a:close/>
                  <a:moveTo>
                    <a:pt x="478" y="234"/>
                  </a:moveTo>
                  <a:cubicBezTo>
                    <a:pt x="478" y="233"/>
                    <a:pt x="481" y="229"/>
                    <a:pt x="482" y="229"/>
                  </a:cubicBezTo>
                  <a:cubicBezTo>
                    <a:pt x="483" y="229"/>
                    <a:pt x="483" y="231"/>
                    <a:pt x="483" y="232"/>
                  </a:cubicBezTo>
                  <a:cubicBezTo>
                    <a:pt x="483" y="234"/>
                    <a:pt x="482" y="236"/>
                    <a:pt x="479" y="239"/>
                  </a:cubicBezTo>
                  <a:cubicBezTo>
                    <a:pt x="476" y="241"/>
                    <a:pt x="474" y="243"/>
                    <a:pt x="473" y="243"/>
                  </a:cubicBezTo>
                  <a:cubicBezTo>
                    <a:pt x="472" y="243"/>
                    <a:pt x="469" y="244"/>
                    <a:pt x="467" y="245"/>
                  </a:cubicBezTo>
                  <a:cubicBezTo>
                    <a:pt x="463" y="247"/>
                    <a:pt x="461" y="247"/>
                    <a:pt x="461" y="246"/>
                  </a:cubicBezTo>
                  <a:cubicBezTo>
                    <a:pt x="460" y="246"/>
                    <a:pt x="462" y="245"/>
                    <a:pt x="464" y="245"/>
                  </a:cubicBezTo>
                  <a:cubicBezTo>
                    <a:pt x="466" y="244"/>
                    <a:pt x="469" y="243"/>
                    <a:pt x="472" y="240"/>
                  </a:cubicBezTo>
                  <a:cubicBezTo>
                    <a:pt x="474" y="237"/>
                    <a:pt x="477" y="235"/>
                    <a:pt x="477" y="235"/>
                  </a:cubicBezTo>
                  <a:cubicBezTo>
                    <a:pt x="478" y="235"/>
                    <a:pt x="478" y="235"/>
                    <a:pt x="478" y="234"/>
                  </a:cubicBezTo>
                  <a:close/>
                  <a:moveTo>
                    <a:pt x="476" y="183"/>
                  </a:moveTo>
                  <a:cubicBezTo>
                    <a:pt x="476" y="183"/>
                    <a:pt x="476" y="184"/>
                    <a:pt x="475" y="184"/>
                  </a:cubicBezTo>
                  <a:cubicBezTo>
                    <a:pt x="474" y="184"/>
                    <a:pt x="471" y="178"/>
                    <a:pt x="471" y="177"/>
                  </a:cubicBezTo>
                  <a:cubicBezTo>
                    <a:pt x="472" y="177"/>
                    <a:pt x="476" y="181"/>
                    <a:pt x="476" y="183"/>
                  </a:cubicBezTo>
                  <a:close/>
                  <a:moveTo>
                    <a:pt x="474" y="82"/>
                  </a:moveTo>
                  <a:cubicBezTo>
                    <a:pt x="476" y="76"/>
                    <a:pt x="476" y="76"/>
                    <a:pt x="476" y="76"/>
                  </a:cubicBezTo>
                  <a:cubicBezTo>
                    <a:pt x="477" y="80"/>
                    <a:pt x="477" y="80"/>
                    <a:pt x="477" y="80"/>
                  </a:cubicBezTo>
                  <a:cubicBezTo>
                    <a:pt x="477" y="83"/>
                    <a:pt x="477" y="84"/>
                    <a:pt x="476" y="86"/>
                  </a:cubicBezTo>
                  <a:cubicBezTo>
                    <a:pt x="474" y="89"/>
                    <a:pt x="472" y="90"/>
                    <a:pt x="472" y="88"/>
                  </a:cubicBezTo>
                  <a:cubicBezTo>
                    <a:pt x="472" y="88"/>
                    <a:pt x="473" y="85"/>
                    <a:pt x="474" y="82"/>
                  </a:cubicBezTo>
                  <a:close/>
                  <a:moveTo>
                    <a:pt x="466" y="60"/>
                  </a:moveTo>
                  <a:cubicBezTo>
                    <a:pt x="466" y="59"/>
                    <a:pt x="467" y="60"/>
                    <a:pt x="467" y="62"/>
                  </a:cubicBezTo>
                  <a:cubicBezTo>
                    <a:pt x="467" y="63"/>
                    <a:pt x="467" y="64"/>
                    <a:pt x="466" y="64"/>
                  </a:cubicBezTo>
                  <a:cubicBezTo>
                    <a:pt x="466" y="64"/>
                    <a:pt x="465" y="63"/>
                    <a:pt x="465" y="62"/>
                  </a:cubicBezTo>
                  <a:cubicBezTo>
                    <a:pt x="465" y="61"/>
                    <a:pt x="465" y="60"/>
                    <a:pt x="466" y="60"/>
                  </a:cubicBezTo>
                  <a:close/>
                  <a:moveTo>
                    <a:pt x="463" y="72"/>
                  </a:moveTo>
                  <a:cubicBezTo>
                    <a:pt x="472" y="66"/>
                    <a:pt x="475" y="73"/>
                    <a:pt x="468" y="84"/>
                  </a:cubicBezTo>
                  <a:cubicBezTo>
                    <a:pt x="467" y="86"/>
                    <a:pt x="466" y="87"/>
                    <a:pt x="465" y="87"/>
                  </a:cubicBezTo>
                  <a:cubicBezTo>
                    <a:pt x="463" y="87"/>
                    <a:pt x="460" y="82"/>
                    <a:pt x="460" y="78"/>
                  </a:cubicBezTo>
                  <a:cubicBezTo>
                    <a:pt x="461" y="75"/>
                    <a:pt x="461" y="74"/>
                    <a:pt x="463" y="72"/>
                  </a:cubicBezTo>
                  <a:close/>
                  <a:moveTo>
                    <a:pt x="455" y="95"/>
                  </a:moveTo>
                  <a:cubicBezTo>
                    <a:pt x="455" y="95"/>
                    <a:pt x="456" y="95"/>
                    <a:pt x="456" y="95"/>
                  </a:cubicBezTo>
                  <a:cubicBezTo>
                    <a:pt x="456" y="98"/>
                    <a:pt x="456" y="98"/>
                    <a:pt x="456" y="98"/>
                  </a:cubicBezTo>
                  <a:cubicBezTo>
                    <a:pt x="455" y="98"/>
                    <a:pt x="454" y="96"/>
                    <a:pt x="455" y="95"/>
                  </a:cubicBezTo>
                  <a:close/>
                  <a:moveTo>
                    <a:pt x="459" y="124"/>
                  </a:moveTo>
                  <a:cubicBezTo>
                    <a:pt x="459" y="124"/>
                    <a:pt x="458" y="124"/>
                    <a:pt x="458" y="123"/>
                  </a:cubicBezTo>
                  <a:lnTo>
                    <a:pt x="459" y="124"/>
                  </a:lnTo>
                  <a:close/>
                  <a:moveTo>
                    <a:pt x="422" y="214"/>
                  </a:moveTo>
                  <a:cubicBezTo>
                    <a:pt x="420" y="214"/>
                    <a:pt x="419" y="213"/>
                    <a:pt x="420" y="212"/>
                  </a:cubicBezTo>
                  <a:cubicBezTo>
                    <a:pt x="421" y="210"/>
                    <a:pt x="422" y="211"/>
                    <a:pt x="422" y="213"/>
                  </a:cubicBezTo>
                  <a:cubicBezTo>
                    <a:pt x="422" y="214"/>
                    <a:pt x="422" y="214"/>
                    <a:pt x="422" y="214"/>
                  </a:cubicBezTo>
                  <a:close/>
                  <a:moveTo>
                    <a:pt x="421" y="203"/>
                  </a:moveTo>
                  <a:cubicBezTo>
                    <a:pt x="424" y="200"/>
                    <a:pt x="424" y="200"/>
                    <a:pt x="438" y="191"/>
                  </a:cubicBezTo>
                  <a:cubicBezTo>
                    <a:pt x="450" y="185"/>
                    <a:pt x="448" y="184"/>
                    <a:pt x="434" y="190"/>
                  </a:cubicBezTo>
                  <a:cubicBezTo>
                    <a:pt x="429" y="193"/>
                    <a:pt x="424" y="195"/>
                    <a:pt x="424" y="195"/>
                  </a:cubicBezTo>
                  <a:cubicBezTo>
                    <a:pt x="423" y="194"/>
                    <a:pt x="431" y="187"/>
                    <a:pt x="438" y="184"/>
                  </a:cubicBezTo>
                  <a:cubicBezTo>
                    <a:pt x="443" y="181"/>
                    <a:pt x="446" y="179"/>
                    <a:pt x="446" y="179"/>
                  </a:cubicBezTo>
                  <a:cubicBezTo>
                    <a:pt x="446" y="177"/>
                    <a:pt x="446" y="178"/>
                    <a:pt x="438" y="181"/>
                  </a:cubicBezTo>
                  <a:cubicBezTo>
                    <a:pt x="434" y="183"/>
                    <a:pt x="430" y="184"/>
                    <a:pt x="430" y="184"/>
                  </a:cubicBezTo>
                  <a:cubicBezTo>
                    <a:pt x="429" y="183"/>
                    <a:pt x="432" y="181"/>
                    <a:pt x="435" y="179"/>
                  </a:cubicBezTo>
                  <a:cubicBezTo>
                    <a:pt x="438" y="178"/>
                    <a:pt x="439" y="178"/>
                    <a:pt x="438" y="177"/>
                  </a:cubicBezTo>
                  <a:cubicBezTo>
                    <a:pt x="436" y="175"/>
                    <a:pt x="442" y="172"/>
                    <a:pt x="445" y="172"/>
                  </a:cubicBezTo>
                  <a:cubicBezTo>
                    <a:pt x="446" y="173"/>
                    <a:pt x="447" y="172"/>
                    <a:pt x="447" y="172"/>
                  </a:cubicBezTo>
                  <a:cubicBezTo>
                    <a:pt x="447" y="171"/>
                    <a:pt x="452" y="169"/>
                    <a:pt x="453" y="169"/>
                  </a:cubicBezTo>
                  <a:cubicBezTo>
                    <a:pt x="455" y="169"/>
                    <a:pt x="456" y="173"/>
                    <a:pt x="454" y="178"/>
                  </a:cubicBezTo>
                  <a:cubicBezTo>
                    <a:pt x="454" y="181"/>
                    <a:pt x="453" y="184"/>
                    <a:pt x="453" y="186"/>
                  </a:cubicBezTo>
                  <a:cubicBezTo>
                    <a:pt x="453" y="188"/>
                    <a:pt x="452" y="189"/>
                    <a:pt x="444" y="193"/>
                  </a:cubicBezTo>
                  <a:cubicBezTo>
                    <a:pt x="439" y="195"/>
                    <a:pt x="431" y="199"/>
                    <a:pt x="427" y="202"/>
                  </a:cubicBezTo>
                  <a:cubicBezTo>
                    <a:pt x="418" y="208"/>
                    <a:pt x="416" y="208"/>
                    <a:pt x="421" y="203"/>
                  </a:cubicBezTo>
                  <a:close/>
                  <a:moveTo>
                    <a:pt x="429" y="205"/>
                  </a:moveTo>
                  <a:cubicBezTo>
                    <a:pt x="430" y="205"/>
                    <a:pt x="431" y="204"/>
                    <a:pt x="432" y="203"/>
                  </a:cubicBezTo>
                  <a:cubicBezTo>
                    <a:pt x="433" y="202"/>
                    <a:pt x="448" y="193"/>
                    <a:pt x="456" y="189"/>
                  </a:cubicBezTo>
                  <a:cubicBezTo>
                    <a:pt x="462" y="186"/>
                    <a:pt x="463" y="184"/>
                    <a:pt x="460" y="184"/>
                  </a:cubicBezTo>
                  <a:cubicBezTo>
                    <a:pt x="458" y="184"/>
                    <a:pt x="458" y="184"/>
                    <a:pt x="458" y="183"/>
                  </a:cubicBezTo>
                  <a:cubicBezTo>
                    <a:pt x="459" y="182"/>
                    <a:pt x="458" y="182"/>
                    <a:pt x="458" y="182"/>
                  </a:cubicBezTo>
                  <a:cubicBezTo>
                    <a:pt x="457" y="182"/>
                    <a:pt x="457" y="181"/>
                    <a:pt x="457" y="181"/>
                  </a:cubicBezTo>
                  <a:cubicBezTo>
                    <a:pt x="457" y="180"/>
                    <a:pt x="457" y="180"/>
                    <a:pt x="458" y="180"/>
                  </a:cubicBezTo>
                  <a:cubicBezTo>
                    <a:pt x="459" y="180"/>
                    <a:pt x="460" y="179"/>
                    <a:pt x="460" y="177"/>
                  </a:cubicBezTo>
                  <a:cubicBezTo>
                    <a:pt x="460" y="174"/>
                    <a:pt x="462" y="174"/>
                    <a:pt x="464" y="177"/>
                  </a:cubicBezTo>
                  <a:cubicBezTo>
                    <a:pt x="466" y="179"/>
                    <a:pt x="466" y="180"/>
                    <a:pt x="466" y="185"/>
                  </a:cubicBezTo>
                  <a:cubicBezTo>
                    <a:pt x="465" y="191"/>
                    <a:pt x="465" y="191"/>
                    <a:pt x="462" y="193"/>
                  </a:cubicBezTo>
                  <a:cubicBezTo>
                    <a:pt x="460" y="194"/>
                    <a:pt x="455" y="196"/>
                    <a:pt x="450" y="198"/>
                  </a:cubicBezTo>
                  <a:cubicBezTo>
                    <a:pt x="446" y="200"/>
                    <a:pt x="441" y="202"/>
                    <a:pt x="440" y="202"/>
                  </a:cubicBezTo>
                  <a:cubicBezTo>
                    <a:pt x="439" y="202"/>
                    <a:pt x="437" y="203"/>
                    <a:pt x="437" y="204"/>
                  </a:cubicBezTo>
                  <a:cubicBezTo>
                    <a:pt x="436" y="205"/>
                    <a:pt x="434" y="206"/>
                    <a:pt x="431" y="208"/>
                  </a:cubicBezTo>
                  <a:cubicBezTo>
                    <a:pt x="427" y="211"/>
                    <a:pt x="427" y="211"/>
                    <a:pt x="426" y="210"/>
                  </a:cubicBezTo>
                  <a:cubicBezTo>
                    <a:pt x="425" y="208"/>
                    <a:pt x="426" y="206"/>
                    <a:pt x="429" y="205"/>
                  </a:cubicBezTo>
                  <a:close/>
                  <a:moveTo>
                    <a:pt x="436" y="220"/>
                  </a:moveTo>
                  <a:cubicBezTo>
                    <a:pt x="435" y="222"/>
                    <a:pt x="432" y="223"/>
                    <a:pt x="431" y="222"/>
                  </a:cubicBezTo>
                  <a:cubicBezTo>
                    <a:pt x="430" y="220"/>
                    <a:pt x="431" y="219"/>
                    <a:pt x="434" y="219"/>
                  </a:cubicBezTo>
                  <a:cubicBezTo>
                    <a:pt x="435" y="219"/>
                    <a:pt x="436" y="220"/>
                    <a:pt x="436" y="220"/>
                  </a:cubicBezTo>
                  <a:close/>
                  <a:moveTo>
                    <a:pt x="429" y="226"/>
                  </a:moveTo>
                  <a:cubicBezTo>
                    <a:pt x="428" y="228"/>
                    <a:pt x="426" y="228"/>
                    <a:pt x="426" y="226"/>
                  </a:cubicBezTo>
                  <a:cubicBezTo>
                    <a:pt x="425" y="224"/>
                    <a:pt x="427" y="222"/>
                    <a:pt x="428" y="224"/>
                  </a:cubicBezTo>
                  <a:cubicBezTo>
                    <a:pt x="429" y="225"/>
                    <a:pt x="429" y="226"/>
                    <a:pt x="429" y="226"/>
                  </a:cubicBezTo>
                  <a:close/>
                  <a:moveTo>
                    <a:pt x="427" y="215"/>
                  </a:moveTo>
                  <a:cubicBezTo>
                    <a:pt x="428" y="214"/>
                    <a:pt x="433" y="213"/>
                    <a:pt x="433" y="214"/>
                  </a:cubicBezTo>
                  <a:cubicBezTo>
                    <a:pt x="433" y="215"/>
                    <a:pt x="432" y="215"/>
                    <a:pt x="432" y="216"/>
                  </a:cubicBezTo>
                  <a:cubicBezTo>
                    <a:pt x="429" y="217"/>
                    <a:pt x="427" y="216"/>
                    <a:pt x="427" y="215"/>
                  </a:cubicBezTo>
                  <a:close/>
                  <a:moveTo>
                    <a:pt x="433" y="233"/>
                  </a:moveTo>
                  <a:cubicBezTo>
                    <a:pt x="433" y="233"/>
                    <a:pt x="433" y="233"/>
                    <a:pt x="433" y="233"/>
                  </a:cubicBezTo>
                  <a:cubicBezTo>
                    <a:pt x="432" y="235"/>
                    <a:pt x="430" y="235"/>
                    <a:pt x="430" y="233"/>
                  </a:cubicBezTo>
                  <a:cubicBezTo>
                    <a:pt x="429" y="231"/>
                    <a:pt x="430" y="230"/>
                    <a:pt x="432" y="230"/>
                  </a:cubicBezTo>
                  <a:cubicBezTo>
                    <a:pt x="434" y="230"/>
                    <a:pt x="434" y="232"/>
                    <a:pt x="433" y="233"/>
                  </a:cubicBezTo>
                  <a:close/>
                  <a:moveTo>
                    <a:pt x="437" y="237"/>
                  </a:moveTo>
                  <a:cubicBezTo>
                    <a:pt x="435" y="239"/>
                    <a:pt x="434" y="239"/>
                    <a:pt x="434" y="238"/>
                  </a:cubicBezTo>
                  <a:cubicBezTo>
                    <a:pt x="434" y="236"/>
                    <a:pt x="437" y="234"/>
                    <a:pt x="438" y="235"/>
                  </a:cubicBezTo>
                  <a:cubicBezTo>
                    <a:pt x="439" y="236"/>
                    <a:pt x="439" y="236"/>
                    <a:pt x="437" y="237"/>
                  </a:cubicBezTo>
                  <a:close/>
                  <a:moveTo>
                    <a:pt x="440" y="229"/>
                  </a:moveTo>
                  <a:cubicBezTo>
                    <a:pt x="438" y="230"/>
                    <a:pt x="437" y="230"/>
                    <a:pt x="436" y="228"/>
                  </a:cubicBezTo>
                  <a:cubicBezTo>
                    <a:pt x="435" y="227"/>
                    <a:pt x="435" y="227"/>
                    <a:pt x="437" y="226"/>
                  </a:cubicBezTo>
                  <a:cubicBezTo>
                    <a:pt x="438" y="225"/>
                    <a:pt x="439" y="225"/>
                    <a:pt x="440" y="226"/>
                  </a:cubicBezTo>
                  <a:cubicBezTo>
                    <a:pt x="441" y="228"/>
                    <a:pt x="441" y="228"/>
                    <a:pt x="440" y="229"/>
                  </a:cubicBezTo>
                  <a:close/>
                  <a:moveTo>
                    <a:pt x="395" y="595"/>
                  </a:moveTo>
                  <a:cubicBezTo>
                    <a:pt x="394" y="596"/>
                    <a:pt x="392" y="596"/>
                    <a:pt x="392" y="597"/>
                  </a:cubicBezTo>
                  <a:cubicBezTo>
                    <a:pt x="391" y="597"/>
                    <a:pt x="391" y="596"/>
                    <a:pt x="391" y="596"/>
                  </a:cubicBezTo>
                  <a:cubicBezTo>
                    <a:pt x="391" y="594"/>
                    <a:pt x="394" y="591"/>
                    <a:pt x="396" y="591"/>
                  </a:cubicBezTo>
                  <a:cubicBezTo>
                    <a:pt x="399" y="591"/>
                    <a:pt x="398" y="593"/>
                    <a:pt x="395" y="595"/>
                  </a:cubicBezTo>
                  <a:close/>
                  <a:moveTo>
                    <a:pt x="406" y="588"/>
                  </a:moveTo>
                  <a:cubicBezTo>
                    <a:pt x="407" y="586"/>
                    <a:pt x="409" y="587"/>
                    <a:pt x="412" y="590"/>
                  </a:cubicBezTo>
                  <a:cubicBezTo>
                    <a:pt x="413" y="592"/>
                    <a:pt x="414" y="593"/>
                    <a:pt x="414" y="594"/>
                  </a:cubicBezTo>
                  <a:cubicBezTo>
                    <a:pt x="414" y="595"/>
                    <a:pt x="412" y="596"/>
                    <a:pt x="410" y="597"/>
                  </a:cubicBezTo>
                  <a:cubicBezTo>
                    <a:pt x="407" y="599"/>
                    <a:pt x="405" y="600"/>
                    <a:pt x="405" y="600"/>
                  </a:cubicBezTo>
                  <a:cubicBezTo>
                    <a:pt x="404" y="600"/>
                    <a:pt x="405" y="589"/>
                    <a:pt x="406" y="588"/>
                  </a:cubicBezTo>
                  <a:close/>
                  <a:moveTo>
                    <a:pt x="403" y="594"/>
                  </a:moveTo>
                  <a:cubicBezTo>
                    <a:pt x="403" y="594"/>
                    <a:pt x="404" y="595"/>
                    <a:pt x="404" y="596"/>
                  </a:cubicBezTo>
                  <a:cubicBezTo>
                    <a:pt x="404" y="599"/>
                    <a:pt x="401" y="601"/>
                    <a:pt x="401" y="599"/>
                  </a:cubicBezTo>
                  <a:cubicBezTo>
                    <a:pt x="400" y="598"/>
                    <a:pt x="401" y="594"/>
                    <a:pt x="403" y="594"/>
                  </a:cubicBezTo>
                  <a:close/>
                  <a:moveTo>
                    <a:pt x="410" y="604"/>
                  </a:moveTo>
                  <a:cubicBezTo>
                    <a:pt x="400" y="610"/>
                    <a:pt x="395" y="613"/>
                    <a:pt x="382" y="622"/>
                  </a:cubicBezTo>
                  <a:cubicBezTo>
                    <a:pt x="378" y="624"/>
                    <a:pt x="375" y="627"/>
                    <a:pt x="374" y="627"/>
                  </a:cubicBezTo>
                  <a:cubicBezTo>
                    <a:pt x="373" y="627"/>
                    <a:pt x="376" y="624"/>
                    <a:pt x="386" y="616"/>
                  </a:cubicBezTo>
                  <a:cubicBezTo>
                    <a:pt x="403" y="603"/>
                    <a:pt x="416" y="595"/>
                    <a:pt x="418" y="596"/>
                  </a:cubicBezTo>
                  <a:cubicBezTo>
                    <a:pt x="419" y="596"/>
                    <a:pt x="420" y="597"/>
                    <a:pt x="420" y="597"/>
                  </a:cubicBezTo>
                  <a:cubicBezTo>
                    <a:pt x="420" y="598"/>
                    <a:pt x="416" y="601"/>
                    <a:pt x="410" y="604"/>
                  </a:cubicBezTo>
                  <a:close/>
                  <a:moveTo>
                    <a:pt x="342" y="633"/>
                  </a:moveTo>
                  <a:cubicBezTo>
                    <a:pt x="344" y="631"/>
                    <a:pt x="347" y="631"/>
                    <a:pt x="347" y="632"/>
                  </a:cubicBezTo>
                  <a:cubicBezTo>
                    <a:pt x="347" y="633"/>
                    <a:pt x="346" y="634"/>
                    <a:pt x="345" y="634"/>
                  </a:cubicBezTo>
                  <a:cubicBezTo>
                    <a:pt x="341" y="635"/>
                    <a:pt x="340" y="635"/>
                    <a:pt x="342" y="633"/>
                  </a:cubicBezTo>
                  <a:close/>
                  <a:moveTo>
                    <a:pt x="337" y="634"/>
                  </a:moveTo>
                  <a:cubicBezTo>
                    <a:pt x="335" y="635"/>
                    <a:pt x="335" y="634"/>
                    <a:pt x="335" y="633"/>
                  </a:cubicBezTo>
                  <a:cubicBezTo>
                    <a:pt x="336" y="633"/>
                    <a:pt x="337" y="633"/>
                    <a:pt x="338" y="633"/>
                  </a:cubicBezTo>
                  <a:cubicBezTo>
                    <a:pt x="340" y="634"/>
                    <a:pt x="340" y="634"/>
                    <a:pt x="337" y="634"/>
                  </a:cubicBezTo>
                  <a:close/>
                  <a:moveTo>
                    <a:pt x="336" y="626"/>
                  </a:moveTo>
                  <a:cubicBezTo>
                    <a:pt x="339" y="626"/>
                    <a:pt x="341" y="629"/>
                    <a:pt x="339" y="630"/>
                  </a:cubicBezTo>
                  <a:cubicBezTo>
                    <a:pt x="337" y="631"/>
                    <a:pt x="336" y="631"/>
                    <a:pt x="335" y="630"/>
                  </a:cubicBezTo>
                  <a:cubicBezTo>
                    <a:pt x="332" y="628"/>
                    <a:pt x="333" y="626"/>
                    <a:pt x="336" y="626"/>
                  </a:cubicBezTo>
                  <a:close/>
                  <a:moveTo>
                    <a:pt x="333" y="552"/>
                  </a:moveTo>
                  <a:cubicBezTo>
                    <a:pt x="334" y="552"/>
                    <a:pt x="334" y="552"/>
                    <a:pt x="334" y="552"/>
                  </a:cubicBezTo>
                  <a:cubicBezTo>
                    <a:pt x="334" y="553"/>
                    <a:pt x="334" y="553"/>
                    <a:pt x="333" y="553"/>
                  </a:cubicBezTo>
                  <a:cubicBezTo>
                    <a:pt x="333" y="554"/>
                    <a:pt x="332" y="554"/>
                    <a:pt x="332" y="553"/>
                  </a:cubicBezTo>
                  <a:cubicBezTo>
                    <a:pt x="332" y="552"/>
                    <a:pt x="333" y="552"/>
                    <a:pt x="333" y="552"/>
                  </a:cubicBezTo>
                  <a:close/>
                  <a:moveTo>
                    <a:pt x="312" y="544"/>
                  </a:moveTo>
                  <a:cubicBezTo>
                    <a:pt x="313" y="537"/>
                    <a:pt x="315" y="535"/>
                    <a:pt x="318" y="535"/>
                  </a:cubicBezTo>
                  <a:cubicBezTo>
                    <a:pt x="320" y="535"/>
                    <a:pt x="321" y="536"/>
                    <a:pt x="323" y="538"/>
                  </a:cubicBezTo>
                  <a:cubicBezTo>
                    <a:pt x="324" y="540"/>
                    <a:pt x="326" y="541"/>
                    <a:pt x="326" y="541"/>
                  </a:cubicBezTo>
                  <a:cubicBezTo>
                    <a:pt x="328" y="541"/>
                    <a:pt x="328" y="540"/>
                    <a:pt x="326" y="538"/>
                  </a:cubicBezTo>
                  <a:cubicBezTo>
                    <a:pt x="324" y="535"/>
                    <a:pt x="324" y="532"/>
                    <a:pt x="326" y="531"/>
                  </a:cubicBezTo>
                  <a:cubicBezTo>
                    <a:pt x="328" y="530"/>
                    <a:pt x="330" y="532"/>
                    <a:pt x="331" y="537"/>
                  </a:cubicBezTo>
                  <a:cubicBezTo>
                    <a:pt x="333" y="542"/>
                    <a:pt x="332" y="543"/>
                    <a:pt x="328" y="543"/>
                  </a:cubicBezTo>
                  <a:cubicBezTo>
                    <a:pt x="326" y="543"/>
                    <a:pt x="324" y="544"/>
                    <a:pt x="323" y="544"/>
                  </a:cubicBezTo>
                  <a:cubicBezTo>
                    <a:pt x="322" y="545"/>
                    <a:pt x="319" y="545"/>
                    <a:pt x="316" y="546"/>
                  </a:cubicBezTo>
                  <a:cubicBezTo>
                    <a:pt x="311" y="547"/>
                    <a:pt x="311" y="547"/>
                    <a:pt x="311" y="547"/>
                  </a:cubicBezTo>
                  <a:lnTo>
                    <a:pt x="312" y="544"/>
                  </a:lnTo>
                  <a:close/>
                  <a:moveTo>
                    <a:pt x="306" y="550"/>
                  </a:moveTo>
                  <a:cubicBezTo>
                    <a:pt x="305" y="552"/>
                    <a:pt x="304" y="551"/>
                    <a:pt x="305" y="548"/>
                  </a:cubicBezTo>
                  <a:cubicBezTo>
                    <a:pt x="306" y="546"/>
                    <a:pt x="307" y="546"/>
                    <a:pt x="307" y="547"/>
                  </a:cubicBezTo>
                  <a:cubicBezTo>
                    <a:pt x="307" y="548"/>
                    <a:pt x="307" y="549"/>
                    <a:pt x="306" y="550"/>
                  </a:cubicBezTo>
                  <a:close/>
                  <a:moveTo>
                    <a:pt x="304" y="542"/>
                  </a:moveTo>
                  <a:cubicBezTo>
                    <a:pt x="304" y="541"/>
                    <a:pt x="306" y="541"/>
                    <a:pt x="307" y="541"/>
                  </a:cubicBezTo>
                  <a:cubicBezTo>
                    <a:pt x="308" y="541"/>
                    <a:pt x="309" y="541"/>
                    <a:pt x="309" y="542"/>
                  </a:cubicBezTo>
                  <a:cubicBezTo>
                    <a:pt x="309" y="542"/>
                    <a:pt x="308" y="543"/>
                    <a:pt x="306" y="543"/>
                  </a:cubicBezTo>
                  <a:cubicBezTo>
                    <a:pt x="305" y="543"/>
                    <a:pt x="304" y="542"/>
                    <a:pt x="304" y="542"/>
                  </a:cubicBezTo>
                  <a:close/>
                  <a:moveTo>
                    <a:pt x="202" y="657"/>
                  </a:moveTo>
                  <a:cubicBezTo>
                    <a:pt x="201" y="657"/>
                    <a:pt x="183" y="658"/>
                    <a:pt x="163" y="658"/>
                  </a:cubicBezTo>
                  <a:cubicBezTo>
                    <a:pt x="135" y="659"/>
                    <a:pt x="126" y="659"/>
                    <a:pt x="127" y="658"/>
                  </a:cubicBezTo>
                  <a:cubicBezTo>
                    <a:pt x="129" y="656"/>
                    <a:pt x="146" y="654"/>
                    <a:pt x="161" y="654"/>
                  </a:cubicBezTo>
                  <a:cubicBezTo>
                    <a:pt x="176" y="654"/>
                    <a:pt x="203" y="655"/>
                    <a:pt x="203" y="656"/>
                  </a:cubicBezTo>
                  <a:cubicBezTo>
                    <a:pt x="203" y="657"/>
                    <a:pt x="203" y="657"/>
                    <a:pt x="202" y="657"/>
                  </a:cubicBezTo>
                  <a:close/>
                  <a:moveTo>
                    <a:pt x="320" y="629"/>
                  </a:moveTo>
                  <a:cubicBezTo>
                    <a:pt x="321" y="629"/>
                    <a:pt x="322" y="629"/>
                    <a:pt x="322" y="629"/>
                  </a:cubicBezTo>
                  <a:cubicBezTo>
                    <a:pt x="321" y="630"/>
                    <a:pt x="310" y="630"/>
                    <a:pt x="310" y="630"/>
                  </a:cubicBezTo>
                  <a:cubicBezTo>
                    <a:pt x="310" y="629"/>
                    <a:pt x="311" y="629"/>
                    <a:pt x="314" y="628"/>
                  </a:cubicBezTo>
                  <a:cubicBezTo>
                    <a:pt x="316" y="628"/>
                    <a:pt x="317" y="628"/>
                    <a:pt x="317" y="628"/>
                  </a:cubicBezTo>
                  <a:cubicBezTo>
                    <a:pt x="317" y="628"/>
                    <a:pt x="319" y="629"/>
                    <a:pt x="320" y="629"/>
                  </a:cubicBezTo>
                  <a:close/>
                  <a:moveTo>
                    <a:pt x="309" y="620"/>
                  </a:moveTo>
                  <a:cubicBezTo>
                    <a:pt x="309" y="620"/>
                    <a:pt x="309" y="619"/>
                    <a:pt x="310" y="619"/>
                  </a:cubicBezTo>
                  <a:cubicBezTo>
                    <a:pt x="313" y="618"/>
                    <a:pt x="313" y="618"/>
                    <a:pt x="312" y="620"/>
                  </a:cubicBezTo>
                  <a:cubicBezTo>
                    <a:pt x="310" y="621"/>
                    <a:pt x="309" y="622"/>
                    <a:pt x="309" y="620"/>
                  </a:cubicBezTo>
                  <a:close/>
                  <a:moveTo>
                    <a:pt x="323" y="611"/>
                  </a:moveTo>
                  <a:cubicBezTo>
                    <a:pt x="319" y="614"/>
                    <a:pt x="316" y="614"/>
                    <a:pt x="319" y="612"/>
                  </a:cubicBezTo>
                  <a:cubicBezTo>
                    <a:pt x="321" y="609"/>
                    <a:pt x="326" y="606"/>
                    <a:pt x="326" y="608"/>
                  </a:cubicBezTo>
                  <a:cubicBezTo>
                    <a:pt x="326" y="608"/>
                    <a:pt x="325" y="610"/>
                    <a:pt x="323" y="611"/>
                  </a:cubicBezTo>
                  <a:close/>
                  <a:moveTo>
                    <a:pt x="341" y="603"/>
                  </a:moveTo>
                  <a:cubicBezTo>
                    <a:pt x="336" y="606"/>
                    <a:pt x="335" y="604"/>
                    <a:pt x="341" y="600"/>
                  </a:cubicBezTo>
                  <a:cubicBezTo>
                    <a:pt x="343" y="597"/>
                    <a:pt x="345" y="595"/>
                    <a:pt x="345" y="595"/>
                  </a:cubicBezTo>
                  <a:cubicBezTo>
                    <a:pt x="344" y="594"/>
                    <a:pt x="343" y="595"/>
                    <a:pt x="341" y="596"/>
                  </a:cubicBezTo>
                  <a:cubicBezTo>
                    <a:pt x="340" y="598"/>
                    <a:pt x="337" y="600"/>
                    <a:pt x="334" y="602"/>
                  </a:cubicBezTo>
                  <a:cubicBezTo>
                    <a:pt x="327" y="608"/>
                    <a:pt x="325" y="607"/>
                    <a:pt x="332" y="601"/>
                  </a:cubicBezTo>
                  <a:cubicBezTo>
                    <a:pt x="338" y="595"/>
                    <a:pt x="343" y="592"/>
                    <a:pt x="345" y="593"/>
                  </a:cubicBezTo>
                  <a:cubicBezTo>
                    <a:pt x="345" y="594"/>
                    <a:pt x="346" y="594"/>
                    <a:pt x="348" y="594"/>
                  </a:cubicBezTo>
                  <a:cubicBezTo>
                    <a:pt x="353" y="594"/>
                    <a:pt x="350" y="597"/>
                    <a:pt x="341" y="603"/>
                  </a:cubicBezTo>
                  <a:close/>
                  <a:moveTo>
                    <a:pt x="259" y="584"/>
                  </a:moveTo>
                  <a:cubicBezTo>
                    <a:pt x="257" y="585"/>
                    <a:pt x="256" y="586"/>
                    <a:pt x="256" y="586"/>
                  </a:cubicBezTo>
                  <a:cubicBezTo>
                    <a:pt x="256" y="585"/>
                    <a:pt x="262" y="581"/>
                    <a:pt x="262" y="581"/>
                  </a:cubicBezTo>
                  <a:cubicBezTo>
                    <a:pt x="262" y="582"/>
                    <a:pt x="261" y="583"/>
                    <a:pt x="259" y="584"/>
                  </a:cubicBezTo>
                  <a:close/>
                  <a:moveTo>
                    <a:pt x="260" y="590"/>
                  </a:moveTo>
                  <a:cubicBezTo>
                    <a:pt x="260" y="591"/>
                    <a:pt x="259" y="591"/>
                    <a:pt x="258" y="592"/>
                  </a:cubicBezTo>
                  <a:cubicBezTo>
                    <a:pt x="257" y="592"/>
                    <a:pt x="256" y="593"/>
                    <a:pt x="256" y="592"/>
                  </a:cubicBezTo>
                  <a:cubicBezTo>
                    <a:pt x="256" y="592"/>
                    <a:pt x="257" y="591"/>
                    <a:pt x="258" y="591"/>
                  </a:cubicBezTo>
                  <a:cubicBezTo>
                    <a:pt x="259" y="590"/>
                    <a:pt x="260" y="590"/>
                    <a:pt x="260" y="590"/>
                  </a:cubicBezTo>
                  <a:close/>
                  <a:moveTo>
                    <a:pt x="261" y="570"/>
                  </a:moveTo>
                  <a:cubicBezTo>
                    <a:pt x="258" y="572"/>
                    <a:pt x="256" y="573"/>
                    <a:pt x="256" y="573"/>
                  </a:cubicBezTo>
                  <a:cubicBezTo>
                    <a:pt x="255" y="574"/>
                    <a:pt x="250" y="568"/>
                    <a:pt x="250" y="567"/>
                  </a:cubicBezTo>
                  <a:cubicBezTo>
                    <a:pt x="250" y="566"/>
                    <a:pt x="251" y="565"/>
                    <a:pt x="252" y="564"/>
                  </a:cubicBezTo>
                  <a:cubicBezTo>
                    <a:pt x="254" y="563"/>
                    <a:pt x="255" y="563"/>
                    <a:pt x="260" y="564"/>
                  </a:cubicBezTo>
                  <a:cubicBezTo>
                    <a:pt x="264" y="565"/>
                    <a:pt x="266" y="566"/>
                    <a:pt x="266" y="567"/>
                  </a:cubicBezTo>
                  <a:cubicBezTo>
                    <a:pt x="266" y="567"/>
                    <a:pt x="264" y="569"/>
                    <a:pt x="261" y="570"/>
                  </a:cubicBezTo>
                  <a:close/>
                  <a:moveTo>
                    <a:pt x="263" y="560"/>
                  </a:moveTo>
                  <a:cubicBezTo>
                    <a:pt x="264" y="559"/>
                    <a:pt x="265" y="558"/>
                    <a:pt x="265" y="557"/>
                  </a:cubicBezTo>
                  <a:cubicBezTo>
                    <a:pt x="266" y="553"/>
                    <a:pt x="269" y="554"/>
                    <a:pt x="269" y="557"/>
                  </a:cubicBezTo>
                  <a:cubicBezTo>
                    <a:pt x="269" y="559"/>
                    <a:pt x="270" y="561"/>
                    <a:pt x="270" y="562"/>
                  </a:cubicBezTo>
                  <a:cubicBezTo>
                    <a:pt x="271" y="564"/>
                    <a:pt x="269" y="564"/>
                    <a:pt x="265" y="563"/>
                  </a:cubicBezTo>
                  <a:cubicBezTo>
                    <a:pt x="262" y="562"/>
                    <a:pt x="262" y="561"/>
                    <a:pt x="263" y="560"/>
                  </a:cubicBezTo>
                  <a:close/>
                  <a:moveTo>
                    <a:pt x="269" y="576"/>
                  </a:moveTo>
                  <a:cubicBezTo>
                    <a:pt x="271" y="575"/>
                    <a:pt x="273" y="572"/>
                    <a:pt x="273" y="572"/>
                  </a:cubicBezTo>
                  <a:cubicBezTo>
                    <a:pt x="273" y="569"/>
                    <a:pt x="276" y="567"/>
                    <a:pt x="279" y="566"/>
                  </a:cubicBezTo>
                  <a:cubicBezTo>
                    <a:pt x="284" y="565"/>
                    <a:pt x="284" y="567"/>
                    <a:pt x="278" y="572"/>
                  </a:cubicBezTo>
                  <a:cubicBezTo>
                    <a:pt x="272" y="576"/>
                    <a:pt x="264" y="581"/>
                    <a:pt x="264" y="580"/>
                  </a:cubicBezTo>
                  <a:cubicBezTo>
                    <a:pt x="264" y="580"/>
                    <a:pt x="266" y="578"/>
                    <a:pt x="269" y="576"/>
                  </a:cubicBezTo>
                  <a:close/>
                  <a:moveTo>
                    <a:pt x="273" y="582"/>
                  </a:moveTo>
                  <a:cubicBezTo>
                    <a:pt x="283" y="576"/>
                    <a:pt x="284" y="575"/>
                    <a:pt x="286" y="576"/>
                  </a:cubicBezTo>
                  <a:cubicBezTo>
                    <a:pt x="286" y="576"/>
                    <a:pt x="286" y="576"/>
                    <a:pt x="285" y="577"/>
                  </a:cubicBezTo>
                  <a:cubicBezTo>
                    <a:pt x="284" y="577"/>
                    <a:pt x="282" y="579"/>
                    <a:pt x="280" y="580"/>
                  </a:cubicBezTo>
                  <a:cubicBezTo>
                    <a:pt x="271" y="585"/>
                    <a:pt x="265" y="588"/>
                    <a:pt x="265" y="587"/>
                  </a:cubicBezTo>
                  <a:cubicBezTo>
                    <a:pt x="265" y="587"/>
                    <a:pt x="269" y="584"/>
                    <a:pt x="273" y="582"/>
                  </a:cubicBezTo>
                  <a:close/>
                  <a:moveTo>
                    <a:pt x="284" y="573"/>
                  </a:moveTo>
                  <a:cubicBezTo>
                    <a:pt x="278" y="576"/>
                    <a:pt x="277" y="576"/>
                    <a:pt x="281" y="572"/>
                  </a:cubicBezTo>
                  <a:cubicBezTo>
                    <a:pt x="285" y="568"/>
                    <a:pt x="287" y="567"/>
                    <a:pt x="289" y="569"/>
                  </a:cubicBezTo>
                  <a:cubicBezTo>
                    <a:pt x="291" y="570"/>
                    <a:pt x="291" y="571"/>
                    <a:pt x="289" y="571"/>
                  </a:cubicBezTo>
                  <a:cubicBezTo>
                    <a:pt x="288" y="571"/>
                    <a:pt x="286" y="572"/>
                    <a:pt x="284" y="573"/>
                  </a:cubicBezTo>
                  <a:close/>
                  <a:moveTo>
                    <a:pt x="284" y="552"/>
                  </a:moveTo>
                  <a:cubicBezTo>
                    <a:pt x="284" y="557"/>
                    <a:pt x="284" y="558"/>
                    <a:pt x="287" y="558"/>
                  </a:cubicBezTo>
                  <a:cubicBezTo>
                    <a:pt x="289" y="558"/>
                    <a:pt x="289" y="558"/>
                    <a:pt x="289" y="562"/>
                  </a:cubicBezTo>
                  <a:cubicBezTo>
                    <a:pt x="289" y="565"/>
                    <a:pt x="288" y="566"/>
                    <a:pt x="285" y="565"/>
                  </a:cubicBezTo>
                  <a:cubicBezTo>
                    <a:pt x="284" y="564"/>
                    <a:pt x="281" y="564"/>
                    <a:pt x="279" y="564"/>
                  </a:cubicBezTo>
                  <a:cubicBezTo>
                    <a:pt x="275" y="564"/>
                    <a:pt x="274" y="563"/>
                    <a:pt x="276" y="561"/>
                  </a:cubicBezTo>
                  <a:cubicBezTo>
                    <a:pt x="276" y="561"/>
                    <a:pt x="277" y="560"/>
                    <a:pt x="277" y="559"/>
                  </a:cubicBezTo>
                  <a:cubicBezTo>
                    <a:pt x="277" y="558"/>
                    <a:pt x="276" y="558"/>
                    <a:pt x="274" y="559"/>
                  </a:cubicBezTo>
                  <a:cubicBezTo>
                    <a:pt x="272" y="559"/>
                    <a:pt x="272" y="559"/>
                    <a:pt x="271" y="557"/>
                  </a:cubicBezTo>
                  <a:cubicBezTo>
                    <a:pt x="270" y="553"/>
                    <a:pt x="272" y="551"/>
                    <a:pt x="276" y="549"/>
                  </a:cubicBezTo>
                  <a:cubicBezTo>
                    <a:pt x="278" y="549"/>
                    <a:pt x="280" y="548"/>
                    <a:pt x="280" y="547"/>
                  </a:cubicBezTo>
                  <a:cubicBezTo>
                    <a:pt x="280" y="547"/>
                    <a:pt x="280" y="547"/>
                    <a:pt x="281" y="547"/>
                  </a:cubicBezTo>
                  <a:cubicBezTo>
                    <a:pt x="283" y="547"/>
                    <a:pt x="283" y="547"/>
                    <a:pt x="284" y="552"/>
                  </a:cubicBezTo>
                  <a:close/>
                  <a:moveTo>
                    <a:pt x="282" y="536"/>
                  </a:moveTo>
                  <a:cubicBezTo>
                    <a:pt x="282" y="536"/>
                    <a:pt x="282" y="537"/>
                    <a:pt x="282" y="538"/>
                  </a:cubicBezTo>
                  <a:cubicBezTo>
                    <a:pt x="281" y="539"/>
                    <a:pt x="279" y="539"/>
                    <a:pt x="278" y="538"/>
                  </a:cubicBezTo>
                  <a:cubicBezTo>
                    <a:pt x="277" y="537"/>
                    <a:pt x="280" y="535"/>
                    <a:pt x="282" y="536"/>
                  </a:cubicBezTo>
                  <a:close/>
                  <a:moveTo>
                    <a:pt x="268" y="542"/>
                  </a:moveTo>
                  <a:cubicBezTo>
                    <a:pt x="270" y="540"/>
                    <a:pt x="279" y="541"/>
                    <a:pt x="278" y="542"/>
                  </a:cubicBezTo>
                  <a:cubicBezTo>
                    <a:pt x="278" y="542"/>
                    <a:pt x="277" y="544"/>
                    <a:pt x="275" y="545"/>
                  </a:cubicBezTo>
                  <a:cubicBezTo>
                    <a:pt x="272" y="546"/>
                    <a:pt x="272" y="546"/>
                    <a:pt x="270" y="544"/>
                  </a:cubicBezTo>
                  <a:cubicBezTo>
                    <a:pt x="267" y="543"/>
                    <a:pt x="267" y="542"/>
                    <a:pt x="268" y="542"/>
                  </a:cubicBezTo>
                  <a:close/>
                  <a:moveTo>
                    <a:pt x="268" y="545"/>
                  </a:moveTo>
                  <a:cubicBezTo>
                    <a:pt x="270" y="547"/>
                    <a:pt x="268" y="548"/>
                    <a:pt x="261" y="551"/>
                  </a:cubicBezTo>
                  <a:cubicBezTo>
                    <a:pt x="253" y="555"/>
                    <a:pt x="253" y="555"/>
                    <a:pt x="253" y="553"/>
                  </a:cubicBezTo>
                  <a:cubicBezTo>
                    <a:pt x="254" y="552"/>
                    <a:pt x="256" y="551"/>
                    <a:pt x="258" y="550"/>
                  </a:cubicBezTo>
                  <a:cubicBezTo>
                    <a:pt x="260" y="549"/>
                    <a:pt x="263" y="547"/>
                    <a:pt x="265" y="546"/>
                  </a:cubicBezTo>
                  <a:cubicBezTo>
                    <a:pt x="266" y="545"/>
                    <a:pt x="267" y="545"/>
                    <a:pt x="268" y="545"/>
                  </a:cubicBezTo>
                  <a:close/>
                  <a:moveTo>
                    <a:pt x="262" y="543"/>
                  </a:moveTo>
                  <a:cubicBezTo>
                    <a:pt x="267" y="543"/>
                    <a:pt x="266" y="544"/>
                    <a:pt x="259" y="546"/>
                  </a:cubicBezTo>
                  <a:cubicBezTo>
                    <a:pt x="252" y="549"/>
                    <a:pt x="252" y="549"/>
                    <a:pt x="252" y="548"/>
                  </a:cubicBezTo>
                  <a:cubicBezTo>
                    <a:pt x="252" y="546"/>
                    <a:pt x="259" y="543"/>
                    <a:pt x="262" y="543"/>
                  </a:cubicBezTo>
                  <a:close/>
                  <a:moveTo>
                    <a:pt x="251" y="543"/>
                  </a:moveTo>
                  <a:cubicBezTo>
                    <a:pt x="254" y="543"/>
                    <a:pt x="254" y="543"/>
                    <a:pt x="254" y="543"/>
                  </a:cubicBezTo>
                  <a:cubicBezTo>
                    <a:pt x="250" y="547"/>
                    <a:pt x="250" y="547"/>
                    <a:pt x="250" y="547"/>
                  </a:cubicBezTo>
                  <a:cubicBezTo>
                    <a:pt x="246" y="551"/>
                    <a:pt x="245" y="551"/>
                    <a:pt x="245" y="547"/>
                  </a:cubicBezTo>
                  <a:cubicBezTo>
                    <a:pt x="245" y="544"/>
                    <a:pt x="247" y="543"/>
                    <a:pt x="251" y="543"/>
                  </a:cubicBezTo>
                  <a:close/>
                  <a:moveTo>
                    <a:pt x="244" y="569"/>
                  </a:moveTo>
                  <a:cubicBezTo>
                    <a:pt x="246" y="569"/>
                    <a:pt x="247" y="569"/>
                    <a:pt x="249" y="570"/>
                  </a:cubicBezTo>
                  <a:cubicBezTo>
                    <a:pt x="252" y="573"/>
                    <a:pt x="251" y="575"/>
                    <a:pt x="248" y="577"/>
                  </a:cubicBezTo>
                  <a:cubicBezTo>
                    <a:pt x="244" y="580"/>
                    <a:pt x="243" y="580"/>
                    <a:pt x="241" y="576"/>
                  </a:cubicBezTo>
                  <a:cubicBezTo>
                    <a:pt x="240" y="573"/>
                    <a:pt x="241" y="571"/>
                    <a:pt x="244" y="569"/>
                  </a:cubicBezTo>
                  <a:close/>
                  <a:moveTo>
                    <a:pt x="236" y="577"/>
                  </a:moveTo>
                  <a:cubicBezTo>
                    <a:pt x="238" y="576"/>
                    <a:pt x="239" y="577"/>
                    <a:pt x="238" y="578"/>
                  </a:cubicBezTo>
                  <a:cubicBezTo>
                    <a:pt x="238" y="579"/>
                    <a:pt x="237" y="580"/>
                    <a:pt x="236" y="580"/>
                  </a:cubicBezTo>
                  <a:cubicBezTo>
                    <a:pt x="234" y="581"/>
                    <a:pt x="234" y="580"/>
                    <a:pt x="234" y="579"/>
                  </a:cubicBezTo>
                  <a:cubicBezTo>
                    <a:pt x="234" y="578"/>
                    <a:pt x="235" y="577"/>
                    <a:pt x="236" y="577"/>
                  </a:cubicBezTo>
                  <a:close/>
                  <a:moveTo>
                    <a:pt x="234" y="481"/>
                  </a:moveTo>
                  <a:cubicBezTo>
                    <a:pt x="234" y="482"/>
                    <a:pt x="233" y="483"/>
                    <a:pt x="233" y="483"/>
                  </a:cubicBezTo>
                  <a:cubicBezTo>
                    <a:pt x="232" y="483"/>
                    <a:pt x="232" y="467"/>
                    <a:pt x="233" y="464"/>
                  </a:cubicBezTo>
                  <a:cubicBezTo>
                    <a:pt x="233" y="463"/>
                    <a:pt x="233" y="463"/>
                    <a:pt x="234" y="463"/>
                  </a:cubicBezTo>
                  <a:cubicBezTo>
                    <a:pt x="235" y="463"/>
                    <a:pt x="235" y="478"/>
                    <a:pt x="234" y="481"/>
                  </a:cubicBezTo>
                  <a:close/>
                  <a:moveTo>
                    <a:pt x="218" y="46"/>
                  </a:moveTo>
                  <a:cubicBezTo>
                    <a:pt x="224" y="49"/>
                    <a:pt x="230" y="51"/>
                    <a:pt x="230" y="52"/>
                  </a:cubicBezTo>
                  <a:cubicBezTo>
                    <a:pt x="231" y="52"/>
                    <a:pt x="231" y="53"/>
                    <a:pt x="231" y="54"/>
                  </a:cubicBezTo>
                  <a:cubicBezTo>
                    <a:pt x="231" y="55"/>
                    <a:pt x="230" y="55"/>
                    <a:pt x="230" y="55"/>
                  </a:cubicBezTo>
                  <a:cubicBezTo>
                    <a:pt x="226" y="55"/>
                    <a:pt x="204" y="43"/>
                    <a:pt x="203" y="41"/>
                  </a:cubicBezTo>
                  <a:cubicBezTo>
                    <a:pt x="201" y="39"/>
                    <a:pt x="208" y="41"/>
                    <a:pt x="218" y="46"/>
                  </a:cubicBezTo>
                  <a:close/>
                  <a:moveTo>
                    <a:pt x="229" y="61"/>
                  </a:moveTo>
                  <a:cubicBezTo>
                    <a:pt x="226" y="61"/>
                    <a:pt x="223" y="60"/>
                    <a:pt x="222" y="58"/>
                  </a:cubicBezTo>
                  <a:cubicBezTo>
                    <a:pt x="222" y="57"/>
                    <a:pt x="222" y="57"/>
                    <a:pt x="223" y="58"/>
                  </a:cubicBezTo>
                  <a:cubicBezTo>
                    <a:pt x="224" y="58"/>
                    <a:pt x="225" y="58"/>
                    <a:pt x="226" y="58"/>
                  </a:cubicBezTo>
                  <a:cubicBezTo>
                    <a:pt x="227" y="58"/>
                    <a:pt x="228" y="59"/>
                    <a:pt x="229" y="60"/>
                  </a:cubicBezTo>
                  <a:cubicBezTo>
                    <a:pt x="231" y="61"/>
                    <a:pt x="231" y="61"/>
                    <a:pt x="229" y="61"/>
                  </a:cubicBezTo>
                  <a:close/>
                  <a:moveTo>
                    <a:pt x="230" y="66"/>
                  </a:moveTo>
                  <a:cubicBezTo>
                    <a:pt x="230" y="67"/>
                    <a:pt x="227" y="67"/>
                    <a:pt x="226" y="66"/>
                  </a:cubicBezTo>
                  <a:cubicBezTo>
                    <a:pt x="226" y="65"/>
                    <a:pt x="224" y="64"/>
                    <a:pt x="221" y="63"/>
                  </a:cubicBezTo>
                  <a:cubicBezTo>
                    <a:pt x="219" y="62"/>
                    <a:pt x="217" y="61"/>
                    <a:pt x="217" y="61"/>
                  </a:cubicBezTo>
                  <a:cubicBezTo>
                    <a:pt x="218" y="60"/>
                    <a:pt x="230" y="66"/>
                    <a:pt x="230" y="66"/>
                  </a:cubicBezTo>
                  <a:close/>
                  <a:moveTo>
                    <a:pt x="213" y="58"/>
                  </a:moveTo>
                  <a:cubicBezTo>
                    <a:pt x="212" y="57"/>
                    <a:pt x="211" y="56"/>
                    <a:pt x="212" y="56"/>
                  </a:cubicBezTo>
                  <a:cubicBezTo>
                    <a:pt x="212" y="56"/>
                    <a:pt x="213" y="57"/>
                    <a:pt x="214" y="58"/>
                  </a:cubicBezTo>
                  <a:cubicBezTo>
                    <a:pt x="216" y="60"/>
                    <a:pt x="215" y="60"/>
                    <a:pt x="213" y="58"/>
                  </a:cubicBezTo>
                  <a:close/>
                  <a:moveTo>
                    <a:pt x="214" y="265"/>
                  </a:moveTo>
                  <a:cubicBezTo>
                    <a:pt x="214" y="271"/>
                    <a:pt x="214" y="271"/>
                    <a:pt x="214" y="271"/>
                  </a:cubicBezTo>
                  <a:cubicBezTo>
                    <a:pt x="210" y="271"/>
                    <a:pt x="210" y="271"/>
                    <a:pt x="210" y="271"/>
                  </a:cubicBezTo>
                  <a:cubicBezTo>
                    <a:pt x="207" y="271"/>
                    <a:pt x="205" y="271"/>
                    <a:pt x="205" y="271"/>
                  </a:cubicBezTo>
                  <a:cubicBezTo>
                    <a:pt x="204" y="271"/>
                    <a:pt x="185" y="271"/>
                    <a:pt x="161" y="271"/>
                  </a:cubicBezTo>
                  <a:cubicBezTo>
                    <a:pt x="130" y="271"/>
                    <a:pt x="119" y="270"/>
                    <a:pt x="125" y="270"/>
                  </a:cubicBezTo>
                  <a:cubicBezTo>
                    <a:pt x="129" y="269"/>
                    <a:pt x="150" y="269"/>
                    <a:pt x="172" y="268"/>
                  </a:cubicBezTo>
                  <a:cubicBezTo>
                    <a:pt x="196" y="268"/>
                    <a:pt x="212" y="268"/>
                    <a:pt x="212" y="267"/>
                  </a:cubicBezTo>
                  <a:cubicBezTo>
                    <a:pt x="211" y="266"/>
                    <a:pt x="211" y="266"/>
                    <a:pt x="174" y="265"/>
                  </a:cubicBezTo>
                  <a:cubicBezTo>
                    <a:pt x="159" y="265"/>
                    <a:pt x="146" y="264"/>
                    <a:pt x="146" y="264"/>
                  </a:cubicBezTo>
                  <a:cubicBezTo>
                    <a:pt x="146" y="264"/>
                    <a:pt x="134" y="263"/>
                    <a:pt x="119" y="263"/>
                  </a:cubicBezTo>
                  <a:cubicBezTo>
                    <a:pt x="98" y="263"/>
                    <a:pt x="92" y="263"/>
                    <a:pt x="93" y="262"/>
                  </a:cubicBezTo>
                  <a:cubicBezTo>
                    <a:pt x="93" y="261"/>
                    <a:pt x="97" y="261"/>
                    <a:pt x="104" y="260"/>
                  </a:cubicBezTo>
                  <a:cubicBezTo>
                    <a:pt x="110" y="260"/>
                    <a:pt x="122" y="259"/>
                    <a:pt x="129" y="258"/>
                  </a:cubicBezTo>
                  <a:cubicBezTo>
                    <a:pt x="147" y="257"/>
                    <a:pt x="188" y="257"/>
                    <a:pt x="199" y="260"/>
                  </a:cubicBezTo>
                  <a:cubicBezTo>
                    <a:pt x="209" y="261"/>
                    <a:pt x="209" y="261"/>
                    <a:pt x="208" y="258"/>
                  </a:cubicBezTo>
                  <a:cubicBezTo>
                    <a:pt x="208" y="256"/>
                    <a:pt x="208" y="256"/>
                    <a:pt x="204" y="255"/>
                  </a:cubicBezTo>
                  <a:cubicBezTo>
                    <a:pt x="201" y="255"/>
                    <a:pt x="201" y="255"/>
                    <a:pt x="203" y="254"/>
                  </a:cubicBezTo>
                  <a:cubicBezTo>
                    <a:pt x="205" y="253"/>
                    <a:pt x="205" y="252"/>
                    <a:pt x="203" y="251"/>
                  </a:cubicBezTo>
                  <a:cubicBezTo>
                    <a:pt x="202" y="251"/>
                    <a:pt x="190" y="250"/>
                    <a:pt x="176" y="250"/>
                  </a:cubicBezTo>
                  <a:cubicBezTo>
                    <a:pt x="150" y="250"/>
                    <a:pt x="137" y="249"/>
                    <a:pt x="121" y="248"/>
                  </a:cubicBezTo>
                  <a:cubicBezTo>
                    <a:pt x="111" y="248"/>
                    <a:pt x="111" y="248"/>
                    <a:pt x="111" y="248"/>
                  </a:cubicBezTo>
                  <a:cubicBezTo>
                    <a:pt x="120" y="247"/>
                    <a:pt x="120" y="247"/>
                    <a:pt x="120" y="247"/>
                  </a:cubicBezTo>
                  <a:cubicBezTo>
                    <a:pt x="125" y="247"/>
                    <a:pt x="132" y="246"/>
                    <a:pt x="137" y="246"/>
                  </a:cubicBezTo>
                  <a:cubicBezTo>
                    <a:pt x="146" y="246"/>
                    <a:pt x="151" y="245"/>
                    <a:pt x="151" y="244"/>
                  </a:cubicBezTo>
                  <a:cubicBezTo>
                    <a:pt x="151" y="243"/>
                    <a:pt x="141" y="243"/>
                    <a:pt x="123" y="244"/>
                  </a:cubicBezTo>
                  <a:cubicBezTo>
                    <a:pt x="95" y="244"/>
                    <a:pt x="91" y="244"/>
                    <a:pt x="94" y="241"/>
                  </a:cubicBezTo>
                  <a:cubicBezTo>
                    <a:pt x="95" y="241"/>
                    <a:pt x="110" y="240"/>
                    <a:pt x="134" y="239"/>
                  </a:cubicBezTo>
                  <a:cubicBezTo>
                    <a:pt x="183" y="238"/>
                    <a:pt x="192" y="238"/>
                    <a:pt x="197" y="240"/>
                  </a:cubicBezTo>
                  <a:cubicBezTo>
                    <a:pt x="201" y="241"/>
                    <a:pt x="206" y="240"/>
                    <a:pt x="206" y="238"/>
                  </a:cubicBezTo>
                  <a:cubicBezTo>
                    <a:pt x="206" y="237"/>
                    <a:pt x="202" y="236"/>
                    <a:pt x="175" y="235"/>
                  </a:cubicBezTo>
                  <a:cubicBezTo>
                    <a:pt x="150" y="234"/>
                    <a:pt x="109" y="235"/>
                    <a:pt x="101" y="236"/>
                  </a:cubicBezTo>
                  <a:cubicBezTo>
                    <a:pt x="98" y="237"/>
                    <a:pt x="96" y="236"/>
                    <a:pt x="95" y="236"/>
                  </a:cubicBezTo>
                  <a:cubicBezTo>
                    <a:pt x="92" y="234"/>
                    <a:pt x="94" y="233"/>
                    <a:pt x="101" y="233"/>
                  </a:cubicBezTo>
                  <a:cubicBezTo>
                    <a:pt x="113" y="232"/>
                    <a:pt x="211" y="233"/>
                    <a:pt x="212" y="234"/>
                  </a:cubicBezTo>
                  <a:cubicBezTo>
                    <a:pt x="212" y="234"/>
                    <a:pt x="212" y="234"/>
                    <a:pt x="212" y="235"/>
                  </a:cubicBezTo>
                  <a:cubicBezTo>
                    <a:pt x="212" y="236"/>
                    <a:pt x="212" y="242"/>
                    <a:pt x="214" y="265"/>
                  </a:cubicBezTo>
                  <a:close/>
                  <a:moveTo>
                    <a:pt x="214" y="223"/>
                  </a:moveTo>
                  <a:cubicBezTo>
                    <a:pt x="215" y="223"/>
                    <a:pt x="215" y="225"/>
                    <a:pt x="216" y="227"/>
                  </a:cubicBezTo>
                  <a:cubicBezTo>
                    <a:pt x="216" y="231"/>
                    <a:pt x="216" y="232"/>
                    <a:pt x="214" y="230"/>
                  </a:cubicBezTo>
                  <a:cubicBezTo>
                    <a:pt x="213" y="228"/>
                    <a:pt x="213" y="223"/>
                    <a:pt x="214" y="223"/>
                  </a:cubicBezTo>
                  <a:close/>
                  <a:moveTo>
                    <a:pt x="94" y="252"/>
                  </a:moveTo>
                  <a:cubicBezTo>
                    <a:pt x="94" y="248"/>
                    <a:pt x="96" y="246"/>
                    <a:pt x="97" y="250"/>
                  </a:cubicBezTo>
                  <a:cubicBezTo>
                    <a:pt x="97" y="250"/>
                    <a:pt x="99" y="251"/>
                    <a:pt x="100" y="251"/>
                  </a:cubicBezTo>
                  <a:cubicBezTo>
                    <a:pt x="102" y="251"/>
                    <a:pt x="103" y="251"/>
                    <a:pt x="103" y="252"/>
                  </a:cubicBezTo>
                  <a:cubicBezTo>
                    <a:pt x="102" y="252"/>
                    <a:pt x="101" y="253"/>
                    <a:pt x="100" y="253"/>
                  </a:cubicBezTo>
                  <a:cubicBezTo>
                    <a:pt x="99" y="253"/>
                    <a:pt x="97" y="254"/>
                    <a:pt x="97" y="255"/>
                  </a:cubicBezTo>
                  <a:cubicBezTo>
                    <a:pt x="95" y="258"/>
                    <a:pt x="93" y="257"/>
                    <a:pt x="94" y="252"/>
                  </a:cubicBezTo>
                  <a:close/>
                  <a:moveTo>
                    <a:pt x="210" y="228"/>
                  </a:moveTo>
                  <a:cubicBezTo>
                    <a:pt x="209" y="227"/>
                    <a:pt x="207" y="227"/>
                    <a:pt x="205" y="227"/>
                  </a:cubicBezTo>
                  <a:cubicBezTo>
                    <a:pt x="200" y="228"/>
                    <a:pt x="161" y="228"/>
                    <a:pt x="132" y="227"/>
                  </a:cubicBezTo>
                  <a:cubicBezTo>
                    <a:pt x="107" y="226"/>
                    <a:pt x="104" y="226"/>
                    <a:pt x="101" y="227"/>
                  </a:cubicBezTo>
                  <a:cubicBezTo>
                    <a:pt x="99" y="228"/>
                    <a:pt x="97" y="229"/>
                    <a:pt x="97" y="229"/>
                  </a:cubicBezTo>
                  <a:cubicBezTo>
                    <a:pt x="94" y="229"/>
                    <a:pt x="94" y="226"/>
                    <a:pt x="96" y="224"/>
                  </a:cubicBezTo>
                  <a:cubicBezTo>
                    <a:pt x="98" y="223"/>
                    <a:pt x="102" y="223"/>
                    <a:pt x="146" y="222"/>
                  </a:cubicBezTo>
                  <a:cubicBezTo>
                    <a:pt x="157" y="222"/>
                    <a:pt x="166" y="221"/>
                    <a:pt x="166" y="221"/>
                  </a:cubicBezTo>
                  <a:cubicBezTo>
                    <a:pt x="166" y="221"/>
                    <a:pt x="156" y="220"/>
                    <a:pt x="144" y="219"/>
                  </a:cubicBezTo>
                  <a:cubicBezTo>
                    <a:pt x="122" y="218"/>
                    <a:pt x="122" y="218"/>
                    <a:pt x="122" y="218"/>
                  </a:cubicBezTo>
                  <a:cubicBezTo>
                    <a:pt x="154" y="219"/>
                    <a:pt x="154" y="219"/>
                    <a:pt x="154" y="219"/>
                  </a:cubicBezTo>
                  <a:cubicBezTo>
                    <a:pt x="172" y="219"/>
                    <a:pt x="190" y="219"/>
                    <a:pt x="196" y="219"/>
                  </a:cubicBezTo>
                  <a:cubicBezTo>
                    <a:pt x="203" y="220"/>
                    <a:pt x="206" y="219"/>
                    <a:pt x="205" y="219"/>
                  </a:cubicBezTo>
                  <a:cubicBezTo>
                    <a:pt x="204" y="218"/>
                    <a:pt x="201" y="217"/>
                    <a:pt x="196" y="217"/>
                  </a:cubicBezTo>
                  <a:cubicBezTo>
                    <a:pt x="192" y="217"/>
                    <a:pt x="194" y="216"/>
                    <a:pt x="201" y="215"/>
                  </a:cubicBezTo>
                  <a:cubicBezTo>
                    <a:pt x="204" y="215"/>
                    <a:pt x="207" y="215"/>
                    <a:pt x="209" y="216"/>
                  </a:cubicBezTo>
                  <a:cubicBezTo>
                    <a:pt x="211" y="217"/>
                    <a:pt x="211" y="217"/>
                    <a:pt x="211" y="223"/>
                  </a:cubicBezTo>
                  <a:cubicBezTo>
                    <a:pt x="211" y="228"/>
                    <a:pt x="211" y="228"/>
                    <a:pt x="210" y="228"/>
                  </a:cubicBezTo>
                  <a:close/>
                  <a:moveTo>
                    <a:pt x="97" y="216"/>
                  </a:moveTo>
                  <a:cubicBezTo>
                    <a:pt x="98" y="216"/>
                    <a:pt x="99" y="217"/>
                    <a:pt x="99" y="218"/>
                  </a:cubicBezTo>
                  <a:cubicBezTo>
                    <a:pt x="99" y="220"/>
                    <a:pt x="96" y="220"/>
                    <a:pt x="95" y="218"/>
                  </a:cubicBezTo>
                  <a:cubicBezTo>
                    <a:pt x="94" y="217"/>
                    <a:pt x="96" y="215"/>
                    <a:pt x="97" y="216"/>
                  </a:cubicBezTo>
                  <a:close/>
                  <a:moveTo>
                    <a:pt x="113" y="219"/>
                  </a:moveTo>
                  <a:cubicBezTo>
                    <a:pt x="114" y="218"/>
                    <a:pt x="115" y="218"/>
                    <a:pt x="116" y="219"/>
                  </a:cubicBezTo>
                  <a:cubicBezTo>
                    <a:pt x="117" y="219"/>
                    <a:pt x="116" y="219"/>
                    <a:pt x="115" y="219"/>
                  </a:cubicBezTo>
                  <a:cubicBezTo>
                    <a:pt x="113" y="219"/>
                    <a:pt x="112" y="219"/>
                    <a:pt x="113" y="219"/>
                  </a:cubicBezTo>
                  <a:close/>
                  <a:moveTo>
                    <a:pt x="210" y="200"/>
                  </a:moveTo>
                  <a:cubicBezTo>
                    <a:pt x="210" y="200"/>
                    <a:pt x="209" y="203"/>
                    <a:pt x="209" y="206"/>
                  </a:cubicBezTo>
                  <a:cubicBezTo>
                    <a:pt x="210" y="211"/>
                    <a:pt x="210" y="211"/>
                    <a:pt x="210" y="211"/>
                  </a:cubicBezTo>
                  <a:cubicBezTo>
                    <a:pt x="205" y="211"/>
                    <a:pt x="205" y="211"/>
                    <a:pt x="205" y="211"/>
                  </a:cubicBezTo>
                  <a:cubicBezTo>
                    <a:pt x="202" y="211"/>
                    <a:pt x="201" y="211"/>
                    <a:pt x="201" y="212"/>
                  </a:cubicBezTo>
                  <a:cubicBezTo>
                    <a:pt x="201" y="213"/>
                    <a:pt x="198" y="213"/>
                    <a:pt x="192" y="213"/>
                  </a:cubicBezTo>
                  <a:cubicBezTo>
                    <a:pt x="175" y="213"/>
                    <a:pt x="142" y="212"/>
                    <a:pt x="137" y="211"/>
                  </a:cubicBezTo>
                  <a:cubicBezTo>
                    <a:pt x="134" y="211"/>
                    <a:pt x="123" y="210"/>
                    <a:pt x="113" y="210"/>
                  </a:cubicBezTo>
                  <a:cubicBezTo>
                    <a:pt x="94" y="209"/>
                    <a:pt x="94" y="209"/>
                    <a:pt x="94" y="207"/>
                  </a:cubicBezTo>
                  <a:cubicBezTo>
                    <a:pt x="95" y="206"/>
                    <a:pt x="95" y="205"/>
                    <a:pt x="122" y="205"/>
                  </a:cubicBezTo>
                  <a:cubicBezTo>
                    <a:pt x="138" y="205"/>
                    <a:pt x="155" y="204"/>
                    <a:pt x="161" y="204"/>
                  </a:cubicBezTo>
                  <a:cubicBezTo>
                    <a:pt x="167" y="203"/>
                    <a:pt x="179" y="202"/>
                    <a:pt x="188" y="202"/>
                  </a:cubicBezTo>
                  <a:cubicBezTo>
                    <a:pt x="197" y="201"/>
                    <a:pt x="205" y="200"/>
                    <a:pt x="206" y="200"/>
                  </a:cubicBezTo>
                  <a:cubicBezTo>
                    <a:pt x="208" y="199"/>
                    <a:pt x="208" y="197"/>
                    <a:pt x="205" y="198"/>
                  </a:cubicBezTo>
                  <a:cubicBezTo>
                    <a:pt x="202" y="199"/>
                    <a:pt x="167" y="199"/>
                    <a:pt x="157" y="198"/>
                  </a:cubicBezTo>
                  <a:cubicBezTo>
                    <a:pt x="147" y="197"/>
                    <a:pt x="155" y="197"/>
                    <a:pt x="177" y="198"/>
                  </a:cubicBezTo>
                  <a:cubicBezTo>
                    <a:pt x="195" y="199"/>
                    <a:pt x="203" y="198"/>
                    <a:pt x="203" y="197"/>
                  </a:cubicBezTo>
                  <a:cubicBezTo>
                    <a:pt x="202" y="195"/>
                    <a:pt x="193" y="194"/>
                    <a:pt x="182" y="194"/>
                  </a:cubicBezTo>
                  <a:cubicBezTo>
                    <a:pt x="158" y="194"/>
                    <a:pt x="100" y="194"/>
                    <a:pt x="99" y="193"/>
                  </a:cubicBezTo>
                  <a:cubicBezTo>
                    <a:pt x="98" y="192"/>
                    <a:pt x="118" y="192"/>
                    <a:pt x="147" y="192"/>
                  </a:cubicBezTo>
                  <a:cubicBezTo>
                    <a:pt x="158" y="192"/>
                    <a:pt x="168" y="192"/>
                    <a:pt x="169" y="191"/>
                  </a:cubicBezTo>
                  <a:cubicBezTo>
                    <a:pt x="170" y="190"/>
                    <a:pt x="132" y="188"/>
                    <a:pt x="111" y="188"/>
                  </a:cubicBezTo>
                  <a:cubicBezTo>
                    <a:pt x="98" y="188"/>
                    <a:pt x="92" y="187"/>
                    <a:pt x="102" y="186"/>
                  </a:cubicBezTo>
                  <a:cubicBezTo>
                    <a:pt x="105" y="186"/>
                    <a:pt x="119" y="186"/>
                    <a:pt x="133" y="186"/>
                  </a:cubicBezTo>
                  <a:cubicBezTo>
                    <a:pt x="149" y="186"/>
                    <a:pt x="160" y="186"/>
                    <a:pt x="162" y="185"/>
                  </a:cubicBezTo>
                  <a:cubicBezTo>
                    <a:pt x="163" y="185"/>
                    <a:pt x="173" y="184"/>
                    <a:pt x="183" y="184"/>
                  </a:cubicBezTo>
                  <a:cubicBezTo>
                    <a:pt x="198" y="184"/>
                    <a:pt x="202" y="184"/>
                    <a:pt x="202" y="183"/>
                  </a:cubicBezTo>
                  <a:cubicBezTo>
                    <a:pt x="202" y="182"/>
                    <a:pt x="196" y="182"/>
                    <a:pt x="182" y="181"/>
                  </a:cubicBezTo>
                  <a:cubicBezTo>
                    <a:pt x="171" y="181"/>
                    <a:pt x="162" y="180"/>
                    <a:pt x="162" y="180"/>
                  </a:cubicBezTo>
                  <a:cubicBezTo>
                    <a:pt x="162" y="179"/>
                    <a:pt x="156" y="179"/>
                    <a:pt x="150" y="179"/>
                  </a:cubicBezTo>
                  <a:cubicBezTo>
                    <a:pt x="129" y="179"/>
                    <a:pt x="97" y="178"/>
                    <a:pt x="97" y="177"/>
                  </a:cubicBezTo>
                  <a:cubicBezTo>
                    <a:pt x="97" y="177"/>
                    <a:pt x="103" y="176"/>
                    <a:pt x="111" y="176"/>
                  </a:cubicBezTo>
                  <a:cubicBezTo>
                    <a:pt x="119" y="175"/>
                    <a:pt x="129" y="175"/>
                    <a:pt x="134" y="174"/>
                  </a:cubicBezTo>
                  <a:cubicBezTo>
                    <a:pt x="138" y="174"/>
                    <a:pt x="151" y="174"/>
                    <a:pt x="162" y="174"/>
                  </a:cubicBezTo>
                  <a:cubicBezTo>
                    <a:pt x="174" y="173"/>
                    <a:pt x="183" y="173"/>
                    <a:pt x="184" y="173"/>
                  </a:cubicBezTo>
                  <a:cubicBezTo>
                    <a:pt x="185" y="171"/>
                    <a:pt x="172" y="171"/>
                    <a:pt x="141" y="171"/>
                  </a:cubicBezTo>
                  <a:cubicBezTo>
                    <a:pt x="118" y="170"/>
                    <a:pt x="108" y="171"/>
                    <a:pt x="106" y="171"/>
                  </a:cubicBezTo>
                  <a:cubicBezTo>
                    <a:pt x="105" y="172"/>
                    <a:pt x="103" y="172"/>
                    <a:pt x="100" y="172"/>
                  </a:cubicBezTo>
                  <a:cubicBezTo>
                    <a:pt x="96" y="171"/>
                    <a:pt x="94" y="170"/>
                    <a:pt x="98" y="170"/>
                  </a:cubicBezTo>
                  <a:cubicBezTo>
                    <a:pt x="99" y="170"/>
                    <a:pt x="102" y="169"/>
                    <a:pt x="104" y="168"/>
                  </a:cubicBezTo>
                  <a:cubicBezTo>
                    <a:pt x="106" y="168"/>
                    <a:pt x="117" y="167"/>
                    <a:pt x="129" y="167"/>
                  </a:cubicBezTo>
                  <a:cubicBezTo>
                    <a:pt x="149" y="166"/>
                    <a:pt x="161" y="167"/>
                    <a:pt x="198" y="170"/>
                  </a:cubicBezTo>
                  <a:cubicBezTo>
                    <a:pt x="202" y="170"/>
                    <a:pt x="206" y="170"/>
                    <a:pt x="206" y="170"/>
                  </a:cubicBezTo>
                  <a:cubicBezTo>
                    <a:pt x="208" y="169"/>
                    <a:pt x="206" y="168"/>
                    <a:pt x="198" y="167"/>
                  </a:cubicBezTo>
                  <a:cubicBezTo>
                    <a:pt x="195" y="167"/>
                    <a:pt x="184" y="166"/>
                    <a:pt x="174" y="165"/>
                  </a:cubicBezTo>
                  <a:cubicBezTo>
                    <a:pt x="164" y="164"/>
                    <a:pt x="146" y="163"/>
                    <a:pt x="133" y="163"/>
                  </a:cubicBezTo>
                  <a:cubicBezTo>
                    <a:pt x="121" y="163"/>
                    <a:pt x="111" y="162"/>
                    <a:pt x="111" y="162"/>
                  </a:cubicBezTo>
                  <a:cubicBezTo>
                    <a:pt x="111" y="160"/>
                    <a:pt x="149" y="161"/>
                    <a:pt x="173" y="162"/>
                  </a:cubicBezTo>
                  <a:cubicBezTo>
                    <a:pt x="187" y="163"/>
                    <a:pt x="199" y="164"/>
                    <a:pt x="200" y="164"/>
                  </a:cubicBezTo>
                  <a:cubicBezTo>
                    <a:pt x="205" y="165"/>
                    <a:pt x="204" y="163"/>
                    <a:pt x="199" y="162"/>
                  </a:cubicBezTo>
                  <a:cubicBezTo>
                    <a:pt x="188" y="160"/>
                    <a:pt x="157" y="158"/>
                    <a:pt x="133" y="158"/>
                  </a:cubicBezTo>
                  <a:cubicBezTo>
                    <a:pt x="107" y="158"/>
                    <a:pt x="107" y="158"/>
                    <a:pt x="107" y="158"/>
                  </a:cubicBezTo>
                  <a:cubicBezTo>
                    <a:pt x="107" y="160"/>
                    <a:pt x="107" y="160"/>
                    <a:pt x="107" y="160"/>
                  </a:cubicBezTo>
                  <a:cubicBezTo>
                    <a:pt x="106" y="162"/>
                    <a:pt x="106" y="162"/>
                    <a:pt x="100" y="162"/>
                  </a:cubicBezTo>
                  <a:cubicBezTo>
                    <a:pt x="97" y="162"/>
                    <a:pt x="95" y="162"/>
                    <a:pt x="95" y="162"/>
                  </a:cubicBezTo>
                  <a:cubicBezTo>
                    <a:pt x="95" y="161"/>
                    <a:pt x="96" y="160"/>
                    <a:pt x="99" y="159"/>
                  </a:cubicBezTo>
                  <a:cubicBezTo>
                    <a:pt x="101" y="158"/>
                    <a:pt x="103" y="156"/>
                    <a:pt x="103" y="155"/>
                  </a:cubicBezTo>
                  <a:cubicBezTo>
                    <a:pt x="103" y="154"/>
                    <a:pt x="101" y="152"/>
                    <a:pt x="99" y="154"/>
                  </a:cubicBezTo>
                  <a:cubicBezTo>
                    <a:pt x="97" y="156"/>
                    <a:pt x="95" y="155"/>
                    <a:pt x="95" y="153"/>
                  </a:cubicBezTo>
                  <a:cubicBezTo>
                    <a:pt x="96" y="151"/>
                    <a:pt x="96" y="151"/>
                    <a:pt x="98" y="151"/>
                  </a:cubicBezTo>
                  <a:cubicBezTo>
                    <a:pt x="99" y="151"/>
                    <a:pt x="101" y="150"/>
                    <a:pt x="102" y="149"/>
                  </a:cubicBezTo>
                  <a:cubicBezTo>
                    <a:pt x="104" y="148"/>
                    <a:pt x="106" y="147"/>
                    <a:pt x="155" y="147"/>
                  </a:cubicBezTo>
                  <a:cubicBezTo>
                    <a:pt x="195" y="147"/>
                    <a:pt x="205" y="147"/>
                    <a:pt x="206" y="148"/>
                  </a:cubicBezTo>
                  <a:cubicBezTo>
                    <a:pt x="206" y="149"/>
                    <a:pt x="207" y="154"/>
                    <a:pt x="208" y="161"/>
                  </a:cubicBezTo>
                  <a:cubicBezTo>
                    <a:pt x="208" y="167"/>
                    <a:pt x="208" y="174"/>
                    <a:pt x="209" y="176"/>
                  </a:cubicBezTo>
                  <a:cubicBezTo>
                    <a:pt x="210" y="185"/>
                    <a:pt x="211" y="199"/>
                    <a:pt x="210" y="200"/>
                  </a:cubicBezTo>
                  <a:close/>
                  <a:moveTo>
                    <a:pt x="95" y="200"/>
                  </a:moveTo>
                  <a:cubicBezTo>
                    <a:pt x="95" y="200"/>
                    <a:pt x="95" y="199"/>
                    <a:pt x="95" y="198"/>
                  </a:cubicBezTo>
                  <a:cubicBezTo>
                    <a:pt x="95" y="198"/>
                    <a:pt x="97" y="197"/>
                    <a:pt x="100" y="197"/>
                  </a:cubicBezTo>
                  <a:cubicBezTo>
                    <a:pt x="104" y="198"/>
                    <a:pt x="105" y="198"/>
                    <a:pt x="105" y="200"/>
                  </a:cubicBezTo>
                  <a:cubicBezTo>
                    <a:pt x="105" y="201"/>
                    <a:pt x="104" y="202"/>
                    <a:pt x="103" y="202"/>
                  </a:cubicBezTo>
                  <a:cubicBezTo>
                    <a:pt x="100" y="202"/>
                    <a:pt x="94" y="201"/>
                    <a:pt x="95" y="200"/>
                  </a:cubicBezTo>
                  <a:close/>
                  <a:moveTo>
                    <a:pt x="117" y="201"/>
                  </a:moveTo>
                  <a:cubicBezTo>
                    <a:pt x="118" y="201"/>
                    <a:pt x="157" y="201"/>
                    <a:pt x="157" y="201"/>
                  </a:cubicBezTo>
                  <a:cubicBezTo>
                    <a:pt x="158" y="201"/>
                    <a:pt x="149" y="202"/>
                    <a:pt x="137" y="202"/>
                  </a:cubicBezTo>
                  <a:cubicBezTo>
                    <a:pt x="126" y="202"/>
                    <a:pt x="117" y="202"/>
                    <a:pt x="117" y="201"/>
                  </a:cubicBezTo>
                  <a:close/>
                  <a:moveTo>
                    <a:pt x="153" y="144"/>
                  </a:moveTo>
                  <a:cubicBezTo>
                    <a:pt x="105" y="144"/>
                    <a:pt x="101" y="144"/>
                    <a:pt x="100" y="146"/>
                  </a:cubicBezTo>
                  <a:cubicBezTo>
                    <a:pt x="98" y="147"/>
                    <a:pt x="96" y="148"/>
                    <a:pt x="96" y="146"/>
                  </a:cubicBezTo>
                  <a:cubicBezTo>
                    <a:pt x="96" y="146"/>
                    <a:pt x="97" y="145"/>
                    <a:pt x="98" y="145"/>
                  </a:cubicBezTo>
                  <a:cubicBezTo>
                    <a:pt x="101" y="143"/>
                    <a:pt x="106" y="138"/>
                    <a:pt x="104" y="137"/>
                  </a:cubicBezTo>
                  <a:cubicBezTo>
                    <a:pt x="104" y="136"/>
                    <a:pt x="103" y="136"/>
                    <a:pt x="100" y="138"/>
                  </a:cubicBezTo>
                  <a:cubicBezTo>
                    <a:pt x="97" y="140"/>
                    <a:pt x="96" y="140"/>
                    <a:pt x="97" y="135"/>
                  </a:cubicBezTo>
                  <a:cubicBezTo>
                    <a:pt x="98" y="132"/>
                    <a:pt x="98" y="132"/>
                    <a:pt x="100" y="132"/>
                  </a:cubicBezTo>
                  <a:cubicBezTo>
                    <a:pt x="103" y="132"/>
                    <a:pt x="107" y="129"/>
                    <a:pt x="107" y="127"/>
                  </a:cubicBezTo>
                  <a:cubicBezTo>
                    <a:pt x="107" y="125"/>
                    <a:pt x="105" y="125"/>
                    <a:pt x="103" y="127"/>
                  </a:cubicBezTo>
                  <a:cubicBezTo>
                    <a:pt x="100" y="129"/>
                    <a:pt x="99" y="130"/>
                    <a:pt x="98" y="128"/>
                  </a:cubicBezTo>
                  <a:cubicBezTo>
                    <a:pt x="97" y="125"/>
                    <a:pt x="98" y="123"/>
                    <a:pt x="101" y="123"/>
                  </a:cubicBezTo>
                  <a:cubicBezTo>
                    <a:pt x="102" y="123"/>
                    <a:pt x="104" y="122"/>
                    <a:pt x="106" y="121"/>
                  </a:cubicBezTo>
                  <a:cubicBezTo>
                    <a:pt x="108" y="118"/>
                    <a:pt x="110" y="118"/>
                    <a:pt x="110" y="121"/>
                  </a:cubicBezTo>
                  <a:cubicBezTo>
                    <a:pt x="110" y="122"/>
                    <a:pt x="111" y="122"/>
                    <a:pt x="114" y="122"/>
                  </a:cubicBezTo>
                  <a:cubicBezTo>
                    <a:pt x="127" y="120"/>
                    <a:pt x="166" y="119"/>
                    <a:pt x="180" y="120"/>
                  </a:cubicBezTo>
                  <a:cubicBezTo>
                    <a:pt x="212" y="123"/>
                    <a:pt x="207" y="123"/>
                    <a:pt x="160" y="123"/>
                  </a:cubicBezTo>
                  <a:cubicBezTo>
                    <a:pt x="136" y="123"/>
                    <a:pt x="114" y="123"/>
                    <a:pt x="112" y="124"/>
                  </a:cubicBezTo>
                  <a:cubicBezTo>
                    <a:pt x="103" y="125"/>
                    <a:pt x="112" y="126"/>
                    <a:pt x="148" y="126"/>
                  </a:cubicBezTo>
                  <a:cubicBezTo>
                    <a:pt x="169" y="125"/>
                    <a:pt x="191" y="126"/>
                    <a:pt x="196" y="126"/>
                  </a:cubicBezTo>
                  <a:cubicBezTo>
                    <a:pt x="206" y="127"/>
                    <a:pt x="206" y="127"/>
                    <a:pt x="206" y="127"/>
                  </a:cubicBezTo>
                  <a:cubicBezTo>
                    <a:pt x="206" y="136"/>
                    <a:pt x="206" y="136"/>
                    <a:pt x="206" y="136"/>
                  </a:cubicBezTo>
                  <a:cubicBezTo>
                    <a:pt x="206" y="145"/>
                    <a:pt x="206" y="145"/>
                    <a:pt x="206" y="145"/>
                  </a:cubicBezTo>
                  <a:lnTo>
                    <a:pt x="153" y="144"/>
                  </a:lnTo>
                  <a:close/>
                  <a:moveTo>
                    <a:pt x="99" y="117"/>
                  </a:moveTo>
                  <a:cubicBezTo>
                    <a:pt x="99" y="115"/>
                    <a:pt x="102" y="114"/>
                    <a:pt x="103" y="115"/>
                  </a:cubicBezTo>
                  <a:cubicBezTo>
                    <a:pt x="104" y="116"/>
                    <a:pt x="104" y="116"/>
                    <a:pt x="103" y="117"/>
                  </a:cubicBezTo>
                  <a:cubicBezTo>
                    <a:pt x="102" y="119"/>
                    <a:pt x="99" y="119"/>
                    <a:pt x="99" y="117"/>
                  </a:cubicBezTo>
                  <a:close/>
                  <a:moveTo>
                    <a:pt x="203" y="106"/>
                  </a:moveTo>
                  <a:cubicBezTo>
                    <a:pt x="204" y="111"/>
                    <a:pt x="204" y="116"/>
                    <a:pt x="204" y="118"/>
                  </a:cubicBezTo>
                  <a:cubicBezTo>
                    <a:pt x="205" y="119"/>
                    <a:pt x="205" y="120"/>
                    <a:pt x="203" y="120"/>
                  </a:cubicBezTo>
                  <a:cubicBezTo>
                    <a:pt x="202" y="120"/>
                    <a:pt x="200" y="119"/>
                    <a:pt x="198" y="118"/>
                  </a:cubicBezTo>
                  <a:cubicBezTo>
                    <a:pt x="196" y="116"/>
                    <a:pt x="167" y="115"/>
                    <a:pt x="133" y="116"/>
                  </a:cubicBezTo>
                  <a:cubicBezTo>
                    <a:pt x="117" y="116"/>
                    <a:pt x="106" y="115"/>
                    <a:pt x="106" y="115"/>
                  </a:cubicBezTo>
                  <a:cubicBezTo>
                    <a:pt x="105" y="114"/>
                    <a:pt x="105" y="113"/>
                    <a:pt x="106" y="112"/>
                  </a:cubicBezTo>
                  <a:cubicBezTo>
                    <a:pt x="108" y="109"/>
                    <a:pt x="119" y="107"/>
                    <a:pt x="146" y="108"/>
                  </a:cubicBezTo>
                  <a:cubicBezTo>
                    <a:pt x="168" y="109"/>
                    <a:pt x="188" y="109"/>
                    <a:pt x="193" y="108"/>
                  </a:cubicBezTo>
                  <a:cubicBezTo>
                    <a:pt x="194" y="108"/>
                    <a:pt x="195" y="108"/>
                    <a:pt x="195" y="107"/>
                  </a:cubicBezTo>
                  <a:cubicBezTo>
                    <a:pt x="195" y="106"/>
                    <a:pt x="191" y="106"/>
                    <a:pt x="181" y="106"/>
                  </a:cubicBezTo>
                  <a:cubicBezTo>
                    <a:pt x="174" y="107"/>
                    <a:pt x="155" y="106"/>
                    <a:pt x="139" y="105"/>
                  </a:cubicBezTo>
                  <a:cubicBezTo>
                    <a:pt x="115" y="104"/>
                    <a:pt x="110" y="104"/>
                    <a:pt x="109" y="105"/>
                  </a:cubicBezTo>
                  <a:cubicBezTo>
                    <a:pt x="109" y="106"/>
                    <a:pt x="107" y="108"/>
                    <a:pt x="105" y="109"/>
                  </a:cubicBezTo>
                  <a:cubicBezTo>
                    <a:pt x="101" y="112"/>
                    <a:pt x="101" y="112"/>
                    <a:pt x="100" y="110"/>
                  </a:cubicBezTo>
                  <a:cubicBezTo>
                    <a:pt x="100" y="107"/>
                    <a:pt x="107" y="101"/>
                    <a:pt x="111" y="100"/>
                  </a:cubicBezTo>
                  <a:cubicBezTo>
                    <a:pt x="115" y="99"/>
                    <a:pt x="126" y="99"/>
                    <a:pt x="126" y="100"/>
                  </a:cubicBezTo>
                  <a:cubicBezTo>
                    <a:pt x="127" y="101"/>
                    <a:pt x="129" y="101"/>
                    <a:pt x="137" y="101"/>
                  </a:cubicBezTo>
                  <a:cubicBezTo>
                    <a:pt x="146" y="101"/>
                    <a:pt x="181" y="101"/>
                    <a:pt x="188" y="102"/>
                  </a:cubicBezTo>
                  <a:cubicBezTo>
                    <a:pt x="191" y="102"/>
                    <a:pt x="192" y="100"/>
                    <a:pt x="190" y="99"/>
                  </a:cubicBezTo>
                  <a:cubicBezTo>
                    <a:pt x="189" y="98"/>
                    <a:pt x="179" y="98"/>
                    <a:pt x="168" y="97"/>
                  </a:cubicBezTo>
                  <a:cubicBezTo>
                    <a:pt x="158" y="97"/>
                    <a:pt x="149" y="96"/>
                    <a:pt x="148" y="96"/>
                  </a:cubicBezTo>
                  <a:cubicBezTo>
                    <a:pt x="148" y="95"/>
                    <a:pt x="150" y="95"/>
                    <a:pt x="154" y="96"/>
                  </a:cubicBezTo>
                  <a:cubicBezTo>
                    <a:pt x="157" y="96"/>
                    <a:pt x="160" y="96"/>
                    <a:pt x="160" y="95"/>
                  </a:cubicBezTo>
                  <a:cubicBezTo>
                    <a:pt x="161" y="94"/>
                    <a:pt x="148" y="93"/>
                    <a:pt x="132" y="92"/>
                  </a:cubicBezTo>
                  <a:cubicBezTo>
                    <a:pt x="127" y="92"/>
                    <a:pt x="123" y="91"/>
                    <a:pt x="123" y="91"/>
                  </a:cubicBezTo>
                  <a:cubicBezTo>
                    <a:pt x="124" y="90"/>
                    <a:pt x="166" y="90"/>
                    <a:pt x="183" y="91"/>
                  </a:cubicBezTo>
                  <a:cubicBezTo>
                    <a:pt x="197" y="91"/>
                    <a:pt x="201" y="92"/>
                    <a:pt x="202" y="95"/>
                  </a:cubicBezTo>
                  <a:cubicBezTo>
                    <a:pt x="203" y="96"/>
                    <a:pt x="203" y="101"/>
                    <a:pt x="203" y="106"/>
                  </a:cubicBezTo>
                  <a:close/>
                  <a:moveTo>
                    <a:pt x="104" y="84"/>
                  </a:moveTo>
                  <a:cubicBezTo>
                    <a:pt x="104" y="83"/>
                    <a:pt x="104" y="83"/>
                    <a:pt x="105" y="83"/>
                  </a:cubicBezTo>
                  <a:cubicBezTo>
                    <a:pt x="105" y="83"/>
                    <a:pt x="106" y="83"/>
                    <a:pt x="106" y="84"/>
                  </a:cubicBezTo>
                  <a:cubicBezTo>
                    <a:pt x="106" y="84"/>
                    <a:pt x="105" y="85"/>
                    <a:pt x="105" y="85"/>
                  </a:cubicBezTo>
                  <a:cubicBezTo>
                    <a:pt x="104" y="85"/>
                    <a:pt x="104" y="84"/>
                    <a:pt x="104" y="84"/>
                  </a:cubicBezTo>
                  <a:close/>
                  <a:moveTo>
                    <a:pt x="199" y="37"/>
                  </a:moveTo>
                  <a:cubicBezTo>
                    <a:pt x="199" y="36"/>
                    <a:pt x="200" y="36"/>
                    <a:pt x="201" y="37"/>
                  </a:cubicBezTo>
                  <a:cubicBezTo>
                    <a:pt x="202" y="37"/>
                    <a:pt x="201" y="37"/>
                    <a:pt x="200" y="37"/>
                  </a:cubicBezTo>
                  <a:cubicBezTo>
                    <a:pt x="199" y="37"/>
                    <a:pt x="199" y="37"/>
                    <a:pt x="199" y="37"/>
                  </a:cubicBezTo>
                  <a:close/>
                  <a:moveTo>
                    <a:pt x="198" y="44"/>
                  </a:moveTo>
                  <a:cubicBezTo>
                    <a:pt x="198" y="45"/>
                    <a:pt x="197" y="47"/>
                    <a:pt x="197" y="48"/>
                  </a:cubicBezTo>
                  <a:cubicBezTo>
                    <a:pt x="197" y="48"/>
                    <a:pt x="197" y="48"/>
                    <a:pt x="197" y="48"/>
                  </a:cubicBezTo>
                  <a:cubicBezTo>
                    <a:pt x="195" y="49"/>
                    <a:pt x="192" y="49"/>
                    <a:pt x="178" y="48"/>
                  </a:cubicBezTo>
                  <a:cubicBezTo>
                    <a:pt x="169" y="47"/>
                    <a:pt x="167" y="47"/>
                    <a:pt x="168" y="46"/>
                  </a:cubicBezTo>
                  <a:cubicBezTo>
                    <a:pt x="169" y="45"/>
                    <a:pt x="188" y="46"/>
                    <a:pt x="193" y="48"/>
                  </a:cubicBezTo>
                  <a:cubicBezTo>
                    <a:pt x="195" y="48"/>
                    <a:pt x="196" y="48"/>
                    <a:pt x="196" y="47"/>
                  </a:cubicBezTo>
                  <a:cubicBezTo>
                    <a:pt x="195" y="45"/>
                    <a:pt x="192" y="44"/>
                    <a:pt x="186" y="44"/>
                  </a:cubicBezTo>
                  <a:cubicBezTo>
                    <a:pt x="179" y="43"/>
                    <a:pt x="182" y="41"/>
                    <a:pt x="191" y="41"/>
                  </a:cubicBezTo>
                  <a:cubicBezTo>
                    <a:pt x="198" y="42"/>
                    <a:pt x="198" y="42"/>
                    <a:pt x="198" y="44"/>
                  </a:cubicBezTo>
                  <a:close/>
                  <a:moveTo>
                    <a:pt x="170" y="39"/>
                  </a:moveTo>
                  <a:cubicBezTo>
                    <a:pt x="173" y="39"/>
                    <a:pt x="179" y="38"/>
                    <a:pt x="185" y="38"/>
                  </a:cubicBezTo>
                  <a:cubicBezTo>
                    <a:pt x="192" y="37"/>
                    <a:pt x="193" y="38"/>
                    <a:pt x="189" y="38"/>
                  </a:cubicBezTo>
                  <a:cubicBezTo>
                    <a:pt x="186" y="39"/>
                    <a:pt x="179" y="39"/>
                    <a:pt x="174" y="40"/>
                  </a:cubicBezTo>
                  <a:cubicBezTo>
                    <a:pt x="167" y="40"/>
                    <a:pt x="166" y="40"/>
                    <a:pt x="170" y="39"/>
                  </a:cubicBezTo>
                  <a:close/>
                  <a:moveTo>
                    <a:pt x="168" y="35"/>
                  </a:moveTo>
                  <a:cubicBezTo>
                    <a:pt x="180" y="33"/>
                    <a:pt x="192" y="31"/>
                    <a:pt x="193" y="32"/>
                  </a:cubicBezTo>
                  <a:cubicBezTo>
                    <a:pt x="194" y="33"/>
                    <a:pt x="193" y="34"/>
                    <a:pt x="176" y="36"/>
                  </a:cubicBezTo>
                  <a:cubicBezTo>
                    <a:pt x="159" y="38"/>
                    <a:pt x="155" y="38"/>
                    <a:pt x="168" y="35"/>
                  </a:cubicBezTo>
                  <a:close/>
                  <a:moveTo>
                    <a:pt x="134" y="52"/>
                  </a:moveTo>
                  <a:cubicBezTo>
                    <a:pt x="136" y="50"/>
                    <a:pt x="136" y="49"/>
                    <a:pt x="142" y="49"/>
                  </a:cubicBezTo>
                  <a:cubicBezTo>
                    <a:pt x="146" y="49"/>
                    <a:pt x="154" y="49"/>
                    <a:pt x="159" y="49"/>
                  </a:cubicBezTo>
                  <a:cubicBezTo>
                    <a:pt x="164" y="50"/>
                    <a:pt x="175" y="50"/>
                    <a:pt x="182" y="51"/>
                  </a:cubicBezTo>
                  <a:cubicBezTo>
                    <a:pt x="189" y="51"/>
                    <a:pt x="195" y="52"/>
                    <a:pt x="196" y="52"/>
                  </a:cubicBezTo>
                  <a:cubicBezTo>
                    <a:pt x="196" y="52"/>
                    <a:pt x="196" y="54"/>
                    <a:pt x="196" y="56"/>
                  </a:cubicBezTo>
                  <a:cubicBezTo>
                    <a:pt x="197" y="60"/>
                    <a:pt x="197" y="60"/>
                    <a:pt x="197" y="60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82" y="60"/>
                    <a:pt x="145" y="59"/>
                    <a:pt x="139" y="59"/>
                  </a:cubicBezTo>
                  <a:cubicBezTo>
                    <a:pt x="133" y="59"/>
                    <a:pt x="132" y="57"/>
                    <a:pt x="134" y="52"/>
                  </a:cubicBezTo>
                  <a:close/>
                  <a:moveTo>
                    <a:pt x="192" y="65"/>
                  </a:moveTo>
                  <a:cubicBezTo>
                    <a:pt x="180" y="65"/>
                    <a:pt x="170" y="64"/>
                    <a:pt x="169" y="63"/>
                  </a:cubicBezTo>
                  <a:cubicBezTo>
                    <a:pt x="168" y="62"/>
                    <a:pt x="195" y="63"/>
                    <a:pt x="196" y="64"/>
                  </a:cubicBezTo>
                  <a:cubicBezTo>
                    <a:pt x="197" y="65"/>
                    <a:pt x="196" y="65"/>
                    <a:pt x="192" y="65"/>
                  </a:cubicBezTo>
                  <a:close/>
                  <a:moveTo>
                    <a:pt x="112" y="65"/>
                  </a:moveTo>
                  <a:cubicBezTo>
                    <a:pt x="113" y="62"/>
                    <a:pt x="114" y="58"/>
                    <a:pt x="114" y="56"/>
                  </a:cubicBezTo>
                  <a:cubicBezTo>
                    <a:pt x="115" y="54"/>
                    <a:pt x="115" y="51"/>
                    <a:pt x="115" y="49"/>
                  </a:cubicBezTo>
                  <a:cubicBezTo>
                    <a:pt x="115" y="45"/>
                    <a:pt x="116" y="45"/>
                    <a:pt x="117" y="44"/>
                  </a:cubicBezTo>
                  <a:cubicBezTo>
                    <a:pt x="122" y="43"/>
                    <a:pt x="125" y="44"/>
                    <a:pt x="123" y="47"/>
                  </a:cubicBezTo>
                  <a:cubicBezTo>
                    <a:pt x="122" y="49"/>
                    <a:pt x="122" y="50"/>
                    <a:pt x="123" y="51"/>
                  </a:cubicBezTo>
                  <a:cubicBezTo>
                    <a:pt x="123" y="51"/>
                    <a:pt x="123" y="54"/>
                    <a:pt x="123" y="59"/>
                  </a:cubicBezTo>
                  <a:cubicBezTo>
                    <a:pt x="122" y="68"/>
                    <a:pt x="124" y="73"/>
                    <a:pt x="127" y="69"/>
                  </a:cubicBezTo>
                  <a:cubicBezTo>
                    <a:pt x="128" y="68"/>
                    <a:pt x="128" y="67"/>
                    <a:pt x="127" y="67"/>
                  </a:cubicBezTo>
                  <a:cubicBezTo>
                    <a:pt x="126" y="67"/>
                    <a:pt x="126" y="66"/>
                    <a:pt x="126" y="66"/>
                  </a:cubicBezTo>
                  <a:cubicBezTo>
                    <a:pt x="126" y="65"/>
                    <a:pt x="147" y="65"/>
                    <a:pt x="158" y="66"/>
                  </a:cubicBezTo>
                  <a:cubicBezTo>
                    <a:pt x="163" y="67"/>
                    <a:pt x="171" y="68"/>
                    <a:pt x="177" y="68"/>
                  </a:cubicBezTo>
                  <a:cubicBezTo>
                    <a:pt x="195" y="70"/>
                    <a:pt x="203" y="71"/>
                    <a:pt x="201" y="73"/>
                  </a:cubicBezTo>
                  <a:cubicBezTo>
                    <a:pt x="200" y="74"/>
                    <a:pt x="193" y="74"/>
                    <a:pt x="185" y="73"/>
                  </a:cubicBezTo>
                  <a:cubicBezTo>
                    <a:pt x="177" y="73"/>
                    <a:pt x="159" y="72"/>
                    <a:pt x="145" y="72"/>
                  </a:cubicBezTo>
                  <a:cubicBezTo>
                    <a:pt x="123" y="72"/>
                    <a:pt x="118" y="72"/>
                    <a:pt x="117" y="74"/>
                  </a:cubicBezTo>
                  <a:cubicBezTo>
                    <a:pt x="116" y="75"/>
                    <a:pt x="115" y="75"/>
                    <a:pt x="116" y="75"/>
                  </a:cubicBezTo>
                  <a:cubicBezTo>
                    <a:pt x="116" y="75"/>
                    <a:pt x="129" y="75"/>
                    <a:pt x="145" y="75"/>
                  </a:cubicBezTo>
                  <a:cubicBezTo>
                    <a:pt x="173" y="75"/>
                    <a:pt x="197" y="76"/>
                    <a:pt x="200" y="77"/>
                  </a:cubicBezTo>
                  <a:cubicBezTo>
                    <a:pt x="201" y="78"/>
                    <a:pt x="201" y="80"/>
                    <a:pt x="202" y="84"/>
                  </a:cubicBezTo>
                  <a:cubicBezTo>
                    <a:pt x="202" y="87"/>
                    <a:pt x="202" y="89"/>
                    <a:pt x="201" y="89"/>
                  </a:cubicBezTo>
                  <a:cubicBezTo>
                    <a:pt x="201" y="89"/>
                    <a:pt x="197" y="88"/>
                    <a:pt x="192" y="88"/>
                  </a:cubicBezTo>
                  <a:cubicBezTo>
                    <a:pt x="169" y="84"/>
                    <a:pt x="124" y="83"/>
                    <a:pt x="117" y="86"/>
                  </a:cubicBezTo>
                  <a:cubicBezTo>
                    <a:pt x="115" y="87"/>
                    <a:pt x="114" y="89"/>
                    <a:pt x="114" y="89"/>
                  </a:cubicBezTo>
                  <a:cubicBezTo>
                    <a:pt x="114" y="90"/>
                    <a:pt x="113" y="91"/>
                    <a:pt x="112" y="91"/>
                  </a:cubicBezTo>
                  <a:cubicBezTo>
                    <a:pt x="109" y="92"/>
                    <a:pt x="108" y="92"/>
                    <a:pt x="108" y="89"/>
                  </a:cubicBezTo>
                  <a:cubicBezTo>
                    <a:pt x="110" y="84"/>
                    <a:pt x="109" y="79"/>
                    <a:pt x="106" y="80"/>
                  </a:cubicBezTo>
                  <a:cubicBezTo>
                    <a:pt x="104" y="80"/>
                    <a:pt x="105" y="76"/>
                    <a:pt x="108" y="75"/>
                  </a:cubicBezTo>
                  <a:cubicBezTo>
                    <a:pt x="111" y="73"/>
                    <a:pt x="111" y="73"/>
                    <a:pt x="112" y="65"/>
                  </a:cubicBezTo>
                  <a:close/>
                  <a:moveTo>
                    <a:pt x="89" y="96"/>
                  </a:moveTo>
                  <a:cubicBezTo>
                    <a:pt x="90" y="88"/>
                    <a:pt x="90" y="78"/>
                    <a:pt x="91" y="74"/>
                  </a:cubicBezTo>
                  <a:cubicBezTo>
                    <a:pt x="91" y="72"/>
                    <a:pt x="91" y="67"/>
                    <a:pt x="92" y="63"/>
                  </a:cubicBezTo>
                  <a:cubicBezTo>
                    <a:pt x="92" y="52"/>
                    <a:pt x="95" y="45"/>
                    <a:pt x="100" y="44"/>
                  </a:cubicBezTo>
                  <a:cubicBezTo>
                    <a:pt x="104" y="42"/>
                    <a:pt x="105" y="42"/>
                    <a:pt x="105" y="44"/>
                  </a:cubicBezTo>
                  <a:cubicBezTo>
                    <a:pt x="105" y="45"/>
                    <a:pt x="106" y="46"/>
                    <a:pt x="107" y="47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6" y="55"/>
                    <a:pt x="105" y="60"/>
                    <a:pt x="105" y="64"/>
                  </a:cubicBezTo>
                  <a:cubicBezTo>
                    <a:pt x="104" y="72"/>
                    <a:pt x="101" y="89"/>
                    <a:pt x="100" y="95"/>
                  </a:cubicBezTo>
                  <a:cubicBezTo>
                    <a:pt x="99" y="99"/>
                    <a:pt x="98" y="105"/>
                    <a:pt x="98" y="113"/>
                  </a:cubicBezTo>
                  <a:cubicBezTo>
                    <a:pt x="98" y="116"/>
                    <a:pt x="97" y="119"/>
                    <a:pt x="97" y="120"/>
                  </a:cubicBezTo>
                  <a:cubicBezTo>
                    <a:pt x="96" y="123"/>
                    <a:pt x="96" y="127"/>
                    <a:pt x="95" y="138"/>
                  </a:cubicBezTo>
                  <a:cubicBezTo>
                    <a:pt x="95" y="141"/>
                    <a:pt x="94" y="144"/>
                    <a:pt x="94" y="146"/>
                  </a:cubicBezTo>
                  <a:cubicBezTo>
                    <a:pt x="94" y="147"/>
                    <a:pt x="93" y="152"/>
                    <a:pt x="93" y="155"/>
                  </a:cubicBezTo>
                  <a:cubicBezTo>
                    <a:pt x="93" y="160"/>
                    <a:pt x="92" y="162"/>
                    <a:pt x="91" y="163"/>
                  </a:cubicBezTo>
                  <a:cubicBezTo>
                    <a:pt x="89" y="165"/>
                    <a:pt x="89" y="166"/>
                    <a:pt x="90" y="168"/>
                  </a:cubicBezTo>
                  <a:cubicBezTo>
                    <a:pt x="91" y="170"/>
                    <a:pt x="91" y="178"/>
                    <a:pt x="89" y="179"/>
                  </a:cubicBezTo>
                  <a:cubicBezTo>
                    <a:pt x="88" y="179"/>
                    <a:pt x="88" y="183"/>
                    <a:pt x="89" y="183"/>
                  </a:cubicBezTo>
                  <a:cubicBezTo>
                    <a:pt x="90" y="183"/>
                    <a:pt x="90" y="184"/>
                    <a:pt x="90" y="186"/>
                  </a:cubicBezTo>
                  <a:cubicBezTo>
                    <a:pt x="90" y="188"/>
                    <a:pt x="90" y="191"/>
                    <a:pt x="89" y="192"/>
                  </a:cubicBezTo>
                  <a:cubicBezTo>
                    <a:pt x="89" y="194"/>
                    <a:pt x="89" y="194"/>
                    <a:pt x="87" y="192"/>
                  </a:cubicBezTo>
                  <a:cubicBezTo>
                    <a:pt x="86" y="189"/>
                    <a:pt x="86" y="127"/>
                    <a:pt x="88" y="108"/>
                  </a:cubicBezTo>
                  <a:cubicBezTo>
                    <a:pt x="88" y="104"/>
                    <a:pt x="89" y="99"/>
                    <a:pt x="89" y="96"/>
                  </a:cubicBezTo>
                  <a:close/>
                  <a:moveTo>
                    <a:pt x="120" y="339"/>
                  </a:moveTo>
                  <a:cubicBezTo>
                    <a:pt x="121" y="339"/>
                    <a:pt x="121" y="339"/>
                    <a:pt x="120" y="340"/>
                  </a:cubicBezTo>
                  <a:cubicBezTo>
                    <a:pt x="120" y="340"/>
                    <a:pt x="120" y="340"/>
                    <a:pt x="120" y="340"/>
                  </a:cubicBezTo>
                  <a:cubicBezTo>
                    <a:pt x="118" y="341"/>
                    <a:pt x="113" y="341"/>
                    <a:pt x="113" y="340"/>
                  </a:cubicBezTo>
                  <a:cubicBezTo>
                    <a:pt x="113" y="339"/>
                    <a:pt x="118" y="338"/>
                    <a:pt x="120" y="339"/>
                  </a:cubicBezTo>
                  <a:close/>
                  <a:moveTo>
                    <a:pt x="113" y="324"/>
                  </a:moveTo>
                  <a:cubicBezTo>
                    <a:pt x="114" y="324"/>
                    <a:pt x="114" y="324"/>
                    <a:pt x="115" y="324"/>
                  </a:cubicBezTo>
                  <a:cubicBezTo>
                    <a:pt x="116" y="324"/>
                    <a:pt x="116" y="325"/>
                    <a:pt x="115" y="325"/>
                  </a:cubicBezTo>
                  <a:cubicBezTo>
                    <a:pt x="114" y="325"/>
                    <a:pt x="113" y="325"/>
                    <a:pt x="113" y="324"/>
                  </a:cubicBezTo>
                  <a:close/>
                  <a:moveTo>
                    <a:pt x="114" y="349"/>
                  </a:moveTo>
                  <a:cubicBezTo>
                    <a:pt x="116" y="347"/>
                    <a:pt x="118" y="346"/>
                    <a:pt x="122" y="347"/>
                  </a:cubicBezTo>
                  <a:cubicBezTo>
                    <a:pt x="123" y="347"/>
                    <a:pt x="122" y="348"/>
                    <a:pt x="121" y="349"/>
                  </a:cubicBezTo>
                  <a:cubicBezTo>
                    <a:pt x="119" y="351"/>
                    <a:pt x="118" y="352"/>
                    <a:pt x="115" y="352"/>
                  </a:cubicBezTo>
                  <a:cubicBezTo>
                    <a:pt x="112" y="352"/>
                    <a:pt x="112" y="352"/>
                    <a:pt x="112" y="352"/>
                  </a:cubicBezTo>
                  <a:lnTo>
                    <a:pt x="114" y="349"/>
                  </a:lnTo>
                  <a:close/>
                  <a:moveTo>
                    <a:pt x="193" y="342"/>
                  </a:moveTo>
                  <a:cubicBezTo>
                    <a:pt x="190" y="341"/>
                    <a:pt x="187" y="341"/>
                    <a:pt x="186" y="341"/>
                  </a:cubicBezTo>
                  <a:cubicBezTo>
                    <a:pt x="186" y="341"/>
                    <a:pt x="171" y="341"/>
                    <a:pt x="154" y="341"/>
                  </a:cubicBezTo>
                  <a:cubicBezTo>
                    <a:pt x="129" y="341"/>
                    <a:pt x="124" y="341"/>
                    <a:pt x="125" y="340"/>
                  </a:cubicBezTo>
                  <a:cubicBezTo>
                    <a:pt x="125" y="339"/>
                    <a:pt x="128" y="339"/>
                    <a:pt x="132" y="339"/>
                  </a:cubicBezTo>
                  <a:cubicBezTo>
                    <a:pt x="150" y="338"/>
                    <a:pt x="218" y="340"/>
                    <a:pt x="220" y="340"/>
                  </a:cubicBezTo>
                  <a:cubicBezTo>
                    <a:pt x="223" y="341"/>
                    <a:pt x="223" y="341"/>
                    <a:pt x="223" y="347"/>
                  </a:cubicBezTo>
                  <a:cubicBezTo>
                    <a:pt x="223" y="353"/>
                    <a:pt x="222" y="354"/>
                    <a:pt x="221" y="354"/>
                  </a:cubicBezTo>
                  <a:cubicBezTo>
                    <a:pt x="220" y="354"/>
                    <a:pt x="214" y="353"/>
                    <a:pt x="207" y="352"/>
                  </a:cubicBezTo>
                  <a:cubicBezTo>
                    <a:pt x="197" y="352"/>
                    <a:pt x="137" y="350"/>
                    <a:pt x="131" y="351"/>
                  </a:cubicBezTo>
                  <a:cubicBezTo>
                    <a:pt x="130" y="351"/>
                    <a:pt x="128" y="351"/>
                    <a:pt x="126" y="351"/>
                  </a:cubicBezTo>
                  <a:cubicBezTo>
                    <a:pt x="122" y="352"/>
                    <a:pt x="122" y="351"/>
                    <a:pt x="125" y="348"/>
                  </a:cubicBezTo>
                  <a:cubicBezTo>
                    <a:pt x="127" y="346"/>
                    <a:pt x="128" y="346"/>
                    <a:pt x="132" y="346"/>
                  </a:cubicBezTo>
                  <a:cubicBezTo>
                    <a:pt x="135" y="346"/>
                    <a:pt x="137" y="346"/>
                    <a:pt x="138" y="345"/>
                  </a:cubicBezTo>
                  <a:cubicBezTo>
                    <a:pt x="139" y="344"/>
                    <a:pt x="144" y="344"/>
                    <a:pt x="169" y="344"/>
                  </a:cubicBezTo>
                  <a:cubicBezTo>
                    <a:pt x="193" y="344"/>
                    <a:pt x="200" y="344"/>
                    <a:pt x="200" y="343"/>
                  </a:cubicBezTo>
                  <a:cubicBezTo>
                    <a:pt x="200" y="342"/>
                    <a:pt x="198" y="342"/>
                    <a:pt x="193" y="342"/>
                  </a:cubicBezTo>
                  <a:close/>
                  <a:moveTo>
                    <a:pt x="218" y="521"/>
                  </a:moveTo>
                  <a:cubicBezTo>
                    <a:pt x="214" y="521"/>
                    <a:pt x="164" y="518"/>
                    <a:pt x="142" y="518"/>
                  </a:cubicBezTo>
                  <a:cubicBezTo>
                    <a:pt x="128" y="518"/>
                    <a:pt x="116" y="517"/>
                    <a:pt x="116" y="517"/>
                  </a:cubicBezTo>
                  <a:cubicBezTo>
                    <a:pt x="116" y="517"/>
                    <a:pt x="116" y="516"/>
                    <a:pt x="117" y="516"/>
                  </a:cubicBezTo>
                  <a:cubicBezTo>
                    <a:pt x="117" y="515"/>
                    <a:pt x="133" y="515"/>
                    <a:pt x="161" y="516"/>
                  </a:cubicBezTo>
                  <a:cubicBezTo>
                    <a:pt x="172" y="516"/>
                    <a:pt x="182" y="516"/>
                    <a:pt x="183" y="515"/>
                  </a:cubicBezTo>
                  <a:cubicBezTo>
                    <a:pt x="185" y="515"/>
                    <a:pt x="185" y="515"/>
                    <a:pt x="182" y="514"/>
                  </a:cubicBezTo>
                  <a:cubicBezTo>
                    <a:pt x="181" y="514"/>
                    <a:pt x="179" y="514"/>
                    <a:pt x="177" y="514"/>
                  </a:cubicBezTo>
                  <a:cubicBezTo>
                    <a:pt x="175" y="514"/>
                    <a:pt x="167" y="514"/>
                    <a:pt x="157" y="513"/>
                  </a:cubicBezTo>
                  <a:cubicBezTo>
                    <a:pt x="117" y="512"/>
                    <a:pt x="117" y="512"/>
                    <a:pt x="120" y="508"/>
                  </a:cubicBezTo>
                  <a:cubicBezTo>
                    <a:pt x="121" y="507"/>
                    <a:pt x="121" y="507"/>
                    <a:pt x="120" y="507"/>
                  </a:cubicBezTo>
                  <a:cubicBezTo>
                    <a:pt x="119" y="507"/>
                    <a:pt x="118" y="508"/>
                    <a:pt x="117" y="510"/>
                  </a:cubicBezTo>
                  <a:cubicBezTo>
                    <a:pt x="116" y="512"/>
                    <a:pt x="114" y="513"/>
                    <a:pt x="114" y="511"/>
                  </a:cubicBezTo>
                  <a:cubicBezTo>
                    <a:pt x="114" y="509"/>
                    <a:pt x="117" y="505"/>
                    <a:pt x="118" y="503"/>
                  </a:cubicBezTo>
                  <a:cubicBezTo>
                    <a:pt x="119" y="502"/>
                    <a:pt x="130" y="502"/>
                    <a:pt x="166" y="502"/>
                  </a:cubicBezTo>
                  <a:cubicBezTo>
                    <a:pt x="191" y="502"/>
                    <a:pt x="213" y="502"/>
                    <a:pt x="214" y="502"/>
                  </a:cubicBezTo>
                  <a:cubicBezTo>
                    <a:pt x="215" y="503"/>
                    <a:pt x="216" y="502"/>
                    <a:pt x="216" y="502"/>
                  </a:cubicBezTo>
                  <a:cubicBezTo>
                    <a:pt x="217" y="501"/>
                    <a:pt x="216" y="501"/>
                    <a:pt x="215" y="500"/>
                  </a:cubicBezTo>
                  <a:cubicBezTo>
                    <a:pt x="212" y="500"/>
                    <a:pt x="170" y="498"/>
                    <a:pt x="137" y="498"/>
                  </a:cubicBezTo>
                  <a:cubicBezTo>
                    <a:pt x="125" y="498"/>
                    <a:pt x="114" y="498"/>
                    <a:pt x="113" y="498"/>
                  </a:cubicBezTo>
                  <a:cubicBezTo>
                    <a:pt x="112" y="497"/>
                    <a:pt x="112" y="495"/>
                    <a:pt x="113" y="494"/>
                  </a:cubicBezTo>
                  <a:cubicBezTo>
                    <a:pt x="116" y="493"/>
                    <a:pt x="214" y="495"/>
                    <a:pt x="219" y="497"/>
                  </a:cubicBezTo>
                  <a:cubicBezTo>
                    <a:pt x="222" y="498"/>
                    <a:pt x="222" y="498"/>
                    <a:pt x="222" y="498"/>
                  </a:cubicBezTo>
                  <a:cubicBezTo>
                    <a:pt x="222" y="509"/>
                    <a:pt x="222" y="509"/>
                    <a:pt x="222" y="509"/>
                  </a:cubicBezTo>
                  <a:cubicBezTo>
                    <a:pt x="222" y="509"/>
                    <a:pt x="222" y="509"/>
                    <a:pt x="222" y="509"/>
                  </a:cubicBezTo>
                  <a:cubicBezTo>
                    <a:pt x="222" y="520"/>
                    <a:pt x="221" y="522"/>
                    <a:pt x="218" y="521"/>
                  </a:cubicBezTo>
                  <a:close/>
                  <a:moveTo>
                    <a:pt x="194" y="526"/>
                  </a:moveTo>
                  <a:cubicBezTo>
                    <a:pt x="199" y="527"/>
                    <a:pt x="207" y="528"/>
                    <a:pt x="210" y="528"/>
                  </a:cubicBezTo>
                  <a:cubicBezTo>
                    <a:pt x="213" y="529"/>
                    <a:pt x="215" y="530"/>
                    <a:pt x="216" y="530"/>
                  </a:cubicBezTo>
                  <a:cubicBezTo>
                    <a:pt x="216" y="530"/>
                    <a:pt x="216" y="530"/>
                    <a:pt x="216" y="531"/>
                  </a:cubicBezTo>
                  <a:cubicBezTo>
                    <a:pt x="216" y="532"/>
                    <a:pt x="215" y="532"/>
                    <a:pt x="213" y="531"/>
                  </a:cubicBezTo>
                  <a:cubicBezTo>
                    <a:pt x="212" y="531"/>
                    <a:pt x="162" y="528"/>
                    <a:pt x="137" y="527"/>
                  </a:cubicBezTo>
                  <a:cubicBezTo>
                    <a:pt x="126" y="526"/>
                    <a:pt x="124" y="526"/>
                    <a:pt x="128" y="525"/>
                  </a:cubicBezTo>
                  <a:cubicBezTo>
                    <a:pt x="132" y="524"/>
                    <a:pt x="174" y="525"/>
                    <a:pt x="180" y="526"/>
                  </a:cubicBezTo>
                  <a:cubicBezTo>
                    <a:pt x="182" y="526"/>
                    <a:pt x="188" y="526"/>
                    <a:pt x="194" y="526"/>
                  </a:cubicBezTo>
                  <a:close/>
                  <a:moveTo>
                    <a:pt x="218" y="614"/>
                  </a:moveTo>
                  <a:cubicBezTo>
                    <a:pt x="218" y="617"/>
                    <a:pt x="218" y="617"/>
                    <a:pt x="218" y="617"/>
                  </a:cubicBezTo>
                  <a:cubicBezTo>
                    <a:pt x="210" y="618"/>
                    <a:pt x="210" y="618"/>
                    <a:pt x="210" y="618"/>
                  </a:cubicBezTo>
                  <a:cubicBezTo>
                    <a:pt x="205" y="618"/>
                    <a:pt x="195" y="617"/>
                    <a:pt x="187" y="617"/>
                  </a:cubicBezTo>
                  <a:cubicBezTo>
                    <a:pt x="179" y="617"/>
                    <a:pt x="154" y="617"/>
                    <a:pt x="130" y="617"/>
                  </a:cubicBezTo>
                  <a:cubicBezTo>
                    <a:pt x="90" y="617"/>
                    <a:pt x="79" y="616"/>
                    <a:pt x="92" y="615"/>
                  </a:cubicBezTo>
                  <a:cubicBezTo>
                    <a:pt x="114" y="612"/>
                    <a:pt x="200" y="611"/>
                    <a:pt x="214" y="614"/>
                  </a:cubicBezTo>
                  <a:cubicBezTo>
                    <a:pt x="215" y="614"/>
                    <a:pt x="217" y="614"/>
                    <a:pt x="217" y="613"/>
                  </a:cubicBezTo>
                  <a:cubicBezTo>
                    <a:pt x="217" y="610"/>
                    <a:pt x="101" y="608"/>
                    <a:pt x="89" y="612"/>
                  </a:cubicBezTo>
                  <a:cubicBezTo>
                    <a:pt x="88" y="612"/>
                    <a:pt x="87" y="612"/>
                    <a:pt x="87" y="609"/>
                  </a:cubicBezTo>
                  <a:cubicBezTo>
                    <a:pt x="87" y="605"/>
                    <a:pt x="88" y="605"/>
                    <a:pt x="91" y="604"/>
                  </a:cubicBezTo>
                  <a:cubicBezTo>
                    <a:pt x="95" y="603"/>
                    <a:pt x="167" y="602"/>
                    <a:pt x="183" y="603"/>
                  </a:cubicBezTo>
                  <a:cubicBezTo>
                    <a:pt x="190" y="603"/>
                    <a:pt x="201" y="604"/>
                    <a:pt x="207" y="604"/>
                  </a:cubicBezTo>
                  <a:cubicBezTo>
                    <a:pt x="218" y="605"/>
                    <a:pt x="218" y="605"/>
                    <a:pt x="218" y="605"/>
                  </a:cubicBezTo>
                  <a:cubicBezTo>
                    <a:pt x="218" y="608"/>
                    <a:pt x="218" y="608"/>
                    <a:pt x="218" y="608"/>
                  </a:cubicBezTo>
                  <a:cubicBezTo>
                    <a:pt x="219" y="609"/>
                    <a:pt x="219" y="612"/>
                    <a:pt x="218" y="614"/>
                  </a:cubicBezTo>
                  <a:close/>
                  <a:moveTo>
                    <a:pt x="219" y="624"/>
                  </a:moveTo>
                  <a:cubicBezTo>
                    <a:pt x="153" y="625"/>
                    <a:pt x="153" y="625"/>
                    <a:pt x="153" y="625"/>
                  </a:cubicBezTo>
                  <a:cubicBezTo>
                    <a:pt x="87" y="625"/>
                    <a:pt x="87" y="625"/>
                    <a:pt x="87" y="625"/>
                  </a:cubicBezTo>
                  <a:cubicBezTo>
                    <a:pt x="87" y="623"/>
                    <a:pt x="87" y="623"/>
                    <a:pt x="87" y="623"/>
                  </a:cubicBezTo>
                  <a:cubicBezTo>
                    <a:pt x="87" y="621"/>
                    <a:pt x="88" y="620"/>
                    <a:pt x="90" y="620"/>
                  </a:cubicBezTo>
                  <a:cubicBezTo>
                    <a:pt x="93" y="619"/>
                    <a:pt x="197" y="618"/>
                    <a:pt x="209" y="619"/>
                  </a:cubicBezTo>
                  <a:cubicBezTo>
                    <a:pt x="218" y="620"/>
                    <a:pt x="219" y="620"/>
                    <a:pt x="219" y="622"/>
                  </a:cubicBezTo>
                  <a:lnTo>
                    <a:pt x="219" y="624"/>
                  </a:lnTo>
                  <a:close/>
                  <a:moveTo>
                    <a:pt x="82" y="445"/>
                  </a:moveTo>
                  <a:cubicBezTo>
                    <a:pt x="82" y="445"/>
                    <a:pt x="81" y="443"/>
                    <a:pt x="81" y="440"/>
                  </a:cubicBezTo>
                  <a:cubicBezTo>
                    <a:pt x="82" y="437"/>
                    <a:pt x="82" y="436"/>
                    <a:pt x="83" y="436"/>
                  </a:cubicBezTo>
                  <a:cubicBezTo>
                    <a:pt x="84" y="436"/>
                    <a:pt x="84" y="437"/>
                    <a:pt x="84" y="437"/>
                  </a:cubicBezTo>
                  <a:cubicBezTo>
                    <a:pt x="84" y="438"/>
                    <a:pt x="84" y="440"/>
                    <a:pt x="84" y="442"/>
                  </a:cubicBezTo>
                  <a:cubicBezTo>
                    <a:pt x="84" y="445"/>
                    <a:pt x="83" y="447"/>
                    <a:pt x="82" y="445"/>
                  </a:cubicBezTo>
                  <a:close/>
                  <a:moveTo>
                    <a:pt x="83" y="451"/>
                  </a:moveTo>
                  <a:cubicBezTo>
                    <a:pt x="83" y="451"/>
                    <a:pt x="83" y="452"/>
                    <a:pt x="82" y="452"/>
                  </a:cubicBezTo>
                  <a:cubicBezTo>
                    <a:pt x="82" y="452"/>
                    <a:pt x="81" y="452"/>
                    <a:pt x="81" y="451"/>
                  </a:cubicBezTo>
                  <a:cubicBezTo>
                    <a:pt x="81" y="451"/>
                    <a:pt x="82" y="451"/>
                    <a:pt x="82" y="450"/>
                  </a:cubicBezTo>
                  <a:cubicBezTo>
                    <a:pt x="83" y="450"/>
                    <a:pt x="83" y="450"/>
                    <a:pt x="83" y="451"/>
                  </a:cubicBezTo>
                  <a:close/>
                  <a:moveTo>
                    <a:pt x="84" y="428"/>
                  </a:moveTo>
                  <a:cubicBezTo>
                    <a:pt x="82" y="432"/>
                    <a:pt x="81" y="430"/>
                    <a:pt x="82" y="421"/>
                  </a:cubicBezTo>
                  <a:cubicBezTo>
                    <a:pt x="82" y="417"/>
                    <a:pt x="82" y="408"/>
                    <a:pt x="82" y="402"/>
                  </a:cubicBezTo>
                  <a:cubicBezTo>
                    <a:pt x="83" y="377"/>
                    <a:pt x="84" y="363"/>
                    <a:pt x="84" y="362"/>
                  </a:cubicBezTo>
                  <a:cubicBezTo>
                    <a:pt x="85" y="362"/>
                    <a:pt x="85" y="366"/>
                    <a:pt x="85" y="371"/>
                  </a:cubicBezTo>
                  <a:cubicBezTo>
                    <a:pt x="86" y="376"/>
                    <a:pt x="86" y="382"/>
                    <a:pt x="86" y="383"/>
                  </a:cubicBezTo>
                  <a:cubicBezTo>
                    <a:pt x="86" y="385"/>
                    <a:pt x="86" y="393"/>
                    <a:pt x="85" y="402"/>
                  </a:cubicBezTo>
                  <a:cubicBezTo>
                    <a:pt x="85" y="411"/>
                    <a:pt x="85" y="419"/>
                    <a:pt x="85" y="422"/>
                  </a:cubicBezTo>
                  <a:cubicBezTo>
                    <a:pt x="85" y="424"/>
                    <a:pt x="84" y="427"/>
                    <a:pt x="84" y="428"/>
                  </a:cubicBezTo>
                  <a:close/>
                  <a:moveTo>
                    <a:pt x="85" y="539"/>
                  </a:moveTo>
                  <a:cubicBezTo>
                    <a:pt x="84" y="538"/>
                    <a:pt x="88" y="534"/>
                    <a:pt x="89" y="535"/>
                  </a:cubicBezTo>
                  <a:cubicBezTo>
                    <a:pt x="89" y="535"/>
                    <a:pt x="89" y="536"/>
                    <a:pt x="89" y="538"/>
                  </a:cubicBezTo>
                  <a:cubicBezTo>
                    <a:pt x="88" y="540"/>
                    <a:pt x="86" y="541"/>
                    <a:pt x="85" y="539"/>
                  </a:cubicBezTo>
                  <a:close/>
                  <a:moveTo>
                    <a:pt x="89" y="560"/>
                  </a:moveTo>
                  <a:cubicBezTo>
                    <a:pt x="89" y="562"/>
                    <a:pt x="88" y="564"/>
                    <a:pt x="88" y="566"/>
                  </a:cubicBezTo>
                  <a:cubicBezTo>
                    <a:pt x="88" y="567"/>
                    <a:pt x="87" y="568"/>
                    <a:pt x="86" y="568"/>
                  </a:cubicBezTo>
                  <a:cubicBezTo>
                    <a:pt x="85" y="569"/>
                    <a:pt x="85" y="568"/>
                    <a:pt x="85" y="563"/>
                  </a:cubicBezTo>
                  <a:cubicBezTo>
                    <a:pt x="85" y="558"/>
                    <a:pt x="86" y="557"/>
                    <a:pt x="87" y="557"/>
                  </a:cubicBezTo>
                  <a:cubicBezTo>
                    <a:pt x="88" y="556"/>
                    <a:pt x="89" y="557"/>
                    <a:pt x="89" y="560"/>
                  </a:cubicBezTo>
                  <a:close/>
                  <a:moveTo>
                    <a:pt x="87" y="527"/>
                  </a:moveTo>
                  <a:cubicBezTo>
                    <a:pt x="86" y="529"/>
                    <a:pt x="85" y="529"/>
                    <a:pt x="85" y="527"/>
                  </a:cubicBezTo>
                  <a:cubicBezTo>
                    <a:pt x="85" y="524"/>
                    <a:pt x="87" y="521"/>
                    <a:pt x="88" y="521"/>
                  </a:cubicBezTo>
                  <a:cubicBezTo>
                    <a:pt x="89" y="522"/>
                    <a:pt x="89" y="523"/>
                    <a:pt x="89" y="524"/>
                  </a:cubicBezTo>
                  <a:cubicBezTo>
                    <a:pt x="89" y="525"/>
                    <a:pt x="88" y="526"/>
                    <a:pt x="87" y="527"/>
                  </a:cubicBezTo>
                  <a:close/>
                  <a:moveTo>
                    <a:pt x="87" y="423"/>
                  </a:moveTo>
                  <a:cubicBezTo>
                    <a:pt x="87" y="423"/>
                    <a:pt x="87" y="422"/>
                    <a:pt x="88" y="421"/>
                  </a:cubicBezTo>
                  <a:cubicBezTo>
                    <a:pt x="89" y="420"/>
                    <a:pt x="90" y="420"/>
                    <a:pt x="90" y="421"/>
                  </a:cubicBezTo>
                  <a:cubicBezTo>
                    <a:pt x="90" y="423"/>
                    <a:pt x="88" y="424"/>
                    <a:pt x="87" y="423"/>
                  </a:cubicBezTo>
                  <a:close/>
                  <a:moveTo>
                    <a:pt x="90" y="411"/>
                  </a:moveTo>
                  <a:cubicBezTo>
                    <a:pt x="90" y="412"/>
                    <a:pt x="89" y="413"/>
                    <a:pt x="89" y="413"/>
                  </a:cubicBezTo>
                  <a:cubicBezTo>
                    <a:pt x="87" y="413"/>
                    <a:pt x="88" y="405"/>
                    <a:pt x="89" y="405"/>
                  </a:cubicBezTo>
                  <a:cubicBezTo>
                    <a:pt x="90" y="405"/>
                    <a:pt x="91" y="405"/>
                    <a:pt x="90" y="407"/>
                  </a:cubicBezTo>
                  <a:cubicBezTo>
                    <a:pt x="90" y="408"/>
                    <a:pt x="90" y="410"/>
                    <a:pt x="90" y="411"/>
                  </a:cubicBezTo>
                  <a:close/>
                  <a:moveTo>
                    <a:pt x="87" y="218"/>
                  </a:moveTo>
                  <a:cubicBezTo>
                    <a:pt x="87" y="217"/>
                    <a:pt x="88" y="216"/>
                    <a:pt x="88" y="216"/>
                  </a:cubicBezTo>
                  <a:cubicBezTo>
                    <a:pt x="88" y="216"/>
                    <a:pt x="88" y="217"/>
                    <a:pt x="89" y="218"/>
                  </a:cubicBezTo>
                  <a:cubicBezTo>
                    <a:pt x="89" y="219"/>
                    <a:pt x="89" y="219"/>
                    <a:pt x="88" y="219"/>
                  </a:cubicBezTo>
                  <a:cubicBezTo>
                    <a:pt x="88" y="219"/>
                    <a:pt x="87" y="219"/>
                    <a:pt x="87" y="218"/>
                  </a:cubicBezTo>
                  <a:close/>
                  <a:moveTo>
                    <a:pt x="89" y="357"/>
                  </a:moveTo>
                  <a:cubicBezTo>
                    <a:pt x="90" y="358"/>
                    <a:pt x="90" y="359"/>
                    <a:pt x="89" y="361"/>
                  </a:cubicBezTo>
                  <a:cubicBezTo>
                    <a:pt x="88" y="363"/>
                    <a:pt x="88" y="363"/>
                    <a:pt x="88" y="360"/>
                  </a:cubicBezTo>
                  <a:cubicBezTo>
                    <a:pt x="88" y="357"/>
                    <a:pt x="89" y="357"/>
                    <a:pt x="89" y="357"/>
                  </a:cubicBezTo>
                  <a:close/>
                  <a:moveTo>
                    <a:pt x="89" y="355"/>
                  </a:moveTo>
                  <a:cubicBezTo>
                    <a:pt x="89" y="356"/>
                    <a:pt x="88" y="355"/>
                    <a:pt x="88" y="355"/>
                  </a:cubicBezTo>
                  <a:cubicBezTo>
                    <a:pt x="88" y="354"/>
                    <a:pt x="89" y="354"/>
                    <a:pt x="89" y="353"/>
                  </a:cubicBezTo>
                  <a:cubicBezTo>
                    <a:pt x="90" y="353"/>
                    <a:pt x="90" y="353"/>
                    <a:pt x="90" y="354"/>
                  </a:cubicBezTo>
                  <a:cubicBezTo>
                    <a:pt x="90" y="354"/>
                    <a:pt x="90" y="355"/>
                    <a:pt x="89" y="355"/>
                  </a:cubicBezTo>
                  <a:close/>
                  <a:moveTo>
                    <a:pt x="87" y="212"/>
                  </a:moveTo>
                  <a:cubicBezTo>
                    <a:pt x="85" y="208"/>
                    <a:pt x="85" y="199"/>
                    <a:pt x="87" y="198"/>
                  </a:cubicBezTo>
                  <a:cubicBezTo>
                    <a:pt x="89" y="198"/>
                    <a:pt x="89" y="199"/>
                    <a:pt x="89" y="205"/>
                  </a:cubicBezTo>
                  <a:cubicBezTo>
                    <a:pt x="89" y="213"/>
                    <a:pt x="88" y="216"/>
                    <a:pt x="87" y="212"/>
                  </a:cubicBezTo>
                  <a:close/>
                  <a:moveTo>
                    <a:pt x="86" y="359"/>
                  </a:moveTo>
                  <a:cubicBezTo>
                    <a:pt x="86" y="360"/>
                    <a:pt x="86" y="361"/>
                    <a:pt x="85" y="361"/>
                  </a:cubicBezTo>
                  <a:cubicBezTo>
                    <a:pt x="84" y="361"/>
                    <a:pt x="83" y="358"/>
                    <a:pt x="84" y="357"/>
                  </a:cubicBezTo>
                  <a:cubicBezTo>
                    <a:pt x="85" y="357"/>
                    <a:pt x="85" y="357"/>
                    <a:pt x="86" y="359"/>
                  </a:cubicBezTo>
                  <a:close/>
                  <a:moveTo>
                    <a:pt x="86" y="542"/>
                  </a:moveTo>
                  <a:cubicBezTo>
                    <a:pt x="86" y="542"/>
                    <a:pt x="87" y="543"/>
                    <a:pt x="87" y="543"/>
                  </a:cubicBezTo>
                  <a:cubicBezTo>
                    <a:pt x="87" y="544"/>
                    <a:pt x="86" y="545"/>
                    <a:pt x="86" y="545"/>
                  </a:cubicBezTo>
                  <a:cubicBezTo>
                    <a:pt x="85" y="545"/>
                    <a:pt x="85" y="544"/>
                    <a:pt x="85" y="543"/>
                  </a:cubicBezTo>
                  <a:cubicBezTo>
                    <a:pt x="85" y="543"/>
                    <a:pt x="85" y="542"/>
                    <a:pt x="86" y="542"/>
                  </a:cubicBezTo>
                  <a:close/>
                  <a:moveTo>
                    <a:pt x="86" y="575"/>
                  </a:moveTo>
                  <a:cubicBezTo>
                    <a:pt x="87" y="574"/>
                    <a:pt x="88" y="574"/>
                    <a:pt x="89" y="575"/>
                  </a:cubicBezTo>
                  <a:cubicBezTo>
                    <a:pt x="90" y="576"/>
                    <a:pt x="90" y="577"/>
                    <a:pt x="89" y="579"/>
                  </a:cubicBezTo>
                  <a:cubicBezTo>
                    <a:pt x="89" y="580"/>
                    <a:pt x="88" y="580"/>
                    <a:pt x="87" y="580"/>
                  </a:cubicBezTo>
                  <a:cubicBezTo>
                    <a:pt x="84" y="580"/>
                    <a:pt x="84" y="576"/>
                    <a:pt x="86" y="575"/>
                  </a:cubicBezTo>
                  <a:close/>
                  <a:moveTo>
                    <a:pt x="194" y="595"/>
                  </a:moveTo>
                  <a:cubicBezTo>
                    <a:pt x="187" y="595"/>
                    <a:pt x="181" y="595"/>
                    <a:pt x="179" y="595"/>
                  </a:cubicBezTo>
                  <a:cubicBezTo>
                    <a:pt x="178" y="594"/>
                    <a:pt x="160" y="594"/>
                    <a:pt x="141" y="594"/>
                  </a:cubicBezTo>
                  <a:cubicBezTo>
                    <a:pt x="121" y="594"/>
                    <a:pt x="105" y="593"/>
                    <a:pt x="105" y="593"/>
                  </a:cubicBezTo>
                  <a:cubicBezTo>
                    <a:pt x="105" y="591"/>
                    <a:pt x="121" y="591"/>
                    <a:pt x="153" y="591"/>
                  </a:cubicBezTo>
                  <a:cubicBezTo>
                    <a:pt x="185" y="591"/>
                    <a:pt x="216" y="591"/>
                    <a:pt x="217" y="592"/>
                  </a:cubicBezTo>
                  <a:cubicBezTo>
                    <a:pt x="218" y="593"/>
                    <a:pt x="218" y="600"/>
                    <a:pt x="217" y="602"/>
                  </a:cubicBezTo>
                  <a:cubicBezTo>
                    <a:pt x="217" y="603"/>
                    <a:pt x="216" y="604"/>
                    <a:pt x="216" y="603"/>
                  </a:cubicBezTo>
                  <a:cubicBezTo>
                    <a:pt x="215" y="603"/>
                    <a:pt x="210" y="603"/>
                    <a:pt x="204" y="603"/>
                  </a:cubicBezTo>
                  <a:cubicBezTo>
                    <a:pt x="197" y="602"/>
                    <a:pt x="186" y="601"/>
                    <a:pt x="179" y="601"/>
                  </a:cubicBezTo>
                  <a:cubicBezTo>
                    <a:pt x="171" y="600"/>
                    <a:pt x="148" y="600"/>
                    <a:pt x="127" y="600"/>
                  </a:cubicBezTo>
                  <a:cubicBezTo>
                    <a:pt x="106" y="600"/>
                    <a:pt x="88" y="600"/>
                    <a:pt x="89" y="599"/>
                  </a:cubicBezTo>
                  <a:cubicBezTo>
                    <a:pt x="89" y="599"/>
                    <a:pt x="89" y="598"/>
                    <a:pt x="89" y="598"/>
                  </a:cubicBezTo>
                  <a:cubicBezTo>
                    <a:pt x="89" y="597"/>
                    <a:pt x="94" y="597"/>
                    <a:pt x="103" y="597"/>
                  </a:cubicBezTo>
                  <a:cubicBezTo>
                    <a:pt x="141" y="596"/>
                    <a:pt x="168" y="596"/>
                    <a:pt x="186" y="597"/>
                  </a:cubicBezTo>
                  <a:cubicBezTo>
                    <a:pt x="201" y="597"/>
                    <a:pt x="207" y="597"/>
                    <a:pt x="207" y="596"/>
                  </a:cubicBezTo>
                  <a:cubicBezTo>
                    <a:pt x="207" y="595"/>
                    <a:pt x="203" y="595"/>
                    <a:pt x="194" y="595"/>
                  </a:cubicBezTo>
                  <a:close/>
                  <a:moveTo>
                    <a:pt x="218" y="577"/>
                  </a:moveTo>
                  <a:cubicBezTo>
                    <a:pt x="218" y="580"/>
                    <a:pt x="221" y="579"/>
                    <a:pt x="177" y="579"/>
                  </a:cubicBezTo>
                  <a:cubicBezTo>
                    <a:pt x="161" y="578"/>
                    <a:pt x="137" y="579"/>
                    <a:pt x="123" y="579"/>
                  </a:cubicBezTo>
                  <a:cubicBezTo>
                    <a:pt x="99" y="580"/>
                    <a:pt x="98" y="580"/>
                    <a:pt x="98" y="582"/>
                  </a:cubicBezTo>
                  <a:cubicBezTo>
                    <a:pt x="98" y="583"/>
                    <a:pt x="99" y="584"/>
                    <a:pt x="106" y="584"/>
                  </a:cubicBezTo>
                  <a:cubicBezTo>
                    <a:pt x="111" y="584"/>
                    <a:pt x="116" y="584"/>
                    <a:pt x="117" y="583"/>
                  </a:cubicBezTo>
                  <a:cubicBezTo>
                    <a:pt x="120" y="582"/>
                    <a:pt x="171" y="581"/>
                    <a:pt x="189" y="582"/>
                  </a:cubicBezTo>
                  <a:cubicBezTo>
                    <a:pt x="195" y="582"/>
                    <a:pt x="204" y="583"/>
                    <a:pt x="209" y="582"/>
                  </a:cubicBezTo>
                  <a:cubicBezTo>
                    <a:pt x="217" y="582"/>
                    <a:pt x="217" y="582"/>
                    <a:pt x="217" y="582"/>
                  </a:cubicBezTo>
                  <a:cubicBezTo>
                    <a:pt x="217" y="586"/>
                    <a:pt x="217" y="586"/>
                    <a:pt x="217" y="586"/>
                  </a:cubicBezTo>
                  <a:cubicBezTo>
                    <a:pt x="217" y="589"/>
                    <a:pt x="217" y="589"/>
                    <a:pt x="212" y="589"/>
                  </a:cubicBezTo>
                  <a:cubicBezTo>
                    <a:pt x="209" y="588"/>
                    <a:pt x="197" y="588"/>
                    <a:pt x="185" y="587"/>
                  </a:cubicBezTo>
                  <a:cubicBezTo>
                    <a:pt x="160" y="587"/>
                    <a:pt x="126" y="587"/>
                    <a:pt x="110" y="588"/>
                  </a:cubicBezTo>
                  <a:cubicBezTo>
                    <a:pt x="102" y="588"/>
                    <a:pt x="100" y="589"/>
                    <a:pt x="98" y="591"/>
                  </a:cubicBezTo>
                  <a:cubicBezTo>
                    <a:pt x="98" y="591"/>
                    <a:pt x="98" y="591"/>
                    <a:pt x="98" y="591"/>
                  </a:cubicBezTo>
                  <a:cubicBezTo>
                    <a:pt x="97" y="592"/>
                    <a:pt x="95" y="593"/>
                    <a:pt x="93" y="593"/>
                  </a:cubicBezTo>
                  <a:cubicBezTo>
                    <a:pt x="90" y="593"/>
                    <a:pt x="90" y="593"/>
                    <a:pt x="90" y="590"/>
                  </a:cubicBezTo>
                  <a:cubicBezTo>
                    <a:pt x="91" y="584"/>
                    <a:pt x="92" y="584"/>
                    <a:pt x="101" y="573"/>
                  </a:cubicBezTo>
                  <a:cubicBezTo>
                    <a:pt x="103" y="571"/>
                    <a:pt x="104" y="571"/>
                    <a:pt x="157" y="572"/>
                  </a:cubicBezTo>
                  <a:cubicBezTo>
                    <a:pt x="215" y="572"/>
                    <a:pt x="219" y="572"/>
                    <a:pt x="218" y="577"/>
                  </a:cubicBezTo>
                  <a:close/>
                  <a:moveTo>
                    <a:pt x="123" y="396"/>
                  </a:moveTo>
                  <a:cubicBezTo>
                    <a:pt x="125" y="396"/>
                    <a:pt x="127" y="396"/>
                    <a:pt x="127" y="397"/>
                  </a:cubicBezTo>
                  <a:cubicBezTo>
                    <a:pt x="127" y="397"/>
                    <a:pt x="125" y="399"/>
                    <a:pt x="124" y="400"/>
                  </a:cubicBezTo>
                  <a:cubicBezTo>
                    <a:pt x="121" y="403"/>
                    <a:pt x="120" y="404"/>
                    <a:pt x="117" y="404"/>
                  </a:cubicBezTo>
                  <a:cubicBezTo>
                    <a:pt x="115" y="404"/>
                    <a:pt x="114" y="403"/>
                    <a:pt x="114" y="403"/>
                  </a:cubicBezTo>
                  <a:cubicBezTo>
                    <a:pt x="114" y="403"/>
                    <a:pt x="115" y="401"/>
                    <a:pt x="116" y="399"/>
                  </a:cubicBezTo>
                  <a:cubicBezTo>
                    <a:pt x="118" y="396"/>
                    <a:pt x="119" y="396"/>
                    <a:pt x="123" y="396"/>
                  </a:cubicBezTo>
                  <a:close/>
                  <a:moveTo>
                    <a:pt x="119" y="388"/>
                  </a:moveTo>
                  <a:cubicBezTo>
                    <a:pt x="119" y="388"/>
                    <a:pt x="120" y="387"/>
                    <a:pt x="121" y="387"/>
                  </a:cubicBezTo>
                  <a:cubicBezTo>
                    <a:pt x="122" y="387"/>
                    <a:pt x="123" y="388"/>
                    <a:pt x="123" y="388"/>
                  </a:cubicBezTo>
                  <a:cubicBezTo>
                    <a:pt x="122" y="389"/>
                    <a:pt x="121" y="389"/>
                    <a:pt x="121" y="389"/>
                  </a:cubicBezTo>
                  <a:cubicBezTo>
                    <a:pt x="120" y="389"/>
                    <a:pt x="119" y="389"/>
                    <a:pt x="119" y="388"/>
                  </a:cubicBezTo>
                  <a:close/>
                  <a:moveTo>
                    <a:pt x="118" y="483"/>
                  </a:moveTo>
                  <a:cubicBezTo>
                    <a:pt x="118" y="483"/>
                    <a:pt x="117" y="485"/>
                    <a:pt x="116" y="486"/>
                  </a:cubicBezTo>
                  <a:cubicBezTo>
                    <a:pt x="115" y="489"/>
                    <a:pt x="113" y="490"/>
                    <a:pt x="112" y="489"/>
                  </a:cubicBezTo>
                  <a:cubicBezTo>
                    <a:pt x="111" y="489"/>
                    <a:pt x="113" y="486"/>
                    <a:pt x="115" y="483"/>
                  </a:cubicBezTo>
                  <a:cubicBezTo>
                    <a:pt x="119" y="477"/>
                    <a:pt x="118" y="476"/>
                    <a:pt x="113" y="483"/>
                  </a:cubicBezTo>
                  <a:cubicBezTo>
                    <a:pt x="109" y="488"/>
                    <a:pt x="106" y="491"/>
                    <a:pt x="104" y="489"/>
                  </a:cubicBezTo>
                  <a:cubicBezTo>
                    <a:pt x="104" y="489"/>
                    <a:pt x="105" y="486"/>
                    <a:pt x="107" y="482"/>
                  </a:cubicBezTo>
                  <a:cubicBezTo>
                    <a:pt x="111" y="476"/>
                    <a:pt x="112" y="476"/>
                    <a:pt x="115" y="476"/>
                  </a:cubicBezTo>
                  <a:cubicBezTo>
                    <a:pt x="118" y="476"/>
                    <a:pt x="136" y="475"/>
                    <a:pt x="156" y="475"/>
                  </a:cubicBezTo>
                  <a:cubicBezTo>
                    <a:pt x="190" y="474"/>
                    <a:pt x="201" y="474"/>
                    <a:pt x="217" y="476"/>
                  </a:cubicBezTo>
                  <a:cubicBezTo>
                    <a:pt x="221" y="477"/>
                    <a:pt x="221" y="477"/>
                    <a:pt x="221" y="477"/>
                  </a:cubicBezTo>
                  <a:cubicBezTo>
                    <a:pt x="222" y="486"/>
                    <a:pt x="222" y="486"/>
                    <a:pt x="222" y="486"/>
                  </a:cubicBezTo>
                  <a:cubicBezTo>
                    <a:pt x="222" y="494"/>
                    <a:pt x="222" y="494"/>
                    <a:pt x="222" y="494"/>
                  </a:cubicBezTo>
                  <a:cubicBezTo>
                    <a:pt x="218" y="494"/>
                    <a:pt x="218" y="494"/>
                    <a:pt x="218" y="494"/>
                  </a:cubicBezTo>
                  <a:cubicBezTo>
                    <a:pt x="216" y="494"/>
                    <a:pt x="212" y="494"/>
                    <a:pt x="209" y="494"/>
                  </a:cubicBezTo>
                  <a:cubicBezTo>
                    <a:pt x="206" y="493"/>
                    <a:pt x="195" y="493"/>
                    <a:pt x="185" y="492"/>
                  </a:cubicBezTo>
                  <a:cubicBezTo>
                    <a:pt x="174" y="492"/>
                    <a:pt x="154" y="491"/>
                    <a:pt x="141" y="491"/>
                  </a:cubicBezTo>
                  <a:cubicBezTo>
                    <a:pt x="128" y="490"/>
                    <a:pt x="116" y="490"/>
                    <a:pt x="116" y="489"/>
                  </a:cubicBezTo>
                  <a:cubicBezTo>
                    <a:pt x="116" y="489"/>
                    <a:pt x="117" y="488"/>
                    <a:pt x="118" y="486"/>
                  </a:cubicBezTo>
                  <a:cubicBezTo>
                    <a:pt x="120" y="483"/>
                    <a:pt x="120" y="482"/>
                    <a:pt x="118" y="483"/>
                  </a:cubicBezTo>
                  <a:close/>
                  <a:moveTo>
                    <a:pt x="110" y="495"/>
                  </a:moveTo>
                  <a:cubicBezTo>
                    <a:pt x="109" y="497"/>
                    <a:pt x="106" y="497"/>
                    <a:pt x="107" y="496"/>
                  </a:cubicBezTo>
                  <a:cubicBezTo>
                    <a:pt x="107" y="495"/>
                    <a:pt x="108" y="494"/>
                    <a:pt x="109" y="494"/>
                  </a:cubicBezTo>
                  <a:cubicBezTo>
                    <a:pt x="111" y="494"/>
                    <a:pt x="111" y="494"/>
                    <a:pt x="110" y="495"/>
                  </a:cubicBezTo>
                  <a:close/>
                  <a:moveTo>
                    <a:pt x="103" y="472"/>
                  </a:moveTo>
                  <a:cubicBezTo>
                    <a:pt x="102" y="471"/>
                    <a:pt x="103" y="471"/>
                    <a:pt x="105" y="471"/>
                  </a:cubicBezTo>
                  <a:cubicBezTo>
                    <a:pt x="107" y="471"/>
                    <a:pt x="108" y="471"/>
                    <a:pt x="108" y="471"/>
                  </a:cubicBezTo>
                  <a:cubicBezTo>
                    <a:pt x="108" y="472"/>
                    <a:pt x="104" y="472"/>
                    <a:pt x="103" y="472"/>
                  </a:cubicBezTo>
                  <a:close/>
                  <a:moveTo>
                    <a:pt x="106" y="480"/>
                  </a:moveTo>
                  <a:cubicBezTo>
                    <a:pt x="106" y="481"/>
                    <a:pt x="105" y="481"/>
                    <a:pt x="105" y="481"/>
                  </a:cubicBezTo>
                  <a:cubicBezTo>
                    <a:pt x="104" y="481"/>
                    <a:pt x="105" y="481"/>
                    <a:pt x="105" y="480"/>
                  </a:cubicBezTo>
                  <a:cubicBezTo>
                    <a:pt x="106" y="479"/>
                    <a:pt x="107" y="478"/>
                    <a:pt x="107" y="478"/>
                  </a:cubicBezTo>
                  <a:cubicBezTo>
                    <a:pt x="107" y="478"/>
                    <a:pt x="107" y="479"/>
                    <a:pt x="106" y="480"/>
                  </a:cubicBezTo>
                  <a:close/>
                  <a:moveTo>
                    <a:pt x="113" y="471"/>
                  </a:moveTo>
                  <a:cubicBezTo>
                    <a:pt x="113" y="471"/>
                    <a:pt x="124" y="471"/>
                    <a:pt x="137" y="471"/>
                  </a:cubicBezTo>
                  <a:cubicBezTo>
                    <a:pt x="151" y="471"/>
                    <a:pt x="160" y="471"/>
                    <a:pt x="158" y="471"/>
                  </a:cubicBezTo>
                  <a:cubicBezTo>
                    <a:pt x="150" y="472"/>
                    <a:pt x="114" y="472"/>
                    <a:pt x="113" y="471"/>
                  </a:cubicBezTo>
                  <a:close/>
                  <a:moveTo>
                    <a:pt x="191" y="471"/>
                  </a:moveTo>
                  <a:cubicBezTo>
                    <a:pt x="207" y="471"/>
                    <a:pt x="221" y="471"/>
                    <a:pt x="221" y="471"/>
                  </a:cubicBezTo>
                  <a:cubicBezTo>
                    <a:pt x="221" y="472"/>
                    <a:pt x="221" y="472"/>
                    <a:pt x="221" y="473"/>
                  </a:cubicBezTo>
                  <a:cubicBezTo>
                    <a:pt x="220" y="474"/>
                    <a:pt x="218" y="474"/>
                    <a:pt x="205" y="473"/>
                  </a:cubicBezTo>
                  <a:cubicBezTo>
                    <a:pt x="200" y="472"/>
                    <a:pt x="188" y="472"/>
                    <a:pt x="179" y="471"/>
                  </a:cubicBezTo>
                  <a:cubicBezTo>
                    <a:pt x="163" y="471"/>
                    <a:pt x="165" y="471"/>
                    <a:pt x="191" y="471"/>
                  </a:cubicBezTo>
                  <a:close/>
                  <a:moveTo>
                    <a:pt x="215" y="469"/>
                  </a:moveTo>
                  <a:cubicBezTo>
                    <a:pt x="212" y="469"/>
                    <a:pt x="209" y="469"/>
                    <a:pt x="209" y="469"/>
                  </a:cubicBezTo>
                  <a:cubicBezTo>
                    <a:pt x="208" y="468"/>
                    <a:pt x="182" y="468"/>
                    <a:pt x="148" y="467"/>
                  </a:cubicBezTo>
                  <a:cubicBezTo>
                    <a:pt x="130" y="467"/>
                    <a:pt x="116" y="466"/>
                    <a:pt x="116" y="466"/>
                  </a:cubicBezTo>
                  <a:cubicBezTo>
                    <a:pt x="116" y="466"/>
                    <a:pt x="117" y="464"/>
                    <a:pt x="118" y="463"/>
                  </a:cubicBezTo>
                  <a:cubicBezTo>
                    <a:pt x="122" y="457"/>
                    <a:pt x="120" y="457"/>
                    <a:pt x="116" y="463"/>
                  </a:cubicBezTo>
                  <a:cubicBezTo>
                    <a:pt x="113" y="466"/>
                    <a:pt x="111" y="467"/>
                    <a:pt x="109" y="467"/>
                  </a:cubicBezTo>
                  <a:cubicBezTo>
                    <a:pt x="108" y="467"/>
                    <a:pt x="106" y="467"/>
                    <a:pt x="106" y="466"/>
                  </a:cubicBezTo>
                  <a:cubicBezTo>
                    <a:pt x="106" y="466"/>
                    <a:pt x="107" y="463"/>
                    <a:pt x="109" y="461"/>
                  </a:cubicBezTo>
                  <a:cubicBezTo>
                    <a:pt x="113" y="455"/>
                    <a:pt x="113" y="455"/>
                    <a:pt x="113" y="455"/>
                  </a:cubicBezTo>
                  <a:cubicBezTo>
                    <a:pt x="124" y="455"/>
                    <a:pt x="124" y="455"/>
                    <a:pt x="124" y="455"/>
                  </a:cubicBezTo>
                  <a:cubicBezTo>
                    <a:pt x="130" y="455"/>
                    <a:pt x="142" y="456"/>
                    <a:pt x="151" y="456"/>
                  </a:cubicBezTo>
                  <a:cubicBezTo>
                    <a:pt x="160" y="457"/>
                    <a:pt x="179" y="457"/>
                    <a:pt x="194" y="458"/>
                  </a:cubicBezTo>
                  <a:cubicBezTo>
                    <a:pt x="222" y="458"/>
                    <a:pt x="222" y="458"/>
                    <a:pt x="222" y="458"/>
                  </a:cubicBezTo>
                  <a:cubicBezTo>
                    <a:pt x="222" y="461"/>
                    <a:pt x="222" y="461"/>
                    <a:pt x="222" y="461"/>
                  </a:cubicBezTo>
                  <a:cubicBezTo>
                    <a:pt x="222" y="463"/>
                    <a:pt x="222" y="465"/>
                    <a:pt x="222" y="466"/>
                  </a:cubicBezTo>
                  <a:cubicBezTo>
                    <a:pt x="221" y="469"/>
                    <a:pt x="221" y="469"/>
                    <a:pt x="215" y="469"/>
                  </a:cubicBezTo>
                  <a:close/>
                  <a:moveTo>
                    <a:pt x="150" y="453"/>
                  </a:moveTo>
                  <a:cubicBezTo>
                    <a:pt x="149" y="452"/>
                    <a:pt x="208" y="452"/>
                    <a:pt x="216" y="453"/>
                  </a:cubicBezTo>
                  <a:cubicBezTo>
                    <a:pt x="219" y="453"/>
                    <a:pt x="221" y="453"/>
                    <a:pt x="221" y="454"/>
                  </a:cubicBezTo>
                  <a:cubicBezTo>
                    <a:pt x="221" y="455"/>
                    <a:pt x="216" y="455"/>
                    <a:pt x="207" y="455"/>
                  </a:cubicBezTo>
                  <a:cubicBezTo>
                    <a:pt x="190" y="456"/>
                    <a:pt x="151" y="454"/>
                    <a:pt x="150" y="453"/>
                  </a:cubicBezTo>
                  <a:close/>
                  <a:moveTo>
                    <a:pt x="220" y="450"/>
                  </a:moveTo>
                  <a:cubicBezTo>
                    <a:pt x="219" y="451"/>
                    <a:pt x="217" y="451"/>
                    <a:pt x="216" y="451"/>
                  </a:cubicBezTo>
                  <a:cubicBezTo>
                    <a:pt x="216" y="450"/>
                    <a:pt x="185" y="449"/>
                    <a:pt x="152" y="449"/>
                  </a:cubicBezTo>
                  <a:cubicBezTo>
                    <a:pt x="121" y="450"/>
                    <a:pt x="120" y="450"/>
                    <a:pt x="120" y="448"/>
                  </a:cubicBezTo>
                  <a:cubicBezTo>
                    <a:pt x="120" y="447"/>
                    <a:pt x="120" y="445"/>
                    <a:pt x="121" y="445"/>
                  </a:cubicBezTo>
                  <a:cubicBezTo>
                    <a:pt x="122" y="444"/>
                    <a:pt x="122" y="443"/>
                    <a:pt x="122" y="443"/>
                  </a:cubicBezTo>
                  <a:cubicBezTo>
                    <a:pt x="122" y="442"/>
                    <a:pt x="121" y="443"/>
                    <a:pt x="119" y="446"/>
                  </a:cubicBezTo>
                  <a:cubicBezTo>
                    <a:pt x="117" y="448"/>
                    <a:pt x="115" y="450"/>
                    <a:pt x="114" y="450"/>
                  </a:cubicBezTo>
                  <a:cubicBezTo>
                    <a:pt x="112" y="450"/>
                    <a:pt x="112" y="448"/>
                    <a:pt x="115" y="444"/>
                  </a:cubicBezTo>
                  <a:cubicBezTo>
                    <a:pt x="117" y="442"/>
                    <a:pt x="119" y="439"/>
                    <a:pt x="120" y="437"/>
                  </a:cubicBezTo>
                  <a:cubicBezTo>
                    <a:pt x="122" y="435"/>
                    <a:pt x="122" y="435"/>
                    <a:pt x="122" y="435"/>
                  </a:cubicBezTo>
                  <a:cubicBezTo>
                    <a:pt x="157" y="435"/>
                    <a:pt x="157" y="435"/>
                    <a:pt x="157" y="435"/>
                  </a:cubicBezTo>
                  <a:cubicBezTo>
                    <a:pt x="197" y="436"/>
                    <a:pt x="219" y="437"/>
                    <a:pt x="221" y="439"/>
                  </a:cubicBezTo>
                  <a:cubicBezTo>
                    <a:pt x="223" y="440"/>
                    <a:pt x="222" y="449"/>
                    <a:pt x="220" y="450"/>
                  </a:cubicBezTo>
                  <a:close/>
                  <a:moveTo>
                    <a:pt x="113" y="396"/>
                  </a:moveTo>
                  <a:cubicBezTo>
                    <a:pt x="115" y="396"/>
                    <a:pt x="115" y="397"/>
                    <a:pt x="111" y="401"/>
                  </a:cubicBezTo>
                  <a:cubicBezTo>
                    <a:pt x="108" y="404"/>
                    <a:pt x="106" y="404"/>
                    <a:pt x="105" y="403"/>
                  </a:cubicBezTo>
                  <a:cubicBezTo>
                    <a:pt x="105" y="402"/>
                    <a:pt x="111" y="396"/>
                    <a:pt x="113" y="396"/>
                  </a:cubicBezTo>
                  <a:close/>
                  <a:moveTo>
                    <a:pt x="105" y="370"/>
                  </a:moveTo>
                  <a:cubicBezTo>
                    <a:pt x="105" y="369"/>
                    <a:pt x="106" y="369"/>
                    <a:pt x="107" y="369"/>
                  </a:cubicBezTo>
                  <a:cubicBezTo>
                    <a:pt x="108" y="369"/>
                    <a:pt x="109" y="369"/>
                    <a:pt x="109" y="370"/>
                  </a:cubicBezTo>
                  <a:cubicBezTo>
                    <a:pt x="109" y="371"/>
                    <a:pt x="108" y="371"/>
                    <a:pt x="107" y="371"/>
                  </a:cubicBezTo>
                  <a:cubicBezTo>
                    <a:pt x="105" y="371"/>
                    <a:pt x="105" y="371"/>
                    <a:pt x="105" y="370"/>
                  </a:cubicBezTo>
                  <a:close/>
                  <a:moveTo>
                    <a:pt x="111" y="388"/>
                  </a:moveTo>
                  <a:cubicBezTo>
                    <a:pt x="111" y="387"/>
                    <a:pt x="112" y="387"/>
                    <a:pt x="113" y="386"/>
                  </a:cubicBezTo>
                  <a:cubicBezTo>
                    <a:pt x="115" y="386"/>
                    <a:pt x="115" y="387"/>
                    <a:pt x="115" y="387"/>
                  </a:cubicBezTo>
                  <a:cubicBezTo>
                    <a:pt x="115" y="388"/>
                    <a:pt x="114" y="389"/>
                    <a:pt x="113" y="389"/>
                  </a:cubicBezTo>
                  <a:cubicBezTo>
                    <a:pt x="111" y="389"/>
                    <a:pt x="110" y="389"/>
                    <a:pt x="111" y="388"/>
                  </a:cubicBezTo>
                  <a:close/>
                  <a:moveTo>
                    <a:pt x="114" y="406"/>
                  </a:moveTo>
                  <a:cubicBezTo>
                    <a:pt x="117" y="406"/>
                    <a:pt x="118" y="408"/>
                    <a:pt x="115" y="410"/>
                  </a:cubicBezTo>
                  <a:cubicBezTo>
                    <a:pt x="113" y="411"/>
                    <a:pt x="112" y="411"/>
                    <a:pt x="109" y="411"/>
                  </a:cubicBezTo>
                  <a:cubicBezTo>
                    <a:pt x="106" y="410"/>
                    <a:pt x="109" y="406"/>
                    <a:pt x="114" y="406"/>
                  </a:cubicBezTo>
                  <a:close/>
                  <a:moveTo>
                    <a:pt x="118" y="414"/>
                  </a:moveTo>
                  <a:cubicBezTo>
                    <a:pt x="121" y="414"/>
                    <a:pt x="121" y="415"/>
                    <a:pt x="117" y="419"/>
                  </a:cubicBezTo>
                  <a:cubicBezTo>
                    <a:pt x="113" y="423"/>
                    <a:pt x="110" y="424"/>
                    <a:pt x="110" y="422"/>
                  </a:cubicBezTo>
                  <a:cubicBezTo>
                    <a:pt x="110" y="420"/>
                    <a:pt x="116" y="414"/>
                    <a:pt x="118" y="414"/>
                  </a:cubicBezTo>
                  <a:close/>
                  <a:moveTo>
                    <a:pt x="117" y="428"/>
                  </a:moveTo>
                  <a:cubicBezTo>
                    <a:pt x="119" y="427"/>
                    <a:pt x="120" y="427"/>
                    <a:pt x="143" y="427"/>
                  </a:cubicBezTo>
                  <a:cubicBezTo>
                    <a:pt x="156" y="427"/>
                    <a:pt x="171" y="427"/>
                    <a:pt x="175" y="428"/>
                  </a:cubicBezTo>
                  <a:cubicBezTo>
                    <a:pt x="180" y="428"/>
                    <a:pt x="190" y="428"/>
                    <a:pt x="199" y="429"/>
                  </a:cubicBezTo>
                  <a:cubicBezTo>
                    <a:pt x="208" y="429"/>
                    <a:pt x="216" y="429"/>
                    <a:pt x="218" y="429"/>
                  </a:cubicBezTo>
                  <a:cubicBezTo>
                    <a:pt x="221" y="430"/>
                    <a:pt x="222" y="431"/>
                    <a:pt x="222" y="433"/>
                  </a:cubicBezTo>
                  <a:cubicBezTo>
                    <a:pt x="221" y="434"/>
                    <a:pt x="209" y="435"/>
                    <a:pt x="199" y="434"/>
                  </a:cubicBezTo>
                  <a:cubicBezTo>
                    <a:pt x="195" y="433"/>
                    <a:pt x="177" y="433"/>
                    <a:pt x="158" y="432"/>
                  </a:cubicBezTo>
                  <a:cubicBezTo>
                    <a:pt x="127" y="432"/>
                    <a:pt x="125" y="432"/>
                    <a:pt x="126" y="430"/>
                  </a:cubicBezTo>
                  <a:cubicBezTo>
                    <a:pt x="126" y="428"/>
                    <a:pt x="124" y="428"/>
                    <a:pt x="123" y="430"/>
                  </a:cubicBezTo>
                  <a:cubicBezTo>
                    <a:pt x="122" y="432"/>
                    <a:pt x="117" y="433"/>
                    <a:pt x="116" y="431"/>
                  </a:cubicBezTo>
                  <a:cubicBezTo>
                    <a:pt x="116" y="431"/>
                    <a:pt x="116" y="429"/>
                    <a:pt x="117" y="428"/>
                  </a:cubicBezTo>
                  <a:close/>
                  <a:moveTo>
                    <a:pt x="221" y="427"/>
                  </a:moveTo>
                  <a:cubicBezTo>
                    <a:pt x="220" y="427"/>
                    <a:pt x="219" y="428"/>
                    <a:pt x="219" y="427"/>
                  </a:cubicBezTo>
                  <a:cubicBezTo>
                    <a:pt x="218" y="427"/>
                    <a:pt x="157" y="424"/>
                    <a:pt x="134" y="423"/>
                  </a:cubicBezTo>
                  <a:cubicBezTo>
                    <a:pt x="128" y="423"/>
                    <a:pt x="123" y="423"/>
                    <a:pt x="123" y="423"/>
                  </a:cubicBezTo>
                  <a:cubicBezTo>
                    <a:pt x="123" y="423"/>
                    <a:pt x="123" y="422"/>
                    <a:pt x="123" y="421"/>
                  </a:cubicBezTo>
                  <a:cubicBezTo>
                    <a:pt x="125" y="418"/>
                    <a:pt x="123" y="418"/>
                    <a:pt x="121" y="421"/>
                  </a:cubicBezTo>
                  <a:cubicBezTo>
                    <a:pt x="118" y="424"/>
                    <a:pt x="117" y="423"/>
                    <a:pt x="119" y="420"/>
                  </a:cubicBezTo>
                  <a:cubicBezTo>
                    <a:pt x="122" y="414"/>
                    <a:pt x="123" y="414"/>
                    <a:pt x="145" y="414"/>
                  </a:cubicBezTo>
                  <a:cubicBezTo>
                    <a:pt x="155" y="415"/>
                    <a:pt x="167" y="415"/>
                    <a:pt x="171" y="415"/>
                  </a:cubicBezTo>
                  <a:cubicBezTo>
                    <a:pt x="191" y="416"/>
                    <a:pt x="214" y="416"/>
                    <a:pt x="215" y="415"/>
                  </a:cubicBezTo>
                  <a:cubicBezTo>
                    <a:pt x="216" y="413"/>
                    <a:pt x="214" y="413"/>
                    <a:pt x="205" y="413"/>
                  </a:cubicBezTo>
                  <a:cubicBezTo>
                    <a:pt x="197" y="414"/>
                    <a:pt x="161" y="413"/>
                    <a:pt x="136" y="411"/>
                  </a:cubicBezTo>
                  <a:cubicBezTo>
                    <a:pt x="127" y="411"/>
                    <a:pt x="126" y="411"/>
                    <a:pt x="127" y="409"/>
                  </a:cubicBezTo>
                  <a:cubicBezTo>
                    <a:pt x="127" y="408"/>
                    <a:pt x="127" y="408"/>
                    <a:pt x="125" y="409"/>
                  </a:cubicBezTo>
                  <a:cubicBezTo>
                    <a:pt x="123" y="411"/>
                    <a:pt x="118" y="412"/>
                    <a:pt x="118" y="410"/>
                  </a:cubicBezTo>
                  <a:cubicBezTo>
                    <a:pt x="118" y="408"/>
                    <a:pt x="123" y="407"/>
                    <a:pt x="132" y="407"/>
                  </a:cubicBezTo>
                  <a:cubicBezTo>
                    <a:pt x="138" y="407"/>
                    <a:pt x="159" y="407"/>
                    <a:pt x="180" y="408"/>
                  </a:cubicBezTo>
                  <a:cubicBezTo>
                    <a:pt x="201" y="408"/>
                    <a:pt x="219" y="409"/>
                    <a:pt x="220" y="409"/>
                  </a:cubicBezTo>
                  <a:cubicBezTo>
                    <a:pt x="222" y="410"/>
                    <a:pt x="222" y="410"/>
                    <a:pt x="222" y="418"/>
                  </a:cubicBezTo>
                  <a:cubicBezTo>
                    <a:pt x="222" y="423"/>
                    <a:pt x="222" y="426"/>
                    <a:pt x="221" y="427"/>
                  </a:cubicBezTo>
                  <a:close/>
                  <a:moveTo>
                    <a:pt x="116" y="365"/>
                  </a:moveTo>
                  <a:cubicBezTo>
                    <a:pt x="113" y="366"/>
                    <a:pt x="110" y="367"/>
                    <a:pt x="111" y="365"/>
                  </a:cubicBezTo>
                  <a:cubicBezTo>
                    <a:pt x="111" y="364"/>
                    <a:pt x="112" y="364"/>
                    <a:pt x="114" y="363"/>
                  </a:cubicBezTo>
                  <a:cubicBezTo>
                    <a:pt x="117" y="363"/>
                    <a:pt x="117" y="363"/>
                    <a:pt x="116" y="365"/>
                  </a:cubicBezTo>
                  <a:close/>
                  <a:moveTo>
                    <a:pt x="113" y="377"/>
                  </a:moveTo>
                  <a:cubicBezTo>
                    <a:pt x="116" y="377"/>
                    <a:pt x="116" y="378"/>
                    <a:pt x="114" y="379"/>
                  </a:cubicBezTo>
                  <a:cubicBezTo>
                    <a:pt x="112" y="380"/>
                    <a:pt x="109" y="380"/>
                    <a:pt x="109" y="379"/>
                  </a:cubicBezTo>
                  <a:cubicBezTo>
                    <a:pt x="109" y="378"/>
                    <a:pt x="111" y="377"/>
                    <a:pt x="113" y="377"/>
                  </a:cubicBezTo>
                  <a:close/>
                  <a:moveTo>
                    <a:pt x="108" y="359"/>
                  </a:moveTo>
                  <a:cubicBezTo>
                    <a:pt x="106" y="359"/>
                    <a:pt x="106" y="359"/>
                    <a:pt x="106" y="359"/>
                  </a:cubicBezTo>
                  <a:cubicBezTo>
                    <a:pt x="107" y="359"/>
                    <a:pt x="108" y="359"/>
                    <a:pt x="109" y="359"/>
                  </a:cubicBezTo>
                  <a:cubicBezTo>
                    <a:pt x="110" y="359"/>
                    <a:pt x="110" y="359"/>
                    <a:pt x="108" y="359"/>
                  </a:cubicBezTo>
                  <a:close/>
                  <a:moveTo>
                    <a:pt x="106" y="364"/>
                  </a:moveTo>
                  <a:cubicBezTo>
                    <a:pt x="106" y="365"/>
                    <a:pt x="106" y="365"/>
                    <a:pt x="105" y="365"/>
                  </a:cubicBezTo>
                  <a:cubicBezTo>
                    <a:pt x="103" y="365"/>
                    <a:pt x="103" y="365"/>
                    <a:pt x="105" y="364"/>
                  </a:cubicBezTo>
                  <a:cubicBezTo>
                    <a:pt x="105" y="363"/>
                    <a:pt x="106" y="364"/>
                    <a:pt x="106" y="364"/>
                  </a:cubicBezTo>
                  <a:close/>
                  <a:moveTo>
                    <a:pt x="108" y="414"/>
                  </a:moveTo>
                  <a:cubicBezTo>
                    <a:pt x="111" y="414"/>
                    <a:pt x="112" y="415"/>
                    <a:pt x="109" y="418"/>
                  </a:cubicBezTo>
                  <a:cubicBezTo>
                    <a:pt x="105" y="421"/>
                    <a:pt x="104" y="421"/>
                    <a:pt x="103" y="419"/>
                  </a:cubicBezTo>
                  <a:cubicBezTo>
                    <a:pt x="102" y="417"/>
                    <a:pt x="104" y="415"/>
                    <a:pt x="108" y="414"/>
                  </a:cubicBezTo>
                  <a:close/>
                  <a:moveTo>
                    <a:pt x="108" y="430"/>
                  </a:moveTo>
                  <a:cubicBezTo>
                    <a:pt x="105" y="432"/>
                    <a:pt x="104" y="432"/>
                    <a:pt x="104" y="430"/>
                  </a:cubicBezTo>
                  <a:cubicBezTo>
                    <a:pt x="103" y="429"/>
                    <a:pt x="106" y="427"/>
                    <a:pt x="108" y="427"/>
                  </a:cubicBezTo>
                  <a:cubicBezTo>
                    <a:pt x="110" y="427"/>
                    <a:pt x="110" y="428"/>
                    <a:pt x="108" y="430"/>
                  </a:cubicBezTo>
                  <a:close/>
                  <a:moveTo>
                    <a:pt x="105" y="443"/>
                  </a:moveTo>
                  <a:cubicBezTo>
                    <a:pt x="106" y="442"/>
                    <a:pt x="106" y="441"/>
                    <a:pt x="106" y="440"/>
                  </a:cubicBezTo>
                  <a:cubicBezTo>
                    <a:pt x="105" y="439"/>
                    <a:pt x="111" y="435"/>
                    <a:pt x="115" y="435"/>
                  </a:cubicBezTo>
                  <a:cubicBezTo>
                    <a:pt x="119" y="435"/>
                    <a:pt x="119" y="435"/>
                    <a:pt x="117" y="438"/>
                  </a:cubicBezTo>
                  <a:cubicBezTo>
                    <a:pt x="116" y="439"/>
                    <a:pt x="113" y="442"/>
                    <a:pt x="111" y="445"/>
                  </a:cubicBezTo>
                  <a:cubicBezTo>
                    <a:pt x="106" y="450"/>
                    <a:pt x="105" y="450"/>
                    <a:pt x="103" y="449"/>
                  </a:cubicBezTo>
                  <a:cubicBezTo>
                    <a:pt x="102" y="447"/>
                    <a:pt x="103" y="445"/>
                    <a:pt x="105" y="443"/>
                  </a:cubicBezTo>
                  <a:close/>
                  <a:moveTo>
                    <a:pt x="108" y="454"/>
                  </a:moveTo>
                  <a:cubicBezTo>
                    <a:pt x="110" y="454"/>
                    <a:pt x="109" y="457"/>
                    <a:pt x="106" y="460"/>
                  </a:cubicBezTo>
                  <a:cubicBezTo>
                    <a:pt x="103" y="463"/>
                    <a:pt x="102" y="464"/>
                    <a:pt x="102" y="462"/>
                  </a:cubicBezTo>
                  <a:cubicBezTo>
                    <a:pt x="102" y="461"/>
                    <a:pt x="107" y="454"/>
                    <a:pt x="108" y="454"/>
                  </a:cubicBezTo>
                  <a:close/>
                  <a:moveTo>
                    <a:pt x="102" y="476"/>
                  </a:moveTo>
                  <a:cubicBezTo>
                    <a:pt x="103" y="476"/>
                    <a:pt x="103" y="476"/>
                    <a:pt x="103" y="477"/>
                  </a:cubicBezTo>
                  <a:cubicBezTo>
                    <a:pt x="103" y="477"/>
                    <a:pt x="103" y="478"/>
                    <a:pt x="102" y="478"/>
                  </a:cubicBezTo>
                  <a:cubicBezTo>
                    <a:pt x="102" y="478"/>
                    <a:pt x="101" y="477"/>
                    <a:pt x="101" y="477"/>
                  </a:cubicBezTo>
                  <a:cubicBezTo>
                    <a:pt x="101" y="477"/>
                    <a:pt x="102" y="476"/>
                    <a:pt x="102" y="476"/>
                  </a:cubicBezTo>
                  <a:close/>
                  <a:moveTo>
                    <a:pt x="104" y="494"/>
                  </a:moveTo>
                  <a:cubicBezTo>
                    <a:pt x="104" y="494"/>
                    <a:pt x="104" y="495"/>
                    <a:pt x="102" y="496"/>
                  </a:cubicBezTo>
                  <a:cubicBezTo>
                    <a:pt x="101" y="497"/>
                    <a:pt x="101" y="497"/>
                    <a:pt x="101" y="495"/>
                  </a:cubicBezTo>
                  <a:cubicBezTo>
                    <a:pt x="101" y="493"/>
                    <a:pt x="104" y="492"/>
                    <a:pt x="104" y="494"/>
                  </a:cubicBezTo>
                  <a:close/>
                  <a:moveTo>
                    <a:pt x="105" y="501"/>
                  </a:moveTo>
                  <a:cubicBezTo>
                    <a:pt x="105" y="501"/>
                    <a:pt x="105" y="501"/>
                    <a:pt x="105" y="502"/>
                  </a:cubicBezTo>
                  <a:cubicBezTo>
                    <a:pt x="105" y="503"/>
                    <a:pt x="104" y="504"/>
                    <a:pt x="103" y="506"/>
                  </a:cubicBezTo>
                  <a:cubicBezTo>
                    <a:pt x="100" y="509"/>
                    <a:pt x="100" y="509"/>
                    <a:pt x="100" y="507"/>
                  </a:cubicBezTo>
                  <a:cubicBezTo>
                    <a:pt x="100" y="504"/>
                    <a:pt x="103" y="501"/>
                    <a:pt x="105" y="501"/>
                  </a:cubicBezTo>
                  <a:close/>
                  <a:moveTo>
                    <a:pt x="96" y="481"/>
                  </a:moveTo>
                  <a:cubicBezTo>
                    <a:pt x="96" y="478"/>
                    <a:pt x="98" y="475"/>
                    <a:pt x="99" y="476"/>
                  </a:cubicBezTo>
                  <a:cubicBezTo>
                    <a:pt x="100" y="477"/>
                    <a:pt x="100" y="481"/>
                    <a:pt x="98" y="482"/>
                  </a:cubicBezTo>
                  <a:cubicBezTo>
                    <a:pt x="97" y="484"/>
                    <a:pt x="96" y="484"/>
                    <a:pt x="96" y="481"/>
                  </a:cubicBezTo>
                  <a:close/>
                  <a:moveTo>
                    <a:pt x="98" y="555"/>
                  </a:moveTo>
                  <a:cubicBezTo>
                    <a:pt x="97" y="556"/>
                    <a:pt x="96" y="556"/>
                    <a:pt x="96" y="556"/>
                  </a:cubicBezTo>
                  <a:cubicBezTo>
                    <a:pt x="95" y="556"/>
                    <a:pt x="94" y="556"/>
                    <a:pt x="95" y="555"/>
                  </a:cubicBezTo>
                  <a:cubicBezTo>
                    <a:pt x="95" y="555"/>
                    <a:pt x="96" y="554"/>
                    <a:pt x="97" y="554"/>
                  </a:cubicBezTo>
                  <a:cubicBezTo>
                    <a:pt x="98" y="554"/>
                    <a:pt x="98" y="555"/>
                    <a:pt x="98" y="555"/>
                  </a:cubicBezTo>
                  <a:close/>
                  <a:moveTo>
                    <a:pt x="95" y="461"/>
                  </a:moveTo>
                  <a:cubicBezTo>
                    <a:pt x="94" y="458"/>
                    <a:pt x="95" y="455"/>
                    <a:pt x="97" y="455"/>
                  </a:cubicBezTo>
                  <a:cubicBezTo>
                    <a:pt x="100" y="454"/>
                    <a:pt x="101" y="456"/>
                    <a:pt x="100" y="459"/>
                  </a:cubicBezTo>
                  <a:cubicBezTo>
                    <a:pt x="98" y="461"/>
                    <a:pt x="96" y="463"/>
                    <a:pt x="95" y="461"/>
                  </a:cubicBezTo>
                  <a:close/>
                  <a:moveTo>
                    <a:pt x="99" y="440"/>
                  </a:moveTo>
                  <a:cubicBezTo>
                    <a:pt x="98" y="441"/>
                    <a:pt x="97" y="443"/>
                    <a:pt x="97" y="444"/>
                  </a:cubicBezTo>
                  <a:cubicBezTo>
                    <a:pt x="97" y="446"/>
                    <a:pt x="97" y="447"/>
                    <a:pt x="96" y="447"/>
                  </a:cubicBezTo>
                  <a:cubicBezTo>
                    <a:pt x="95" y="447"/>
                    <a:pt x="95" y="446"/>
                    <a:pt x="95" y="443"/>
                  </a:cubicBezTo>
                  <a:cubicBezTo>
                    <a:pt x="95" y="438"/>
                    <a:pt x="96" y="435"/>
                    <a:pt x="98" y="435"/>
                  </a:cubicBezTo>
                  <a:cubicBezTo>
                    <a:pt x="101" y="435"/>
                    <a:pt x="101" y="437"/>
                    <a:pt x="99" y="440"/>
                  </a:cubicBezTo>
                  <a:close/>
                  <a:moveTo>
                    <a:pt x="98" y="429"/>
                  </a:moveTo>
                  <a:cubicBezTo>
                    <a:pt x="95" y="433"/>
                    <a:pt x="94" y="432"/>
                    <a:pt x="94" y="428"/>
                  </a:cubicBezTo>
                  <a:cubicBezTo>
                    <a:pt x="94" y="424"/>
                    <a:pt x="98" y="418"/>
                    <a:pt x="99" y="420"/>
                  </a:cubicBezTo>
                  <a:cubicBezTo>
                    <a:pt x="101" y="420"/>
                    <a:pt x="100" y="426"/>
                    <a:pt x="98" y="429"/>
                  </a:cubicBezTo>
                  <a:close/>
                  <a:moveTo>
                    <a:pt x="93" y="376"/>
                  </a:moveTo>
                  <a:cubicBezTo>
                    <a:pt x="94" y="372"/>
                    <a:pt x="95" y="371"/>
                    <a:pt x="95" y="375"/>
                  </a:cubicBezTo>
                  <a:cubicBezTo>
                    <a:pt x="95" y="377"/>
                    <a:pt x="95" y="378"/>
                    <a:pt x="94" y="378"/>
                  </a:cubicBezTo>
                  <a:cubicBezTo>
                    <a:pt x="92" y="378"/>
                    <a:pt x="92" y="377"/>
                    <a:pt x="93" y="376"/>
                  </a:cubicBezTo>
                  <a:close/>
                  <a:moveTo>
                    <a:pt x="93" y="506"/>
                  </a:moveTo>
                  <a:cubicBezTo>
                    <a:pt x="92" y="507"/>
                    <a:pt x="92" y="507"/>
                    <a:pt x="92" y="505"/>
                  </a:cubicBezTo>
                  <a:cubicBezTo>
                    <a:pt x="92" y="503"/>
                    <a:pt x="92" y="503"/>
                    <a:pt x="93" y="503"/>
                  </a:cubicBezTo>
                  <a:cubicBezTo>
                    <a:pt x="93" y="504"/>
                    <a:pt x="93" y="505"/>
                    <a:pt x="93" y="506"/>
                  </a:cubicBezTo>
                  <a:close/>
                  <a:moveTo>
                    <a:pt x="95" y="415"/>
                  </a:moveTo>
                  <a:cubicBezTo>
                    <a:pt x="97" y="413"/>
                    <a:pt x="99" y="414"/>
                    <a:pt x="98" y="415"/>
                  </a:cubicBezTo>
                  <a:cubicBezTo>
                    <a:pt x="97" y="416"/>
                    <a:pt x="96" y="416"/>
                    <a:pt x="96" y="416"/>
                  </a:cubicBezTo>
                  <a:cubicBezTo>
                    <a:pt x="94" y="416"/>
                    <a:pt x="94" y="416"/>
                    <a:pt x="95" y="415"/>
                  </a:cubicBezTo>
                  <a:close/>
                  <a:moveTo>
                    <a:pt x="99" y="404"/>
                  </a:moveTo>
                  <a:cubicBezTo>
                    <a:pt x="95" y="407"/>
                    <a:pt x="94" y="405"/>
                    <a:pt x="97" y="402"/>
                  </a:cubicBezTo>
                  <a:cubicBezTo>
                    <a:pt x="99" y="400"/>
                    <a:pt x="100" y="399"/>
                    <a:pt x="100" y="401"/>
                  </a:cubicBezTo>
                  <a:cubicBezTo>
                    <a:pt x="100" y="402"/>
                    <a:pt x="100" y="404"/>
                    <a:pt x="99" y="404"/>
                  </a:cubicBezTo>
                  <a:close/>
                  <a:moveTo>
                    <a:pt x="97" y="393"/>
                  </a:moveTo>
                  <a:cubicBezTo>
                    <a:pt x="98" y="390"/>
                    <a:pt x="100" y="389"/>
                    <a:pt x="100" y="392"/>
                  </a:cubicBezTo>
                  <a:cubicBezTo>
                    <a:pt x="100" y="393"/>
                    <a:pt x="99" y="395"/>
                    <a:pt x="98" y="395"/>
                  </a:cubicBezTo>
                  <a:cubicBezTo>
                    <a:pt x="96" y="395"/>
                    <a:pt x="96" y="395"/>
                    <a:pt x="97" y="393"/>
                  </a:cubicBezTo>
                  <a:close/>
                  <a:moveTo>
                    <a:pt x="100" y="380"/>
                  </a:moveTo>
                  <a:cubicBezTo>
                    <a:pt x="99" y="380"/>
                    <a:pt x="99" y="379"/>
                    <a:pt x="98" y="379"/>
                  </a:cubicBezTo>
                  <a:cubicBezTo>
                    <a:pt x="98" y="378"/>
                    <a:pt x="98" y="378"/>
                    <a:pt x="99" y="378"/>
                  </a:cubicBezTo>
                  <a:cubicBezTo>
                    <a:pt x="99" y="378"/>
                    <a:pt x="100" y="378"/>
                    <a:pt x="100" y="379"/>
                  </a:cubicBezTo>
                  <a:cubicBezTo>
                    <a:pt x="100" y="379"/>
                    <a:pt x="100" y="380"/>
                    <a:pt x="100" y="380"/>
                  </a:cubicBezTo>
                  <a:close/>
                  <a:moveTo>
                    <a:pt x="97" y="350"/>
                  </a:moveTo>
                  <a:cubicBezTo>
                    <a:pt x="96" y="350"/>
                    <a:pt x="95" y="349"/>
                    <a:pt x="95" y="349"/>
                  </a:cubicBezTo>
                  <a:cubicBezTo>
                    <a:pt x="96" y="348"/>
                    <a:pt x="97" y="348"/>
                    <a:pt x="98" y="348"/>
                  </a:cubicBezTo>
                  <a:cubicBezTo>
                    <a:pt x="99" y="348"/>
                    <a:pt x="100" y="348"/>
                    <a:pt x="100" y="349"/>
                  </a:cubicBezTo>
                  <a:cubicBezTo>
                    <a:pt x="100" y="349"/>
                    <a:pt x="99" y="350"/>
                    <a:pt x="97" y="350"/>
                  </a:cubicBezTo>
                  <a:close/>
                  <a:moveTo>
                    <a:pt x="98" y="340"/>
                  </a:moveTo>
                  <a:cubicBezTo>
                    <a:pt x="97" y="341"/>
                    <a:pt x="96" y="342"/>
                    <a:pt x="95" y="342"/>
                  </a:cubicBezTo>
                  <a:cubicBezTo>
                    <a:pt x="95" y="342"/>
                    <a:pt x="94" y="341"/>
                    <a:pt x="94" y="340"/>
                  </a:cubicBezTo>
                  <a:cubicBezTo>
                    <a:pt x="94" y="339"/>
                    <a:pt x="95" y="338"/>
                    <a:pt x="97" y="338"/>
                  </a:cubicBezTo>
                  <a:cubicBezTo>
                    <a:pt x="100" y="338"/>
                    <a:pt x="100" y="338"/>
                    <a:pt x="98" y="340"/>
                  </a:cubicBezTo>
                  <a:close/>
                  <a:moveTo>
                    <a:pt x="96" y="357"/>
                  </a:moveTo>
                  <a:cubicBezTo>
                    <a:pt x="96" y="359"/>
                    <a:pt x="95" y="359"/>
                    <a:pt x="94" y="360"/>
                  </a:cubicBezTo>
                  <a:cubicBezTo>
                    <a:pt x="94" y="360"/>
                    <a:pt x="93" y="359"/>
                    <a:pt x="93" y="358"/>
                  </a:cubicBezTo>
                  <a:cubicBezTo>
                    <a:pt x="94" y="356"/>
                    <a:pt x="96" y="355"/>
                    <a:pt x="96" y="357"/>
                  </a:cubicBezTo>
                  <a:close/>
                  <a:moveTo>
                    <a:pt x="93" y="316"/>
                  </a:moveTo>
                  <a:cubicBezTo>
                    <a:pt x="92" y="316"/>
                    <a:pt x="92" y="316"/>
                    <a:pt x="92" y="315"/>
                  </a:cubicBezTo>
                  <a:cubicBezTo>
                    <a:pt x="92" y="315"/>
                    <a:pt x="92" y="314"/>
                    <a:pt x="93" y="314"/>
                  </a:cubicBezTo>
                  <a:cubicBezTo>
                    <a:pt x="93" y="314"/>
                    <a:pt x="94" y="315"/>
                    <a:pt x="94" y="315"/>
                  </a:cubicBezTo>
                  <a:cubicBezTo>
                    <a:pt x="94" y="316"/>
                    <a:pt x="93" y="316"/>
                    <a:pt x="93" y="316"/>
                  </a:cubicBezTo>
                  <a:close/>
                  <a:moveTo>
                    <a:pt x="93" y="515"/>
                  </a:moveTo>
                  <a:cubicBezTo>
                    <a:pt x="94" y="515"/>
                    <a:pt x="94" y="516"/>
                    <a:pt x="94" y="516"/>
                  </a:cubicBezTo>
                  <a:cubicBezTo>
                    <a:pt x="94" y="518"/>
                    <a:pt x="93" y="519"/>
                    <a:pt x="92" y="518"/>
                  </a:cubicBezTo>
                  <a:cubicBezTo>
                    <a:pt x="91" y="518"/>
                    <a:pt x="92" y="515"/>
                    <a:pt x="93" y="515"/>
                  </a:cubicBezTo>
                  <a:close/>
                  <a:moveTo>
                    <a:pt x="93" y="532"/>
                  </a:moveTo>
                  <a:cubicBezTo>
                    <a:pt x="93" y="533"/>
                    <a:pt x="92" y="533"/>
                    <a:pt x="92" y="532"/>
                  </a:cubicBezTo>
                  <a:cubicBezTo>
                    <a:pt x="92" y="531"/>
                    <a:pt x="92" y="530"/>
                    <a:pt x="93" y="531"/>
                  </a:cubicBezTo>
                  <a:cubicBezTo>
                    <a:pt x="93" y="531"/>
                    <a:pt x="93" y="532"/>
                    <a:pt x="93" y="532"/>
                  </a:cubicBezTo>
                  <a:close/>
                  <a:moveTo>
                    <a:pt x="93" y="575"/>
                  </a:moveTo>
                  <a:cubicBezTo>
                    <a:pt x="93" y="574"/>
                    <a:pt x="94" y="573"/>
                    <a:pt x="96" y="572"/>
                  </a:cubicBezTo>
                  <a:cubicBezTo>
                    <a:pt x="98" y="572"/>
                    <a:pt x="99" y="572"/>
                    <a:pt x="97" y="575"/>
                  </a:cubicBezTo>
                  <a:cubicBezTo>
                    <a:pt x="95" y="577"/>
                    <a:pt x="93" y="577"/>
                    <a:pt x="93" y="575"/>
                  </a:cubicBezTo>
                  <a:close/>
                  <a:moveTo>
                    <a:pt x="106" y="565"/>
                  </a:moveTo>
                  <a:cubicBezTo>
                    <a:pt x="103" y="568"/>
                    <a:pt x="101" y="569"/>
                    <a:pt x="98" y="569"/>
                  </a:cubicBezTo>
                  <a:cubicBezTo>
                    <a:pt x="93" y="569"/>
                    <a:pt x="92" y="567"/>
                    <a:pt x="95" y="564"/>
                  </a:cubicBezTo>
                  <a:cubicBezTo>
                    <a:pt x="97" y="562"/>
                    <a:pt x="99" y="561"/>
                    <a:pt x="104" y="561"/>
                  </a:cubicBezTo>
                  <a:cubicBezTo>
                    <a:pt x="107" y="560"/>
                    <a:pt x="110" y="560"/>
                    <a:pt x="110" y="561"/>
                  </a:cubicBezTo>
                  <a:cubicBezTo>
                    <a:pt x="110" y="561"/>
                    <a:pt x="108" y="563"/>
                    <a:pt x="106" y="565"/>
                  </a:cubicBezTo>
                  <a:close/>
                  <a:moveTo>
                    <a:pt x="99" y="546"/>
                  </a:moveTo>
                  <a:cubicBezTo>
                    <a:pt x="98" y="544"/>
                    <a:pt x="100" y="543"/>
                    <a:pt x="103" y="543"/>
                  </a:cubicBezTo>
                  <a:cubicBezTo>
                    <a:pt x="106" y="543"/>
                    <a:pt x="107" y="544"/>
                    <a:pt x="106" y="545"/>
                  </a:cubicBezTo>
                  <a:cubicBezTo>
                    <a:pt x="104" y="547"/>
                    <a:pt x="100" y="547"/>
                    <a:pt x="99" y="546"/>
                  </a:cubicBezTo>
                  <a:close/>
                  <a:moveTo>
                    <a:pt x="100" y="517"/>
                  </a:moveTo>
                  <a:cubicBezTo>
                    <a:pt x="100" y="516"/>
                    <a:pt x="106" y="515"/>
                    <a:pt x="107" y="516"/>
                  </a:cubicBezTo>
                  <a:cubicBezTo>
                    <a:pt x="107" y="516"/>
                    <a:pt x="107" y="516"/>
                    <a:pt x="107" y="517"/>
                  </a:cubicBezTo>
                  <a:cubicBezTo>
                    <a:pt x="106" y="518"/>
                    <a:pt x="100" y="518"/>
                    <a:pt x="100" y="517"/>
                  </a:cubicBezTo>
                  <a:close/>
                  <a:moveTo>
                    <a:pt x="103" y="511"/>
                  </a:moveTo>
                  <a:cubicBezTo>
                    <a:pt x="103" y="511"/>
                    <a:pt x="104" y="509"/>
                    <a:pt x="106" y="506"/>
                  </a:cubicBezTo>
                  <a:cubicBezTo>
                    <a:pt x="109" y="502"/>
                    <a:pt x="110" y="501"/>
                    <a:pt x="113" y="501"/>
                  </a:cubicBezTo>
                  <a:cubicBezTo>
                    <a:pt x="115" y="501"/>
                    <a:pt x="116" y="502"/>
                    <a:pt x="116" y="502"/>
                  </a:cubicBezTo>
                  <a:cubicBezTo>
                    <a:pt x="116" y="504"/>
                    <a:pt x="114" y="507"/>
                    <a:pt x="112" y="510"/>
                  </a:cubicBezTo>
                  <a:cubicBezTo>
                    <a:pt x="110" y="512"/>
                    <a:pt x="104" y="513"/>
                    <a:pt x="103" y="511"/>
                  </a:cubicBezTo>
                  <a:close/>
                  <a:moveTo>
                    <a:pt x="177" y="360"/>
                  </a:moveTo>
                  <a:cubicBezTo>
                    <a:pt x="198" y="360"/>
                    <a:pt x="203" y="360"/>
                    <a:pt x="201" y="358"/>
                  </a:cubicBezTo>
                  <a:cubicBezTo>
                    <a:pt x="201" y="358"/>
                    <a:pt x="189" y="358"/>
                    <a:pt x="174" y="358"/>
                  </a:cubicBezTo>
                  <a:cubicBezTo>
                    <a:pt x="141" y="357"/>
                    <a:pt x="127" y="356"/>
                    <a:pt x="128" y="355"/>
                  </a:cubicBezTo>
                  <a:cubicBezTo>
                    <a:pt x="130" y="353"/>
                    <a:pt x="208" y="354"/>
                    <a:pt x="219" y="356"/>
                  </a:cubicBezTo>
                  <a:cubicBezTo>
                    <a:pt x="222" y="356"/>
                    <a:pt x="222" y="356"/>
                    <a:pt x="222" y="356"/>
                  </a:cubicBezTo>
                  <a:cubicBezTo>
                    <a:pt x="222" y="378"/>
                    <a:pt x="222" y="378"/>
                    <a:pt x="222" y="378"/>
                  </a:cubicBezTo>
                  <a:cubicBezTo>
                    <a:pt x="222" y="391"/>
                    <a:pt x="222" y="401"/>
                    <a:pt x="222" y="402"/>
                  </a:cubicBezTo>
                  <a:cubicBezTo>
                    <a:pt x="222" y="403"/>
                    <a:pt x="220" y="404"/>
                    <a:pt x="219" y="405"/>
                  </a:cubicBezTo>
                  <a:cubicBezTo>
                    <a:pt x="215" y="407"/>
                    <a:pt x="212" y="407"/>
                    <a:pt x="211" y="406"/>
                  </a:cubicBezTo>
                  <a:cubicBezTo>
                    <a:pt x="211" y="406"/>
                    <a:pt x="203" y="406"/>
                    <a:pt x="194" y="406"/>
                  </a:cubicBezTo>
                  <a:cubicBezTo>
                    <a:pt x="149" y="404"/>
                    <a:pt x="126" y="403"/>
                    <a:pt x="125" y="403"/>
                  </a:cubicBezTo>
                  <a:cubicBezTo>
                    <a:pt x="125" y="403"/>
                    <a:pt x="126" y="401"/>
                    <a:pt x="127" y="399"/>
                  </a:cubicBezTo>
                  <a:cubicBezTo>
                    <a:pt x="129" y="396"/>
                    <a:pt x="129" y="396"/>
                    <a:pt x="129" y="396"/>
                  </a:cubicBezTo>
                  <a:cubicBezTo>
                    <a:pt x="137" y="396"/>
                    <a:pt x="137" y="396"/>
                    <a:pt x="137" y="396"/>
                  </a:cubicBezTo>
                  <a:cubicBezTo>
                    <a:pt x="150" y="395"/>
                    <a:pt x="161" y="395"/>
                    <a:pt x="190" y="396"/>
                  </a:cubicBezTo>
                  <a:cubicBezTo>
                    <a:pt x="209" y="396"/>
                    <a:pt x="216" y="396"/>
                    <a:pt x="216" y="395"/>
                  </a:cubicBezTo>
                  <a:cubicBezTo>
                    <a:pt x="216" y="394"/>
                    <a:pt x="212" y="394"/>
                    <a:pt x="208" y="393"/>
                  </a:cubicBezTo>
                  <a:cubicBezTo>
                    <a:pt x="171" y="390"/>
                    <a:pt x="156" y="389"/>
                    <a:pt x="127" y="389"/>
                  </a:cubicBezTo>
                  <a:cubicBezTo>
                    <a:pt x="125" y="389"/>
                    <a:pt x="125" y="389"/>
                    <a:pt x="126" y="388"/>
                  </a:cubicBezTo>
                  <a:cubicBezTo>
                    <a:pt x="127" y="387"/>
                    <a:pt x="129" y="386"/>
                    <a:pt x="139" y="386"/>
                  </a:cubicBezTo>
                  <a:cubicBezTo>
                    <a:pt x="146" y="386"/>
                    <a:pt x="143" y="384"/>
                    <a:pt x="136" y="384"/>
                  </a:cubicBezTo>
                  <a:cubicBezTo>
                    <a:pt x="128" y="384"/>
                    <a:pt x="122" y="383"/>
                    <a:pt x="124" y="382"/>
                  </a:cubicBezTo>
                  <a:cubicBezTo>
                    <a:pt x="125" y="382"/>
                    <a:pt x="133" y="381"/>
                    <a:pt x="143" y="381"/>
                  </a:cubicBezTo>
                  <a:cubicBezTo>
                    <a:pt x="154" y="381"/>
                    <a:pt x="161" y="381"/>
                    <a:pt x="162" y="380"/>
                  </a:cubicBezTo>
                  <a:cubicBezTo>
                    <a:pt x="162" y="379"/>
                    <a:pt x="134" y="379"/>
                    <a:pt x="122" y="379"/>
                  </a:cubicBezTo>
                  <a:cubicBezTo>
                    <a:pt x="118" y="380"/>
                    <a:pt x="118" y="380"/>
                    <a:pt x="119" y="378"/>
                  </a:cubicBezTo>
                  <a:cubicBezTo>
                    <a:pt x="121" y="376"/>
                    <a:pt x="124" y="376"/>
                    <a:pt x="164" y="376"/>
                  </a:cubicBezTo>
                  <a:cubicBezTo>
                    <a:pt x="201" y="375"/>
                    <a:pt x="207" y="375"/>
                    <a:pt x="208" y="374"/>
                  </a:cubicBezTo>
                  <a:cubicBezTo>
                    <a:pt x="208" y="373"/>
                    <a:pt x="209" y="372"/>
                    <a:pt x="213" y="373"/>
                  </a:cubicBezTo>
                  <a:cubicBezTo>
                    <a:pt x="215" y="373"/>
                    <a:pt x="217" y="373"/>
                    <a:pt x="217" y="372"/>
                  </a:cubicBezTo>
                  <a:cubicBezTo>
                    <a:pt x="218" y="372"/>
                    <a:pt x="217" y="371"/>
                    <a:pt x="216" y="371"/>
                  </a:cubicBezTo>
                  <a:cubicBezTo>
                    <a:pt x="215" y="371"/>
                    <a:pt x="211" y="371"/>
                    <a:pt x="209" y="371"/>
                  </a:cubicBezTo>
                  <a:cubicBezTo>
                    <a:pt x="188" y="369"/>
                    <a:pt x="181" y="369"/>
                    <a:pt x="164" y="369"/>
                  </a:cubicBezTo>
                  <a:cubicBezTo>
                    <a:pt x="150" y="369"/>
                    <a:pt x="144" y="368"/>
                    <a:pt x="144" y="368"/>
                  </a:cubicBezTo>
                  <a:cubicBezTo>
                    <a:pt x="144" y="367"/>
                    <a:pt x="139" y="367"/>
                    <a:pt x="132" y="366"/>
                  </a:cubicBezTo>
                  <a:cubicBezTo>
                    <a:pt x="120" y="366"/>
                    <a:pt x="118" y="365"/>
                    <a:pt x="122" y="363"/>
                  </a:cubicBezTo>
                  <a:cubicBezTo>
                    <a:pt x="126" y="362"/>
                    <a:pt x="154" y="360"/>
                    <a:pt x="177" y="360"/>
                  </a:cubicBezTo>
                  <a:close/>
                  <a:moveTo>
                    <a:pt x="182" y="372"/>
                  </a:moveTo>
                  <a:cubicBezTo>
                    <a:pt x="185" y="371"/>
                    <a:pt x="186" y="372"/>
                    <a:pt x="186" y="372"/>
                  </a:cubicBezTo>
                  <a:cubicBezTo>
                    <a:pt x="185" y="373"/>
                    <a:pt x="185" y="373"/>
                    <a:pt x="185" y="373"/>
                  </a:cubicBezTo>
                  <a:cubicBezTo>
                    <a:pt x="184" y="373"/>
                    <a:pt x="182" y="373"/>
                    <a:pt x="181" y="372"/>
                  </a:cubicBezTo>
                  <a:cubicBezTo>
                    <a:pt x="177" y="372"/>
                    <a:pt x="177" y="372"/>
                    <a:pt x="182" y="372"/>
                  </a:cubicBezTo>
                  <a:close/>
                  <a:moveTo>
                    <a:pt x="111" y="349"/>
                  </a:moveTo>
                  <a:cubicBezTo>
                    <a:pt x="109" y="351"/>
                    <a:pt x="105" y="353"/>
                    <a:pt x="105" y="351"/>
                  </a:cubicBezTo>
                  <a:cubicBezTo>
                    <a:pt x="105" y="349"/>
                    <a:pt x="107" y="347"/>
                    <a:pt x="109" y="347"/>
                  </a:cubicBezTo>
                  <a:cubicBezTo>
                    <a:pt x="112" y="347"/>
                    <a:pt x="112" y="347"/>
                    <a:pt x="112" y="347"/>
                  </a:cubicBezTo>
                  <a:lnTo>
                    <a:pt x="111" y="349"/>
                  </a:lnTo>
                  <a:close/>
                  <a:moveTo>
                    <a:pt x="109" y="340"/>
                  </a:moveTo>
                  <a:cubicBezTo>
                    <a:pt x="108" y="341"/>
                    <a:pt x="107" y="341"/>
                    <a:pt x="106" y="340"/>
                  </a:cubicBezTo>
                  <a:cubicBezTo>
                    <a:pt x="106" y="340"/>
                    <a:pt x="106" y="339"/>
                    <a:pt x="107" y="339"/>
                  </a:cubicBezTo>
                  <a:cubicBezTo>
                    <a:pt x="109" y="338"/>
                    <a:pt x="110" y="339"/>
                    <a:pt x="109" y="340"/>
                  </a:cubicBezTo>
                  <a:close/>
                  <a:moveTo>
                    <a:pt x="96" y="324"/>
                  </a:moveTo>
                  <a:cubicBezTo>
                    <a:pt x="95" y="322"/>
                    <a:pt x="97" y="321"/>
                    <a:pt x="100" y="321"/>
                  </a:cubicBezTo>
                  <a:cubicBezTo>
                    <a:pt x="104" y="321"/>
                    <a:pt x="106" y="322"/>
                    <a:pt x="106" y="324"/>
                  </a:cubicBezTo>
                  <a:cubicBezTo>
                    <a:pt x="106" y="325"/>
                    <a:pt x="97" y="325"/>
                    <a:pt x="96" y="324"/>
                  </a:cubicBezTo>
                  <a:close/>
                  <a:moveTo>
                    <a:pt x="96" y="305"/>
                  </a:moveTo>
                  <a:cubicBezTo>
                    <a:pt x="95" y="307"/>
                    <a:pt x="94" y="308"/>
                    <a:pt x="94" y="308"/>
                  </a:cubicBezTo>
                  <a:cubicBezTo>
                    <a:pt x="92" y="309"/>
                    <a:pt x="92" y="302"/>
                    <a:pt x="94" y="301"/>
                  </a:cubicBezTo>
                  <a:cubicBezTo>
                    <a:pt x="96" y="301"/>
                    <a:pt x="97" y="302"/>
                    <a:pt x="96" y="305"/>
                  </a:cubicBezTo>
                  <a:close/>
                  <a:moveTo>
                    <a:pt x="87" y="71"/>
                  </a:moveTo>
                  <a:cubicBezTo>
                    <a:pt x="87" y="71"/>
                    <a:pt x="87" y="71"/>
                    <a:pt x="88" y="72"/>
                  </a:cubicBezTo>
                  <a:cubicBezTo>
                    <a:pt x="88" y="72"/>
                    <a:pt x="87" y="73"/>
                    <a:pt x="87" y="73"/>
                  </a:cubicBezTo>
                  <a:cubicBezTo>
                    <a:pt x="86" y="73"/>
                    <a:pt x="86" y="72"/>
                    <a:pt x="86" y="72"/>
                  </a:cubicBezTo>
                  <a:cubicBezTo>
                    <a:pt x="86" y="71"/>
                    <a:pt x="86" y="71"/>
                    <a:pt x="87" y="71"/>
                  </a:cubicBezTo>
                  <a:close/>
                  <a:moveTo>
                    <a:pt x="86" y="79"/>
                  </a:moveTo>
                  <a:cubicBezTo>
                    <a:pt x="86" y="79"/>
                    <a:pt x="86" y="81"/>
                    <a:pt x="86" y="84"/>
                  </a:cubicBezTo>
                  <a:cubicBezTo>
                    <a:pt x="87" y="89"/>
                    <a:pt x="85" y="92"/>
                    <a:pt x="85" y="88"/>
                  </a:cubicBezTo>
                  <a:cubicBezTo>
                    <a:pt x="84" y="84"/>
                    <a:pt x="85" y="79"/>
                    <a:pt x="86" y="79"/>
                  </a:cubicBezTo>
                  <a:close/>
                  <a:moveTo>
                    <a:pt x="84" y="231"/>
                  </a:moveTo>
                  <a:cubicBezTo>
                    <a:pt x="84" y="231"/>
                    <a:pt x="85" y="231"/>
                    <a:pt x="85" y="232"/>
                  </a:cubicBezTo>
                  <a:cubicBezTo>
                    <a:pt x="85" y="232"/>
                    <a:pt x="85" y="233"/>
                    <a:pt x="85" y="233"/>
                  </a:cubicBezTo>
                  <a:cubicBezTo>
                    <a:pt x="84" y="233"/>
                    <a:pt x="84" y="232"/>
                    <a:pt x="84" y="232"/>
                  </a:cubicBezTo>
                  <a:cubicBezTo>
                    <a:pt x="84" y="231"/>
                    <a:pt x="84" y="231"/>
                    <a:pt x="84" y="231"/>
                  </a:cubicBezTo>
                  <a:close/>
                  <a:moveTo>
                    <a:pt x="84" y="263"/>
                  </a:moveTo>
                  <a:cubicBezTo>
                    <a:pt x="84" y="263"/>
                    <a:pt x="85" y="264"/>
                    <a:pt x="85" y="267"/>
                  </a:cubicBezTo>
                  <a:cubicBezTo>
                    <a:pt x="85" y="269"/>
                    <a:pt x="85" y="272"/>
                    <a:pt x="85" y="274"/>
                  </a:cubicBezTo>
                  <a:cubicBezTo>
                    <a:pt x="84" y="277"/>
                    <a:pt x="84" y="277"/>
                    <a:pt x="84" y="277"/>
                  </a:cubicBezTo>
                  <a:cubicBezTo>
                    <a:pt x="84" y="275"/>
                    <a:pt x="84" y="275"/>
                    <a:pt x="84" y="275"/>
                  </a:cubicBezTo>
                  <a:cubicBezTo>
                    <a:pt x="83" y="271"/>
                    <a:pt x="83" y="263"/>
                    <a:pt x="84" y="263"/>
                  </a:cubicBezTo>
                  <a:close/>
                  <a:moveTo>
                    <a:pt x="82" y="288"/>
                  </a:moveTo>
                  <a:cubicBezTo>
                    <a:pt x="82" y="288"/>
                    <a:pt x="83" y="288"/>
                    <a:pt x="84" y="289"/>
                  </a:cubicBezTo>
                  <a:cubicBezTo>
                    <a:pt x="85" y="290"/>
                    <a:pt x="85" y="291"/>
                    <a:pt x="85" y="297"/>
                  </a:cubicBezTo>
                  <a:cubicBezTo>
                    <a:pt x="84" y="302"/>
                    <a:pt x="84" y="308"/>
                    <a:pt x="83" y="325"/>
                  </a:cubicBezTo>
                  <a:cubicBezTo>
                    <a:pt x="83" y="327"/>
                    <a:pt x="83" y="330"/>
                    <a:pt x="83" y="331"/>
                  </a:cubicBezTo>
                  <a:cubicBezTo>
                    <a:pt x="82" y="333"/>
                    <a:pt x="82" y="335"/>
                    <a:pt x="81" y="335"/>
                  </a:cubicBezTo>
                  <a:cubicBezTo>
                    <a:pt x="80" y="335"/>
                    <a:pt x="80" y="290"/>
                    <a:pt x="82" y="288"/>
                  </a:cubicBezTo>
                  <a:close/>
                  <a:moveTo>
                    <a:pt x="78" y="485"/>
                  </a:moveTo>
                  <a:cubicBezTo>
                    <a:pt x="78" y="484"/>
                    <a:pt x="79" y="483"/>
                    <a:pt x="79" y="483"/>
                  </a:cubicBezTo>
                  <a:cubicBezTo>
                    <a:pt x="80" y="482"/>
                    <a:pt x="80" y="483"/>
                    <a:pt x="80" y="484"/>
                  </a:cubicBezTo>
                  <a:cubicBezTo>
                    <a:pt x="80" y="485"/>
                    <a:pt x="79" y="486"/>
                    <a:pt x="79" y="486"/>
                  </a:cubicBezTo>
                  <a:cubicBezTo>
                    <a:pt x="78" y="486"/>
                    <a:pt x="77" y="486"/>
                    <a:pt x="78" y="485"/>
                  </a:cubicBezTo>
                  <a:close/>
                  <a:moveTo>
                    <a:pt x="75" y="263"/>
                  </a:moveTo>
                  <a:cubicBezTo>
                    <a:pt x="75" y="263"/>
                    <a:pt x="76" y="263"/>
                    <a:pt x="76" y="264"/>
                  </a:cubicBezTo>
                  <a:cubicBezTo>
                    <a:pt x="76" y="265"/>
                    <a:pt x="76" y="267"/>
                    <a:pt x="76" y="268"/>
                  </a:cubicBezTo>
                  <a:cubicBezTo>
                    <a:pt x="76" y="270"/>
                    <a:pt x="75" y="281"/>
                    <a:pt x="74" y="279"/>
                  </a:cubicBezTo>
                  <a:cubicBezTo>
                    <a:pt x="73" y="273"/>
                    <a:pt x="74" y="263"/>
                    <a:pt x="75" y="263"/>
                  </a:cubicBezTo>
                  <a:close/>
                  <a:moveTo>
                    <a:pt x="78" y="532"/>
                  </a:moveTo>
                  <a:cubicBezTo>
                    <a:pt x="80" y="530"/>
                    <a:pt x="80" y="530"/>
                    <a:pt x="80" y="534"/>
                  </a:cubicBezTo>
                  <a:cubicBezTo>
                    <a:pt x="80" y="536"/>
                    <a:pt x="79" y="537"/>
                    <a:pt x="78" y="538"/>
                  </a:cubicBezTo>
                  <a:cubicBezTo>
                    <a:pt x="77" y="538"/>
                    <a:pt x="76" y="538"/>
                    <a:pt x="76" y="538"/>
                  </a:cubicBezTo>
                  <a:cubicBezTo>
                    <a:pt x="74" y="538"/>
                    <a:pt x="76" y="534"/>
                    <a:pt x="78" y="532"/>
                  </a:cubicBezTo>
                  <a:close/>
                  <a:moveTo>
                    <a:pt x="71" y="446"/>
                  </a:moveTo>
                  <a:cubicBezTo>
                    <a:pt x="71" y="447"/>
                    <a:pt x="72" y="447"/>
                    <a:pt x="71" y="448"/>
                  </a:cubicBezTo>
                  <a:cubicBezTo>
                    <a:pt x="71" y="449"/>
                    <a:pt x="71" y="449"/>
                    <a:pt x="71" y="448"/>
                  </a:cubicBezTo>
                  <a:cubicBezTo>
                    <a:pt x="71" y="447"/>
                    <a:pt x="71" y="446"/>
                    <a:pt x="71" y="446"/>
                  </a:cubicBezTo>
                  <a:close/>
                  <a:moveTo>
                    <a:pt x="71" y="462"/>
                  </a:moveTo>
                  <a:cubicBezTo>
                    <a:pt x="71" y="462"/>
                    <a:pt x="71" y="462"/>
                    <a:pt x="71" y="460"/>
                  </a:cubicBezTo>
                  <a:cubicBezTo>
                    <a:pt x="71" y="459"/>
                    <a:pt x="71" y="459"/>
                    <a:pt x="71" y="459"/>
                  </a:cubicBezTo>
                  <a:cubicBezTo>
                    <a:pt x="72" y="460"/>
                    <a:pt x="72" y="461"/>
                    <a:pt x="71" y="462"/>
                  </a:cubicBezTo>
                  <a:close/>
                  <a:moveTo>
                    <a:pt x="72" y="437"/>
                  </a:moveTo>
                  <a:cubicBezTo>
                    <a:pt x="71" y="433"/>
                    <a:pt x="71" y="433"/>
                    <a:pt x="71" y="433"/>
                  </a:cubicBezTo>
                  <a:cubicBezTo>
                    <a:pt x="71" y="431"/>
                    <a:pt x="71" y="429"/>
                    <a:pt x="71" y="429"/>
                  </a:cubicBezTo>
                  <a:cubicBezTo>
                    <a:pt x="71" y="429"/>
                    <a:pt x="71" y="424"/>
                    <a:pt x="71" y="419"/>
                  </a:cubicBezTo>
                  <a:cubicBezTo>
                    <a:pt x="71" y="413"/>
                    <a:pt x="72" y="407"/>
                    <a:pt x="72" y="405"/>
                  </a:cubicBezTo>
                  <a:cubicBezTo>
                    <a:pt x="74" y="398"/>
                    <a:pt x="74" y="405"/>
                    <a:pt x="74" y="418"/>
                  </a:cubicBezTo>
                  <a:cubicBezTo>
                    <a:pt x="74" y="425"/>
                    <a:pt x="73" y="432"/>
                    <a:pt x="73" y="434"/>
                  </a:cubicBezTo>
                  <a:lnTo>
                    <a:pt x="72" y="437"/>
                  </a:lnTo>
                  <a:close/>
                  <a:moveTo>
                    <a:pt x="79" y="602"/>
                  </a:moveTo>
                  <a:cubicBezTo>
                    <a:pt x="78" y="604"/>
                    <a:pt x="78" y="612"/>
                    <a:pt x="78" y="620"/>
                  </a:cubicBezTo>
                  <a:cubicBezTo>
                    <a:pt x="78" y="633"/>
                    <a:pt x="78" y="634"/>
                    <a:pt x="76" y="634"/>
                  </a:cubicBezTo>
                  <a:cubicBezTo>
                    <a:pt x="74" y="634"/>
                    <a:pt x="74" y="634"/>
                    <a:pt x="74" y="634"/>
                  </a:cubicBezTo>
                  <a:cubicBezTo>
                    <a:pt x="74" y="613"/>
                    <a:pt x="74" y="613"/>
                    <a:pt x="74" y="613"/>
                  </a:cubicBezTo>
                  <a:cubicBezTo>
                    <a:pt x="73" y="595"/>
                    <a:pt x="74" y="591"/>
                    <a:pt x="75" y="589"/>
                  </a:cubicBezTo>
                  <a:cubicBezTo>
                    <a:pt x="76" y="588"/>
                    <a:pt x="77" y="587"/>
                    <a:pt x="77" y="587"/>
                  </a:cubicBezTo>
                  <a:cubicBezTo>
                    <a:pt x="78" y="587"/>
                    <a:pt x="78" y="593"/>
                    <a:pt x="77" y="595"/>
                  </a:cubicBezTo>
                  <a:cubicBezTo>
                    <a:pt x="77" y="596"/>
                    <a:pt x="77" y="597"/>
                    <a:pt x="78" y="598"/>
                  </a:cubicBezTo>
                  <a:cubicBezTo>
                    <a:pt x="79" y="599"/>
                    <a:pt x="79" y="600"/>
                    <a:pt x="79" y="602"/>
                  </a:cubicBezTo>
                  <a:close/>
                  <a:moveTo>
                    <a:pt x="77" y="580"/>
                  </a:moveTo>
                  <a:cubicBezTo>
                    <a:pt x="74" y="583"/>
                    <a:pt x="73" y="583"/>
                    <a:pt x="73" y="579"/>
                  </a:cubicBezTo>
                  <a:cubicBezTo>
                    <a:pt x="73" y="576"/>
                    <a:pt x="77" y="570"/>
                    <a:pt x="78" y="571"/>
                  </a:cubicBezTo>
                  <a:cubicBezTo>
                    <a:pt x="80" y="572"/>
                    <a:pt x="79" y="578"/>
                    <a:pt x="77" y="580"/>
                  </a:cubicBezTo>
                  <a:close/>
                  <a:moveTo>
                    <a:pt x="76" y="564"/>
                  </a:moveTo>
                  <a:cubicBezTo>
                    <a:pt x="76" y="564"/>
                    <a:pt x="77" y="563"/>
                    <a:pt x="77" y="563"/>
                  </a:cubicBezTo>
                  <a:cubicBezTo>
                    <a:pt x="78" y="563"/>
                    <a:pt x="78" y="563"/>
                    <a:pt x="78" y="564"/>
                  </a:cubicBezTo>
                  <a:cubicBezTo>
                    <a:pt x="78" y="564"/>
                    <a:pt x="78" y="564"/>
                    <a:pt x="77" y="565"/>
                  </a:cubicBezTo>
                  <a:cubicBezTo>
                    <a:pt x="77" y="565"/>
                    <a:pt x="76" y="565"/>
                    <a:pt x="76" y="564"/>
                  </a:cubicBezTo>
                  <a:close/>
                  <a:moveTo>
                    <a:pt x="78" y="556"/>
                  </a:moveTo>
                  <a:cubicBezTo>
                    <a:pt x="76" y="559"/>
                    <a:pt x="75" y="559"/>
                    <a:pt x="75" y="557"/>
                  </a:cubicBezTo>
                  <a:cubicBezTo>
                    <a:pt x="73" y="552"/>
                    <a:pt x="75" y="546"/>
                    <a:pt x="78" y="546"/>
                  </a:cubicBezTo>
                  <a:cubicBezTo>
                    <a:pt x="81" y="546"/>
                    <a:pt x="80" y="554"/>
                    <a:pt x="78" y="556"/>
                  </a:cubicBezTo>
                  <a:close/>
                  <a:moveTo>
                    <a:pt x="79" y="524"/>
                  </a:moveTo>
                  <a:cubicBezTo>
                    <a:pt x="77" y="526"/>
                    <a:pt x="77" y="526"/>
                    <a:pt x="77" y="523"/>
                  </a:cubicBezTo>
                  <a:cubicBezTo>
                    <a:pt x="77" y="520"/>
                    <a:pt x="81" y="518"/>
                    <a:pt x="81" y="521"/>
                  </a:cubicBezTo>
                  <a:cubicBezTo>
                    <a:pt x="81" y="522"/>
                    <a:pt x="80" y="523"/>
                    <a:pt x="79" y="524"/>
                  </a:cubicBezTo>
                  <a:close/>
                  <a:moveTo>
                    <a:pt x="79" y="501"/>
                  </a:moveTo>
                  <a:cubicBezTo>
                    <a:pt x="77" y="499"/>
                    <a:pt x="77" y="494"/>
                    <a:pt x="79" y="494"/>
                  </a:cubicBezTo>
                  <a:cubicBezTo>
                    <a:pt x="82" y="493"/>
                    <a:pt x="82" y="494"/>
                    <a:pt x="82" y="497"/>
                  </a:cubicBezTo>
                  <a:cubicBezTo>
                    <a:pt x="82" y="500"/>
                    <a:pt x="80" y="502"/>
                    <a:pt x="79" y="501"/>
                  </a:cubicBezTo>
                  <a:close/>
                  <a:moveTo>
                    <a:pt x="81" y="454"/>
                  </a:moveTo>
                  <a:cubicBezTo>
                    <a:pt x="81" y="453"/>
                    <a:pt x="82" y="453"/>
                    <a:pt x="83" y="453"/>
                  </a:cubicBezTo>
                  <a:cubicBezTo>
                    <a:pt x="83" y="454"/>
                    <a:pt x="84" y="454"/>
                    <a:pt x="84" y="454"/>
                  </a:cubicBezTo>
                  <a:cubicBezTo>
                    <a:pt x="84" y="454"/>
                    <a:pt x="83" y="455"/>
                    <a:pt x="83" y="455"/>
                  </a:cubicBezTo>
                  <a:cubicBezTo>
                    <a:pt x="82" y="455"/>
                    <a:pt x="81" y="455"/>
                    <a:pt x="81" y="454"/>
                  </a:cubicBezTo>
                  <a:close/>
                  <a:moveTo>
                    <a:pt x="83" y="632"/>
                  </a:moveTo>
                  <a:cubicBezTo>
                    <a:pt x="82" y="632"/>
                    <a:pt x="83" y="631"/>
                    <a:pt x="85" y="630"/>
                  </a:cubicBezTo>
                  <a:cubicBezTo>
                    <a:pt x="91" y="628"/>
                    <a:pt x="135" y="626"/>
                    <a:pt x="197" y="627"/>
                  </a:cubicBezTo>
                  <a:cubicBezTo>
                    <a:pt x="219" y="627"/>
                    <a:pt x="219" y="627"/>
                    <a:pt x="219" y="627"/>
                  </a:cubicBezTo>
                  <a:cubicBezTo>
                    <a:pt x="219" y="629"/>
                    <a:pt x="219" y="629"/>
                    <a:pt x="219" y="629"/>
                  </a:cubicBezTo>
                  <a:cubicBezTo>
                    <a:pt x="219" y="632"/>
                    <a:pt x="218" y="632"/>
                    <a:pt x="217" y="632"/>
                  </a:cubicBezTo>
                  <a:cubicBezTo>
                    <a:pt x="216" y="632"/>
                    <a:pt x="186" y="633"/>
                    <a:pt x="149" y="633"/>
                  </a:cubicBezTo>
                  <a:cubicBezTo>
                    <a:pt x="95" y="634"/>
                    <a:pt x="83" y="634"/>
                    <a:pt x="83" y="632"/>
                  </a:cubicBezTo>
                  <a:close/>
                  <a:moveTo>
                    <a:pt x="219" y="637"/>
                  </a:moveTo>
                  <a:cubicBezTo>
                    <a:pt x="219" y="638"/>
                    <a:pt x="218" y="639"/>
                    <a:pt x="217" y="640"/>
                  </a:cubicBezTo>
                  <a:cubicBezTo>
                    <a:pt x="217" y="640"/>
                    <a:pt x="193" y="641"/>
                    <a:pt x="164" y="641"/>
                  </a:cubicBezTo>
                  <a:cubicBezTo>
                    <a:pt x="84" y="641"/>
                    <a:pt x="79" y="641"/>
                    <a:pt x="85" y="638"/>
                  </a:cubicBezTo>
                  <a:cubicBezTo>
                    <a:pt x="87" y="637"/>
                    <a:pt x="125" y="635"/>
                    <a:pt x="168" y="635"/>
                  </a:cubicBezTo>
                  <a:cubicBezTo>
                    <a:pt x="223" y="635"/>
                    <a:pt x="219" y="635"/>
                    <a:pt x="219" y="637"/>
                  </a:cubicBezTo>
                  <a:close/>
                  <a:moveTo>
                    <a:pt x="219" y="569"/>
                  </a:moveTo>
                  <a:cubicBezTo>
                    <a:pt x="218" y="570"/>
                    <a:pt x="216" y="570"/>
                    <a:pt x="203" y="569"/>
                  </a:cubicBezTo>
                  <a:cubicBezTo>
                    <a:pt x="198" y="569"/>
                    <a:pt x="175" y="568"/>
                    <a:pt x="152" y="568"/>
                  </a:cubicBezTo>
                  <a:cubicBezTo>
                    <a:pt x="128" y="568"/>
                    <a:pt x="108" y="568"/>
                    <a:pt x="108" y="568"/>
                  </a:cubicBezTo>
                  <a:cubicBezTo>
                    <a:pt x="108" y="567"/>
                    <a:pt x="109" y="566"/>
                    <a:pt x="111" y="564"/>
                  </a:cubicBezTo>
                  <a:cubicBezTo>
                    <a:pt x="114" y="561"/>
                    <a:pt x="114" y="561"/>
                    <a:pt x="114" y="561"/>
                  </a:cubicBezTo>
                  <a:cubicBezTo>
                    <a:pt x="131" y="560"/>
                    <a:pt x="131" y="560"/>
                    <a:pt x="131" y="560"/>
                  </a:cubicBezTo>
                  <a:cubicBezTo>
                    <a:pt x="141" y="560"/>
                    <a:pt x="157" y="560"/>
                    <a:pt x="167" y="561"/>
                  </a:cubicBezTo>
                  <a:cubicBezTo>
                    <a:pt x="177" y="561"/>
                    <a:pt x="191" y="562"/>
                    <a:pt x="199" y="562"/>
                  </a:cubicBezTo>
                  <a:cubicBezTo>
                    <a:pt x="207" y="562"/>
                    <a:pt x="214" y="563"/>
                    <a:pt x="215" y="563"/>
                  </a:cubicBezTo>
                  <a:cubicBezTo>
                    <a:pt x="218" y="564"/>
                    <a:pt x="219" y="566"/>
                    <a:pt x="219" y="569"/>
                  </a:cubicBezTo>
                  <a:close/>
                  <a:moveTo>
                    <a:pt x="219" y="559"/>
                  </a:moveTo>
                  <a:cubicBezTo>
                    <a:pt x="218" y="560"/>
                    <a:pt x="215" y="561"/>
                    <a:pt x="206" y="559"/>
                  </a:cubicBezTo>
                  <a:cubicBezTo>
                    <a:pt x="194" y="558"/>
                    <a:pt x="157" y="557"/>
                    <a:pt x="130" y="557"/>
                  </a:cubicBezTo>
                  <a:cubicBezTo>
                    <a:pt x="99" y="557"/>
                    <a:pt x="99" y="557"/>
                    <a:pt x="104" y="552"/>
                  </a:cubicBezTo>
                  <a:cubicBezTo>
                    <a:pt x="107" y="549"/>
                    <a:pt x="107" y="549"/>
                    <a:pt x="107" y="549"/>
                  </a:cubicBezTo>
                  <a:cubicBezTo>
                    <a:pt x="122" y="550"/>
                    <a:pt x="122" y="550"/>
                    <a:pt x="122" y="550"/>
                  </a:cubicBezTo>
                  <a:cubicBezTo>
                    <a:pt x="130" y="550"/>
                    <a:pt x="146" y="550"/>
                    <a:pt x="157" y="551"/>
                  </a:cubicBezTo>
                  <a:cubicBezTo>
                    <a:pt x="182" y="551"/>
                    <a:pt x="202" y="552"/>
                    <a:pt x="212" y="552"/>
                  </a:cubicBezTo>
                  <a:cubicBezTo>
                    <a:pt x="220" y="553"/>
                    <a:pt x="220" y="553"/>
                    <a:pt x="220" y="555"/>
                  </a:cubicBezTo>
                  <a:cubicBezTo>
                    <a:pt x="220" y="557"/>
                    <a:pt x="220" y="559"/>
                    <a:pt x="219" y="559"/>
                  </a:cubicBezTo>
                  <a:close/>
                  <a:moveTo>
                    <a:pt x="110" y="545"/>
                  </a:moveTo>
                  <a:cubicBezTo>
                    <a:pt x="111" y="544"/>
                    <a:pt x="143" y="544"/>
                    <a:pt x="178" y="545"/>
                  </a:cubicBezTo>
                  <a:cubicBezTo>
                    <a:pt x="185" y="545"/>
                    <a:pt x="197" y="545"/>
                    <a:pt x="205" y="546"/>
                  </a:cubicBezTo>
                  <a:cubicBezTo>
                    <a:pt x="218" y="546"/>
                    <a:pt x="222" y="547"/>
                    <a:pt x="219" y="549"/>
                  </a:cubicBezTo>
                  <a:cubicBezTo>
                    <a:pt x="218" y="550"/>
                    <a:pt x="209" y="550"/>
                    <a:pt x="208" y="549"/>
                  </a:cubicBezTo>
                  <a:cubicBezTo>
                    <a:pt x="208" y="549"/>
                    <a:pt x="162" y="547"/>
                    <a:pt x="139" y="547"/>
                  </a:cubicBezTo>
                  <a:cubicBezTo>
                    <a:pt x="124" y="547"/>
                    <a:pt x="111" y="546"/>
                    <a:pt x="111" y="546"/>
                  </a:cubicBezTo>
                  <a:cubicBezTo>
                    <a:pt x="110" y="546"/>
                    <a:pt x="110" y="545"/>
                    <a:pt x="110" y="545"/>
                  </a:cubicBezTo>
                  <a:close/>
                  <a:moveTo>
                    <a:pt x="221" y="538"/>
                  </a:moveTo>
                  <a:cubicBezTo>
                    <a:pt x="220" y="542"/>
                    <a:pt x="220" y="542"/>
                    <a:pt x="220" y="542"/>
                  </a:cubicBezTo>
                  <a:cubicBezTo>
                    <a:pt x="201" y="542"/>
                    <a:pt x="201" y="542"/>
                    <a:pt x="201" y="542"/>
                  </a:cubicBezTo>
                  <a:cubicBezTo>
                    <a:pt x="190" y="542"/>
                    <a:pt x="181" y="542"/>
                    <a:pt x="181" y="542"/>
                  </a:cubicBezTo>
                  <a:cubicBezTo>
                    <a:pt x="180" y="542"/>
                    <a:pt x="168" y="541"/>
                    <a:pt x="153" y="541"/>
                  </a:cubicBezTo>
                  <a:cubicBezTo>
                    <a:pt x="138" y="541"/>
                    <a:pt x="123" y="540"/>
                    <a:pt x="120" y="540"/>
                  </a:cubicBezTo>
                  <a:cubicBezTo>
                    <a:pt x="114" y="540"/>
                    <a:pt x="113" y="538"/>
                    <a:pt x="116" y="536"/>
                  </a:cubicBezTo>
                  <a:cubicBezTo>
                    <a:pt x="117" y="535"/>
                    <a:pt x="118" y="533"/>
                    <a:pt x="116" y="533"/>
                  </a:cubicBezTo>
                  <a:cubicBezTo>
                    <a:pt x="116" y="533"/>
                    <a:pt x="115" y="534"/>
                    <a:pt x="115" y="535"/>
                  </a:cubicBezTo>
                  <a:cubicBezTo>
                    <a:pt x="113" y="539"/>
                    <a:pt x="111" y="540"/>
                    <a:pt x="106" y="540"/>
                  </a:cubicBezTo>
                  <a:cubicBezTo>
                    <a:pt x="103" y="540"/>
                    <a:pt x="101" y="540"/>
                    <a:pt x="101" y="539"/>
                  </a:cubicBezTo>
                  <a:cubicBezTo>
                    <a:pt x="100" y="539"/>
                    <a:pt x="102" y="537"/>
                    <a:pt x="104" y="534"/>
                  </a:cubicBezTo>
                  <a:cubicBezTo>
                    <a:pt x="108" y="529"/>
                    <a:pt x="108" y="529"/>
                    <a:pt x="108" y="529"/>
                  </a:cubicBezTo>
                  <a:cubicBezTo>
                    <a:pt x="121" y="529"/>
                    <a:pt x="121" y="529"/>
                    <a:pt x="121" y="529"/>
                  </a:cubicBezTo>
                  <a:cubicBezTo>
                    <a:pt x="129" y="529"/>
                    <a:pt x="141" y="530"/>
                    <a:pt x="147" y="530"/>
                  </a:cubicBezTo>
                  <a:cubicBezTo>
                    <a:pt x="154" y="530"/>
                    <a:pt x="165" y="531"/>
                    <a:pt x="172" y="531"/>
                  </a:cubicBezTo>
                  <a:cubicBezTo>
                    <a:pt x="178" y="532"/>
                    <a:pt x="186" y="532"/>
                    <a:pt x="189" y="532"/>
                  </a:cubicBezTo>
                  <a:cubicBezTo>
                    <a:pt x="192" y="532"/>
                    <a:pt x="199" y="533"/>
                    <a:pt x="204" y="533"/>
                  </a:cubicBezTo>
                  <a:cubicBezTo>
                    <a:pt x="209" y="533"/>
                    <a:pt x="215" y="534"/>
                    <a:pt x="217" y="534"/>
                  </a:cubicBezTo>
                  <a:cubicBezTo>
                    <a:pt x="221" y="535"/>
                    <a:pt x="221" y="535"/>
                    <a:pt x="221" y="538"/>
                  </a:cubicBezTo>
                  <a:close/>
                  <a:moveTo>
                    <a:pt x="209" y="525"/>
                  </a:moveTo>
                  <a:cubicBezTo>
                    <a:pt x="205" y="525"/>
                    <a:pt x="200" y="524"/>
                    <a:pt x="198" y="524"/>
                  </a:cubicBezTo>
                  <a:cubicBezTo>
                    <a:pt x="195" y="524"/>
                    <a:pt x="194" y="524"/>
                    <a:pt x="194" y="523"/>
                  </a:cubicBezTo>
                  <a:cubicBezTo>
                    <a:pt x="195" y="523"/>
                    <a:pt x="199" y="523"/>
                    <a:pt x="205" y="523"/>
                  </a:cubicBezTo>
                  <a:cubicBezTo>
                    <a:pt x="211" y="523"/>
                    <a:pt x="217" y="524"/>
                    <a:pt x="218" y="524"/>
                  </a:cubicBezTo>
                  <a:cubicBezTo>
                    <a:pt x="220" y="524"/>
                    <a:pt x="221" y="524"/>
                    <a:pt x="221" y="525"/>
                  </a:cubicBezTo>
                  <a:cubicBezTo>
                    <a:pt x="221" y="527"/>
                    <a:pt x="218" y="527"/>
                    <a:pt x="209" y="525"/>
                  </a:cubicBezTo>
                  <a:close/>
                  <a:moveTo>
                    <a:pt x="222" y="556"/>
                  </a:moveTo>
                  <a:cubicBezTo>
                    <a:pt x="221" y="556"/>
                    <a:pt x="221" y="556"/>
                    <a:pt x="221" y="556"/>
                  </a:cubicBezTo>
                  <a:cubicBezTo>
                    <a:pt x="221" y="556"/>
                    <a:pt x="221" y="555"/>
                    <a:pt x="222" y="555"/>
                  </a:cubicBezTo>
                  <a:cubicBezTo>
                    <a:pt x="222" y="555"/>
                    <a:pt x="223" y="555"/>
                    <a:pt x="223" y="555"/>
                  </a:cubicBezTo>
                  <a:cubicBezTo>
                    <a:pt x="223" y="556"/>
                    <a:pt x="222" y="556"/>
                    <a:pt x="222" y="556"/>
                  </a:cubicBezTo>
                  <a:close/>
                  <a:moveTo>
                    <a:pt x="214" y="337"/>
                  </a:moveTo>
                  <a:cubicBezTo>
                    <a:pt x="211" y="337"/>
                    <a:pt x="197" y="336"/>
                    <a:pt x="182" y="336"/>
                  </a:cubicBezTo>
                  <a:cubicBezTo>
                    <a:pt x="168" y="335"/>
                    <a:pt x="152" y="335"/>
                    <a:pt x="147" y="335"/>
                  </a:cubicBezTo>
                  <a:cubicBezTo>
                    <a:pt x="122" y="335"/>
                    <a:pt x="117" y="334"/>
                    <a:pt x="117" y="333"/>
                  </a:cubicBezTo>
                  <a:cubicBezTo>
                    <a:pt x="118" y="333"/>
                    <a:pt x="126" y="332"/>
                    <a:pt x="136" y="332"/>
                  </a:cubicBezTo>
                  <a:cubicBezTo>
                    <a:pt x="146" y="332"/>
                    <a:pt x="153" y="332"/>
                    <a:pt x="153" y="331"/>
                  </a:cubicBezTo>
                  <a:cubicBezTo>
                    <a:pt x="153" y="331"/>
                    <a:pt x="152" y="330"/>
                    <a:pt x="151" y="330"/>
                  </a:cubicBezTo>
                  <a:cubicBezTo>
                    <a:pt x="149" y="330"/>
                    <a:pt x="147" y="330"/>
                    <a:pt x="146" y="330"/>
                  </a:cubicBezTo>
                  <a:cubicBezTo>
                    <a:pt x="145" y="330"/>
                    <a:pt x="142" y="330"/>
                    <a:pt x="139" y="330"/>
                  </a:cubicBezTo>
                  <a:cubicBezTo>
                    <a:pt x="135" y="330"/>
                    <a:pt x="133" y="329"/>
                    <a:pt x="133" y="329"/>
                  </a:cubicBezTo>
                  <a:cubicBezTo>
                    <a:pt x="134" y="328"/>
                    <a:pt x="140" y="328"/>
                    <a:pt x="154" y="327"/>
                  </a:cubicBezTo>
                  <a:cubicBezTo>
                    <a:pt x="166" y="327"/>
                    <a:pt x="168" y="327"/>
                    <a:pt x="163" y="326"/>
                  </a:cubicBezTo>
                  <a:cubicBezTo>
                    <a:pt x="160" y="326"/>
                    <a:pt x="152" y="326"/>
                    <a:pt x="144" y="326"/>
                  </a:cubicBezTo>
                  <a:cubicBezTo>
                    <a:pt x="135" y="326"/>
                    <a:pt x="130" y="325"/>
                    <a:pt x="130" y="325"/>
                  </a:cubicBezTo>
                  <a:cubicBezTo>
                    <a:pt x="129" y="324"/>
                    <a:pt x="138" y="324"/>
                    <a:pt x="165" y="324"/>
                  </a:cubicBezTo>
                  <a:cubicBezTo>
                    <a:pt x="197" y="324"/>
                    <a:pt x="200" y="324"/>
                    <a:pt x="200" y="323"/>
                  </a:cubicBezTo>
                  <a:cubicBezTo>
                    <a:pt x="200" y="322"/>
                    <a:pt x="202" y="321"/>
                    <a:pt x="208" y="321"/>
                  </a:cubicBezTo>
                  <a:cubicBezTo>
                    <a:pt x="216" y="321"/>
                    <a:pt x="220" y="321"/>
                    <a:pt x="220" y="319"/>
                  </a:cubicBezTo>
                  <a:cubicBezTo>
                    <a:pt x="220" y="319"/>
                    <a:pt x="214" y="319"/>
                    <a:pt x="207" y="319"/>
                  </a:cubicBezTo>
                  <a:cubicBezTo>
                    <a:pt x="182" y="319"/>
                    <a:pt x="97" y="318"/>
                    <a:pt x="96" y="317"/>
                  </a:cubicBezTo>
                  <a:cubicBezTo>
                    <a:pt x="96" y="317"/>
                    <a:pt x="96" y="316"/>
                    <a:pt x="97" y="315"/>
                  </a:cubicBezTo>
                  <a:cubicBezTo>
                    <a:pt x="98" y="313"/>
                    <a:pt x="100" y="313"/>
                    <a:pt x="131" y="313"/>
                  </a:cubicBezTo>
                  <a:cubicBezTo>
                    <a:pt x="158" y="313"/>
                    <a:pt x="163" y="313"/>
                    <a:pt x="157" y="312"/>
                  </a:cubicBezTo>
                  <a:cubicBezTo>
                    <a:pt x="152" y="311"/>
                    <a:pt x="149" y="311"/>
                    <a:pt x="148" y="310"/>
                  </a:cubicBezTo>
                  <a:cubicBezTo>
                    <a:pt x="148" y="309"/>
                    <a:pt x="139" y="309"/>
                    <a:pt x="105" y="309"/>
                  </a:cubicBezTo>
                  <a:cubicBezTo>
                    <a:pt x="98" y="309"/>
                    <a:pt x="98" y="308"/>
                    <a:pt x="98" y="306"/>
                  </a:cubicBezTo>
                  <a:cubicBezTo>
                    <a:pt x="98" y="301"/>
                    <a:pt x="97" y="301"/>
                    <a:pt x="132" y="301"/>
                  </a:cubicBezTo>
                  <a:cubicBezTo>
                    <a:pt x="162" y="301"/>
                    <a:pt x="179" y="302"/>
                    <a:pt x="209" y="304"/>
                  </a:cubicBezTo>
                  <a:cubicBezTo>
                    <a:pt x="220" y="305"/>
                    <a:pt x="224" y="304"/>
                    <a:pt x="221" y="303"/>
                  </a:cubicBezTo>
                  <a:cubicBezTo>
                    <a:pt x="221" y="302"/>
                    <a:pt x="214" y="302"/>
                    <a:pt x="206" y="301"/>
                  </a:cubicBezTo>
                  <a:cubicBezTo>
                    <a:pt x="198" y="301"/>
                    <a:pt x="186" y="300"/>
                    <a:pt x="179" y="300"/>
                  </a:cubicBezTo>
                  <a:cubicBezTo>
                    <a:pt x="167" y="299"/>
                    <a:pt x="142" y="297"/>
                    <a:pt x="115" y="296"/>
                  </a:cubicBezTo>
                  <a:cubicBezTo>
                    <a:pt x="107" y="296"/>
                    <a:pt x="100" y="296"/>
                    <a:pt x="100" y="295"/>
                  </a:cubicBezTo>
                  <a:cubicBezTo>
                    <a:pt x="99" y="294"/>
                    <a:pt x="117" y="293"/>
                    <a:pt x="130" y="293"/>
                  </a:cubicBezTo>
                  <a:cubicBezTo>
                    <a:pt x="135" y="293"/>
                    <a:pt x="140" y="293"/>
                    <a:pt x="140" y="292"/>
                  </a:cubicBezTo>
                  <a:cubicBezTo>
                    <a:pt x="140" y="292"/>
                    <a:pt x="140" y="291"/>
                    <a:pt x="139" y="291"/>
                  </a:cubicBezTo>
                  <a:cubicBezTo>
                    <a:pt x="138" y="291"/>
                    <a:pt x="142" y="290"/>
                    <a:pt x="147" y="290"/>
                  </a:cubicBezTo>
                  <a:cubicBezTo>
                    <a:pt x="160" y="289"/>
                    <a:pt x="195" y="289"/>
                    <a:pt x="197" y="291"/>
                  </a:cubicBezTo>
                  <a:cubicBezTo>
                    <a:pt x="198" y="292"/>
                    <a:pt x="204" y="292"/>
                    <a:pt x="206" y="290"/>
                  </a:cubicBezTo>
                  <a:cubicBezTo>
                    <a:pt x="207" y="288"/>
                    <a:pt x="208" y="288"/>
                    <a:pt x="214" y="288"/>
                  </a:cubicBezTo>
                  <a:cubicBezTo>
                    <a:pt x="219" y="289"/>
                    <a:pt x="220" y="289"/>
                    <a:pt x="220" y="287"/>
                  </a:cubicBezTo>
                  <a:cubicBezTo>
                    <a:pt x="220" y="287"/>
                    <a:pt x="219" y="286"/>
                    <a:pt x="218" y="285"/>
                  </a:cubicBezTo>
                  <a:cubicBezTo>
                    <a:pt x="217" y="285"/>
                    <a:pt x="198" y="285"/>
                    <a:pt x="175" y="284"/>
                  </a:cubicBezTo>
                  <a:cubicBezTo>
                    <a:pt x="153" y="284"/>
                    <a:pt x="130" y="283"/>
                    <a:pt x="125" y="283"/>
                  </a:cubicBezTo>
                  <a:cubicBezTo>
                    <a:pt x="103" y="281"/>
                    <a:pt x="99" y="280"/>
                    <a:pt x="98" y="282"/>
                  </a:cubicBezTo>
                  <a:cubicBezTo>
                    <a:pt x="97" y="283"/>
                    <a:pt x="96" y="287"/>
                    <a:pt x="98" y="289"/>
                  </a:cubicBezTo>
                  <a:cubicBezTo>
                    <a:pt x="98" y="290"/>
                    <a:pt x="97" y="291"/>
                    <a:pt x="94" y="291"/>
                  </a:cubicBezTo>
                  <a:cubicBezTo>
                    <a:pt x="93" y="291"/>
                    <a:pt x="93" y="289"/>
                    <a:pt x="93" y="282"/>
                  </a:cubicBezTo>
                  <a:cubicBezTo>
                    <a:pt x="93" y="272"/>
                    <a:pt x="93" y="272"/>
                    <a:pt x="95" y="270"/>
                  </a:cubicBezTo>
                  <a:cubicBezTo>
                    <a:pt x="98" y="267"/>
                    <a:pt x="103" y="266"/>
                    <a:pt x="103" y="269"/>
                  </a:cubicBezTo>
                  <a:cubicBezTo>
                    <a:pt x="103" y="270"/>
                    <a:pt x="102" y="271"/>
                    <a:pt x="100" y="271"/>
                  </a:cubicBezTo>
                  <a:cubicBezTo>
                    <a:pt x="97" y="271"/>
                    <a:pt x="96" y="273"/>
                    <a:pt x="98" y="275"/>
                  </a:cubicBezTo>
                  <a:cubicBezTo>
                    <a:pt x="99" y="275"/>
                    <a:pt x="99" y="276"/>
                    <a:pt x="99" y="277"/>
                  </a:cubicBezTo>
                  <a:cubicBezTo>
                    <a:pt x="98" y="278"/>
                    <a:pt x="100" y="279"/>
                    <a:pt x="102" y="278"/>
                  </a:cubicBezTo>
                  <a:cubicBezTo>
                    <a:pt x="106" y="275"/>
                    <a:pt x="118" y="275"/>
                    <a:pt x="165" y="274"/>
                  </a:cubicBezTo>
                  <a:cubicBezTo>
                    <a:pt x="196" y="273"/>
                    <a:pt x="212" y="274"/>
                    <a:pt x="213" y="274"/>
                  </a:cubicBezTo>
                  <a:cubicBezTo>
                    <a:pt x="215" y="275"/>
                    <a:pt x="215" y="277"/>
                    <a:pt x="216" y="280"/>
                  </a:cubicBezTo>
                  <a:cubicBezTo>
                    <a:pt x="216" y="282"/>
                    <a:pt x="217" y="284"/>
                    <a:pt x="217" y="284"/>
                  </a:cubicBezTo>
                  <a:cubicBezTo>
                    <a:pt x="218" y="283"/>
                    <a:pt x="218" y="274"/>
                    <a:pt x="217" y="271"/>
                  </a:cubicBezTo>
                  <a:cubicBezTo>
                    <a:pt x="216" y="269"/>
                    <a:pt x="215" y="251"/>
                    <a:pt x="215" y="242"/>
                  </a:cubicBezTo>
                  <a:cubicBezTo>
                    <a:pt x="215" y="234"/>
                    <a:pt x="215" y="234"/>
                    <a:pt x="217" y="234"/>
                  </a:cubicBezTo>
                  <a:cubicBezTo>
                    <a:pt x="219" y="234"/>
                    <a:pt x="219" y="234"/>
                    <a:pt x="218" y="229"/>
                  </a:cubicBezTo>
                  <a:cubicBezTo>
                    <a:pt x="217" y="225"/>
                    <a:pt x="214" y="201"/>
                    <a:pt x="214" y="197"/>
                  </a:cubicBezTo>
                  <a:cubicBezTo>
                    <a:pt x="214" y="197"/>
                    <a:pt x="214" y="191"/>
                    <a:pt x="213" y="184"/>
                  </a:cubicBezTo>
                  <a:cubicBezTo>
                    <a:pt x="212" y="177"/>
                    <a:pt x="212" y="166"/>
                    <a:pt x="211" y="159"/>
                  </a:cubicBezTo>
                  <a:cubicBezTo>
                    <a:pt x="209" y="135"/>
                    <a:pt x="209" y="131"/>
                    <a:pt x="208" y="130"/>
                  </a:cubicBezTo>
                  <a:cubicBezTo>
                    <a:pt x="208" y="130"/>
                    <a:pt x="208" y="128"/>
                    <a:pt x="209" y="127"/>
                  </a:cubicBezTo>
                  <a:cubicBezTo>
                    <a:pt x="211" y="125"/>
                    <a:pt x="211" y="124"/>
                    <a:pt x="209" y="123"/>
                  </a:cubicBezTo>
                  <a:cubicBezTo>
                    <a:pt x="208" y="122"/>
                    <a:pt x="208" y="119"/>
                    <a:pt x="207" y="107"/>
                  </a:cubicBezTo>
                  <a:cubicBezTo>
                    <a:pt x="206" y="80"/>
                    <a:pt x="206" y="73"/>
                    <a:pt x="207" y="72"/>
                  </a:cubicBezTo>
                  <a:cubicBezTo>
                    <a:pt x="208" y="71"/>
                    <a:pt x="208" y="69"/>
                    <a:pt x="208" y="68"/>
                  </a:cubicBezTo>
                  <a:cubicBezTo>
                    <a:pt x="207" y="65"/>
                    <a:pt x="210" y="65"/>
                    <a:pt x="218" y="70"/>
                  </a:cubicBezTo>
                  <a:cubicBezTo>
                    <a:pt x="222" y="72"/>
                    <a:pt x="225" y="73"/>
                    <a:pt x="226" y="72"/>
                  </a:cubicBezTo>
                  <a:cubicBezTo>
                    <a:pt x="227" y="72"/>
                    <a:pt x="227" y="71"/>
                    <a:pt x="225" y="70"/>
                  </a:cubicBezTo>
                  <a:cubicBezTo>
                    <a:pt x="223" y="69"/>
                    <a:pt x="223" y="69"/>
                    <a:pt x="226" y="69"/>
                  </a:cubicBezTo>
                  <a:cubicBezTo>
                    <a:pt x="227" y="70"/>
                    <a:pt x="229" y="71"/>
                    <a:pt x="229" y="71"/>
                  </a:cubicBezTo>
                  <a:cubicBezTo>
                    <a:pt x="231" y="73"/>
                    <a:pt x="232" y="91"/>
                    <a:pt x="231" y="97"/>
                  </a:cubicBezTo>
                  <a:cubicBezTo>
                    <a:pt x="231" y="100"/>
                    <a:pt x="230" y="161"/>
                    <a:pt x="230" y="206"/>
                  </a:cubicBezTo>
                  <a:cubicBezTo>
                    <a:pt x="230" y="222"/>
                    <a:pt x="231" y="230"/>
                    <a:pt x="232" y="230"/>
                  </a:cubicBezTo>
                  <a:cubicBezTo>
                    <a:pt x="234" y="231"/>
                    <a:pt x="233" y="249"/>
                    <a:pt x="232" y="254"/>
                  </a:cubicBezTo>
                  <a:cubicBezTo>
                    <a:pt x="231" y="256"/>
                    <a:pt x="231" y="270"/>
                    <a:pt x="230" y="286"/>
                  </a:cubicBezTo>
                  <a:cubicBezTo>
                    <a:pt x="230" y="315"/>
                    <a:pt x="230" y="324"/>
                    <a:pt x="228" y="325"/>
                  </a:cubicBezTo>
                  <a:cubicBezTo>
                    <a:pt x="227" y="325"/>
                    <a:pt x="227" y="314"/>
                    <a:pt x="227" y="300"/>
                  </a:cubicBezTo>
                  <a:cubicBezTo>
                    <a:pt x="227" y="291"/>
                    <a:pt x="226" y="288"/>
                    <a:pt x="225" y="291"/>
                  </a:cubicBezTo>
                  <a:cubicBezTo>
                    <a:pt x="224" y="292"/>
                    <a:pt x="224" y="304"/>
                    <a:pt x="224" y="330"/>
                  </a:cubicBezTo>
                  <a:cubicBezTo>
                    <a:pt x="224" y="337"/>
                    <a:pt x="224" y="337"/>
                    <a:pt x="214" y="337"/>
                  </a:cubicBezTo>
                  <a:close/>
                  <a:moveTo>
                    <a:pt x="100" y="286"/>
                  </a:moveTo>
                  <a:cubicBezTo>
                    <a:pt x="104" y="284"/>
                    <a:pt x="112" y="284"/>
                    <a:pt x="111" y="285"/>
                  </a:cubicBezTo>
                  <a:cubicBezTo>
                    <a:pt x="111" y="286"/>
                    <a:pt x="108" y="286"/>
                    <a:pt x="104" y="286"/>
                  </a:cubicBezTo>
                  <a:cubicBezTo>
                    <a:pt x="100" y="286"/>
                    <a:pt x="99" y="286"/>
                    <a:pt x="100" y="286"/>
                  </a:cubicBezTo>
                  <a:close/>
                  <a:moveTo>
                    <a:pt x="230" y="531"/>
                  </a:moveTo>
                  <a:cubicBezTo>
                    <a:pt x="230" y="533"/>
                    <a:pt x="230" y="532"/>
                    <a:pt x="230" y="529"/>
                  </a:cubicBezTo>
                  <a:cubicBezTo>
                    <a:pt x="229" y="527"/>
                    <a:pt x="230" y="526"/>
                    <a:pt x="230" y="526"/>
                  </a:cubicBezTo>
                  <a:cubicBezTo>
                    <a:pt x="231" y="526"/>
                    <a:pt x="231" y="526"/>
                    <a:pt x="231" y="527"/>
                  </a:cubicBezTo>
                  <a:cubicBezTo>
                    <a:pt x="231" y="528"/>
                    <a:pt x="231" y="530"/>
                    <a:pt x="230" y="531"/>
                  </a:cubicBezTo>
                  <a:close/>
                  <a:moveTo>
                    <a:pt x="231" y="541"/>
                  </a:moveTo>
                  <a:cubicBezTo>
                    <a:pt x="231" y="543"/>
                    <a:pt x="230" y="544"/>
                    <a:pt x="230" y="544"/>
                  </a:cubicBezTo>
                  <a:cubicBezTo>
                    <a:pt x="229" y="545"/>
                    <a:pt x="229" y="544"/>
                    <a:pt x="229" y="543"/>
                  </a:cubicBezTo>
                  <a:cubicBezTo>
                    <a:pt x="229" y="541"/>
                    <a:pt x="229" y="540"/>
                    <a:pt x="230" y="540"/>
                  </a:cubicBezTo>
                  <a:cubicBezTo>
                    <a:pt x="230" y="539"/>
                    <a:pt x="231" y="540"/>
                    <a:pt x="231" y="541"/>
                  </a:cubicBezTo>
                  <a:close/>
                  <a:moveTo>
                    <a:pt x="230" y="522"/>
                  </a:moveTo>
                  <a:cubicBezTo>
                    <a:pt x="229" y="522"/>
                    <a:pt x="230" y="500"/>
                    <a:pt x="231" y="498"/>
                  </a:cubicBezTo>
                  <a:cubicBezTo>
                    <a:pt x="232" y="497"/>
                    <a:pt x="233" y="507"/>
                    <a:pt x="232" y="516"/>
                  </a:cubicBezTo>
                  <a:cubicBezTo>
                    <a:pt x="231" y="519"/>
                    <a:pt x="231" y="522"/>
                    <a:pt x="230" y="522"/>
                  </a:cubicBezTo>
                  <a:close/>
                  <a:moveTo>
                    <a:pt x="225" y="611"/>
                  </a:moveTo>
                  <a:cubicBezTo>
                    <a:pt x="225" y="611"/>
                    <a:pt x="224" y="611"/>
                    <a:pt x="224" y="610"/>
                  </a:cubicBezTo>
                  <a:cubicBezTo>
                    <a:pt x="224" y="610"/>
                    <a:pt x="225" y="609"/>
                    <a:pt x="225" y="609"/>
                  </a:cubicBezTo>
                  <a:cubicBezTo>
                    <a:pt x="226" y="608"/>
                    <a:pt x="226" y="609"/>
                    <a:pt x="226" y="610"/>
                  </a:cubicBezTo>
                  <a:cubicBezTo>
                    <a:pt x="226" y="611"/>
                    <a:pt x="226" y="611"/>
                    <a:pt x="225" y="611"/>
                  </a:cubicBezTo>
                  <a:close/>
                  <a:moveTo>
                    <a:pt x="228" y="565"/>
                  </a:moveTo>
                  <a:cubicBezTo>
                    <a:pt x="228" y="565"/>
                    <a:pt x="229" y="566"/>
                    <a:pt x="229" y="567"/>
                  </a:cubicBezTo>
                  <a:cubicBezTo>
                    <a:pt x="229" y="567"/>
                    <a:pt x="228" y="568"/>
                    <a:pt x="228" y="568"/>
                  </a:cubicBezTo>
                  <a:cubicBezTo>
                    <a:pt x="227" y="568"/>
                    <a:pt x="227" y="567"/>
                    <a:pt x="227" y="567"/>
                  </a:cubicBezTo>
                  <a:cubicBezTo>
                    <a:pt x="227" y="566"/>
                    <a:pt x="227" y="565"/>
                    <a:pt x="228" y="565"/>
                  </a:cubicBezTo>
                  <a:close/>
                  <a:moveTo>
                    <a:pt x="228" y="571"/>
                  </a:moveTo>
                  <a:cubicBezTo>
                    <a:pt x="229" y="571"/>
                    <a:pt x="229" y="573"/>
                    <a:pt x="229" y="575"/>
                  </a:cubicBezTo>
                  <a:cubicBezTo>
                    <a:pt x="229" y="576"/>
                    <a:pt x="229" y="578"/>
                    <a:pt x="228" y="578"/>
                  </a:cubicBezTo>
                  <a:cubicBezTo>
                    <a:pt x="227" y="579"/>
                    <a:pt x="227" y="577"/>
                    <a:pt x="227" y="575"/>
                  </a:cubicBezTo>
                  <a:cubicBezTo>
                    <a:pt x="227" y="572"/>
                    <a:pt x="227" y="571"/>
                    <a:pt x="228" y="571"/>
                  </a:cubicBezTo>
                  <a:close/>
                  <a:moveTo>
                    <a:pt x="227" y="589"/>
                  </a:moveTo>
                  <a:cubicBezTo>
                    <a:pt x="227" y="588"/>
                    <a:pt x="234" y="586"/>
                    <a:pt x="234" y="587"/>
                  </a:cubicBezTo>
                  <a:cubicBezTo>
                    <a:pt x="235" y="587"/>
                    <a:pt x="234" y="588"/>
                    <a:pt x="234" y="589"/>
                  </a:cubicBezTo>
                  <a:cubicBezTo>
                    <a:pt x="232" y="590"/>
                    <a:pt x="227" y="591"/>
                    <a:pt x="227" y="589"/>
                  </a:cubicBezTo>
                  <a:close/>
                  <a:moveTo>
                    <a:pt x="229" y="601"/>
                  </a:moveTo>
                  <a:cubicBezTo>
                    <a:pt x="229" y="600"/>
                    <a:pt x="230" y="600"/>
                    <a:pt x="231" y="600"/>
                  </a:cubicBezTo>
                  <a:cubicBezTo>
                    <a:pt x="232" y="600"/>
                    <a:pt x="233" y="599"/>
                    <a:pt x="233" y="599"/>
                  </a:cubicBezTo>
                  <a:cubicBezTo>
                    <a:pt x="233" y="598"/>
                    <a:pt x="232" y="598"/>
                    <a:pt x="231" y="598"/>
                  </a:cubicBezTo>
                  <a:cubicBezTo>
                    <a:pt x="229" y="598"/>
                    <a:pt x="230" y="596"/>
                    <a:pt x="233" y="594"/>
                  </a:cubicBezTo>
                  <a:cubicBezTo>
                    <a:pt x="235" y="593"/>
                    <a:pt x="236" y="593"/>
                    <a:pt x="236" y="594"/>
                  </a:cubicBezTo>
                  <a:cubicBezTo>
                    <a:pt x="237" y="594"/>
                    <a:pt x="238" y="595"/>
                    <a:pt x="239" y="595"/>
                  </a:cubicBezTo>
                  <a:cubicBezTo>
                    <a:pt x="242" y="595"/>
                    <a:pt x="241" y="596"/>
                    <a:pt x="235" y="599"/>
                  </a:cubicBezTo>
                  <a:cubicBezTo>
                    <a:pt x="229" y="602"/>
                    <a:pt x="229" y="602"/>
                    <a:pt x="229" y="601"/>
                  </a:cubicBezTo>
                  <a:close/>
                  <a:moveTo>
                    <a:pt x="239" y="603"/>
                  </a:moveTo>
                  <a:cubicBezTo>
                    <a:pt x="239" y="605"/>
                    <a:pt x="235" y="606"/>
                    <a:pt x="234" y="606"/>
                  </a:cubicBezTo>
                  <a:cubicBezTo>
                    <a:pt x="234" y="605"/>
                    <a:pt x="236" y="602"/>
                    <a:pt x="237" y="602"/>
                  </a:cubicBezTo>
                  <a:cubicBezTo>
                    <a:pt x="238" y="602"/>
                    <a:pt x="239" y="603"/>
                    <a:pt x="239" y="603"/>
                  </a:cubicBezTo>
                  <a:close/>
                  <a:moveTo>
                    <a:pt x="230" y="615"/>
                  </a:moveTo>
                  <a:cubicBezTo>
                    <a:pt x="232" y="612"/>
                    <a:pt x="250" y="601"/>
                    <a:pt x="252" y="602"/>
                  </a:cubicBezTo>
                  <a:cubicBezTo>
                    <a:pt x="254" y="603"/>
                    <a:pt x="257" y="601"/>
                    <a:pt x="259" y="598"/>
                  </a:cubicBezTo>
                  <a:cubicBezTo>
                    <a:pt x="261" y="596"/>
                    <a:pt x="264" y="594"/>
                    <a:pt x="266" y="592"/>
                  </a:cubicBezTo>
                  <a:cubicBezTo>
                    <a:pt x="269" y="590"/>
                    <a:pt x="276" y="586"/>
                    <a:pt x="281" y="582"/>
                  </a:cubicBezTo>
                  <a:cubicBezTo>
                    <a:pt x="293" y="574"/>
                    <a:pt x="297" y="573"/>
                    <a:pt x="301" y="576"/>
                  </a:cubicBezTo>
                  <a:cubicBezTo>
                    <a:pt x="302" y="577"/>
                    <a:pt x="303" y="577"/>
                    <a:pt x="307" y="575"/>
                  </a:cubicBezTo>
                  <a:cubicBezTo>
                    <a:pt x="314" y="573"/>
                    <a:pt x="315" y="573"/>
                    <a:pt x="316" y="576"/>
                  </a:cubicBezTo>
                  <a:cubicBezTo>
                    <a:pt x="317" y="578"/>
                    <a:pt x="318" y="579"/>
                    <a:pt x="323" y="579"/>
                  </a:cubicBezTo>
                  <a:cubicBezTo>
                    <a:pt x="330" y="579"/>
                    <a:pt x="333" y="582"/>
                    <a:pt x="331" y="584"/>
                  </a:cubicBezTo>
                  <a:cubicBezTo>
                    <a:pt x="330" y="586"/>
                    <a:pt x="331" y="589"/>
                    <a:pt x="333" y="589"/>
                  </a:cubicBezTo>
                  <a:cubicBezTo>
                    <a:pt x="335" y="589"/>
                    <a:pt x="336" y="585"/>
                    <a:pt x="334" y="582"/>
                  </a:cubicBezTo>
                  <a:cubicBezTo>
                    <a:pt x="334" y="580"/>
                    <a:pt x="331" y="578"/>
                    <a:pt x="328" y="577"/>
                  </a:cubicBezTo>
                  <a:cubicBezTo>
                    <a:pt x="326" y="576"/>
                    <a:pt x="324" y="574"/>
                    <a:pt x="324" y="573"/>
                  </a:cubicBezTo>
                  <a:cubicBezTo>
                    <a:pt x="324" y="573"/>
                    <a:pt x="323" y="572"/>
                    <a:pt x="322" y="571"/>
                  </a:cubicBezTo>
                  <a:cubicBezTo>
                    <a:pt x="321" y="570"/>
                    <a:pt x="321" y="570"/>
                    <a:pt x="323" y="568"/>
                  </a:cubicBezTo>
                  <a:cubicBezTo>
                    <a:pt x="328" y="564"/>
                    <a:pt x="337" y="567"/>
                    <a:pt x="343" y="575"/>
                  </a:cubicBezTo>
                  <a:cubicBezTo>
                    <a:pt x="344" y="578"/>
                    <a:pt x="347" y="581"/>
                    <a:pt x="347" y="582"/>
                  </a:cubicBezTo>
                  <a:cubicBezTo>
                    <a:pt x="350" y="584"/>
                    <a:pt x="349" y="586"/>
                    <a:pt x="344" y="587"/>
                  </a:cubicBezTo>
                  <a:cubicBezTo>
                    <a:pt x="341" y="588"/>
                    <a:pt x="340" y="589"/>
                    <a:pt x="341" y="590"/>
                  </a:cubicBezTo>
                  <a:cubicBezTo>
                    <a:pt x="341" y="592"/>
                    <a:pt x="340" y="593"/>
                    <a:pt x="336" y="595"/>
                  </a:cubicBezTo>
                  <a:cubicBezTo>
                    <a:pt x="334" y="597"/>
                    <a:pt x="331" y="598"/>
                    <a:pt x="331" y="598"/>
                  </a:cubicBezTo>
                  <a:cubicBezTo>
                    <a:pt x="330" y="598"/>
                    <a:pt x="329" y="599"/>
                    <a:pt x="327" y="600"/>
                  </a:cubicBezTo>
                  <a:cubicBezTo>
                    <a:pt x="325" y="602"/>
                    <a:pt x="322" y="603"/>
                    <a:pt x="321" y="603"/>
                  </a:cubicBezTo>
                  <a:cubicBezTo>
                    <a:pt x="318" y="603"/>
                    <a:pt x="318" y="603"/>
                    <a:pt x="318" y="603"/>
                  </a:cubicBezTo>
                  <a:cubicBezTo>
                    <a:pt x="321" y="600"/>
                    <a:pt x="321" y="600"/>
                    <a:pt x="321" y="600"/>
                  </a:cubicBezTo>
                  <a:cubicBezTo>
                    <a:pt x="326" y="595"/>
                    <a:pt x="323" y="596"/>
                    <a:pt x="303" y="610"/>
                  </a:cubicBezTo>
                  <a:cubicBezTo>
                    <a:pt x="299" y="613"/>
                    <a:pt x="295" y="614"/>
                    <a:pt x="299" y="611"/>
                  </a:cubicBezTo>
                  <a:cubicBezTo>
                    <a:pt x="300" y="610"/>
                    <a:pt x="304" y="607"/>
                    <a:pt x="307" y="605"/>
                  </a:cubicBezTo>
                  <a:cubicBezTo>
                    <a:pt x="313" y="600"/>
                    <a:pt x="315" y="598"/>
                    <a:pt x="311" y="600"/>
                  </a:cubicBezTo>
                  <a:cubicBezTo>
                    <a:pt x="307" y="602"/>
                    <a:pt x="309" y="599"/>
                    <a:pt x="313" y="597"/>
                  </a:cubicBezTo>
                  <a:cubicBezTo>
                    <a:pt x="315" y="595"/>
                    <a:pt x="316" y="594"/>
                    <a:pt x="316" y="594"/>
                  </a:cubicBezTo>
                  <a:cubicBezTo>
                    <a:pt x="315" y="593"/>
                    <a:pt x="311" y="595"/>
                    <a:pt x="308" y="598"/>
                  </a:cubicBezTo>
                  <a:cubicBezTo>
                    <a:pt x="301" y="602"/>
                    <a:pt x="289" y="608"/>
                    <a:pt x="289" y="606"/>
                  </a:cubicBezTo>
                  <a:cubicBezTo>
                    <a:pt x="288" y="605"/>
                    <a:pt x="293" y="602"/>
                    <a:pt x="304" y="594"/>
                  </a:cubicBezTo>
                  <a:cubicBezTo>
                    <a:pt x="307" y="591"/>
                    <a:pt x="309" y="589"/>
                    <a:pt x="309" y="589"/>
                  </a:cubicBezTo>
                  <a:cubicBezTo>
                    <a:pt x="308" y="589"/>
                    <a:pt x="304" y="591"/>
                    <a:pt x="300" y="593"/>
                  </a:cubicBezTo>
                  <a:cubicBezTo>
                    <a:pt x="287" y="602"/>
                    <a:pt x="272" y="608"/>
                    <a:pt x="282" y="601"/>
                  </a:cubicBezTo>
                  <a:cubicBezTo>
                    <a:pt x="289" y="596"/>
                    <a:pt x="286" y="596"/>
                    <a:pt x="276" y="601"/>
                  </a:cubicBezTo>
                  <a:cubicBezTo>
                    <a:pt x="271" y="603"/>
                    <a:pt x="266" y="606"/>
                    <a:pt x="265" y="606"/>
                  </a:cubicBezTo>
                  <a:cubicBezTo>
                    <a:pt x="258" y="609"/>
                    <a:pt x="257" y="610"/>
                    <a:pt x="257" y="611"/>
                  </a:cubicBezTo>
                  <a:cubicBezTo>
                    <a:pt x="256" y="613"/>
                    <a:pt x="255" y="614"/>
                    <a:pt x="252" y="616"/>
                  </a:cubicBezTo>
                  <a:cubicBezTo>
                    <a:pt x="248" y="618"/>
                    <a:pt x="245" y="618"/>
                    <a:pt x="239" y="618"/>
                  </a:cubicBezTo>
                  <a:cubicBezTo>
                    <a:pt x="229" y="618"/>
                    <a:pt x="228" y="618"/>
                    <a:pt x="230" y="615"/>
                  </a:cubicBezTo>
                  <a:close/>
                  <a:moveTo>
                    <a:pt x="279" y="632"/>
                  </a:moveTo>
                  <a:cubicBezTo>
                    <a:pt x="279" y="632"/>
                    <a:pt x="290" y="627"/>
                    <a:pt x="290" y="628"/>
                  </a:cubicBezTo>
                  <a:cubicBezTo>
                    <a:pt x="291" y="628"/>
                    <a:pt x="291" y="628"/>
                    <a:pt x="290" y="628"/>
                  </a:cubicBezTo>
                  <a:cubicBezTo>
                    <a:pt x="290" y="629"/>
                    <a:pt x="279" y="633"/>
                    <a:pt x="279" y="632"/>
                  </a:cubicBezTo>
                  <a:close/>
                  <a:moveTo>
                    <a:pt x="286" y="636"/>
                  </a:moveTo>
                  <a:cubicBezTo>
                    <a:pt x="285" y="637"/>
                    <a:pt x="284" y="638"/>
                    <a:pt x="284" y="638"/>
                  </a:cubicBezTo>
                  <a:cubicBezTo>
                    <a:pt x="283" y="638"/>
                    <a:pt x="283" y="637"/>
                    <a:pt x="284" y="636"/>
                  </a:cubicBezTo>
                  <a:cubicBezTo>
                    <a:pt x="285" y="636"/>
                    <a:pt x="287" y="635"/>
                    <a:pt x="287" y="635"/>
                  </a:cubicBezTo>
                  <a:cubicBezTo>
                    <a:pt x="288" y="635"/>
                    <a:pt x="287" y="636"/>
                    <a:pt x="286" y="636"/>
                  </a:cubicBezTo>
                  <a:close/>
                  <a:moveTo>
                    <a:pt x="293" y="633"/>
                  </a:moveTo>
                  <a:cubicBezTo>
                    <a:pt x="295" y="633"/>
                    <a:pt x="297" y="631"/>
                    <a:pt x="298" y="630"/>
                  </a:cubicBezTo>
                  <a:cubicBezTo>
                    <a:pt x="300" y="628"/>
                    <a:pt x="300" y="628"/>
                    <a:pt x="303" y="629"/>
                  </a:cubicBezTo>
                  <a:cubicBezTo>
                    <a:pt x="306" y="630"/>
                    <a:pt x="306" y="630"/>
                    <a:pt x="306" y="630"/>
                  </a:cubicBezTo>
                  <a:cubicBezTo>
                    <a:pt x="303" y="632"/>
                    <a:pt x="303" y="632"/>
                    <a:pt x="303" y="632"/>
                  </a:cubicBezTo>
                  <a:cubicBezTo>
                    <a:pt x="301" y="633"/>
                    <a:pt x="297" y="634"/>
                    <a:pt x="294" y="634"/>
                  </a:cubicBezTo>
                  <a:cubicBezTo>
                    <a:pt x="289" y="635"/>
                    <a:pt x="289" y="635"/>
                    <a:pt x="289" y="635"/>
                  </a:cubicBezTo>
                  <a:lnTo>
                    <a:pt x="293" y="633"/>
                  </a:lnTo>
                  <a:close/>
                  <a:moveTo>
                    <a:pt x="305" y="615"/>
                  </a:moveTo>
                  <a:cubicBezTo>
                    <a:pt x="303" y="616"/>
                    <a:pt x="300" y="618"/>
                    <a:pt x="299" y="619"/>
                  </a:cubicBezTo>
                  <a:cubicBezTo>
                    <a:pt x="295" y="621"/>
                    <a:pt x="293" y="622"/>
                    <a:pt x="293" y="621"/>
                  </a:cubicBezTo>
                  <a:cubicBezTo>
                    <a:pt x="293" y="621"/>
                    <a:pt x="295" y="619"/>
                    <a:pt x="298" y="618"/>
                  </a:cubicBezTo>
                  <a:cubicBezTo>
                    <a:pt x="300" y="617"/>
                    <a:pt x="302" y="615"/>
                    <a:pt x="303" y="614"/>
                  </a:cubicBezTo>
                  <a:cubicBezTo>
                    <a:pt x="305" y="612"/>
                    <a:pt x="308" y="611"/>
                    <a:pt x="308" y="613"/>
                  </a:cubicBezTo>
                  <a:cubicBezTo>
                    <a:pt x="308" y="613"/>
                    <a:pt x="306" y="614"/>
                    <a:pt x="305" y="615"/>
                  </a:cubicBezTo>
                  <a:close/>
                  <a:moveTo>
                    <a:pt x="230" y="623"/>
                  </a:moveTo>
                  <a:cubicBezTo>
                    <a:pt x="230" y="621"/>
                    <a:pt x="232" y="620"/>
                    <a:pt x="234" y="622"/>
                  </a:cubicBezTo>
                  <a:cubicBezTo>
                    <a:pt x="235" y="623"/>
                    <a:pt x="235" y="624"/>
                    <a:pt x="233" y="625"/>
                  </a:cubicBezTo>
                  <a:cubicBezTo>
                    <a:pt x="230" y="626"/>
                    <a:pt x="230" y="626"/>
                    <a:pt x="230" y="623"/>
                  </a:cubicBezTo>
                  <a:close/>
                  <a:moveTo>
                    <a:pt x="233" y="632"/>
                  </a:moveTo>
                  <a:cubicBezTo>
                    <a:pt x="233" y="630"/>
                    <a:pt x="238" y="626"/>
                    <a:pt x="253" y="619"/>
                  </a:cubicBezTo>
                  <a:cubicBezTo>
                    <a:pt x="268" y="611"/>
                    <a:pt x="269" y="611"/>
                    <a:pt x="272" y="612"/>
                  </a:cubicBezTo>
                  <a:cubicBezTo>
                    <a:pt x="275" y="614"/>
                    <a:pt x="275" y="614"/>
                    <a:pt x="275" y="614"/>
                  </a:cubicBezTo>
                  <a:cubicBezTo>
                    <a:pt x="267" y="617"/>
                    <a:pt x="267" y="617"/>
                    <a:pt x="267" y="617"/>
                  </a:cubicBezTo>
                  <a:cubicBezTo>
                    <a:pt x="264" y="619"/>
                    <a:pt x="254" y="623"/>
                    <a:pt x="247" y="627"/>
                  </a:cubicBezTo>
                  <a:cubicBezTo>
                    <a:pt x="233" y="634"/>
                    <a:pt x="233" y="634"/>
                    <a:pt x="233" y="632"/>
                  </a:cubicBezTo>
                  <a:close/>
                  <a:moveTo>
                    <a:pt x="235" y="639"/>
                  </a:moveTo>
                  <a:cubicBezTo>
                    <a:pt x="234" y="640"/>
                    <a:pt x="233" y="639"/>
                    <a:pt x="233" y="639"/>
                  </a:cubicBezTo>
                  <a:cubicBezTo>
                    <a:pt x="234" y="637"/>
                    <a:pt x="238" y="637"/>
                    <a:pt x="238" y="638"/>
                  </a:cubicBezTo>
                  <a:cubicBezTo>
                    <a:pt x="238" y="638"/>
                    <a:pt x="237" y="639"/>
                    <a:pt x="235" y="639"/>
                  </a:cubicBezTo>
                  <a:close/>
                  <a:moveTo>
                    <a:pt x="241" y="637"/>
                  </a:moveTo>
                  <a:cubicBezTo>
                    <a:pt x="242" y="636"/>
                    <a:pt x="243" y="636"/>
                    <a:pt x="242" y="635"/>
                  </a:cubicBezTo>
                  <a:cubicBezTo>
                    <a:pt x="240" y="634"/>
                    <a:pt x="240" y="633"/>
                    <a:pt x="258" y="624"/>
                  </a:cubicBezTo>
                  <a:cubicBezTo>
                    <a:pt x="275" y="616"/>
                    <a:pt x="284" y="612"/>
                    <a:pt x="284" y="614"/>
                  </a:cubicBezTo>
                  <a:cubicBezTo>
                    <a:pt x="284" y="615"/>
                    <a:pt x="269" y="624"/>
                    <a:pt x="258" y="629"/>
                  </a:cubicBezTo>
                  <a:cubicBezTo>
                    <a:pt x="252" y="631"/>
                    <a:pt x="246" y="634"/>
                    <a:pt x="245" y="635"/>
                  </a:cubicBezTo>
                  <a:cubicBezTo>
                    <a:pt x="244" y="636"/>
                    <a:pt x="244" y="636"/>
                    <a:pt x="246" y="636"/>
                  </a:cubicBezTo>
                  <a:cubicBezTo>
                    <a:pt x="247" y="637"/>
                    <a:pt x="251" y="635"/>
                    <a:pt x="255" y="633"/>
                  </a:cubicBezTo>
                  <a:cubicBezTo>
                    <a:pt x="260" y="631"/>
                    <a:pt x="266" y="629"/>
                    <a:pt x="269" y="628"/>
                  </a:cubicBezTo>
                  <a:cubicBezTo>
                    <a:pt x="273" y="626"/>
                    <a:pt x="277" y="624"/>
                    <a:pt x="278" y="623"/>
                  </a:cubicBezTo>
                  <a:cubicBezTo>
                    <a:pt x="280" y="622"/>
                    <a:pt x="281" y="621"/>
                    <a:pt x="282" y="621"/>
                  </a:cubicBezTo>
                  <a:cubicBezTo>
                    <a:pt x="283" y="621"/>
                    <a:pt x="285" y="621"/>
                    <a:pt x="287" y="619"/>
                  </a:cubicBezTo>
                  <a:cubicBezTo>
                    <a:pt x="293" y="616"/>
                    <a:pt x="292" y="618"/>
                    <a:pt x="286" y="622"/>
                  </a:cubicBezTo>
                  <a:cubicBezTo>
                    <a:pt x="283" y="624"/>
                    <a:pt x="280" y="626"/>
                    <a:pt x="279" y="628"/>
                  </a:cubicBezTo>
                  <a:cubicBezTo>
                    <a:pt x="277" y="629"/>
                    <a:pt x="275" y="630"/>
                    <a:pt x="274" y="631"/>
                  </a:cubicBezTo>
                  <a:cubicBezTo>
                    <a:pt x="272" y="631"/>
                    <a:pt x="266" y="633"/>
                    <a:pt x="261" y="636"/>
                  </a:cubicBezTo>
                  <a:cubicBezTo>
                    <a:pt x="254" y="639"/>
                    <a:pt x="249" y="641"/>
                    <a:pt x="247" y="641"/>
                  </a:cubicBezTo>
                  <a:cubicBezTo>
                    <a:pt x="239" y="640"/>
                    <a:pt x="237" y="639"/>
                    <a:pt x="241" y="637"/>
                  </a:cubicBezTo>
                  <a:close/>
                  <a:moveTo>
                    <a:pt x="309" y="642"/>
                  </a:moveTo>
                  <a:cubicBezTo>
                    <a:pt x="308" y="642"/>
                    <a:pt x="295" y="645"/>
                    <a:pt x="281" y="647"/>
                  </a:cubicBezTo>
                  <a:cubicBezTo>
                    <a:pt x="276" y="648"/>
                    <a:pt x="271" y="649"/>
                    <a:pt x="269" y="649"/>
                  </a:cubicBezTo>
                  <a:cubicBezTo>
                    <a:pt x="268" y="650"/>
                    <a:pt x="262" y="651"/>
                    <a:pt x="256" y="652"/>
                  </a:cubicBezTo>
                  <a:cubicBezTo>
                    <a:pt x="251" y="653"/>
                    <a:pt x="245" y="654"/>
                    <a:pt x="243" y="655"/>
                  </a:cubicBezTo>
                  <a:cubicBezTo>
                    <a:pt x="240" y="655"/>
                    <a:pt x="240" y="655"/>
                    <a:pt x="245" y="651"/>
                  </a:cubicBezTo>
                  <a:cubicBezTo>
                    <a:pt x="248" y="648"/>
                    <a:pt x="250" y="648"/>
                    <a:pt x="253" y="648"/>
                  </a:cubicBezTo>
                  <a:cubicBezTo>
                    <a:pt x="255" y="648"/>
                    <a:pt x="258" y="647"/>
                    <a:pt x="260" y="646"/>
                  </a:cubicBezTo>
                  <a:cubicBezTo>
                    <a:pt x="263" y="643"/>
                    <a:pt x="281" y="637"/>
                    <a:pt x="282" y="638"/>
                  </a:cubicBezTo>
                  <a:cubicBezTo>
                    <a:pt x="283" y="639"/>
                    <a:pt x="278" y="642"/>
                    <a:pt x="276" y="643"/>
                  </a:cubicBezTo>
                  <a:cubicBezTo>
                    <a:pt x="273" y="643"/>
                    <a:pt x="270" y="644"/>
                    <a:pt x="270" y="645"/>
                  </a:cubicBezTo>
                  <a:cubicBezTo>
                    <a:pt x="271" y="646"/>
                    <a:pt x="281" y="646"/>
                    <a:pt x="289" y="644"/>
                  </a:cubicBezTo>
                  <a:cubicBezTo>
                    <a:pt x="304" y="641"/>
                    <a:pt x="311" y="640"/>
                    <a:pt x="309" y="642"/>
                  </a:cubicBezTo>
                  <a:close/>
                  <a:moveTo>
                    <a:pt x="315" y="636"/>
                  </a:moveTo>
                  <a:cubicBezTo>
                    <a:pt x="314" y="636"/>
                    <a:pt x="311" y="637"/>
                    <a:pt x="308" y="637"/>
                  </a:cubicBezTo>
                  <a:cubicBezTo>
                    <a:pt x="306" y="638"/>
                    <a:pt x="302" y="639"/>
                    <a:pt x="300" y="639"/>
                  </a:cubicBezTo>
                  <a:cubicBezTo>
                    <a:pt x="296" y="639"/>
                    <a:pt x="296" y="639"/>
                    <a:pt x="301" y="638"/>
                  </a:cubicBezTo>
                  <a:cubicBezTo>
                    <a:pt x="308" y="635"/>
                    <a:pt x="317" y="634"/>
                    <a:pt x="315" y="636"/>
                  </a:cubicBezTo>
                  <a:close/>
                  <a:moveTo>
                    <a:pt x="323" y="640"/>
                  </a:moveTo>
                  <a:cubicBezTo>
                    <a:pt x="320" y="640"/>
                    <a:pt x="318" y="640"/>
                    <a:pt x="318" y="640"/>
                  </a:cubicBezTo>
                  <a:cubicBezTo>
                    <a:pt x="317" y="639"/>
                    <a:pt x="323" y="637"/>
                    <a:pt x="327" y="637"/>
                  </a:cubicBezTo>
                  <a:cubicBezTo>
                    <a:pt x="330" y="638"/>
                    <a:pt x="331" y="638"/>
                    <a:pt x="330" y="639"/>
                  </a:cubicBezTo>
                  <a:cubicBezTo>
                    <a:pt x="329" y="640"/>
                    <a:pt x="327" y="640"/>
                    <a:pt x="323" y="640"/>
                  </a:cubicBezTo>
                  <a:close/>
                  <a:moveTo>
                    <a:pt x="457" y="644"/>
                  </a:moveTo>
                  <a:cubicBezTo>
                    <a:pt x="457" y="644"/>
                    <a:pt x="453" y="647"/>
                    <a:pt x="449" y="650"/>
                  </a:cubicBezTo>
                  <a:cubicBezTo>
                    <a:pt x="441" y="655"/>
                    <a:pt x="437" y="656"/>
                    <a:pt x="437" y="654"/>
                  </a:cubicBezTo>
                  <a:cubicBezTo>
                    <a:pt x="437" y="654"/>
                    <a:pt x="446" y="648"/>
                    <a:pt x="454" y="643"/>
                  </a:cubicBezTo>
                  <a:cubicBezTo>
                    <a:pt x="457" y="641"/>
                    <a:pt x="458" y="641"/>
                    <a:pt x="457" y="644"/>
                  </a:cubicBezTo>
                  <a:close/>
                  <a:moveTo>
                    <a:pt x="506" y="585"/>
                  </a:moveTo>
                  <a:cubicBezTo>
                    <a:pt x="507" y="583"/>
                    <a:pt x="507" y="583"/>
                    <a:pt x="507" y="586"/>
                  </a:cubicBezTo>
                  <a:cubicBezTo>
                    <a:pt x="507" y="588"/>
                    <a:pt x="507" y="590"/>
                    <a:pt x="506" y="591"/>
                  </a:cubicBezTo>
                  <a:cubicBezTo>
                    <a:pt x="506" y="592"/>
                    <a:pt x="505" y="592"/>
                    <a:pt x="505" y="590"/>
                  </a:cubicBezTo>
                  <a:cubicBezTo>
                    <a:pt x="504" y="589"/>
                    <a:pt x="505" y="587"/>
                    <a:pt x="506" y="585"/>
                  </a:cubicBezTo>
                  <a:close/>
                  <a:moveTo>
                    <a:pt x="502" y="588"/>
                  </a:moveTo>
                  <a:cubicBezTo>
                    <a:pt x="502" y="592"/>
                    <a:pt x="502" y="593"/>
                    <a:pt x="501" y="593"/>
                  </a:cubicBezTo>
                  <a:cubicBezTo>
                    <a:pt x="499" y="595"/>
                    <a:pt x="497" y="594"/>
                    <a:pt x="498" y="592"/>
                  </a:cubicBezTo>
                  <a:cubicBezTo>
                    <a:pt x="498" y="591"/>
                    <a:pt x="499" y="588"/>
                    <a:pt x="499" y="586"/>
                  </a:cubicBezTo>
                  <a:cubicBezTo>
                    <a:pt x="499" y="581"/>
                    <a:pt x="500" y="583"/>
                    <a:pt x="502" y="588"/>
                  </a:cubicBezTo>
                  <a:close/>
                  <a:moveTo>
                    <a:pt x="487" y="609"/>
                  </a:moveTo>
                  <a:cubicBezTo>
                    <a:pt x="484" y="612"/>
                    <a:pt x="484" y="612"/>
                    <a:pt x="483" y="610"/>
                  </a:cubicBezTo>
                  <a:cubicBezTo>
                    <a:pt x="482" y="608"/>
                    <a:pt x="482" y="608"/>
                    <a:pt x="484" y="606"/>
                  </a:cubicBezTo>
                  <a:cubicBezTo>
                    <a:pt x="486" y="605"/>
                    <a:pt x="486" y="604"/>
                    <a:pt x="486" y="582"/>
                  </a:cubicBezTo>
                  <a:cubicBezTo>
                    <a:pt x="487" y="563"/>
                    <a:pt x="487" y="560"/>
                    <a:pt x="489" y="559"/>
                  </a:cubicBezTo>
                  <a:cubicBezTo>
                    <a:pt x="492" y="556"/>
                    <a:pt x="493" y="557"/>
                    <a:pt x="492" y="567"/>
                  </a:cubicBezTo>
                  <a:cubicBezTo>
                    <a:pt x="492" y="572"/>
                    <a:pt x="491" y="580"/>
                    <a:pt x="491" y="584"/>
                  </a:cubicBezTo>
                  <a:cubicBezTo>
                    <a:pt x="490" y="588"/>
                    <a:pt x="490" y="595"/>
                    <a:pt x="490" y="599"/>
                  </a:cubicBezTo>
                  <a:cubicBezTo>
                    <a:pt x="490" y="605"/>
                    <a:pt x="490" y="606"/>
                    <a:pt x="487" y="609"/>
                  </a:cubicBezTo>
                  <a:close/>
                  <a:moveTo>
                    <a:pt x="480" y="545"/>
                  </a:moveTo>
                  <a:cubicBezTo>
                    <a:pt x="479" y="545"/>
                    <a:pt x="478" y="545"/>
                    <a:pt x="479" y="544"/>
                  </a:cubicBezTo>
                  <a:cubicBezTo>
                    <a:pt x="479" y="544"/>
                    <a:pt x="480" y="543"/>
                    <a:pt x="481" y="543"/>
                  </a:cubicBezTo>
                  <a:cubicBezTo>
                    <a:pt x="482" y="543"/>
                    <a:pt x="483" y="544"/>
                    <a:pt x="483" y="544"/>
                  </a:cubicBezTo>
                  <a:cubicBezTo>
                    <a:pt x="482" y="545"/>
                    <a:pt x="481" y="545"/>
                    <a:pt x="480" y="545"/>
                  </a:cubicBezTo>
                  <a:close/>
                  <a:moveTo>
                    <a:pt x="480" y="551"/>
                  </a:moveTo>
                  <a:cubicBezTo>
                    <a:pt x="479" y="551"/>
                    <a:pt x="478" y="551"/>
                    <a:pt x="479" y="550"/>
                  </a:cubicBezTo>
                  <a:cubicBezTo>
                    <a:pt x="480" y="550"/>
                    <a:pt x="481" y="550"/>
                    <a:pt x="481" y="550"/>
                  </a:cubicBezTo>
                  <a:cubicBezTo>
                    <a:pt x="482" y="551"/>
                    <a:pt x="481" y="551"/>
                    <a:pt x="480" y="551"/>
                  </a:cubicBezTo>
                  <a:close/>
                  <a:moveTo>
                    <a:pt x="448" y="514"/>
                  </a:moveTo>
                  <a:cubicBezTo>
                    <a:pt x="448" y="513"/>
                    <a:pt x="449" y="513"/>
                    <a:pt x="449" y="513"/>
                  </a:cubicBezTo>
                  <a:cubicBezTo>
                    <a:pt x="450" y="513"/>
                    <a:pt x="452" y="511"/>
                    <a:pt x="454" y="509"/>
                  </a:cubicBezTo>
                  <a:cubicBezTo>
                    <a:pt x="456" y="507"/>
                    <a:pt x="458" y="506"/>
                    <a:pt x="458" y="507"/>
                  </a:cubicBezTo>
                  <a:cubicBezTo>
                    <a:pt x="459" y="508"/>
                    <a:pt x="458" y="509"/>
                    <a:pt x="456" y="511"/>
                  </a:cubicBezTo>
                  <a:cubicBezTo>
                    <a:pt x="453" y="514"/>
                    <a:pt x="448" y="516"/>
                    <a:pt x="448" y="514"/>
                  </a:cubicBezTo>
                  <a:close/>
                  <a:moveTo>
                    <a:pt x="455" y="519"/>
                  </a:moveTo>
                  <a:cubicBezTo>
                    <a:pt x="455" y="519"/>
                    <a:pt x="454" y="520"/>
                    <a:pt x="454" y="520"/>
                  </a:cubicBezTo>
                  <a:cubicBezTo>
                    <a:pt x="453" y="520"/>
                    <a:pt x="453" y="519"/>
                    <a:pt x="454" y="519"/>
                  </a:cubicBezTo>
                  <a:cubicBezTo>
                    <a:pt x="454" y="518"/>
                    <a:pt x="455" y="518"/>
                    <a:pt x="455" y="518"/>
                  </a:cubicBezTo>
                  <a:cubicBezTo>
                    <a:pt x="456" y="518"/>
                    <a:pt x="456" y="518"/>
                    <a:pt x="455" y="519"/>
                  </a:cubicBezTo>
                  <a:close/>
                  <a:moveTo>
                    <a:pt x="450" y="494"/>
                  </a:moveTo>
                  <a:cubicBezTo>
                    <a:pt x="447" y="494"/>
                    <a:pt x="446" y="494"/>
                    <a:pt x="447" y="493"/>
                  </a:cubicBezTo>
                  <a:cubicBezTo>
                    <a:pt x="448" y="491"/>
                    <a:pt x="449" y="491"/>
                    <a:pt x="451" y="491"/>
                  </a:cubicBezTo>
                  <a:cubicBezTo>
                    <a:pt x="455" y="491"/>
                    <a:pt x="457" y="492"/>
                    <a:pt x="455" y="493"/>
                  </a:cubicBezTo>
                  <a:cubicBezTo>
                    <a:pt x="454" y="494"/>
                    <a:pt x="452" y="494"/>
                    <a:pt x="450" y="494"/>
                  </a:cubicBezTo>
                  <a:close/>
                  <a:moveTo>
                    <a:pt x="453" y="503"/>
                  </a:moveTo>
                  <a:cubicBezTo>
                    <a:pt x="452" y="504"/>
                    <a:pt x="452" y="504"/>
                    <a:pt x="451" y="504"/>
                  </a:cubicBezTo>
                  <a:cubicBezTo>
                    <a:pt x="450" y="504"/>
                    <a:pt x="450" y="503"/>
                    <a:pt x="451" y="501"/>
                  </a:cubicBezTo>
                  <a:cubicBezTo>
                    <a:pt x="452" y="500"/>
                    <a:pt x="453" y="501"/>
                    <a:pt x="453" y="503"/>
                  </a:cubicBezTo>
                  <a:close/>
                  <a:moveTo>
                    <a:pt x="447" y="499"/>
                  </a:moveTo>
                  <a:cubicBezTo>
                    <a:pt x="447" y="499"/>
                    <a:pt x="447" y="501"/>
                    <a:pt x="446" y="502"/>
                  </a:cubicBezTo>
                  <a:cubicBezTo>
                    <a:pt x="445" y="504"/>
                    <a:pt x="444" y="504"/>
                    <a:pt x="444" y="502"/>
                  </a:cubicBezTo>
                  <a:cubicBezTo>
                    <a:pt x="443" y="501"/>
                    <a:pt x="443" y="500"/>
                    <a:pt x="444" y="499"/>
                  </a:cubicBezTo>
                  <a:cubicBezTo>
                    <a:pt x="444" y="497"/>
                    <a:pt x="447" y="497"/>
                    <a:pt x="447" y="499"/>
                  </a:cubicBezTo>
                  <a:close/>
                  <a:moveTo>
                    <a:pt x="448" y="507"/>
                  </a:moveTo>
                  <a:cubicBezTo>
                    <a:pt x="450" y="507"/>
                    <a:pt x="449" y="509"/>
                    <a:pt x="447" y="510"/>
                  </a:cubicBezTo>
                  <a:cubicBezTo>
                    <a:pt x="445" y="512"/>
                    <a:pt x="443" y="512"/>
                    <a:pt x="443" y="511"/>
                  </a:cubicBezTo>
                  <a:cubicBezTo>
                    <a:pt x="443" y="510"/>
                    <a:pt x="447" y="507"/>
                    <a:pt x="448" y="507"/>
                  </a:cubicBezTo>
                  <a:close/>
                  <a:moveTo>
                    <a:pt x="446" y="531"/>
                  </a:moveTo>
                  <a:cubicBezTo>
                    <a:pt x="448" y="530"/>
                    <a:pt x="453" y="530"/>
                    <a:pt x="452" y="531"/>
                  </a:cubicBezTo>
                  <a:cubicBezTo>
                    <a:pt x="451" y="532"/>
                    <a:pt x="450" y="532"/>
                    <a:pt x="448" y="532"/>
                  </a:cubicBezTo>
                  <a:cubicBezTo>
                    <a:pt x="446" y="532"/>
                    <a:pt x="445" y="532"/>
                    <a:pt x="446" y="531"/>
                  </a:cubicBezTo>
                  <a:close/>
                  <a:moveTo>
                    <a:pt x="459" y="494"/>
                  </a:moveTo>
                  <a:cubicBezTo>
                    <a:pt x="459" y="492"/>
                    <a:pt x="461" y="491"/>
                    <a:pt x="464" y="491"/>
                  </a:cubicBezTo>
                  <a:cubicBezTo>
                    <a:pt x="467" y="491"/>
                    <a:pt x="467" y="491"/>
                    <a:pt x="465" y="493"/>
                  </a:cubicBezTo>
                  <a:cubicBezTo>
                    <a:pt x="463" y="494"/>
                    <a:pt x="459" y="495"/>
                    <a:pt x="459" y="494"/>
                  </a:cubicBezTo>
                  <a:close/>
                  <a:moveTo>
                    <a:pt x="463" y="503"/>
                  </a:moveTo>
                  <a:cubicBezTo>
                    <a:pt x="462" y="504"/>
                    <a:pt x="461" y="505"/>
                    <a:pt x="460" y="505"/>
                  </a:cubicBezTo>
                  <a:cubicBezTo>
                    <a:pt x="457" y="505"/>
                    <a:pt x="457" y="504"/>
                    <a:pt x="460" y="501"/>
                  </a:cubicBezTo>
                  <a:cubicBezTo>
                    <a:pt x="463" y="499"/>
                    <a:pt x="464" y="499"/>
                    <a:pt x="463" y="503"/>
                  </a:cubicBezTo>
                  <a:close/>
                  <a:moveTo>
                    <a:pt x="459" y="497"/>
                  </a:moveTo>
                  <a:cubicBezTo>
                    <a:pt x="459" y="497"/>
                    <a:pt x="460" y="498"/>
                    <a:pt x="459" y="498"/>
                  </a:cubicBezTo>
                  <a:cubicBezTo>
                    <a:pt x="459" y="499"/>
                    <a:pt x="458" y="499"/>
                    <a:pt x="458" y="499"/>
                  </a:cubicBezTo>
                  <a:cubicBezTo>
                    <a:pt x="457" y="499"/>
                    <a:pt x="457" y="499"/>
                    <a:pt x="457" y="498"/>
                  </a:cubicBezTo>
                  <a:cubicBezTo>
                    <a:pt x="458" y="498"/>
                    <a:pt x="458" y="497"/>
                    <a:pt x="459" y="497"/>
                  </a:cubicBezTo>
                  <a:close/>
                  <a:moveTo>
                    <a:pt x="457" y="531"/>
                  </a:moveTo>
                  <a:cubicBezTo>
                    <a:pt x="458" y="530"/>
                    <a:pt x="462" y="529"/>
                    <a:pt x="462" y="530"/>
                  </a:cubicBezTo>
                  <a:cubicBezTo>
                    <a:pt x="462" y="531"/>
                    <a:pt x="461" y="531"/>
                    <a:pt x="460" y="531"/>
                  </a:cubicBezTo>
                  <a:cubicBezTo>
                    <a:pt x="460" y="531"/>
                    <a:pt x="458" y="531"/>
                    <a:pt x="457" y="532"/>
                  </a:cubicBezTo>
                  <a:cubicBezTo>
                    <a:pt x="456" y="532"/>
                    <a:pt x="456" y="532"/>
                    <a:pt x="457" y="531"/>
                  </a:cubicBezTo>
                  <a:close/>
                  <a:moveTo>
                    <a:pt x="464" y="535"/>
                  </a:moveTo>
                  <a:cubicBezTo>
                    <a:pt x="465" y="535"/>
                    <a:pt x="464" y="540"/>
                    <a:pt x="463" y="541"/>
                  </a:cubicBezTo>
                  <a:cubicBezTo>
                    <a:pt x="462" y="542"/>
                    <a:pt x="462" y="543"/>
                    <a:pt x="462" y="544"/>
                  </a:cubicBezTo>
                  <a:cubicBezTo>
                    <a:pt x="462" y="546"/>
                    <a:pt x="461" y="546"/>
                    <a:pt x="459" y="546"/>
                  </a:cubicBezTo>
                  <a:cubicBezTo>
                    <a:pt x="455" y="546"/>
                    <a:pt x="454" y="545"/>
                    <a:pt x="455" y="543"/>
                  </a:cubicBezTo>
                  <a:cubicBezTo>
                    <a:pt x="456" y="541"/>
                    <a:pt x="463" y="535"/>
                    <a:pt x="464" y="535"/>
                  </a:cubicBezTo>
                  <a:close/>
                  <a:moveTo>
                    <a:pt x="465" y="513"/>
                  </a:moveTo>
                  <a:cubicBezTo>
                    <a:pt x="467" y="511"/>
                    <a:pt x="467" y="511"/>
                    <a:pt x="465" y="511"/>
                  </a:cubicBezTo>
                  <a:cubicBezTo>
                    <a:pt x="463" y="511"/>
                    <a:pt x="463" y="509"/>
                    <a:pt x="465" y="507"/>
                  </a:cubicBezTo>
                  <a:cubicBezTo>
                    <a:pt x="466" y="506"/>
                    <a:pt x="471" y="507"/>
                    <a:pt x="472" y="508"/>
                  </a:cubicBezTo>
                  <a:cubicBezTo>
                    <a:pt x="472" y="508"/>
                    <a:pt x="471" y="509"/>
                    <a:pt x="469" y="511"/>
                  </a:cubicBezTo>
                  <a:cubicBezTo>
                    <a:pt x="466" y="515"/>
                    <a:pt x="462" y="516"/>
                    <a:pt x="465" y="513"/>
                  </a:cubicBezTo>
                  <a:close/>
                  <a:moveTo>
                    <a:pt x="472" y="505"/>
                  </a:moveTo>
                  <a:cubicBezTo>
                    <a:pt x="471" y="505"/>
                    <a:pt x="470" y="505"/>
                    <a:pt x="469" y="506"/>
                  </a:cubicBezTo>
                  <a:cubicBezTo>
                    <a:pt x="467" y="506"/>
                    <a:pt x="467" y="506"/>
                    <a:pt x="468" y="504"/>
                  </a:cubicBezTo>
                  <a:cubicBezTo>
                    <a:pt x="470" y="502"/>
                    <a:pt x="475" y="497"/>
                    <a:pt x="476" y="498"/>
                  </a:cubicBezTo>
                  <a:cubicBezTo>
                    <a:pt x="477" y="499"/>
                    <a:pt x="474" y="505"/>
                    <a:pt x="472" y="505"/>
                  </a:cubicBezTo>
                  <a:close/>
                  <a:moveTo>
                    <a:pt x="473" y="530"/>
                  </a:moveTo>
                  <a:cubicBezTo>
                    <a:pt x="473" y="530"/>
                    <a:pt x="473" y="531"/>
                    <a:pt x="472" y="531"/>
                  </a:cubicBezTo>
                  <a:cubicBezTo>
                    <a:pt x="469" y="532"/>
                    <a:pt x="467" y="532"/>
                    <a:pt x="468" y="531"/>
                  </a:cubicBezTo>
                  <a:cubicBezTo>
                    <a:pt x="468" y="529"/>
                    <a:pt x="473" y="528"/>
                    <a:pt x="473" y="530"/>
                  </a:cubicBezTo>
                  <a:close/>
                  <a:moveTo>
                    <a:pt x="470" y="498"/>
                  </a:moveTo>
                  <a:cubicBezTo>
                    <a:pt x="469" y="499"/>
                    <a:pt x="469" y="499"/>
                    <a:pt x="468" y="499"/>
                  </a:cubicBezTo>
                  <a:cubicBezTo>
                    <a:pt x="468" y="499"/>
                    <a:pt x="467" y="499"/>
                    <a:pt x="467" y="498"/>
                  </a:cubicBezTo>
                  <a:cubicBezTo>
                    <a:pt x="467" y="498"/>
                    <a:pt x="468" y="497"/>
                    <a:pt x="469" y="497"/>
                  </a:cubicBezTo>
                  <a:cubicBezTo>
                    <a:pt x="470" y="497"/>
                    <a:pt x="470" y="498"/>
                    <a:pt x="470" y="498"/>
                  </a:cubicBezTo>
                  <a:close/>
                  <a:moveTo>
                    <a:pt x="467" y="557"/>
                  </a:moveTo>
                  <a:cubicBezTo>
                    <a:pt x="469" y="557"/>
                    <a:pt x="470" y="557"/>
                    <a:pt x="469" y="558"/>
                  </a:cubicBezTo>
                  <a:cubicBezTo>
                    <a:pt x="469" y="558"/>
                    <a:pt x="468" y="559"/>
                    <a:pt x="467" y="559"/>
                  </a:cubicBezTo>
                  <a:cubicBezTo>
                    <a:pt x="466" y="559"/>
                    <a:pt x="465" y="558"/>
                    <a:pt x="465" y="558"/>
                  </a:cubicBezTo>
                  <a:cubicBezTo>
                    <a:pt x="465" y="557"/>
                    <a:pt x="466" y="557"/>
                    <a:pt x="467" y="557"/>
                  </a:cubicBezTo>
                  <a:close/>
                  <a:moveTo>
                    <a:pt x="467" y="546"/>
                  </a:moveTo>
                  <a:cubicBezTo>
                    <a:pt x="466" y="544"/>
                    <a:pt x="467" y="542"/>
                    <a:pt x="469" y="542"/>
                  </a:cubicBezTo>
                  <a:cubicBezTo>
                    <a:pt x="471" y="542"/>
                    <a:pt x="473" y="539"/>
                    <a:pt x="473" y="537"/>
                  </a:cubicBezTo>
                  <a:cubicBezTo>
                    <a:pt x="473" y="536"/>
                    <a:pt x="473" y="535"/>
                    <a:pt x="473" y="535"/>
                  </a:cubicBezTo>
                  <a:cubicBezTo>
                    <a:pt x="474" y="535"/>
                    <a:pt x="474" y="536"/>
                    <a:pt x="474" y="538"/>
                  </a:cubicBezTo>
                  <a:cubicBezTo>
                    <a:pt x="474" y="540"/>
                    <a:pt x="473" y="542"/>
                    <a:pt x="473" y="543"/>
                  </a:cubicBezTo>
                  <a:cubicBezTo>
                    <a:pt x="473" y="545"/>
                    <a:pt x="473" y="546"/>
                    <a:pt x="472" y="547"/>
                  </a:cubicBezTo>
                  <a:cubicBezTo>
                    <a:pt x="470" y="548"/>
                    <a:pt x="469" y="547"/>
                    <a:pt x="467" y="546"/>
                  </a:cubicBezTo>
                  <a:close/>
                  <a:moveTo>
                    <a:pt x="474" y="609"/>
                  </a:moveTo>
                  <a:cubicBezTo>
                    <a:pt x="474" y="608"/>
                    <a:pt x="475" y="607"/>
                    <a:pt x="474" y="605"/>
                  </a:cubicBezTo>
                  <a:cubicBezTo>
                    <a:pt x="473" y="601"/>
                    <a:pt x="474" y="601"/>
                    <a:pt x="477" y="605"/>
                  </a:cubicBezTo>
                  <a:cubicBezTo>
                    <a:pt x="478" y="607"/>
                    <a:pt x="479" y="610"/>
                    <a:pt x="479" y="614"/>
                  </a:cubicBezTo>
                  <a:cubicBezTo>
                    <a:pt x="479" y="620"/>
                    <a:pt x="479" y="620"/>
                    <a:pt x="476" y="622"/>
                  </a:cubicBezTo>
                  <a:cubicBezTo>
                    <a:pt x="474" y="622"/>
                    <a:pt x="473" y="623"/>
                    <a:pt x="472" y="623"/>
                  </a:cubicBezTo>
                  <a:cubicBezTo>
                    <a:pt x="471" y="623"/>
                    <a:pt x="473" y="611"/>
                    <a:pt x="474" y="609"/>
                  </a:cubicBezTo>
                  <a:close/>
                  <a:moveTo>
                    <a:pt x="478" y="509"/>
                  </a:moveTo>
                  <a:cubicBezTo>
                    <a:pt x="479" y="508"/>
                    <a:pt x="480" y="507"/>
                    <a:pt x="480" y="506"/>
                  </a:cubicBezTo>
                  <a:cubicBezTo>
                    <a:pt x="480" y="505"/>
                    <a:pt x="486" y="500"/>
                    <a:pt x="487" y="500"/>
                  </a:cubicBezTo>
                  <a:cubicBezTo>
                    <a:pt x="488" y="501"/>
                    <a:pt x="484" y="507"/>
                    <a:pt x="480" y="510"/>
                  </a:cubicBezTo>
                  <a:cubicBezTo>
                    <a:pt x="478" y="512"/>
                    <a:pt x="476" y="514"/>
                    <a:pt x="475" y="514"/>
                  </a:cubicBezTo>
                  <a:cubicBezTo>
                    <a:pt x="474" y="514"/>
                    <a:pt x="476" y="510"/>
                    <a:pt x="478" y="509"/>
                  </a:cubicBezTo>
                  <a:close/>
                  <a:moveTo>
                    <a:pt x="495" y="530"/>
                  </a:moveTo>
                  <a:cubicBezTo>
                    <a:pt x="495" y="531"/>
                    <a:pt x="494" y="531"/>
                    <a:pt x="491" y="532"/>
                  </a:cubicBezTo>
                  <a:cubicBezTo>
                    <a:pt x="487" y="532"/>
                    <a:pt x="487" y="531"/>
                    <a:pt x="490" y="529"/>
                  </a:cubicBezTo>
                  <a:cubicBezTo>
                    <a:pt x="493" y="527"/>
                    <a:pt x="496" y="528"/>
                    <a:pt x="495" y="530"/>
                  </a:cubicBezTo>
                  <a:close/>
                  <a:moveTo>
                    <a:pt x="490" y="498"/>
                  </a:moveTo>
                  <a:cubicBezTo>
                    <a:pt x="490" y="497"/>
                    <a:pt x="491" y="496"/>
                    <a:pt x="491" y="496"/>
                  </a:cubicBezTo>
                  <a:cubicBezTo>
                    <a:pt x="492" y="495"/>
                    <a:pt x="492" y="496"/>
                    <a:pt x="492" y="498"/>
                  </a:cubicBezTo>
                  <a:cubicBezTo>
                    <a:pt x="492" y="499"/>
                    <a:pt x="492" y="500"/>
                    <a:pt x="491" y="500"/>
                  </a:cubicBezTo>
                  <a:cubicBezTo>
                    <a:pt x="491" y="500"/>
                    <a:pt x="490" y="499"/>
                    <a:pt x="490" y="498"/>
                  </a:cubicBezTo>
                  <a:close/>
                  <a:moveTo>
                    <a:pt x="495" y="487"/>
                  </a:moveTo>
                  <a:cubicBezTo>
                    <a:pt x="494" y="488"/>
                    <a:pt x="493" y="487"/>
                    <a:pt x="493" y="486"/>
                  </a:cubicBezTo>
                  <a:cubicBezTo>
                    <a:pt x="494" y="484"/>
                    <a:pt x="497" y="484"/>
                    <a:pt x="497" y="486"/>
                  </a:cubicBezTo>
                  <a:cubicBezTo>
                    <a:pt x="497" y="486"/>
                    <a:pt x="496" y="487"/>
                    <a:pt x="495" y="487"/>
                  </a:cubicBezTo>
                  <a:close/>
                  <a:moveTo>
                    <a:pt x="499" y="489"/>
                  </a:moveTo>
                  <a:cubicBezTo>
                    <a:pt x="500" y="489"/>
                    <a:pt x="500" y="489"/>
                    <a:pt x="500" y="491"/>
                  </a:cubicBezTo>
                  <a:cubicBezTo>
                    <a:pt x="499" y="494"/>
                    <a:pt x="497" y="495"/>
                    <a:pt x="497" y="492"/>
                  </a:cubicBezTo>
                  <a:cubicBezTo>
                    <a:pt x="496" y="490"/>
                    <a:pt x="497" y="489"/>
                    <a:pt x="499" y="489"/>
                  </a:cubicBezTo>
                  <a:close/>
                  <a:moveTo>
                    <a:pt x="488" y="513"/>
                  </a:moveTo>
                  <a:cubicBezTo>
                    <a:pt x="487" y="513"/>
                    <a:pt x="487" y="513"/>
                    <a:pt x="487" y="513"/>
                  </a:cubicBezTo>
                  <a:cubicBezTo>
                    <a:pt x="487" y="512"/>
                    <a:pt x="487" y="512"/>
                    <a:pt x="488" y="512"/>
                  </a:cubicBezTo>
                  <a:cubicBezTo>
                    <a:pt x="488" y="512"/>
                    <a:pt x="489" y="512"/>
                    <a:pt x="489" y="512"/>
                  </a:cubicBezTo>
                  <a:cubicBezTo>
                    <a:pt x="489" y="512"/>
                    <a:pt x="488" y="513"/>
                    <a:pt x="488" y="513"/>
                  </a:cubicBezTo>
                  <a:close/>
                  <a:moveTo>
                    <a:pt x="484" y="498"/>
                  </a:moveTo>
                  <a:cubicBezTo>
                    <a:pt x="482" y="500"/>
                    <a:pt x="480" y="501"/>
                    <a:pt x="479" y="501"/>
                  </a:cubicBezTo>
                  <a:cubicBezTo>
                    <a:pt x="478" y="501"/>
                    <a:pt x="479" y="499"/>
                    <a:pt x="481" y="497"/>
                  </a:cubicBezTo>
                  <a:cubicBezTo>
                    <a:pt x="483" y="495"/>
                    <a:pt x="484" y="493"/>
                    <a:pt x="484" y="492"/>
                  </a:cubicBezTo>
                  <a:cubicBezTo>
                    <a:pt x="484" y="490"/>
                    <a:pt x="486" y="487"/>
                    <a:pt x="488" y="487"/>
                  </a:cubicBezTo>
                  <a:cubicBezTo>
                    <a:pt x="488" y="487"/>
                    <a:pt x="488" y="488"/>
                    <a:pt x="488" y="490"/>
                  </a:cubicBezTo>
                  <a:cubicBezTo>
                    <a:pt x="488" y="493"/>
                    <a:pt x="488" y="494"/>
                    <a:pt x="484" y="498"/>
                  </a:cubicBezTo>
                  <a:close/>
                  <a:moveTo>
                    <a:pt x="480" y="539"/>
                  </a:moveTo>
                  <a:cubicBezTo>
                    <a:pt x="480" y="538"/>
                    <a:pt x="481" y="537"/>
                    <a:pt x="482" y="536"/>
                  </a:cubicBezTo>
                  <a:cubicBezTo>
                    <a:pt x="485" y="533"/>
                    <a:pt x="486" y="534"/>
                    <a:pt x="484" y="537"/>
                  </a:cubicBezTo>
                  <a:cubicBezTo>
                    <a:pt x="483" y="539"/>
                    <a:pt x="480" y="540"/>
                    <a:pt x="480" y="539"/>
                  </a:cubicBezTo>
                  <a:close/>
                  <a:moveTo>
                    <a:pt x="483" y="602"/>
                  </a:moveTo>
                  <a:cubicBezTo>
                    <a:pt x="483" y="603"/>
                    <a:pt x="483" y="603"/>
                    <a:pt x="482" y="602"/>
                  </a:cubicBezTo>
                  <a:cubicBezTo>
                    <a:pt x="482" y="601"/>
                    <a:pt x="483" y="600"/>
                    <a:pt x="483" y="600"/>
                  </a:cubicBezTo>
                  <a:cubicBezTo>
                    <a:pt x="483" y="601"/>
                    <a:pt x="483" y="601"/>
                    <a:pt x="483" y="602"/>
                  </a:cubicBezTo>
                  <a:close/>
                  <a:moveTo>
                    <a:pt x="482" y="528"/>
                  </a:moveTo>
                  <a:cubicBezTo>
                    <a:pt x="484" y="528"/>
                    <a:pt x="485" y="529"/>
                    <a:pt x="483" y="531"/>
                  </a:cubicBezTo>
                  <a:cubicBezTo>
                    <a:pt x="481" y="531"/>
                    <a:pt x="478" y="532"/>
                    <a:pt x="478" y="531"/>
                  </a:cubicBezTo>
                  <a:cubicBezTo>
                    <a:pt x="477" y="530"/>
                    <a:pt x="479" y="528"/>
                    <a:pt x="482" y="528"/>
                  </a:cubicBezTo>
                  <a:close/>
                  <a:moveTo>
                    <a:pt x="488" y="542"/>
                  </a:moveTo>
                  <a:cubicBezTo>
                    <a:pt x="488" y="541"/>
                    <a:pt x="489" y="540"/>
                    <a:pt x="490" y="539"/>
                  </a:cubicBezTo>
                  <a:cubicBezTo>
                    <a:pt x="493" y="537"/>
                    <a:pt x="493" y="536"/>
                    <a:pt x="491" y="536"/>
                  </a:cubicBezTo>
                  <a:cubicBezTo>
                    <a:pt x="490" y="536"/>
                    <a:pt x="490" y="535"/>
                    <a:pt x="490" y="535"/>
                  </a:cubicBezTo>
                  <a:cubicBezTo>
                    <a:pt x="491" y="533"/>
                    <a:pt x="497" y="533"/>
                    <a:pt x="498" y="535"/>
                  </a:cubicBezTo>
                  <a:cubicBezTo>
                    <a:pt x="498" y="535"/>
                    <a:pt x="497" y="537"/>
                    <a:pt x="496" y="538"/>
                  </a:cubicBezTo>
                  <a:cubicBezTo>
                    <a:pt x="493" y="542"/>
                    <a:pt x="488" y="544"/>
                    <a:pt x="488" y="542"/>
                  </a:cubicBezTo>
                  <a:close/>
                  <a:moveTo>
                    <a:pt x="494" y="593"/>
                  </a:moveTo>
                  <a:cubicBezTo>
                    <a:pt x="494" y="593"/>
                    <a:pt x="495" y="594"/>
                    <a:pt x="495" y="595"/>
                  </a:cubicBezTo>
                  <a:cubicBezTo>
                    <a:pt x="495" y="595"/>
                    <a:pt x="494" y="596"/>
                    <a:pt x="494" y="596"/>
                  </a:cubicBezTo>
                  <a:cubicBezTo>
                    <a:pt x="493" y="596"/>
                    <a:pt x="493" y="595"/>
                    <a:pt x="493" y="595"/>
                  </a:cubicBezTo>
                  <a:cubicBezTo>
                    <a:pt x="493" y="594"/>
                    <a:pt x="493" y="593"/>
                    <a:pt x="494" y="593"/>
                  </a:cubicBezTo>
                  <a:close/>
                  <a:moveTo>
                    <a:pt x="495" y="621"/>
                  </a:moveTo>
                  <a:cubicBezTo>
                    <a:pt x="497" y="616"/>
                    <a:pt x="504" y="614"/>
                    <a:pt x="504" y="617"/>
                  </a:cubicBezTo>
                  <a:cubicBezTo>
                    <a:pt x="504" y="618"/>
                    <a:pt x="502" y="619"/>
                    <a:pt x="499" y="620"/>
                  </a:cubicBezTo>
                  <a:cubicBezTo>
                    <a:pt x="494" y="624"/>
                    <a:pt x="493" y="624"/>
                    <a:pt x="495" y="621"/>
                  </a:cubicBezTo>
                  <a:close/>
                  <a:moveTo>
                    <a:pt x="498" y="615"/>
                  </a:moveTo>
                  <a:cubicBezTo>
                    <a:pt x="496" y="615"/>
                    <a:pt x="496" y="615"/>
                    <a:pt x="496" y="614"/>
                  </a:cubicBezTo>
                  <a:cubicBezTo>
                    <a:pt x="496" y="612"/>
                    <a:pt x="499" y="611"/>
                    <a:pt x="499" y="613"/>
                  </a:cubicBezTo>
                  <a:cubicBezTo>
                    <a:pt x="499" y="614"/>
                    <a:pt x="498" y="615"/>
                    <a:pt x="498" y="615"/>
                  </a:cubicBezTo>
                  <a:close/>
                  <a:moveTo>
                    <a:pt x="495" y="584"/>
                  </a:moveTo>
                  <a:cubicBezTo>
                    <a:pt x="494" y="583"/>
                    <a:pt x="494" y="581"/>
                    <a:pt x="494" y="578"/>
                  </a:cubicBezTo>
                  <a:cubicBezTo>
                    <a:pt x="494" y="576"/>
                    <a:pt x="495" y="570"/>
                    <a:pt x="495" y="565"/>
                  </a:cubicBezTo>
                  <a:cubicBezTo>
                    <a:pt x="496" y="557"/>
                    <a:pt x="497" y="552"/>
                    <a:pt x="498" y="553"/>
                  </a:cubicBezTo>
                  <a:cubicBezTo>
                    <a:pt x="498" y="554"/>
                    <a:pt x="498" y="559"/>
                    <a:pt x="498" y="566"/>
                  </a:cubicBezTo>
                  <a:cubicBezTo>
                    <a:pt x="496" y="580"/>
                    <a:pt x="495" y="585"/>
                    <a:pt x="495" y="584"/>
                  </a:cubicBezTo>
                  <a:close/>
                  <a:moveTo>
                    <a:pt x="500" y="529"/>
                  </a:moveTo>
                  <a:cubicBezTo>
                    <a:pt x="499" y="529"/>
                    <a:pt x="499" y="530"/>
                    <a:pt x="498" y="530"/>
                  </a:cubicBezTo>
                  <a:cubicBezTo>
                    <a:pt x="498" y="530"/>
                    <a:pt x="497" y="529"/>
                    <a:pt x="498" y="529"/>
                  </a:cubicBezTo>
                  <a:cubicBezTo>
                    <a:pt x="498" y="528"/>
                    <a:pt x="499" y="528"/>
                    <a:pt x="499" y="528"/>
                  </a:cubicBezTo>
                  <a:cubicBezTo>
                    <a:pt x="500" y="528"/>
                    <a:pt x="500" y="528"/>
                    <a:pt x="500" y="529"/>
                  </a:cubicBezTo>
                  <a:close/>
                  <a:moveTo>
                    <a:pt x="502" y="498"/>
                  </a:moveTo>
                  <a:cubicBezTo>
                    <a:pt x="502" y="499"/>
                    <a:pt x="501" y="500"/>
                    <a:pt x="500" y="500"/>
                  </a:cubicBezTo>
                  <a:cubicBezTo>
                    <a:pt x="499" y="500"/>
                    <a:pt x="499" y="500"/>
                    <a:pt x="499" y="499"/>
                  </a:cubicBezTo>
                  <a:cubicBezTo>
                    <a:pt x="499" y="498"/>
                    <a:pt x="500" y="498"/>
                    <a:pt x="501" y="497"/>
                  </a:cubicBezTo>
                  <a:cubicBezTo>
                    <a:pt x="502" y="497"/>
                    <a:pt x="502" y="497"/>
                    <a:pt x="502" y="498"/>
                  </a:cubicBezTo>
                  <a:close/>
                  <a:moveTo>
                    <a:pt x="512" y="505"/>
                  </a:moveTo>
                  <a:cubicBezTo>
                    <a:pt x="512" y="508"/>
                    <a:pt x="512" y="508"/>
                    <a:pt x="512" y="508"/>
                  </a:cubicBezTo>
                  <a:cubicBezTo>
                    <a:pt x="512" y="509"/>
                    <a:pt x="511" y="512"/>
                    <a:pt x="510" y="514"/>
                  </a:cubicBezTo>
                  <a:cubicBezTo>
                    <a:pt x="508" y="519"/>
                    <a:pt x="507" y="519"/>
                    <a:pt x="507" y="514"/>
                  </a:cubicBezTo>
                  <a:cubicBezTo>
                    <a:pt x="507" y="511"/>
                    <a:pt x="507" y="509"/>
                    <a:pt x="509" y="508"/>
                  </a:cubicBezTo>
                  <a:lnTo>
                    <a:pt x="512" y="505"/>
                  </a:lnTo>
                  <a:close/>
                  <a:moveTo>
                    <a:pt x="509" y="496"/>
                  </a:moveTo>
                  <a:cubicBezTo>
                    <a:pt x="509" y="497"/>
                    <a:pt x="509" y="498"/>
                    <a:pt x="508" y="499"/>
                  </a:cubicBezTo>
                  <a:cubicBezTo>
                    <a:pt x="507" y="500"/>
                    <a:pt x="506" y="501"/>
                    <a:pt x="506" y="500"/>
                  </a:cubicBezTo>
                  <a:cubicBezTo>
                    <a:pt x="506" y="499"/>
                    <a:pt x="508" y="496"/>
                    <a:pt x="509" y="496"/>
                  </a:cubicBezTo>
                  <a:close/>
                  <a:moveTo>
                    <a:pt x="508" y="490"/>
                  </a:moveTo>
                  <a:cubicBezTo>
                    <a:pt x="509" y="492"/>
                    <a:pt x="508" y="493"/>
                    <a:pt x="507" y="494"/>
                  </a:cubicBezTo>
                  <a:cubicBezTo>
                    <a:pt x="505" y="495"/>
                    <a:pt x="505" y="495"/>
                    <a:pt x="505" y="494"/>
                  </a:cubicBezTo>
                  <a:cubicBezTo>
                    <a:pt x="505" y="493"/>
                    <a:pt x="505" y="491"/>
                    <a:pt x="504" y="491"/>
                  </a:cubicBezTo>
                  <a:cubicBezTo>
                    <a:pt x="503" y="489"/>
                    <a:pt x="499" y="478"/>
                    <a:pt x="499" y="476"/>
                  </a:cubicBezTo>
                  <a:cubicBezTo>
                    <a:pt x="499" y="474"/>
                    <a:pt x="503" y="478"/>
                    <a:pt x="505" y="482"/>
                  </a:cubicBezTo>
                  <a:cubicBezTo>
                    <a:pt x="506" y="484"/>
                    <a:pt x="508" y="488"/>
                    <a:pt x="508" y="490"/>
                  </a:cubicBezTo>
                  <a:close/>
                  <a:moveTo>
                    <a:pt x="497" y="465"/>
                  </a:moveTo>
                  <a:cubicBezTo>
                    <a:pt x="498" y="465"/>
                    <a:pt x="501" y="468"/>
                    <a:pt x="503" y="471"/>
                  </a:cubicBezTo>
                  <a:cubicBezTo>
                    <a:pt x="504" y="472"/>
                    <a:pt x="505" y="473"/>
                    <a:pt x="505" y="474"/>
                  </a:cubicBezTo>
                  <a:cubicBezTo>
                    <a:pt x="504" y="474"/>
                    <a:pt x="499" y="468"/>
                    <a:pt x="496" y="465"/>
                  </a:cubicBezTo>
                  <a:cubicBezTo>
                    <a:pt x="496" y="465"/>
                    <a:pt x="496" y="465"/>
                    <a:pt x="497" y="465"/>
                  </a:cubicBezTo>
                  <a:close/>
                  <a:moveTo>
                    <a:pt x="485" y="466"/>
                  </a:moveTo>
                  <a:cubicBezTo>
                    <a:pt x="487" y="466"/>
                    <a:pt x="494" y="473"/>
                    <a:pt x="496" y="477"/>
                  </a:cubicBezTo>
                  <a:cubicBezTo>
                    <a:pt x="497" y="480"/>
                    <a:pt x="497" y="480"/>
                    <a:pt x="495" y="481"/>
                  </a:cubicBezTo>
                  <a:cubicBezTo>
                    <a:pt x="492" y="483"/>
                    <a:pt x="492" y="483"/>
                    <a:pt x="491" y="479"/>
                  </a:cubicBezTo>
                  <a:cubicBezTo>
                    <a:pt x="490" y="477"/>
                    <a:pt x="489" y="476"/>
                    <a:pt x="489" y="475"/>
                  </a:cubicBezTo>
                  <a:cubicBezTo>
                    <a:pt x="489" y="475"/>
                    <a:pt x="488" y="473"/>
                    <a:pt x="486" y="470"/>
                  </a:cubicBezTo>
                  <a:cubicBezTo>
                    <a:pt x="484" y="467"/>
                    <a:pt x="484" y="466"/>
                    <a:pt x="485" y="466"/>
                  </a:cubicBezTo>
                  <a:close/>
                  <a:moveTo>
                    <a:pt x="475" y="464"/>
                  </a:moveTo>
                  <a:cubicBezTo>
                    <a:pt x="477" y="464"/>
                    <a:pt x="483" y="471"/>
                    <a:pt x="486" y="476"/>
                  </a:cubicBezTo>
                  <a:cubicBezTo>
                    <a:pt x="489" y="482"/>
                    <a:pt x="489" y="483"/>
                    <a:pt x="486" y="485"/>
                  </a:cubicBezTo>
                  <a:cubicBezTo>
                    <a:pt x="483" y="487"/>
                    <a:pt x="483" y="487"/>
                    <a:pt x="482" y="483"/>
                  </a:cubicBezTo>
                  <a:cubicBezTo>
                    <a:pt x="482" y="481"/>
                    <a:pt x="480" y="477"/>
                    <a:pt x="478" y="473"/>
                  </a:cubicBezTo>
                  <a:cubicBezTo>
                    <a:pt x="473" y="464"/>
                    <a:pt x="473" y="464"/>
                    <a:pt x="475" y="464"/>
                  </a:cubicBezTo>
                  <a:close/>
                  <a:moveTo>
                    <a:pt x="446" y="457"/>
                  </a:moveTo>
                  <a:cubicBezTo>
                    <a:pt x="446" y="458"/>
                    <a:pt x="447" y="458"/>
                    <a:pt x="448" y="458"/>
                  </a:cubicBezTo>
                  <a:cubicBezTo>
                    <a:pt x="450" y="457"/>
                    <a:pt x="451" y="458"/>
                    <a:pt x="451" y="459"/>
                  </a:cubicBezTo>
                  <a:cubicBezTo>
                    <a:pt x="452" y="461"/>
                    <a:pt x="452" y="461"/>
                    <a:pt x="455" y="461"/>
                  </a:cubicBezTo>
                  <a:cubicBezTo>
                    <a:pt x="456" y="460"/>
                    <a:pt x="458" y="460"/>
                    <a:pt x="458" y="461"/>
                  </a:cubicBezTo>
                  <a:cubicBezTo>
                    <a:pt x="458" y="462"/>
                    <a:pt x="450" y="462"/>
                    <a:pt x="446" y="461"/>
                  </a:cubicBezTo>
                  <a:cubicBezTo>
                    <a:pt x="444" y="461"/>
                    <a:pt x="443" y="460"/>
                    <a:pt x="442" y="458"/>
                  </a:cubicBezTo>
                  <a:cubicBezTo>
                    <a:pt x="442" y="456"/>
                    <a:pt x="444" y="455"/>
                    <a:pt x="446" y="457"/>
                  </a:cubicBezTo>
                  <a:close/>
                  <a:moveTo>
                    <a:pt x="436" y="460"/>
                  </a:moveTo>
                  <a:cubicBezTo>
                    <a:pt x="436" y="460"/>
                    <a:pt x="437" y="459"/>
                    <a:pt x="437" y="459"/>
                  </a:cubicBezTo>
                  <a:cubicBezTo>
                    <a:pt x="438" y="459"/>
                    <a:pt x="438" y="460"/>
                    <a:pt x="438" y="460"/>
                  </a:cubicBezTo>
                  <a:cubicBezTo>
                    <a:pt x="438" y="461"/>
                    <a:pt x="437" y="461"/>
                    <a:pt x="436" y="461"/>
                  </a:cubicBezTo>
                  <a:cubicBezTo>
                    <a:pt x="436" y="461"/>
                    <a:pt x="436" y="461"/>
                    <a:pt x="436" y="460"/>
                  </a:cubicBezTo>
                  <a:close/>
                  <a:moveTo>
                    <a:pt x="436" y="477"/>
                  </a:moveTo>
                  <a:cubicBezTo>
                    <a:pt x="444" y="476"/>
                    <a:pt x="451" y="476"/>
                    <a:pt x="450" y="475"/>
                  </a:cubicBezTo>
                  <a:cubicBezTo>
                    <a:pt x="450" y="475"/>
                    <a:pt x="444" y="475"/>
                    <a:pt x="436" y="474"/>
                  </a:cubicBezTo>
                  <a:cubicBezTo>
                    <a:pt x="423" y="474"/>
                    <a:pt x="423" y="474"/>
                    <a:pt x="423" y="474"/>
                  </a:cubicBezTo>
                  <a:cubicBezTo>
                    <a:pt x="425" y="472"/>
                    <a:pt x="425" y="472"/>
                    <a:pt x="425" y="472"/>
                  </a:cubicBezTo>
                  <a:cubicBezTo>
                    <a:pt x="426" y="470"/>
                    <a:pt x="426" y="470"/>
                    <a:pt x="439" y="470"/>
                  </a:cubicBezTo>
                  <a:cubicBezTo>
                    <a:pt x="450" y="471"/>
                    <a:pt x="452" y="470"/>
                    <a:pt x="452" y="469"/>
                  </a:cubicBezTo>
                  <a:cubicBezTo>
                    <a:pt x="452" y="468"/>
                    <a:pt x="451" y="468"/>
                    <a:pt x="448" y="468"/>
                  </a:cubicBezTo>
                  <a:cubicBezTo>
                    <a:pt x="441" y="468"/>
                    <a:pt x="430" y="467"/>
                    <a:pt x="430" y="466"/>
                  </a:cubicBezTo>
                  <a:cubicBezTo>
                    <a:pt x="430" y="464"/>
                    <a:pt x="434" y="464"/>
                    <a:pt x="446" y="464"/>
                  </a:cubicBezTo>
                  <a:cubicBezTo>
                    <a:pt x="453" y="464"/>
                    <a:pt x="459" y="464"/>
                    <a:pt x="460" y="463"/>
                  </a:cubicBezTo>
                  <a:cubicBezTo>
                    <a:pt x="460" y="462"/>
                    <a:pt x="474" y="461"/>
                    <a:pt x="474" y="462"/>
                  </a:cubicBezTo>
                  <a:cubicBezTo>
                    <a:pt x="474" y="462"/>
                    <a:pt x="473" y="463"/>
                    <a:pt x="472" y="463"/>
                  </a:cubicBezTo>
                  <a:cubicBezTo>
                    <a:pt x="471" y="464"/>
                    <a:pt x="471" y="465"/>
                    <a:pt x="475" y="473"/>
                  </a:cubicBezTo>
                  <a:cubicBezTo>
                    <a:pt x="480" y="483"/>
                    <a:pt x="482" y="490"/>
                    <a:pt x="480" y="490"/>
                  </a:cubicBezTo>
                  <a:cubicBezTo>
                    <a:pt x="479" y="490"/>
                    <a:pt x="478" y="491"/>
                    <a:pt x="476" y="493"/>
                  </a:cubicBezTo>
                  <a:cubicBezTo>
                    <a:pt x="473" y="496"/>
                    <a:pt x="469" y="496"/>
                    <a:pt x="469" y="494"/>
                  </a:cubicBezTo>
                  <a:cubicBezTo>
                    <a:pt x="469" y="493"/>
                    <a:pt x="470" y="491"/>
                    <a:pt x="472" y="490"/>
                  </a:cubicBezTo>
                  <a:cubicBezTo>
                    <a:pt x="473" y="489"/>
                    <a:pt x="474" y="488"/>
                    <a:pt x="474" y="487"/>
                  </a:cubicBezTo>
                  <a:cubicBezTo>
                    <a:pt x="473" y="487"/>
                    <a:pt x="473" y="487"/>
                    <a:pt x="472" y="488"/>
                  </a:cubicBezTo>
                  <a:cubicBezTo>
                    <a:pt x="471" y="488"/>
                    <a:pt x="469" y="489"/>
                    <a:pt x="467" y="489"/>
                  </a:cubicBezTo>
                  <a:cubicBezTo>
                    <a:pt x="464" y="489"/>
                    <a:pt x="464" y="488"/>
                    <a:pt x="464" y="487"/>
                  </a:cubicBezTo>
                  <a:cubicBezTo>
                    <a:pt x="464" y="487"/>
                    <a:pt x="464" y="486"/>
                    <a:pt x="464" y="486"/>
                  </a:cubicBezTo>
                  <a:cubicBezTo>
                    <a:pt x="463" y="486"/>
                    <a:pt x="462" y="487"/>
                    <a:pt x="462" y="487"/>
                  </a:cubicBezTo>
                  <a:cubicBezTo>
                    <a:pt x="461" y="488"/>
                    <a:pt x="459" y="489"/>
                    <a:pt x="456" y="489"/>
                  </a:cubicBezTo>
                  <a:cubicBezTo>
                    <a:pt x="452" y="489"/>
                    <a:pt x="451" y="488"/>
                    <a:pt x="453" y="486"/>
                  </a:cubicBezTo>
                  <a:cubicBezTo>
                    <a:pt x="453" y="486"/>
                    <a:pt x="454" y="485"/>
                    <a:pt x="454" y="485"/>
                  </a:cubicBezTo>
                  <a:cubicBezTo>
                    <a:pt x="454" y="484"/>
                    <a:pt x="452" y="485"/>
                    <a:pt x="450" y="486"/>
                  </a:cubicBezTo>
                  <a:cubicBezTo>
                    <a:pt x="446" y="489"/>
                    <a:pt x="444" y="489"/>
                    <a:pt x="445" y="486"/>
                  </a:cubicBezTo>
                  <a:cubicBezTo>
                    <a:pt x="446" y="484"/>
                    <a:pt x="446" y="484"/>
                    <a:pt x="458" y="483"/>
                  </a:cubicBezTo>
                  <a:cubicBezTo>
                    <a:pt x="465" y="483"/>
                    <a:pt x="470" y="483"/>
                    <a:pt x="470" y="482"/>
                  </a:cubicBezTo>
                  <a:cubicBezTo>
                    <a:pt x="470" y="481"/>
                    <a:pt x="436" y="480"/>
                    <a:pt x="426" y="481"/>
                  </a:cubicBezTo>
                  <a:cubicBezTo>
                    <a:pt x="420" y="481"/>
                    <a:pt x="418" y="481"/>
                    <a:pt x="418" y="480"/>
                  </a:cubicBezTo>
                  <a:cubicBezTo>
                    <a:pt x="418" y="478"/>
                    <a:pt x="421" y="477"/>
                    <a:pt x="436" y="477"/>
                  </a:cubicBezTo>
                  <a:close/>
                  <a:moveTo>
                    <a:pt x="439" y="507"/>
                  </a:moveTo>
                  <a:cubicBezTo>
                    <a:pt x="441" y="507"/>
                    <a:pt x="441" y="507"/>
                    <a:pt x="440" y="508"/>
                  </a:cubicBezTo>
                  <a:cubicBezTo>
                    <a:pt x="438" y="510"/>
                    <a:pt x="436" y="511"/>
                    <a:pt x="437" y="509"/>
                  </a:cubicBezTo>
                  <a:cubicBezTo>
                    <a:pt x="437" y="508"/>
                    <a:pt x="438" y="508"/>
                    <a:pt x="439" y="507"/>
                  </a:cubicBezTo>
                  <a:close/>
                  <a:moveTo>
                    <a:pt x="439" y="503"/>
                  </a:moveTo>
                  <a:cubicBezTo>
                    <a:pt x="439" y="503"/>
                    <a:pt x="439" y="502"/>
                    <a:pt x="440" y="502"/>
                  </a:cubicBezTo>
                  <a:cubicBezTo>
                    <a:pt x="440" y="502"/>
                    <a:pt x="441" y="503"/>
                    <a:pt x="441" y="503"/>
                  </a:cubicBezTo>
                  <a:cubicBezTo>
                    <a:pt x="441" y="504"/>
                    <a:pt x="440" y="504"/>
                    <a:pt x="440" y="504"/>
                  </a:cubicBezTo>
                  <a:cubicBezTo>
                    <a:pt x="439" y="504"/>
                    <a:pt x="439" y="504"/>
                    <a:pt x="439" y="503"/>
                  </a:cubicBezTo>
                  <a:close/>
                  <a:moveTo>
                    <a:pt x="440" y="513"/>
                  </a:moveTo>
                  <a:cubicBezTo>
                    <a:pt x="440" y="513"/>
                    <a:pt x="441" y="513"/>
                    <a:pt x="441" y="514"/>
                  </a:cubicBezTo>
                  <a:cubicBezTo>
                    <a:pt x="441" y="514"/>
                    <a:pt x="440" y="515"/>
                    <a:pt x="440" y="515"/>
                  </a:cubicBezTo>
                  <a:cubicBezTo>
                    <a:pt x="439" y="515"/>
                    <a:pt x="439" y="514"/>
                    <a:pt x="439" y="514"/>
                  </a:cubicBezTo>
                  <a:cubicBezTo>
                    <a:pt x="439" y="513"/>
                    <a:pt x="439" y="513"/>
                    <a:pt x="440" y="513"/>
                  </a:cubicBezTo>
                  <a:close/>
                  <a:moveTo>
                    <a:pt x="439" y="495"/>
                  </a:moveTo>
                  <a:cubicBezTo>
                    <a:pt x="438" y="495"/>
                    <a:pt x="438" y="494"/>
                    <a:pt x="438" y="494"/>
                  </a:cubicBezTo>
                  <a:cubicBezTo>
                    <a:pt x="438" y="493"/>
                    <a:pt x="439" y="492"/>
                    <a:pt x="440" y="492"/>
                  </a:cubicBezTo>
                  <a:cubicBezTo>
                    <a:pt x="441" y="492"/>
                    <a:pt x="441" y="492"/>
                    <a:pt x="441" y="493"/>
                  </a:cubicBezTo>
                  <a:cubicBezTo>
                    <a:pt x="441" y="494"/>
                    <a:pt x="440" y="494"/>
                    <a:pt x="439" y="495"/>
                  </a:cubicBezTo>
                  <a:close/>
                  <a:moveTo>
                    <a:pt x="441" y="487"/>
                  </a:moveTo>
                  <a:cubicBezTo>
                    <a:pt x="438" y="490"/>
                    <a:pt x="436" y="489"/>
                    <a:pt x="437" y="487"/>
                  </a:cubicBezTo>
                  <a:cubicBezTo>
                    <a:pt x="438" y="484"/>
                    <a:pt x="439" y="483"/>
                    <a:pt x="441" y="483"/>
                  </a:cubicBezTo>
                  <a:cubicBezTo>
                    <a:pt x="443" y="483"/>
                    <a:pt x="443" y="485"/>
                    <a:pt x="441" y="487"/>
                  </a:cubicBezTo>
                  <a:close/>
                  <a:moveTo>
                    <a:pt x="409" y="497"/>
                  </a:moveTo>
                  <a:cubicBezTo>
                    <a:pt x="408" y="502"/>
                    <a:pt x="407" y="503"/>
                    <a:pt x="407" y="498"/>
                  </a:cubicBezTo>
                  <a:cubicBezTo>
                    <a:pt x="407" y="496"/>
                    <a:pt x="408" y="494"/>
                    <a:pt x="409" y="494"/>
                  </a:cubicBezTo>
                  <a:cubicBezTo>
                    <a:pt x="410" y="494"/>
                    <a:pt x="410" y="494"/>
                    <a:pt x="409" y="497"/>
                  </a:cubicBezTo>
                  <a:close/>
                  <a:moveTo>
                    <a:pt x="410" y="490"/>
                  </a:moveTo>
                  <a:cubicBezTo>
                    <a:pt x="408" y="490"/>
                    <a:pt x="408" y="489"/>
                    <a:pt x="410" y="486"/>
                  </a:cubicBezTo>
                  <a:cubicBezTo>
                    <a:pt x="412" y="484"/>
                    <a:pt x="414" y="485"/>
                    <a:pt x="413" y="488"/>
                  </a:cubicBezTo>
                  <a:cubicBezTo>
                    <a:pt x="412" y="489"/>
                    <a:pt x="411" y="490"/>
                    <a:pt x="410" y="490"/>
                  </a:cubicBezTo>
                  <a:close/>
                  <a:moveTo>
                    <a:pt x="414" y="511"/>
                  </a:moveTo>
                  <a:cubicBezTo>
                    <a:pt x="413" y="511"/>
                    <a:pt x="413" y="511"/>
                    <a:pt x="413" y="510"/>
                  </a:cubicBezTo>
                  <a:cubicBezTo>
                    <a:pt x="414" y="510"/>
                    <a:pt x="414" y="509"/>
                    <a:pt x="415" y="509"/>
                  </a:cubicBezTo>
                  <a:cubicBezTo>
                    <a:pt x="415" y="509"/>
                    <a:pt x="416" y="510"/>
                    <a:pt x="416" y="510"/>
                  </a:cubicBezTo>
                  <a:cubicBezTo>
                    <a:pt x="416" y="511"/>
                    <a:pt x="415" y="511"/>
                    <a:pt x="414" y="511"/>
                  </a:cubicBezTo>
                  <a:close/>
                  <a:moveTo>
                    <a:pt x="417" y="502"/>
                  </a:moveTo>
                  <a:cubicBezTo>
                    <a:pt x="415" y="504"/>
                    <a:pt x="414" y="504"/>
                    <a:pt x="413" y="503"/>
                  </a:cubicBezTo>
                  <a:cubicBezTo>
                    <a:pt x="412" y="502"/>
                    <a:pt x="413" y="501"/>
                    <a:pt x="415" y="501"/>
                  </a:cubicBezTo>
                  <a:cubicBezTo>
                    <a:pt x="417" y="501"/>
                    <a:pt x="418" y="501"/>
                    <a:pt x="417" y="502"/>
                  </a:cubicBezTo>
                  <a:close/>
                  <a:moveTo>
                    <a:pt x="418" y="495"/>
                  </a:moveTo>
                  <a:cubicBezTo>
                    <a:pt x="418" y="496"/>
                    <a:pt x="416" y="497"/>
                    <a:pt x="415" y="496"/>
                  </a:cubicBezTo>
                  <a:cubicBezTo>
                    <a:pt x="414" y="494"/>
                    <a:pt x="415" y="493"/>
                    <a:pt x="417" y="493"/>
                  </a:cubicBezTo>
                  <a:cubicBezTo>
                    <a:pt x="418" y="493"/>
                    <a:pt x="418" y="494"/>
                    <a:pt x="418" y="495"/>
                  </a:cubicBezTo>
                  <a:close/>
                  <a:moveTo>
                    <a:pt x="420" y="516"/>
                  </a:moveTo>
                  <a:cubicBezTo>
                    <a:pt x="419" y="516"/>
                    <a:pt x="419" y="515"/>
                    <a:pt x="419" y="515"/>
                  </a:cubicBezTo>
                  <a:cubicBezTo>
                    <a:pt x="419" y="513"/>
                    <a:pt x="423" y="508"/>
                    <a:pt x="424" y="509"/>
                  </a:cubicBezTo>
                  <a:cubicBezTo>
                    <a:pt x="425" y="509"/>
                    <a:pt x="425" y="513"/>
                    <a:pt x="423" y="515"/>
                  </a:cubicBezTo>
                  <a:cubicBezTo>
                    <a:pt x="423" y="515"/>
                    <a:pt x="421" y="516"/>
                    <a:pt x="420" y="516"/>
                  </a:cubicBezTo>
                  <a:close/>
                  <a:moveTo>
                    <a:pt x="422" y="501"/>
                  </a:moveTo>
                  <a:cubicBezTo>
                    <a:pt x="425" y="499"/>
                    <a:pt x="426" y="499"/>
                    <a:pt x="425" y="501"/>
                  </a:cubicBezTo>
                  <a:cubicBezTo>
                    <a:pt x="424" y="502"/>
                    <a:pt x="423" y="504"/>
                    <a:pt x="422" y="504"/>
                  </a:cubicBezTo>
                  <a:cubicBezTo>
                    <a:pt x="420" y="506"/>
                    <a:pt x="420" y="503"/>
                    <a:pt x="422" y="501"/>
                  </a:cubicBezTo>
                  <a:close/>
                  <a:moveTo>
                    <a:pt x="424" y="521"/>
                  </a:moveTo>
                  <a:cubicBezTo>
                    <a:pt x="424" y="522"/>
                    <a:pt x="423" y="523"/>
                    <a:pt x="423" y="523"/>
                  </a:cubicBezTo>
                  <a:cubicBezTo>
                    <a:pt x="421" y="524"/>
                    <a:pt x="421" y="522"/>
                    <a:pt x="423" y="521"/>
                  </a:cubicBezTo>
                  <a:cubicBezTo>
                    <a:pt x="424" y="520"/>
                    <a:pt x="424" y="520"/>
                    <a:pt x="424" y="521"/>
                  </a:cubicBezTo>
                  <a:close/>
                  <a:moveTo>
                    <a:pt x="423" y="546"/>
                  </a:moveTo>
                  <a:cubicBezTo>
                    <a:pt x="421" y="545"/>
                    <a:pt x="421" y="545"/>
                    <a:pt x="423" y="545"/>
                  </a:cubicBezTo>
                  <a:cubicBezTo>
                    <a:pt x="424" y="545"/>
                    <a:pt x="424" y="545"/>
                    <a:pt x="424" y="546"/>
                  </a:cubicBezTo>
                  <a:cubicBezTo>
                    <a:pt x="424" y="547"/>
                    <a:pt x="424" y="547"/>
                    <a:pt x="423" y="546"/>
                  </a:cubicBezTo>
                  <a:close/>
                  <a:moveTo>
                    <a:pt x="427" y="533"/>
                  </a:moveTo>
                  <a:cubicBezTo>
                    <a:pt x="425" y="535"/>
                    <a:pt x="424" y="534"/>
                    <a:pt x="422" y="532"/>
                  </a:cubicBezTo>
                  <a:cubicBezTo>
                    <a:pt x="420" y="530"/>
                    <a:pt x="420" y="528"/>
                    <a:pt x="424" y="528"/>
                  </a:cubicBezTo>
                  <a:cubicBezTo>
                    <a:pt x="426" y="528"/>
                    <a:pt x="426" y="529"/>
                    <a:pt x="426" y="530"/>
                  </a:cubicBezTo>
                  <a:cubicBezTo>
                    <a:pt x="424" y="531"/>
                    <a:pt x="424" y="532"/>
                    <a:pt x="427" y="532"/>
                  </a:cubicBezTo>
                  <a:cubicBezTo>
                    <a:pt x="428" y="532"/>
                    <a:pt x="428" y="532"/>
                    <a:pt x="427" y="533"/>
                  </a:cubicBezTo>
                  <a:close/>
                  <a:moveTo>
                    <a:pt x="421" y="495"/>
                  </a:moveTo>
                  <a:cubicBezTo>
                    <a:pt x="421" y="493"/>
                    <a:pt x="424" y="492"/>
                    <a:pt x="430" y="492"/>
                  </a:cubicBezTo>
                  <a:cubicBezTo>
                    <a:pt x="434" y="492"/>
                    <a:pt x="435" y="492"/>
                    <a:pt x="432" y="494"/>
                  </a:cubicBezTo>
                  <a:cubicBezTo>
                    <a:pt x="430" y="496"/>
                    <a:pt x="420" y="496"/>
                    <a:pt x="421" y="495"/>
                  </a:cubicBezTo>
                  <a:close/>
                  <a:moveTo>
                    <a:pt x="433" y="512"/>
                  </a:moveTo>
                  <a:cubicBezTo>
                    <a:pt x="433" y="513"/>
                    <a:pt x="432" y="514"/>
                    <a:pt x="431" y="515"/>
                  </a:cubicBezTo>
                  <a:cubicBezTo>
                    <a:pt x="430" y="515"/>
                    <a:pt x="430" y="513"/>
                    <a:pt x="432" y="511"/>
                  </a:cubicBezTo>
                  <a:cubicBezTo>
                    <a:pt x="433" y="510"/>
                    <a:pt x="433" y="510"/>
                    <a:pt x="433" y="512"/>
                  </a:cubicBezTo>
                  <a:close/>
                  <a:moveTo>
                    <a:pt x="433" y="503"/>
                  </a:moveTo>
                  <a:cubicBezTo>
                    <a:pt x="433" y="504"/>
                    <a:pt x="432" y="504"/>
                    <a:pt x="432" y="504"/>
                  </a:cubicBezTo>
                  <a:cubicBezTo>
                    <a:pt x="431" y="504"/>
                    <a:pt x="431" y="503"/>
                    <a:pt x="432" y="501"/>
                  </a:cubicBezTo>
                  <a:cubicBezTo>
                    <a:pt x="433" y="500"/>
                    <a:pt x="434" y="501"/>
                    <a:pt x="433" y="503"/>
                  </a:cubicBezTo>
                  <a:close/>
                  <a:moveTo>
                    <a:pt x="426" y="489"/>
                  </a:moveTo>
                  <a:cubicBezTo>
                    <a:pt x="422" y="489"/>
                    <a:pt x="418" y="489"/>
                    <a:pt x="418" y="489"/>
                  </a:cubicBezTo>
                  <a:cubicBezTo>
                    <a:pt x="418" y="489"/>
                    <a:pt x="418" y="488"/>
                    <a:pt x="419" y="488"/>
                  </a:cubicBezTo>
                  <a:cubicBezTo>
                    <a:pt x="420" y="487"/>
                    <a:pt x="420" y="486"/>
                    <a:pt x="419" y="486"/>
                  </a:cubicBezTo>
                  <a:cubicBezTo>
                    <a:pt x="419" y="486"/>
                    <a:pt x="418" y="486"/>
                    <a:pt x="419" y="485"/>
                  </a:cubicBezTo>
                  <a:cubicBezTo>
                    <a:pt x="420" y="484"/>
                    <a:pt x="436" y="484"/>
                    <a:pt x="436" y="485"/>
                  </a:cubicBezTo>
                  <a:cubicBezTo>
                    <a:pt x="436" y="485"/>
                    <a:pt x="435" y="486"/>
                    <a:pt x="434" y="487"/>
                  </a:cubicBezTo>
                  <a:cubicBezTo>
                    <a:pt x="434" y="488"/>
                    <a:pt x="431" y="489"/>
                    <a:pt x="426" y="489"/>
                  </a:cubicBezTo>
                  <a:close/>
                  <a:moveTo>
                    <a:pt x="434" y="532"/>
                  </a:moveTo>
                  <a:cubicBezTo>
                    <a:pt x="435" y="532"/>
                    <a:pt x="436" y="531"/>
                    <a:pt x="438" y="531"/>
                  </a:cubicBezTo>
                  <a:cubicBezTo>
                    <a:pt x="439" y="531"/>
                    <a:pt x="440" y="531"/>
                    <a:pt x="440" y="532"/>
                  </a:cubicBezTo>
                  <a:cubicBezTo>
                    <a:pt x="439" y="532"/>
                    <a:pt x="434" y="533"/>
                    <a:pt x="434" y="532"/>
                  </a:cubicBezTo>
                  <a:close/>
                  <a:moveTo>
                    <a:pt x="438" y="545"/>
                  </a:moveTo>
                  <a:cubicBezTo>
                    <a:pt x="437" y="545"/>
                    <a:pt x="437" y="544"/>
                    <a:pt x="437" y="544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38" y="543"/>
                    <a:pt x="439" y="543"/>
                    <a:pt x="439" y="544"/>
                  </a:cubicBezTo>
                  <a:cubicBezTo>
                    <a:pt x="439" y="544"/>
                    <a:pt x="438" y="545"/>
                    <a:pt x="438" y="545"/>
                  </a:cubicBezTo>
                  <a:close/>
                  <a:moveTo>
                    <a:pt x="442" y="593"/>
                  </a:moveTo>
                  <a:cubicBezTo>
                    <a:pt x="441" y="593"/>
                    <a:pt x="440" y="593"/>
                    <a:pt x="440" y="593"/>
                  </a:cubicBezTo>
                  <a:cubicBezTo>
                    <a:pt x="439" y="592"/>
                    <a:pt x="442" y="590"/>
                    <a:pt x="443" y="591"/>
                  </a:cubicBezTo>
                  <a:cubicBezTo>
                    <a:pt x="443" y="591"/>
                    <a:pt x="442" y="592"/>
                    <a:pt x="442" y="593"/>
                  </a:cubicBezTo>
                  <a:close/>
                  <a:moveTo>
                    <a:pt x="441" y="576"/>
                  </a:moveTo>
                  <a:cubicBezTo>
                    <a:pt x="438" y="579"/>
                    <a:pt x="438" y="579"/>
                    <a:pt x="438" y="576"/>
                  </a:cubicBezTo>
                  <a:cubicBezTo>
                    <a:pt x="438" y="574"/>
                    <a:pt x="439" y="573"/>
                    <a:pt x="440" y="573"/>
                  </a:cubicBezTo>
                  <a:cubicBezTo>
                    <a:pt x="443" y="573"/>
                    <a:pt x="443" y="574"/>
                    <a:pt x="441" y="576"/>
                  </a:cubicBezTo>
                  <a:close/>
                  <a:moveTo>
                    <a:pt x="445" y="538"/>
                  </a:moveTo>
                  <a:cubicBezTo>
                    <a:pt x="442" y="541"/>
                    <a:pt x="440" y="541"/>
                    <a:pt x="439" y="540"/>
                  </a:cubicBezTo>
                  <a:cubicBezTo>
                    <a:pt x="438" y="538"/>
                    <a:pt x="441" y="536"/>
                    <a:pt x="444" y="536"/>
                  </a:cubicBezTo>
                  <a:cubicBezTo>
                    <a:pt x="447" y="536"/>
                    <a:pt x="447" y="536"/>
                    <a:pt x="447" y="536"/>
                  </a:cubicBezTo>
                  <a:lnTo>
                    <a:pt x="445" y="538"/>
                  </a:lnTo>
                  <a:close/>
                  <a:moveTo>
                    <a:pt x="446" y="543"/>
                  </a:moveTo>
                  <a:cubicBezTo>
                    <a:pt x="445" y="541"/>
                    <a:pt x="452" y="535"/>
                    <a:pt x="455" y="535"/>
                  </a:cubicBezTo>
                  <a:cubicBezTo>
                    <a:pt x="458" y="535"/>
                    <a:pt x="458" y="536"/>
                    <a:pt x="453" y="540"/>
                  </a:cubicBezTo>
                  <a:cubicBezTo>
                    <a:pt x="450" y="544"/>
                    <a:pt x="447" y="545"/>
                    <a:pt x="446" y="543"/>
                  </a:cubicBezTo>
                  <a:close/>
                  <a:moveTo>
                    <a:pt x="451" y="556"/>
                  </a:moveTo>
                  <a:cubicBezTo>
                    <a:pt x="449" y="555"/>
                    <a:pt x="449" y="555"/>
                    <a:pt x="451" y="554"/>
                  </a:cubicBezTo>
                  <a:cubicBezTo>
                    <a:pt x="454" y="552"/>
                    <a:pt x="457" y="553"/>
                    <a:pt x="457" y="555"/>
                  </a:cubicBezTo>
                  <a:cubicBezTo>
                    <a:pt x="457" y="557"/>
                    <a:pt x="454" y="558"/>
                    <a:pt x="451" y="556"/>
                  </a:cubicBezTo>
                  <a:close/>
                  <a:moveTo>
                    <a:pt x="456" y="590"/>
                  </a:moveTo>
                  <a:cubicBezTo>
                    <a:pt x="456" y="587"/>
                    <a:pt x="456" y="584"/>
                    <a:pt x="458" y="569"/>
                  </a:cubicBezTo>
                  <a:cubicBezTo>
                    <a:pt x="458" y="566"/>
                    <a:pt x="459" y="565"/>
                    <a:pt x="460" y="565"/>
                  </a:cubicBezTo>
                  <a:cubicBezTo>
                    <a:pt x="461" y="565"/>
                    <a:pt x="461" y="565"/>
                    <a:pt x="461" y="567"/>
                  </a:cubicBezTo>
                  <a:cubicBezTo>
                    <a:pt x="460" y="569"/>
                    <a:pt x="460" y="575"/>
                    <a:pt x="459" y="580"/>
                  </a:cubicBezTo>
                  <a:cubicBezTo>
                    <a:pt x="458" y="591"/>
                    <a:pt x="457" y="595"/>
                    <a:pt x="456" y="590"/>
                  </a:cubicBezTo>
                  <a:close/>
                  <a:moveTo>
                    <a:pt x="463" y="630"/>
                  </a:moveTo>
                  <a:cubicBezTo>
                    <a:pt x="467" y="628"/>
                    <a:pt x="468" y="627"/>
                    <a:pt x="468" y="629"/>
                  </a:cubicBezTo>
                  <a:cubicBezTo>
                    <a:pt x="468" y="630"/>
                    <a:pt x="467" y="631"/>
                    <a:pt x="465" y="632"/>
                  </a:cubicBezTo>
                  <a:cubicBezTo>
                    <a:pt x="459" y="635"/>
                    <a:pt x="458" y="634"/>
                    <a:pt x="463" y="630"/>
                  </a:cubicBezTo>
                  <a:close/>
                  <a:moveTo>
                    <a:pt x="466" y="639"/>
                  </a:moveTo>
                  <a:cubicBezTo>
                    <a:pt x="462" y="642"/>
                    <a:pt x="459" y="642"/>
                    <a:pt x="460" y="640"/>
                  </a:cubicBezTo>
                  <a:cubicBezTo>
                    <a:pt x="461" y="638"/>
                    <a:pt x="466" y="635"/>
                    <a:pt x="467" y="635"/>
                  </a:cubicBezTo>
                  <a:cubicBezTo>
                    <a:pt x="469" y="635"/>
                    <a:pt x="468" y="637"/>
                    <a:pt x="466" y="639"/>
                  </a:cubicBezTo>
                  <a:close/>
                  <a:moveTo>
                    <a:pt x="470" y="614"/>
                  </a:moveTo>
                  <a:cubicBezTo>
                    <a:pt x="469" y="619"/>
                    <a:pt x="469" y="623"/>
                    <a:pt x="469" y="624"/>
                  </a:cubicBezTo>
                  <a:cubicBezTo>
                    <a:pt x="468" y="624"/>
                    <a:pt x="467" y="626"/>
                    <a:pt x="464" y="627"/>
                  </a:cubicBezTo>
                  <a:cubicBezTo>
                    <a:pt x="462" y="628"/>
                    <a:pt x="460" y="629"/>
                    <a:pt x="460" y="629"/>
                  </a:cubicBezTo>
                  <a:cubicBezTo>
                    <a:pt x="460" y="629"/>
                    <a:pt x="460" y="628"/>
                    <a:pt x="459" y="626"/>
                  </a:cubicBezTo>
                  <a:cubicBezTo>
                    <a:pt x="459" y="624"/>
                    <a:pt x="460" y="622"/>
                    <a:pt x="463" y="620"/>
                  </a:cubicBezTo>
                  <a:cubicBezTo>
                    <a:pt x="465" y="618"/>
                    <a:pt x="465" y="617"/>
                    <a:pt x="464" y="618"/>
                  </a:cubicBezTo>
                  <a:cubicBezTo>
                    <a:pt x="463" y="618"/>
                    <a:pt x="461" y="619"/>
                    <a:pt x="461" y="619"/>
                  </a:cubicBezTo>
                  <a:cubicBezTo>
                    <a:pt x="460" y="619"/>
                    <a:pt x="460" y="615"/>
                    <a:pt x="460" y="609"/>
                  </a:cubicBezTo>
                  <a:cubicBezTo>
                    <a:pt x="460" y="604"/>
                    <a:pt x="461" y="598"/>
                    <a:pt x="461" y="597"/>
                  </a:cubicBezTo>
                  <a:cubicBezTo>
                    <a:pt x="461" y="595"/>
                    <a:pt x="461" y="594"/>
                    <a:pt x="463" y="593"/>
                  </a:cubicBezTo>
                  <a:cubicBezTo>
                    <a:pt x="466" y="593"/>
                    <a:pt x="466" y="593"/>
                    <a:pt x="466" y="593"/>
                  </a:cubicBezTo>
                  <a:cubicBezTo>
                    <a:pt x="463" y="593"/>
                    <a:pt x="463" y="593"/>
                    <a:pt x="463" y="593"/>
                  </a:cubicBezTo>
                  <a:cubicBezTo>
                    <a:pt x="461" y="592"/>
                    <a:pt x="461" y="592"/>
                    <a:pt x="462" y="586"/>
                  </a:cubicBezTo>
                  <a:cubicBezTo>
                    <a:pt x="462" y="583"/>
                    <a:pt x="462" y="577"/>
                    <a:pt x="463" y="573"/>
                  </a:cubicBezTo>
                  <a:cubicBezTo>
                    <a:pt x="463" y="565"/>
                    <a:pt x="463" y="565"/>
                    <a:pt x="465" y="564"/>
                  </a:cubicBezTo>
                  <a:cubicBezTo>
                    <a:pt x="470" y="563"/>
                    <a:pt x="471" y="563"/>
                    <a:pt x="471" y="565"/>
                  </a:cubicBezTo>
                  <a:cubicBezTo>
                    <a:pt x="471" y="570"/>
                    <a:pt x="468" y="592"/>
                    <a:pt x="468" y="593"/>
                  </a:cubicBezTo>
                  <a:cubicBezTo>
                    <a:pt x="467" y="594"/>
                    <a:pt x="467" y="594"/>
                    <a:pt x="468" y="594"/>
                  </a:cubicBezTo>
                  <a:cubicBezTo>
                    <a:pt x="470" y="594"/>
                    <a:pt x="471" y="605"/>
                    <a:pt x="470" y="614"/>
                  </a:cubicBezTo>
                  <a:close/>
                  <a:moveTo>
                    <a:pt x="478" y="623"/>
                  </a:moveTo>
                  <a:cubicBezTo>
                    <a:pt x="479" y="624"/>
                    <a:pt x="478" y="624"/>
                    <a:pt x="476" y="626"/>
                  </a:cubicBezTo>
                  <a:cubicBezTo>
                    <a:pt x="472" y="628"/>
                    <a:pt x="471" y="628"/>
                    <a:pt x="471" y="627"/>
                  </a:cubicBezTo>
                  <a:cubicBezTo>
                    <a:pt x="471" y="626"/>
                    <a:pt x="476" y="623"/>
                    <a:pt x="478" y="623"/>
                  </a:cubicBezTo>
                  <a:close/>
                  <a:moveTo>
                    <a:pt x="471" y="633"/>
                  </a:moveTo>
                  <a:cubicBezTo>
                    <a:pt x="471" y="632"/>
                    <a:pt x="476" y="629"/>
                    <a:pt x="478" y="629"/>
                  </a:cubicBezTo>
                  <a:cubicBezTo>
                    <a:pt x="479" y="629"/>
                    <a:pt x="479" y="631"/>
                    <a:pt x="478" y="632"/>
                  </a:cubicBezTo>
                  <a:cubicBezTo>
                    <a:pt x="475" y="634"/>
                    <a:pt x="471" y="635"/>
                    <a:pt x="471" y="633"/>
                  </a:cubicBezTo>
                  <a:close/>
                  <a:moveTo>
                    <a:pt x="477" y="643"/>
                  </a:moveTo>
                  <a:cubicBezTo>
                    <a:pt x="475" y="645"/>
                    <a:pt x="473" y="645"/>
                    <a:pt x="473" y="643"/>
                  </a:cubicBezTo>
                  <a:cubicBezTo>
                    <a:pt x="473" y="641"/>
                    <a:pt x="476" y="638"/>
                    <a:pt x="478" y="638"/>
                  </a:cubicBezTo>
                  <a:cubicBezTo>
                    <a:pt x="481" y="638"/>
                    <a:pt x="480" y="641"/>
                    <a:pt x="477" y="643"/>
                  </a:cubicBezTo>
                  <a:close/>
                  <a:moveTo>
                    <a:pt x="476" y="601"/>
                  </a:moveTo>
                  <a:cubicBezTo>
                    <a:pt x="474" y="598"/>
                    <a:pt x="474" y="593"/>
                    <a:pt x="476" y="577"/>
                  </a:cubicBezTo>
                  <a:cubicBezTo>
                    <a:pt x="477" y="564"/>
                    <a:pt x="477" y="562"/>
                    <a:pt x="480" y="562"/>
                  </a:cubicBezTo>
                  <a:cubicBezTo>
                    <a:pt x="482" y="562"/>
                    <a:pt x="482" y="562"/>
                    <a:pt x="482" y="566"/>
                  </a:cubicBezTo>
                  <a:cubicBezTo>
                    <a:pt x="481" y="568"/>
                    <a:pt x="481" y="577"/>
                    <a:pt x="480" y="585"/>
                  </a:cubicBezTo>
                  <a:cubicBezTo>
                    <a:pt x="479" y="602"/>
                    <a:pt x="479" y="604"/>
                    <a:pt x="476" y="601"/>
                  </a:cubicBezTo>
                  <a:close/>
                  <a:moveTo>
                    <a:pt x="486" y="638"/>
                  </a:moveTo>
                  <a:cubicBezTo>
                    <a:pt x="484" y="639"/>
                    <a:pt x="482" y="639"/>
                    <a:pt x="482" y="638"/>
                  </a:cubicBezTo>
                  <a:cubicBezTo>
                    <a:pt x="482" y="636"/>
                    <a:pt x="485" y="634"/>
                    <a:pt x="486" y="634"/>
                  </a:cubicBezTo>
                  <a:cubicBezTo>
                    <a:pt x="488" y="634"/>
                    <a:pt x="488" y="637"/>
                    <a:pt x="486" y="638"/>
                  </a:cubicBezTo>
                  <a:close/>
                  <a:moveTo>
                    <a:pt x="486" y="628"/>
                  </a:moveTo>
                  <a:cubicBezTo>
                    <a:pt x="483" y="629"/>
                    <a:pt x="482" y="629"/>
                    <a:pt x="482" y="627"/>
                  </a:cubicBezTo>
                  <a:cubicBezTo>
                    <a:pt x="482" y="626"/>
                    <a:pt x="488" y="622"/>
                    <a:pt x="489" y="622"/>
                  </a:cubicBezTo>
                  <a:cubicBezTo>
                    <a:pt x="490" y="623"/>
                    <a:pt x="488" y="627"/>
                    <a:pt x="486" y="628"/>
                  </a:cubicBezTo>
                  <a:close/>
                  <a:moveTo>
                    <a:pt x="486" y="621"/>
                  </a:moveTo>
                  <a:cubicBezTo>
                    <a:pt x="483" y="623"/>
                    <a:pt x="482" y="622"/>
                    <a:pt x="482" y="621"/>
                  </a:cubicBezTo>
                  <a:cubicBezTo>
                    <a:pt x="482" y="618"/>
                    <a:pt x="488" y="611"/>
                    <a:pt x="489" y="612"/>
                  </a:cubicBezTo>
                  <a:cubicBezTo>
                    <a:pt x="491" y="614"/>
                    <a:pt x="489" y="619"/>
                    <a:pt x="486" y="621"/>
                  </a:cubicBezTo>
                  <a:close/>
                  <a:moveTo>
                    <a:pt x="509" y="626"/>
                  </a:moveTo>
                  <a:cubicBezTo>
                    <a:pt x="506" y="628"/>
                    <a:pt x="491" y="634"/>
                    <a:pt x="491" y="634"/>
                  </a:cubicBezTo>
                  <a:cubicBezTo>
                    <a:pt x="490" y="632"/>
                    <a:pt x="494" y="629"/>
                    <a:pt x="501" y="625"/>
                  </a:cubicBezTo>
                  <a:cubicBezTo>
                    <a:pt x="509" y="621"/>
                    <a:pt x="510" y="620"/>
                    <a:pt x="510" y="623"/>
                  </a:cubicBezTo>
                  <a:cubicBezTo>
                    <a:pt x="510" y="624"/>
                    <a:pt x="510" y="625"/>
                    <a:pt x="509" y="626"/>
                  </a:cubicBezTo>
                  <a:close/>
                  <a:moveTo>
                    <a:pt x="510" y="615"/>
                  </a:moveTo>
                  <a:cubicBezTo>
                    <a:pt x="507" y="617"/>
                    <a:pt x="506" y="617"/>
                    <a:pt x="505" y="615"/>
                  </a:cubicBezTo>
                  <a:cubicBezTo>
                    <a:pt x="505" y="614"/>
                    <a:pt x="503" y="611"/>
                    <a:pt x="500" y="609"/>
                  </a:cubicBezTo>
                  <a:cubicBezTo>
                    <a:pt x="497" y="606"/>
                    <a:pt x="497" y="604"/>
                    <a:pt x="497" y="602"/>
                  </a:cubicBezTo>
                  <a:cubicBezTo>
                    <a:pt x="497" y="599"/>
                    <a:pt x="498" y="598"/>
                    <a:pt x="500" y="598"/>
                  </a:cubicBezTo>
                  <a:cubicBezTo>
                    <a:pt x="502" y="598"/>
                    <a:pt x="504" y="597"/>
                    <a:pt x="505" y="597"/>
                  </a:cubicBezTo>
                  <a:cubicBezTo>
                    <a:pt x="506" y="596"/>
                    <a:pt x="506" y="596"/>
                    <a:pt x="506" y="601"/>
                  </a:cubicBezTo>
                  <a:cubicBezTo>
                    <a:pt x="506" y="607"/>
                    <a:pt x="508" y="606"/>
                    <a:pt x="509" y="599"/>
                  </a:cubicBezTo>
                  <a:cubicBezTo>
                    <a:pt x="511" y="580"/>
                    <a:pt x="511" y="574"/>
                    <a:pt x="512" y="574"/>
                  </a:cubicBezTo>
                  <a:cubicBezTo>
                    <a:pt x="513" y="572"/>
                    <a:pt x="513" y="589"/>
                    <a:pt x="512" y="603"/>
                  </a:cubicBezTo>
                  <a:cubicBezTo>
                    <a:pt x="512" y="612"/>
                    <a:pt x="511" y="614"/>
                    <a:pt x="510" y="615"/>
                  </a:cubicBezTo>
                  <a:close/>
                  <a:moveTo>
                    <a:pt x="516" y="628"/>
                  </a:moveTo>
                  <a:cubicBezTo>
                    <a:pt x="515" y="628"/>
                    <a:pt x="515" y="629"/>
                    <a:pt x="514" y="629"/>
                  </a:cubicBezTo>
                  <a:cubicBezTo>
                    <a:pt x="513" y="629"/>
                    <a:pt x="513" y="628"/>
                    <a:pt x="515" y="627"/>
                  </a:cubicBezTo>
                  <a:cubicBezTo>
                    <a:pt x="516" y="627"/>
                    <a:pt x="516" y="627"/>
                    <a:pt x="516" y="628"/>
                  </a:cubicBezTo>
                  <a:close/>
                  <a:moveTo>
                    <a:pt x="516" y="623"/>
                  </a:moveTo>
                  <a:cubicBezTo>
                    <a:pt x="514" y="624"/>
                    <a:pt x="512" y="624"/>
                    <a:pt x="512" y="623"/>
                  </a:cubicBezTo>
                  <a:cubicBezTo>
                    <a:pt x="512" y="621"/>
                    <a:pt x="515" y="617"/>
                    <a:pt x="516" y="617"/>
                  </a:cubicBezTo>
                  <a:cubicBezTo>
                    <a:pt x="517" y="617"/>
                    <a:pt x="517" y="621"/>
                    <a:pt x="516" y="623"/>
                  </a:cubicBezTo>
                  <a:close/>
                  <a:moveTo>
                    <a:pt x="524" y="640"/>
                  </a:moveTo>
                  <a:cubicBezTo>
                    <a:pt x="523" y="642"/>
                    <a:pt x="520" y="643"/>
                    <a:pt x="520" y="640"/>
                  </a:cubicBezTo>
                  <a:cubicBezTo>
                    <a:pt x="520" y="638"/>
                    <a:pt x="523" y="636"/>
                    <a:pt x="524" y="637"/>
                  </a:cubicBezTo>
                  <a:cubicBezTo>
                    <a:pt x="524" y="637"/>
                    <a:pt x="524" y="639"/>
                    <a:pt x="524" y="640"/>
                  </a:cubicBezTo>
                  <a:close/>
                  <a:moveTo>
                    <a:pt x="524" y="632"/>
                  </a:moveTo>
                  <a:cubicBezTo>
                    <a:pt x="522" y="634"/>
                    <a:pt x="521" y="634"/>
                    <a:pt x="521" y="632"/>
                  </a:cubicBezTo>
                  <a:cubicBezTo>
                    <a:pt x="520" y="630"/>
                    <a:pt x="522" y="628"/>
                    <a:pt x="525" y="628"/>
                  </a:cubicBezTo>
                  <a:cubicBezTo>
                    <a:pt x="526" y="628"/>
                    <a:pt x="526" y="630"/>
                    <a:pt x="524" y="632"/>
                  </a:cubicBezTo>
                  <a:close/>
                  <a:moveTo>
                    <a:pt x="524" y="620"/>
                  </a:moveTo>
                  <a:cubicBezTo>
                    <a:pt x="522" y="621"/>
                    <a:pt x="521" y="621"/>
                    <a:pt x="521" y="621"/>
                  </a:cubicBezTo>
                  <a:cubicBezTo>
                    <a:pt x="520" y="617"/>
                    <a:pt x="521" y="613"/>
                    <a:pt x="524" y="613"/>
                  </a:cubicBezTo>
                  <a:cubicBezTo>
                    <a:pt x="526" y="613"/>
                    <a:pt x="526" y="619"/>
                    <a:pt x="524" y="620"/>
                  </a:cubicBezTo>
                  <a:close/>
                  <a:moveTo>
                    <a:pt x="605" y="555"/>
                  </a:moveTo>
                  <a:cubicBezTo>
                    <a:pt x="606" y="555"/>
                    <a:pt x="606" y="557"/>
                    <a:pt x="606" y="559"/>
                  </a:cubicBezTo>
                  <a:cubicBezTo>
                    <a:pt x="606" y="561"/>
                    <a:pt x="605" y="563"/>
                    <a:pt x="604" y="564"/>
                  </a:cubicBezTo>
                  <a:cubicBezTo>
                    <a:pt x="602" y="566"/>
                    <a:pt x="602" y="566"/>
                    <a:pt x="602" y="562"/>
                  </a:cubicBezTo>
                  <a:cubicBezTo>
                    <a:pt x="602" y="559"/>
                    <a:pt x="604" y="555"/>
                    <a:pt x="605" y="555"/>
                  </a:cubicBezTo>
                  <a:close/>
                  <a:moveTo>
                    <a:pt x="598" y="564"/>
                  </a:moveTo>
                  <a:cubicBezTo>
                    <a:pt x="600" y="568"/>
                    <a:pt x="599" y="570"/>
                    <a:pt x="588" y="582"/>
                  </a:cubicBezTo>
                  <a:cubicBezTo>
                    <a:pt x="582" y="588"/>
                    <a:pt x="576" y="594"/>
                    <a:pt x="576" y="594"/>
                  </a:cubicBezTo>
                  <a:cubicBezTo>
                    <a:pt x="575" y="594"/>
                    <a:pt x="575" y="588"/>
                    <a:pt x="576" y="586"/>
                  </a:cubicBezTo>
                  <a:cubicBezTo>
                    <a:pt x="577" y="584"/>
                    <a:pt x="582" y="578"/>
                    <a:pt x="588" y="573"/>
                  </a:cubicBezTo>
                  <a:cubicBezTo>
                    <a:pt x="596" y="564"/>
                    <a:pt x="598" y="563"/>
                    <a:pt x="598" y="564"/>
                  </a:cubicBezTo>
                  <a:close/>
                  <a:moveTo>
                    <a:pt x="577" y="572"/>
                  </a:moveTo>
                  <a:cubicBezTo>
                    <a:pt x="578" y="571"/>
                    <a:pt x="579" y="570"/>
                    <a:pt x="580" y="570"/>
                  </a:cubicBezTo>
                  <a:cubicBezTo>
                    <a:pt x="581" y="571"/>
                    <a:pt x="581" y="570"/>
                    <a:pt x="581" y="569"/>
                  </a:cubicBezTo>
                  <a:cubicBezTo>
                    <a:pt x="581" y="567"/>
                    <a:pt x="591" y="555"/>
                    <a:pt x="593" y="555"/>
                  </a:cubicBezTo>
                  <a:cubicBezTo>
                    <a:pt x="593" y="555"/>
                    <a:pt x="593" y="556"/>
                    <a:pt x="593" y="557"/>
                  </a:cubicBezTo>
                  <a:cubicBezTo>
                    <a:pt x="594" y="559"/>
                    <a:pt x="594" y="559"/>
                    <a:pt x="595" y="559"/>
                  </a:cubicBezTo>
                  <a:cubicBezTo>
                    <a:pt x="599" y="557"/>
                    <a:pt x="597" y="560"/>
                    <a:pt x="586" y="570"/>
                  </a:cubicBezTo>
                  <a:cubicBezTo>
                    <a:pt x="580" y="576"/>
                    <a:pt x="575" y="580"/>
                    <a:pt x="575" y="580"/>
                  </a:cubicBezTo>
                  <a:cubicBezTo>
                    <a:pt x="574" y="580"/>
                    <a:pt x="575" y="573"/>
                    <a:pt x="577" y="572"/>
                  </a:cubicBezTo>
                  <a:close/>
                  <a:moveTo>
                    <a:pt x="587" y="607"/>
                  </a:moveTo>
                  <a:cubicBezTo>
                    <a:pt x="585" y="610"/>
                    <a:pt x="581" y="613"/>
                    <a:pt x="579" y="615"/>
                  </a:cubicBezTo>
                  <a:cubicBezTo>
                    <a:pt x="575" y="618"/>
                    <a:pt x="572" y="619"/>
                    <a:pt x="573" y="616"/>
                  </a:cubicBezTo>
                  <a:cubicBezTo>
                    <a:pt x="574" y="616"/>
                    <a:pt x="578" y="611"/>
                    <a:pt x="582" y="607"/>
                  </a:cubicBezTo>
                  <a:cubicBezTo>
                    <a:pt x="590" y="599"/>
                    <a:pt x="590" y="598"/>
                    <a:pt x="591" y="600"/>
                  </a:cubicBezTo>
                  <a:cubicBezTo>
                    <a:pt x="592" y="602"/>
                    <a:pt x="592" y="603"/>
                    <a:pt x="587" y="607"/>
                  </a:cubicBezTo>
                  <a:close/>
                  <a:moveTo>
                    <a:pt x="574" y="611"/>
                  </a:moveTo>
                  <a:cubicBezTo>
                    <a:pt x="574" y="607"/>
                    <a:pt x="574" y="607"/>
                    <a:pt x="574" y="607"/>
                  </a:cubicBezTo>
                  <a:cubicBezTo>
                    <a:pt x="574" y="602"/>
                    <a:pt x="575" y="600"/>
                    <a:pt x="585" y="589"/>
                  </a:cubicBezTo>
                  <a:cubicBezTo>
                    <a:pt x="590" y="584"/>
                    <a:pt x="595" y="579"/>
                    <a:pt x="596" y="577"/>
                  </a:cubicBezTo>
                  <a:cubicBezTo>
                    <a:pt x="598" y="574"/>
                    <a:pt x="600" y="573"/>
                    <a:pt x="600" y="575"/>
                  </a:cubicBezTo>
                  <a:cubicBezTo>
                    <a:pt x="600" y="576"/>
                    <a:pt x="601" y="576"/>
                    <a:pt x="601" y="576"/>
                  </a:cubicBezTo>
                  <a:cubicBezTo>
                    <a:pt x="602" y="576"/>
                    <a:pt x="602" y="575"/>
                    <a:pt x="602" y="573"/>
                  </a:cubicBezTo>
                  <a:cubicBezTo>
                    <a:pt x="602" y="571"/>
                    <a:pt x="603" y="569"/>
                    <a:pt x="604" y="568"/>
                  </a:cubicBezTo>
                  <a:cubicBezTo>
                    <a:pt x="606" y="566"/>
                    <a:pt x="607" y="566"/>
                    <a:pt x="606" y="570"/>
                  </a:cubicBezTo>
                  <a:cubicBezTo>
                    <a:pt x="606" y="572"/>
                    <a:pt x="606" y="573"/>
                    <a:pt x="607" y="573"/>
                  </a:cubicBezTo>
                  <a:cubicBezTo>
                    <a:pt x="607" y="573"/>
                    <a:pt x="608" y="571"/>
                    <a:pt x="608" y="568"/>
                  </a:cubicBezTo>
                  <a:cubicBezTo>
                    <a:pt x="609" y="563"/>
                    <a:pt x="611" y="559"/>
                    <a:pt x="613" y="559"/>
                  </a:cubicBezTo>
                  <a:cubicBezTo>
                    <a:pt x="613" y="559"/>
                    <a:pt x="614" y="561"/>
                    <a:pt x="614" y="564"/>
                  </a:cubicBezTo>
                  <a:cubicBezTo>
                    <a:pt x="614" y="570"/>
                    <a:pt x="614" y="570"/>
                    <a:pt x="614" y="570"/>
                  </a:cubicBezTo>
                  <a:lnTo>
                    <a:pt x="574" y="611"/>
                  </a:lnTo>
                  <a:close/>
                  <a:moveTo>
                    <a:pt x="741" y="588"/>
                  </a:moveTo>
                  <a:cubicBezTo>
                    <a:pt x="733" y="588"/>
                    <a:pt x="731" y="587"/>
                    <a:pt x="731" y="586"/>
                  </a:cubicBezTo>
                  <a:cubicBezTo>
                    <a:pt x="731" y="585"/>
                    <a:pt x="742" y="586"/>
                    <a:pt x="745" y="587"/>
                  </a:cubicBezTo>
                  <a:cubicBezTo>
                    <a:pt x="746" y="587"/>
                    <a:pt x="745" y="588"/>
                    <a:pt x="741" y="588"/>
                  </a:cubicBezTo>
                  <a:close/>
                  <a:moveTo>
                    <a:pt x="764" y="324"/>
                  </a:moveTo>
                  <a:cubicBezTo>
                    <a:pt x="765" y="323"/>
                    <a:pt x="766" y="323"/>
                    <a:pt x="767" y="323"/>
                  </a:cubicBezTo>
                  <a:cubicBezTo>
                    <a:pt x="769" y="324"/>
                    <a:pt x="769" y="326"/>
                    <a:pt x="768" y="342"/>
                  </a:cubicBezTo>
                  <a:cubicBezTo>
                    <a:pt x="768" y="356"/>
                    <a:pt x="768" y="360"/>
                    <a:pt x="766" y="361"/>
                  </a:cubicBezTo>
                  <a:cubicBezTo>
                    <a:pt x="765" y="363"/>
                    <a:pt x="765" y="363"/>
                    <a:pt x="766" y="365"/>
                  </a:cubicBezTo>
                  <a:cubicBezTo>
                    <a:pt x="767" y="366"/>
                    <a:pt x="767" y="369"/>
                    <a:pt x="766" y="381"/>
                  </a:cubicBezTo>
                  <a:cubicBezTo>
                    <a:pt x="765" y="394"/>
                    <a:pt x="764" y="406"/>
                    <a:pt x="764" y="404"/>
                  </a:cubicBezTo>
                  <a:cubicBezTo>
                    <a:pt x="763" y="404"/>
                    <a:pt x="763" y="386"/>
                    <a:pt x="763" y="365"/>
                  </a:cubicBezTo>
                  <a:cubicBezTo>
                    <a:pt x="762" y="327"/>
                    <a:pt x="762" y="325"/>
                    <a:pt x="764" y="324"/>
                  </a:cubicBezTo>
                  <a:close/>
                  <a:moveTo>
                    <a:pt x="769" y="481"/>
                  </a:moveTo>
                  <a:cubicBezTo>
                    <a:pt x="770" y="482"/>
                    <a:pt x="770" y="483"/>
                    <a:pt x="769" y="483"/>
                  </a:cubicBezTo>
                  <a:cubicBezTo>
                    <a:pt x="769" y="484"/>
                    <a:pt x="769" y="484"/>
                    <a:pt x="769" y="483"/>
                  </a:cubicBezTo>
                  <a:cubicBezTo>
                    <a:pt x="769" y="482"/>
                    <a:pt x="769" y="481"/>
                    <a:pt x="769" y="481"/>
                  </a:cubicBezTo>
                  <a:close/>
                  <a:moveTo>
                    <a:pt x="769" y="472"/>
                  </a:moveTo>
                  <a:cubicBezTo>
                    <a:pt x="769" y="470"/>
                    <a:pt x="769" y="470"/>
                    <a:pt x="769" y="470"/>
                  </a:cubicBezTo>
                  <a:cubicBezTo>
                    <a:pt x="770" y="471"/>
                    <a:pt x="770" y="472"/>
                    <a:pt x="769" y="473"/>
                  </a:cubicBezTo>
                  <a:cubicBezTo>
                    <a:pt x="769" y="473"/>
                    <a:pt x="769" y="473"/>
                    <a:pt x="769" y="472"/>
                  </a:cubicBezTo>
                  <a:close/>
                  <a:moveTo>
                    <a:pt x="769" y="490"/>
                  </a:moveTo>
                  <a:cubicBezTo>
                    <a:pt x="769" y="490"/>
                    <a:pt x="770" y="491"/>
                    <a:pt x="770" y="492"/>
                  </a:cubicBezTo>
                  <a:cubicBezTo>
                    <a:pt x="770" y="494"/>
                    <a:pt x="770" y="495"/>
                    <a:pt x="770" y="495"/>
                  </a:cubicBezTo>
                  <a:cubicBezTo>
                    <a:pt x="769" y="495"/>
                    <a:pt x="769" y="494"/>
                    <a:pt x="769" y="492"/>
                  </a:cubicBezTo>
                  <a:cubicBezTo>
                    <a:pt x="769" y="491"/>
                    <a:pt x="769" y="490"/>
                    <a:pt x="769" y="490"/>
                  </a:cubicBezTo>
                  <a:close/>
                  <a:moveTo>
                    <a:pt x="770" y="456"/>
                  </a:moveTo>
                  <a:cubicBezTo>
                    <a:pt x="770" y="454"/>
                    <a:pt x="770" y="454"/>
                    <a:pt x="770" y="455"/>
                  </a:cubicBezTo>
                  <a:cubicBezTo>
                    <a:pt x="770" y="455"/>
                    <a:pt x="770" y="457"/>
                    <a:pt x="770" y="458"/>
                  </a:cubicBezTo>
                  <a:cubicBezTo>
                    <a:pt x="770" y="459"/>
                    <a:pt x="770" y="458"/>
                    <a:pt x="770" y="456"/>
                  </a:cubicBezTo>
                  <a:close/>
                  <a:moveTo>
                    <a:pt x="769" y="508"/>
                  </a:moveTo>
                  <a:cubicBezTo>
                    <a:pt x="769" y="508"/>
                    <a:pt x="770" y="510"/>
                    <a:pt x="770" y="512"/>
                  </a:cubicBezTo>
                  <a:cubicBezTo>
                    <a:pt x="770" y="516"/>
                    <a:pt x="769" y="519"/>
                    <a:pt x="769" y="515"/>
                  </a:cubicBezTo>
                  <a:cubicBezTo>
                    <a:pt x="768" y="511"/>
                    <a:pt x="768" y="509"/>
                    <a:pt x="769" y="508"/>
                  </a:cubicBezTo>
                  <a:close/>
                  <a:moveTo>
                    <a:pt x="770" y="531"/>
                  </a:moveTo>
                  <a:cubicBezTo>
                    <a:pt x="770" y="536"/>
                    <a:pt x="770" y="538"/>
                    <a:pt x="768" y="538"/>
                  </a:cubicBezTo>
                  <a:cubicBezTo>
                    <a:pt x="767" y="538"/>
                    <a:pt x="767" y="536"/>
                    <a:pt x="768" y="529"/>
                  </a:cubicBezTo>
                  <a:cubicBezTo>
                    <a:pt x="769" y="522"/>
                    <a:pt x="770" y="523"/>
                    <a:pt x="770" y="531"/>
                  </a:cubicBezTo>
                  <a:close/>
                  <a:moveTo>
                    <a:pt x="767" y="432"/>
                  </a:moveTo>
                  <a:cubicBezTo>
                    <a:pt x="767" y="433"/>
                    <a:pt x="767" y="433"/>
                    <a:pt x="767" y="431"/>
                  </a:cubicBezTo>
                  <a:cubicBezTo>
                    <a:pt x="767" y="430"/>
                    <a:pt x="767" y="429"/>
                    <a:pt x="767" y="430"/>
                  </a:cubicBezTo>
                  <a:cubicBezTo>
                    <a:pt x="767" y="431"/>
                    <a:pt x="767" y="432"/>
                    <a:pt x="767" y="432"/>
                  </a:cubicBezTo>
                  <a:close/>
                  <a:moveTo>
                    <a:pt x="768" y="545"/>
                  </a:moveTo>
                  <a:cubicBezTo>
                    <a:pt x="769" y="545"/>
                    <a:pt x="770" y="545"/>
                    <a:pt x="770" y="545"/>
                  </a:cubicBezTo>
                  <a:cubicBezTo>
                    <a:pt x="771" y="545"/>
                    <a:pt x="771" y="547"/>
                    <a:pt x="771" y="550"/>
                  </a:cubicBezTo>
                  <a:cubicBezTo>
                    <a:pt x="771" y="553"/>
                    <a:pt x="770" y="554"/>
                    <a:pt x="768" y="554"/>
                  </a:cubicBezTo>
                  <a:cubicBezTo>
                    <a:pt x="766" y="554"/>
                    <a:pt x="766" y="554"/>
                    <a:pt x="766" y="549"/>
                  </a:cubicBezTo>
                  <a:cubicBezTo>
                    <a:pt x="766" y="545"/>
                    <a:pt x="766" y="544"/>
                    <a:pt x="768" y="545"/>
                  </a:cubicBezTo>
                  <a:close/>
                  <a:moveTo>
                    <a:pt x="771" y="559"/>
                  </a:moveTo>
                  <a:cubicBezTo>
                    <a:pt x="771" y="559"/>
                    <a:pt x="770" y="560"/>
                    <a:pt x="769" y="560"/>
                  </a:cubicBezTo>
                  <a:cubicBezTo>
                    <a:pt x="767" y="560"/>
                    <a:pt x="766" y="559"/>
                    <a:pt x="766" y="558"/>
                  </a:cubicBezTo>
                  <a:cubicBezTo>
                    <a:pt x="766" y="557"/>
                    <a:pt x="770" y="557"/>
                    <a:pt x="771" y="559"/>
                  </a:cubicBezTo>
                  <a:close/>
                  <a:moveTo>
                    <a:pt x="771" y="414"/>
                  </a:moveTo>
                  <a:cubicBezTo>
                    <a:pt x="770" y="414"/>
                    <a:pt x="766" y="406"/>
                    <a:pt x="767" y="403"/>
                  </a:cubicBezTo>
                  <a:cubicBezTo>
                    <a:pt x="767" y="402"/>
                    <a:pt x="768" y="393"/>
                    <a:pt x="768" y="384"/>
                  </a:cubicBezTo>
                  <a:cubicBezTo>
                    <a:pt x="769" y="375"/>
                    <a:pt x="770" y="367"/>
                    <a:pt x="770" y="366"/>
                  </a:cubicBezTo>
                  <a:cubicBezTo>
                    <a:pt x="770" y="365"/>
                    <a:pt x="771" y="375"/>
                    <a:pt x="771" y="389"/>
                  </a:cubicBezTo>
                  <a:cubicBezTo>
                    <a:pt x="771" y="403"/>
                    <a:pt x="771" y="414"/>
                    <a:pt x="771" y="414"/>
                  </a:cubicBezTo>
                  <a:close/>
                  <a:moveTo>
                    <a:pt x="738" y="532"/>
                  </a:moveTo>
                  <a:cubicBezTo>
                    <a:pt x="714" y="532"/>
                    <a:pt x="714" y="532"/>
                    <a:pt x="714" y="532"/>
                  </a:cubicBezTo>
                  <a:cubicBezTo>
                    <a:pt x="714" y="525"/>
                    <a:pt x="714" y="525"/>
                    <a:pt x="714" y="525"/>
                  </a:cubicBezTo>
                  <a:cubicBezTo>
                    <a:pt x="728" y="524"/>
                    <a:pt x="728" y="524"/>
                    <a:pt x="728" y="524"/>
                  </a:cubicBezTo>
                  <a:cubicBezTo>
                    <a:pt x="736" y="523"/>
                    <a:pt x="747" y="523"/>
                    <a:pt x="752" y="523"/>
                  </a:cubicBezTo>
                  <a:cubicBezTo>
                    <a:pt x="762" y="523"/>
                    <a:pt x="762" y="523"/>
                    <a:pt x="762" y="523"/>
                  </a:cubicBezTo>
                  <a:cubicBezTo>
                    <a:pt x="762" y="527"/>
                    <a:pt x="762" y="527"/>
                    <a:pt x="762" y="527"/>
                  </a:cubicBezTo>
                  <a:cubicBezTo>
                    <a:pt x="762" y="531"/>
                    <a:pt x="762" y="531"/>
                    <a:pt x="762" y="531"/>
                  </a:cubicBezTo>
                  <a:lnTo>
                    <a:pt x="738" y="532"/>
                  </a:lnTo>
                  <a:close/>
                  <a:moveTo>
                    <a:pt x="736" y="536"/>
                  </a:moveTo>
                  <a:cubicBezTo>
                    <a:pt x="735" y="536"/>
                    <a:pt x="734" y="536"/>
                    <a:pt x="735" y="535"/>
                  </a:cubicBezTo>
                  <a:cubicBezTo>
                    <a:pt x="736" y="535"/>
                    <a:pt x="737" y="535"/>
                    <a:pt x="738" y="535"/>
                  </a:cubicBezTo>
                  <a:cubicBezTo>
                    <a:pt x="739" y="536"/>
                    <a:pt x="738" y="536"/>
                    <a:pt x="736" y="536"/>
                  </a:cubicBezTo>
                  <a:close/>
                  <a:moveTo>
                    <a:pt x="720" y="438"/>
                  </a:moveTo>
                  <a:cubicBezTo>
                    <a:pt x="719" y="437"/>
                    <a:pt x="719" y="436"/>
                    <a:pt x="719" y="436"/>
                  </a:cubicBezTo>
                  <a:cubicBezTo>
                    <a:pt x="720" y="436"/>
                    <a:pt x="719" y="435"/>
                    <a:pt x="718" y="434"/>
                  </a:cubicBezTo>
                  <a:cubicBezTo>
                    <a:pt x="717" y="433"/>
                    <a:pt x="717" y="432"/>
                    <a:pt x="717" y="429"/>
                  </a:cubicBezTo>
                  <a:cubicBezTo>
                    <a:pt x="717" y="425"/>
                    <a:pt x="717" y="425"/>
                    <a:pt x="721" y="425"/>
                  </a:cubicBezTo>
                  <a:cubicBezTo>
                    <a:pt x="724" y="425"/>
                    <a:pt x="728" y="424"/>
                    <a:pt x="730" y="424"/>
                  </a:cubicBezTo>
                  <a:cubicBezTo>
                    <a:pt x="732" y="423"/>
                    <a:pt x="739" y="423"/>
                    <a:pt x="744" y="423"/>
                  </a:cubicBezTo>
                  <a:cubicBezTo>
                    <a:pt x="751" y="423"/>
                    <a:pt x="753" y="423"/>
                    <a:pt x="754" y="424"/>
                  </a:cubicBezTo>
                  <a:cubicBezTo>
                    <a:pt x="755" y="427"/>
                    <a:pt x="753" y="427"/>
                    <a:pt x="742" y="427"/>
                  </a:cubicBezTo>
                  <a:cubicBezTo>
                    <a:pt x="729" y="426"/>
                    <a:pt x="723" y="427"/>
                    <a:pt x="723" y="429"/>
                  </a:cubicBezTo>
                  <a:cubicBezTo>
                    <a:pt x="722" y="430"/>
                    <a:pt x="724" y="430"/>
                    <a:pt x="736" y="430"/>
                  </a:cubicBezTo>
                  <a:cubicBezTo>
                    <a:pt x="752" y="430"/>
                    <a:pt x="754" y="431"/>
                    <a:pt x="754" y="435"/>
                  </a:cubicBezTo>
                  <a:cubicBezTo>
                    <a:pt x="754" y="438"/>
                    <a:pt x="753" y="438"/>
                    <a:pt x="746" y="438"/>
                  </a:cubicBezTo>
                  <a:cubicBezTo>
                    <a:pt x="740" y="438"/>
                    <a:pt x="732" y="437"/>
                    <a:pt x="727" y="436"/>
                  </a:cubicBezTo>
                  <a:cubicBezTo>
                    <a:pt x="726" y="436"/>
                    <a:pt x="726" y="437"/>
                    <a:pt x="725" y="438"/>
                  </a:cubicBezTo>
                  <a:cubicBezTo>
                    <a:pt x="725" y="439"/>
                    <a:pt x="726" y="440"/>
                    <a:pt x="726" y="440"/>
                  </a:cubicBezTo>
                  <a:cubicBezTo>
                    <a:pt x="727" y="440"/>
                    <a:pt x="727" y="441"/>
                    <a:pt x="727" y="441"/>
                  </a:cubicBezTo>
                  <a:cubicBezTo>
                    <a:pt x="727" y="442"/>
                    <a:pt x="726" y="442"/>
                    <a:pt x="725" y="442"/>
                  </a:cubicBezTo>
                  <a:cubicBezTo>
                    <a:pt x="723" y="442"/>
                    <a:pt x="722" y="443"/>
                    <a:pt x="722" y="444"/>
                  </a:cubicBezTo>
                  <a:cubicBezTo>
                    <a:pt x="721" y="445"/>
                    <a:pt x="720" y="445"/>
                    <a:pt x="717" y="444"/>
                  </a:cubicBezTo>
                  <a:cubicBezTo>
                    <a:pt x="715" y="443"/>
                    <a:pt x="715" y="440"/>
                    <a:pt x="718" y="441"/>
                  </a:cubicBezTo>
                  <a:cubicBezTo>
                    <a:pt x="720" y="441"/>
                    <a:pt x="721" y="440"/>
                    <a:pt x="720" y="438"/>
                  </a:cubicBezTo>
                  <a:close/>
                  <a:moveTo>
                    <a:pt x="712" y="445"/>
                  </a:moveTo>
                  <a:cubicBezTo>
                    <a:pt x="711" y="445"/>
                    <a:pt x="711" y="444"/>
                    <a:pt x="711" y="443"/>
                  </a:cubicBezTo>
                  <a:cubicBezTo>
                    <a:pt x="711" y="441"/>
                    <a:pt x="711" y="440"/>
                    <a:pt x="712" y="440"/>
                  </a:cubicBezTo>
                  <a:cubicBezTo>
                    <a:pt x="712" y="440"/>
                    <a:pt x="713" y="441"/>
                    <a:pt x="713" y="442"/>
                  </a:cubicBezTo>
                  <a:cubicBezTo>
                    <a:pt x="713" y="443"/>
                    <a:pt x="712" y="444"/>
                    <a:pt x="712" y="445"/>
                  </a:cubicBezTo>
                  <a:close/>
                  <a:moveTo>
                    <a:pt x="713" y="455"/>
                  </a:moveTo>
                  <a:cubicBezTo>
                    <a:pt x="713" y="460"/>
                    <a:pt x="713" y="461"/>
                    <a:pt x="711" y="461"/>
                  </a:cubicBezTo>
                  <a:cubicBezTo>
                    <a:pt x="710" y="461"/>
                    <a:pt x="710" y="461"/>
                    <a:pt x="710" y="458"/>
                  </a:cubicBezTo>
                  <a:cubicBezTo>
                    <a:pt x="711" y="457"/>
                    <a:pt x="711" y="454"/>
                    <a:pt x="711" y="452"/>
                  </a:cubicBezTo>
                  <a:cubicBezTo>
                    <a:pt x="711" y="445"/>
                    <a:pt x="713" y="448"/>
                    <a:pt x="713" y="455"/>
                  </a:cubicBezTo>
                  <a:close/>
                  <a:moveTo>
                    <a:pt x="711" y="431"/>
                  </a:moveTo>
                  <a:cubicBezTo>
                    <a:pt x="710" y="425"/>
                    <a:pt x="710" y="424"/>
                    <a:pt x="712" y="424"/>
                  </a:cubicBezTo>
                  <a:cubicBezTo>
                    <a:pt x="712" y="425"/>
                    <a:pt x="713" y="427"/>
                    <a:pt x="713" y="430"/>
                  </a:cubicBezTo>
                  <a:cubicBezTo>
                    <a:pt x="713" y="437"/>
                    <a:pt x="711" y="438"/>
                    <a:pt x="711" y="431"/>
                  </a:cubicBezTo>
                  <a:close/>
                  <a:moveTo>
                    <a:pt x="707" y="300"/>
                  </a:moveTo>
                  <a:cubicBezTo>
                    <a:pt x="707" y="300"/>
                    <a:pt x="708" y="301"/>
                    <a:pt x="710" y="301"/>
                  </a:cubicBezTo>
                  <a:cubicBezTo>
                    <a:pt x="712" y="302"/>
                    <a:pt x="712" y="302"/>
                    <a:pt x="712" y="304"/>
                  </a:cubicBezTo>
                  <a:cubicBezTo>
                    <a:pt x="711" y="305"/>
                    <a:pt x="711" y="307"/>
                    <a:pt x="711" y="308"/>
                  </a:cubicBezTo>
                  <a:cubicBezTo>
                    <a:pt x="711" y="310"/>
                    <a:pt x="708" y="311"/>
                    <a:pt x="706" y="311"/>
                  </a:cubicBezTo>
                  <a:cubicBezTo>
                    <a:pt x="704" y="311"/>
                    <a:pt x="703" y="310"/>
                    <a:pt x="703" y="307"/>
                  </a:cubicBezTo>
                  <a:cubicBezTo>
                    <a:pt x="703" y="305"/>
                    <a:pt x="704" y="302"/>
                    <a:pt x="705" y="301"/>
                  </a:cubicBezTo>
                  <a:cubicBezTo>
                    <a:pt x="705" y="299"/>
                    <a:pt x="706" y="297"/>
                    <a:pt x="705" y="297"/>
                  </a:cubicBezTo>
                  <a:cubicBezTo>
                    <a:pt x="705" y="297"/>
                    <a:pt x="704" y="297"/>
                    <a:pt x="704" y="296"/>
                  </a:cubicBezTo>
                  <a:cubicBezTo>
                    <a:pt x="704" y="295"/>
                    <a:pt x="706" y="294"/>
                    <a:pt x="712" y="294"/>
                  </a:cubicBezTo>
                  <a:cubicBezTo>
                    <a:pt x="716" y="294"/>
                    <a:pt x="719" y="294"/>
                    <a:pt x="719" y="295"/>
                  </a:cubicBezTo>
                  <a:cubicBezTo>
                    <a:pt x="719" y="295"/>
                    <a:pt x="719" y="295"/>
                    <a:pt x="720" y="295"/>
                  </a:cubicBezTo>
                  <a:cubicBezTo>
                    <a:pt x="723" y="295"/>
                    <a:pt x="724" y="301"/>
                    <a:pt x="721" y="305"/>
                  </a:cubicBezTo>
                  <a:cubicBezTo>
                    <a:pt x="720" y="306"/>
                    <a:pt x="720" y="307"/>
                    <a:pt x="719" y="308"/>
                  </a:cubicBezTo>
                  <a:cubicBezTo>
                    <a:pt x="719" y="310"/>
                    <a:pt x="718" y="310"/>
                    <a:pt x="717" y="307"/>
                  </a:cubicBezTo>
                  <a:cubicBezTo>
                    <a:pt x="715" y="305"/>
                    <a:pt x="715" y="304"/>
                    <a:pt x="716" y="304"/>
                  </a:cubicBezTo>
                  <a:cubicBezTo>
                    <a:pt x="717" y="304"/>
                    <a:pt x="718" y="303"/>
                    <a:pt x="717" y="302"/>
                  </a:cubicBezTo>
                  <a:cubicBezTo>
                    <a:pt x="717" y="301"/>
                    <a:pt x="717" y="300"/>
                    <a:pt x="717" y="300"/>
                  </a:cubicBezTo>
                  <a:cubicBezTo>
                    <a:pt x="717" y="300"/>
                    <a:pt x="715" y="299"/>
                    <a:pt x="712" y="299"/>
                  </a:cubicBezTo>
                  <a:cubicBezTo>
                    <a:pt x="709" y="299"/>
                    <a:pt x="707" y="300"/>
                    <a:pt x="707" y="300"/>
                  </a:cubicBezTo>
                  <a:close/>
                  <a:moveTo>
                    <a:pt x="708" y="435"/>
                  </a:moveTo>
                  <a:cubicBezTo>
                    <a:pt x="708" y="435"/>
                    <a:pt x="709" y="435"/>
                    <a:pt x="709" y="435"/>
                  </a:cubicBezTo>
                  <a:cubicBezTo>
                    <a:pt x="709" y="436"/>
                    <a:pt x="708" y="436"/>
                    <a:pt x="708" y="436"/>
                  </a:cubicBezTo>
                  <a:cubicBezTo>
                    <a:pt x="707" y="436"/>
                    <a:pt x="707" y="436"/>
                    <a:pt x="707" y="436"/>
                  </a:cubicBezTo>
                  <a:cubicBezTo>
                    <a:pt x="707" y="436"/>
                    <a:pt x="707" y="435"/>
                    <a:pt x="708" y="435"/>
                  </a:cubicBezTo>
                  <a:close/>
                  <a:moveTo>
                    <a:pt x="707" y="317"/>
                  </a:moveTo>
                  <a:cubicBezTo>
                    <a:pt x="707" y="317"/>
                    <a:pt x="708" y="316"/>
                    <a:pt x="708" y="316"/>
                  </a:cubicBezTo>
                  <a:cubicBezTo>
                    <a:pt x="709" y="316"/>
                    <a:pt x="709" y="317"/>
                    <a:pt x="709" y="317"/>
                  </a:cubicBezTo>
                  <a:cubicBezTo>
                    <a:pt x="709" y="318"/>
                    <a:pt x="709" y="318"/>
                    <a:pt x="708" y="318"/>
                  </a:cubicBezTo>
                  <a:cubicBezTo>
                    <a:pt x="708" y="318"/>
                    <a:pt x="707" y="318"/>
                    <a:pt x="707" y="317"/>
                  </a:cubicBezTo>
                  <a:close/>
                  <a:moveTo>
                    <a:pt x="708" y="327"/>
                  </a:moveTo>
                  <a:cubicBezTo>
                    <a:pt x="708" y="327"/>
                    <a:pt x="707" y="326"/>
                    <a:pt x="707" y="326"/>
                  </a:cubicBezTo>
                  <a:cubicBezTo>
                    <a:pt x="707" y="325"/>
                    <a:pt x="708" y="324"/>
                    <a:pt x="708" y="324"/>
                  </a:cubicBezTo>
                  <a:cubicBezTo>
                    <a:pt x="709" y="324"/>
                    <a:pt x="709" y="325"/>
                    <a:pt x="709" y="326"/>
                  </a:cubicBezTo>
                  <a:cubicBezTo>
                    <a:pt x="709" y="326"/>
                    <a:pt x="709" y="327"/>
                    <a:pt x="708" y="327"/>
                  </a:cubicBezTo>
                  <a:close/>
                  <a:moveTo>
                    <a:pt x="705" y="354"/>
                  </a:moveTo>
                  <a:cubicBezTo>
                    <a:pt x="704" y="354"/>
                    <a:pt x="704" y="353"/>
                    <a:pt x="704" y="352"/>
                  </a:cubicBezTo>
                  <a:cubicBezTo>
                    <a:pt x="704" y="351"/>
                    <a:pt x="704" y="350"/>
                    <a:pt x="705" y="350"/>
                  </a:cubicBezTo>
                  <a:cubicBezTo>
                    <a:pt x="705" y="349"/>
                    <a:pt x="706" y="350"/>
                    <a:pt x="706" y="351"/>
                  </a:cubicBezTo>
                  <a:cubicBezTo>
                    <a:pt x="706" y="353"/>
                    <a:pt x="705" y="354"/>
                    <a:pt x="705" y="354"/>
                  </a:cubicBezTo>
                  <a:close/>
                  <a:moveTo>
                    <a:pt x="705" y="362"/>
                  </a:moveTo>
                  <a:cubicBezTo>
                    <a:pt x="705" y="363"/>
                    <a:pt x="705" y="362"/>
                    <a:pt x="705" y="361"/>
                  </a:cubicBezTo>
                  <a:cubicBezTo>
                    <a:pt x="705" y="360"/>
                    <a:pt x="705" y="360"/>
                    <a:pt x="705" y="360"/>
                  </a:cubicBezTo>
                  <a:cubicBezTo>
                    <a:pt x="706" y="360"/>
                    <a:pt x="706" y="361"/>
                    <a:pt x="705" y="362"/>
                  </a:cubicBezTo>
                  <a:close/>
                  <a:moveTo>
                    <a:pt x="704" y="427"/>
                  </a:moveTo>
                  <a:cubicBezTo>
                    <a:pt x="703" y="429"/>
                    <a:pt x="700" y="431"/>
                    <a:pt x="699" y="430"/>
                  </a:cubicBezTo>
                  <a:cubicBezTo>
                    <a:pt x="698" y="429"/>
                    <a:pt x="703" y="423"/>
                    <a:pt x="704" y="424"/>
                  </a:cubicBezTo>
                  <a:cubicBezTo>
                    <a:pt x="704" y="424"/>
                    <a:pt x="704" y="426"/>
                    <a:pt x="704" y="427"/>
                  </a:cubicBezTo>
                  <a:close/>
                  <a:moveTo>
                    <a:pt x="704" y="433"/>
                  </a:moveTo>
                  <a:cubicBezTo>
                    <a:pt x="704" y="434"/>
                    <a:pt x="703" y="435"/>
                    <a:pt x="702" y="436"/>
                  </a:cubicBezTo>
                  <a:cubicBezTo>
                    <a:pt x="700" y="439"/>
                    <a:pt x="699" y="439"/>
                    <a:pt x="699" y="437"/>
                  </a:cubicBezTo>
                  <a:cubicBezTo>
                    <a:pt x="699" y="436"/>
                    <a:pt x="700" y="434"/>
                    <a:pt x="702" y="433"/>
                  </a:cubicBezTo>
                  <a:cubicBezTo>
                    <a:pt x="704" y="432"/>
                    <a:pt x="704" y="432"/>
                    <a:pt x="704" y="433"/>
                  </a:cubicBezTo>
                  <a:close/>
                  <a:moveTo>
                    <a:pt x="699" y="447"/>
                  </a:moveTo>
                  <a:cubicBezTo>
                    <a:pt x="698" y="449"/>
                    <a:pt x="696" y="450"/>
                    <a:pt x="697" y="448"/>
                  </a:cubicBezTo>
                  <a:cubicBezTo>
                    <a:pt x="697" y="448"/>
                    <a:pt x="697" y="447"/>
                    <a:pt x="698" y="446"/>
                  </a:cubicBezTo>
                  <a:cubicBezTo>
                    <a:pt x="699" y="444"/>
                    <a:pt x="700" y="445"/>
                    <a:pt x="699" y="447"/>
                  </a:cubicBezTo>
                  <a:close/>
                  <a:moveTo>
                    <a:pt x="698" y="462"/>
                  </a:moveTo>
                  <a:cubicBezTo>
                    <a:pt x="697" y="464"/>
                    <a:pt x="697" y="466"/>
                    <a:pt x="696" y="466"/>
                  </a:cubicBezTo>
                  <a:cubicBezTo>
                    <a:pt x="694" y="467"/>
                    <a:pt x="694" y="460"/>
                    <a:pt x="695" y="459"/>
                  </a:cubicBezTo>
                  <a:cubicBezTo>
                    <a:pt x="697" y="457"/>
                    <a:pt x="698" y="458"/>
                    <a:pt x="698" y="462"/>
                  </a:cubicBezTo>
                  <a:close/>
                  <a:moveTo>
                    <a:pt x="701" y="470"/>
                  </a:moveTo>
                  <a:cubicBezTo>
                    <a:pt x="702" y="469"/>
                    <a:pt x="702" y="469"/>
                    <a:pt x="701" y="468"/>
                  </a:cubicBezTo>
                  <a:cubicBezTo>
                    <a:pt x="700" y="466"/>
                    <a:pt x="702" y="449"/>
                    <a:pt x="703" y="449"/>
                  </a:cubicBezTo>
                  <a:cubicBezTo>
                    <a:pt x="705" y="449"/>
                    <a:pt x="704" y="490"/>
                    <a:pt x="702" y="491"/>
                  </a:cubicBezTo>
                  <a:cubicBezTo>
                    <a:pt x="701" y="492"/>
                    <a:pt x="698" y="492"/>
                    <a:pt x="698" y="491"/>
                  </a:cubicBezTo>
                  <a:cubicBezTo>
                    <a:pt x="697" y="486"/>
                    <a:pt x="699" y="472"/>
                    <a:pt x="701" y="470"/>
                  </a:cubicBezTo>
                  <a:close/>
                  <a:moveTo>
                    <a:pt x="703" y="331"/>
                  </a:moveTo>
                  <a:cubicBezTo>
                    <a:pt x="703" y="329"/>
                    <a:pt x="703" y="328"/>
                    <a:pt x="703" y="328"/>
                  </a:cubicBezTo>
                  <a:cubicBezTo>
                    <a:pt x="704" y="328"/>
                    <a:pt x="704" y="329"/>
                    <a:pt x="704" y="331"/>
                  </a:cubicBezTo>
                  <a:cubicBezTo>
                    <a:pt x="704" y="332"/>
                    <a:pt x="704" y="334"/>
                    <a:pt x="704" y="334"/>
                  </a:cubicBezTo>
                  <a:cubicBezTo>
                    <a:pt x="703" y="334"/>
                    <a:pt x="703" y="332"/>
                    <a:pt x="703" y="331"/>
                  </a:cubicBezTo>
                  <a:close/>
                  <a:moveTo>
                    <a:pt x="703" y="367"/>
                  </a:moveTo>
                  <a:cubicBezTo>
                    <a:pt x="703" y="370"/>
                    <a:pt x="702" y="371"/>
                    <a:pt x="699" y="374"/>
                  </a:cubicBezTo>
                  <a:cubicBezTo>
                    <a:pt x="695" y="378"/>
                    <a:pt x="694" y="379"/>
                    <a:pt x="693" y="377"/>
                  </a:cubicBezTo>
                  <a:cubicBezTo>
                    <a:pt x="692" y="376"/>
                    <a:pt x="700" y="364"/>
                    <a:pt x="702" y="363"/>
                  </a:cubicBezTo>
                  <a:cubicBezTo>
                    <a:pt x="702" y="363"/>
                    <a:pt x="703" y="365"/>
                    <a:pt x="703" y="367"/>
                  </a:cubicBezTo>
                  <a:close/>
                  <a:moveTo>
                    <a:pt x="702" y="320"/>
                  </a:moveTo>
                  <a:cubicBezTo>
                    <a:pt x="702" y="318"/>
                    <a:pt x="703" y="317"/>
                    <a:pt x="703" y="317"/>
                  </a:cubicBezTo>
                  <a:cubicBezTo>
                    <a:pt x="704" y="317"/>
                    <a:pt x="704" y="319"/>
                    <a:pt x="704" y="320"/>
                  </a:cubicBezTo>
                  <a:cubicBezTo>
                    <a:pt x="704" y="321"/>
                    <a:pt x="704" y="322"/>
                    <a:pt x="703" y="323"/>
                  </a:cubicBezTo>
                  <a:cubicBezTo>
                    <a:pt x="703" y="323"/>
                    <a:pt x="702" y="322"/>
                    <a:pt x="702" y="320"/>
                  </a:cubicBezTo>
                  <a:close/>
                  <a:moveTo>
                    <a:pt x="704" y="339"/>
                  </a:moveTo>
                  <a:cubicBezTo>
                    <a:pt x="705" y="339"/>
                    <a:pt x="705" y="340"/>
                    <a:pt x="705" y="341"/>
                  </a:cubicBezTo>
                  <a:cubicBezTo>
                    <a:pt x="705" y="342"/>
                    <a:pt x="705" y="343"/>
                    <a:pt x="705" y="344"/>
                  </a:cubicBezTo>
                  <a:cubicBezTo>
                    <a:pt x="704" y="344"/>
                    <a:pt x="704" y="343"/>
                    <a:pt x="704" y="341"/>
                  </a:cubicBezTo>
                  <a:cubicBezTo>
                    <a:pt x="704" y="340"/>
                    <a:pt x="704" y="339"/>
                    <a:pt x="704" y="339"/>
                  </a:cubicBezTo>
                  <a:close/>
                  <a:moveTo>
                    <a:pt x="703" y="391"/>
                  </a:moveTo>
                  <a:cubicBezTo>
                    <a:pt x="703" y="394"/>
                    <a:pt x="694" y="404"/>
                    <a:pt x="693" y="402"/>
                  </a:cubicBezTo>
                  <a:cubicBezTo>
                    <a:pt x="692" y="401"/>
                    <a:pt x="699" y="391"/>
                    <a:pt x="701" y="389"/>
                  </a:cubicBezTo>
                  <a:cubicBezTo>
                    <a:pt x="703" y="387"/>
                    <a:pt x="704" y="388"/>
                    <a:pt x="703" y="391"/>
                  </a:cubicBezTo>
                  <a:close/>
                  <a:moveTo>
                    <a:pt x="712" y="287"/>
                  </a:moveTo>
                  <a:cubicBezTo>
                    <a:pt x="720" y="287"/>
                    <a:pt x="721" y="287"/>
                    <a:pt x="721" y="289"/>
                  </a:cubicBezTo>
                  <a:cubicBezTo>
                    <a:pt x="722" y="290"/>
                    <a:pt x="721" y="290"/>
                    <a:pt x="714" y="290"/>
                  </a:cubicBezTo>
                  <a:cubicBezTo>
                    <a:pt x="707" y="291"/>
                    <a:pt x="705" y="290"/>
                    <a:pt x="704" y="289"/>
                  </a:cubicBezTo>
                  <a:cubicBezTo>
                    <a:pt x="703" y="287"/>
                    <a:pt x="703" y="287"/>
                    <a:pt x="712" y="287"/>
                  </a:cubicBezTo>
                  <a:close/>
                  <a:moveTo>
                    <a:pt x="730" y="310"/>
                  </a:moveTo>
                  <a:cubicBezTo>
                    <a:pt x="726" y="310"/>
                    <a:pt x="725" y="310"/>
                    <a:pt x="725" y="306"/>
                  </a:cubicBezTo>
                  <a:cubicBezTo>
                    <a:pt x="725" y="303"/>
                    <a:pt x="729" y="295"/>
                    <a:pt x="730" y="296"/>
                  </a:cubicBezTo>
                  <a:cubicBezTo>
                    <a:pt x="731" y="296"/>
                    <a:pt x="731" y="298"/>
                    <a:pt x="732" y="301"/>
                  </a:cubicBezTo>
                  <a:cubicBezTo>
                    <a:pt x="733" y="304"/>
                    <a:pt x="733" y="307"/>
                    <a:pt x="734" y="308"/>
                  </a:cubicBezTo>
                  <a:cubicBezTo>
                    <a:pt x="734" y="309"/>
                    <a:pt x="734" y="310"/>
                    <a:pt x="730" y="310"/>
                  </a:cubicBezTo>
                  <a:close/>
                  <a:moveTo>
                    <a:pt x="736" y="314"/>
                  </a:moveTo>
                  <a:cubicBezTo>
                    <a:pt x="735" y="316"/>
                    <a:pt x="734" y="316"/>
                    <a:pt x="732" y="314"/>
                  </a:cubicBezTo>
                  <a:cubicBezTo>
                    <a:pt x="731" y="314"/>
                    <a:pt x="731" y="313"/>
                    <a:pt x="732" y="313"/>
                  </a:cubicBezTo>
                  <a:cubicBezTo>
                    <a:pt x="734" y="312"/>
                    <a:pt x="736" y="313"/>
                    <a:pt x="736" y="314"/>
                  </a:cubicBezTo>
                  <a:close/>
                  <a:moveTo>
                    <a:pt x="727" y="290"/>
                  </a:moveTo>
                  <a:cubicBezTo>
                    <a:pt x="726" y="290"/>
                    <a:pt x="725" y="290"/>
                    <a:pt x="725" y="289"/>
                  </a:cubicBezTo>
                  <a:cubicBezTo>
                    <a:pt x="725" y="288"/>
                    <a:pt x="726" y="287"/>
                    <a:pt x="727" y="288"/>
                  </a:cubicBezTo>
                  <a:cubicBezTo>
                    <a:pt x="728" y="288"/>
                    <a:pt x="729" y="288"/>
                    <a:pt x="729" y="289"/>
                  </a:cubicBezTo>
                  <a:cubicBezTo>
                    <a:pt x="729" y="289"/>
                    <a:pt x="728" y="290"/>
                    <a:pt x="727" y="290"/>
                  </a:cubicBezTo>
                  <a:close/>
                  <a:moveTo>
                    <a:pt x="734" y="323"/>
                  </a:moveTo>
                  <a:cubicBezTo>
                    <a:pt x="735" y="324"/>
                    <a:pt x="735" y="324"/>
                    <a:pt x="728" y="324"/>
                  </a:cubicBezTo>
                  <a:cubicBezTo>
                    <a:pt x="721" y="324"/>
                    <a:pt x="721" y="324"/>
                    <a:pt x="722" y="323"/>
                  </a:cubicBezTo>
                  <a:cubicBezTo>
                    <a:pt x="723" y="321"/>
                    <a:pt x="731" y="321"/>
                    <a:pt x="734" y="323"/>
                  </a:cubicBezTo>
                  <a:close/>
                  <a:moveTo>
                    <a:pt x="723" y="317"/>
                  </a:moveTo>
                  <a:cubicBezTo>
                    <a:pt x="722" y="317"/>
                    <a:pt x="722" y="317"/>
                    <a:pt x="722" y="317"/>
                  </a:cubicBezTo>
                  <a:cubicBezTo>
                    <a:pt x="722" y="316"/>
                    <a:pt x="723" y="316"/>
                    <a:pt x="724" y="317"/>
                  </a:cubicBezTo>
                  <a:cubicBezTo>
                    <a:pt x="725" y="317"/>
                    <a:pt x="724" y="317"/>
                    <a:pt x="723" y="317"/>
                  </a:cubicBezTo>
                  <a:close/>
                  <a:moveTo>
                    <a:pt x="753" y="358"/>
                  </a:moveTo>
                  <a:cubicBezTo>
                    <a:pt x="752" y="359"/>
                    <a:pt x="721" y="360"/>
                    <a:pt x="720" y="359"/>
                  </a:cubicBezTo>
                  <a:cubicBezTo>
                    <a:pt x="720" y="358"/>
                    <a:pt x="721" y="357"/>
                    <a:pt x="722" y="356"/>
                  </a:cubicBezTo>
                  <a:cubicBezTo>
                    <a:pt x="723" y="355"/>
                    <a:pt x="725" y="355"/>
                    <a:pt x="738" y="355"/>
                  </a:cubicBezTo>
                  <a:cubicBezTo>
                    <a:pt x="746" y="355"/>
                    <a:pt x="753" y="355"/>
                    <a:pt x="753" y="356"/>
                  </a:cubicBezTo>
                  <a:cubicBezTo>
                    <a:pt x="754" y="356"/>
                    <a:pt x="753" y="357"/>
                    <a:pt x="753" y="358"/>
                  </a:cubicBezTo>
                  <a:close/>
                  <a:moveTo>
                    <a:pt x="753" y="363"/>
                  </a:moveTo>
                  <a:cubicBezTo>
                    <a:pt x="754" y="365"/>
                    <a:pt x="753" y="365"/>
                    <a:pt x="747" y="365"/>
                  </a:cubicBezTo>
                  <a:cubicBezTo>
                    <a:pt x="744" y="365"/>
                    <a:pt x="736" y="366"/>
                    <a:pt x="731" y="366"/>
                  </a:cubicBezTo>
                  <a:cubicBezTo>
                    <a:pt x="722" y="366"/>
                    <a:pt x="721" y="366"/>
                    <a:pt x="721" y="364"/>
                  </a:cubicBezTo>
                  <a:cubicBezTo>
                    <a:pt x="720" y="362"/>
                    <a:pt x="720" y="362"/>
                    <a:pt x="735" y="362"/>
                  </a:cubicBezTo>
                  <a:cubicBezTo>
                    <a:pt x="743" y="362"/>
                    <a:pt x="751" y="362"/>
                    <a:pt x="751" y="362"/>
                  </a:cubicBezTo>
                  <a:cubicBezTo>
                    <a:pt x="752" y="362"/>
                    <a:pt x="753" y="363"/>
                    <a:pt x="753" y="363"/>
                  </a:cubicBezTo>
                  <a:close/>
                  <a:moveTo>
                    <a:pt x="736" y="369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3" y="371"/>
                    <a:pt x="753" y="371"/>
                    <a:pt x="753" y="371"/>
                  </a:cubicBezTo>
                  <a:cubicBezTo>
                    <a:pt x="753" y="372"/>
                    <a:pt x="753" y="374"/>
                    <a:pt x="753" y="376"/>
                  </a:cubicBezTo>
                  <a:cubicBezTo>
                    <a:pt x="753" y="379"/>
                    <a:pt x="753" y="379"/>
                    <a:pt x="753" y="379"/>
                  </a:cubicBezTo>
                  <a:cubicBezTo>
                    <a:pt x="745" y="378"/>
                    <a:pt x="745" y="378"/>
                    <a:pt x="745" y="378"/>
                  </a:cubicBezTo>
                  <a:cubicBezTo>
                    <a:pt x="733" y="378"/>
                    <a:pt x="723" y="377"/>
                    <a:pt x="723" y="375"/>
                  </a:cubicBezTo>
                  <a:cubicBezTo>
                    <a:pt x="723" y="375"/>
                    <a:pt x="723" y="374"/>
                    <a:pt x="722" y="374"/>
                  </a:cubicBezTo>
                  <a:cubicBezTo>
                    <a:pt x="721" y="374"/>
                    <a:pt x="721" y="374"/>
                    <a:pt x="721" y="375"/>
                  </a:cubicBezTo>
                  <a:cubicBezTo>
                    <a:pt x="721" y="376"/>
                    <a:pt x="721" y="376"/>
                    <a:pt x="720" y="375"/>
                  </a:cubicBezTo>
                  <a:cubicBezTo>
                    <a:pt x="720" y="375"/>
                    <a:pt x="719" y="374"/>
                    <a:pt x="719" y="372"/>
                  </a:cubicBezTo>
                  <a:cubicBezTo>
                    <a:pt x="719" y="369"/>
                    <a:pt x="719" y="369"/>
                    <a:pt x="719" y="369"/>
                  </a:cubicBezTo>
                  <a:lnTo>
                    <a:pt x="736" y="369"/>
                  </a:lnTo>
                  <a:close/>
                  <a:moveTo>
                    <a:pt x="734" y="390"/>
                  </a:moveTo>
                  <a:cubicBezTo>
                    <a:pt x="743" y="390"/>
                    <a:pt x="750" y="389"/>
                    <a:pt x="751" y="389"/>
                  </a:cubicBezTo>
                  <a:cubicBezTo>
                    <a:pt x="752" y="389"/>
                    <a:pt x="752" y="390"/>
                    <a:pt x="753" y="393"/>
                  </a:cubicBezTo>
                  <a:cubicBezTo>
                    <a:pt x="753" y="398"/>
                    <a:pt x="753" y="398"/>
                    <a:pt x="753" y="398"/>
                  </a:cubicBezTo>
                  <a:cubicBezTo>
                    <a:pt x="748" y="398"/>
                    <a:pt x="748" y="398"/>
                    <a:pt x="748" y="398"/>
                  </a:cubicBezTo>
                  <a:cubicBezTo>
                    <a:pt x="746" y="397"/>
                    <a:pt x="738" y="397"/>
                    <a:pt x="731" y="397"/>
                  </a:cubicBezTo>
                  <a:cubicBezTo>
                    <a:pt x="724" y="397"/>
                    <a:pt x="719" y="396"/>
                    <a:pt x="719" y="396"/>
                  </a:cubicBezTo>
                  <a:cubicBezTo>
                    <a:pt x="719" y="395"/>
                    <a:pt x="719" y="394"/>
                    <a:pt x="719" y="393"/>
                  </a:cubicBezTo>
                  <a:cubicBezTo>
                    <a:pt x="719" y="391"/>
                    <a:pt x="719" y="391"/>
                    <a:pt x="734" y="390"/>
                  </a:cubicBezTo>
                  <a:close/>
                  <a:moveTo>
                    <a:pt x="719" y="385"/>
                  </a:moveTo>
                  <a:cubicBezTo>
                    <a:pt x="719" y="384"/>
                    <a:pt x="720" y="384"/>
                    <a:pt x="722" y="384"/>
                  </a:cubicBezTo>
                  <a:cubicBezTo>
                    <a:pt x="723" y="384"/>
                    <a:pt x="727" y="385"/>
                    <a:pt x="729" y="385"/>
                  </a:cubicBezTo>
                  <a:cubicBezTo>
                    <a:pt x="732" y="385"/>
                    <a:pt x="734" y="386"/>
                    <a:pt x="734" y="386"/>
                  </a:cubicBezTo>
                  <a:cubicBezTo>
                    <a:pt x="735" y="386"/>
                    <a:pt x="731" y="386"/>
                    <a:pt x="727" y="386"/>
                  </a:cubicBezTo>
                  <a:cubicBezTo>
                    <a:pt x="721" y="386"/>
                    <a:pt x="719" y="386"/>
                    <a:pt x="719" y="385"/>
                  </a:cubicBezTo>
                  <a:close/>
                  <a:moveTo>
                    <a:pt x="738" y="402"/>
                  </a:moveTo>
                  <a:cubicBezTo>
                    <a:pt x="734" y="402"/>
                    <a:pt x="734" y="401"/>
                    <a:pt x="735" y="401"/>
                  </a:cubicBezTo>
                  <a:cubicBezTo>
                    <a:pt x="736" y="400"/>
                    <a:pt x="737" y="400"/>
                    <a:pt x="739" y="401"/>
                  </a:cubicBezTo>
                  <a:cubicBezTo>
                    <a:pt x="739" y="401"/>
                    <a:pt x="739" y="401"/>
                    <a:pt x="739" y="401"/>
                  </a:cubicBezTo>
                  <a:cubicBezTo>
                    <a:pt x="742" y="401"/>
                    <a:pt x="741" y="401"/>
                    <a:pt x="738" y="402"/>
                  </a:cubicBezTo>
                  <a:close/>
                  <a:moveTo>
                    <a:pt x="746" y="405"/>
                  </a:moveTo>
                  <a:cubicBezTo>
                    <a:pt x="752" y="404"/>
                    <a:pt x="754" y="405"/>
                    <a:pt x="754" y="408"/>
                  </a:cubicBezTo>
                  <a:cubicBezTo>
                    <a:pt x="754" y="408"/>
                    <a:pt x="750" y="408"/>
                    <a:pt x="748" y="408"/>
                  </a:cubicBezTo>
                  <a:cubicBezTo>
                    <a:pt x="748" y="408"/>
                    <a:pt x="746" y="407"/>
                    <a:pt x="743" y="407"/>
                  </a:cubicBezTo>
                  <a:cubicBezTo>
                    <a:pt x="736" y="406"/>
                    <a:pt x="738" y="405"/>
                    <a:pt x="746" y="405"/>
                  </a:cubicBezTo>
                  <a:close/>
                  <a:moveTo>
                    <a:pt x="722" y="408"/>
                  </a:moveTo>
                  <a:cubicBezTo>
                    <a:pt x="723" y="408"/>
                    <a:pt x="731" y="409"/>
                    <a:pt x="739" y="410"/>
                  </a:cubicBezTo>
                  <a:cubicBezTo>
                    <a:pt x="754" y="411"/>
                    <a:pt x="754" y="411"/>
                    <a:pt x="754" y="411"/>
                  </a:cubicBezTo>
                  <a:cubicBezTo>
                    <a:pt x="754" y="417"/>
                    <a:pt x="754" y="417"/>
                    <a:pt x="754" y="417"/>
                  </a:cubicBezTo>
                  <a:cubicBezTo>
                    <a:pt x="746" y="416"/>
                    <a:pt x="746" y="416"/>
                    <a:pt x="746" y="416"/>
                  </a:cubicBezTo>
                  <a:cubicBezTo>
                    <a:pt x="741" y="416"/>
                    <a:pt x="733" y="416"/>
                    <a:pt x="728" y="416"/>
                  </a:cubicBezTo>
                  <a:cubicBezTo>
                    <a:pt x="721" y="416"/>
                    <a:pt x="720" y="416"/>
                    <a:pt x="720" y="418"/>
                  </a:cubicBezTo>
                  <a:cubicBezTo>
                    <a:pt x="720" y="419"/>
                    <a:pt x="719" y="420"/>
                    <a:pt x="719" y="420"/>
                  </a:cubicBezTo>
                  <a:cubicBezTo>
                    <a:pt x="717" y="420"/>
                    <a:pt x="717" y="414"/>
                    <a:pt x="718" y="410"/>
                  </a:cubicBezTo>
                  <a:cubicBezTo>
                    <a:pt x="718" y="408"/>
                    <a:pt x="719" y="408"/>
                    <a:pt x="722" y="408"/>
                  </a:cubicBezTo>
                  <a:close/>
                  <a:moveTo>
                    <a:pt x="717" y="332"/>
                  </a:moveTo>
                  <a:cubicBezTo>
                    <a:pt x="716" y="333"/>
                    <a:pt x="716" y="332"/>
                    <a:pt x="716" y="331"/>
                  </a:cubicBezTo>
                  <a:cubicBezTo>
                    <a:pt x="716" y="331"/>
                    <a:pt x="716" y="330"/>
                    <a:pt x="717" y="329"/>
                  </a:cubicBezTo>
                  <a:cubicBezTo>
                    <a:pt x="717" y="329"/>
                    <a:pt x="718" y="329"/>
                    <a:pt x="718" y="330"/>
                  </a:cubicBezTo>
                  <a:cubicBezTo>
                    <a:pt x="718" y="331"/>
                    <a:pt x="717" y="332"/>
                    <a:pt x="717" y="332"/>
                  </a:cubicBezTo>
                  <a:close/>
                  <a:moveTo>
                    <a:pt x="718" y="349"/>
                  </a:moveTo>
                  <a:cubicBezTo>
                    <a:pt x="718" y="350"/>
                    <a:pt x="717" y="351"/>
                    <a:pt x="716" y="352"/>
                  </a:cubicBezTo>
                  <a:cubicBezTo>
                    <a:pt x="715" y="352"/>
                    <a:pt x="715" y="351"/>
                    <a:pt x="716" y="348"/>
                  </a:cubicBezTo>
                  <a:cubicBezTo>
                    <a:pt x="717" y="345"/>
                    <a:pt x="718" y="346"/>
                    <a:pt x="718" y="349"/>
                  </a:cubicBezTo>
                  <a:close/>
                  <a:moveTo>
                    <a:pt x="715" y="373"/>
                  </a:moveTo>
                  <a:cubicBezTo>
                    <a:pt x="717" y="371"/>
                    <a:pt x="717" y="372"/>
                    <a:pt x="717" y="377"/>
                  </a:cubicBezTo>
                  <a:cubicBezTo>
                    <a:pt x="716" y="379"/>
                    <a:pt x="716" y="381"/>
                    <a:pt x="715" y="381"/>
                  </a:cubicBezTo>
                  <a:cubicBezTo>
                    <a:pt x="714" y="381"/>
                    <a:pt x="714" y="375"/>
                    <a:pt x="715" y="373"/>
                  </a:cubicBezTo>
                  <a:close/>
                  <a:moveTo>
                    <a:pt x="717" y="384"/>
                  </a:moveTo>
                  <a:cubicBezTo>
                    <a:pt x="718" y="383"/>
                    <a:pt x="719" y="383"/>
                    <a:pt x="717" y="385"/>
                  </a:cubicBezTo>
                  <a:cubicBezTo>
                    <a:pt x="717" y="386"/>
                    <a:pt x="716" y="386"/>
                    <a:pt x="715" y="386"/>
                  </a:cubicBezTo>
                  <a:cubicBezTo>
                    <a:pt x="714" y="386"/>
                    <a:pt x="714" y="386"/>
                    <a:pt x="717" y="384"/>
                  </a:cubicBezTo>
                  <a:close/>
                  <a:moveTo>
                    <a:pt x="754" y="442"/>
                  </a:moveTo>
                  <a:cubicBezTo>
                    <a:pt x="754" y="443"/>
                    <a:pt x="751" y="443"/>
                    <a:pt x="745" y="442"/>
                  </a:cubicBezTo>
                  <a:cubicBezTo>
                    <a:pt x="743" y="441"/>
                    <a:pt x="743" y="441"/>
                    <a:pt x="748" y="441"/>
                  </a:cubicBezTo>
                  <a:cubicBezTo>
                    <a:pt x="752" y="441"/>
                    <a:pt x="754" y="441"/>
                    <a:pt x="754" y="442"/>
                  </a:cubicBezTo>
                  <a:close/>
                  <a:moveTo>
                    <a:pt x="716" y="461"/>
                  </a:moveTo>
                  <a:cubicBezTo>
                    <a:pt x="716" y="461"/>
                    <a:pt x="720" y="460"/>
                    <a:pt x="728" y="461"/>
                  </a:cubicBezTo>
                  <a:cubicBezTo>
                    <a:pt x="734" y="461"/>
                    <a:pt x="744" y="461"/>
                    <a:pt x="750" y="462"/>
                  </a:cubicBezTo>
                  <a:cubicBezTo>
                    <a:pt x="756" y="462"/>
                    <a:pt x="762" y="462"/>
                    <a:pt x="762" y="462"/>
                  </a:cubicBezTo>
                  <a:cubicBezTo>
                    <a:pt x="763" y="462"/>
                    <a:pt x="763" y="463"/>
                    <a:pt x="763" y="463"/>
                  </a:cubicBezTo>
                  <a:cubicBezTo>
                    <a:pt x="763" y="464"/>
                    <a:pt x="763" y="465"/>
                    <a:pt x="762" y="465"/>
                  </a:cubicBezTo>
                  <a:cubicBezTo>
                    <a:pt x="756" y="464"/>
                    <a:pt x="747" y="463"/>
                    <a:pt x="733" y="463"/>
                  </a:cubicBezTo>
                  <a:cubicBezTo>
                    <a:pt x="723" y="462"/>
                    <a:pt x="716" y="462"/>
                    <a:pt x="716" y="461"/>
                  </a:cubicBezTo>
                  <a:close/>
                  <a:moveTo>
                    <a:pt x="721" y="467"/>
                  </a:moveTo>
                  <a:cubicBezTo>
                    <a:pt x="721" y="467"/>
                    <a:pt x="720" y="467"/>
                    <a:pt x="718" y="467"/>
                  </a:cubicBezTo>
                  <a:cubicBezTo>
                    <a:pt x="717" y="467"/>
                    <a:pt x="716" y="467"/>
                    <a:pt x="716" y="466"/>
                  </a:cubicBezTo>
                  <a:cubicBezTo>
                    <a:pt x="717" y="465"/>
                    <a:pt x="721" y="466"/>
                    <a:pt x="721" y="467"/>
                  </a:cubicBezTo>
                  <a:close/>
                  <a:moveTo>
                    <a:pt x="716" y="471"/>
                  </a:moveTo>
                  <a:cubicBezTo>
                    <a:pt x="717" y="471"/>
                    <a:pt x="724" y="470"/>
                    <a:pt x="733" y="469"/>
                  </a:cubicBezTo>
                  <a:cubicBezTo>
                    <a:pt x="741" y="469"/>
                    <a:pt x="750" y="469"/>
                    <a:pt x="752" y="468"/>
                  </a:cubicBezTo>
                  <a:cubicBezTo>
                    <a:pt x="754" y="468"/>
                    <a:pt x="758" y="468"/>
                    <a:pt x="759" y="468"/>
                  </a:cubicBezTo>
                  <a:cubicBezTo>
                    <a:pt x="762" y="469"/>
                    <a:pt x="763" y="469"/>
                    <a:pt x="763" y="472"/>
                  </a:cubicBezTo>
                  <a:cubicBezTo>
                    <a:pt x="763" y="475"/>
                    <a:pt x="763" y="476"/>
                    <a:pt x="761" y="476"/>
                  </a:cubicBezTo>
                  <a:cubicBezTo>
                    <a:pt x="761" y="476"/>
                    <a:pt x="752" y="475"/>
                    <a:pt x="742" y="474"/>
                  </a:cubicBezTo>
                  <a:cubicBezTo>
                    <a:pt x="732" y="473"/>
                    <a:pt x="723" y="473"/>
                    <a:pt x="723" y="473"/>
                  </a:cubicBezTo>
                  <a:cubicBezTo>
                    <a:pt x="721" y="474"/>
                    <a:pt x="722" y="478"/>
                    <a:pt x="724" y="478"/>
                  </a:cubicBezTo>
                  <a:cubicBezTo>
                    <a:pt x="725" y="478"/>
                    <a:pt x="725" y="478"/>
                    <a:pt x="725" y="478"/>
                  </a:cubicBezTo>
                  <a:cubicBezTo>
                    <a:pt x="726" y="479"/>
                    <a:pt x="725" y="480"/>
                    <a:pt x="724" y="480"/>
                  </a:cubicBezTo>
                  <a:cubicBezTo>
                    <a:pt x="723" y="480"/>
                    <a:pt x="722" y="481"/>
                    <a:pt x="722" y="481"/>
                  </a:cubicBezTo>
                  <a:cubicBezTo>
                    <a:pt x="722" y="481"/>
                    <a:pt x="722" y="481"/>
                    <a:pt x="722" y="481"/>
                  </a:cubicBezTo>
                  <a:cubicBezTo>
                    <a:pt x="722" y="483"/>
                    <a:pt x="720" y="483"/>
                    <a:pt x="717" y="483"/>
                  </a:cubicBezTo>
                  <a:cubicBezTo>
                    <a:pt x="715" y="482"/>
                    <a:pt x="715" y="482"/>
                    <a:pt x="715" y="477"/>
                  </a:cubicBezTo>
                  <a:cubicBezTo>
                    <a:pt x="715" y="474"/>
                    <a:pt x="715" y="472"/>
                    <a:pt x="716" y="471"/>
                  </a:cubicBezTo>
                  <a:close/>
                  <a:moveTo>
                    <a:pt x="715" y="416"/>
                  </a:moveTo>
                  <a:cubicBezTo>
                    <a:pt x="715" y="418"/>
                    <a:pt x="715" y="417"/>
                    <a:pt x="715" y="414"/>
                  </a:cubicBezTo>
                  <a:cubicBezTo>
                    <a:pt x="715" y="412"/>
                    <a:pt x="715" y="411"/>
                    <a:pt x="715" y="412"/>
                  </a:cubicBezTo>
                  <a:cubicBezTo>
                    <a:pt x="715" y="413"/>
                    <a:pt x="715" y="415"/>
                    <a:pt x="715" y="416"/>
                  </a:cubicBezTo>
                  <a:close/>
                  <a:moveTo>
                    <a:pt x="726" y="502"/>
                  </a:moveTo>
                  <a:cubicBezTo>
                    <a:pt x="723" y="502"/>
                    <a:pt x="719" y="504"/>
                    <a:pt x="721" y="505"/>
                  </a:cubicBezTo>
                  <a:cubicBezTo>
                    <a:pt x="721" y="505"/>
                    <a:pt x="726" y="505"/>
                    <a:pt x="730" y="505"/>
                  </a:cubicBezTo>
                  <a:cubicBezTo>
                    <a:pt x="741" y="504"/>
                    <a:pt x="761" y="504"/>
                    <a:pt x="762" y="505"/>
                  </a:cubicBezTo>
                  <a:cubicBezTo>
                    <a:pt x="762" y="505"/>
                    <a:pt x="762" y="508"/>
                    <a:pt x="762" y="511"/>
                  </a:cubicBezTo>
                  <a:cubicBezTo>
                    <a:pt x="762" y="516"/>
                    <a:pt x="762" y="516"/>
                    <a:pt x="762" y="516"/>
                  </a:cubicBezTo>
                  <a:cubicBezTo>
                    <a:pt x="751" y="517"/>
                    <a:pt x="751" y="517"/>
                    <a:pt x="751" y="517"/>
                  </a:cubicBezTo>
                  <a:cubicBezTo>
                    <a:pt x="739" y="517"/>
                    <a:pt x="726" y="516"/>
                    <a:pt x="725" y="514"/>
                  </a:cubicBezTo>
                  <a:cubicBezTo>
                    <a:pt x="725" y="514"/>
                    <a:pt x="723" y="513"/>
                    <a:pt x="721" y="513"/>
                  </a:cubicBezTo>
                  <a:cubicBezTo>
                    <a:pt x="717" y="512"/>
                    <a:pt x="717" y="514"/>
                    <a:pt x="720" y="516"/>
                  </a:cubicBezTo>
                  <a:cubicBezTo>
                    <a:pt x="722" y="517"/>
                    <a:pt x="723" y="520"/>
                    <a:pt x="721" y="520"/>
                  </a:cubicBezTo>
                  <a:cubicBezTo>
                    <a:pt x="721" y="520"/>
                    <a:pt x="719" y="520"/>
                    <a:pt x="717" y="520"/>
                  </a:cubicBezTo>
                  <a:cubicBezTo>
                    <a:pt x="714" y="521"/>
                    <a:pt x="714" y="521"/>
                    <a:pt x="714" y="521"/>
                  </a:cubicBezTo>
                  <a:cubicBezTo>
                    <a:pt x="714" y="512"/>
                    <a:pt x="714" y="512"/>
                    <a:pt x="714" y="512"/>
                  </a:cubicBezTo>
                  <a:cubicBezTo>
                    <a:pt x="714" y="507"/>
                    <a:pt x="714" y="502"/>
                    <a:pt x="715" y="501"/>
                  </a:cubicBezTo>
                  <a:cubicBezTo>
                    <a:pt x="715" y="499"/>
                    <a:pt x="716" y="499"/>
                    <a:pt x="720" y="499"/>
                  </a:cubicBezTo>
                  <a:cubicBezTo>
                    <a:pt x="725" y="500"/>
                    <a:pt x="730" y="501"/>
                    <a:pt x="726" y="502"/>
                  </a:cubicBezTo>
                  <a:close/>
                  <a:moveTo>
                    <a:pt x="723" y="496"/>
                  </a:moveTo>
                  <a:cubicBezTo>
                    <a:pt x="727" y="496"/>
                    <a:pt x="727" y="496"/>
                    <a:pt x="727" y="496"/>
                  </a:cubicBezTo>
                  <a:cubicBezTo>
                    <a:pt x="728" y="495"/>
                    <a:pt x="731" y="495"/>
                    <a:pt x="731" y="496"/>
                  </a:cubicBezTo>
                  <a:cubicBezTo>
                    <a:pt x="733" y="497"/>
                    <a:pt x="731" y="497"/>
                    <a:pt x="727" y="497"/>
                  </a:cubicBezTo>
                  <a:lnTo>
                    <a:pt x="723" y="496"/>
                  </a:lnTo>
                  <a:close/>
                  <a:moveTo>
                    <a:pt x="751" y="534"/>
                  </a:moveTo>
                  <a:cubicBezTo>
                    <a:pt x="759" y="534"/>
                    <a:pt x="762" y="535"/>
                    <a:pt x="762" y="536"/>
                  </a:cubicBezTo>
                  <a:cubicBezTo>
                    <a:pt x="762" y="537"/>
                    <a:pt x="755" y="537"/>
                    <a:pt x="746" y="536"/>
                  </a:cubicBezTo>
                  <a:cubicBezTo>
                    <a:pt x="738" y="535"/>
                    <a:pt x="741" y="534"/>
                    <a:pt x="751" y="534"/>
                  </a:cubicBezTo>
                  <a:close/>
                  <a:moveTo>
                    <a:pt x="762" y="494"/>
                  </a:moveTo>
                  <a:cubicBezTo>
                    <a:pt x="761" y="494"/>
                    <a:pt x="756" y="494"/>
                    <a:pt x="751" y="494"/>
                  </a:cubicBezTo>
                  <a:cubicBezTo>
                    <a:pt x="746" y="493"/>
                    <a:pt x="735" y="493"/>
                    <a:pt x="728" y="492"/>
                  </a:cubicBezTo>
                  <a:cubicBezTo>
                    <a:pt x="715" y="492"/>
                    <a:pt x="715" y="492"/>
                    <a:pt x="715" y="492"/>
                  </a:cubicBezTo>
                  <a:cubicBezTo>
                    <a:pt x="715" y="487"/>
                    <a:pt x="715" y="487"/>
                    <a:pt x="715" y="487"/>
                  </a:cubicBezTo>
                  <a:cubicBezTo>
                    <a:pt x="739" y="487"/>
                    <a:pt x="739" y="487"/>
                    <a:pt x="739" y="487"/>
                  </a:cubicBezTo>
                  <a:cubicBezTo>
                    <a:pt x="751" y="487"/>
                    <a:pt x="762" y="487"/>
                    <a:pt x="762" y="488"/>
                  </a:cubicBezTo>
                  <a:cubicBezTo>
                    <a:pt x="763" y="488"/>
                    <a:pt x="763" y="490"/>
                    <a:pt x="763" y="491"/>
                  </a:cubicBezTo>
                  <a:cubicBezTo>
                    <a:pt x="763" y="493"/>
                    <a:pt x="762" y="494"/>
                    <a:pt x="762" y="494"/>
                  </a:cubicBezTo>
                  <a:close/>
                  <a:moveTo>
                    <a:pt x="754" y="484"/>
                  </a:moveTo>
                  <a:cubicBezTo>
                    <a:pt x="728" y="484"/>
                    <a:pt x="725" y="482"/>
                    <a:pt x="749" y="481"/>
                  </a:cubicBezTo>
                  <a:cubicBezTo>
                    <a:pt x="762" y="480"/>
                    <a:pt x="763" y="480"/>
                    <a:pt x="764" y="482"/>
                  </a:cubicBezTo>
                  <a:cubicBezTo>
                    <a:pt x="765" y="484"/>
                    <a:pt x="765" y="484"/>
                    <a:pt x="754" y="484"/>
                  </a:cubicBezTo>
                  <a:close/>
                  <a:moveTo>
                    <a:pt x="759" y="391"/>
                  </a:moveTo>
                  <a:cubicBezTo>
                    <a:pt x="759" y="388"/>
                    <a:pt x="759" y="389"/>
                    <a:pt x="759" y="395"/>
                  </a:cubicBezTo>
                  <a:cubicBezTo>
                    <a:pt x="760" y="399"/>
                    <a:pt x="759" y="402"/>
                    <a:pt x="759" y="402"/>
                  </a:cubicBezTo>
                  <a:cubicBezTo>
                    <a:pt x="758" y="402"/>
                    <a:pt x="757" y="395"/>
                    <a:pt x="759" y="391"/>
                  </a:cubicBezTo>
                  <a:close/>
                  <a:moveTo>
                    <a:pt x="758" y="408"/>
                  </a:moveTo>
                  <a:cubicBezTo>
                    <a:pt x="758" y="405"/>
                    <a:pt x="760" y="403"/>
                    <a:pt x="760" y="406"/>
                  </a:cubicBezTo>
                  <a:cubicBezTo>
                    <a:pt x="760" y="407"/>
                    <a:pt x="760" y="409"/>
                    <a:pt x="760" y="410"/>
                  </a:cubicBezTo>
                  <a:cubicBezTo>
                    <a:pt x="761" y="411"/>
                    <a:pt x="760" y="412"/>
                    <a:pt x="759" y="412"/>
                  </a:cubicBezTo>
                  <a:cubicBezTo>
                    <a:pt x="757" y="413"/>
                    <a:pt x="757" y="413"/>
                    <a:pt x="758" y="408"/>
                  </a:cubicBezTo>
                  <a:close/>
                  <a:moveTo>
                    <a:pt x="756" y="430"/>
                  </a:moveTo>
                  <a:cubicBezTo>
                    <a:pt x="756" y="425"/>
                    <a:pt x="757" y="424"/>
                    <a:pt x="758" y="424"/>
                  </a:cubicBezTo>
                  <a:cubicBezTo>
                    <a:pt x="760" y="424"/>
                    <a:pt x="760" y="424"/>
                    <a:pt x="761" y="429"/>
                  </a:cubicBezTo>
                  <a:cubicBezTo>
                    <a:pt x="761" y="431"/>
                    <a:pt x="762" y="435"/>
                    <a:pt x="762" y="436"/>
                  </a:cubicBezTo>
                  <a:cubicBezTo>
                    <a:pt x="762" y="438"/>
                    <a:pt x="761" y="438"/>
                    <a:pt x="759" y="438"/>
                  </a:cubicBezTo>
                  <a:cubicBezTo>
                    <a:pt x="756" y="438"/>
                    <a:pt x="756" y="438"/>
                    <a:pt x="756" y="430"/>
                  </a:cubicBezTo>
                  <a:close/>
                  <a:moveTo>
                    <a:pt x="762" y="442"/>
                  </a:moveTo>
                  <a:cubicBezTo>
                    <a:pt x="762" y="442"/>
                    <a:pt x="761" y="443"/>
                    <a:pt x="760" y="443"/>
                  </a:cubicBezTo>
                  <a:cubicBezTo>
                    <a:pt x="759" y="443"/>
                    <a:pt x="758" y="442"/>
                    <a:pt x="758" y="442"/>
                  </a:cubicBezTo>
                  <a:cubicBezTo>
                    <a:pt x="758" y="441"/>
                    <a:pt x="759" y="441"/>
                    <a:pt x="760" y="441"/>
                  </a:cubicBezTo>
                  <a:cubicBezTo>
                    <a:pt x="761" y="441"/>
                    <a:pt x="762" y="441"/>
                    <a:pt x="762" y="442"/>
                  </a:cubicBezTo>
                  <a:close/>
                  <a:moveTo>
                    <a:pt x="755" y="447"/>
                  </a:moveTo>
                  <a:cubicBezTo>
                    <a:pt x="756" y="447"/>
                    <a:pt x="757" y="447"/>
                    <a:pt x="758" y="447"/>
                  </a:cubicBezTo>
                  <a:cubicBezTo>
                    <a:pt x="762" y="444"/>
                    <a:pt x="763" y="445"/>
                    <a:pt x="763" y="452"/>
                  </a:cubicBezTo>
                  <a:cubicBezTo>
                    <a:pt x="763" y="459"/>
                    <a:pt x="763" y="459"/>
                    <a:pt x="763" y="459"/>
                  </a:cubicBezTo>
                  <a:cubicBezTo>
                    <a:pt x="760" y="459"/>
                    <a:pt x="760" y="459"/>
                    <a:pt x="760" y="459"/>
                  </a:cubicBezTo>
                  <a:cubicBezTo>
                    <a:pt x="740" y="458"/>
                    <a:pt x="719" y="457"/>
                    <a:pt x="718" y="456"/>
                  </a:cubicBezTo>
                  <a:cubicBezTo>
                    <a:pt x="717" y="455"/>
                    <a:pt x="717" y="454"/>
                    <a:pt x="717" y="452"/>
                  </a:cubicBezTo>
                  <a:cubicBezTo>
                    <a:pt x="716" y="449"/>
                    <a:pt x="716" y="449"/>
                    <a:pt x="720" y="449"/>
                  </a:cubicBezTo>
                  <a:cubicBezTo>
                    <a:pt x="723" y="449"/>
                    <a:pt x="724" y="448"/>
                    <a:pt x="724" y="447"/>
                  </a:cubicBezTo>
                  <a:cubicBezTo>
                    <a:pt x="724" y="446"/>
                    <a:pt x="726" y="446"/>
                    <a:pt x="731" y="446"/>
                  </a:cubicBezTo>
                  <a:cubicBezTo>
                    <a:pt x="745" y="446"/>
                    <a:pt x="754" y="446"/>
                    <a:pt x="755" y="447"/>
                  </a:cubicBezTo>
                  <a:close/>
                  <a:moveTo>
                    <a:pt x="754" y="349"/>
                  </a:moveTo>
                  <a:cubicBezTo>
                    <a:pt x="754" y="351"/>
                    <a:pt x="754" y="352"/>
                    <a:pt x="752" y="352"/>
                  </a:cubicBezTo>
                  <a:cubicBezTo>
                    <a:pt x="751" y="353"/>
                    <a:pt x="750" y="352"/>
                    <a:pt x="750" y="352"/>
                  </a:cubicBezTo>
                  <a:cubicBezTo>
                    <a:pt x="749" y="352"/>
                    <a:pt x="743" y="351"/>
                    <a:pt x="735" y="351"/>
                  </a:cubicBezTo>
                  <a:cubicBezTo>
                    <a:pt x="720" y="351"/>
                    <a:pt x="720" y="351"/>
                    <a:pt x="720" y="351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720" y="345"/>
                    <a:pt x="720" y="345"/>
                    <a:pt x="724" y="344"/>
                  </a:cubicBezTo>
                  <a:cubicBezTo>
                    <a:pt x="729" y="342"/>
                    <a:pt x="751" y="343"/>
                    <a:pt x="753" y="344"/>
                  </a:cubicBezTo>
                  <a:cubicBezTo>
                    <a:pt x="754" y="345"/>
                    <a:pt x="754" y="347"/>
                    <a:pt x="754" y="349"/>
                  </a:cubicBezTo>
                  <a:close/>
                  <a:moveTo>
                    <a:pt x="740" y="336"/>
                  </a:moveTo>
                  <a:cubicBezTo>
                    <a:pt x="745" y="335"/>
                    <a:pt x="749" y="336"/>
                    <a:pt x="749" y="337"/>
                  </a:cubicBezTo>
                  <a:cubicBezTo>
                    <a:pt x="749" y="338"/>
                    <a:pt x="748" y="338"/>
                    <a:pt x="740" y="337"/>
                  </a:cubicBezTo>
                  <a:cubicBezTo>
                    <a:pt x="735" y="337"/>
                    <a:pt x="735" y="336"/>
                    <a:pt x="740" y="336"/>
                  </a:cubicBezTo>
                  <a:close/>
                  <a:moveTo>
                    <a:pt x="745" y="323"/>
                  </a:moveTo>
                  <a:cubicBezTo>
                    <a:pt x="745" y="323"/>
                    <a:pt x="746" y="323"/>
                    <a:pt x="746" y="324"/>
                  </a:cubicBezTo>
                  <a:cubicBezTo>
                    <a:pt x="746" y="324"/>
                    <a:pt x="745" y="325"/>
                    <a:pt x="745" y="325"/>
                  </a:cubicBezTo>
                  <a:cubicBezTo>
                    <a:pt x="744" y="325"/>
                    <a:pt x="744" y="324"/>
                    <a:pt x="744" y="324"/>
                  </a:cubicBezTo>
                  <a:cubicBezTo>
                    <a:pt x="744" y="323"/>
                    <a:pt x="744" y="323"/>
                    <a:pt x="745" y="323"/>
                  </a:cubicBezTo>
                  <a:close/>
                  <a:moveTo>
                    <a:pt x="740" y="281"/>
                  </a:moveTo>
                  <a:cubicBezTo>
                    <a:pt x="741" y="281"/>
                    <a:pt x="744" y="286"/>
                    <a:pt x="744" y="289"/>
                  </a:cubicBezTo>
                  <a:cubicBezTo>
                    <a:pt x="744" y="291"/>
                    <a:pt x="742" y="290"/>
                    <a:pt x="740" y="287"/>
                  </a:cubicBezTo>
                  <a:cubicBezTo>
                    <a:pt x="738" y="284"/>
                    <a:pt x="738" y="281"/>
                    <a:pt x="740" y="281"/>
                  </a:cubicBezTo>
                  <a:close/>
                  <a:moveTo>
                    <a:pt x="742" y="301"/>
                  </a:moveTo>
                  <a:cubicBezTo>
                    <a:pt x="742" y="302"/>
                    <a:pt x="741" y="303"/>
                    <a:pt x="741" y="303"/>
                  </a:cubicBezTo>
                  <a:cubicBezTo>
                    <a:pt x="740" y="303"/>
                    <a:pt x="740" y="302"/>
                    <a:pt x="740" y="301"/>
                  </a:cubicBezTo>
                  <a:cubicBezTo>
                    <a:pt x="741" y="300"/>
                    <a:pt x="741" y="299"/>
                    <a:pt x="741" y="299"/>
                  </a:cubicBezTo>
                  <a:cubicBezTo>
                    <a:pt x="742" y="299"/>
                    <a:pt x="742" y="300"/>
                    <a:pt x="742" y="301"/>
                  </a:cubicBezTo>
                  <a:close/>
                  <a:moveTo>
                    <a:pt x="738" y="323"/>
                  </a:moveTo>
                  <a:cubicBezTo>
                    <a:pt x="738" y="323"/>
                    <a:pt x="740" y="323"/>
                    <a:pt x="741" y="323"/>
                  </a:cubicBezTo>
                  <a:cubicBezTo>
                    <a:pt x="742" y="323"/>
                    <a:pt x="741" y="324"/>
                    <a:pt x="739" y="324"/>
                  </a:cubicBezTo>
                  <a:cubicBezTo>
                    <a:pt x="738" y="324"/>
                    <a:pt x="737" y="324"/>
                    <a:pt x="738" y="323"/>
                  </a:cubicBezTo>
                  <a:close/>
                  <a:moveTo>
                    <a:pt x="738" y="327"/>
                  </a:moveTo>
                  <a:cubicBezTo>
                    <a:pt x="745" y="327"/>
                    <a:pt x="752" y="328"/>
                    <a:pt x="752" y="328"/>
                  </a:cubicBezTo>
                  <a:cubicBezTo>
                    <a:pt x="753" y="329"/>
                    <a:pt x="753" y="330"/>
                    <a:pt x="754" y="331"/>
                  </a:cubicBezTo>
                  <a:cubicBezTo>
                    <a:pt x="754" y="333"/>
                    <a:pt x="753" y="333"/>
                    <a:pt x="750" y="333"/>
                  </a:cubicBezTo>
                  <a:cubicBezTo>
                    <a:pt x="739" y="333"/>
                    <a:pt x="721" y="333"/>
                    <a:pt x="721" y="332"/>
                  </a:cubicBezTo>
                  <a:cubicBezTo>
                    <a:pt x="721" y="331"/>
                    <a:pt x="722" y="330"/>
                    <a:pt x="723" y="329"/>
                  </a:cubicBezTo>
                  <a:cubicBezTo>
                    <a:pt x="725" y="328"/>
                    <a:pt x="726" y="327"/>
                    <a:pt x="738" y="327"/>
                  </a:cubicBezTo>
                  <a:close/>
                  <a:moveTo>
                    <a:pt x="736" y="298"/>
                  </a:moveTo>
                  <a:cubicBezTo>
                    <a:pt x="736" y="298"/>
                    <a:pt x="736" y="300"/>
                    <a:pt x="736" y="301"/>
                  </a:cubicBezTo>
                  <a:cubicBezTo>
                    <a:pt x="735" y="302"/>
                    <a:pt x="735" y="301"/>
                    <a:pt x="735" y="299"/>
                  </a:cubicBezTo>
                  <a:cubicBezTo>
                    <a:pt x="735" y="298"/>
                    <a:pt x="735" y="297"/>
                    <a:pt x="736" y="298"/>
                  </a:cubicBezTo>
                  <a:close/>
                  <a:moveTo>
                    <a:pt x="729" y="268"/>
                  </a:moveTo>
                  <a:cubicBezTo>
                    <a:pt x="732" y="273"/>
                    <a:pt x="734" y="277"/>
                    <a:pt x="735" y="283"/>
                  </a:cubicBezTo>
                  <a:cubicBezTo>
                    <a:pt x="736" y="285"/>
                    <a:pt x="736" y="286"/>
                    <a:pt x="734" y="286"/>
                  </a:cubicBezTo>
                  <a:cubicBezTo>
                    <a:pt x="733" y="286"/>
                    <a:pt x="732" y="284"/>
                    <a:pt x="731" y="279"/>
                  </a:cubicBezTo>
                  <a:cubicBezTo>
                    <a:pt x="730" y="276"/>
                    <a:pt x="728" y="271"/>
                    <a:pt x="727" y="269"/>
                  </a:cubicBezTo>
                  <a:cubicBezTo>
                    <a:pt x="724" y="263"/>
                    <a:pt x="725" y="262"/>
                    <a:pt x="729" y="268"/>
                  </a:cubicBezTo>
                  <a:close/>
                  <a:moveTo>
                    <a:pt x="722" y="266"/>
                  </a:moveTo>
                  <a:cubicBezTo>
                    <a:pt x="723" y="266"/>
                    <a:pt x="726" y="275"/>
                    <a:pt x="728" y="281"/>
                  </a:cubicBezTo>
                  <a:cubicBezTo>
                    <a:pt x="728" y="285"/>
                    <a:pt x="728" y="285"/>
                    <a:pt x="725" y="283"/>
                  </a:cubicBezTo>
                  <a:cubicBezTo>
                    <a:pt x="724" y="283"/>
                    <a:pt x="723" y="280"/>
                    <a:pt x="723" y="276"/>
                  </a:cubicBezTo>
                  <a:cubicBezTo>
                    <a:pt x="723" y="273"/>
                    <a:pt x="722" y="269"/>
                    <a:pt x="722" y="268"/>
                  </a:cubicBezTo>
                  <a:cubicBezTo>
                    <a:pt x="721" y="266"/>
                    <a:pt x="721" y="265"/>
                    <a:pt x="722" y="266"/>
                  </a:cubicBezTo>
                  <a:close/>
                  <a:moveTo>
                    <a:pt x="709" y="253"/>
                  </a:moveTo>
                  <a:cubicBezTo>
                    <a:pt x="710" y="253"/>
                    <a:pt x="709" y="254"/>
                    <a:pt x="709" y="254"/>
                  </a:cubicBezTo>
                  <a:cubicBezTo>
                    <a:pt x="708" y="255"/>
                    <a:pt x="708" y="254"/>
                    <a:pt x="708" y="254"/>
                  </a:cubicBezTo>
                  <a:cubicBezTo>
                    <a:pt x="708" y="252"/>
                    <a:pt x="708" y="252"/>
                    <a:pt x="709" y="253"/>
                  </a:cubicBezTo>
                  <a:close/>
                  <a:moveTo>
                    <a:pt x="693" y="280"/>
                  </a:moveTo>
                  <a:cubicBezTo>
                    <a:pt x="695" y="268"/>
                    <a:pt x="699" y="262"/>
                    <a:pt x="705" y="261"/>
                  </a:cubicBezTo>
                  <a:cubicBezTo>
                    <a:pt x="706" y="261"/>
                    <a:pt x="708" y="261"/>
                    <a:pt x="708" y="260"/>
                  </a:cubicBezTo>
                  <a:cubicBezTo>
                    <a:pt x="710" y="258"/>
                    <a:pt x="712" y="259"/>
                    <a:pt x="712" y="262"/>
                  </a:cubicBezTo>
                  <a:cubicBezTo>
                    <a:pt x="712" y="265"/>
                    <a:pt x="713" y="265"/>
                    <a:pt x="715" y="262"/>
                  </a:cubicBezTo>
                  <a:cubicBezTo>
                    <a:pt x="716" y="261"/>
                    <a:pt x="717" y="260"/>
                    <a:pt x="717" y="260"/>
                  </a:cubicBezTo>
                  <a:cubicBezTo>
                    <a:pt x="718" y="261"/>
                    <a:pt x="720" y="270"/>
                    <a:pt x="721" y="278"/>
                  </a:cubicBezTo>
                  <a:cubicBezTo>
                    <a:pt x="721" y="283"/>
                    <a:pt x="721" y="283"/>
                    <a:pt x="721" y="283"/>
                  </a:cubicBezTo>
                  <a:cubicBezTo>
                    <a:pt x="712" y="282"/>
                    <a:pt x="712" y="282"/>
                    <a:pt x="712" y="282"/>
                  </a:cubicBezTo>
                  <a:cubicBezTo>
                    <a:pt x="706" y="282"/>
                    <a:pt x="702" y="282"/>
                    <a:pt x="701" y="282"/>
                  </a:cubicBezTo>
                  <a:cubicBezTo>
                    <a:pt x="701" y="282"/>
                    <a:pt x="702" y="274"/>
                    <a:pt x="704" y="270"/>
                  </a:cubicBezTo>
                  <a:cubicBezTo>
                    <a:pt x="706" y="266"/>
                    <a:pt x="706" y="265"/>
                    <a:pt x="704" y="266"/>
                  </a:cubicBezTo>
                  <a:cubicBezTo>
                    <a:pt x="703" y="267"/>
                    <a:pt x="699" y="275"/>
                    <a:pt x="698" y="280"/>
                  </a:cubicBezTo>
                  <a:cubicBezTo>
                    <a:pt x="697" y="282"/>
                    <a:pt x="697" y="283"/>
                    <a:pt x="695" y="283"/>
                  </a:cubicBezTo>
                  <a:cubicBezTo>
                    <a:pt x="693" y="283"/>
                    <a:pt x="692" y="283"/>
                    <a:pt x="693" y="280"/>
                  </a:cubicBezTo>
                  <a:close/>
                  <a:moveTo>
                    <a:pt x="696" y="324"/>
                  </a:moveTo>
                  <a:cubicBezTo>
                    <a:pt x="699" y="321"/>
                    <a:pt x="699" y="321"/>
                    <a:pt x="700" y="322"/>
                  </a:cubicBezTo>
                  <a:cubicBezTo>
                    <a:pt x="701" y="325"/>
                    <a:pt x="701" y="326"/>
                    <a:pt x="697" y="330"/>
                  </a:cubicBezTo>
                  <a:cubicBezTo>
                    <a:pt x="695" y="332"/>
                    <a:pt x="694" y="334"/>
                    <a:pt x="694" y="334"/>
                  </a:cubicBezTo>
                  <a:cubicBezTo>
                    <a:pt x="694" y="334"/>
                    <a:pt x="694" y="335"/>
                    <a:pt x="693" y="335"/>
                  </a:cubicBezTo>
                  <a:cubicBezTo>
                    <a:pt x="691" y="335"/>
                    <a:pt x="694" y="327"/>
                    <a:pt x="696" y="324"/>
                  </a:cubicBezTo>
                  <a:close/>
                  <a:moveTo>
                    <a:pt x="695" y="323"/>
                  </a:moveTo>
                  <a:cubicBezTo>
                    <a:pt x="695" y="320"/>
                    <a:pt x="695" y="320"/>
                    <a:pt x="695" y="320"/>
                  </a:cubicBezTo>
                  <a:cubicBezTo>
                    <a:pt x="695" y="318"/>
                    <a:pt x="696" y="317"/>
                    <a:pt x="697" y="317"/>
                  </a:cubicBezTo>
                  <a:cubicBezTo>
                    <a:pt x="699" y="316"/>
                    <a:pt x="700" y="317"/>
                    <a:pt x="700" y="317"/>
                  </a:cubicBezTo>
                  <a:cubicBezTo>
                    <a:pt x="700" y="318"/>
                    <a:pt x="698" y="319"/>
                    <a:pt x="697" y="320"/>
                  </a:cubicBezTo>
                  <a:lnTo>
                    <a:pt x="695" y="323"/>
                  </a:lnTo>
                  <a:close/>
                  <a:moveTo>
                    <a:pt x="697" y="289"/>
                  </a:moveTo>
                  <a:cubicBezTo>
                    <a:pt x="694" y="290"/>
                    <a:pt x="692" y="290"/>
                    <a:pt x="692" y="289"/>
                  </a:cubicBezTo>
                  <a:cubicBezTo>
                    <a:pt x="692" y="288"/>
                    <a:pt x="693" y="288"/>
                    <a:pt x="695" y="288"/>
                  </a:cubicBezTo>
                  <a:cubicBezTo>
                    <a:pt x="698" y="288"/>
                    <a:pt x="699" y="288"/>
                    <a:pt x="697" y="289"/>
                  </a:cubicBezTo>
                  <a:close/>
                  <a:moveTo>
                    <a:pt x="692" y="266"/>
                  </a:moveTo>
                  <a:cubicBezTo>
                    <a:pt x="692" y="266"/>
                    <a:pt x="691" y="268"/>
                    <a:pt x="688" y="271"/>
                  </a:cubicBezTo>
                  <a:cubicBezTo>
                    <a:pt x="686" y="274"/>
                    <a:pt x="684" y="275"/>
                    <a:pt x="684" y="275"/>
                  </a:cubicBezTo>
                  <a:cubicBezTo>
                    <a:pt x="684" y="273"/>
                    <a:pt x="691" y="265"/>
                    <a:pt x="692" y="266"/>
                  </a:cubicBezTo>
                  <a:close/>
                  <a:moveTo>
                    <a:pt x="690" y="279"/>
                  </a:moveTo>
                  <a:cubicBezTo>
                    <a:pt x="690" y="281"/>
                    <a:pt x="689" y="282"/>
                    <a:pt x="688" y="283"/>
                  </a:cubicBezTo>
                  <a:cubicBezTo>
                    <a:pt x="687" y="284"/>
                    <a:pt x="687" y="284"/>
                    <a:pt x="687" y="282"/>
                  </a:cubicBezTo>
                  <a:cubicBezTo>
                    <a:pt x="688" y="278"/>
                    <a:pt x="690" y="276"/>
                    <a:pt x="690" y="279"/>
                  </a:cubicBezTo>
                  <a:close/>
                  <a:moveTo>
                    <a:pt x="686" y="291"/>
                  </a:moveTo>
                  <a:cubicBezTo>
                    <a:pt x="688" y="292"/>
                    <a:pt x="689" y="292"/>
                    <a:pt x="689" y="293"/>
                  </a:cubicBezTo>
                  <a:cubicBezTo>
                    <a:pt x="690" y="293"/>
                    <a:pt x="691" y="293"/>
                    <a:pt x="693" y="293"/>
                  </a:cubicBezTo>
                  <a:cubicBezTo>
                    <a:pt x="695" y="292"/>
                    <a:pt x="697" y="292"/>
                    <a:pt x="697" y="293"/>
                  </a:cubicBezTo>
                  <a:cubicBezTo>
                    <a:pt x="697" y="293"/>
                    <a:pt x="697" y="293"/>
                    <a:pt x="697" y="293"/>
                  </a:cubicBezTo>
                  <a:cubicBezTo>
                    <a:pt x="696" y="293"/>
                    <a:pt x="696" y="294"/>
                    <a:pt x="696" y="296"/>
                  </a:cubicBezTo>
                  <a:cubicBezTo>
                    <a:pt x="697" y="297"/>
                    <a:pt x="697" y="298"/>
                    <a:pt x="695" y="297"/>
                  </a:cubicBezTo>
                  <a:cubicBezTo>
                    <a:pt x="694" y="296"/>
                    <a:pt x="694" y="296"/>
                    <a:pt x="693" y="296"/>
                  </a:cubicBezTo>
                  <a:cubicBezTo>
                    <a:pt x="693" y="297"/>
                    <a:pt x="691" y="297"/>
                    <a:pt x="689" y="298"/>
                  </a:cubicBezTo>
                  <a:cubicBezTo>
                    <a:pt x="685" y="298"/>
                    <a:pt x="685" y="298"/>
                    <a:pt x="684" y="296"/>
                  </a:cubicBezTo>
                  <a:cubicBezTo>
                    <a:pt x="682" y="293"/>
                    <a:pt x="683" y="291"/>
                    <a:pt x="686" y="291"/>
                  </a:cubicBezTo>
                  <a:close/>
                  <a:moveTo>
                    <a:pt x="680" y="293"/>
                  </a:moveTo>
                  <a:cubicBezTo>
                    <a:pt x="680" y="290"/>
                    <a:pt x="681" y="290"/>
                    <a:pt x="681" y="295"/>
                  </a:cubicBezTo>
                  <a:cubicBezTo>
                    <a:pt x="682" y="297"/>
                    <a:pt x="682" y="298"/>
                    <a:pt x="681" y="298"/>
                  </a:cubicBezTo>
                  <a:cubicBezTo>
                    <a:pt x="680" y="298"/>
                    <a:pt x="679" y="296"/>
                    <a:pt x="680" y="293"/>
                  </a:cubicBezTo>
                  <a:close/>
                  <a:moveTo>
                    <a:pt x="678" y="292"/>
                  </a:moveTo>
                  <a:cubicBezTo>
                    <a:pt x="678" y="292"/>
                    <a:pt x="678" y="293"/>
                    <a:pt x="677" y="293"/>
                  </a:cubicBezTo>
                  <a:cubicBezTo>
                    <a:pt x="677" y="293"/>
                    <a:pt x="676" y="293"/>
                    <a:pt x="676" y="292"/>
                  </a:cubicBezTo>
                  <a:cubicBezTo>
                    <a:pt x="676" y="291"/>
                    <a:pt x="677" y="291"/>
                    <a:pt x="677" y="291"/>
                  </a:cubicBezTo>
                  <a:cubicBezTo>
                    <a:pt x="678" y="291"/>
                    <a:pt x="678" y="291"/>
                    <a:pt x="678" y="292"/>
                  </a:cubicBezTo>
                  <a:close/>
                  <a:moveTo>
                    <a:pt x="676" y="283"/>
                  </a:moveTo>
                  <a:cubicBezTo>
                    <a:pt x="677" y="283"/>
                    <a:pt x="677" y="284"/>
                    <a:pt x="677" y="284"/>
                  </a:cubicBezTo>
                  <a:cubicBezTo>
                    <a:pt x="677" y="285"/>
                    <a:pt x="677" y="286"/>
                    <a:pt x="676" y="286"/>
                  </a:cubicBezTo>
                  <a:cubicBezTo>
                    <a:pt x="676" y="287"/>
                    <a:pt x="675" y="286"/>
                    <a:pt x="675" y="285"/>
                  </a:cubicBezTo>
                  <a:cubicBezTo>
                    <a:pt x="675" y="284"/>
                    <a:pt x="676" y="283"/>
                    <a:pt x="676" y="283"/>
                  </a:cubicBezTo>
                  <a:close/>
                  <a:moveTo>
                    <a:pt x="672" y="320"/>
                  </a:moveTo>
                  <a:cubicBezTo>
                    <a:pt x="673" y="319"/>
                    <a:pt x="675" y="318"/>
                    <a:pt x="678" y="318"/>
                  </a:cubicBezTo>
                  <a:cubicBezTo>
                    <a:pt x="683" y="317"/>
                    <a:pt x="683" y="317"/>
                    <a:pt x="683" y="317"/>
                  </a:cubicBezTo>
                  <a:cubicBezTo>
                    <a:pt x="683" y="320"/>
                    <a:pt x="683" y="320"/>
                    <a:pt x="683" y="320"/>
                  </a:cubicBezTo>
                  <a:cubicBezTo>
                    <a:pt x="684" y="324"/>
                    <a:pt x="683" y="326"/>
                    <a:pt x="681" y="324"/>
                  </a:cubicBezTo>
                  <a:cubicBezTo>
                    <a:pt x="680" y="324"/>
                    <a:pt x="679" y="324"/>
                    <a:pt x="679" y="324"/>
                  </a:cubicBezTo>
                  <a:cubicBezTo>
                    <a:pt x="677" y="326"/>
                    <a:pt x="667" y="326"/>
                    <a:pt x="666" y="325"/>
                  </a:cubicBezTo>
                  <a:cubicBezTo>
                    <a:pt x="665" y="322"/>
                    <a:pt x="667" y="320"/>
                    <a:pt x="669" y="321"/>
                  </a:cubicBezTo>
                  <a:cubicBezTo>
                    <a:pt x="671" y="321"/>
                    <a:pt x="672" y="321"/>
                    <a:pt x="672" y="320"/>
                  </a:cubicBezTo>
                  <a:close/>
                  <a:moveTo>
                    <a:pt x="682" y="403"/>
                  </a:moveTo>
                  <a:cubicBezTo>
                    <a:pt x="680" y="403"/>
                    <a:pt x="680" y="402"/>
                    <a:pt x="680" y="400"/>
                  </a:cubicBezTo>
                  <a:cubicBezTo>
                    <a:pt x="680" y="398"/>
                    <a:pt x="680" y="397"/>
                    <a:pt x="682" y="397"/>
                  </a:cubicBezTo>
                  <a:cubicBezTo>
                    <a:pt x="683" y="397"/>
                    <a:pt x="684" y="398"/>
                    <a:pt x="684" y="400"/>
                  </a:cubicBezTo>
                  <a:cubicBezTo>
                    <a:pt x="684" y="402"/>
                    <a:pt x="683" y="403"/>
                    <a:pt x="682" y="403"/>
                  </a:cubicBezTo>
                  <a:close/>
                  <a:moveTo>
                    <a:pt x="682" y="412"/>
                  </a:moveTo>
                  <a:cubicBezTo>
                    <a:pt x="680" y="412"/>
                    <a:pt x="680" y="411"/>
                    <a:pt x="680" y="409"/>
                  </a:cubicBezTo>
                  <a:cubicBezTo>
                    <a:pt x="680" y="406"/>
                    <a:pt x="680" y="406"/>
                    <a:pt x="682" y="406"/>
                  </a:cubicBezTo>
                  <a:cubicBezTo>
                    <a:pt x="683" y="406"/>
                    <a:pt x="683" y="407"/>
                    <a:pt x="684" y="409"/>
                  </a:cubicBezTo>
                  <a:cubicBezTo>
                    <a:pt x="684" y="411"/>
                    <a:pt x="684" y="412"/>
                    <a:pt x="682" y="412"/>
                  </a:cubicBezTo>
                  <a:close/>
                  <a:moveTo>
                    <a:pt x="681" y="339"/>
                  </a:moveTo>
                  <a:cubicBezTo>
                    <a:pt x="682" y="339"/>
                    <a:pt x="682" y="340"/>
                    <a:pt x="683" y="342"/>
                  </a:cubicBezTo>
                  <a:cubicBezTo>
                    <a:pt x="683" y="343"/>
                    <a:pt x="683" y="346"/>
                    <a:pt x="683" y="347"/>
                  </a:cubicBezTo>
                  <a:cubicBezTo>
                    <a:pt x="683" y="349"/>
                    <a:pt x="683" y="350"/>
                    <a:pt x="683" y="351"/>
                  </a:cubicBezTo>
                  <a:cubicBezTo>
                    <a:pt x="682" y="352"/>
                    <a:pt x="681" y="352"/>
                    <a:pt x="680" y="351"/>
                  </a:cubicBezTo>
                  <a:cubicBezTo>
                    <a:pt x="680" y="351"/>
                    <a:pt x="680" y="348"/>
                    <a:pt x="680" y="345"/>
                  </a:cubicBezTo>
                  <a:cubicBezTo>
                    <a:pt x="680" y="340"/>
                    <a:pt x="680" y="339"/>
                    <a:pt x="681" y="339"/>
                  </a:cubicBezTo>
                  <a:close/>
                  <a:moveTo>
                    <a:pt x="682" y="329"/>
                  </a:moveTo>
                  <a:cubicBezTo>
                    <a:pt x="682" y="329"/>
                    <a:pt x="683" y="330"/>
                    <a:pt x="683" y="332"/>
                  </a:cubicBezTo>
                  <a:cubicBezTo>
                    <a:pt x="683" y="335"/>
                    <a:pt x="681" y="337"/>
                    <a:pt x="680" y="335"/>
                  </a:cubicBezTo>
                  <a:cubicBezTo>
                    <a:pt x="680" y="333"/>
                    <a:pt x="681" y="329"/>
                    <a:pt x="682" y="329"/>
                  </a:cubicBezTo>
                  <a:close/>
                  <a:moveTo>
                    <a:pt x="683" y="358"/>
                  </a:moveTo>
                  <a:cubicBezTo>
                    <a:pt x="683" y="358"/>
                    <a:pt x="684" y="361"/>
                    <a:pt x="684" y="364"/>
                  </a:cubicBezTo>
                  <a:cubicBezTo>
                    <a:pt x="684" y="368"/>
                    <a:pt x="683" y="370"/>
                    <a:pt x="682" y="371"/>
                  </a:cubicBezTo>
                  <a:cubicBezTo>
                    <a:pt x="680" y="373"/>
                    <a:pt x="680" y="371"/>
                    <a:pt x="680" y="365"/>
                  </a:cubicBezTo>
                  <a:cubicBezTo>
                    <a:pt x="680" y="359"/>
                    <a:pt x="680" y="358"/>
                    <a:pt x="683" y="358"/>
                  </a:cubicBezTo>
                  <a:close/>
                  <a:moveTo>
                    <a:pt x="681" y="376"/>
                  </a:moveTo>
                  <a:cubicBezTo>
                    <a:pt x="681" y="376"/>
                    <a:pt x="681" y="375"/>
                    <a:pt x="682" y="375"/>
                  </a:cubicBezTo>
                  <a:cubicBezTo>
                    <a:pt x="683" y="375"/>
                    <a:pt x="684" y="375"/>
                    <a:pt x="684" y="376"/>
                  </a:cubicBezTo>
                  <a:cubicBezTo>
                    <a:pt x="684" y="377"/>
                    <a:pt x="682" y="377"/>
                    <a:pt x="681" y="376"/>
                  </a:cubicBezTo>
                  <a:close/>
                  <a:moveTo>
                    <a:pt x="683" y="389"/>
                  </a:moveTo>
                  <a:cubicBezTo>
                    <a:pt x="683" y="393"/>
                    <a:pt x="683" y="394"/>
                    <a:pt x="681" y="394"/>
                  </a:cubicBezTo>
                  <a:cubicBezTo>
                    <a:pt x="680" y="394"/>
                    <a:pt x="680" y="394"/>
                    <a:pt x="680" y="389"/>
                  </a:cubicBezTo>
                  <a:cubicBezTo>
                    <a:pt x="680" y="386"/>
                    <a:pt x="681" y="384"/>
                    <a:pt x="682" y="384"/>
                  </a:cubicBezTo>
                  <a:cubicBezTo>
                    <a:pt x="683" y="384"/>
                    <a:pt x="683" y="385"/>
                    <a:pt x="683" y="389"/>
                  </a:cubicBezTo>
                  <a:close/>
                  <a:moveTo>
                    <a:pt x="674" y="445"/>
                  </a:moveTo>
                  <a:cubicBezTo>
                    <a:pt x="670" y="446"/>
                    <a:pt x="670" y="446"/>
                    <a:pt x="669" y="443"/>
                  </a:cubicBezTo>
                  <a:cubicBezTo>
                    <a:pt x="668" y="440"/>
                    <a:pt x="669" y="439"/>
                    <a:pt x="673" y="439"/>
                  </a:cubicBezTo>
                  <a:cubicBezTo>
                    <a:pt x="677" y="438"/>
                    <a:pt x="677" y="438"/>
                    <a:pt x="677" y="441"/>
                  </a:cubicBezTo>
                  <a:cubicBezTo>
                    <a:pt x="677" y="444"/>
                    <a:pt x="677" y="444"/>
                    <a:pt x="674" y="445"/>
                  </a:cubicBezTo>
                  <a:close/>
                  <a:moveTo>
                    <a:pt x="677" y="452"/>
                  </a:moveTo>
                  <a:cubicBezTo>
                    <a:pt x="676" y="454"/>
                    <a:pt x="675" y="455"/>
                    <a:pt x="673" y="455"/>
                  </a:cubicBezTo>
                  <a:cubicBezTo>
                    <a:pt x="667" y="457"/>
                    <a:pt x="665" y="456"/>
                    <a:pt x="665" y="453"/>
                  </a:cubicBezTo>
                  <a:cubicBezTo>
                    <a:pt x="664" y="450"/>
                    <a:pt x="666" y="449"/>
                    <a:pt x="669" y="451"/>
                  </a:cubicBezTo>
                  <a:cubicBezTo>
                    <a:pt x="671" y="452"/>
                    <a:pt x="672" y="452"/>
                    <a:pt x="672" y="451"/>
                  </a:cubicBezTo>
                  <a:cubicBezTo>
                    <a:pt x="672" y="449"/>
                    <a:pt x="675" y="448"/>
                    <a:pt x="677" y="449"/>
                  </a:cubicBezTo>
                  <a:cubicBezTo>
                    <a:pt x="677" y="449"/>
                    <a:pt x="677" y="451"/>
                    <a:pt x="677" y="452"/>
                  </a:cubicBezTo>
                  <a:close/>
                  <a:moveTo>
                    <a:pt x="669" y="433"/>
                  </a:moveTo>
                  <a:cubicBezTo>
                    <a:pt x="669" y="431"/>
                    <a:pt x="670" y="430"/>
                    <a:pt x="674" y="430"/>
                  </a:cubicBezTo>
                  <a:cubicBezTo>
                    <a:pt x="677" y="430"/>
                    <a:pt x="677" y="430"/>
                    <a:pt x="677" y="433"/>
                  </a:cubicBezTo>
                  <a:cubicBezTo>
                    <a:pt x="677" y="435"/>
                    <a:pt x="676" y="435"/>
                    <a:pt x="673" y="435"/>
                  </a:cubicBezTo>
                  <a:cubicBezTo>
                    <a:pt x="669" y="436"/>
                    <a:pt x="669" y="436"/>
                    <a:pt x="669" y="433"/>
                  </a:cubicBezTo>
                  <a:close/>
                  <a:moveTo>
                    <a:pt x="677" y="426"/>
                  </a:moveTo>
                  <a:cubicBezTo>
                    <a:pt x="677" y="426"/>
                    <a:pt x="675" y="426"/>
                    <a:pt x="672" y="427"/>
                  </a:cubicBezTo>
                  <a:cubicBezTo>
                    <a:pt x="668" y="427"/>
                    <a:pt x="668" y="427"/>
                    <a:pt x="668" y="427"/>
                  </a:cubicBezTo>
                  <a:cubicBezTo>
                    <a:pt x="668" y="422"/>
                    <a:pt x="668" y="422"/>
                    <a:pt x="668" y="422"/>
                  </a:cubicBezTo>
                  <a:cubicBezTo>
                    <a:pt x="668" y="418"/>
                    <a:pt x="668" y="417"/>
                    <a:pt x="670" y="416"/>
                  </a:cubicBezTo>
                  <a:cubicBezTo>
                    <a:pt x="672" y="416"/>
                    <a:pt x="674" y="416"/>
                    <a:pt x="675" y="416"/>
                  </a:cubicBezTo>
                  <a:cubicBezTo>
                    <a:pt x="677" y="416"/>
                    <a:pt x="678" y="416"/>
                    <a:pt x="677" y="421"/>
                  </a:cubicBezTo>
                  <a:cubicBezTo>
                    <a:pt x="677" y="423"/>
                    <a:pt x="677" y="425"/>
                    <a:pt x="677" y="426"/>
                  </a:cubicBezTo>
                  <a:close/>
                  <a:moveTo>
                    <a:pt x="677" y="411"/>
                  </a:moveTo>
                  <a:cubicBezTo>
                    <a:pt x="676" y="412"/>
                    <a:pt x="674" y="413"/>
                    <a:pt x="672" y="413"/>
                  </a:cubicBezTo>
                  <a:cubicBezTo>
                    <a:pt x="668" y="414"/>
                    <a:pt x="668" y="414"/>
                    <a:pt x="667" y="411"/>
                  </a:cubicBezTo>
                  <a:cubicBezTo>
                    <a:pt x="667" y="409"/>
                    <a:pt x="668" y="408"/>
                    <a:pt x="670" y="407"/>
                  </a:cubicBezTo>
                  <a:cubicBezTo>
                    <a:pt x="676" y="406"/>
                    <a:pt x="678" y="407"/>
                    <a:pt x="678" y="409"/>
                  </a:cubicBezTo>
                  <a:cubicBezTo>
                    <a:pt x="678" y="410"/>
                    <a:pt x="678" y="411"/>
                    <a:pt x="677" y="411"/>
                  </a:cubicBezTo>
                  <a:close/>
                  <a:moveTo>
                    <a:pt x="674" y="398"/>
                  </a:moveTo>
                  <a:cubicBezTo>
                    <a:pt x="678" y="397"/>
                    <a:pt x="678" y="397"/>
                    <a:pt x="678" y="397"/>
                  </a:cubicBezTo>
                  <a:cubicBezTo>
                    <a:pt x="678" y="400"/>
                    <a:pt x="678" y="400"/>
                    <a:pt x="678" y="400"/>
                  </a:cubicBezTo>
                  <a:cubicBezTo>
                    <a:pt x="678" y="402"/>
                    <a:pt x="678" y="403"/>
                    <a:pt x="676" y="403"/>
                  </a:cubicBezTo>
                  <a:cubicBezTo>
                    <a:pt x="668" y="405"/>
                    <a:pt x="667" y="405"/>
                    <a:pt x="667" y="402"/>
                  </a:cubicBezTo>
                  <a:cubicBezTo>
                    <a:pt x="667" y="399"/>
                    <a:pt x="668" y="398"/>
                    <a:pt x="674" y="398"/>
                  </a:cubicBezTo>
                  <a:close/>
                  <a:moveTo>
                    <a:pt x="667" y="395"/>
                  </a:moveTo>
                  <a:cubicBezTo>
                    <a:pt x="667" y="391"/>
                    <a:pt x="667" y="391"/>
                    <a:pt x="667" y="391"/>
                  </a:cubicBezTo>
                  <a:cubicBezTo>
                    <a:pt x="667" y="387"/>
                    <a:pt x="668" y="387"/>
                    <a:pt x="670" y="386"/>
                  </a:cubicBezTo>
                  <a:cubicBezTo>
                    <a:pt x="671" y="385"/>
                    <a:pt x="674" y="385"/>
                    <a:pt x="675" y="385"/>
                  </a:cubicBezTo>
                  <a:cubicBezTo>
                    <a:pt x="678" y="385"/>
                    <a:pt x="678" y="385"/>
                    <a:pt x="678" y="389"/>
                  </a:cubicBezTo>
                  <a:cubicBezTo>
                    <a:pt x="677" y="394"/>
                    <a:pt x="677" y="394"/>
                    <a:pt x="677" y="394"/>
                  </a:cubicBezTo>
                  <a:cubicBezTo>
                    <a:pt x="672" y="394"/>
                    <a:pt x="672" y="394"/>
                    <a:pt x="672" y="394"/>
                  </a:cubicBezTo>
                  <a:lnTo>
                    <a:pt x="667" y="395"/>
                  </a:lnTo>
                  <a:close/>
                  <a:moveTo>
                    <a:pt x="674" y="381"/>
                  </a:moveTo>
                  <a:cubicBezTo>
                    <a:pt x="667" y="383"/>
                    <a:pt x="667" y="383"/>
                    <a:pt x="667" y="381"/>
                  </a:cubicBezTo>
                  <a:cubicBezTo>
                    <a:pt x="667" y="380"/>
                    <a:pt x="667" y="374"/>
                    <a:pt x="667" y="369"/>
                  </a:cubicBezTo>
                  <a:cubicBezTo>
                    <a:pt x="666" y="359"/>
                    <a:pt x="666" y="359"/>
                    <a:pt x="672" y="359"/>
                  </a:cubicBezTo>
                  <a:cubicBezTo>
                    <a:pt x="678" y="359"/>
                    <a:pt x="678" y="358"/>
                    <a:pt x="678" y="366"/>
                  </a:cubicBezTo>
                  <a:cubicBezTo>
                    <a:pt x="678" y="372"/>
                    <a:pt x="678" y="372"/>
                    <a:pt x="678" y="372"/>
                  </a:cubicBezTo>
                  <a:cubicBezTo>
                    <a:pt x="674" y="372"/>
                    <a:pt x="674" y="372"/>
                    <a:pt x="674" y="372"/>
                  </a:cubicBezTo>
                  <a:cubicBezTo>
                    <a:pt x="671" y="373"/>
                    <a:pt x="671" y="373"/>
                    <a:pt x="670" y="376"/>
                  </a:cubicBezTo>
                  <a:cubicBezTo>
                    <a:pt x="670" y="380"/>
                    <a:pt x="670" y="380"/>
                    <a:pt x="670" y="380"/>
                  </a:cubicBezTo>
                  <a:cubicBezTo>
                    <a:pt x="674" y="380"/>
                    <a:pt x="674" y="380"/>
                    <a:pt x="674" y="380"/>
                  </a:cubicBezTo>
                  <a:cubicBezTo>
                    <a:pt x="678" y="380"/>
                    <a:pt x="678" y="380"/>
                    <a:pt x="678" y="380"/>
                  </a:cubicBezTo>
                  <a:lnTo>
                    <a:pt x="674" y="381"/>
                  </a:lnTo>
                  <a:close/>
                  <a:moveTo>
                    <a:pt x="674" y="340"/>
                  </a:moveTo>
                  <a:cubicBezTo>
                    <a:pt x="672" y="339"/>
                    <a:pt x="673" y="338"/>
                    <a:pt x="676" y="338"/>
                  </a:cubicBezTo>
                  <a:cubicBezTo>
                    <a:pt x="677" y="338"/>
                    <a:pt x="677" y="339"/>
                    <a:pt x="677" y="344"/>
                  </a:cubicBezTo>
                  <a:cubicBezTo>
                    <a:pt x="677" y="351"/>
                    <a:pt x="677" y="351"/>
                    <a:pt x="674" y="351"/>
                  </a:cubicBezTo>
                  <a:cubicBezTo>
                    <a:pt x="667" y="353"/>
                    <a:pt x="667" y="353"/>
                    <a:pt x="667" y="344"/>
                  </a:cubicBezTo>
                  <a:cubicBezTo>
                    <a:pt x="667" y="338"/>
                    <a:pt x="667" y="338"/>
                    <a:pt x="669" y="339"/>
                  </a:cubicBezTo>
                  <a:cubicBezTo>
                    <a:pt x="670" y="339"/>
                    <a:pt x="672" y="340"/>
                    <a:pt x="673" y="340"/>
                  </a:cubicBezTo>
                  <a:cubicBezTo>
                    <a:pt x="674" y="341"/>
                    <a:pt x="675" y="342"/>
                    <a:pt x="675" y="341"/>
                  </a:cubicBezTo>
                  <a:cubicBezTo>
                    <a:pt x="676" y="341"/>
                    <a:pt x="675" y="340"/>
                    <a:pt x="674" y="340"/>
                  </a:cubicBezTo>
                  <a:close/>
                  <a:moveTo>
                    <a:pt x="678" y="332"/>
                  </a:moveTo>
                  <a:cubicBezTo>
                    <a:pt x="677" y="335"/>
                    <a:pt x="676" y="335"/>
                    <a:pt x="670" y="334"/>
                  </a:cubicBezTo>
                  <a:cubicBezTo>
                    <a:pt x="668" y="334"/>
                    <a:pt x="667" y="333"/>
                    <a:pt x="667" y="332"/>
                  </a:cubicBezTo>
                  <a:cubicBezTo>
                    <a:pt x="667" y="329"/>
                    <a:pt x="670" y="328"/>
                    <a:pt x="676" y="328"/>
                  </a:cubicBezTo>
                  <a:cubicBezTo>
                    <a:pt x="679" y="328"/>
                    <a:pt x="679" y="329"/>
                    <a:pt x="678" y="332"/>
                  </a:cubicBezTo>
                  <a:close/>
                  <a:moveTo>
                    <a:pt x="664" y="395"/>
                  </a:moveTo>
                  <a:cubicBezTo>
                    <a:pt x="664" y="395"/>
                    <a:pt x="664" y="394"/>
                    <a:pt x="664" y="393"/>
                  </a:cubicBezTo>
                  <a:cubicBezTo>
                    <a:pt x="664" y="392"/>
                    <a:pt x="664" y="391"/>
                    <a:pt x="664" y="391"/>
                  </a:cubicBezTo>
                  <a:cubicBezTo>
                    <a:pt x="665" y="391"/>
                    <a:pt x="665" y="392"/>
                    <a:pt x="665" y="393"/>
                  </a:cubicBezTo>
                  <a:cubicBezTo>
                    <a:pt x="665" y="394"/>
                    <a:pt x="665" y="395"/>
                    <a:pt x="664" y="395"/>
                  </a:cubicBezTo>
                  <a:close/>
                  <a:moveTo>
                    <a:pt x="666" y="402"/>
                  </a:moveTo>
                  <a:cubicBezTo>
                    <a:pt x="666" y="403"/>
                    <a:pt x="665" y="404"/>
                    <a:pt x="665" y="405"/>
                  </a:cubicBezTo>
                  <a:cubicBezTo>
                    <a:pt x="664" y="405"/>
                    <a:pt x="664" y="404"/>
                    <a:pt x="664" y="403"/>
                  </a:cubicBezTo>
                  <a:cubicBezTo>
                    <a:pt x="664" y="401"/>
                    <a:pt x="664" y="400"/>
                    <a:pt x="665" y="400"/>
                  </a:cubicBezTo>
                  <a:cubicBezTo>
                    <a:pt x="665" y="400"/>
                    <a:pt x="666" y="401"/>
                    <a:pt x="666" y="402"/>
                  </a:cubicBezTo>
                  <a:close/>
                  <a:moveTo>
                    <a:pt x="665" y="410"/>
                  </a:moveTo>
                  <a:cubicBezTo>
                    <a:pt x="665" y="410"/>
                    <a:pt x="666" y="411"/>
                    <a:pt x="666" y="412"/>
                  </a:cubicBezTo>
                  <a:cubicBezTo>
                    <a:pt x="666" y="415"/>
                    <a:pt x="664" y="415"/>
                    <a:pt x="663" y="414"/>
                  </a:cubicBezTo>
                  <a:cubicBezTo>
                    <a:pt x="663" y="413"/>
                    <a:pt x="664" y="410"/>
                    <a:pt x="665" y="410"/>
                  </a:cubicBezTo>
                  <a:close/>
                  <a:moveTo>
                    <a:pt x="666" y="434"/>
                  </a:moveTo>
                  <a:cubicBezTo>
                    <a:pt x="666" y="435"/>
                    <a:pt x="665" y="436"/>
                    <a:pt x="664" y="437"/>
                  </a:cubicBezTo>
                  <a:cubicBezTo>
                    <a:pt x="663" y="437"/>
                    <a:pt x="663" y="436"/>
                    <a:pt x="663" y="435"/>
                  </a:cubicBezTo>
                  <a:cubicBezTo>
                    <a:pt x="663" y="432"/>
                    <a:pt x="666" y="432"/>
                    <a:pt x="666" y="434"/>
                  </a:cubicBezTo>
                  <a:close/>
                  <a:moveTo>
                    <a:pt x="668" y="298"/>
                  </a:moveTo>
                  <a:cubicBezTo>
                    <a:pt x="670" y="300"/>
                    <a:pt x="670" y="300"/>
                    <a:pt x="668" y="301"/>
                  </a:cubicBezTo>
                  <a:cubicBezTo>
                    <a:pt x="667" y="303"/>
                    <a:pt x="667" y="304"/>
                    <a:pt x="668" y="304"/>
                  </a:cubicBezTo>
                  <a:cubicBezTo>
                    <a:pt x="668" y="305"/>
                    <a:pt x="669" y="306"/>
                    <a:pt x="669" y="308"/>
                  </a:cubicBezTo>
                  <a:cubicBezTo>
                    <a:pt x="669" y="309"/>
                    <a:pt x="668" y="310"/>
                    <a:pt x="666" y="310"/>
                  </a:cubicBezTo>
                  <a:cubicBezTo>
                    <a:pt x="663" y="311"/>
                    <a:pt x="663" y="311"/>
                    <a:pt x="663" y="311"/>
                  </a:cubicBezTo>
                  <a:cubicBezTo>
                    <a:pt x="663" y="305"/>
                    <a:pt x="663" y="305"/>
                    <a:pt x="663" y="305"/>
                  </a:cubicBezTo>
                  <a:cubicBezTo>
                    <a:pt x="663" y="297"/>
                    <a:pt x="664" y="295"/>
                    <a:pt x="668" y="298"/>
                  </a:cubicBezTo>
                  <a:close/>
                  <a:moveTo>
                    <a:pt x="663" y="424"/>
                  </a:moveTo>
                  <a:cubicBezTo>
                    <a:pt x="663" y="420"/>
                    <a:pt x="664" y="418"/>
                    <a:pt x="664" y="418"/>
                  </a:cubicBezTo>
                  <a:cubicBezTo>
                    <a:pt x="665" y="417"/>
                    <a:pt x="666" y="419"/>
                    <a:pt x="665" y="423"/>
                  </a:cubicBezTo>
                  <a:cubicBezTo>
                    <a:pt x="665" y="426"/>
                    <a:pt x="665" y="429"/>
                    <a:pt x="664" y="429"/>
                  </a:cubicBezTo>
                  <a:cubicBezTo>
                    <a:pt x="663" y="429"/>
                    <a:pt x="663" y="428"/>
                    <a:pt x="663" y="424"/>
                  </a:cubicBezTo>
                  <a:close/>
                  <a:moveTo>
                    <a:pt x="664" y="440"/>
                  </a:moveTo>
                  <a:cubicBezTo>
                    <a:pt x="667" y="439"/>
                    <a:pt x="668" y="441"/>
                    <a:pt x="668" y="444"/>
                  </a:cubicBezTo>
                  <a:cubicBezTo>
                    <a:pt x="667" y="445"/>
                    <a:pt x="666" y="446"/>
                    <a:pt x="665" y="446"/>
                  </a:cubicBezTo>
                  <a:cubicBezTo>
                    <a:pt x="663" y="446"/>
                    <a:pt x="663" y="446"/>
                    <a:pt x="663" y="444"/>
                  </a:cubicBezTo>
                  <a:cubicBezTo>
                    <a:pt x="663" y="442"/>
                    <a:pt x="663" y="441"/>
                    <a:pt x="664" y="440"/>
                  </a:cubicBezTo>
                  <a:close/>
                  <a:moveTo>
                    <a:pt x="663" y="464"/>
                  </a:moveTo>
                  <a:cubicBezTo>
                    <a:pt x="664" y="466"/>
                    <a:pt x="667" y="466"/>
                    <a:pt x="667" y="464"/>
                  </a:cubicBezTo>
                  <a:cubicBezTo>
                    <a:pt x="667" y="463"/>
                    <a:pt x="666" y="462"/>
                    <a:pt x="665" y="462"/>
                  </a:cubicBezTo>
                  <a:cubicBezTo>
                    <a:pt x="663" y="461"/>
                    <a:pt x="665" y="460"/>
                    <a:pt x="671" y="459"/>
                  </a:cubicBezTo>
                  <a:cubicBezTo>
                    <a:pt x="676" y="459"/>
                    <a:pt x="676" y="459"/>
                    <a:pt x="676" y="459"/>
                  </a:cubicBezTo>
                  <a:cubicBezTo>
                    <a:pt x="676" y="462"/>
                    <a:pt x="676" y="462"/>
                    <a:pt x="676" y="462"/>
                  </a:cubicBezTo>
                  <a:cubicBezTo>
                    <a:pt x="676" y="466"/>
                    <a:pt x="675" y="467"/>
                    <a:pt x="669" y="468"/>
                  </a:cubicBezTo>
                  <a:cubicBezTo>
                    <a:pt x="667" y="468"/>
                    <a:pt x="664" y="469"/>
                    <a:pt x="662" y="469"/>
                  </a:cubicBezTo>
                  <a:cubicBezTo>
                    <a:pt x="660" y="470"/>
                    <a:pt x="660" y="470"/>
                    <a:pt x="660" y="466"/>
                  </a:cubicBezTo>
                  <a:cubicBezTo>
                    <a:pt x="660" y="461"/>
                    <a:pt x="661" y="460"/>
                    <a:pt x="663" y="464"/>
                  </a:cubicBezTo>
                  <a:close/>
                  <a:moveTo>
                    <a:pt x="660" y="358"/>
                  </a:moveTo>
                  <a:cubicBezTo>
                    <a:pt x="661" y="364"/>
                    <a:pt x="661" y="373"/>
                    <a:pt x="659" y="371"/>
                  </a:cubicBezTo>
                  <a:cubicBezTo>
                    <a:pt x="659" y="370"/>
                    <a:pt x="658" y="367"/>
                    <a:pt x="657" y="363"/>
                  </a:cubicBezTo>
                  <a:cubicBezTo>
                    <a:pt x="655" y="359"/>
                    <a:pt x="654" y="355"/>
                    <a:pt x="654" y="354"/>
                  </a:cubicBezTo>
                  <a:cubicBezTo>
                    <a:pt x="653" y="353"/>
                    <a:pt x="653" y="352"/>
                    <a:pt x="653" y="351"/>
                  </a:cubicBezTo>
                  <a:cubicBezTo>
                    <a:pt x="653" y="350"/>
                    <a:pt x="652" y="346"/>
                    <a:pt x="651" y="342"/>
                  </a:cubicBezTo>
                  <a:cubicBezTo>
                    <a:pt x="648" y="335"/>
                    <a:pt x="648" y="335"/>
                    <a:pt x="650" y="333"/>
                  </a:cubicBezTo>
                  <a:cubicBezTo>
                    <a:pt x="651" y="333"/>
                    <a:pt x="653" y="332"/>
                    <a:pt x="653" y="332"/>
                  </a:cubicBezTo>
                  <a:cubicBezTo>
                    <a:pt x="654" y="333"/>
                    <a:pt x="658" y="347"/>
                    <a:pt x="660" y="358"/>
                  </a:cubicBezTo>
                  <a:close/>
                  <a:moveTo>
                    <a:pt x="657" y="327"/>
                  </a:moveTo>
                  <a:cubicBezTo>
                    <a:pt x="659" y="324"/>
                    <a:pt x="660" y="325"/>
                    <a:pt x="660" y="330"/>
                  </a:cubicBezTo>
                  <a:cubicBezTo>
                    <a:pt x="661" y="333"/>
                    <a:pt x="661" y="337"/>
                    <a:pt x="660" y="340"/>
                  </a:cubicBezTo>
                  <a:cubicBezTo>
                    <a:pt x="660" y="344"/>
                    <a:pt x="660" y="344"/>
                    <a:pt x="660" y="344"/>
                  </a:cubicBezTo>
                  <a:cubicBezTo>
                    <a:pt x="658" y="336"/>
                    <a:pt x="658" y="336"/>
                    <a:pt x="658" y="336"/>
                  </a:cubicBezTo>
                  <a:cubicBezTo>
                    <a:pt x="657" y="331"/>
                    <a:pt x="656" y="328"/>
                    <a:pt x="657" y="327"/>
                  </a:cubicBezTo>
                  <a:close/>
                  <a:moveTo>
                    <a:pt x="651" y="355"/>
                  </a:moveTo>
                  <a:cubicBezTo>
                    <a:pt x="653" y="359"/>
                    <a:pt x="654" y="364"/>
                    <a:pt x="655" y="365"/>
                  </a:cubicBezTo>
                  <a:cubicBezTo>
                    <a:pt x="655" y="366"/>
                    <a:pt x="656" y="369"/>
                    <a:pt x="657" y="371"/>
                  </a:cubicBezTo>
                  <a:cubicBezTo>
                    <a:pt x="657" y="373"/>
                    <a:pt x="658" y="376"/>
                    <a:pt x="659" y="377"/>
                  </a:cubicBezTo>
                  <a:cubicBezTo>
                    <a:pt x="660" y="378"/>
                    <a:pt x="661" y="382"/>
                    <a:pt x="661" y="386"/>
                  </a:cubicBezTo>
                  <a:cubicBezTo>
                    <a:pt x="661" y="390"/>
                    <a:pt x="660" y="393"/>
                    <a:pt x="660" y="393"/>
                  </a:cubicBezTo>
                  <a:cubicBezTo>
                    <a:pt x="659" y="393"/>
                    <a:pt x="656" y="382"/>
                    <a:pt x="650" y="366"/>
                  </a:cubicBezTo>
                  <a:cubicBezTo>
                    <a:pt x="649" y="362"/>
                    <a:pt x="647" y="351"/>
                    <a:pt x="645" y="343"/>
                  </a:cubicBezTo>
                  <a:cubicBezTo>
                    <a:pt x="645" y="341"/>
                    <a:pt x="645" y="340"/>
                    <a:pt x="646" y="340"/>
                  </a:cubicBezTo>
                  <a:cubicBezTo>
                    <a:pt x="647" y="340"/>
                    <a:pt x="647" y="340"/>
                    <a:pt x="651" y="355"/>
                  </a:cubicBezTo>
                  <a:close/>
                  <a:moveTo>
                    <a:pt x="661" y="289"/>
                  </a:moveTo>
                  <a:cubicBezTo>
                    <a:pt x="660" y="292"/>
                    <a:pt x="660" y="268"/>
                    <a:pt x="661" y="263"/>
                  </a:cubicBezTo>
                  <a:cubicBezTo>
                    <a:pt x="661" y="261"/>
                    <a:pt x="662" y="263"/>
                    <a:pt x="662" y="273"/>
                  </a:cubicBezTo>
                  <a:cubicBezTo>
                    <a:pt x="662" y="280"/>
                    <a:pt x="661" y="288"/>
                    <a:pt x="661" y="289"/>
                  </a:cubicBezTo>
                  <a:close/>
                  <a:moveTo>
                    <a:pt x="661" y="256"/>
                  </a:moveTo>
                  <a:cubicBezTo>
                    <a:pt x="662" y="257"/>
                    <a:pt x="662" y="258"/>
                    <a:pt x="661" y="258"/>
                  </a:cubicBezTo>
                  <a:cubicBezTo>
                    <a:pt x="661" y="259"/>
                    <a:pt x="661" y="259"/>
                    <a:pt x="661" y="258"/>
                  </a:cubicBezTo>
                  <a:cubicBezTo>
                    <a:pt x="661" y="257"/>
                    <a:pt x="661" y="256"/>
                    <a:pt x="661" y="256"/>
                  </a:cubicBezTo>
                  <a:close/>
                  <a:moveTo>
                    <a:pt x="660" y="112"/>
                  </a:moveTo>
                  <a:cubicBezTo>
                    <a:pt x="661" y="112"/>
                    <a:pt x="661" y="115"/>
                    <a:pt x="661" y="123"/>
                  </a:cubicBezTo>
                  <a:cubicBezTo>
                    <a:pt x="660" y="129"/>
                    <a:pt x="660" y="136"/>
                    <a:pt x="659" y="138"/>
                  </a:cubicBezTo>
                  <a:cubicBezTo>
                    <a:pt x="659" y="141"/>
                    <a:pt x="659" y="141"/>
                    <a:pt x="658" y="139"/>
                  </a:cubicBezTo>
                  <a:cubicBezTo>
                    <a:pt x="657" y="136"/>
                    <a:pt x="658" y="112"/>
                    <a:pt x="658" y="111"/>
                  </a:cubicBezTo>
                  <a:cubicBezTo>
                    <a:pt x="659" y="111"/>
                    <a:pt x="659" y="111"/>
                    <a:pt x="660" y="112"/>
                  </a:cubicBezTo>
                  <a:close/>
                  <a:moveTo>
                    <a:pt x="629" y="301"/>
                  </a:moveTo>
                  <a:cubicBezTo>
                    <a:pt x="631" y="301"/>
                    <a:pt x="635" y="300"/>
                    <a:pt x="638" y="300"/>
                  </a:cubicBezTo>
                  <a:cubicBezTo>
                    <a:pt x="643" y="300"/>
                    <a:pt x="644" y="300"/>
                    <a:pt x="645" y="302"/>
                  </a:cubicBezTo>
                  <a:cubicBezTo>
                    <a:pt x="647" y="304"/>
                    <a:pt x="647" y="304"/>
                    <a:pt x="645" y="305"/>
                  </a:cubicBezTo>
                  <a:cubicBezTo>
                    <a:pt x="644" y="306"/>
                    <a:pt x="639" y="307"/>
                    <a:pt x="635" y="308"/>
                  </a:cubicBezTo>
                  <a:cubicBezTo>
                    <a:pt x="625" y="310"/>
                    <a:pt x="625" y="310"/>
                    <a:pt x="624" y="299"/>
                  </a:cubicBezTo>
                  <a:cubicBezTo>
                    <a:pt x="623" y="290"/>
                    <a:pt x="623" y="290"/>
                    <a:pt x="623" y="290"/>
                  </a:cubicBezTo>
                  <a:cubicBezTo>
                    <a:pt x="629" y="289"/>
                    <a:pt x="629" y="289"/>
                    <a:pt x="629" y="289"/>
                  </a:cubicBezTo>
                  <a:cubicBezTo>
                    <a:pt x="632" y="289"/>
                    <a:pt x="638" y="288"/>
                    <a:pt x="641" y="287"/>
                  </a:cubicBezTo>
                  <a:cubicBezTo>
                    <a:pt x="645" y="287"/>
                    <a:pt x="649" y="286"/>
                    <a:pt x="650" y="286"/>
                  </a:cubicBezTo>
                  <a:cubicBezTo>
                    <a:pt x="653" y="285"/>
                    <a:pt x="645" y="285"/>
                    <a:pt x="634" y="286"/>
                  </a:cubicBezTo>
                  <a:cubicBezTo>
                    <a:pt x="628" y="287"/>
                    <a:pt x="624" y="287"/>
                    <a:pt x="624" y="287"/>
                  </a:cubicBezTo>
                  <a:cubicBezTo>
                    <a:pt x="624" y="287"/>
                    <a:pt x="623" y="285"/>
                    <a:pt x="623" y="283"/>
                  </a:cubicBezTo>
                  <a:cubicBezTo>
                    <a:pt x="622" y="279"/>
                    <a:pt x="622" y="279"/>
                    <a:pt x="622" y="279"/>
                  </a:cubicBezTo>
                  <a:cubicBezTo>
                    <a:pt x="627" y="277"/>
                    <a:pt x="627" y="277"/>
                    <a:pt x="627" y="277"/>
                  </a:cubicBezTo>
                  <a:cubicBezTo>
                    <a:pt x="630" y="276"/>
                    <a:pt x="636" y="275"/>
                    <a:pt x="640" y="275"/>
                  </a:cubicBezTo>
                  <a:cubicBezTo>
                    <a:pt x="644" y="274"/>
                    <a:pt x="648" y="273"/>
                    <a:pt x="648" y="272"/>
                  </a:cubicBezTo>
                  <a:cubicBezTo>
                    <a:pt x="649" y="271"/>
                    <a:pt x="646" y="271"/>
                    <a:pt x="634" y="273"/>
                  </a:cubicBezTo>
                  <a:cubicBezTo>
                    <a:pt x="629" y="274"/>
                    <a:pt x="624" y="275"/>
                    <a:pt x="623" y="274"/>
                  </a:cubicBezTo>
                  <a:cubicBezTo>
                    <a:pt x="623" y="274"/>
                    <a:pt x="622" y="272"/>
                    <a:pt x="622" y="269"/>
                  </a:cubicBezTo>
                  <a:cubicBezTo>
                    <a:pt x="622" y="265"/>
                    <a:pt x="622" y="265"/>
                    <a:pt x="622" y="265"/>
                  </a:cubicBezTo>
                  <a:cubicBezTo>
                    <a:pt x="627" y="264"/>
                    <a:pt x="627" y="264"/>
                    <a:pt x="627" y="264"/>
                  </a:cubicBezTo>
                  <a:cubicBezTo>
                    <a:pt x="630" y="263"/>
                    <a:pt x="636" y="262"/>
                    <a:pt x="640" y="261"/>
                  </a:cubicBezTo>
                  <a:cubicBezTo>
                    <a:pt x="648" y="259"/>
                    <a:pt x="652" y="257"/>
                    <a:pt x="646" y="258"/>
                  </a:cubicBezTo>
                  <a:cubicBezTo>
                    <a:pt x="644" y="258"/>
                    <a:pt x="639" y="259"/>
                    <a:pt x="636" y="259"/>
                  </a:cubicBezTo>
                  <a:cubicBezTo>
                    <a:pt x="633" y="260"/>
                    <a:pt x="629" y="260"/>
                    <a:pt x="626" y="261"/>
                  </a:cubicBezTo>
                  <a:cubicBezTo>
                    <a:pt x="622" y="261"/>
                    <a:pt x="622" y="261"/>
                    <a:pt x="622" y="261"/>
                  </a:cubicBezTo>
                  <a:cubicBezTo>
                    <a:pt x="622" y="257"/>
                    <a:pt x="622" y="257"/>
                    <a:pt x="622" y="257"/>
                  </a:cubicBezTo>
                  <a:cubicBezTo>
                    <a:pt x="622" y="254"/>
                    <a:pt x="623" y="253"/>
                    <a:pt x="625" y="252"/>
                  </a:cubicBezTo>
                  <a:cubicBezTo>
                    <a:pt x="628" y="250"/>
                    <a:pt x="641" y="247"/>
                    <a:pt x="647" y="246"/>
                  </a:cubicBezTo>
                  <a:cubicBezTo>
                    <a:pt x="650" y="246"/>
                    <a:pt x="652" y="245"/>
                    <a:pt x="653" y="245"/>
                  </a:cubicBezTo>
                  <a:cubicBezTo>
                    <a:pt x="653" y="245"/>
                    <a:pt x="654" y="246"/>
                    <a:pt x="654" y="248"/>
                  </a:cubicBezTo>
                  <a:cubicBezTo>
                    <a:pt x="654" y="251"/>
                    <a:pt x="655" y="253"/>
                    <a:pt x="655" y="250"/>
                  </a:cubicBezTo>
                  <a:cubicBezTo>
                    <a:pt x="655" y="246"/>
                    <a:pt x="655" y="246"/>
                    <a:pt x="657" y="245"/>
                  </a:cubicBezTo>
                  <a:cubicBezTo>
                    <a:pt x="657" y="244"/>
                    <a:pt x="658" y="244"/>
                    <a:pt x="658" y="244"/>
                  </a:cubicBezTo>
                  <a:cubicBezTo>
                    <a:pt x="659" y="245"/>
                    <a:pt x="657" y="292"/>
                    <a:pt x="657" y="293"/>
                  </a:cubicBezTo>
                  <a:cubicBezTo>
                    <a:pt x="656" y="293"/>
                    <a:pt x="650" y="294"/>
                    <a:pt x="641" y="296"/>
                  </a:cubicBezTo>
                  <a:cubicBezTo>
                    <a:pt x="631" y="298"/>
                    <a:pt x="626" y="300"/>
                    <a:pt x="626" y="300"/>
                  </a:cubicBezTo>
                  <a:cubicBezTo>
                    <a:pt x="625" y="302"/>
                    <a:pt x="626" y="302"/>
                    <a:pt x="629" y="301"/>
                  </a:cubicBezTo>
                  <a:close/>
                  <a:moveTo>
                    <a:pt x="623" y="136"/>
                  </a:moveTo>
                  <a:cubicBezTo>
                    <a:pt x="623" y="136"/>
                    <a:pt x="623" y="136"/>
                    <a:pt x="623" y="136"/>
                  </a:cubicBezTo>
                  <a:cubicBezTo>
                    <a:pt x="623" y="138"/>
                    <a:pt x="623" y="140"/>
                    <a:pt x="623" y="140"/>
                  </a:cubicBezTo>
                  <a:cubicBezTo>
                    <a:pt x="622" y="140"/>
                    <a:pt x="622" y="138"/>
                    <a:pt x="622" y="136"/>
                  </a:cubicBezTo>
                  <a:cubicBezTo>
                    <a:pt x="622" y="130"/>
                    <a:pt x="623" y="130"/>
                    <a:pt x="623" y="136"/>
                  </a:cubicBezTo>
                  <a:close/>
                  <a:moveTo>
                    <a:pt x="622" y="125"/>
                  </a:moveTo>
                  <a:cubicBezTo>
                    <a:pt x="622" y="124"/>
                    <a:pt x="622" y="123"/>
                    <a:pt x="622" y="124"/>
                  </a:cubicBezTo>
                  <a:cubicBezTo>
                    <a:pt x="622" y="124"/>
                    <a:pt x="622" y="125"/>
                    <a:pt x="622" y="126"/>
                  </a:cubicBezTo>
                  <a:cubicBezTo>
                    <a:pt x="622" y="127"/>
                    <a:pt x="622" y="126"/>
                    <a:pt x="622" y="125"/>
                  </a:cubicBezTo>
                  <a:close/>
                  <a:moveTo>
                    <a:pt x="623" y="145"/>
                  </a:moveTo>
                  <a:cubicBezTo>
                    <a:pt x="623" y="144"/>
                    <a:pt x="624" y="145"/>
                    <a:pt x="624" y="146"/>
                  </a:cubicBezTo>
                  <a:cubicBezTo>
                    <a:pt x="624" y="149"/>
                    <a:pt x="623" y="150"/>
                    <a:pt x="622" y="147"/>
                  </a:cubicBezTo>
                  <a:cubicBezTo>
                    <a:pt x="622" y="146"/>
                    <a:pt x="622" y="145"/>
                    <a:pt x="623" y="145"/>
                  </a:cubicBezTo>
                  <a:close/>
                  <a:moveTo>
                    <a:pt x="634" y="180"/>
                  </a:moveTo>
                  <a:cubicBezTo>
                    <a:pt x="626" y="183"/>
                    <a:pt x="624" y="182"/>
                    <a:pt x="625" y="178"/>
                  </a:cubicBezTo>
                  <a:cubicBezTo>
                    <a:pt x="626" y="176"/>
                    <a:pt x="627" y="175"/>
                    <a:pt x="630" y="174"/>
                  </a:cubicBezTo>
                  <a:cubicBezTo>
                    <a:pt x="632" y="173"/>
                    <a:pt x="636" y="172"/>
                    <a:pt x="638" y="171"/>
                  </a:cubicBezTo>
                  <a:cubicBezTo>
                    <a:pt x="640" y="170"/>
                    <a:pt x="643" y="169"/>
                    <a:pt x="645" y="169"/>
                  </a:cubicBezTo>
                  <a:cubicBezTo>
                    <a:pt x="646" y="169"/>
                    <a:pt x="648" y="168"/>
                    <a:pt x="648" y="168"/>
                  </a:cubicBezTo>
                  <a:cubicBezTo>
                    <a:pt x="649" y="166"/>
                    <a:pt x="640" y="167"/>
                    <a:pt x="635" y="169"/>
                  </a:cubicBezTo>
                  <a:cubicBezTo>
                    <a:pt x="633" y="170"/>
                    <a:pt x="630" y="171"/>
                    <a:pt x="629" y="171"/>
                  </a:cubicBezTo>
                  <a:cubicBezTo>
                    <a:pt x="626" y="171"/>
                    <a:pt x="626" y="171"/>
                    <a:pt x="626" y="168"/>
                  </a:cubicBezTo>
                  <a:cubicBezTo>
                    <a:pt x="626" y="164"/>
                    <a:pt x="626" y="164"/>
                    <a:pt x="626" y="164"/>
                  </a:cubicBezTo>
                  <a:cubicBezTo>
                    <a:pt x="633" y="162"/>
                    <a:pt x="633" y="162"/>
                    <a:pt x="633" y="162"/>
                  </a:cubicBezTo>
                  <a:cubicBezTo>
                    <a:pt x="636" y="161"/>
                    <a:pt x="640" y="160"/>
                    <a:pt x="641" y="159"/>
                  </a:cubicBezTo>
                  <a:cubicBezTo>
                    <a:pt x="642" y="159"/>
                    <a:pt x="645" y="158"/>
                    <a:pt x="647" y="158"/>
                  </a:cubicBezTo>
                  <a:cubicBezTo>
                    <a:pt x="650" y="157"/>
                    <a:pt x="652" y="157"/>
                    <a:pt x="652" y="156"/>
                  </a:cubicBezTo>
                  <a:cubicBezTo>
                    <a:pt x="653" y="155"/>
                    <a:pt x="651" y="155"/>
                    <a:pt x="639" y="158"/>
                  </a:cubicBezTo>
                  <a:cubicBezTo>
                    <a:pt x="632" y="159"/>
                    <a:pt x="627" y="160"/>
                    <a:pt x="626" y="160"/>
                  </a:cubicBezTo>
                  <a:cubicBezTo>
                    <a:pt x="626" y="160"/>
                    <a:pt x="626" y="159"/>
                    <a:pt x="626" y="156"/>
                  </a:cubicBezTo>
                  <a:cubicBezTo>
                    <a:pt x="626" y="152"/>
                    <a:pt x="626" y="152"/>
                    <a:pt x="631" y="151"/>
                  </a:cubicBezTo>
                  <a:cubicBezTo>
                    <a:pt x="639" y="148"/>
                    <a:pt x="652" y="146"/>
                    <a:pt x="652" y="147"/>
                  </a:cubicBezTo>
                  <a:cubicBezTo>
                    <a:pt x="653" y="148"/>
                    <a:pt x="656" y="186"/>
                    <a:pt x="655" y="188"/>
                  </a:cubicBezTo>
                  <a:cubicBezTo>
                    <a:pt x="655" y="189"/>
                    <a:pt x="653" y="190"/>
                    <a:pt x="650" y="191"/>
                  </a:cubicBezTo>
                  <a:cubicBezTo>
                    <a:pt x="647" y="191"/>
                    <a:pt x="641" y="192"/>
                    <a:pt x="637" y="193"/>
                  </a:cubicBezTo>
                  <a:cubicBezTo>
                    <a:pt x="632" y="195"/>
                    <a:pt x="628" y="196"/>
                    <a:pt x="627" y="196"/>
                  </a:cubicBezTo>
                  <a:cubicBezTo>
                    <a:pt x="625" y="197"/>
                    <a:pt x="625" y="197"/>
                    <a:pt x="625" y="192"/>
                  </a:cubicBezTo>
                  <a:cubicBezTo>
                    <a:pt x="625" y="190"/>
                    <a:pt x="625" y="187"/>
                    <a:pt x="626" y="187"/>
                  </a:cubicBezTo>
                  <a:cubicBezTo>
                    <a:pt x="628" y="185"/>
                    <a:pt x="645" y="180"/>
                    <a:pt x="650" y="179"/>
                  </a:cubicBezTo>
                  <a:cubicBezTo>
                    <a:pt x="652" y="179"/>
                    <a:pt x="654" y="178"/>
                    <a:pt x="654" y="177"/>
                  </a:cubicBezTo>
                  <a:cubicBezTo>
                    <a:pt x="655" y="176"/>
                    <a:pt x="644" y="178"/>
                    <a:pt x="634" y="180"/>
                  </a:cubicBezTo>
                  <a:close/>
                  <a:moveTo>
                    <a:pt x="648" y="132"/>
                  </a:moveTo>
                  <a:cubicBezTo>
                    <a:pt x="645" y="133"/>
                    <a:pt x="639" y="135"/>
                    <a:pt x="636" y="136"/>
                  </a:cubicBezTo>
                  <a:cubicBezTo>
                    <a:pt x="632" y="137"/>
                    <a:pt x="629" y="138"/>
                    <a:pt x="628" y="138"/>
                  </a:cubicBezTo>
                  <a:cubicBezTo>
                    <a:pt x="627" y="138"/>
                    <a:pt x="626" y="138"/>
                    <a:pt x="626" y="138"/>
                  </a:cubicBezTo>
                  <a:cubicBezTo>
                    <a:pt x="626" y="137"/>
                    <a:pt x="626" y="136"/>
                    <a:pt x="626" y="135"/>
                  </a:cubicBezTo>
                  <a:cubicBezTo>
                    <a:pt x="625" y="130"/>
                    <a:pt x="627" y="128"/>
                    <a:pt x="636" y="126"/>
                  </a:cubicBezTo>
                  <a:cubicBezTo>
                    <a:pt x="640" y="124"/>
                    <a:pt x="646" y="123"/>
                    <a:pt x="649" y="122"/>
                  </a:cubicBezTo>
                  <a:cubicBezTo>
                    <a:pt x="653" y="122"/>
                    <a:pt x="653" y="122"/>
                    <a:pt x="653" y="124"/>
                  </a:cubicBezTo>
                  <a:cubicBezTo>
                    <a:pt x="654" y="130"/>
                    <a:pt x="653" y="131"/>
                    <a:pt x="648" y="132"/>
                  </a:cubicBezTo>
                  <a:close/>
                  <a:moveTo>
                    <a:pt x="653" y="140"/>
                  </a:moveTo>
                  <a:cubicBezTo>
                    <a:pt x="652" y="143"/>
                    <a:pt x="652" y="144"/>
                    <a:pt x="649" y="145"/>
                  </a:cubicBezTo>
                  <a:cubicBezTo>
                    <a:pt x="647" y="145"/>
                    <a:pt x="644" y="145"/>
                    <a:pt x="643" y="145"/>
                  </a:cubicBezTo>
                  <a:cubicBezTo>
                    <a:pt x="642" y="145"/>
                    <a:pt x="639" y="146"/>
                    <a:pt x="635" y="147"/>
                  </a:cubicBezTo>
                  <a:cubicBezTo>
                    <a:pt x="631" y="148"/>
                    <a:pt x="628" y="149"/>
                    <a:pt x="627" y="149"/>
                  </a:cubicBezTo>
                  <a:cubicBezTo>
                    <a:pt x="627" y="149"/>
                    <a:pt x="627" y="147"/>
                    <a:pt x="627" y="146"/>
                  </a:cubicBezTo>
                  <a:cubicBezTo>
                    <a:pt x="626" y="142"/>
                    <a:pt x="627" y="142"/>
                    <a:pt x="631" y="140"/>
                  </a:cubicBezTo>
                  <a:cubicBezTo>
                    <a:pt x="633" y="139"/>
                    <a:pt x="638" y="138"/>
                    <a:pt x="641" y="137"/>
                  </a:cubicBezTo>
                  <a:cubicBezTo>
                    <a:pt x="645" y="136"/>
                    <a:pt x="649" y="135"/>
                    <a:pt x="650" y="134"/>
                  </a:cubicBezTo>
                  <a:cubicBezTo>
                    <a:pt x="652" y="133"/>
                    <a:pt x="653" y="135"/>
                    <a:pt x="653" y="140"/>
                  </a:cubicBezTo>
                  <a:close/>
                  <a:moveTo>
                    <a:pt x="654" y="119"/>
                  </a:moveTo>
                  <a:cubicBezTo>
                    <a:pt x="644" y="121"/>
                    <a:pt x="644" y="121"/>
                    <a:pt x="644" y="121"/>
                  </a:cubicBezTo>
                  <a:cubicBezTo>
                    <a:pt x="639" y="122"/>
                    <a:pt x="633" y="123"/>
                    <a:pt x="631" y="124"/>
                  </a:cubicBezTo>
                  <a:cubicBezTo>
                    <a:pt x="626" y="125"/>
                    <a:pt x="625" y="125"/>
                    <a:pt x="626" y="123"/>
                  </a:cubicBezTo>
                  <a:cubicBezTo>
                    <a:pt x="626" y="120"/>
                    <a:pt x="631" y="118"/>
                    <a:pt x="637" y="117"/>
                  </a:cubicBezTo>
                  <a:cubicBezTo>
                    <a:pt x="639" y="116"/>
                    <a:pt x="642" y="116"/>
                    <a:pt x="643" y="115"/>
                  </a:cubicBezTo>
                  <a:cubicBezTo>
                    <a:pt x="643" y="115"/>
                    <a:pt x="646" y="114"/>
                    <a:pt x="649" y="114"/>
                  </a:cubicBezTo>
                  <a:cubicBezTo>
                    <a:pt x="654" y="113"/>
                    <a:pt x="654" y="113"/>
                    <a:pt x="654" y="113"/>
                  </a:cubicBezTo>
                  <a:lnTo>
                    <a:pt x="654" y="119"/>
                  </a:lnTo>
                  <a:close/>
                  <a:moveTo>
                    <a:pt x="646" y="112"/>
                  </a:moveTo>
                  <a:cubicBezTo>
                    <a:pt x="641" y="113"/>
                    <a:pt x="635" y="114"/>
                    <a:pt x="632" y="115"/>
                  </a:cubicBezTo>
                  <a:cubicBezTo>
                    <a:pt x="629" y="116"/>
                    <a:pt x="626" y="117"/>
                    <a:pt x="626" y="116"/>
                  </a:cubicBezTo>
                  <a:cubicBezTo>
                    <a:pt x="626" y="116"/>
                    <a:pt x="625" y="114"/>
                    <a:pt x="625" y="112"/>
                  </a:cubicBezTo>
                  <a:cubicBezTo>
                    <a:pt x="625" y="108"/>
                    <a:pt x="625" y="108"/>
                    <a:pt x="629" y="107"/>
                  </a:cubicBezTo>
                  <a:cubicBezTo>
                    <a:pt x="635" y="105"/>
                    <a:pt x="651" y="102"/>
                    <a:pt x="652" y="102"/>
                  </a:cubicBezTo>
                  <a:cubicBezTo>
                    <a:pt x="654" y="102"/>
                    <a:pt x="655" y="105"/>
                    <a:pt x="655" y="108"/>
                  </a:cubicBezTo>
                  <a:cubicBezTo>
                    <a:pt x="654" y="111"/>
                    <a:pt x="654" y="111"/>
                    <a:pt x="646" y="112"/>
                  </a:cubicBezTo>
                  <a:close/>
                  <a:moveTo>
                    <a:pt x="635" y="197"/>
                  </a:moveTo>
                  <a:cubicBezTo>
                    <a:pt x="641" y="195"/>
                    <a:pt x="652" y="192"/>
                    <a:pt x="655" y="192"/>
                  </a:cubicBezTo>
                  <a:cubicBezTo>
                    <a:pt x="655" y="192"/>
                    <a:pt x="656" y="194"/>
                    <a:pt x="656" y="196"/>
                  </a:cubicBezTo>
                  <a:cubicBezTo>
                    <a:pt x="656" y="200"/>
                    <a:pt x="657" y="200"/>
                    <a:pt x="642" y="202"/>
                  </a:cubicBezTo>
                  <a:cubicBezTo>
                    <a:pt x="638" y="202"/>
                    <a:pt x="632" y="203"/>
                    <a:pt x="630" y="204"/>
                  </a:cubicBezTo>
                  <a:cubicBezTo>
                    <a:pt x="625" y="206"/>
                    <a:pt x="624" y="206"/>
                    <a:pt x="624" y="204"/>
                  </a:cubicBezTo>
                  <a:cubicBezTo>
                    <a:pt x="624" y="202"/>
                    <a:pt x="627" y="200"/>
                    <a:pt x="635" y="197"/>
                  </a:cubicBezTo>
                  <a:close/>
                  <a:moveTo>
                    <a:pt x="640" y="205"/>
                  </a:moveTo>
                  <a:cubicBezTo>
                    <a:pt x="655" y="201"/>
                    <a:pt x="656" y="201"/>
                    <a:pt x="656" y="204"/>
                  </a:cubicBezTo>
                  <a:cubicBezTo>
                    <a:pt x="656" y="211"/>
                    <a:pt x="655" y="212"/>
                    <a:pt x="645" y="213"/>
                  </a:cubicBezTo>
                  <a:cubicBezTo>
                    <a:pt x="639" y="214"/>
                    <a:pt x="633" y="215"/>
                    <a:pt x="631" y="216"/>
                  </a:cubicBezTo>
                  <a:cubicBezTo>
                    <a:pt x="628" y="216"/>
                    <a:pt x="626" y="217"/>
                    <a:pt x="625" y="218"/>
                  </a:cubicBezTo>
                  <a:cubicBezTo>
                    <a:pt x="623" y="218"/>
                    <a:pt x="623" y="218"/>
                    <a:pt x="623" y="215"/>
                  </a:cubicBezTo>
                  <a:cubicBezTo>
                    <a:pt x="623" y="210"/>
                    <a:pt x="626" y="208"/>
                    <a:pt x="640" y="205"/>
                  </a:cubicBezTo>
                  <a:close/>
                  <a:moveTo>
                    <a:pt x="650" y="233"/>
                  </a:moveTo>
                  <a:cubicBezTo>
                    <a:pt x="647" y="234"/>
                    <a:pt x="625" y="237"/>
                    <a:pt x="624" y="237"/>
                  </a:cubicBezTo>
                  <a:cubicBezTo>
                    <a:pt x="622" y="236"/>
                    <a:pt x="622" y="233"/>
                    <a:pt x="624" y="231"/>
                  </a:cubicBezTo>
                  <a:cubicBezTo>
                    <a:pt x="628" y="228"/>
                    <a:pt x="653" y="222"/>
                    <a:pt x="654" y="224"/>
                  </a:cubicBezTo>
                  <a:cubicBezTo>
                    <a:pt x="655" y="224"/>
                    <a:pt x="654" y="228"/>
                    <a:pt x="654" y="233"/>
                  </a:cubicBezTo>
                  <a:cubicBezTo>
                    <a:pt x="654" y="244"/>
                    <a:pt x="654" y="243"/>
                    <a:pt x="644" y="244"/>
                  </a:cubicBezTo>
                  <a:cubicBezTo>
                    <a:pt x="640" y="245"/>
                    <a:pt x="635" y="245"/>
                    <a:pt x="633" y="246"/>
                  </a:cubicBezTo>
                  <a:cubicBezTo>
                    <a:pt x="624" y="249"/>
                    <a:pt x="623" y="249"/>
                    <a:pt x="623" y="247"/>
                  </a:cubicBezTo>
                  <a:cubicBezTo>
                    <a:pt x="623" y="246"/>
                    <a:pt x="623" y="244"/>
                    <a:pt x="623" y="243"/>
                  </a:cubicBezTo>
                  <a:cubicBezTo>
                    <a:pt x="624" y="241"/>
                    <a:pt x="625" y="241"/>
                    <a:pt x="631" y="239"/>
                  </a:cubicBezTo>
                  <a:cubicBezTo>
                    <a:pt x="642" y="238"/>
                    <a:pt x="652" y="235"/>
                    <a:pt x="652" y="233"/>
                  </a:cubicBezTo>
                  <a:cubicBezTo>
                    <a:pt x="652" y="233"/>
                    <a:pt x="651" y="232"/>
                    <a:pt x="650" y="233"/>
                  </a:cubicBezTo>
                  <a:close/>
                  <a:moveTo>
                    <a:pt x="649" y="222"/>
                  </a:moveTo>
                  <a:cubicBezTo>
                    <a:pt x="646" y="222"/>
                    <a:pt x="639" y="224"/>
                    <a:pt x="635" y="225"/>
                  </a:cubicBezTo>
                  <a:cubicBezTo>
                    <a:pt x="630" y="226"/>
                    <a:pt x="626" y="227"/>
                    <a:pt x="625" y="227"/>
                  </a:cubicBezTo>
                  <a:cubicBezTo>
                    <a:pt x="623" y="228"/>
                    <a:pt x="623" y="227"/>
                    <a:pt x="623" y="225"/>
                  </a:cubicBezTo>
                  <a:cubicBezTo>
                    <a:pt x="624" y="221"/>
                    <a:pt x="624" y="221"/>
                    <a:pt x="633" y="218"/>
                  </a:cubicBezTo>
                  <a:cubicBezTo>
                    <a:pt x="638" y="217"/>
                    <a:pt x="645" y="215"/>
                    <a:pt x="648" y="215"/>
                  </a:cubicBezTo>
                  <a:cubicBezTo>
                    <a:pt x="655" y="214"/>
                    <a:pt x="655" y="214"/>
                    <a:pt x="655" y="214"/>
                  </a:cubicBezTo>
                  <a:cubicBezTo>
                    <a:pt x="655" y="221"/>
                    <a:pt x="655" y="221"/>
                    <a:pt x="655" y="221"/>
                  </a:cubicBezTo>
                  <a:lnTo>
                    <a:pt x="649" y="222"/>
                  </a:lnTo>
                  <a:close/>
                  <a:moveTo>
                    <a:pt x="657" y="243"/>
                  </a:moveTo>
                  <a:cubicBezTo>
                    <a:pt x="656" y="243"/>
                    <a:pt x="656" y="241"/>
                    <a:pt x="656" y="228"/>
                  </a:cubicBezTo>
                  <a:cubicBezTo>
                    <a:pt x="657" y="208"/>
                    <a:pt x="659" y="207"/>
                    <a:pt x="658" y="227"/>
                  </a:cubicBezTo>
                  <a:cubicBezTo>
                    <a:pt x="658" y="239"/>
                    <a:pt x="658" y="242"/>
                    <a:pt x="657" y="243"/>
                  </a:cubicBezTo>
                  <a:close/>
                  <a:moveTo>
                    <a:pt x="658" y="211"/>
                  </a:moveTo>
                  <a:cubicBezTo>
                    <a:pt x="657" y="211"/>
                    <a:pt x="657" y="192"/>
                    <a:pt x="658" y="191"/>
                  </a:cubicBezTo>
                  <a:cubicBezTo>
                    <a:pt x="658" y="191"/>
                    <a:pt x="659" y="195"/>
                    <a:pt x="659" y="201"/>
                  </a:cubicBezTo>
                  <a:cubicBezTo>
                    <a:pt x="659" y="207"/>
                    <a:pt x="658" y="211"/>
                    <a:pt x="658" y="211"/>
                  </a:cubicBezTo>
                  <a:close/>
                  <a:moveTo>
                    <a:pt x="658" y="183"/>
                  </a:moveTo>
                  <a:cubicBezTo>
                    <a:pt x="658" y="188"/>
                    <a:pt x="658" y="186"/>
                    <a:pt x="657" y="178"/>
                  </a:cubicBezTo>
                  <a:cubicBezTo>
                    <a:pt x="657" y="172"/>
                    <a:pt x="657" y="164"/>
                    <a:pt x="657" y="161"/>
                  </a:cubicBezTo>
                  <a:cubicBezTo>
                    <a:pt x="657" y="157"/>
                    <a:pt x="657" y="153"/>
                    <a:pt x="657" y="153"/>
                  </a:cubicBezTo>
                  <a:cubicBezTo>
                    <a:pt x="658" y="153"/>
                    <a:pt x="658" y="158"/>
                    <a:pt x="659" y="165"/>
                  </a:cubicBezTo>
                  <a:cubicBezTo>
                    <a:pt x="659" y="172"/>
                    <a:pt x="659" y="180"/>
                    <a:pt x="658" y="183"/>
                  </a:cubicBezTo>
                  <a:close/>
                  <a:moveTo>
                    <a:pt x="652" y="84"/>
                  </a:moveTo>
                  <a:cubicBezTo>
                    <a:pt x="653" y="83"/>
                    <a:pt x="654" y="82"/>
                    <a:pt x="655" y="83"/>
                  </a:cubicBezTo>
                  <a:cubicBezTo>
                    <a:pt x="655" y="83"/>
                    <a:pt x="654" y="84"/>
                    <a:pt x="653" y="84"/>
                  </a:cubicBezTo>
                  <a:cubicBezTo>
                    <a:pt x="651" y="86"/>
                    <a:pt x="651" y="86"/>
                    <a:pt x="652" y="84"/>
                  </a:cubicBezTo>
                  <a:close/>
                  <a:moveTo>
                    <a:pt x="650" y="89"/>
                  </a:moveTo>
                  <a:cubicBezTo>
                    <a:pt x="654" y="87"/>
                    <a:pt x="658" y="86"/>
                    <a:pt x="658" y="86"/>
                  </a:cubicBezTo>
                  <a:cubicBezTo>
                    <a:pt x="658" y="86"/>
                    <a:pt x="657" y="88"/>
                    <a:pt x="656" y="89"/>
                  </a:cubicBezTo>
                  <a:cubicBezTo>
                    <a:pt x="654" y="91"/>
                    <a:pt x="654" y="91"/>
                    <a:pt x="655" y="93"/>
                  </a:cubicBezTo>
                  <a:cubicBezTo>
                    <a:pt x="657" y="96"/>
                    <a:pt x="654" y="99"/>
                    <a:pt x="650" y="100"/>
                  </a:cubicBezTo>
                  <a:cubicBezTo>
                    <a:pt x="648" y="100"/>
                    <a:pt x="643" y="101"/>
                    <a:pt x="638" y="102"/>
                  </a:cubicBezTo>
                  <a:cubicBezTo>
                    <a:pt x="634" y="103"/>
                    <a:pt x="629" y="104"/>
                    <a:pt x="627" y="104"/>
                  </a:cubicBezTo>
                  <a:cubicBezTo>
                    <a:pt x="626" y="105"/>
                    <a:pt x="625" y="105"/>
                    <a:pt x="625" y="104"/>
                  </a:cubicBezTo>
                  <a:cubicBezTo>
                    <a:pt x="625" y="103"/>
                    <a:pt x="626" y="102"/>
                    <a:pt x="632" y="101"/>
                  </a:cubicBezTo>
                  <a:cubicBezTo>
                    <a:pt x="636" y="100"/>
                    <a:pt x="637" y="98"/>
                    <a:pt x="634" y="98"/>
                  </a:cubicBezTo>
                  <a:cubicBezTo>
                    <a:pt x="632" y="98"/>
                    <a:pt x="634" y="96"/>
                    <a:pt x="638" y="95"/>
                  </a:cubicBezTo>
                  <a:cubicBezTo>
                    <a:pt x="641" y="94"/>
                    <a:pt x="646" y="91"/>
                    <a:pt x="650" y="89"/>
                  </a:cubicBezTo>
                  <a:close/>
                  <a:moveTo>
                    <a:pt x="623" y="70"/>
                  </a:moveTo>
                  <a:cubicBezTo>
                    <a:pt x="624" y="69"/>
                    <a:pt x="633" y="69"/>
                    <a:pt x="635" y="71"/>
                  </a:cubicBezTo>
                  <a:cubicBezTo>
                    <a:pt x="636" y="71"/>
                    <a:pt x="636" y="72"/>
                    <a:pt x="636" y="73"/>
                  </a:cubicBezTo>
                  <a:cubicBezTo>
                    <a:pt x="635" y="73"/>
                    <a:pt x="635" y="74"/>
                    <a:pt x="636" y="74"/>
                  </a:cubicBezTo>
                  <a:cubicBezTo>
                    <a:pt x="637" y="76"/>
                    <a:pt x="637" y="79"/>
                    <a:pt x="636" y="80"/>
                  </a:cubicBezTo>
                  <a:cubicBezTo>
                    <a:pt x="635" y="81"/>
                    <a:pt x="635" y="83"/>
                    <a:pt x="635" y="85"/>
                  </a:cubicBezTo>
                  <a:cubicBezTo>
                    <a:pt x="636" y="90"/>
                    <a:pt x="636" y="90"/>
                    <a:pt x="634" y="91"/>
                  </a:cubicBezTo>
                  <a:cubicBezTo>
                    <a:pt x="629" y="92"/>
                    <a:pt x="629" y="92"/>
                    <a:pt x="632" y="86"/>
                  </a:cubicBezTo>
                  <a:cubicBezTo>
                    <a:pt x="633" y="83"/>
                    <a:pt x="634" y="81"/>
                    <a:pt x="633" y="78"/>
                  </a:cubicBezTo>
                  <a:cubicBezTo>
                    <a:pt x="631" y="74"/>
                    <a:pt x="629" y="71"/>
                    <a:pt x="625" y="71"/>
                  </a:cubicBezTo>
                  <a:cubicBezTo>
                    <a:pt x="623" y="71"/>
                    <a:pt x="622" y="71"/>
                    <a:pt x="623" y="70"/>
                  </a:cubicBezTo>
                  <a:close/>
                  <a:moveTo>
                    <a:pt x="620" y="85"/>
                  </a:moveTo>
                  <a:cubicBezTo>
                    <a:pt x="622" y="83"/>
                    <a:pt x="624" y="80"/>
                    <a:pt x="626" y="77"/>
                  </a:cubicBezTo>
                  <a:cubicBezTo>
                    <a:pt x="628" y="74"/>
                    <a:pt x="628" y="74"/>
                    <a:pt x="630" y="75"/>
                  </a:cubicBezTo>
                  <a:cubicBezTo>
                    <a:pt x="633" y="80"/>
                    <a:pt x="630" y="87"/>
                    <a:pt x="624" y="90"/>
                  </a:cubicBezTo>
                  <a:cubicBezTo>
                    <a:pt x="621" y="92"/>
                    <a:pt x="620" y="92"/>
                    <a:pt x="619" y="90"/>
                  </a:cubicBezTo>
                  <a:cubicBezTo>
                    <a:pt x="618" y="89"/>
                    <a:pt x="618" y="88"/>
                    <a:pt x="620" y="85"/>
                  </a:cubicBezTo>
                  <a:close/>
                  <a:moveTo>
                    <a:pt x="618" y="216"/>
                  </a:moveTo>
                  <a:cubicBezTo>
                    <a:pt x="618" y="214"/>
                    <a:pt x="619" y="212"/>
                    <a:pt x="619" y="212"/>
                  </a:cubicBezTo>
                  <a:cubicBezTo>
                    <a:pt x="620" y="212"/>
                    <a:pt x="620" y="213"/>
                    <a:pt x="620" y="214"/>
                  </a:cubicBezTo>
                  <a:cubicBezTo>
                    <a:pt x="620" y="216"/>
                    <a:pt x="620" y="217"/>
                    <a:pt x="619" y="218"/>
                  </a:cubicBezTo>
                  <a:cubicBezTo>
                    <a:pt x="619" y="219"/>
                    <a:pt x="618" y="219"/>
                    <a:pt x="618" y="216"/>
                  </a:cubicBezTo>
                  <a:close/>
                  <a:moveTo>
                    <a:pt x="619" y="228"/>
                  </a:moveTo>
                  <a:cubicBezTo>
                    <a:pt x="619" y="229"/>
                    <a:pt x="619" y="229"/>
                    <a:pt x="619" y="227"/>
                  </a:cubicBezTo>
                  <a:cubicBezTo>
                    <a:pt x="619" y="225"/>
                    <a:pt x="619" y="224"/>
                    <a:pt x="619" y="225"/>
                  </a:cubicBezTo>
                  <a:cubicBezTo>
                    <a:pt x="619" y="226"/>
                    <a:pt x="619" y="227"/>
                    <a:pt x="619" y="228"/>
                  </a:cubicBezTo>
                  <a:close/>
                  <a:moveTo>
                    <a:pt x="619" y="181"/>
                  </a:moveTo>
                  <a:cubicBezTo>
                    <a:pt x="620" y="181"/>
                    <a:pt x="620" y="182"/>
                    <a:pt x="620" y="183"/>
                  </a:cubicBezTo>
                  <a:cubicBezTo>
                    <a:pt x="620" y="184"/>
                    <a:pt x="620" y="186"/>
                    <a:pt x="619" y="186"/>
                  </a:cubicBezTo>
                  <a:cubicBezTo>
                    <a:pt x="619" y="186"/>
                    <a:pt x="618" y="185"/>
                    <a:pt x="618" y="184"/>
                  </a:cubicBezTo>
                  <a:cubicBezTo>
                    <a:pt x="618" y="182"/>
                    <a:pt x="619" y="181"/>
                    <a:pt x="619" y="181"/>
                  </a:cubicBezTo>
                  <a:close/>
                  <a:moveTo>
                    <a:pt x="618" y="172"/>
                  </a:moveTo>
                  <a:cubicBezTo>
                    <a:pt x="618" y="170"/>
                    <a:pt x="618" y="169"/>
                    <a:pt x="619" y="169"/>
                  </a:cubicBezTo>
                  <a:cubicBezTo>
                    <a:pt x="620" y="169"/>
                    <a:pt x="620" y="170"/>
                    <a:pt x="620" y="171"/>
                  </a:cubicBezTo>
                  <a:cubicBezTo>
                    <a:pt x="620" y="173"/>
                    <a:pt x="620" y="174"/>
                    <a:pt x="619" y="174"/>
                  </a:cubicBezTo>
                  <a:cubicBezTo>
                    <a:pt x="618" y="175"/>
                    <a:pt x="618" y="174"/>
                    <a:pt x="618" y="172"/>
                  </a:cubicBezTo>
                  <a:close/>
                  <a:moveTo>
                    <a:pt x="619" y="190"/>
                  </a:moveTo>
                  <a:cubicBezTo>
                    <a:pt x="620" y="190"/>
                    <a:pt x="620" y="194"/>
                    <a:pt x="620" y="199"/>
                  </a:cubicBezTo>
                  <a:cubicBezTo>
                    <a:pt x="620" y="204"/>
                    <a:pt x="620" y="208"/>
                    <a:pt x="619" y="208"/>
                  </a:cubicBezTo>
                  <a:cubicBezTo>
                    <a:pt x="619" y="208"/>
                    <a:pt x="618" y="204"/>
                    <a:pt x="618" y="199"/>
                  </a:cubicBezTo>
                  <a:cubicBezTo>
                    <a:pt x="618" y="194"/>
                    <a:pt x="619" y="190"/>
                    <a:pt x="619" y="190"/>
                  </a:cubicBezTo>
                  <a:close/>
                  <a:moveTo>
                    <a:pt x="619" y="157"/>
                  </a:moveTo>
                  <a:cubicBezTo>
                    <a:pt x="619" y="157"/>
                    <a:pt x="620" y="159"/>
                    <a:pt x="620" y="160"/>
                  </a:cubicBezTo>
                  <a:cubicBezTo>
                    <a:pt x="620" y="162"/>
                    <a:pt x="619" y="164"/>
                    <a:pt x="619" y="164"/>
                  </a:cubicBezTo>
                  <a:cubicBezTo>
                    <a:pt x="618" y="164"/>
                    <a:pt x="618" y="163"/>
                    <a:pt x="618" y="160"/>
                  </a:cubicBezTo>
                  <a:cubicBezTo>
                    <a:pt x="618" y="158"/>
                    <a:pt x="618" y="157"/>
                    <a:pt x="619" y="157"/>
                  </a:cubicBezTo>
                  <a:close/>
                  <a:moveTo>
                    <a:pt x="621" y="312"/>
                  </a:moveTo>
                  <a:cubicBezTo>
                    <a:pt x="621" y="314"/>
                    <a:pt x="622" y="315"/>
                    <a:pt x="624" y="314"/>
                  </a:cubicBezTo>
                  <a:cubicBezTo>
                    <a:pt x="626" y="314"/>
                    <a:pt x="629" y="313"/>
                    <a:pt x="631" y="312"/>
                  </a:cubicBezTo>
                  <a:cubicBezTo>
                    <a:pt x="633" y="311"/>
                    <a:pt x="636" y="310"/>
                    <a:pt x="638" y="310"/>
                  </a:cubicBezTo>
                  <a:cubicBezTo>
                    <a:pt x="641" y="309"/>
                    <a:pt x="641" y="309"/>
                    <a:pt x="641" y="309"/>
                  </a:cubicBezTo>
                  <a:cubicBezTo>
                    <a:pt x="639" y="312"/>
                    <a:pt x="639" y="312"/>
                    <a:pt x="639" y="312"/>
                  </a:cubicBezTo>
                  <a:cubicBezTo>
                    <a:pt x="637" y="313"/>
                    <a:pt x="632" y="316"/>
                    <a:pt x="627" y="318"/>
                  </a:cubicBezTo>
                  <a:cubicBezTo>
                    <a:pt x="623" y="321"/>
                    <a:pt x="619" y="323"/>
                    <a:pt x="618" y="323"/>
                  </a:cubicBezTo>
                  <a:cubicBezTo>
                    <a:pt x="618" y="323"/>
                    <a:pt x="618" y="321"/>
                    <a:pt x="618" y="319"/>
                  </a:cubicBezTo>
                  <a:cubicBezTo>
                    <a:pt x="618" y="317"/>
                    <a:pt x="618" y="315"/>
                    <a:pt x="617" y="315"/>
                  </a:cubicBezTo>
                  <a:cubicBezTo>
                    <a:pt x="616" y="314"/>
                    <a:pt x="616" y="309"/>
                    <a:pt x="617" y="307"/>
                  </a:cubicBezTo>
                  <a:cubicBezTo>
                    <a:pt x="619" y="306"/>
                    <a:pt x="621" y="309"/>
                    <a:pt x="621" y="312"/>
                  </a:cubicBezTo>
                  <a:close/>
                  <a:moveTo>
                    <a:pt x="617" y="301"/>
                  </a:moveTo>
                  <a:cubicBezTo>
                    <a:pt x="616" y="301"/>
                    <a:pt x="616" y="299"/>
                    <a:pt x="616" y="298"/>
                  </a:cubicBezTo>
                  <a:cubicBezTo>
                    <a:pt x="616" y="296"/>
                    <a:pt x="616" y="295"/>
                    <a:pt x="616" y="295"/>
                  </a:cubicBezTo>
                  <a:cubicBezTo>
                    <a:pt x="616" y="295"/>
                    <a:pt x="617" y="296"/>
                    <a:pt x="617" y="298"/>
                  </a:cubicBezTo>
                  <a:cubicBezTo>
                    <a:pt x="617" y="299"/>
                    <a:pt x="617" y="301"/>
                    <a:pt x="617" y="301"/>
                  </a:cubicBezTo>
                  <a:close/>
                  <a:moveTo>
                    <a:pt x="611" y="71"/>
                  </a:moveTo>
                  <a:cubicBezTo>
                    <a:pt x="613" y="70"/>
                    <a:pt x="616" y="70"/>
                    <a:pt x="616" y="71"/>
                  </a:cubicBezTo>
                  <a:cubicBezTo>
                    <a:pt x="616" y="73"/>
                    <a:pt x="613" y="74"/>
                    <a:pt x="611" y="73"/>
                  </a:cubicBezTo>
                  <a:cubicBezTo>
                    <a:pt x="610" y="72"/>
                    <a:pt x="610" y="72"/>
                    <a:pt x="611" y="71"/>
                  </a:cubicBezTo>
                  <a:close/>
                  <a:moveTo>
                    <a:pt x="615" y="108"/>
                  </a:moveTo>
                  <a:cubicBezTo>
                    <a:pt x="615" y="111"/>
                    <a:pt x="614" y="111"/>
                    <a:pt x="613" y="110"/>
                  </a:cubicBezTo>
                  <a:cubicBezTo>
                    <a:pt x="613" y="109"/>
                    <a:pt x="613" y="108"/>
                    <a:pt x="614" y="108"/>
                  </a:cubicBezTo>
                  <a:cubicBezTo>
                    <a:pt x="615" y="107"/>
                    <a:pt x="615" y="107"/>
                    <a:pt x="615" y="108"/>
                  </a:cubicBezTo>
                  <a:close/>
                  <a:moveTo>
                    <a:pt x="613" y="82"/>
                  </a:moveTo>
                  <a:cubicBezTo>
                    <a:pt x="613" y="84"/>
                    <a:pt x="612" y="86"/>
                    <a:pt x="612" y="86"/>
                  </a:cubicBezTo>
                  <a:cubicBezTo>
                    <a:pt x="611" y="86"/>
                    <a:pt x="611" y="84"/>
                    <a:pt x="611" y="82"/>
                  </a:cubicBezTo>
                  <a:cubicBezTo>
                    <a:pt x="611" y="80"/>
                    <a:pt x="611" y="79"/>
                    <a:pt x="612" y="79"/>
                  </a:cubicBezTo>
                  <a:cubicBezTo>
                    <a:pt x="612" y="79"/>
                    <a:pt x="613" y="80"/>
                    <a:pt x="613" y="82"/>
                  </a:cubicBezTo>
                  <a:close/>
                  <a:moveTo>
                    <a:pt x="577" y="75"/>
                  </a:moveTo>
                  <a:cubicBezTo>
                    <a:pt x="578" y="76"/>
                    <a:pt x="577" y="77"/>
                    <a:pt x="575" y="78"/>
                  </a:cubicBezTo>
                  <a:cubicBezTo>
                    <a:pt x="571" y="80"/>
                    <a:pt x="569" y="81"/>
                    <a:pt x="569" y="79"/>
                  </a:cubicBezTo>
                  <a:cubicBezTo>
                    <a:pt x="569" y="78"/>
                    <a:pt x="576" y="75"/>
                    <a:pt x="577" y="75"/>
                  </a:cubicBezTo>
                  <a:close/>
                  <a:moveTo>
                    <a:pt x="567" y="90"/>
                  </a:moveTo>
                  <a:cubicBezTo>
                    <a:pt x="566" y="91"/>
                    <a:pt x="566" y="94"/>
                    <a:pt x="566" y="95"/>
                  </a:cubicBezTo>
                  <a:cubicBezTo>
                    <a:pt x="567" y="97"/>
                    <a:pt x="566" y="97"/>
                    <a:pt x="565" y="97"/>
                  </a:cubicBezTo>
                  <a:cubicBezTo>
                    <a:pt x="563" y="97"/>
                    <a:pt x="559" y="95"/>
                    <a:pt x="559" y="93"/>
                  </a:cubicBezTo>
                  <a:cubicBezTo>
                    <a:pt x="559" y="92"/>
                    <a:pt x="565" y="87"/>
                    <a:pt x="567" y="87"/>
                  </a:cubicBezTo>
                  <a:cubicBezTo>
                    <a:pt x="567" y="87"/>
                    <a:pt x="567" y="88"/>
                    <a:pt x="567" y="90"/>
                  </a:cubicBezTo>
                  <a:close/>
                  <a:moveTo>
                    <a:pt x="565" y="81"/>
                  </a:moveTo>
                  <a:cubicBezTo>
                    <a:pt x="563" y="82"/>
                    <a:pt x="562" y="82"/>
                    <a:pt x="564" y="81"/>
                  </a:cubicBezTo>
                  <a:cubicBezTo>
                    <a:pt x="565" y="80"/>
                    <a:pt x="569" y="78"/>
                    <a:pt x="569" y="79"/>
                  </a:cubicBezTo>
                  <a:cubicBezTo>
                    <a:pt x="569" y="79"/>
                    <a:pt x="567" y="80"/>
                    <a:pt x="565" y="81"/>
                  </a:cubicBezTo>
                  <a:close/>
                  <a:moveTo>
                    <a:pt x="576" y="95"/>
                  </a:moveTo>
                  <a:cubicBezTo>
                    <a:pt x="574" y="95"/>
                    <a:pt x="572" y="95"/>
                    <a:pt x="571" y="95"/>
                  </a:cubicBezTo>
                  <a:cubicBezTo>
                    <a:pt x="569" y="94"/>
                    <a:pt x="569" y="93"/>
                    <a:pt x="570" y="91"/>
                  </a:cubicBezTo>
                  <a:cubicBezTo>
                    <a:pt x="571" y="88"/>
                    <a:pt x="581" y="77"/>
                    <a:pt x="583" y="77"/>
                  </a:cubicBezTo>
                  <a:cubicBezTo>
                    <a:pt x="584" y="77"/>
                    <a:pt x="582" y="79"/>
                    <a:pt x="579" y="82"/>
                  </a:cubicBezTo>
                  <a:cubicBezTo>
                    <a:pt x="574" y="87"/>
                    <a:pt x="573" y="91"/>
                    <a:pt x="577" y="94"/>
                  </a:cubicBezTo>
                  <a:cubicBezTo>
                    <a:pt x="579" y="95"/>
                    <a:pt x="579" y="95"/>
                    <a:pt x="579" y="95"/>
                  </a:cubicBezTo>
                  <a:lnTo>
                    <a:pt x="576" y="95"/>
                  </a:lnTo>
                  <a:close/>
                  <a:moveTo>
                    <a:pt x="577" y="89"/>
                  </a:moveTo>
                  <a:cubicBezTo>
                    <a:pt x="577" y="88"/>
                    <a:pt x="584" y="81"/>
                    <a:pt x="588" y="79"/>
                  </a:cubicBezTo>
                  <a:cubicBezTo>
                    <a:pt x="591" y="77"/>
                    <a:pt x="590" y="79"/>
                    <a:pt x="586" y="83"/>
                  </a:cubicBezTo>
                  <a:cubicBezTo>
                    <a:pt x="584" y="86"/>
                    <a:pt x="582" y="88"/>
                    <a:pt x="581" y="89"/>
                  </a:cubicBezTo>
                  <a:cubicBezTo>
                    <a:pt x="581" y="91"/>
                    <a:pt x="577" y="91"/>
                    <a:pt x="577" y="89"/>
                  </a:cubicBezTo>
                  <a:close/>
                  <a:moveTo>
                    <a:pt x="593" y="93"/>
                  </a:moveTo>
                  <a:cubicBezTo>
                    <a:pt x="592" y="93"/>
                    <a:pt x="589" y="94"/>
                    <a:pt x="586" y="94"/>
                  </a:cubicBezTo>
                  <a:cubicBezTo>
                    <a:pt x="584" y="94"/>
                    <a:pt x="582" y="94"/>
                    <a:pt x="582" y="94"/>
                  </a:cubicBezTo>
                  <a:cubicBezTo>
                    <a:pt x="582" y="93"/>
                    <a:pt x="589" y="84"/>
                    <a:pt x="590" y="83"/>
                  </a:cubicBezTo>
                  <a:cubicBezTo>
                    <a:pt x="591" y="83"/>
                    <a:pt x="592" y="84"/>
                    <a:pt x="592" y="85"/>
                  </a:cubicBezTo>
                  <a:cubicBezTo>
                    <a:pt x="592" y="87"/>
                    <a:pt x="593" y="89"/>
                    <a:pt x="594" y="91"/>
                  </a:cubicBezTo>
                  <a:cubicBezTo>
                    <a:pt x="596" y="93"/>
                    <a:pt x="596" y="93"/>
                    <a:pt x="596" y="93"/>
                  </a:cubicBezTo>
                  <a:lnTo>
                    <a:pt x="593" y="93"/>
                  </a:lnTo>
                  <a:close/>
                  <a:moveTo>
                    <a:pt x="597" y="89"/>
                  </a:moveTo>
                  <a:cubicBezTo>
                    <a:pt x="595" y="87"/>
                    <a:pt x="594" y="84"/>
                    <a:pt x="595" y="84"/>
                  </a:cubicBezTo>
                  <a:cubicBezTo>
                    <a:pt x="595" y="84"/>
                    <a:pt x="597" y="85"/>
                    <a:pt x="598" y="87"/>
                  </a:cubicBezTo>
                  <a:cubicBezTo>
                    <a:pt x="601" y="90"/>
                    <a:pt x="602" y="90"/>
                    <a:pt x="600" y="85"/>
                  </a:cubicBezTo>
                  <a:cubicBezTo>
                    <a:pt x="598" y="81"/>
                    <a:pt x="599" y="77"/>
                    <a:pt x="602" y="80"/>
                  </a:cubicBezTo>
                  <a:cubicBezTo>
                    <a:pt x="603" y="81"/>
                    <a:pt x="603" y="80"/>
                    <a:pt x="604" y="78"/>
                  </a:cubicBezTo>
                  <a:cubicBezTo>
                    <a:pt x="605" y="76"/>
                    <a:pt x="606" y="75"/>
                    <a:pt x="605" y="74"/>
                  </a:cubicBezTo>
                  <a:cubicBezTo>
                    <a:pt x="605" y="73"/>
                    <a:pt x="607" y="73"/>
                    <a:pt x="609" y="74"/>
                  </a:cubicBezTo>
                  <a:cubicBezTo>
                    <a:pt x="610" y="75"/>
                    <a:pt x="609" y="77"/>
                    <a:pt x="608" y="79"/>
                  </a:cubicBezTo>
                  <a:cubicBezTo>
                    <a:pt x="607" y="83"/>
                    <a:pt x="607" y="83"/>
                    <a:pt x="608" y="86"/>
                  </a:cubicBezTo>
                  <a:cubicBezTo>
                    <a:pt x="609" y="88"/>
                    <a:pt x="610" y="90"/>
                    <a:pt x="610" y="90"/>
                  </a:cubicBezTo>
                  <a:cubicBezTo>
                    <a:pt x="609" y="90"/>
                    <a:pt x="607" y="91"/>
                    <a:pt x="604" y="91"/>
                  </a:cubicBezTo>
                  <a:cubicBezTo>
                    <a:pt x="599" y="92"/>
                    <a:pt x="599" y="91"/>
                    <a:pt x="597" y="89"/>
                  </a:cubicBezTo>
                  <a:close/>
                  <a:moveTo>
                    <a:pt x="608" y="99"/>
                  </a:moveTo>
                  <a:cubicBezTo>
                    <a:pt x="605" y="100"/>
                    <a:pt x="603" y="100"/>
                    <a:pt x="603" y="99"/>
                  </a:cubicBezTo>
                  <a:cubicBezTo>
                    <a:pt x="603" y="99"/>
                    <a:pt x="605" y="98"/>
                    <a:pt x="607" y="98"/>
                  </a:cubicBezTo>
                  <a:cubicBezTo>
                    <a:pt x="610" y="98"/>
                    <a:pt x="610" y="98"/>
                    <a:pt x="608" y="99"/>
                  </a:cubicBezTo>
                  <a:close/>
                  <a:moveTo>
                    <a:pt x="612" y="317"/>
                  </a:moveTo>
                  <a:cubicBezTo>
                    <a:pt x="611" y="317"/>
                    <a:pt x="610" y="318"/>
                    <a:pt x="608" y="319"/>
                  </a:cubicBezTo>
                  <a:cubicBezTo>
                    <a:pt x="606" y="320"/>
                    <a:pt x="605" y="320"/>
                    <a:pt x="605" y="319"/>
                  </a:cubicBezTo>
                  <a:cubicBezTo>
                    <a:pt x="604" y="316"/>
                    <a:pt x="605" y="314"/>
                    <a:pt x="609" y="312"/>
                  </a:cubicBezTo>
                  <a:cubicBezTo>
                    <a:pt x="613" y="310"/>
                    <a:pt x="613" y="310"/>
                    <a:pt x="613" y="310"/>
                  </a:cubicBezTo>
                  <a:cubicBezTo>
                    <a:pt x="613" y="313"/>
                    <a:pt x="613" y="313"/>
                    <a:pt x="613" y="313"/>
                  </a:cubicBezTo>
                  <a:cubicBezTo>
                    <a:pt x="613" y="315"/>
                    <a:pt x="613" y="316"/>
                    <a:pt x="612" y="317"/>
                  </a:cubicBezTo>
                  <a:close/>
                  <a:moveTo>
                    <a:pt x="613" y="295"/>
                  </a:moveTo>
                  <a:cubicBezTo>
                    <a:pt x="613" y="306"/>
                    <a:pt x="613" y="307"/>
                    <a:pt x="611" y="309"/>
                  </a:cubicBezTo>
                  <a:cubicBezTo>
                    <a:pt x="610" y="309"/>
                    <a:pt x="608" y="311"/>
                    <a:pt x="606" y="311"/>
                  </a:cubicBezTo>
                  <a:cubicBezTo>
                    <a:pt x="604" y="312"/>
                    <a:pt x="604" y="312"/>
                    <a:pt x="604" y="308"/>
                  </a:cubicBezTo>
                  <a:cubicBezTo>
                    <a:pt x="604" y="306"/>
                    <a:pt x="604" y="304"/>
                    <a:pt x="605" y="304"/>
                  </a:cubicBezTo>
                  <a:cubicBezTo>
                    <a:pt x="606" y="304"/>
                    <a:pt x="607" y="303"/>
                    <a:pt x="607" y="301"/>
                  </a:cubicBezTo>
                  <a:cubicBezTo>
                    <a:pt x="608" y="300"/>
                    <a:pt x="608" y="300"/>
                    <a:pt x="606" y="301"/>
                  </a:cubicBezTo>
                  <a:cubicBezTo>
                    <a:pt x="604" y="302"/>
                    <a:pt x="604" y="302"/>
                    <a:pt x="604" y="297"/>
                  </a:cubicBezTo>
                  <a:cubicBezTo>
                    <a:pt x="603" y="290"/>
                    <a:pt x="604" y="285"/>
                    <a:pt x="606" y="285"/>
                  </a:cubicBezTo>
                  <a:cubicBezTo>
                    <a:pt x="607" y="285"/>
                    <a:pt x="607" y="285"/>
                    <a:pt x="607" y="284"/>
                  </a:cubicBezTo>
                  <a:cubicBezTo>
                    <a:pt x="607" y="284"/>
                    <a:pt x="607" y="283"/>
                    <a:pt x="606" y="284"/>
                  </a:cubicBezTo>
                  <a:cubicBezTo>
                    <a:pt x="605" y="284"/>
                    <a:pt x="604" y="284"/>
                    <a:pt x="604" y="282"/>
                  </a:cubicBezTo>
                  <a:cubicBezTo>
                    <a:pt x="604" y="279"/>
                    <a:pt x="605" y="279"/>
                    <a:pt x="608" y="278"/>
                  </a:cubicBezTo>
                  <a:cubicBezTo>
                    <a:pt x="612" y="277"/>
                    <a:pt x="612" y="277"/>
                    <a:pt x="612" y="278"/>
                  </a:cubicBezTo>
                  <a:cubicBezTo>
                    <a:pt x="611" y="279"/>
                    <a:pt x="611" y="280"/>
                    <a:pt x="612" y="281"/>
                  </a:cubicBezTo>
                  <a:cubicBezTo>
                    <a:pt x="613" y="282"/>
                    <a:pt x="613" y="286"/>
                    <a:pt x="613" y="295"/>
                  </a:cubicBezTo>
                  <a:close/>
                  <a:moveTo>
                    <a:pt x="612" y="275"/>
                  </a:moveTo>
                  <a:cubicBezTo>
                    <a:pt x="611" y="275"/>
                    <a:pt x="609" y="276"/>
                    <a:pt x="607" y="276"/>
                  </a:cubicBezTo>
                  <a:cubicBezTo>
                    <a:pt x="604" y="277"/>
                    <a:pt x="604" y="277"/>
                    <a:pt x="604" y="277"/>
                  </a:cubicBezTo>
                  <a:cubicBezTo>
                    <a:pt x="605" y="261"/>
                    <a:pt x="605" y="261"/>
                    <a:pt x="605" y="261"/>
                  </a:cubicBezTo>
                  <a:cubicBezTo>
                    <a:pt x="606" y="243"/>
                    <a:pt x="606" y="240"/>
                    <a:pt x="605" y="187"/>
                  </a:cubicBezTo>
                  <a:cubicBezTo>
                    <a:pt x="605" y="168"/>
                    <a:pt x="604" y="150"/>
                    <a:pt x="604" y="148"/>
                  </a:cubicBezTo>
                  <a:cubicBezTo>
                    <a:pt x="604" y="146"/>
                    <a:pt x="604" y="140"/>
                    <a:pt x="604" y="136"/>
                  </a:cubicBezTo>
                  <a:cubicBezTo>
                    <a:pt x="604" y="132"/>
                    <a:pt x="604" y="124"/>
                    <a:pt x="605" y="119"/>
                  </a:cubicBezTo>
                  <a:cubicBezTo>
                    <a:pt x="605" y="110"/>
                    <a:pt x="605" y="109"/>
                    <a:pt x="604" y="109"/>
                  </a:cubicBezTo>
                  <a:cubicBezTo>
                    <a:pt x="602" y="109"/>
                    <a:pt x="601" y="107"/>
                    <a:pt x="602" y="104"/>
                  </a:cubicBezTo>
                  <a:cubicBezTo>
                    <a:pt x="603" y="102"/>
                    <a:pt x="604" y="102"/>
                    <a:pt x="606" y="102"/>
                  </a:cubicBezTo>
                  <a:cubicBezTo>
                    <a:pt x="609" y="102"/>
                    <a:pt x="610" y="102"/>
                    <a:pt x="610" y="104"/>
                  </a:cubicBezTo>
                  <a:cubicBezTo>
                    <a:pt x="610" y="105"/>
                    <a:pt x="610" y="118"/>
                    <a:pt x="611" y="132"/>
                  </a:cubicBezTo>
                  <a:cubicBezTo>
                    <a:pt x="613" y="162"/>
                    <a:pt x="612" y="188"/>
                    <a:pt x="610" y="222"/>
                  </a:cubicBezTo>
                  <a:cubicBezTo>
                    <a:pt x="608" y="244"/>
                    <a:pt x="608" y="249"/>
                    <a:pt x="609" y="255"/>
                  </a:cubicBezTo>
                  <a:cubicBezTo>
                    <a:pt x="609" y="258"/>
                    <a:pt x="610" y="260"/>
                    <a:pt x="611" y="260"/>
                  </a:cubicBezTo>
                  <a:cubicBezTo>
                    <a:pt x="612" y="260"/>
                    <a:pt x="612" y="259"/>
                    <a:pt x="612" y="257"/>
                  </a:cubicBezTo>
                  <a:cubicBezTo>
                    <a:pt x="611" y="246"/>
                    <a:pt x="612" y="197"/>
                    <a:pt x="614" y="195"/>
                  </a:cubicBezTo>
                  <a:cubicBezTo>
                    <a:pt x="615" y="194"/>
                    <a:pt x="615" y="217"/>
                    <a:pt x="615" y="252"/>
                  </a:cubicBezTo>
                  <a:cubicBezTo>
                    <a:pt x="614" y="272"/>
                    <a:pt x="614" y="275"/>
                    <a:pt x="612" y="275"/>
                  </a:cubicBezTo>
                  <a:close/>
                  <a:moveTo>
                    <a:pt x="583" y="343"/>
                  </a:moveTo>
                  <a:cubicBezTo>
                    <a:pt x="592" y="342"/>
                    <a:pt x="602" y="340"/>
                    <a:pt x="605" y="338"/>
                  </a:cubicBezTo>
                  <a:cubicBezTo>
                    <a:pt x="607" y="337"/>
                    <a:pt x="611" y="336"/>
                    <a:pt x="613" y="335"/>
                  </a:cubicBezTo>
                  <a:cubicBezTo>
                    <a:pt x="615" y="335"/>
                    <a:pt x="616" y="334"/>
                    <a:pt x="617" y="333"/>
                  </a:cubicBezTo>
                  <a:cubicBezTo>
                    <a:pt x="618" y="332"/>
                    <a:pt x="611" y="333"/>
                    <a:pt x="604" y="335"/>
                  </a:cubicBezTo>
                  <a:cubicBezTo>
                    <a:pt x="596" y="338"/>
                    <a:pt x="581" y="341"/>
                    <a:pt x="583" y="339"/>
                  </a:cubicBezTo>
                  <a:cubicBezTo>
                    <a:pt x="584" y="339"/>
                    <a:pt x="589" y="337"/>
                    <a:pt x="596" y="334"/>
                  </a:cubicBezTo>
                  <a:cubicBezTo>
                    <a:pt x="613" y="329"/>
                    <a:pt x="635" y="317"/>
                    <a:pt x="641" y="312"/>
                  </a:cubicBezTo>
                  <a:cubicBezTo>
                    <a:pt x="644" y="309"/>
                    <a:pt x="647" y="307"/>
                    <a:pt x="649" y="307"/>
                  </a:cubicBezTo>
                  <a:cubicBezTo>
                    <a:pt x="652" y="306"/>
                    <a:pt x="653" y="306"/>
                    <a:pt x="653" y="305"/>
                  </a:cubicBezTo>
                  <a:cubicBezTo>
                    <a:pt x="653" y="305"/>
                    <a:pt x="651" y="305"/>
                    <a:pt x="650" y="305"/>
                  </a:cubicBezTo>
                  <a:cubicBezTo>
                    <a:pt x="648" y="305"/>
                    <a:pt x="648" y="305"/>
                    <a:pt x="648" y="303"/>
                  </a:cubicBezTo>
                  <a:cubicBezTo>
                    <a:pt x="648" y="301"/>
                    <a:pt x="647" y="299"/>
                    <a:pt x="646" y="299"/>
                  </a:cubicBezTo>
                  <a:cubicBezTo>
                    <a:pt x="644" y="298"/>
                    <a:pt x="645" y="297"/>
                    <a:pt x="652" y="296"/>
                  </a:cubicBezTo>
                  <a:cubicBezTo>
                    <a:pt x="657" y="295"/>
                    <a:pt x="657" y="295"/>
                    <a:pt x="657" y="295"/>
                  </a:cubicBezTo>
                  <a:cubicBezTo>
                    <a:pt x="657" y="302"/>
                    <a:pt x="657" y="302"/>
                    <a:pt x="657" y="302"/>
                  </a:cubicBezTo>
                  <a:cubicBezTo>
                    <a:pt x="657" y="306"/>
                    <a:pt x="658" y="310"/>
                    <a:pt x="658" y="312"/>
                  </a:cubicBezTo>
                  <a:cubicBezTo>
                    <a:pt x="659" y="314"/>
                    <a:pt x="659" y="315"/>
                    <a:pt x="656" y="319"/>
                  </a:cubicBezTo>
                  <a:cubicBezTo>
                    <a:pt x="654" y="322"/>
                    <a:pt x="652" y="325"/>
                    <a:pt x="651" y="327"/>
                  </a:cubicBezTo>
                  <a:cubicBezTo>
                    <a:pt x="649" y="330"/>
                    <a:pt x="647" y="331"/>
                    <a:pt x="647" y="329"/>
                  </a:cubicBezTo>
                  <a:cubicBezTo>
                    <a:pt x="647" y="329"/>
                    <a:pt x="649" y="325"/>
                    <a:pt x="651" y="322"/>
                  </a:cubicBezTo>
                  <a:cubicBezTo>
                    <a:pt x="656" y="315"/>
                    <a:pt x="656" y="313"/>
                    <a:pt x="652" y="312"/>
                  </a:cubicBezTo>
                  <a:cubicBezTo>
                    <a:pt x="649" y="312"/>
                    <a:pt x="646" y="314"/>
                    <a:pt x="638" y="320"/>
                  </a:cubicBezTo>
                  <a:cubicBezTo>
                    <a:pt x="634" y="323"/>
                    <a:pt x="631" y="326"/>
                    <a:pt x="630" y="326"/>
                  </a:cubicBezTo>
                  <a:cubicBezTo>
                    <a:pt x="630" y="326"/>
                    <a:pt x="628" y="327"/>
                    <a:pt x="626" y="329"/>
                  </a:cubicBezTo>
                  <a:cubicBezTo>
                    <a:pt x="624" y="331"/>
                    <a:pt x="622" y="332"/>
                    <a:pt x="620" y="332"/>
                  </a:cubicBezTo>
                  <a:cubicBezTo>
                    <a:pt x="618" y="332"/>
                    <a:pt x="618" y="333"/>
                    <a:pt x="618" y="334"/>
                  </a:cubicBezTo>
                  <a:cubicBezTo>
                    <a:pt x="619" y="335"/>
                    <a:pt x="618" y="336"/>
                    <a:pt x="614" y="338"/>
                  </a:cubicBezTo>
                  <a:cubicBezTo>
                    <a:pt x="602" y="343"/>
                    <a:pt x="589" y="347"/>
                    <a:pt x="581" y="347"/>
                  </a:cubicBezTo>
                  <a:cubicBezTo>
                    <a:pt x="578" y="347"/>
                    <a:pt x="577" y="347"/>
                    <a:pt x="579" y="348"/>
                  </a:cubicBezTo>
                  <a:cubicBezTo>
                    <a:pt x="580" y="349"/>
                    <a:pt x="582" y="350"/>
                    <a:pt x="583" y="350"/>
                  </a:cubicBezTo>
                  <a:cubicBezTo>
                    <a:pt x="586" y="350"/>
                    <a:pt x="586" y="352"/>
                    <a:pt x="584" y="352"/>
                  </a:cubicBezTo>
                  <a:cubicBezTo>
                    <a:pt x="578" y="354"/>
                    <a:pt x="570" y="352"/>
                    <a:pt x="565" y="348"/>
                  </a:cubicBezTo>
                  <a:cubicBezTo>
                    <a:pt x="562" y="345"/>
                    <a:pt x="563" y="345"/>
                    <a:pt x="583" y="343"/>
                  </a:cubicBezTo>
                  <a:close/>
                  <a:moveTo>
                    <a:pt x="634" y="328"/>
                  </a:moveTo>
                  <a:cubicBezTo>
                    <a:pt x="634" y="329"/>
                    <a:pt x="633" y="329"/>
                    <a:pt x="632" y="329"/>
                  </a:cubicBezTo>
                  <a:cubicBezTo>
                    <a:pt x="632" y="329"/>
                    <a:pt x="631" y="329"/>
                    <a:pt x="632" y="329"/>
                  </a:cubicBezTo>
                  <a:cubicBezTo>
                    <a:pt x="632" y="329"/>
                    <a:pt x="633" y="328"/>
                    <a:pt x="634" y="327"/>
                  </a:cubicBezTo>
                  <a:cubicBezTo>
                    <a:pt x="636" y="326"/>
                    <a:pt x="636" y="326"/>
                    <a:pt x="634" y="328"/>
                  </a:cubicBezTo>
                  <a:close/>
                  <a:moveTo>
                    <a:pt x="596" y="348"/>
                  </a:moveTo>
                  <a:cubicBezTo>
                    <a:pt x="593" y="350"/>
                    <a:pt x="592" y="350"/>
                    <a:pt x="592" y="349"/>
                  </a:cubicBezTo>
                  <a:cubicBezTo>
                    <a:pt x="592" y="348"/>
                    <a:pt x="595" y="347"/>
                    <a:pt x="597" y="347"/>
                  </a:cubicBezTo>
                  <a:cubicBezTo>
                    <a:pt x="598" y="347"/>
                    <a:pt x="598" y="347"/>
                    <a:pt x="596" y="348"/>
                  </a:cubicBezTo>
                  <a:close/>
                  <a:moveTo>
                    <a:pt x="528" y="595"/>
                  </a:moveTo>
                  <a:cubicBezTo>
                    <a:pt x="529" y="592"/>
                    <a:pt x="529" y="592"/>
                    <a:pt x="530" y="594"/>
                  </a:cubicBezTo>
                  <a:cubicBezTo>
                    <a:pt x="530" y="595"/>
                    <a:pt x="530" y="596"/>
                    <a:pt x="530" y="597"/>
                  </a:cubicBezTo>
                  <a:cubicBezTo>
                    <a:pt x="529" y="599"/>
                    <a:pt x="528" y="598"/>
                    <a:pt x="528" y="595"/>
                  </a:cubicBezTo>
                  <a:close/>
                  <a:moveTo>
                    <a:pt x="533" y="629"/>
                  </a:moveTo>
                  <a:cubicBezTo>
                    <a:pt x="533" y="632"/>
                    <a:pt x="532" y="633"/>
                    <a:pt x="530" y="631"/>
                  </a:cubicBezTo>
                  <a:cubicBezTo>
                    <a:pt x="528" y="630"/>
                    <a:pt x="528" y="626"/>
                    <a:pt x="530" y="625"/>
                  </a:cubicBezTo>
                  <a:cubicBezTo>
                    <a:pt x="532" y="624"/>
                    <a:pt x="533" y="625"/>
                    <a:pt x="533" y="629"/>
                  </a:cubicBezTo>
                  <a:close/>
                  <a:moveTo>
                    <a:pt x="532" y="572"/>
                  </a:moveTo>
                  <a:cubicBezTo>
                    <a:pt x="531" y="585"/>
                    <a:pt x="530" y="591"/>
                    <a:pt x="529" y="589"/>
                  </a:cubicBezTo>
                  <a:cubicBezTo>
                    <a:pt x="529" y="589"/>
                    <a:pt x="529" y="585"/>
                    <a:pt x="529" y="580"/>
                  </a:cubicBezTo>
                  <a:cubicBezTo>
                    <a:pt x="529" y="576"/>
                    <a:pt x="530" y="568"/>
                    <a:pt x="530" y="563"/>
                  </a:cubicBezTo>
                  <a:cubicBezTo>
                    <a:pt x="530" y="550"/>
                    <a:pt x="531" y="532"/>
                    <a:pt x="531" y="526"/>
                  </a:cubicBezTo>
                  <a:cubicBezTo>
                    <a:pt x="532" y="523"/>
                    <a:pt x="532" y="520"/>
                    <a:pt x="532" y="518"/>
                  </a:cubicBezTo>
                  <a:cubicBezTo>
                    <a:pt x="532" y="517"/>
                    <a:pt x="532" y="516"/>
                    <a:pt x="533" y="516"/>
                  </a:cubicBezTo>
                  <a:cubicBezTo>
                    <a:pt x="533" y="516"/>
                    <a:pt x="534" y="520"/>
                    <a:pt x="534" y="525"/>
                  </a:cubicBezTo>
                  <a:cubicBezTo>
                    <a:pt x="534" y="533"/>
                    <a:pt x="533" y="542"/>
                    <a:pt x="532" y="572"/>
                  </a:cubicBezTo>
                  <a:close/>
                  <a:moveTo>
                    <a:pt x="534" y="496"/>
                  </a:moveTo>
                  <a:cubicBezTo>
                    <a:pt x="533" y="496"/>
                    <a:pt x="533" y="494"/>
                    <a:pt x="533" y="489"/>
                  </a:cubicBezTo>
                  <a:cubicBezTo>
                    <a:pt x="534" y="480"/>
                    <a:pt x="534" y="480"/>
                    <a:pt x="535" y="488"/>
                  </a:cubicBezTo>
                  <a:cubicBezTo>
                    <a:pt x="535" y="492"/>
                    <a:pt x="534" y="495"/>
                    <a:pt x="534" y="496"/>
                  </a:cubicBezTo>
                  <a:close/>
                  <a:moveTo>
                    <a:pt x="537" y="396"/>
                  </a:moveTo>
                  <a:cubicBezTo>
                    <a:pt x="537" y="395"/>
                    <a:pt x="536" y="376"/>
                    <a:pt x="537" y="375"/>
                  </a:cubicBezTo>
                  <a:cubicBezTo>
                    <a:pt x="537" y="374"/>
                    <a:pt x="537" y="373"/>
                    <a:pt x="537" y="372"/>
                  </a:cubicBezTo>
                  <a:cubicBezTo>
                    <a:pt x="536" y="371"/>
                    <a:pt x="536" y="371"/>
                    <a:pt x="534" y="372"/>
                  </a:cubicBezTo>
                  <a:cubicBezTo>
                    <a:pt x="533" y="373"/>
                    <a:pt x="533" y="372"/>
                    <a:pt x="533" y="363"/>
                  </a:cubicBezTo>
                  <a:cubicBezTo>
                    <a:pt x="533" y="352"/>
                    <a:pt x="534" y="349"/>
                    <a:pt x="535" y="358"/>
                  </a:cubicBezTo>
                  <a:cubicBezTo>
                    <a:pt x="535" y="364"/>
                    <a:pt x="536" y="365"/>
                    <a:pt x="538" y="364"/>
                  </a:cubicBezTo>
                  <a:cubicBezTo>
                    <a:pt x="540" y="363"/>
                    <a:pt x="540" y="363"/>
                    <a:pt x="538" y="362"/>
                  </a:cubicBezTo>
                  <a:cubicBezTo>
                    <a:pt x="537" y="361"/>
                    <a:pt x="537" y="360"/>
                    <a:pt x="537" y="354"/>
                  </a:cubicBezTo>
                  <a:cubicBezTo>
                    <a:pt x="537" y="346"/>
                    <a:pt x="538" y="344"/>
                    <a:pt x="539" y="347"/>
                  </a:cubicBezTo>
                  <a:cubicBezTo>
                    <a:pt x="540" y="351"/>
                    <a:pt x="540" y="365"/>
                    <a:pt x="541" y="390"/>
                  </a:cubicBezTo>
                  <a:cubicBezTo>
                    <a:pt x="542" y="411"/>
                    <a:pt x="542" y="412"/>
                    <a:pt x="544" y="414"/>
                  </a:cubicBezTo>
                  <a:cubicBezTo>
                    <a:pt x="545" y="415"/>
                    <a:pt x="546" y="416"/>
                    <a:pt x="546" y="416"/>
                  </a:cubicBezTo>
                  <a:cubicBezTo>
                    <a:pt x="545" y="416"/>
                    <a:pt x="543" y="417"/>
                    <a:pt x="541" y="417"/>
                  </a:cubicBezTo>
                  <a:cubicBezTo>
                    <a:pt x="538" y="417"/>
                    <a:pt x="538" y="417"/>
                    <a:pt x="538" y="417"/>
                  </a:cubicBezTo>
                  <a:cubicBezTo>
                    <a:pt x="538" y="407"/>
                    <a:pt x="538" y="407"/>
                    <a:pt x="538" y="407"/>
                  </a:cubicBezTo>
                  <a:cubicBezTo>
                    <a:pt x="538" y="402"/>
                    <a:pt x="538" y="397"/>
                    <a:pt x="537" y="396"/>
                  </a:cubicBezTo>
                  <a:close/>
                  <a:moveTo>
                    <a:pt x="551" y="441"/>
                  </a:moveTo>
                  <a:cubicBezTo>
                    <a:pt x="550" y="442"/>
                    <a:pt x="550" y="442"/>
                    <a:pt x="550" y="439"/>
                  </a:cubicBezTo>
                  <a:cubicBezTo>
                    <a:pt x="550" y="436"/>
                    <a:pt x="550" y="435"/>
                    <a:pt x="551" y="435"/>
                  </a:cubicBezTo>
                  <a:cubicBezTo>
                    <a:pt x="551" y="435"/>
                    <a:pt x="551" y="437"/>
                    <a:pt x="551" y="438"/>
                  </a:cubicBezTo>
                  <a:cubicBezTo>
                    <a:pt x="551" y="439"/>
                    <a:pt x="551" y="440"/>
                    <a:pt x="551" y="441"/>
                  </a:cubicBezTo>
                  <a:close/>
                  <a:moveTo>
                    <a:pt x="552" y="425"/>
                  </a:moveTo>
                  <a:cubicBezTo>
                    <a:pt x="551" y="427"/>
                    <a:pt x="550" y="427"/>
                    <a:pt x="549" y="426"/>
                  </a:cubicBezTo>
                  <a:cubicBezTo>
                    <a:pt x="547" y="425"/>
                    <a:pt x="546" y="425"/>
                    <a:pt x="546" y="426"/>
                  </a:cubicBezTo>
                  <a:cubicBezTo>
                    <a:pt x="545" y="427"/>
                    <a:pt x="545" y="428"/>
                    <a:pt x="545" y="429"/>
                  </a:cubicBezTo>
                  <a:cubicBezTo>
                    <a:pt x="545" y="431"/>
                    <a:pt x="544" y="433"/>
                    <a:pt x="542" y="434"/>
                  </a:cubicBezTo>
                  <a:cubicBezTo>
                    <a:pt x="541" y="436"/>
                    <a:pt x="539" y="437"/>
                    <a:pt x="539" y="437"/>
                  </a:cubicBezTo>
                  <a:cubicBezTo>
                    <a:pt x="538" y="437"/>
                    <a:pt x="538" y="434"/>
                    <a:pt x="538" y="430"/>
                  </a:cubicBezTo>
                  <a:cubicBezTo>
                    <a:pt x="538" y="422"/>
                    <a:pt x="538" y="422"/>
                    <a:pt x="538" y="422"/>
                  </a:cubicBezTo>
                  <a:cubicBezTo>
                    <a:pt x="546" y="421"/>
                    <a:pt x="546" y="421"/>
                    <a:pt x="546" y="421"/>
                  </a:cubicBezTo>
                  <a:cubicBezTo>
                    <a:pt x="555" y="421"/>
                    <a:pt x="556" y="422"/>
                    <a:pt x="552" y="425"/>
                  </a:cubicBezTo>
                  <a:close/>
                  <a:moveTo>
                    <a:pt x="556" y="578"/>
                  </a:moveTo>
                  <a:cubicBezTo>
                    <a:pt x="556" y="576"/>
                    <a:pt x="556" y="575"/>
                    <a:pt x="556" y="575"/>
                  </a:cubicBezTo>
                  <a:cubicBezTo>
                    <a:pt x="557" y="575"/>
                    <a:pt x="557" y="576"/>
                    <a:pt x="557" y="577"/>
                  </a:cubicBezTo>
                  <a:cubicBezTo>
                    <a:pt x="557" y="580"/>
                    <a:pt x="557" y="580"/>
                    <a:pt x="556" y="578"/>
                  </a:cubicBezTo>
                  <a:close/>
                  <a:moveTo>
                    <a:pt x="559" y="547"/>
                  </a:moveTo>
                  <a:cubicBezTo>
                    <a:pt x="558" y="548"/>
                    <a:pt x="558" y="547"/>
                    <a:pt x="558" y="546"/>
                  </a:cubicBezTo>
                  <a:cubicBezTo>
                    <a:pt x="558" y="544"/>
                    <a:pt x="558" y="544"/>
                    <a:pt x="559" y="545"/>
                  </a:cubicBezTo>
                  <a:cubicBezTo>
                    <a:pt x="559" y="545"/>
                    <a:pt x="559" y="546"/>
                    <a:pt x="559" y="547"/>
                  </a:cubicBezTo>
                  <a:close/>
                  <a:moveTo>
                    <a:pt x="559" y="554"/>
                  </a:moveTo>
                  <a:cubicBezTo>
                    <a:pt x="558" y="555"/>
                    <a:pt x="558" y="554"/>
                    <a:pt x="558" y="552"/>
                  </a:cubicBezTo>
                  <a:cubicBezTo>
                    <a:pt x="558" y="550"/>
                    <a:pt x="558" y="549"/>
                    <a:pt x="559" y="550"/>
                  </a:cubicBezTo>
                  <a:cubicBezTo>
                    <a:pt x="559" y="551"/>
                    <a:pt x="559" y="553"/>
                    <a:pt x="559" y="554"/>
                  </a:cubicBezTo>
                  <a:close/>
                  <a:moveTo>
                    <a:pt x="559" y="567"/>
                  </a:moveTo>
                  <a:cubicBezTo>
                    <a:pt x="559" y="566"/>
                    <a:pt x="558" y="564"/>
                    <a:pt x="558" y="561"/>
                  </a:cubicBezTo>
                  <a:cubicBezTo>
                    <a:pt x="558" y="557"/>
                    <a:pt x="558" y="557"/>
                    <a:pt x="558" y="557"/>
                  </a:cubicBezTo>
                  <a:cubicBezTo>
                    <a:pt x="559" y="561"/>
                    <a:pt x="559" y="561"/>
                    <a:pt x="559" y="561"/>
                  </a:cubicBezTo>
                  <a:cubicBezTo>
                    <a:pt x="560" y="565"/>
                    <a:pt x="560" y="570"/>
                    <a:pt x="559" y="567"/>
                  </a:cubicBezTo>
                  <a:close/>
                  <a:moveTo>
                    <a:pt x="602" y="380"/>
                  </a:moveTo>
                  <a:cubicBezTo>
                    <a:pt x="602" y="382"/>
                    <a:pt x="597" y="387"/>
                    <a:pt x="577" y="403"/>
                  </a:cubicBezTo>
                  <a:cubicBezTo>
                    <a:pt x="571" y="409"/>
                    <a:pt x="566" y="414"/>
                    <a:pt x="565" y="414"/>
                  </a:cubicBezTo>
                  <a:cubicBezTo>
                    <a:pt x="564" y="416"/>
                    <a:pt x="563" y="415"/>
                    <a:pt x="563" y="414"/>
                  </a:cubicBezTo>
                  <a:cubicBezTo>
                    <a:pt x="563" y="411"/>
                    <a:pt x="560" y="412"/>
                    <a:pt x="560" y="415"/>
                  </a:cubicBezTo>
                  <a:cubicBezTo>
                    <a:pt x="560" y="417"/>
                    <a:pt x="559" y="418"/>
                    <a:pt x="557" y="418"/>
                  </a:cubicBezTo>
                  <a:cubicBezTo>
                    <a:pt x="555" y="418"/>
                    <a:pt x="553" y="418"/>
                    <a:pt x="551" y="417"/>
                  </a:cubicBezTo>
                  <a:cubicBezTo>
                    <a:pt x="549" y="417"/>
                    <a:pt x="549" y="417"/>
                    <a:pt x="549" y="417"/>
                  </a:cubicBezTo>
                  <a:cubicBezTo>
                    <a:pt x="551" y="416"/>
                    <a:pt x="551" y="416"/>
                    <a:pt x="551" y="416"/>
                  </a:cubicBezTo>
                  <a:cubicBezTo>
                    <a:pt x="555" y="414"/>
                    <a:pt x="554" y="413"/>
                    <a:pt x="551" y="413"/>
                  </a:cubicBezTo>
                  <a:cubicBezTo>
                    <a:pt x="549" y="412"/>
                    <a:pt x="548" y="412"/>
                    <a:pt x="548" y="410"/>
                  </a:cubicBezTo>
                  <a:cubicBezTo>
                    <a:pt x="548" y="409"/>
                    <a:pt x="548" y="407"/>
                    <a:pt x="547" y="407"/>
                  </a:cubicBezTo>
                  <a:cubicBezTo>
                    <a:pt x="545" y="406"/>
                    <a:pt x="545" y="403"/>
                    <a:pt x="545" y="373"/>
                  </a:cubicBezTo>
                  <a:cubicBezTo>
                    <a:pt x="544" y="341"/>
                    <a:pt x="544" y="341"/>
                    <a:pt x="544" y="341"/>
                  </a:cubicBezTo>
                  <a:cubicBezTo>
                    <a:pt x="548" y="344"/>
                    <a:pt x="548" y="344"/>
                    <a:pt x="548" y="344"/>
                  </a:cubicBezTo>
                  <a:cubicBezTo>
                    <a:pt x="550" y="346"/>
                    <a:pt x="553" y="349"/>
                    <a:pt x="555" y="352"/>
                  </a:cubicBezTo>
                  <a:cubicBezTo>
                    <a:pt x="560" y="357"/>
                    <a:pt x="564" y="359"/>
                    <a:pt x="568" y="360"/>
                  </a:cubicBezTo>
                  <a:cubicBezTo>
                    <a:pt x="570" y="360"/>
                    <a:pt x="572" y="361"/>
                    <a:pt x="573" y="362"/>
                  </a:cubicBezTo>
                  <a:cubicBezTo>
                    <a:pt x="574" y="365"/>
                    <a:pt x="576" y="364"/>
                    <a:pt x="608" y="347"/>
                  </a:cubicBezTo>
                  <a:cubicBezTo>
                    <a:pt x="618" y="342"/>
                    <a:pt x="633" y="332"/>
                    <a:pt x="637" y="329"/>
                  </a:cubicBezTo>
                  <a:cubicBezTo>
                    <a:pt x="638" y="328"/>
                    <a:pt x="641" y="326"/>
                    <a:pt x="644" y="323"/>
                  </a:cubicBezTo>
                  <a:cubicBezTo>
                    <a:pt x="647" y="321"/>
                    <a:pt x="650" y="318"/>
                    <a:pt x="650" y="318"/>
                  </a:cubicBezTo>
                  <a:cubicBezTo>
                    <a:pt x="650" y="317"/>
                    <a:pt x="650" y="317"/>
                    <a:pt x="651" y="316"/>
                  </a:cubicBezTo>
                  <a:cubicBezTo>
                    <a:pt x="655" y="315"/>
                    <a:pt x="645" y="327"/>
                    <a:pt x="619" y="357"/>
                  </a:cubicBezTo>
                  <a:cubicBezTo>
                    <a:pt x="609" y="368"/>
                    <a:pt x="603" y="377"/>
                    <a:pt x="602" y="380"/>
                  </a:cubicBezTo>
                  <a:close/>
                  <a:moveTo>
                    <a:pt x="638" y="343"/>
                  </a:moveTo>
                  <a:cubicBezTo>
                    <a:pt x="634" y="348"/>
                    <a:pt x="630" y="352"/>
                    <a:pt x="630" y="352"/>
                  </a:cubicBezTo>
                  <a:cubicBezTo>
                    <a:pt x="628" y="352"/>
                    <a:pt x="631" y="349"/>
                    <a:pt x="635" y="343"/>
                  </a:cubicBezTo>
                  <a:cubicBezTo>
                    <a:pt x="642" y="335"/>
                    <a:pt x="644" y="333"/>
                    <a:pt x="645" y="333"/>
                  </a:cubicBezTo>
                  <a:cubicBezTo>
                    <a:pt x="645" y="334"/>
                    <a:pt x="642" y="338"/>
                    <a:pt x="638" y="343"/>
                  </a:cubicBezTo>
                  <a:close/>
                  <a:moveTo>
                    <a:pt x="624" y="359"/>
                  </a:moveTo>
                  <a:cubicBezTo>
                    <a:pt x="621" y="363"/>
                    <a:pt x="619" y="364"/>
                    <a:pt x="619" y="362"/>
                  </a:cubicBezTo>
                  <a:cubicBezTo>
                    <a:pt x="619" y="362"/>
                    <a:pt x="621" y="360"/>
                    <a:pt x="623" y="358"/>
                  </a:cubicBezTo>
                  <a:cubicBezTo>
                    <a:pt x="625" y="354"/>
                    <a:pt x="626" y="354"/>
                    <a:pt x="627" y="354"/>
                  </a:cubicBezTo>
                  <a:cubicBezTo>
                    <a:pt x="628" y="355"/>
                    <a:pt x="627" y="356"/>
                    <a:pt x="624" y="359"/>
                  </a:cubicBezTo>
                  <a:close/>
                  <a:moveTo>
                    <a:pt x="616" y="367"/>
                  </a:moveTo>
                  <a:cubicBezTo>
                    <a:pt x="616" y="368"/>
                    <a:pt x="615" y="369"/>
                    <a:pt x="614" y="370"/>
                  </a:cubicBezTo>
                  <a:cubicBezTo>
                    <a:pt x="613" y="370"/>
                    <a:pt x="613" y="370"/>
                    <a:pt x="613" y="370"/>
                  </a:cubicBezTo>
                  <a:cubicBezTo>
                    <a:pt x="613" y="370"/>
                    <a:pt x="613" y="368"/>
                    <a:pt x="614" y="367"/>
                  </a:cubicBezTo>
                  <a:cubicBezTo>
                    <a:pt x="616" y="366"/>
                    <a:pt x="616" y="366"/>
                    <a:pt x="616" y="367"/>
                  </a:cubicBezTo>
                  <a:close/>
                  <a:moveTo>
                    <a:pt x="628" y="443"/>
                  </a:moveTo>
                  <a:cubicBezTo>
                    <a:pt x="628" y="446"/>
                    <a:pt x="627" y="450"/>
                    <a:pt x="627" y="453"/>
                  </a:cubicBezTo>
                  <a:cubicBezTo>
                    <a:pt x="627" y="458"/>
                    <a:pt x="626" y="460"/>
                    <a:pt x="625" y="455"/>
                  </a:cubicBezTo>
                  <a:cubicBezTo>
                    <a:pt x="624" y="452"/>
                    <a:pt x="624" y="438"/>
                    <a:pt x="625" y="434"/>
                  </a:cubicBezTo>
                  <a:cubicBezTo>
                    <a:pt x="625" y="433"/>
                    <a:pt x="625" y="432"/>
                    <a:pt x="624" y="432"/>
                  </a:cubicBezTo>
                  <a:cubicBezTo>
                    <a:pt x="623" y="432"/>
                    <a:pt x="622" y="433"/>
                    <a:pt x="622" y="437"/>
                  </a:cubicBezTo>
                  <a:cubicBezTo>
                    <a:pt x="622" y="439"/>
                    <a:pt x="621" y="441"/>
                    <a:pt x="621" y="440"/>
                  </a:cubicBezTo>
                  <a:cubicBezTo>
                    <a:pt x="620" y="440"/>
                    <a:pt x="618" y="434"/>
                    <a:pt x="617" y="426"/>
                  </a:cubicBezTo>
                  <a:cubicBezTo>
                    <a:pt x="615" y="419"/>
                    <a:pt x="613" y="411"/>
                    <a:pt x="612" y="408"/>
                  </a:cubicBezTo>
                  <a:cubicBezTo>
                    <a:pt x="611" y="405"/>
                    <a:pt x="609" y="398"/>
                    <a:pt x="608" y="394"/>
                  </a:cubicBezTo>
                  <a:cubicBezTo>
                    <a:pt x="606" y="386"/>
                    <a:pt x="606" y="386"/>
                    <a:pt x="606" y="386"/>
                  </a:cubicBezTo>
                  <a:cubicBezTo>
                    <a:pt x="608" y="384"/>
                    <a:pt x="608" y="384"/>
                    <a:pt x="608" y="384"/>
                  </a:cubicBezTo>
                  <a:cubicBezTo>
                    <a:pt x="609" y="383"/>
                    <a:pt x="610" y="382"/>
                    <a:pt x="611" y="382"/>
                  </a:cubicBezTo>
                  <a:cubicBezTo>
                    <a:pt x="611" y="382"/>
                    <a:pt x="612" y="386"/>
                    <a:pt x="614" y="391"/>
                  </a:cubicBezTo>
                  <a:cubicBezTo>
                    <a:pt x="616" y="396"/>
                    <a:pt x="618" y="404"/>
                    <a:pt x="620" y="408"/>
                  </a:cubicBezTo>
                  <a:cubicBezTo>
                    <a:pt x="628" y="434"/>
                    <a:pt x="629" y="438"/>
                    <a:pt x="628" y="443"/>
                  </a:cubicBezTo>
                  <a:close/>
                  <a:moveTo>
                    <a:pt x="632" y="441"/>
                  </a:moveTo>
                  <a:cubicBezTo>
                    <a:pt x="631" y="441"/>
                    <a:pt x="630" y="436"/>
                    <a:pt x="630" y="432"/>
                  </a:cubicBezTo>
                  <a:cubicBezTo>
                    <a:pt x="630" y="430"/>
                    <a:pt x="630" y="429"/>
                    <a:pt x="629" y="429"/>
                  </a:cubicBezTo>
                  <a:cubicBezTo>
                    <a:pt x="629" y="429"/>
                    <a:pt x="627" y="425"/>
                    <a:pt x="625" y="419"/>
                  </a:cubicBezTo>
                  <a:cubicBezTo>
                    <a:pt x="621" y="406"/>
                    <a:pt x="617" y="393"/>
                    <a:pt x="615" y="386"/>
                  </a:cubicBezTo>
                  <a:cubicBezTo>
                    <a:pt x="613" y="380"/>
                    <a:pt x="613" y="380"/>
                    <a:pt x="613" y="380"/>
                  </a:cubicBezTo>
                  <a:cubicBezTo>
                    <a:pt x="616" y="376"/>
                    <a:pt x="616" y="376"/>
                    <a:pt x="616" y="376"/>
                  </a:cubicBezTo>
                  <a:cubicBezTo>
                    <a:pt x="618" y="373"/>
                    <a:pt x="620" y="372"/>
                    <a:pt x="620" y="373"/>
                  </a:cubicBezTo>
                  <a:cubicBezTo>
                    <a:pt x="620" y="373"/>
                    <a:pt x="621" y="378"/>
                    <a:pt x="623" y="383"/>
                  </a:cubicBezTo>
                  <a:cubicBezTo>
                    <a:pt x="627" y="400"/>
                    <a:pt x="633" y="430"/>
                    <a:pt x="633" y="435"/>
                  </a:cubicBezTo>
                  <a:cubicBezTo>
                    <a:pt x="633" y="438"/>
                    <a:pt x="633" y="441"/>
                    <a:pt x="632" y="441"/>
                  </a:cubicBezTo>
                  <a:close/>
                  <a:moveTo>
                    <a:pt x="643" y="417"/>
                  </a:moveTo>
                  <a:cubicBezTo>
                    <a:pt x="642" y="419"/>
                    <a:pt x="642" y="427"/>
                    <a:pt x="641" y="435"/>
                  </a:cubicBezTo>
                  <a:cubicBezTo>
                    <a:pt x="641" y="443"/>
                    <a:pt x="641" y="450"/>
                    <a:pt x="640" y="450"/>
                  </a:cubicBezTo>
                  <a:cubicBezTo>
                    <a:pt x="638" y="452"/>
                    <a:pt x="635" y="428"/>
                    <a:pt x="637" y="422"/>
                  </a:cubicBezTo>
                  <a:cubicBezTo>
                    <a:pt x="638" y="418"/>
                    <a:pt x="637" y="417"/>
                    <a:pt x="635" y="418"/>
                  </a:cubicBezTo>
                  <a:cubicBezTo>
                    <a:pt x="633" y="420"/>
                    <a:pt x="633" y="421"/>
                    <a:pt x="630" y="404"/>
                  </a:cubicBezTo>
                  <a:cubicBezTo>
                    <a:pt x="626" y="386"/>
                    <a:pt x="623" y="374"/>
                    <a:pt x="622" y="371"/>
                  </a:cubicBezTo>
                  <a:cubicBezTo>
                    <a:pt x="621" y="368"/>
                    <a:pt x="622" y="367"/>
                    <a:pt x="626" y="363"/>
                  </a:cubicBezTo>
                  <a:cubicBezTo>
                    <a:pt x="629" y="359"/>
                    <a:pt x="629" y="358"/>
                    <a:pt x="633" y="375"/>
                  </a:cubicBezTo>
                  <a:cubicBezTo>
                    <a:pt x="635" y="383"/>
                    <a:pt x="638" y="394"/>
                    <a:pt x="640" y="401"/>
                  </a:cubicBezTo>
                  <a:cubicBezTo>
                    <a:pt x="643" y="411"/>
                    <a:pt x="643" y="414"/>
                    <a:pt x="643" y="417"/>
                  </a:cubicBezTo>
                  <a:close/>
                  <a:moveTo>
                    <a:pt x="649" y="420"/>
                  </a:moveTo>
                  <a:cubicBezTo>
                    <a:pt x="648" y="424"/>
                    <a:pt x="648" y="423"/>
                    <a:pt x="643" y="406"/>
                  </a:cubicBezTo>
                  <a:cubicBezTo>
                    <a:pt x="639" y="389"/>
                    <a:pt x="633" y="366"/>
                    <a:pt x="632" y="358"/>
                  </a:cubicBezTo>
                  <a:cubicBezTo>
                    <a:pt x="632" y="356"/>
                    <a:pt x="632" y="355"/>
                    <a:pt x="633" y="353"/>
                  </a:cubicBezTo>
                  <a:cubicBezTo>
                    <a:pt x="635" y="351"/>
                    <a:pt x="636" y="351"/>
                    <a:pt x="636" y="353"/>
                  </a:cubicBezTo>
                  <a:cubicBezTo>
                    <a:pt x="636" y="354"/>
                    <a:pt x="640" y="367"/>
                    <a:pt x="644" y="381"/>
                  </a:cubicBezTo>
                  <a:cubicBezTo>
                    <a:pt x="655" y="421"/>
                    <a:pt x="656" y="426"/>
                    <a:pt x="657" y="427"/>
                  </a:cubicBezTo>
                  <a:cubicBezTo>
                    <a:pt x="658" y="428"/>
                    <a:pt x="658" y="427"/>
                    <a:pt x="656" y="418"/>
                  </a:cubicBezTo>
                  <a:cubicBezTo>
                    <a:pt x="655" y="414"/>
                    <a:pt x="653" y="408"/>
                    <a:pt x="653" y="405"/>
                  </a:cubicBezTo>
                  <a:cubicBezTo>
                    <a:pt x="652" y="402"/>
                    <a:pt x="650" y="395"/>
                    <a:pt x="649" y="390"/>
                  </a:cubicBezTo>
                  <a:cubicBezTo>
                    <a:pt x="647" y="385"/>
                    <a:pt x="645" y="376"/>
                    <a:pt x="643" y="370"/>
                  </a:cubicBezTo>
                  <a:cubicBezTo>
                    <a:pt x="638" y="349"/>
                    <a:pt x="638" y="349"/>
                    <a:pt x="640" y="346"/>
                  </a:cubicBezTo>
                  <a:cubicBezTo>
                    <a:pt x="642" y="343"/>
                    <a:pt x="642" y="343"/>
                    <a:pt x="645" y="357"/>
                  </a:cubicBezTo>
                  <a:cubicBezTo>
                    <a:pt x="648" y="368"/>
                    <a:pt x="654" y="385"/>
                    <a:pt x="657" y="394"/>
                  </a:cubicBezTo>
                  <a:cubicBezTo>
                    <a:pt x="659" y="399"/>
                    <a:pt x="660" y="401"/>
                    <a:pt x="660" y="413"/>
                  </a:cubicBezTo>
                  <a:cubicBezTo>
                    <a:pt x="660" y="423"/>
                    <a:pt x="660" y="427"/>
                    <a:pt x="659" y="428"/>
                  </a:cubicBezTo>
                  <a:cubicBezTo>
                    <a:pt x="657" y="429"/>
                    <a:pt x="657" y="430"/>
                    <a:pt x="658" y="433"/>
                  </a:cubicBezTo>
                  <a:cubicBezTo>
                    <a:pt x="659" y="435"/>
                    <a:pt x="659" y="437"/>
                    <a:pt x="659" y="437"/>
                  </a:cubicBezTo>
                  <a:cubicBezTo>
                    <a:pt x="659" y="437"/>
                    <a:pt x="657" y="438"/>
                    <a:pt x="655" y="438"/>
                  </a:cubicBezTo>
                  <a:cubicBezTo>
                    <a:pt x="652" y="439"/>
                    <a:pt x="652" y="439"/>
                    <a:pt x="652" y="436"/>
                  </a:cubicBezTo>
                  <a:cubicBezTo>
                    <a:pt x="652" y="419"/>
                    <a:pt x="650" y="411"/>
                    <a:pt x="649" y="420"/>
                  </a:cubicBezTo>
                  <a:close/>
                  <a:moveTo>
                    <a:pt x="653" y="525"/>
                  </a:moveTo>
                  <a:cubicBezTo>
                    <a:pt x="652" y="529"/>
                    <a:pt x="651" y="527"/>
                    <a:pt x="652" y="520"/>
                  </a:cubicBezTo>
                  <a:cubicBezTo>
                    <a:pt x="652" y="510"/>
                    <a:pt x="654" y="508"/>
                    <a:pt x="654" y="517"/>
                  </a:cubicBezTo>
                  <a:cubicBezTo>
                    <a:pt x="654" y="521"/>
                    <a:pt x="654" y="525"/>
                    <a:pt x="653" y="525"/>
                  </a:cubicBezTo>
                  <a:close/>
                  <a:moveTo>
                    <a:pt x="659" y="455"/>
                  </a:moveTo>
                  <a:cubicBezTo>
                    <a:pt x="657" y="455"/>
                    <a:pt x="654" y="461"/>
                    <a:pt x="654" y="465"/>
                  </a:cubicBezTo>
                  <a:cubicBezTo>
                    <a:pt x="654" y="467"/>
                    <a:pt x="654" y="468"/>
                    <a:pt x="654" y="468"/>
                  </a:cubicBezTo>
                  <a:cubicBezTo>
                    <a:pt x="653" y="468"/>
                    <a:pt x="652" y="466"/>
                    <a:pt x="652" y="459"/>
                  </a:cubicBezTo>
                  <a:cubicBezTo>
                    <a:pt x="652" y="451"/>
                    <a:pt x="653" y="450"/>
                    <a:pt x="654" y="451"/>
                  </a:cubicBezTo>
                  <a:cubicBezTo>
                    <a:pt x="656" y="453"/>
                    <a:pt x="656" y="450"/>
                    <a:pt x="654" y="448"/>
                  </a:cubicBezTo>
                  <a:cubicBezTo>
                    <a:pt x="652" y="445"/>
                    <a:pt x="652" y="445"/>
                    <a:pt x="655" y="443"/>
                  </a:cubicBezTo>
                  <a:cubicBezTo>
                    <a:pt x="659" y="440"/>
                    <a:pt x="660" y="442"/>
                    <a:pt x="659" y="447"/>
                  </a:cubicBezTo>
                  <a:cubicBezTo>
                    <a:pt x="658" y="450"/>
                    <a:pt x="659" y="452"/>
                    <a:pt x="659" y="453"/>
                  </a:cubicBezTo>
                  <a:cubicBezTo>
                    <a:pt x="660" y="455"/>
                    <a:pt x="660" y="455"/>
                    <a:pt x="659" y="455"/>
                  </a:cubicBezTo>
                  <a:close/>
                  <a:moveTo>
                    <a:pt x="660" y="478"/>
                  </a:moveTo>
                  <a:cubicBezTo>
                    <a:pt x="659" y="476"/>
                    <a:pt x="661" y="474"/>
                    <a:pt x="667" y="472"/>
                  </a:cubicBezTo>
                  <a:cubicBezTo>
                    <a:pt x="675" y="470"/>
                    <a:pt x="676" y="470"/>
                    <a:pt x="676" y="474"/>
                  </a:cubicBezTo>
                  <a:cubicBezTo>
                    <a:pt x="676" y="477"/>
                    <a:pt x="675" y="477"/>
                    <a:pt x="672" y="477"/>
                  </a:cubicBezTo>
                  <a:cubicBezTo>
                    <a:pt x="670" y="478"/>
                    <a:pt x="667" y="479"/>
                    <a:pt x="665" y="479"/>
                  </a:cubicBezTo>
                  <a:cubicBezTo>
                    <a:pt x="661" y="480"/>
                    <a:pt x="660" y="480"/>
                    <a:pt x="660" y="478"/>
                  </a:cubicBezTo>
                  <a:close/>
                  <a:moveTo>
                    <a:pt x="661" y="497"/>
                  </a:moveTo>
                  <a:cubicBezTo>
                    <a:pt x="661" y="498"/>
                    <a:pt x="661" y="497"/>
                    <a:pt x="661" y="496"/>
                  </a:cubicBezTo>
                  <a:cubicBezTo>
                    <a:pt x="660" y="494"/>
                    <a:pt x="661" y="493"/>
                    <a:pt x="661" y="494"/>
                  </a:cubicBezTo>
                  <a:cubicBezTo>
                    <a:pt x="661" y="495"/>
                    <a:pt x="661" y="496"/>
                    <a:pt x="661" y="497"/>
                  </a:cubicBezTo>
                  <a:close/>
                  <a:moveTo>
                    <a:pt x="662" y="491"/>
                  </a:moveTo>
                  <a:cubicBezTo>
                    <a:pt x="661" y="491"/>
                    <a:pt x="660" y="491"/>
                    <a:pt x="661" y="487"/>
                  </a:cubicBezTo>
                  <a:cubicBezTo>
                    <a:pt x="661" y="484"/>
                    <a:pt x="661" y="483"/>
                    <a:pt x="663" y="483"/>
                  </a:cubicBezTo>
                  <a:cubicBezTo>
                    <a:pt x="664" y="483"/>
                    <a:pt x="667" y="483"/>
                    <a:pt x="670" y="482"/>
                  </a:cubicBezTo>
                  <a:cubicBezTo>
                    <a:pt x="676" y="481"/>
                    <a:pt x="676" y="481"/>
                    <a:pt x="676" y="481"/>
                  </a:cubicBezTo>
                  <a:cubicBezTo>
                    <a:pt x="676" y="484"/>
                    <a:pt x="676" y="484"/>
                    <a:pt x="676" y="484"/>
                  </a:cubicBezTo>
                  <a:cubicBezTo>
                    <a:pt x="676" y="488"/>
                    <a:pt x="674" y="489"/>
                    <a:pt x="668" y="490"/>
                  </a:cubicBezTo>
                  <a:cubicBezTo>
                    <a:pt x="666" y="490"/>
                    <a:pt x="663" y="491"/>
                    <a:pt x="662" y="491"/>
                  </a:cubicBezTo>
                  <a:close/>
                  <a:moveTo>
                    <a:pt x="663" y="497"/>
                  </a:moveTo>
                  <a:cubicBezTo>
                    <a:pt x="663" y="494"/>
                    <a:pt x="666" y="493"/>
                    <a:pt x="675" y="493"/>
                  </a:cubicBezTo>
                  <a:cubicBezTo>
                    <a:pt x="682" y="492"/>
                    <a:pt x="683" y="492"/>
                    <a:pt x="682" y="494"/>
                  </a:cubicBezTo>
                  <a:cubicBezTo>
                    <a:pt x="681" y="494"/>
                    <a:pt x="680" y="495"/>
                    <a:pt x="679" y="495"/>
                  </a:cubicBezTo>
                  <a:cubicBezTo>
                    <a:pt x="679" y="495"/>
                    <a:pt x="675" y="496"/>
                    <a:pt x="672" y="498"/>
                  </a:cubicBezTo>
                  <a:cubicBezTo>
                    <a:pt x="665" y="501"/>
                    <a:pt x="663" y="501"/>
                    <a:pt x="663" y="497"/>
                  </a:cubicBezTo>
                  <a:close/>
                  <a:moveTo>
                    <a:pt x="682" y="499"/>
                  </a:moveTo>
                  <a:cubicBezTo>
                    <a:pt x="682" y="500"/>
                    <a:pt x="681" y="500"/>
                    <a:pt x="677" y="501"/>
                  </a:cubicBezTo>
                  <a:cubicBezTo>
                    <a:pt x="672" y="501"/>
                    <a:pt x="672" y="501"/>
                    <a:pt x="672" y="501"/>
                  </a:cubicBezTo>
                  <a:cubicBezTo>
                    <a:pt x="676" y="499"/>
                    <a:pt x="676" y="499"/>
                    <a:pt x="676" y="499"/>
                  </a:cubicBezTo>
                  <a:cubicBezTo>
                    <a:pt x="681" y="497"/>
                    <a:pt x="683" y="497"/>
                    <a:pt x="682" y="499"/>
                  </a:cubicBezTo>
                  <a:close/>
                  <a:moveTo>
                    <a:pt x="682" y="486"/>
                  </a:moveTo>
                  <a:cubicBezTo>
                    <a:pt x="679" y="489"/>
                    <a:pt x="677" y="488"/>
                    <a:pt x="677" y="484"/>
                  </a:cubicBezTo>
                  <a:cubicBezTo>
                    <a:pt x="677" y="482"/>
                    <a:pt x="679" y="480"/>
                    <a:pt x="681" y="480"/>
                  </a:cubicBezTo>
                  <a:cubicBezTo>
                    <a:pt x="683" y="480"/>
                    <a:pt x="683" y="483"/>
                    <a:pt x="682" y="486"/>
                  </a:cubicBezTo>
                  <a:close/>
                  <a:moveTo>
                    <a:pt x="683" y="473"/>
                  </a:moveTo>
                  <a:cubicBezTo>
                    <a:pt x="683" y="475"/>
                    <a:pt x="679" y="477"/>
                    <a:pt x="678" y="476"/>
                  </a:cubicBezTo>
                  <a:cubicBezTo>
                    <a:pt x="677" y="475"/>
                    <a:pt x="678" y="471"/>
                    <a:pt x="679" y="470"/>
                  </a:cubicBezTo>
                  <a:cubicBezTo>
                    <a:pt x="682" y="469"/>
                    <a:pt x="683" y="470"/>
                    <a:pt x="683" y="473"/>
                  </a:cubicBezTo>
                  <a:close/>
                  <a:moveTo>
                    <a:pt x="681" y="459"/>
                  </a:moveTo>
                  <a:cubicBezTo>
                    <a:pt x="683" y="459"/>
                    <a:pt x="683" y="459"/>
                    <a:pt x="683" y="461"/>
                  </a:cubicBezTo>
                  <a:cubicBezTo>
                    <a:pt x="683" y="463"/>
                    <a:pt x="682" y="464"/>
                    <a:pt x="682" y="465"/>
                  </a:cubicBezTo>
                  <a:cubicBezTo>
                    <a:pt x="680" y="468"/>
                    <a:pt x="678" y="466"/>
                    <a:pt x="678" y="463"/>
                  </a:cubicBezTo>
                  <a:cubicBezTo>
                    <a:pt x="678" y="459"/>
                    <a:pt x="679" y="459"/>
                    <a:pt x="681" y="459"/>
                  </a:cubicBezTo>
                  <a:close/>
                  <a:moveTo>
                    <a:pt x="683" y="453"/>
                  </a:moveTo>
                  <a:cubicBezTo>
                    <a:pt x="682" y="455"/>
                    <a:pt x="679" y="455"/>
                    <a:pt x="679" y="453"/>
                  </a:cubicBezTo>
                  <a:cubicBezTo>
                    <a:pt x="678" y="451"/>
                    <a:pt x="679" y="449"/>
                    <a:pt x="681" y="448"/>
                  </a:cubicBezTo>
                  <a:cubicBezTo>
                    <a:pt x="683" y="448"/>
                    <a:pt x="684" y="450"/>
                    <a:pt x="683" y="453"/>
                  </a:cubicBezTo>
                  <a:close/>
                  <a:moveTo>
                    <a:pt x="679" y="441"/>
                  </a:moveTo>
                  <a:cubicBezTo>
                    <a:pt x="679" y="439"/>
                    <a:pt x="680" y="438"/>
                    <a:pt x="681" y="439"/>
                  </a:cubicBezTo>
                  <a:cubicBezTo>
                    <a:pt x="682" y="439"/>
                    <a:pt x="683" y="440"/>
                    <a:pt x="683" y="442"/>
                  </a:cubicBezTo>
                  <a:cubicBezTo>
                    <a:pt x="683" y="444"/>
                    <a:pt x="683" y="444"/>
                    <a:pt x="681" y="444"/>
                  </a:cubicBezTo>
                  <a:cubicBezTo>
                    <a:pt x="680" y="444"/>
                    <a:pt x="679" y="444"/>
                    <a:pt x="679" y="441"/>
                  </a:cubicBezTo>
                  <a:close/>
                  <a:moveTo>
                    <a:pt x="683" y="434"/>
                  </a:moveTo>
                  <a:cubicBezTo>
                    <a:pt x="683" y="435"/>
                    <a:pt x="682" y="436"/>
                    <a:pt x="681" y="436"/>
                  </a:cubicBezTo>
                  <a:cubicBezTo>
                    <a:pt x="680" y="436"/>
                    <a:pt x="680" y="436"/>
                    <a:pt x="680" y="433"/>
                  </a:cubicBezTo>
                  <a:cubicBezTo>
                    <a:pt x="680" y="429"/>
                    <a:pt x="680" y="429"/>
                    <a:pt x="681" y="429"/>
                  </a:cubicBezTo>
                  <a:cubicBezTo>
                    <a:pt x="683" y="429"/>
                    <a:pt x="684" y="432"/>
                    <a:pt x="683" y="434"/>
                  </a:cubicBezTo>
                  <a:close/>
                  <a:moveTo>
                    <a:pt x="684" y="420"/>
                  </a:moveTo>
                  <a:cubicBezTo>
                    <a:pt x="683" y="425"/>
                    <a:pt x="683" y="427"/>
                    <a:pt x="682" y="427"/>
                  </a:cubicBezTo>
                  <a:cubicBezTo>
                    <a:pt x="680" y="427"/>
                    <a:pt x="679" y="426"/>
                    <a:pt x="680" y="420"/>
                  </a:cubicBezTo>
                  <a:cubicBezTo>
                    <a:pt x="680" y="416"/>
                    <a:pt x="681" y="415"/>
                    <a:pt x="682" y="415"/>
                  </a:cubicBezTo>
                  <a:cubicBezTo>
                    <a:pt x="684" y="414"/>
                    <a:pt x="684" y="415"/>
                    <a:pt x="684" y="420"/>
                  </a:cubicBezTo>
                  <a:close/>
                  <a:moveTo>
                    <a:pt x="686" y="320"/>
                  </a:moveTo>
                  <a:cubicBezTo>
                    <a:pt x="686" y="318"/>
                    <a:pt x="687" y="318"/>
                    <a:pt x="688" y="318"/>
                  </a:cubicBezTo>
                  <a:cubicBezTo>
                    <a:pt x="689" y="318"/>
                    <a:pt x="689" y="318"/>
                    <a:pt x="689" y="319"/>
                  </a:cubicBezTo>
                  <a:cubicBezTo>
                    <a:pt x="688" y="322"/>
                    <a:pt x="686" y="322"/>
                    <a:pt x="686" y="320"/>
                  </a:cubicBezTo>
                  <a:close/>
                  <a:moveTo>
                    <a:pt x="687" y="330"/>
                  </a:moveTo>
                  <a:cubicBezTo>
                    <a:pt x="687" y="328"/>
                    <a:pt x="688" y="328"/>
                    <a:pt x="689" y="329"/>
                  </a:cubicBezTo>
                  <a:cubicBezTo>
                    <a:pt x="689" y="329"/>
                    <a:pt x="689" y="330"/>
                    <a:pt x="688" y="330"/>
                  </a:cubicBezTo>
                  <a:cubicBezTo>
                    <a:pt x="688" y="331"/>
                    <a:pt x="687" y="330"/>
                    <a:pt x="687" y="330"/>
                  </a:cubicBezTo>
                  <a:close/>
                  <a:moveTo>
                    <a:pt x="688" y="340"/>
                  </a:moveTo>
                  <a:cubicBezTo>
                    <a:pt x="687" y="339"/>
                    <a:pt x="688" y="338"/>
                    <a:pt x="688" y="337"/>
                  </a:cubicBezTo>
                  <a:cubicBezTo>
                    <a:pt x="689" y="336"/>
                    <a:pt x="689" y="336"/>
                    <a:pt x="689" y="338"/>
                  </a:cubicBezTo>
                  <a:cubicBezTo>
                    <a:pt x="689" y="342"/>
                    <a:pt x="688" y="342"/>
                    <a:pt x="688" y="340"/>
                  </a:cubicBezTo>
                  <a:close/>
                  <a:moveTo>
                    <a:pt x="690" y="415"/>
                  </a:moveTo>
                  <a:cubicBezTo>
                    <a:pt x="690" y="414"/>
                    <a:pt x="691" y="415"/>
                    <a:pt x="691" y="417"/>
                  </a:cubicBezTo>
                  <a:cubicBezTo>
                    <a:pt x="691" y="419"/>
                    <a:pt x="690" y="420"/>
                    <a:pt x="689" y="418"/>
                  </a:cubicBezTo>
                  <a:cubicBezTo>
                    <a:pt x="689" y="417"/>
                    <a:pt x="689" y="416"/>
                    <a:pt x="690" y="415"/>
                  </a:cubicBezTo>
                  <a:close/>
                  <a:moveTo>
                    <a:pt x="690" y="399"/>
                  </a:moveTo>
                  <a:cubicBezTo>
                    <a:pt x="690" y="400"/>
                    <a:pt x="690" y="400"/>
                    <a:pt x="690" y="401"/>
                  </a:cubicBezTo>
                  <a:cubicBezTo>
                    <a:pt x="690" y="402"/>
                    <a:pt x="690" y="402"/>
                    <a:pt x="690" y="401"/>
                  </a:cubicBezTo>
                  <a:cubicBezTo>
                    <a:pt x="690" y="400"/>
                    <a:pt x="690" y="399"/>
                    <a:pt x="690" y="399"/>
                  </a:cubicBezTo>
                  <a:close/>
                  <a:moveTo>
                    <a:pt x="690" y="427"/>
                  </a:moveTo>
                  <a:cubicBezTo>
                    <a:pt x="689" y="427"/>
                    <a:pt x="689" y="422"/>
                    <a:pt x="690" y="422"/>
                  </a:cubicBezTo>
                  <a:cubicBezTo>
                    <a:pt x="690" y="421"/>
                    <a:pt x="691" y="422"/>
                    <a:pt x="691" y="424"/>
                  </a:cubicBezTo>
                  <a:cubicBezTo>
                    <a:pt x="691" y="426"/>
                    <a:pt x="690" y="427"/>
                    <a:pt x="690" y="427"/>
                  </a:cubicBezTo>
                  <a:close/>
                  <a:moveTo>
                    <a:pt x="690" y="308"/>
                  </a:moveTo>
                  <a:cubicBezTo>
                    <a:pt x="691" y="306"/>
                    <a:pt x="686" y="306"/>
                    <a:pt x="685" y="308"/>
                  </a:cubicBezTo>
                  <a:cubicBezTo>
                    <a:pt x="684" y="309"/>
                    <a:pt x="683" y="310"/>
                    <a:pt x="679" y="310"/>
                  </a:cubicBezTo>
                  <a:cubicBezTo>
                    <a:pt x="676" y="310"/>
                    <a:pt x="675" y="310"/>
                    <a:pt x="676" y="308"/>
                  </a:cubicBezTo>
                  <a:cubicBezTo>
                    <a:pt x="676" y="307"/>
                    <a:pt x="676" y="305"/>
                    <a:pt x="676" y="304"/>
                  </a:cubicBezTo>
                  <a:cubicBezTo>
                    <a:pt x="676" y="302"/>
                    <a:pt x="682" y="300"/>
                    <a:pt x="691" y="300"/>
                  </a:cubicBezTo>
                  <a:cubicBezTo>
                    <a:pt x="697" y="300"/>
                    <a:pt x="697" y="300"/>
                    <a:pt x="699" y="303"/>
                  </a:cubicBezTo>
                  <a:cubicBezTo>
                    <a:pt x="700" y="304"/>
                    <a:pt x="700" y="306"/>
                    <a:pt x="700" y="308"/>
                  </a:cubicBezTo>
                  <a:cubicBezTo>
                    <a:pt x="700" y="309"/>
                    <a:pt x="699" y="310"/>
                    <a:pt x="699" y="309"/>
                  </a:cubicBezTo>
                  <a:cubicBezTo>
                    <a:pt x="698" y="308"/>
                    <a:pt x="697" y="308"/>
                    <a:pt x="695" y="309"/>
                  </a:cubicBezTo>
                  <a:cubicBezTo>
                    <a:pt x="693" y="310"/>
                    <a:pt x="690" y="310"/>
                    <a:pt x="690" y="308"/>
                  </a:cubicBezTo>
                  <a:close/>
                  <a:moveTo>
                    <a:pt x="700" y="332"/>
                  </a:moveTo>
                  <a:cubicBezTo>
                    <a:pt x="702" y="332"/>
                    <a:pt x="700" y="337"/>
                    <a:pt x="697" y="342"/>
                  </a:cubicBezTo>
                  <a:cubicBezTo>
                    <a:pt x="693" y="347"/>
                    <a:pt x="692" y="347"/>
                    <a:pt x="692" y="345"/>
                  </a:cubicBezTo>
                  <a:cubicBezTo>
                    <a:pt x="692" y="343"/>
                    <a:pt x="698" y="332"/>
                    <a:pt x="700" y="332"/>
                  </a:cubicBezTo>
                  <a:close/>
                  <a:moveTo>
                    <a:pt x="698" y="346"/>
                  </a:moveTo>
                  <a:cubicBezTo>
                    <a:pt x="700" y="343"/>
                    <a:pt x="701" y="343"/>
                    <a:pt x="701" y="345"/>
                  </a:cubicBezTo>
                  <a:cubicBezTo>
                    <a:pt x="702" y="346"/>
                    <a:pt x="701" y="348"/>
                    <a:pt x="698" y="352"/>
                  </a:cubicBezTo>
                  <a:cubicBezTo>
                    <a:pt x="696" y="355"/>
                    <a:pt x="695" y="358"/>
                    <a:pt x="695" y="359"/>
                  </a:cubicBezTo>
                  <a:cubicBezTo>
                    <a:pt x="695" y="360"/>
                    <a:pt x="698" y="360"/>
                    <a:pt x="698" y="358"/>
                  </a:cubicBezTo>
                  <a:cubicBezTo>
                    <a:pt x="699" y="357"/>
                    <a:pt x="700" y="355"/>
                    <a:pt x="700" y="355"/>
                  </a:cubicBezTo>
                  <a:cubicBezTo>
                    <a:pt x="703" y="352"/>
                    <a:pt x="702" y="357"/>
                    <a:pt x="698" y="362"/>
                  </a:cubicBezTo>
                  <a:cubicBezTo>
                    <a:pt x="696" y="365"/>
                    <a:pt x="694" y="367"/>
                    <a:pt x="693" y="367"/>
                  </a:cubicBezTo>
                  <a:cubicBezTo>
                    <a:pt x="693" y="367"/>
                    <a:pt x="692" y="365"/>
                    <a:pt x="692" y="361"/>
                  </a:cubicBezTo>
                  <a:cubicBezTo>
                    <a:pt x="692" y="354"/>
                    <a:pt x="693" y="352"/>
                    <a:pt x="698" y="346"/>
                  </a:cubicBezTo>
                  <a:close/>
                  <a:moveTo>
                    <a:pt x="697" y="382"/>
                  </a:moveTo>
                  <a:cubicBezTo>
                    <a:pt x="699" y="379"/>
                    <a:pt x="701" y="377"/>
                    <a:pt x="702" y="377"/>
                  </a:cubicBezTo>
                  <a:cubicBezTo>
                    <a:pt x="704" y="377"/>
                    <a:pt x="702" y="381"/>
                    <a:pt x="698" y="386"/>
                  </a:cubicBezTo>
                  <a:cubicBezTo>
                    <a:pt x="693" y="393"/>
                    <a:pt x="692" y="393"/>
                    <a:pt x="692" y="390"/>
                  </a:cubicBezTo>
                  <a:cubicBezTo>
                    <a:pt x="692" y="388"/>
                    <a:pt x="694" y="385"/>
                    <a:pt x="697" y="382"/>
                  </a:cubicBezTo>
                  <a:close/>
                  <a:moveTo>
                    <a:pt x="694" y="410"/>
                  </a:moveTo>
                  <a:cubicBezTo>
                    <a:pt x="695" y="409"/>
                    <a:pt x="696" y="408"/>
                    <a:pt x="696" y="407"/>
                  </a:cubicBezTo>
                  <a:cubicBezTo>
                    <a:pt x="696" y="406"/>
                    <a:pt x="702" y="399"/>
                    <a:pt x="703" y="399"/>
                  </a:cubicBezTo>
                  <a:cubicBezTo>
                    <a:pt x="703" y="399"/>
                    <a:pt x="704" y="400"/>
                    <a:pt x="704" y="402"/>
                  </a:cubicBezTo>
                  <a:cubicBezTo>
                    <a:pt x="704" y="403"/>
                    <a:pt x="702" y="406"/>
                    <a:pt x="698" y="410"/>
                  </a:cubicBezTo>
                  <a:cubicBezTo>
                    <a:pt x="693" y="416"/>
                    <a:pt x="693" y="416"/>
                    <a:pt x="692" y="413"/>
                  </a:cubicBezTo>
                  <a:cubicBezTo>
                    <a:pt x="692" y="412"/>
                    <a:pt x="693" y="410"/>
                    <a:pt x="694" y="410"/>
                  </a:cubicBezTo>
                  <a:close/>
                  <a:moveTo>
                    <a:pt x="693" y="426"/>
                  </a:moveTo>
                  <a:cubicBezTo>
                    <a:pt x="693" y="424"/>
                    <a:pt x="693" y="422"/>
                    <a:pt x="695" y="420"/>
                  </a:cubicBezTo>
                  <a:cubicBezTo>
                    <a:pt x="696" y="419"/>
                    <a:pt x="698" y="416"/>
                    <a:pt x="699" y="414"/>
                  </a:cubicBezTo>
                  <a:cubicBezTo>
                    <a:pt x="701" y="412"/>
                    <a:pt x="703" y="411"/>
                    <a:pt x="703" y="411"/>
                  </a:cubicBezTo>
                  <a:cubicBezTo>
                    <a:pt x="704" y="411"/>
                    <a:pt x="704" y="412"/>
                    <a:pt x="704" y="414"/>
                  </a:cubicBezTo>
                  <a:cubicBezTo>
                    <a:pt x="704" y="417"/>
                    <a:pt x="703" y="419"/>
                    <a:pt x="698" y="424"/>
                  </a:cubicBezTo>
                  <a:cubicBezTo>
                    <a:pt x="693" y="430"/>
                    <a:pt x="693" y="430"/>
                    <a:pt x="693" y="430"/>
                  </a:cubicBezTo>
                  <a:lnTo>
                    <a:pt x="693" y="426"/>
                  </a:lnTo>
                  <a:close/>
                  <a:moveTo>
                    <a:pt x="693" y="437"/>
                  </a:moveTo>
                  <a:cubicBezTo>
                    <a:pt x="693" y="436"/>
                    <a:pt x="693" y="435"/>
                    <a:pt x="694" y="435"/>
                  </a:cubicBezTo>
                  <a:cubicBezTo>
                    <a:pt x="694" y="435"/>
                    <a:pt x="695" y="435"/>
                    <a:pt x="695" y="435"/>
                  </a:cubicBezTo>
                  <a:cubicBezTo>
                    <a:pt x="695" y="436"/>
                    <a:pt x="694" y="437"/>
                    <a:pt x="694" y="437"/>
                  </a:cubicBezTo>
                  <a:cubicBezTo>
                    <a:pt x="693" y="437"/>
                    <a:pt x="693" y="437"/>
                    <a:pt x="693" y="437"/>
                  </a:cubicBezTo>
                  <a:close/>
                  <a:moveTo>
                    <a:pt x="694" y="498"/>
                  </a:moveTo>
                  <a:cubicBezTo>
                    <a:pt x="693" y="499"/>
                    <a:pt x="693" y="497"/>
                    <a:pt x="693" y="492"/>
                  </a:cubicBezTo>
                  <a:cubicBezTo>
                    <a:pt x="693" y="488"/>
                    <a:pt x="693" y="484"/>
                    <a:pt x="694" y="484"/>
                  </a:cubicBezTo>
                  <a:cubicBezTo>
                    <a:pt x="694" y="484"/>
                    <a:pt x="695" y="486"/>
                    <a:pt x="695" y="490"/>
                  </a:cubicBezTo>
                  <a:cubicBezTo>
                    <a:pt x="695" y="494"/>
                    <a:pt x="694" y="497"/>
                    <a:pt x="694" y="498"/>
                  </a:cubicBezTo>
                  <a:close/>
                  <a:moveTo>
                    <a:pt x="695" y="478"/>
                  </a:moveTo>
                  <a:cubicBezTo>
                    <a:pt x="694" y="478"/>
                    <a:pt x="693" y="470"/>
                    <a:pt x="695" y="470"/>
                  </a:cubicBezTo>
                  <a:cubicBezTo>
                    <a:pt x="696" y="469"/>
                    <a:pt x="697" y="471"/>
                    <a:pt x="696" y="474"/>
                  </a:cubicBezTo>
                  <a:cubicBezTo>
                    <a:pt x="696" y="476"/>
                    <a:pt x="695" y="478"/>
                    <a:pt x="695" y="478"/>
                  </a:cubicBezTo>
                  <a:close/>
                  <a:moveTo>
                    <a:pt x="701" y="529"/>
                  </a:moveTo>
                  <a:cubicBezTo>
                    <a:pt x="701" y="533"/>
                    <a:pt x="701" y="533"/>
                    <a:pt x="698" y="533"/>
                  </a:cubicBezTo>
                  <a:cubicBezTo>
                    <a:pt x="695" y="533"/>
                    <a:pt x="695" y="533"/>
                    <a:pt x="696" y="532"/>
                  </a:cubicBezTo>
                  <a:cubicBezTo>
                    <a:pt x="696" y="531"/>
                    <a:pt x="696" y="529"/>
                    <a:pt x="696" y="528"/>
                  </a:cubicBezTo>
                  <a:cubicBezTo>
                    <a:pt x="696" y="518"/>
                    <a:pt x="696" y="506"/>
                    <a:pt x="696" y="502"/>
                  </a:cubicBezTo>
                  <a:cubicBezTo>
                    <a:pt x="697" y="497"/>
                    <a:pt x="697" y="496"/>
                    <a:pt x="699" y="495"/>
                  </a:cubicBezTo>
                  <a:cubicBezTo>
                    <a:pt x="701" y="495"/>
                    <a:pt x="702" y="495"/>
                    <a:pt x="702" y="496"/>
                  </a:cubicBezTo>
                  <a:cubicBezTo>
                    <a:pt x="703" y="496"/>
                    <a:pt x="702" y="520"/>
                    <a:pt x="701" y="529"/>
                  </a:cubicBezTo>
                  <a:close/>
                  <a:moveTo>
                    <a:pt x="705" y="509"/>
                  </a:moveTo>
                  <a:cubicBezTo>
                    <a:pt x="705" y="507"/>
                    <a:pt x="705" y="510"/>
                    <a:pt x="705" y="519"/>
                  </a:cubicBezTo>
                  <a:cubicBezTo>
                    <a:pt x="706" y="530"/>
                    <a:pt x="705" y="533"/>
                    <a:pt x="704" y="532"/>
                  </a:cubicBezTo>
                  <a:cubicBezTo>
                    <a:pt x="703" y="531"/>
                    <a:pt x="704" y="512"/>
                    <a:pt x="705" y="509"/>
                  </a:cubicBezTo>
                  <a:close/>
                  <a:moveTo>
                    <a:pt x="707" y="559"/>
                  </a:moveTo>
                  <a:cubicBezTo>
                    <a:pt x="706" y="560"/>
                    <a:pt x="705" y="553"/>
                    <a:pt x="704" y="546"/>
                  </a:cubicBezTo>
                  <a:cubicBezTo>
                    <a:pt x="703" y="535"/>
                    <a:pt x="705" y="536"/>
                    <a:pt x="707" y="548"/>
                  </a:cubicBezTo>
                  <a:cubicBezTo>
                    <a:pt x="707" y="554"/>
                    <a:pt x="708" y="559"/>
                    <a:pt x="707" y="559"/>
                  </a:cubicBezTo>
                  <a:close/>
                  <a:moveTo>
                    <a:pt x="708" y="448"/>
                  </a:moveTo>
                  <a:cubicBezTo>
                    <a:pt x="708" y="450"/>
                    <a:pt x="708" y="451"/>
                    <a:pt x="707" y="451"/>
                  </a:cubicBezTo>
                  <a:cubicBezTo>
                    <a:pt x="707" y="451"/>
                    <a:pt x="707" y="446"/>
                    <a:pt x="708" y="446"/>
                  </a:cubicBezTo>
                  <a:cubicBezTo>
                    <a:pt x="708" y="445"/>
                    <a:pt x="708" y="446"/>
                    <a:pt x="708" y="448"/>
                  </a:cubicBezTo>
                  <a:close/>
                  <a:moveTo>
                    <a:pt x="709" y="544"/>
                  </a:moveTo>
                  <a:cubicBezTo>
                    <a:pt x="709" y="543"/>
                    <a:pt x="710" y="538"/>
                    <a:pt x="711" y="538"/>
                  </a:cubicBezTo>
                  <a:cubicBezTo>
                    <a:pt x="711" y="538"/>
                    <a:pt x="711" y="539"/>
                    <a:pt x="711" y="541"/>
                  </a:cubicBezTo>
                  <a:cubicBezTo>
                    <a:pt x="711" y="544"/>
                    <a:pt x="710" y="546"/>
                    <a:pt x="709" y="544"/>
                  </a:cubicBezTo>
                  <a:close/>
                  <a:moveTo>
                    <a:pt x="711" y="532"/>
                  </a:moveTo>
                  <a:cubicBezTo>
                    <a:pt x="711" y="532"/>
                    <a:pt x="711" y="532"/>
                    <a:pt x="710" y="532"/>
                  </a:cubicBezTo>
                  <a:cubicBezTo>
                    <a:pt x="708" y="532"/>
                    <a:pt x="708" y="531"/>
                    <a:pt x="709" y="516"/>
                  </a:cubicBezTo>
                  <a:cubicBezTo>
                    <a:pt x="709" y="501"/>
                    <a:pt x="710" y="495"/>
                    <a:pt x="712" y="499"/>
                  </a:cubicBezTo>
                  <a:cubicBezTo>
                    <a:pt x="712" y="500"/>
                    <a:pt x="712" y="530"/>
                    <a:pt x="711" y="532"/>
                  </a:cubicBezTo>
                  <a:close/>
                  <a:moveTo>
                    <a:pt x="712" y="491"/>
                  </a:moveTo>
                  <a:cubicBezTo>
                    <a:pt x="712" y="491"/>
                    <a:pt x="712" y="492"/>
                    <a:pt x="711" y="492"/>
                  </a:cubicBezTo>
                  <a:cubicBezTo>
                    <a:pt x="710" y="492"/>
                    <a:pt x="710" y="488"/>
                    <a:pt x="711" y="487"/>
                  </a:cubicBezTo>
                  <a:cubicBezTo>
                    <a:pt x="712" y="486"/>
                    <a:pt x="713" y="489"/>
                    <a:pt x="712" y="491"/>
                  </a:cubicBezTo>
                  <a:close/>
                  <a:moveTo>
                    <a:pt x="711" y="482"/>
                  </a:moveTo>
                  <a:cubicBezTo>
                    <a:pt x="710" y="481"/>
                    <a:pt x="710" y="472"/>
                    <a:pt x="712" y="471"/>
                  </a:cubicBezTo>
                  <a:cubicBezTo>
                    <a:pt x="713" y="470"/>
                    <a:pt x="713" y="471"/>
                    <a:pt x="713" y="476"/>
                  </a:cubicBezTo>
                  <a:cubicBezTo>
                    <a:pt x="713" y="481"/>
                    <a:pt x="712" y="483"/>
                    <a:pt x="711" y="482"/>
                  </a:cubicBezTo>
                  <a:close/>
                  <a:moveTo>
                    <a:pt x="713" y="332"/>
                  </a:moveTo>
                  <a:cubicBezTo>
                    <a:pt x="712" y="331"/>
                    <a:pt x="712" y="331"/>
                    <a:pt x="713" y="331"/>
                  </a:cubicBezTo>
                  <a:cubicBezTo>
                    <a:pt x="714" y="331"/>
                    <a:pt x="714" y="331"/>
                    <a:pt x="714" y="332"/>
                  </a:cubicBezTo>
                  <a:cubicBezTo>
                    <a:pt x="714" y="332"/>
                    <a:pt x="714" y="333"/>
                    <a:pt x="714" y="333"/>
                  </a:cubicBezTo>
                  <a:cubicBezTo>
                    <a:pt x="713" y="333"/>
                    <a:pt x="713" y="332"/>
                    <a:pt x="713" y="332"/>
                  </a:cubicBezTo>
                  <a:close/>
                  <a:moveTo>
                    <a:pt x="714" y="392"/>
                  </a:moveTo>
                  <a:cubicBezTo>
                    <a:pt x="714" y="391"/>
                    <a:pt x="715" y="391"/>
                    <a:pt x="715" y="390"/>
                  </a:cubicBezTo>
                  <a:cubicBezTo>
                    <a:pt x="716" y="390"/>
                    <a:pt x="716" y="391"/>
                    <a:pt x="716" y="391"/>
                  </a:cubicBezTo>
                  <a:cubicBezTo>
                    <a:pt x="716" y="392"/>
                    <a:pt x="715" y="393"/>
                    <a:pt x="714" y="393"/>
                  </a:cubicBezTo>
                  <a:cubicBezTo>
                    <a:pt x="714" y="393"/>
                    <a:pt x="713" y="393"/>
                    <a:pt x="714" y="392"/>
                  </a:cubicBezTo>
                  <a:close/>
                  <a:moveTo>
                    <a:pt x="744" y="559"/>
                  </a:moveTo>
                  <a:cubicBezTo>
                    <a:pt x="732" y="559"/>
                    <a:pt x="725" y="559"/>
                    <a:pt x="726" y="558"/>
                  </a:cubicBezTo>
                  <a:cubicBezTo>
                    <a:pt x="726" y="558"/>
                    <a:pt x="730" y="557"/>
                    <a:pt x="735" y="557"/>
                  </a:cubicBezTo>
                  <a:cubicBezTo>
                    <a:pt x="740" y="557"/>
                    <a:pt x="748" y="557"/>
                    <a:pt x="753" y="556"/>
                  </a:cubicBezTo>
                  <a:cubicBezTo>
                    <a:pt x="761" y="556"/>
                    <a:pt x="763" y="556"/>
                    <a:pt x="763" y="558"/>
                  </a:cubicBezTo>
                  <a:cubicBezTo>
                    <a:pt x="763" y="559"/>
                    <a:pt x="755" y="559"/>
                    <a:pt x="744" y="559"/>
                  </a:cubicBezTo>
                  <a:close/>
                  <a:moveTo>
                    <a:pt x="762" y="588"/>
                  </a:moveTo>
                  <a:cubicBezTo>
                    <a:pt x="760" y="588"/>
                    <a:pt x="759" y="587"/>
                    <a:pt x="760" y="587"/>
                  </a:cubicBezTo>
                  <a:cubicBezTo>
                    <a:pt x="761" y="587"/>
                    <a:pt x="762" y="587"/>
                    <a:pt x="763" y="587"/>
                  </a:cubicBezTo>
                  <a:cubicBezTo>
                    <a:pt x="764" y="587"/>
                    <a:pt x="764" y="588"/>
                    <a:pt x="762" y="588"/>
                  </a:cubicBezTo>
                  <a:close/>
                  <a:moveTo>
                    <a:pt x="744" y="553"/>
                  </a:moveTo>
                  <a:cubicBezTo>
                    <a:pt x="725" y="554"/>
                    <a:pt x="722" y="554"/>
                    <a:pt x="722" y="557"/>
                  </a:cubicBezTo>
                  <a:cubicBezTo>
                    <a:pt x="722" y="558"/>
                    <a:pt x="721" y="558"/>
                    <a:pt x="719" y="558"/>
                  </a:cubicBezTo>
                  <a:cubicBezTo>
                    <a:pt x="716" y="558"/>
                    <a:pt x="716" y="558"/>
                    <a:pt x="716" y="558"/>
                  </a:cubicBezTo>
                  <a:cubicBezTo>
                    <a:pt x="715" y="552"/>
                    <a:pt x="715" y="552"/>
                    <a:pt x="715" y="552"/>
                  </a:cubicBezTo>
                  <a:cubicBezTo>
                    <a:pt x="713" y="544"/>
                    <a:pt x="714" y="537"/>
                    <a:pt x="716" y="539"/>
                  </a:cubicBezTo>
                  <a:cubicBezTo>
                    <a:pt x="717" y="539"/>
                    <a:pt x="717" y="540"/>
                    <a:pt x="716" y="540"/>
                  </a:cubicBezTo>
                  <a:cubicBezTo>
                    <a:pt x="716" y="541"/>
                    <a:pt x="715" y="542"/>
                    <a:pt x="715" y="543"/>
                  </a:cubicBezTo>
                  <a:cubicBezTo>
                    <a:pt x="715" y="544"/>
                    <a:pt x="718" y="544"/>
                    <a:pt x="734" y="543"/>
                  </a:cubicBezTo>
                  <a:cubicBezTo>
                    <a:pt x="750" y="542"/>
                    <a:pt x="757" y="542"/>
                    <a:pt x="763" y="543"/>
                  </a:cubicBezTo>
                  <a:cubicBezTo>
                    <a:pt x="764" y="543"/>
                    <a:pt x="764" y="543"/>
                    <a:pt x="764" y="546"/>
                  </a:cubicBezTo>
                  <a:cubicBezTo>
                    <a:pt x="764" y="553"/>
                    <a:pt x="765" y="553"/>
                    <a:pt x="744" y="553"/>
                  </a:cubicBezTo>
                  <a:close/>
                  <a:moveTo>
                    <a:pt x="765" y="507"/>
                  </a:moveTo>
                  <a:cubicBezTo>
                    <a:pt x="765" y="506"/>
                    <a:pt x="765" y="506"/>
                    <a:pt x="766" y="506"/>
                  </a:cubicBezTo>
                  <a:cubicBezTo>
                    <a:pt x="767" y="505"/>
                    <a:pt x="767" y="506"/>
                    <a:pt x="767" y="506"/>
                  </a:cubicBezTo>
                  <a:cubicBezTo>
                    <a:pt x="767" y="507"/>
                    <a:pt x="767" y="507"/>
                    <a:pt x="766" y="507"/>
                  </a:cubicBezTo>
                  <a:cubicBezTo>
                    <a:pt x="765" y="507"/>
                    <a:pt x="765" y="507"/>
                    <a:pt x="765" y="507"/>
                  </a:cubicBezTo>
                  <a:close/>
                  <a:moveTo>
                    <a:pt x="765" y="512"/>
                  </a:moveTo>
                  <a:cubicBezTo>
                    <a:pt x="765" y="510"/>
                    <a:pt x="765" y="509"/>
                    <a:pt x="766" y="510"/>
                  </a:cubicBezTo>
                  <a:cubicBezTo>
                    <a:pt x="766" y="511"/>
                    <a:pt x="766" y="513"/>
                    <a:pt x="766" y="514"/>
                  </a:cubicBezTo>
                  <a:cubicBezTo>
                    <a:pt x="766" y="515"/>
                    <a:pt x="765" y="514"/>
                    <a:pt x="765" y="512"/>
                  </a:cubicBezTo>
                  <a:close/>
                  <a:moveTo>
                    <a:pt x="770" y="589"/>
                  </a:moveTo>
                  <a:cubicBezTo>
                    <a:pt x="769" y="589"/>
                    <a:pt x="768" y="588"/>
                    <a:pt x="768" y="587"/>
                  </a:cubicBezTo>
                  <a:cubicBezTo>
                    <a:pt x="768" y="585"/>
                    <a:pt x="770" y="586"/>
                    <a:pt x="771" y="588"/>
                  </a:cubicBezTo>
                  <a:cubicBezTo>
                    <a:pt x="771" y="588"/>
                    <a:pt x="771" y="589"/>
                    <a:pt x="770" y="589"/>
                  </a:cubicBezTo>
                  <a:close/>
                  <a:moveTo>
                    <a:pt x="770" y="584"/>
                  </a:moveTo>
                  <a:cubicBezTo>
                    <a:pt x="766" y="584"/>
                    <a:pt x="765" y="581"/>
                    <a:pt x="766" y="572"/>
                  </a:cubicBezTo>
                  <a:cubicBezTo>
                    <a:pt x="766" y="563"/>
                    <a:pt x="766" y="563"/>
                    <a:pt x="768" y="563"/>
                  </a:cubicBezTo>
                  <a:cubicBezTo>
                    <a:pt x="771" y="563"/>
                    <a:pt x="771" y="563"/>
                    <a:pt x="771" y="574"/>
                  </a:cubicBezTo>
                  <a:cubicBezTo>
                    <a:pt x="771" y="582"/>
                    <a:pt x="771" y="584"/>
                    <a:pt x="770" y="584"/>
                  </a:cubicBezTo>
                  <a:close/>
                  <a:moveTo>
                    <a:pt x="771" y="285"/>
                  </a:moveTo>
                  <a:cubicBezTo>
                    <a:pt x="771" y="291"/>
                    <a:pt x="771" y="291"/>
                    <a:pt x="771" y="291"/>
                  </a:cubicBezTo>
                  <a:cubicBezTo>
                    <a:pt x="770" y="285"/>
                    <a:pt x="770" y="285"/>
                    <a:pt x="770" y="285"/>
                  </a:cubicBezTo>
                  <a:cubicBezTo>
                    <a:pt x="769" y="281"/>
                    <a:pt x="770" y="279"/>
                    <a:pt x="771" y="280"/>
                  </a:cubicBezTo>
                  <a:cubicBezTo>
                    <a:pt x="771" y="280"/>
                    <a:pt x="771" y="283"/>
                    <a:pt x="771" y="285"/>
                  </a:cubicBezTo>
                  <a:close/>
                  <a:moveTo>
                    <a:pt x="944" y="548"/>
                  </a:moveTo>
                  <a:cubicBezTo>
                    <a:pt x="944" y="549"/>
                    <a:pt x="942" y="551"/>
                    <a:pt x="941" y="550"/>
                  </a:cubicBezTo>
                  <a:cubicBezTo>
                    <a:pt x="940" y="549"/>
                    <a:pt x="934" y="549"/>
                    <a:pt x="925" y="549"/>
                  </a:cubicBezTo>
                  <a:cubicBezTo>
                    <a:pt x="911" y="548"/>
                    <a:pt x="911" y="548"/>
                    <a:pt x="910" y="546"/>
                  </a:cubicBezTo>
                  <a:cubicBezTo>
                    <a:pt x="910" y="544"/>
                    <a:pt x="910" y="544"/>
                    <a:pt x="919" y="544"/>
                  </a:cubicBezTo>
                  <a:cubicBezTo>
                    <a:pt x="931" y="544"/>
                    <a:pt x="933" y="544"/>
                    <a:pt x="931" y="546"/>
                  </a:cubicBezTo>
                  <a:cubicBezTo>
                    <a:pt x="930" y="547"/>
                    <a:pt x="931" y="548"/>
                    <a:pt x="937" y="547"/>
                  </a:cubicBezTo>
                  <a:cubicBezTo>
                    <a:pt x="943" y="547"/>
                    <a:pt x="944" y="547"/>
                    <a:pt x="944" y="548"/>
                  </a:cubicBezTo>
                  <a:close/>
                  <a:moveTo>
                    <a:pt x="935" y="542"/>
                  </a:moveTo>
                  <a:cubicBezTo>
                    <a:pt x="932" y="542"/>
                    <a:pt x="925" y="541"/>
                    <a:pt x="920" y="541"/>
                  </a:cubicBezTo>
                  <a:cubicBezTo>
                    <a:pt x="911" y="540"/>
                    <a:pt x="911" y="540"/>
                    <a:pt x="911" y="540"/>
                  </a:cubicBezTo>
                  <a:cubicBezTo>
                    <a:pt x="910" y="537"/>
                    <a:pt x="910" y="537"/>
                    <a:pt x="910" y="537"/>
                  </a:cubicBezTo>
                  <a:cubicBezTo>
                    <a:pt x="910" y="533"/>
                    <a:pt x="910" y="533"/>
                    <a:pt x="910" y="533"/>
                  </a:cubicBezTo>
                  <a:cubicBezTo>
                    <a:pt x="917" y="534"/>
                    <a:pt x="917" y="534"/>
                    <a:pt x="917" y="534"/>
                  </a:cubicBezTo>
                  <a:cubicBezTo>
                    <a:pt x="921" y="534"/>
                    <a:pt x="928" y="535"/>
                    <a:pt x="932" y="535"/>
                  </a:cubicBezTo>
                  <a:cubicBezTo>
                    <a:pt x="937" y="536"/>
                    <a:pt x="941" y="536"/>
                    <a:pt x="941" y="536"/>
                  </a:cubicBezTo>
                  <a:cubicBezTo>
                    <a:pt x="943" y="535"/>
                    <a:pt x="940" y="534"/>
                    <a:pt x="929" y="533"/>
                  </a:cubicBezTo>
                  <a:cubicBezTo>
                    <a:pt x="909" y="530"/>
                    <a:pt x="910" y="530"/>
                    <a:pt x="909" y="527"/>
                  </a:cubicBezTo>
                  <a:cubicBezTo>
                    <a:pt x="909" y="523"/>
                    <a:pt x="909" y="523"/>
                    <a:pt x="909" y="523"/>
                  </a:cubicBezTo>
                  <a:cubicBezTo>
                    <a:pt x="921" y="524"/>
                    <a:pt x="921" y="524"/>
                    <a:pt x="921" y="524"/>
                  </a:cubicBezTo>
                  <a:cubicBezTo>
                    <a:pt x="931" y="524"/>
                    <a:pt x="934" y="524"/>
                    <a:pt x="934" y="526"/>
                  </a:cubicBezTo>
                  <a:cubicBezTo>
                    <a:pt x="935" y="528"/>
                    <a:pt x="940" y="528"/>
                    <a:pt x="940" y="526"/>
                  </a:cubicBezTo>
                  <a:cubicBezTo>
                    <a:pt x="940" y="525"/>
                    <a:pt x="938" y="524"/>
                    <a:pt x="936" y="523"/>
                  </a:cubicBezTo>
                  <a:cubicBezTo>
                    <a:pt x="934" y="523"/>
                    <a:pt x="932" y="522"/>
                    <a:pt x="932" y="521"/>
                  </a:cubicBezTo>
                  <a:cubicBezTo>
                    <a:pt x="931" y="520"/>
                    <a:pt x="931" y="520"/>
                    <a:pt x="931" y="521"/>
                  </a:cubicBezTo>
                  <a:cubicBezTo>
                    <a:pt x="931" y="522"/>
                    <a:pt x="930" y="522"/>
                    <a:pt x="929" y="522"/>
                  </a:cubicBezTo>
                  <a:cubicBezTo>
                    <a:pt x="927" y="522"/>
                    <a:pt x="922" y="521"/>
                    <a:pt x="918" y="521"/>
                  </a:cubicBezTo>
                  <a:cubicBezTo>
                    <a:pt x="913" y="520"/>
                    <a:pt x="910" y="520"/>
                    <a:pt x="909" y="519"/>
                  </a:cubicBezTo>
                  <a:cubicBezTo>
                    <a:pt x="909" y="518"/>
                    <a:pt x="911" y="518"/>
                    <a:pt x="921" y="518"/>
                  </a:cubicBezTo>
                  <a:cubicBezTo>
                    <a:pt x="927" y="519"/>
                    <a:pt x="933" y="519"/>
                    <a:pt x="934" y="520"/>
                  </a:cubicBezTo>
                  <a:cubicBezTo>
                    <a:pt x="934" y="520"/>
                    <a:pt x="937" y="520"/>
                    <a:pt x="939" y="521"/>
                  </a:cubicBezTo>
                  <a:cubicBezTo>
                    <a:pt x="943" y="521"/>
                    <a:pt x="943" y="521"/>
                    <a:pt x="943" y="521"/>
                  </a:cubicBezTo>
                  <a:cubicBezTo>
                    <a:pt x="944" y="532"/>
                    <a:pt x="944" y="532"/>
                    <a:pt x="944" y="532"/>
                  </a:cubicBezTo>
                  <a:cubicBezTo>
                    <a:pt x="944" y="545"/>
                    <a:pt x="945" y="544"/>
                    <a:pt x="935" y="542"/>
                  </a:cubicBezTo>
                  <a:close/>
                  <a:moveTo>
                    <a:pt x="909" y="510"/>
                  </a:moveTo>
                  <a:cubicBezTo>
                    <a:pt x="926" y="511"/>
                    <a:pt x="926" y="511"/>
                    <a:pt x="926" y="511"/>
                  </a:cubicBezTo>
                  <a:cubicBezTo>
                    <a:pt x="935" y="511"/>
                    <a:pt x="943" y="511"/>
                    <a:pt x="943" y="512"/>
                  </a:cubicBezTo>
                  <a:cubicBezTo>
                    <a:pt x="943" y="512"/>
                    <a:pt x="944" y="514"/>
                    <a:pt x="943" y="515"/>
                  </a:cubicBezTo>
                  <a:cubicBezTo>
                    <a:pt x="943" y="517"/>
                    <a:pt x="942" y="517"/>
                    <a:pt x="940" y="517"/>
                  </a:cubicBezTo>
                  <a:cubicBezTo>
                    <a:pt x="939" y="518"/>
                    <a:pt x="937" y="517"/>
                    <a:pt x="937" y="517"/>
                  </a:cubicBezTo>
                  <a:cubicBezTo>
                    <a:pt x="937" y="517"/>
                    <a:pt x="930" y="516"/>
                    <a:pt x="923" y="516"/>
                  </a:cubicBezTo>
                  <a:cubicBezTo>
                    <a:pt x="909" y="515"/>
                    <a:pt x="909" y="515"/>
                    <a:pt x="909" y="512"/>
                  </a:cubicBezTo>
                  <a:lnTo>
                    <a:pt x="909" y="510"/>
                  </a:lnTo>
                  <a:close/>
                  <a:moveTo>
                    <a:pt x="944" y="505"/>
                  </a:moveTo>
                  <a:cubicBezTo>
                    <a:pt x="944" y="507"/>
                    <a:pt x="943" y="508"/>
                    <a:pt x="943" y="508"/>
                  </a:cubicBezTo>
                  <a:cubicBezTo>
                    <a:pt x="942" y="509"/>
                    <a:pt x="911" y="507"/>
                    <a:pt x="909" y="507"/>
                  </a:cubicBezTo>
                  <a:cubicBezTo>
                    <a:pt x="908" y="506"/>
                    <a:pt x="908" y="501"/>
                    <a:pt x="910" y="500"/>
                  </a:cubicBezTo>
                  <a:cubicBezTo>
                    <a:pt x="911" y="499"/>
                    <a:pt x="936" y="501"/>
                    <a:pt x="938" y="502"/>
                  </a:cubicBezTo>
                  <a:cubicBezTo>
                    <a:pt x="939" y="502"/>
                    <a:pt x="940" y="503"/>
                    <a:pt x="941" y="502"/>
                  </a:cubicBezTo>
                  <a:cubicBezTo>
                    <a:pt x="943" y="502"/>
                    <a:pt x="944" y="503"/>
                    <a:pt x="944" y="505"/>
                  </a:cubicBezTo>
                  <a:close/>
                  <a:moveTo>
                    <a:pt x="914" y="485"/>
                  </a:moveTo>
                  <a:cubicBezTo>
                    <a:pt x="917" y="485"/>
                    <a:pt x="925" y="485"/>
                    <a:pt x="931" y="486"/>
                  </a:cubicBezTo>
                  <a:cubicBezTo>
                    <a:pt x="942" y="486"/>
                    <a:pt x="942" y="486"/>
                    <a:pt x="942" y="486"/>
                  </a:cubicBezTo>
                  <a:cubicBezTo>
                    <a:pt x="943" y="491"/>
                    <a:pt x="943" y="491"/>
                    <a:pt x="943" y="491"/>
                  </a:cubicBezTo>
                  <a:cubicBezTo>
                    <a:pt x="943" y="493"/>
                    <a:pt x="943" y="496"/>
                    <a:pt x="943" y="497"/>
                  </a:cubicBezTo>
                  <a:cubicBezTo>
                    <a:pt x="942" y="499"/>
                    <a:pt x="939" y="499"/>
                    <a:pt x="933" y="499"/>
                  </a:cubicBezTo>
                  <a:cubicBezTo>
                    <a:pt x="931" y="499"/>
                    <a:pt x="925" y="498"/>
                    <a:pt x="919" y="498"/>
                  </a:cubicBezTo>
                  <a:cubicBezTo>
                    <a:pt x="908" y="497"/>
                    <a:pt x="908" y="497"/>
                    <a:pt x="908" y="497"/>
                  </a:cubicBezTo>
                  <a:cubicBezTo>
                    <a:pt x="908" y="494"/>
                    <a:pt x="908" y="494"/>
                    <a:pt x="908" y="494"/>
                  </a:cubicBezTo>
                  <a:cubicBezTo>
                    <a:pt x="908" y="491"/>
                    <a:pt x="909" y="491"/>
                    <a:pt x="914" y="491"/>
                  </a:cubicBezTo>
                  <a:cubicBezTo>
                    <a:pt x="920" y="491"/>
                    <a:pt x="921" y="492"/>
                    <a:pt x="921" y="493"/>
                  </a:cubicBezTo>
                  <a:cubicBezTo>
                    <a:pt x="921" y="495"/>
                    <a:pt x="922" y="495"/>
                    <a:pt x="926" y="494"/>
                  </a:cubicBezTo>
                  <a:cubicBezTo>
                    <a:pt x="928" y="494"/>
                    <a:pt x="930" y="493"/>
                    <a:pt x="931" y="493"/>
                  </a:cubicBezTo>
                  <a:cubicBezTo>
                    <a:pt x="932" y="492"/>
                    <a:pt x="932" y="492"/>
                    <a:pt x="931" y="491"/>
                  </a:cubicBezTo>
                  <a:cubicBezTo>
                    <a:pt x="928" y="490"/>
                    <a:pt x="918" y="489"/>
                    <a:pt x="913" y="489"/>
                  </a:cubicBezTo>
                  <a:cubicBezTo>
                    <a:pt x="909" y="489"/>
                    <a:pt x="908" y="489"/>
                    <a:pt x="908" y="487"/>
                  </a:cubicBezTo>
                  <a:cubicBezTo>
                    <a:pt x="907" y="485"/>
                    <a:pt x="908" y="484"/>
                    <a:pt x="914" y="485"/>
                  </a:cubicBezTo>
                  <a:close/>
                  <a:moveTo>
                    <a:pt x="899" y="401"/>
                  </a:moveTo>
                  <a:cubicBezTo>
                    <a:pt x="899" y="404"/>
                    <a:pt x="900" y="422"/>
                    <a:pt x="901" y="445"/>
                  </a:cubicBezTo>
                  <a:cubicBezTo>
                    <a:pt x="902" y="469"/>
                    <a:pt x="902" y="475"/>
                    <a:pt x="901" y="471"/>
                  </a:cubicBezTo>
                  <a:cubicBezTo>
                    <a:pt x="900" y="468"/>
                    <a:pt x="899" y="453"/>
                    <a:pt x="898" y="434"/>
                  </a:cubicBezTo>
                  <a:cubicBezTo>
                    <a:pt x="898" y="423"/>
                    <a:pt x="898" y="413"/>
                    <a:pt x="897" y="410"/>
                  </a:cubicBezTo>
                  <a:cubicBezTo>
                    <a:pt x="897" y="408"/>
                    <a:pt x="897" y="404"/>
                    <a:pt x="898" y="403"/>
                  </a:cubicBezTo>
                  <a:cubicBezTo>
                    <a:pt x="898" y="401"/>
                    <a:pt x="899" y="400"/>
                    <a:pt x="899" y="401"/>
                  </a:cubicBezTo>
                  <a:close/>
                  <a:moveTo>
                    <a:pt x="898" y="528"/>
                  </a:moveTo>
                  <a:cubicBezTo>
                    <a:pt x="897" y="528"/>
                    <a:pt x="897" y="528"/>
                    <a:pt x="897" y="526"/>
                  </a:cubicBezTo>
                  <a:cubicBezTo>
                    <a:pt x="897" y="523"/>
                    <a:pt x="900" y="523"/>
                    <a:pt x="900" y="526"/>
                  </a:cubicBezTo>
                  <a:cubicBezTo>
                    <a:pt x="900" y="528"/>
                    <a:pt x="899" y="528"/>
                    <a:pt x="898" y="528"/>
                  </a:cubicBezTo>
                  <a:close/>
                  <a:moveTo>
                    <a:pt x="900" y="536"/>
                  </a:moveTo>
                  <a:cubicBezTo>
                    <a:pt x="901" y="538"/>
                    <a:pt x="900" y="539"/>
                    <a:pt x="899" y="539"/>
                  </a:cubicBezTo>
                  <a:cubicBezTo>
                    <a:pt x="897" y="539"/>
                    <a:pt x="897" y="538"/>
                    <a:pt x="897" y="536"/>
                  </a:cubicBezTo>
                  <a:cubicBezTo>
                    <a:pt x="897" y="533"/>
                    <a:pt x="897" y="532"/>
                    <a:pt x="898" y="532"/>
                  </a:cubicBezTo>
                  <a:cubicBezTo>
                    <a:pt x="899" y="533"/>
                    <a:pt x="900" y="534"/>
                    <a:pt x="900" y="536"/>
                  </a:cubicBezTo>
                  <a:close/>
                  <a:moveTo>
                    <a:pt x="899" y="513"/>
                  </a:moveTo>
                  <a:cubicBezTo>
                    <a:pt x="898" y="513"/>
                    <a:pt x="898" y="512"/>
                    <a:pt x="898" y="512"/>
                  </a:cubicBezTo>
                  <a:cubicBezTo>
                    <a:pt x="898" y="511"/>
                    <a:pt x="898" y="510"/>
                    <a:pt x="898" y="511"/>
                  </a:cubicBezTo>
                  <a:cubicBezTo>
                    <a:pt x="899" y="511"/>
                    <a:pt x="899" y="512"/>
                    <a:pt x="899" y="512"/>
                  </a:cubicBezTo>
                  <a:cubicBezTo>
                    <a:pt x="899" y="513"/>
                    <a:pt x="899" y="513"/>
                    <a:pt x="899" y="513"/>
                  </a:cubicBezTo>
                  <a:close/>
                  <a:moveTo>
                    <a:pt x="898" y="518"/>
                  </a:moveTo>
                  <a:cubicBezTo>
                    <a:pt x="899" y="518"/>
                    <a:pt x="899" y="518"/>
                    <a:pt x="899" y="519"/>
                  </a:cubicBezTo>
                  <a:cubicBezTo>
                    <a:pt x="899" y="520"/>
                    <a:pt x="898" y="521"/>
                    <a:pt x="897" y="521"/>
                  </a:cubicBezTo>
                  <a:cubicBezTo>
                    <a:pt x="896" y="521"/>
                    <a:pt x="897" y="519"/>
                    <a:pt x="898" y="518"/>
                  </a:cubicBezTo>
                  <a:close/>
                  <a:moveTo>
                    <a:pt x="897" y="325"/>
                  </a:moveTo>
                  <a:cubicBezTo>
                    <a:pt x="898" y="325"/>
                    <a:pt x="898" y="330"/>
                    <a:pt x="898" y="338"/>
                  </a:cubicBezTo>
                  <a:cubicBezTo>
                    <a:pt x="898" y="345"/>
                    <a:pt x="898" y="350"/>
                    <a:pt x="898" y="350"/>
                  </a:cubicBezTo>
                  <a:cubicBezTo>
                    <a:pt x="897" y="350"/>
                    <a:pt x="897" y="344"/>
                    <a:pt x="897" y="336"/>
                  </a:cubicBezTo>
                  <a:cubicBezTo>
                    <a:pt x="897" y="328"/>
                    <a:pt x="897" y="324"/>
                    <a:pt x="897" y="325"/>
                  </a:cubicBezTo>
                  <a:close/>
                  <a:moveTo>
                    <a:pt x="897" y="321"/>
                  </a:moveTo>
                  <a:cubicBezTo>
                    <a:pt x="897" y="322"/>
                    <a:pt x="897" y="322"/>
                    <a:pt x="896" y="321"/>
                  </a:cubicBezTo>
                  <a:cubicBezTo>
                    <a:pt x="896" y="320"/>
                    <a:pt x="897" y="319"/>
                    <a:pt x="897" y="319"/>
                  </a:cubicBezTo>
                  <a:cubicBezTo>
                    <a:pt x="897" y="320"/>
                    <a:pt x="897" y="321"/>
                    <a:pt x="897" y="321"/>
                  </a:cubicBezTo>
                  <a:close/>
                  <a:moveTo>
                    <a:pt x="897" y="544"/>
                  </a:moveTo>
                  <a:cubicBezTo>
                    <a:pt x="898" y="542"/>
                    <a:pt x="901" y="543"/>
                    <a:pt x="901" y="546"/>
                  </a:cubicBezTo>
                  <a:cubicBezTo>
                    <a:pt x="901" y="547"/>
                    <a:pt x="900" y="548"/>
                    <a:pt x="899" y="548"/>
                  </a:cubicBezTo>
                  <a:cubicBezTo>
                    <a:pt x="896" y="548"/>
                    <a:pt x="895" y="545"/>
                    <a:pt x="897" y="544"/>
                  </a:cubicBezTo>
                  <a:close/>
                  <a:moveTo>
                    <a:pt x="898" y="551"/>
                  </a:moveTo>
                  <a:cubicBezTo>
                    <a:pt x="901" y="551"/>
                    <a:pt x="902" y="552"/>
                    <a:pt x="901" y="554"/>
                  </a:cubicBezTo>
                  <a:cubicBezTo>
                    <a:pt x="901" y="555"/>
                    <a:pt x="899" y="555"/>
                    <a:pt x="898" y="555"/>
                  </a:cubicBezTo>
                  <a:cubicBezTo>
                    <a:pt x="897" y="555"/>
                    <a:pt x="896" y="555"/>
                    <a:pt x="896" y="553"/>
                  </a:cubicBezTo>
                  <a:cubicBezTo>
                    <a:pt x="896" y="552"/>
                    <a:pt x="897" y="551"/>
                    <a:pt x="898" y="551"/>
                  </a:cubicBezTo>
                  <a:close/>
                  <a:moveTo>
                    <a:pt x="898" y="358"/>
                  </a:moveTo>
                  <a:cubicBezTo>
                    <a:pt x="898" y="358"/>
                    <a:pt x="898" y="358"/>
                    <a:pt x="898" y="357"/>
                  </a:cubicBezTo>
                  <a:cubicBezTo>
                    <a:pt x="898" y="356"/>
                    <a:pt x="898" y="356"/>
                    <a:pt x="898" y="356"/>
                  </a:cubicBezTo>
                  <a:cubicBezTo>
                    <a:pt x="898" y="356"/>
                    <a:pt x="898" y="357"/>
                    <a:pt x="898" y="358"/>
                  </a:cubicBezTo>
                  <a:close/>
                  <a:moveTo>
                    <a:pt x="898" y="234"/>
                  </a:moveTo>
                  <a:cubicBezTo>
                    <a:pt x="899" y="252"/>
                    <a:pt x="899" y="259"/>
                    <a:pt x="898" y="260"/>
                  </a:cubicBezTo>
                  <a:cubicBezTo>
                    <a:pt x="897" y="261"/>
                    <a:pt x="897" y="264"/>
                    <a:pt x="897" y="270"/>
                  </a:cubicBezTo>
                  <a:cubicBezTo>
                    <a:pt x="898" y="277"/>
                    <a:pt x="897" y="280"/>
                    <a:pt x="896" y="277"/>
                  </a:cubicBezTo>
                  <a:cubicBezTo>
                    <a:pt x="895" y="277"/>
                    <a:pt x="895" y="265"/>
                    <a:pt x="895" y="251"/>
                  </a:cubicBezTo>
                  <a:cubicBezTo>
                    <a:pt x="894" y="235"/>
                    <a:pt x="894" y="226"/>
                    <a:pt x="893" y="225"/>
                  </a:cubicBezTo>
                  <a:cubicBezTo>
                    <a:pt x="892" y="224"/>
                    <a:pt x="892" y="224"/>
                    <a:pt x="893" y="224"/>
                  </a:cubicBezTo>
                  <a:cubicBezTo>
                    <a:pt x="895" y="224"/>
                    <a:pt x="895" y="223"/>
                    <a:pt x="895" y="216"/>
                  </a:cubicBezTo>
                  <a:cubicBezTo>
                    <a:pt x="895" y="212"/>
                    <a:pt x="895" y="208"/>
                    <a:pt x="896" y="207"/>
                  </a:cubicBezTo>
                  <a:cubicBezTo>
                    <a:pt x="896" y="207"/>
                    <a:pt x="897" y="207"/>
                    <a:pt x="897" y="208"/>
                  </a:cubicBezTo>
                  <a:cubicBezTo>
                    <a:pt x="897" y="209"/>
                    <a:pt x="897" y="220"/>
                    <a:pt x="898" y="234"/>
                  </a:cubicBezTo>
                  <a:close/>
                  <a:moveTo>
                    <a:pt x="888" y="222"/>
                  </a:moveTo>
                  <a:cubicBezTo>
                    <a:pt x="889" y="223"/>
                    <a:pt x="889" y="224"/>
                    <a:pt x="889" y="225"/>
                  </a:cubicBezTo>
                  <a:cubicBezTo>
                    <a:pt x="889" y="225"/>
                    <a:pt x="889" y="226"/>
                    <a:pt x="888" y="226"/>
                  </a:cubicBezTo>
                  <a:cubicBezTo>
                    <a:pt x="888" y="226"/>
                    <a:pt x="887" y="225"/>
                    <a:pt x="887" y="223"/>
                  </a:cubicBezTo>
                  <a:cubicBezTo>
                    <a:pt x="887" y="220"/>
                    <a:pt x="887" y="220"/>
                    <a:pt x="888" y="222"/>
                  </a:cubicBezTo>
                  <a:close/>
                  <a:moveTo>
                    <a:pt x="887" y="217"/>
                  </a:moveTo>
                  <a:cubicBezTo>
                    <a:pt x="887" y="216"/>
                    <a:pt x="888" y="215"/>
                    <a:pt x="888" y="215"/>
                  </a:cubicBezTo>
                  <a:cubicBezTo>
                    <a:pt x="889" y="215"/>
                    <a:pt x="889" y="216"/>
                    <a:pt x="889" y="217"/>
                  </a:cubicBezTo>
                  <a:cubicBezTo>
                    <a:pt x="889" y="218"/>
                    <a:pt x="889" y="218"/>
                    <a:pt x="888" y="218"/>
                  </a:cubicBezTo>
                  <a:cubicBezTo>
                    <a:pt x="888" y="218"/>
                    <a:pt x="887" y="218"/>
                    <a:pt x="887" y="217"/>
                  </a:cubicBezTo>
                  <a:close/>
                  <a:moveTo>
                    <a:pt x="888" y="230"/>
                  </a:moveTo>
                  <a:cubicBezTo>
                    <a:pt x="889" y="230"/>
                    <a:pt x="891" y="301"/>
                    <a:pt x="891" y="361"/>
                  </a:cubicBezTo>
                  <a:cubicBezTo>
                    <a:pt x="891" y="383"/>
                    <a:pt x="892" y="404"/>
                    <a:pt x="892" y="407"/>
                  </a:cubicBezTo>
                  <a:cubicBezTo>
                    <a:pt x="893" y="411"/>
                    <a:pt x="893" y="416"/>
                    <a:pt x="894" y="419"/>
                  </a:cubicBezTo>
                  <a:cubicBezTo>
                    <a:pt x="894" y="425"/>
                    <a:pt x="893" y="429"/>
                    <a:pt x="892" y="424"/>
                  </a:cubicBezTo>
                  <a:cubicBezTo>
                    <a:pt x="889" y="409"/>
                    <a:pt x="888" y="404"/>
                    <a:pt x="888" y="367"/>
                  </a:cubicBezTo>
                  <a:cubicBezTo>
                    <a:pt x="888" y="346"/>
                    <a:pt x="888" y="307"/>
                    <a:pt x="888" y="279"/>
                  </a:cubicBezTo>
                  <a:cubicBezTo>
                    <a:pt x="888" y="251"/>
                    <a:pt x="888" y="229"/>
                    <a:pt x="888" y="230"/>
                  </a:cubicBezTo>
                  <a:close/>
                  <a:moveTo>
                    <a:pt x="892" y="206"/>
                  </a:moveTo>
                  <a:cubicBezTo>
                    <a:pt x="892" y="205"/>
                    <a:pt x="892" y="204"/>
                    <a:pt x="893" y="204"/>
                  </a:cubicBezTo>
                  <a:cubicBezTo>
                    <a:pt x="893" y="204"/>
                    <a:pt x="894" y="205"/>
                    <a:pt x="894" y="206"/>
                  </a:cubicBezTo>
                  <a:cubicBezTo>
                    <a:pt x="894" y="207"/>
                    <a:pt x="893" y="208"/>
                    <a:pt x="893" y="208"/>
                  </a:cubicBezTo>
                  <a:cubicBezTo>
                    <a:pt x="892" y="209"/>
                    <a:pt x="892" y="208"/>
                    <a:pt x="892" y="206"/>
                  </a:cubicBezTo>
                  <a:close/>
                  <a:moveTo>
                    <a:pt x="893" y="216"/>
                  </a:moveTo>
                  <a:cubicBezTo>
                    <a:pt x="892" y="216"/>
                    <a:pt x="892" y="216"/>
                    <a:pt x="892" y="215"/>
                  </a:cubicBezTo>
                  <a:cubicBezTo>
                    <a:pt x="892" y="214"/>
                    <a:pt x="892" y="213"/>
                    <a:pt x="892" y="214"/>
                  </a:cubicBezTo>
                  <a:cubicBezTo>
                    <a:pt x="893" y="214"/>
                    <a:pt x="893" y="215"/>
                    <a:pt x="893" y="216"/>
                  </a:cubicBezTo>
                  <a:close/>
                  <a:moveTo>
                    <a:pt x="892" y="149"/>
                  </a:moveTo>
                  <a:cubicBezTo>
                    <a:pt x="892" y="149"/>
                    <a:pt x="892" y="151"/>
                    <a:pt x="892" y="152"/>
                  </a:cubicBezTo>
                  <a:cubicBezTo>
                    <a:pt x="893" y="154"/>
                    <a:pt x="893" y="154"/>
                    <a:pt x="893" y="154"/>
                  </a:cubicBezTo>
                  <a:cubicBezTo>
                    <a:pt x="890" y="152"/>
                    <a:pt x="890" y="152"/>
                    <a:pt x="890" y="152"/>
                  </a:cubicBezTo>
                  <a:cubicBezTo>
                    <a:pt x="887" y="150"/>
                    <a:pt x="886" y="150"/>
                    <a:pt x="878" y="150"/>
                  </a:cubicBezTo>
                  <a:cubicBezTo>
                    <a:pt x="872" y="150"/>
                    <a:pt x="867" y="151"/>
                    <a:pt x="863" y="152"/>
                  </a:cubicBezTo>
                  <a:cubicBezTo>
                    <a:pt x="860" y="153"/>
                    <a:pt x="858" y="154"/>
                    <a:pt x="858" y="153"/>
                  </a:cubicBezTo>
                  <a:cubicBezTo>
                    <a:pt x="858" y="151"/>
                    <a:pt x="874" y="145"/>
                    <a:pt x="882" y="145"/>
                  </a:cubicBezTo>
                  <a:cubicBezTo>
                    <a:pt x="887" y="145"/>
                    <a:pt x="891" y="147"/>
                    <a:pt x="892" y="149"/>
                  </a:cubicBezTo>
                  <a:close/>
                  <a:moveTo>
                    <a:pt x="872" y="154"/>
                  </a:moveTo>
                  <a:cubicBezTo>
                    <a:pt x="871" y="154"/>
                    <a:pt x="870" y="154"/>
                    <a:pt x="871" y="154"/>
                  </a:cubicBezTo>
                  <a:cubicBezTo>
                    <a:pt x="871" y="153"/>
                    <a:pt x="872" y="153"/>
                    <a:pt x="873" y="153"/>
                  </a:cubicBezTo>
                  <a:cubicBezTo>
                    <a:pt x="873" y="154"/>
                    <a:pt x="873" y="154"/>
                    <a:pt x="872" y="154"/>
                  </a:cubicBezTo>
                  <a:close/>
                  <a:moveTo>
                    <a:pt x="863" y="138"/>
                  </a:moveTo>
                  <a:cubicBezTo>
                    <a:pt x="864" y="145"/>
                    <a:pt x="864" y="145"/>
                    <a:pt x="864" y="145"/>
                  </a:cubicBezTo>
                  <a:cubicBezTo>
                    <a:pt x="862" y="146"/>
                    <a:pt x="862" y="146"/>
                    <a:pt x="862" y="146"/>
                  </a:cubicBezTo>
                  <a:cubicBezTo>
                    <a:pt x="861" y="146"/>
                    <a:pt x="859" y="147"/>
                    <a:pt x="859" y="147"/>
                  </a:cubicBezTo>
                  <a:cubicBezTo>
                    <a:pt x="858" y="148"/>
                    <a:pt x="857" y="146"/>
                    <a:pt x="857" y="144"/>
                  </a:cubicBezTo>
                  <a:cubicBezTo>
                    <a:pt x="858" y="143"/>
                    <a:pt x="858" y="138"/>
                    <a:pt x="858" y="134"/>
                  </a:cubicBezTo>
                  <a:cubicBezTo>
                    <a:pt x="859" y="129"/>
                    <a:pt x="859" y="123"/>
                    <a:pt x="860" y="122"/>
                  </a:cubicBezTo>
                  <a:cubicBezTo>
                    <a:pt x="860" y="119"/>
                    <a:pt x="860" y="119"/>
                    <a:pt x="861" y="125"/>
                  </a:cubicBezTo>
                  <a:cubicBezTo>
                    <a:pt x="861" y="128"/>
                    <a:pt x="862" y="134"/>
                    <a:pt x="863" y="138"/>
                  </a:cubicBezTo>
                  <a:close/>
                  <a:moveTo>
                    <a:pt x="861" y="66"/>
                  </a:moveTo>
                  <a:cubicBezTo>
                    <a:pt x="861" y="65"/>
                    <a:pt x="862" y="64"/>
                    <a:pt x="862" y="64"/>
                  </a:cubicBezTo>
                  <a:cubicBezTo>
                    <a:pt x="863" y="64"/>
                    <a:pt x="863" y="65"/>
                    <a:pt x="862" y="66"/>
                  </a:cubicBezTo>
                  <a:cubicBezTo>
                    <a:pt x="862" y="67"/>
                    <a:pt x="862" y="68"/>
                    <a:pt x="862" y="68"/>
                  </a:cubicBezTo>
                  <a:cubicBezTo>
                    <a:pt x="861" y="68"/>
                    <a:pt x="861" y="67"/>
                    <a:pt x="861" y="66"/>
                  </a:cubicBezTo>
                  <a:close/>
                  <a:moveTo>
                    <a:pt x="873" y="16"/>
                  </a:moveTo>
                  <a:cubicBezTo>
                    <a:pt x="873" y="16"/>
                    <a:pt x="873" y="17"/>
                    <a:pt x="874" y="17"/>
                  </a:cubicBezTo>
                  <a:cubicBezTo>
                    <a:pt x="874" y="18"/>
                    <a:pt x="874" y="19"/>
                    <a:pt x="873" y="19"/>
                  </a:cubicBezTo>
                  <a:cubicBezTo>
                    <a:pt x="873" y="19"/>
                    <a:pt x="872" y="18"/>
                    <a:pt x="872" y="17"/>
                  </a:cubicBezTo>
                  <a:cubicBezTo>
                    <a:pt x="872" y="17"/>
                    <a:pt x="873" y="16"/>
                    <a:pt x="873" y="16"/>
                  </a:cubicBezTo>
                  <a:close/>
                  <a:moveTo>
                    <a:pt x="871" y="62"/>
                  </a:moveTo>
                  <a:cubicBezTo>
                    <a:pt x="871" y="56"/>
                    <a:pt x="872" y="56"/>
                    <a:pt x="873" y="62"/>
                  </a:cubicBezTo>
                  <a:cubicBezTo>
                    <a:pt x="874" y="64"/>
                    <a:pt x="883" y="110"/>
                    <a:pt x="884" y="116"/>
                  </a:cubicBezTo>
                  <a:cubicBezTo>
                    <a:pt x="885" y="121"/>
                    <a:pt x="886" y="127"/>
                    <a:pt x="887" y="129"/>
                  </a:cubicBezTo>
                  <a:cubicBezTo>
                    <a:pt x="887" y="130"/>
                    <a:pt x="888" y="134"/>
                    <a:pt x="889" y="138"/>
                  </a:cubicBezTo>
                  <a:cubicBezTo>
                    <a:pt x="890" y="142"/>
                    <a:pt x="890" y="145"/>
                    <a:pt x="890" y="145"/>
                  </a:cubicBezTo>
                  <a:cubicBezTo>
                    <a:pt x="890" y="145"/>
                    <a:pt x="889" y="145"/>
                    <a:pt x="888" y="144"/>
                  </a:cubicBezTo>
                  <a:cubicBezTo>
                    <a:pt x="886" y="144"/>
                    <a:pt x="881" y="144"/>
                    <a:pt x="876" y="144"/>
                  </a:cubicBezTo>
                  <a:cubicBezTo>
                    <a:pt x="866" y="144"/>
                    <a:pt x="866" y="144"/>
                    <a:pt x="866" y="144"/>
                  </a:cubicBezTo>
                  <a:cubicBezTo>
                    <a:pt x="865" y="138"/>
                    <a:pt x="865" y="138"/>
                    <a:pt x="865" y="138"/>
                  </a:cubicBezTo>
                  <a:cubicBezTo>
                    <a:pt x="863" y="131"/>
                    <a:pt x="863" y="123"/>
                    <a:pt x="864" y="97"/>
                  </a:cubicBezTo>
                  <a:cubicBezTo>
                    <a:pt x="864" y="78"/>
                    <a:pt x="866" y="59"/>
                    <a:pt x="867" y="56"/>
                  </a:cubicBezTo>
                  <a:cubicBezTo>
                    <a:pt x="868" y="53"/>
                    <a:pt x="869" y="62"/>
                    <a:pt x="868" y="69"/>
                  </a:cubicBezTo>
                  <a:cubicBezTo>
                    <a:pt x="865" y="97"/>
                    <a:pt x="865" y="138"/>
                    <a:pt x="868" y="138"/>
                  </a:cubicBezTo>
                  <a:cubicBezTo>
                    <a:pt x="869" y="138"/>
                    <a:pt x="869" y="131"/>
                    <a:pt x="869" y="124"/>
                  </a:cubicBezTo>
                  <a:cubicBezTo>
                    <a:pt x="868" y="114"/>
                    <a:pt x="869" y="102"/>
                    <a:pt x="870" y="88"/>
                  </a:cubicBezTo>
                  <a:cubicBezTo>
                    <a:pt x="871" y="77"/>
                    <a:pt x="871" y="65"/>
                    <a:pt x="871" y="62"/>
                  </a:cubicBezTo>
                  <a:close/>
                  <a:moveTo>
                    <a:pt x="863" y="58"/>
                  </a:moveTo>
                  <a:cubicBezTo>
                    <a:pt x="863" y="57"/>
                    <a:pt x="863" y="56"/>
                    <a:pt x="864" y="56"/>
                  </a:cubicBezTo>
                  <a:cubicBezTo>
                    <a:pt x="864" y="56"/>
                    <a:pt x="865" y="57"/>
                    <a:pt x="864" y="58"/>
                  </a:cubicBezTo>
                  <a:cubicBezTo>
                    <a:pt x="864" y="59"/>
                    <a:pt x="864" y="60"/>
                    <a:pt x="863" y="60"/>
                  </a:cubicBezTo>
                  <a:cubicBezTo>
                    <a:pt x="863" y="60"/>
                    <a:pt x="863" y="59"/>
                    <a:pt x="863" y="58"/>
                  </a:cubicBezTo>
                  <a:close/>
                  <a:moveTo>
                    <a:pt x="865" y="11"/>
                  </a:moveTo>
                  <a:cubicBezTo>
                    <a:pt x="866" y="9"/>
                    <a:pt x="866" y="8"/>
                    <a:pt x="867" y="8"/>
                  </a:cubicBezTo>
                  <a:cubicBezTo>
                    <a:pt x="868" y="8"/>
                    <a:pt x="869" y="14"/>
                    <a:pt x="869" y="29"/>
                  </a:cubicBezTo>
                  <a:cubicBezTo>
                    <a:pt x="869" y="42"/>
                    <a:pt x="869" y="45"/>
                    <a:pt x="867" y="45"/>
                  </a:cubicBezTo>
                  <a:cubicBezTo>
                    <a:pt x="867" y="45"/>
                    <a:pt x="866" y="45"/>
                    <a:pt x="865" y="45"/>
                  </a:cubicBezTo>
                  <a:cubicBezTo>
                    <a:pt x="865" y="43"/>
                    <a:pt x="864" y="14"/>
                    <a:pt x="865" y="11"/>
                  </a:cubicBezTo>
                  <a:close/>
                  <a:moveTo>
                    <a:pt x="863" y="6"/>
                  </a:moveTo>
                  <a:cubicBezTo>
                    <a:pt x="864" y="6"/>
                    <a:pt x="865" y="6"/>
                    <a:pt x="865" y="6"/>
                  </a:cubicBezTo>
                  <a:cubicBezTo>
                    <a:pt x="865" y="7"/>
                    <a:pt x="864" y="7"/>
                    <a:pt x="864" y="7"/>
                  </a:cubicBezTo>
                  <a:cubicBezTo>
                    <a:pt x="863" y="7"/>
                    <a:pt x="862" y="8"/>
                    <a:pt x="862" y="9"/>
                  </a:cubicBezTo>
                  <a:cubicBezTo>
                    <a:pt x="861" y="12"/>
                    <a:pt x="861" y="12"/>
                    <a:pt x="861" y="9"/>
                  </a:cubicBezTo>
                  <a:cubicBezTo>
                    <a:pt x="861" y="7"/>
                    <a:pt x="861" y="6"/>
                    <a:pt x="863" y="6"/>
                  </a:cubicBezTo>
                  <a:close/>
                  <a:moveTo>
                    <a:pt x="861" y="27"/>
                  </a:moveTo>
                  <a:cubicBezTo>
                    <a:pt x="861" y="27"/>
                    <a:pt x="861" y="28"/>
                    <a:pt x="861" y="29"/>
                  </a:cubicBezTo>
                  <a:cubicBezTo>
                    <a:pt x="860" y="29"/>
                    <a:pt x="860" y="29"/>
                    <a:pt x="860" y="28"/>
                  </a:cubicBezTo>
                  <a:cubicBezTo>
                    <a:pt x="860" y="27"/>
                    <a:pt x="860" y="26"/>
                    <a:pt x="861" y="27"/>
                  </a:cubicBezTo>
                  <a:close/>
                  <a:moveTo>
                    <a:pt x="860" y="36"/>
                  </a:moveTo>
                  <a:cubicBezTo>
                    <a:pt x="861" y="30"/>
                    <a:pt x="861" y="30"/>
                    <a:pt x="861" y="30"/>
                  </a:cubicBezTo>
                  <a:cubicBezTo>
                    <a:pt x="861" y="36"/>
                    <a:pt x="861" y="36"/>
                    <a:pt x="861" y="36"/>
                  </a:cubicBezTo>
                  <a:cubicBezTo>
                    <a:pt x="861" y="39"/>
                    <a:pt x="861" y="42"/>
                    <a:pt x="862" y="44"/>
                  </a:cubicBezTo>
                  <a:cubicBezTo>
                    <a:pt x="862" y="45"/>
                    <a:pt x="862" y="46"/>
                    <a:pt x="861" y="46"/>
                  </a:cubicBezTo>
                  <a:cubicBezTo>
                    <a:pt x="860" y="46"/>
                    <a:pt x="859" y="42"/>
                    <a:pt x="860" y="36"/>
                  </a:cubicBezTo>
                  <a:close/>
                  <a:moveTo>
                    <a:pt x="858" y="66"/>
                  </a:moveTo>
                  <a:cubicBezTo>
                    <a:pt x="858" y="67"/>
                    <a:pt x="858" y="69"/>
                    <a:pt x="858" y="70"/>
                  </a:cubicBezTo>
                  <a:cubicBezTo>
                    <a:pt x="858" y="71"/>
                    <a:pt x="858" y="70"/>
                    <a:pt x="858" y="68"/>
                  </a:cubicBezTo>
                  <a:cubicBezTo>
                    <a:pt x="858" y="65"/>
                    <a:pt x="858" y="64"/>
                    <a:pt x="858" y="66"/>
                  </a:cubicBezTo>
                  <a:close/>
                  <a:moveTo>
                    <a:pt x="852" y="115"/>
                  </a:moveTo>
                  <a:cubicBezTo>
                    <a:pt x="855" y="105"/>
                    <a:pt x="858" y="88"/>
                    <a:pt x="858" y="85"/>
                  </a:cubicBezTo>
                  <a:cubicBezTo>
                    <a:pt x="858" y="83"/>
                    <a:pt x="858" y="81"/>
                    <a:pt x="859" y="81"/>
                  </a:cubicBezTo>
                  <a:cubicBezTo>
                    <a:pt x="860" y="80"/>
                    <a:pt x="859" y="85"/>
                    <a:pt x="858" y="102"/>
                  </a:cubicBezTo>
                  <a:cubicBezTo>
                    <a:pt x="857" y="112"/>
                    <a:pt x="857" y="115"/>
                    <a:pt x="854" y="123"/>
                  </a:cubicBezTo>
                  <a:cubicBezTo>
                    <a:pt x="851" y="132"/>
                    <a:pt x="851" y="133"/>
                    <a:pt x="850" y="131"/>
                  </a:cubicBezTo>
                  <a:cubicBezTo>
                    <a:pt x="849" y="130"/>
                    <a:pt x="850" y="125"/>
                    <a:pt x="852" y="115"/>
                  </a:cubicBezTo>
                  <a:close/>
                  <a:moveTo>
                    <a:pt x="850" y="143"/>
                  </a:moveTo>
                  <a:cubicBezTo>
                    <a:pt x="851" y="142"/>
                    <a:pt x="852" y="138"/>
                    <a:pt x="853" y="134"/>
                  </a:cubicBezTo>
                  <a:cubicBezTo>
                    <a:pt x="856" y="127"/>
                    <a:pt x="856" y="127"/>
                    <a:pt x="856" y="127"/>
                  </a:cubicBezTo>
                  <a:cubicBezTo>
                    <a:pt x="855" y="136"/>
                    <a:pt x="855" y="136"/>
                    <a:pt x="855" y="136"/>
                  </a:cubicBezTo>
                  <a:cubicBezTo>
                    <a:pt x="855" y="140"/>
                    <a:pt x="855" y="145"/>
                    <a:pt x="854" y="147"/>
                  </a:cubicBezTo>
                  <a:cubicBezTo>
                    <a:pt x="854" y="150"/>
                    <a:pt x="846" y="158"/>
                    <a:pt x="846" y="156"/>
                  </a:cubicBezTo>
                  <a:cubicBezTo>
                    <a:pt x="846" y="155"/>
                    <a:pt x="849" y="146"/>
                    <a:pt x="850" y="143"/>
                  </a:cubicBezTo>
                  <a:close/>
                  <a:moveTo>
                    <a:pt x="848" y="164"/>
                  </a:moveTo>
                  <a:cubicBezTo>
                    <a:pt x="848" y="168"/>
                    <a:pt x="847" y="169"/>
                    <a:pt x="846" y="166"/>
                  </a:cubicBezTo>
                  <a:cubicBezTo>
                    <a:pt x="846" y="164"/>
                    <a:pt x="847" y="163"/>
                    <a:pt x="847" y="162"/>
                  </a:cubicBezTo>
                  <a:cubicBezTo>
                    <a:pt x="848" y="162"/>
                    <a:pt x="848" y="163"/>
                    <a:pt x="848" y="164"/>
                  </a:cubicBezTo>
                  <a:close/>
                  <a:moveTo>
                    <a:pt x="846" y="224"/>
                  </a:moveTo>
                  <a:cubicBezTo>
                    <a:pt x="846" y="223"/>
                    <a:pt x="847" y="228"/>
                    <a:pt x="847" y="237"/>
                  </a:cubicBezTo>
                  <a:cubicBezTo>
                    <a:pt x="847" y="246"/>
                    <a:pt x="847" y="251"/>
                    <a:pt x="846" y="251"/>
                  </a:cubicBezTo>
                  <a:cubicBezTo>
                    <a:pt x="845" y="251"/>
                    <a:pt x="845" y="227"/>
                    <a:pt x="846" y="224"/>
                  </a:cubicBezTo>
                  <a:close/>
                  <a:moveTo>
                    <a:pt x="840" y="244"/>
                  </a:moveTo>
                  <a:cubicBezTo>
                    <a:pt x="840" y="240"/>
                    <a:pt x="840" y="235"/>
                    <a:pt x="840" y="234"/>
                  </a:cubicBezTo>
                  <a:cubicBezTo>
                    <a:pt x="840" y="232"/>
                    <a:pt x="841" y="233"/>
                    <a:pt x="841" y="236"/>
                  </a:cubicBezTo>
                  <a:cubicBezTo>
                    <a:pt x="842" y="240"/>
                    <a:pt x="842" y="244"/>
                    <a:pt x="842" y="246"/>
                  </a:cubicBezTo>
                  <a:cubicBezTo>
                    <a:pt x="842" y="249"/>
                    <a:pt x="841" y="251"/>
                    <a:pt x="840" y="251"/>
                  </a:cubicBezTo>
                  <a:cubicBezTo>
                    <a:pt x="839" y="251"/>
                    <a:pt x="839" y="250"/>
                    <a:pt x="840" y="244"/>
                  </a:cubicBezTo>
                  <a:close/>
                  <a:moveTo>
                    <a:pt x="838" y="313"/>
                  </a:moveTo>
                  <a:cubicBezTo>
                    <a:pt x="839" y="314"/>
                    <a:pt x="839" y="315"/>
                    <a:pt x="838" y="316"/>
                  </a:cubicBezTo>
                  <a:cubicBezTo>
                    <a:pt x="838" y="317"/>
                    <a:pt x="838" y="316"/>
                    <a:pt x="838" y="315"/>
                  </a:cubicBezTo>
                  <a:cubicBezTo>
                    <a:pt x="838" y="313"/>
                    <a:pt x="838" y="313"/>
                    <a:pt x="838" y="313"/>
                  </a:cubicBezTo>
                  <a:close/>
                  <a:moveTo>
                    <a:pt x="834" y="258"/>
                  </a:moveTo>
                  <a:cubicBezTo>
                    <a:pt x="835" y="258"/>
                    <a:pt x="836" y="258"/>
                    <a:pt x="836" y="259"/>
                  </a:cubicBezTo>
                  <a:cubicBezTo>
                    <a:pt x="836" y="260"/>
                    <a:pt x="835" y="260"/>
                    <a:pt x="834" y="260"/>
                  </a:cubicBezTo>
                  <a:cubicBezTo>
                    <a:pt x="833" y="260"/>
                    <a:pt x="832" y="260"/>
                    <a:pt x="832" y="259"/>
                  </a:cubicBezTo>
                  <a:cubicBezTo>
                    <a:pt x="832" y="258"/>
                    <a:pt x="833" y="258"/>
                    <a:pt x="834" y="258"/>
                  </a:cubicBezTo>
                  <a:close/>
                  <a:moveTo>
                    <a:pt x="829" y="290"/>
                  </a:moveTo>
                  <a:cubicBezTo>
                    <a:pt x="830" y="288"/>
                    <a:pt x="830" y="284"/>
                    <a:pt x="830" y="282"/>
                  </a:cubicBezTo>
                  <a:cubicBezTo>
                    <a:pt x="830" y="278"/>
                    <a:pt x="830" y="277"/>
                    <a:pt x="832" y="277"/>
                  </a:cubicBezTo>
                  <a:cubicBezTo>
                    <a:pt x="834" y="276"/>
                    <a:pt x="834" y="275"/>
                    <a:pt x="834" y="272"/>
                  </a:cubicBezTo>
                  <a:cubicBezTo>
                    <a:pt x="834" y="271"/>
                    <a:pt x="835" y="269"/>
                    <a:pt x="835" y="269"/>
                  </a:cubicBezTo>
                  <a:cubicBezTo>
                    <a:pt x="836" y="269"/>
                    <a:pt x="836" y="274"/>
                    <a:pt x="836" y="292"/>
                  </a:cubicBezTo>
                  <a:cubicBezTo>
                    <a:pt x="836" y="313"/>
                    <a:pt x="836" y="316"/>
                    <a:pt x="837" y="317"/>
                  </a:cubicBezTo>
                  <a:cubicBezTo>
                    <a:pt x="839" y="318"/>
                    <a:pt x="839" y="320"/>
                    <a:pt x="841" y="358"/>
                  </a:cubicBezTo>
                  <a:cubicBezTo>
                    <a:pt x="841" y="372"/>
                    <a:pt x="841" y="372"/>
                    <a:pt x="841" y="372"/>
                  </a:cubicBezTo>
                  <a:cubicBezTo>
                    <a:pt x="839" y="372"/>
                    <a:pt x="839" y="372"/>
                    <a:pt x="839" y="372"/>
                  </a:cubicBezTo>
                  <a:cubicBezTo>
                    <a:pt x="836" y="372"/>
                    <a:pt x="832" y="374"/>
                    <a:pt x="832" y="376"/>
                  </a:cubicBezTo>
                  <a:cubicBezTo>
                    <a:pt x="832" y="376"/>
                    <a:pt x="834" y="376"/>
                    <a:pt x="836" y="376"/>
                  </a:cubicBezTo>
                  <a:cubicBezTo>
                    <a:pt x="839" y="376"/>
                    <a:pt x="841" y="376"/>
                    <a:pt x="841" y="377"/>
                  </a:cubicBezTo>
                  <a:cubicBezTo>
                    <a:pt x="841" y="378"/>
                    <a:pt x="840" y="378"/>
                    <a:pt x="836" y="378"/>
                  </a:cubicBezTo>
                  <a:cubicBezTo>
                    <a:pt x="834" y="378"/>
                    <a:pt x="831" y="378"/>
                    <a:pt x="831" y="378"/>
                  </a:cubicBezTo>
                  <a:cubicBezTo>
                    <a:pt x="831" y="378"/>
                    <a:pt x="831" y="373"/>
                    <a:pt x="831" y="367"/>
                  </a:cubicBezTo>
                  <a:cubicBezTo>
                    <a:pt x="831" y="361"/>
                    <a:pt x="830" y="355"/>
                    <a:pt x="830" y="354"/>
                  </a:cubicBezTo>
                  <a:cubicBezTo>
                    <a:pt x="829" y="352"/>
                    <a:pt x="829" y="351"/>
                    <a:pt x="831" y="351"/>
                  </a:cubicBezTo>
                  <a:cubicBezTo>
                    <a:pt x="832" y="351"/>
                    <a:pt x="833" y="351"/>
                    <a:pt x="833" y="350"/>
                  </a:cubicBezTo>
                  <a:cubicBezTo>
                    <a:pt x="833" y="350"/>
                    <a:pt x="832" y="349"/>
                    <a:pt x="831" y="349"/>
                  </a:cubicBezTo>
                  <a:cubicBezTo>
                    <a:pt x="830" y="349"/>
                    <a:pt x="830" y="348"/>
                    <a:pt x="829" y="329"/>
                  </a:cubicBezTo>
                  <a:cubicBezTo>
                    <a:pt x="829" y="314"/>
                    <a:pt x="829" y="308"/>
                    <a:pt x="830" y="308"/>
                  </a:cubicBezTo>
                  <a:cubicBezTo>
                    <a:pt x="831" y="307"/>
                    <a:pt x="831" y="307"/>
                    <a:pt x="830" y="306"/>
                  </a:cubicBezTo>
                  <a:cubicBezTo>
                    <a:pt x="830" y="305"/>
                    <a:pt x="829" y="303"/>
                    <a:pt x="829" y="301"/>
                  </a:cubicBezTo>
                  <a:cubicBezTo>
                    <a:pt x="829" y="298"/>
                    <a:pt x="830" y="297"/>
                    <a:pt x="831" y="297"/>
                  </a:cubicBezTo>
                  <a:cubicBezTo>
                    <a:pt x="835" y="297"/>
                    <a:pt x="835" y="295"/>
                    <a:pt x="832" y="295"/>
                  </a:cubicBezTo>
                  <a:cubicBezTo>
                    <a:pt x="829" y="294"/>
                    <a:pt x="829" y="294"/>
                    <a:pt x="829" y="290"/>
                  </a:cubicBezTo>
                  <a:close/>
                  <a:moveTo>
                    <a:pt x="840" y="482"/>
                  </a:moveTo>
                  <a:cubicBezTo>
                    <a:pt x="840" y="492"/>
                    <a:pt x="840" y="500"/>
                    <a:pt x="840" y="500"/>
                  </a:cubicBezTo>
                  <a:cubicBezTo>
                    <a:pt x="840" y="501"/>
                    <a:pt x="837" y="501"/>
                    <a:pt x="834" y="501"/>
                  </a:cubicBezTo>
                  <a:cubicBezTo>
                    <a:pt x="830" y="502"/>
                    <a:pt x="829" y="502"/>
                    <a:pt x="829" y="500"/>
                  </a:cubicBezTo>
                  <a:cubicBezTo>
                    <a:pt x="829" y="498"/>
                    <a:pt x="830" y="498"/>
                    <a:pt x="832" y="498"/>
                  </a:cubicBezTo>
                  <a:cubicBezTo>
                    <a:pt x="833" y="498"/>
                    <a:pt x="834" y="498"/>
                    <a:pt x="834" y="498"/>
                  </a:cubicBezTo>
                  <a:cubicBezTo>
                    <a:pt x="834" y="497"/>
                    <a:pt x="833" y="496"/>
                    <a:pt x="832" y="496"/>
                  </a:cubicBezTo>
                  <a:cubicBezTo>
                    <a:pt x="830" y="496"/>
                    <a:pt x="830" y="496"/>
                    <a:pt x="829" y="490"/>
                  </a:cubicBezTo>
                  <a:cubicBezTo>
                    <a:pt x="829" y="481"/>
                    <a:pt x="830" y="475"/>
                    <a:pt x="831" y="475"/>
                  </a:cubicBezTo>
                  <a:cubicBezTo>
                    <a:pt x="832" y="475"/>
                    <a:pt x="833" y="477"/>
                    <a:pt x="833" y="479"/>
                  </a:cubicBezTo>
                  <a:cubicBezTo>
                    <a:pt x="834" y="482"/>
                    <a:pt x="834" y="482"/>
                    <a:pt x="834" y="482"/>
                  </a:cubicBezTo>
                  <a:cubicBezTo>
                    <a:pt x="834" y="479"/>
                    <a:pt x="834" y="479"/>
                    <a:pt x="834" y="479"/>
                  </a:cubicBezTo>
                  <a:cubicBezTo>
                    <a:pt x="834" y="477"/>
                    <a:pt x="834" y="476"/>
                    <a:pt x="835" y="476"/>
                  </a:cubicBezTo>
                  <a:cubicBezTo>
                    <a:pt x="838" y="476"/>
                    <a:pt x="837" y="474"/>
                    <a:pt x="835" y="474"/>
                  </a:cubicBezTo>
                  <a:cubicBezTo>
                    <a:pt x="833" y="473"/>
                    <a:pt x="833" y="472"/>
                    <a:pt x="833" y="458"/>
                  </a:cubicBezTo>
                  <a:cubicBezTo>
                    <a:pt x="833" y="450"/>
                    <a:pt x="833" y="438"/>
                    <a:pt x="833" y="432"/>
                  </a:cubicBezTo>
                  <a:cubicBezTo>
                    <a:pt x="833" y="419"/>
                    <a:pt x="833" y="420"/>
                    <a:pt x="832" y="410"/>
                  </a:cubicBezTo>
                  <a:cubicBezTo>
                    <a:pt x="832" y="404"/>
                    <a:pt x="832" y="402"/>
                    <a:pt x="833" y="401"/>
                  </a:cubicBezTo>
                  <a:cubicBezTo>
                    <a:pt x="834" y="399"/>
                    <a:pt x="839" y="396"/>
                    <a:pt x="840" y="397"/>
                  </a:cubicBezTo>
                  <a:cubicBezTo>
                    <a:pt x="841" y="397"/>
                    <a:pt x="841" y="412"/>
                    <a:pt x="840" y="425"/>
                  </a:cubicBezTo>
                  <a:cubicBezTo>
                    <a:pt x="839" y="455"/>
                    <a:pt x="839" y="466"/>
                    <a:pt x="840" y="482"/>
                  </a:cubicBezTo>
                  <a:close/>
                  <a:moveTo>
                    <a:pt x="836" y="508"/>
                  </a:moveTo>
                  <a:cubicBezTo>
                    <a:pt x="836" y="509"/>
                    <a:pt x="836" y="510"/>
                    <a:pt x="835" y="510"/>
                  </a:cubicBezTo>
                  <a:cubicBezTo>
                    <a:pt x="835" y="510"/>
                    <a:pt x="834" y="509"/>
                    <a:pt x="834" y="508"/>
                  </a:cubicBezTo>
                  <a:cubicBezTo>
                    <a:pt x="834" y="507"/>
                    <a:pt x="835" y="507"/>
                    <a:pt x="835" y="507"/>
                  </a:cubicBezTo>
                  <a:cubicBezTo>
                    <a:pt x="836" y="507"/>
                    <a:pt x="836" y="507"/>
                    <a:pt x="836" y="508"/>
                  </a:cubicBezTo>
                  <a:close/>
                  <a:moveTo>
                    <a:pt x="832" y="383"/>
                  </a:moveTo>
                  <a:cubicBezTo>
                    <a:pt x="832" y="382"/>
                    <a:pt x="839" y="380"/>
                    <a:pt x="840" y="381"/>
                  </a:cubicBezTo>
                  <a:cubicBezTo>
                    <a:pt x="840" y="382"/>
                    <a:pt x="840" y="382"/>
                    <a:pt x="840" y="383"/>
                  </a:cubicBezTo>
                  <a:cubicBezTo>
                    <a:pt x="839" y="384"/>
                    <a:pt x="832" y="384"/>
                    <a:pt x="832" y="383"/>
                  </a:cubicBezTo>
                  <a:close/>
                  <a:moveTo>
                    <a:pt x="839" y="388"/>
                  </a:moveTo>
                  <a:cubicBezTo>
                    <a:pt x="839" y="388"/>
                    <a:pt x="838" y="389"/>
                    <a:pt x="837" y="389"/>
                  </a:cubicBezTo>
                  <a:cubicBezTo>
                    <a:pt x="836" y="389"/>
                    <a:pt x="836" y="388"/>
                    <a:pt x="836" y="388"/>
                  </a:cubicBezTo>
                  <a:cubicBezTo>
                    <a:pt x="836" y="387"/>
                    <a:pt x="837" y="387"/>
                    <a:pt x="838" y="387"/>
                  </a:cubicBezTo>
                  <a:cubicBezTo>
                    <a:pt x="839" y="387"/>
                    <a:pt x="839" y="387"/>
                    <a:pt x="839" y="388"/>
                  </a:cubicBezTo>
                  <a:close/>
                  <a:moveTo>
                    <a:pt x="833" y="388"/>
                  </a:moveTo>
                  <a:cubicBezTo>
                    <a:pt x="833" y="389"/>
                    <a:pt x="833" y="390"/>
                    <a:pt x="832" y="390"/>
                  </a:cubicBezTo>
                  <a:cubicBezTo>
                    <a:pt x="832" y="390"/>
                    <a:pt x="832" y="390"/>
                    <a:pt x="832" y="389"/>
                  </a:cubicBezTo>
                  <a:cubicBezTo>
                    <a:pt x="832" y="386"/>
                    <a:pt x="832" y="386"/>
                    <a:pt x="833" y="388"/>
                  </a:cubicBezTo>
                  <a:close/>
                  <a:moveTo>
                    <a:pt x="831" y="466"/>
                  </a:moveTo>
                  <a:cubicBezTo>
                    <a:pt x="832" y="466"/>
                    <a:pt x="832" y="467"/>
                    <a:pt x="832" y="469"/>
                  </a:cubicBezTo>
                  <a:cubicBezTo>
                    <a:pt x="832" y="471"/>
                    <a:pt x="832" y="473"/>
                    <a:pt x="832" y="473"/>
                  </a:cubicBezTo>
                  <a:cubicBezTo>
                    <a:pt x="830" y="473"/>
                    <a:pt x="829" y="467"/>
                    <a:pt x="831" y="466"/>
                  </a:cubicBezTo>
                  <a:close/>
                  <a:moveTo>
                    <a:pt x="784" y="394"/>
                  </a:moveTo>
                  <a:cubicBezTo>
                    <a:pt x="788" y="394"/>
                    <a:pt x="798" y="394"/>
                    <a:pt x="806" y="393"/>
                  </a:cubicBezTo>
                  <a:cubicBezTo>
                    <a:pt x="818" y="393"/>
                    <a:pt x="821" y="393"/>
                    <a:pt x="824" y="394"/>
                  </a:cubicBezTo>
                  <a:cubicBezTo>
                    <a:pt x="829" y="397"/>
                    <a:pt x="827" y="398"/>
                    <a:pt x="817" y="397"/>
                  </a:cubicBezTo>
                  <a:cubicBezTo>
                    <a:pt x="807" y="397"/>
                    <a:pt x="778" y="399"/>
                    <a:pt x="776" y="401"/>
                  </a:cubicBezTo>
                  <a:cubicBezTo>
                    <a:pt x="775" y="401"/>
                    <a:pt x="775" y="402"/>
                    <a:pt x="776" y="403"/>
                  </a:cubicBezTo>
                  <a:cubicBezTo>
                    <a:pt x="777" y="403"/>
                    <a:pt x="780" y="403"/>
                    <a:pt x="791" y="402"/>
                  </a:cubicBezTo>
                  <a:cubicBezTo>
                    <a:pt x="800" y="402"/>
                    <a:pt x="810" y="401"/>
                    <a:pt x="815" y="401"/>
                  </a:cubicBezTo>
                  <a:cubicBezTo>
                    <a:pt x="823" y="401"/>
                    <a:pt x="824" y="401"/>
                    <a:pt x="825" y="403"/>
                  </a:cubicBezTo>
                  <a:cubicBezTo>
                    <a:pt x="826" y="404"/>
                    <a:pt x="827" y="405"/>
                    <a:pt x="827" y="406"/>
                  </a:cubicBezTo>
                  <a:cubicBezTo>
                    <a:pt x="827" y="407"/>
                    <a:pt x="826" y="408"/>
                    <a:pt x="826" y="408"/>
                  </a:cubicBezTo>
                  <a:cubicBezTo>
                    <a:pt x="817" y="407"/>
                    <a:pt x="808" y="406"/>
                    <a:pt x="795" y="406"/>
                  </a:cubicBezTo>
                  <a:cubicBezTo>
                    <a:pt x="787" y="406"/>
                    <a:pt x="779" y="406"/>
                    <a:pt x="777" y="406"/>
                  </a:cubicBezTo>
                  <a:cubicBezTo>
                    <a:pt x="774" y="405"/>
                    <a:pt x="774" y="405"/>
                    <a:pt x="774" y="405"/>
                  </a:cubicBezTo>
                  <a:cubicBezTo>
                    <a:pt x="774" y="398"/>
                    <a:pt x="774" y="398"/>
                    <a:pt x="774" y="398"/>
                  </a:cubicBezTo>
                  <a:cubicBezTo>
                    <a:pt x="775" y="394"/>
                    <a:pt x="775" y="390"/>
                    <a:pt x="775" y="389"/>
                  </a:cubicBezTo>
                  <a:cubicBezTo>
                    <a:pt x="775" y="387"/>
                    <a:pt x="775" y="387"/>
                    <a:pt x="783" y="387"/>
                  </a:cubicBezTo>
                  <a:cubicBezTo>
                    <a:pt x="787" y="387"/>
                    <a:pt x="795" y="386"/>
                    <a:pt x="800" y="385"/>
                  </a:cubicBezTo>
                  <a:cubicBezTo>
                    <a:pt x="810" y="384"/>
                    <a:pt x="821" y="384"/>
                    <a:pt x="825" y="384"/>
                  </a:cubicBezTo>
                  <a:cubicBezTo>
                    <a:pt x="826" y="385"/>
                    <a:pt x="827" y="386"/>
                    <a:pt x="827" y="388"/>
                  </a:cubicBezTo>
                  <a:cubicBezTo>
                    <a:pt x="826" y="391"/>
                    <a:pt x="826" y="391"/>
                    <a:pt x="821" y="391"/>
                  </a:cubicBezTo>
                  <a:cubicBezTo>
                    <a:pt x="819" y="390"/>
                    <a:pt x="808" y="390"/>
                    <a:pt x="796" y="390"/>
                  </a:cubicBezTo>
                  <a:cubicBezTo>
                    <a:pt x="777" y="390"/>
                    <a:pt x="776" y="391"/>
                    <a:pt x="776" y="392"/>
                  </a:cubicBezTo>
                  <a:cubicBezTo>
                    <a:pt x="776" y="394"/>
                    <a:pt x="777" y="394"/>
                    <a:pt x="784" y="394"/>
                  </a:cubicBezTo>
                  <a:close/>
                  <a:moveTo>
                    <a:pt x="826" y="351"/>
                  </a:moveTo>
                  <a:cubicBezTo>
                    <a:pt x="826" y="356"/>
                    <a:pt x="826" y="356"/>
                    <a:pt x="826" y="356"/>
                  </a:cubicBezTo>
                  <a:cubicBezTo>
                    <a:pt x="825" y="361"/>
                    <a:pt x="825" y="361"/>
                    <a:pt x="825" y="361"/>
                  </a:cubicBezTo>
                  <a:cubicBezTo>
                    <a:pt x="822" y="361"/>
                    <a:pt x="822" y="361"/>
                    <a:pt x="822" y="361"/>
                  </a:cubicBezTo>
                  <a:cubicBezTo>
                    <a:pt x="820" y="361"/>
                    <a:pt x="812" y="360"/>
                    <a:pt x="805" y="360"/>
                  </a:cubicBezTo>
                  <a:cubicBezTo>
                    <a:pt x="791" y="360"/>
                    <a:pt x="791" y="360"/>
                    <a:pt x="791" y="360"/>
                  </a:cubicBezTo>
                  <a:cubicBezTo>
                    <a:pt x="791" y="354"/>
                    <a:pt x="791" y="354"/>
                    <a:pt x="791" y="354"/>
                  </a:cubicBezTo>
                  <a:cubicBezTo>
                    <a:pt x="799" y="352"/>
                    <a:pt x="799" y="352"/>
                    <a:pt x="799" y="352"/>
                  </a:cubicBezTo>
                  <a:cubicBezTo>
                    <a:pt x="812" y="351"/>
                    <a:pt x="817" y="350"/>
                    <a:pt x="822" y="351"/>
                  </a:cubicBezTo>
                  <a:lnTo>
                    <a:pt x="826" y="351"/>
                  </a:lnTo>
                  <a:close/>
                  <a:moveTo>
                    <a:pt x="777" y="294"/>
                  </a:moveTo>
                  <a:cubicBezTo>
                    <a:pt x="778" y="293"/>
                    <a:pt x="778" y="293"/>
                    <a:pt x="778" y="295"/>
                  </a:cubicBezTo>
                  <a:cubicBezTo>
                    <a:pt x="778" y="297"/>
                    <a:pt x="778" y="297"/>
                    <a:pt x="777" y="296"/>
                  </a:cubicBezTo>
                  <a:cubicBezTo>
                    <a:pt x="776" y="295"/>
                    <a:pt x="776" y="294"/>
                    <a:pt x="777" y="294"/>
                  </a:cubicBezTo>
                  <a:close/>
                  <a:moveTo>
                    <a:pt x="777" y="287"/>
                  </a:moveTo>
                  <a:cubicBezTo>
                    <a:pt x="778" y="287"/>
                    <a:pt x="778" y="288"/>
                    <a:pt x="778" y="288"/>
                  </a:cubicBezTo>
                  <a:cubicBezTo>
                    <a:pt x="778" y="289"/>
                    <a:pt x="778" y="289"/>
                    <a:pt x="778" y="289"/>
                  </a:cubicBezTo>
                  <a:cubicBezTo>
                    <a:pt x="777" y="289"/>
                    <a:pt x="777" y="289"/>
                    <a:pt x="777" y="288"/>
                  </a:cubicBezTo>
                  <a:cubicBezTo>
                    <a:pt x="776" y="288"/>
                    <a:pt x="777" y="287"/>
                    <a:pt x="777" y="287"/>
                  </a:cubicBezTo>
                  <a:close/>
                  <a:moveTo>
                    <a:pt x="777" y="303"/>
                  </a:moveTo>
                  <a:cubicBezTo>
                    <a:pt x="778" y="303"/>
                    <a:pt x="778" y="303"/>
                    <a:pt x="778" y="303"/>
                  </a:cubicBezTo>
                  <a:cubicBezTo>
                    <a:pt x="778" y="304"/>
                    <a:pt x="778" y="304"/>
                    <a:pt x="777" y="304"/>
                  </a:cubicBezTo>
                  <a:cubicBezTo>
                    <a:pt x="777" y="304"/>
                    <a:pt x="776" y="304"/>
                    <a:pt x="776" y="304"/>
                  </a:cubicBezTo>
                  <a:cubicBezTo>
                    <a:pt x="776" y="304"/>
                    <a:pt x="777" y="303"/>
                    <a:pt x="777" y="303"/>
                  </a:cubicBezTo>
                  <a:close/>
                  <a:moveTo>
                    <a:pt x="776" y="361"/>
                  </a:moveTo>
                  <a:cubicBezTo>
                    <a:pt x="775" y="361"/>
                    <a:pt x="775" y="360"/>
                    <a:pt x="775" y="358"/>
                  </a:cubicBezTo>
                  <a:cubicBezTo>
                    <a:pt x="775" y="357"/>
                    <a:pt x="776" y="356"/>
                    <a:pt x="776" y="356"/>
                  </a:cubicBezTo>
                  <a:cubicBezTo>
                    <a:pt x="777" y="356"/>
                    <a:pt x="777" y="357"/>
                    <a:pt x="777" y="358"/>
                  </a:cubicBezTo>
                  <a:cubicBezTo>
                    <a:pt x="778" y="360"/>
                    <a:pt x="777" y="361"/>
                    <a:pt x="776" y="361"/>
                  </a:cubicBezTo>
                  <a:close/>
                  <a:moveTo>
                    <a:pt x="777" y="365"/>
                  </a:moveTo>
                  <a:cubicBezTo>
                    <a:pt x="779" y="364"/>
                    <a:pt x="783" y="364"/>
                    <a:pt x="786" y="364"/>
                  </a:cubicBezTo>
                  <a:cubicBezTo>
                    <a:pt x="789" y="364"/>
                    <a:pt x="792" y="364"/>
                    <a:pt x="793" y="363"/>
                  </a:cubicBezTo>
                  <a:cubicBezTo>
                    <a:pt x="794" y="362"/>
                    <a:pt x="819" y="363"/>
                    <a:pt x="823" y="364"/>
                  </a:cubicBezTo>
                  <a:cubicBezTo>
                    <a:pt x="824" y="364"/>
                    <a:pt x="826" y="365"/>
                    <a:pt x="826" y="365"/>
                  </a:cubicBezTo>
                  <a:cubicBezTo>
                    <a:pt x="826" y="366"/>
                    <a:pt x="823" y="367"/>
                    <a:pt x="823" y="366"/>
                  </a:cubicBezTo>
                  <a:cubicBezTo>
                    <a:pt x="822" y="366"/>
                    <a:pt x="811" y="366"/>
                    <a:pt x="798" y="366"/>
                  </a:cubicBezTo>
                  <a:cubicBezTo>
                    <a:pt x="782" y="366"/>
                    <a:pt x="775" y="365"/>
                    <a:pt x="777" y="365"/>
                  </a:cubicBezTo>
                  <a:close/>
                  <a:moveTo>
                    <a:pt x="784" y="293"/>
                  </a:moveTo>
                  <a:cubicBezTo>
                    <a:pt x="787" y="293"/>
                    <a:pt x="788" y="293"/>
                    <a:pt x="788" y="294"/>
                  </a:cubicBezTo>
                  <a:cubicBezTo>
                    <a:pt x="788" y="295"/>
                    <a:pt x="787" y="296"/>
                    <a:pt x="784" y="296"/>
                  </a:cubicBezTo>
                  <a:cubicBezTo>
                    <a:pt x="782" y="296"/>
                    <a:pt x="781" y="295"/>
                    <a:pt x="781" y="294"/>
                  </a:cubicBezTo>
                  <a:cubicBezTo>
                    <a:pt x="781" y="293"/>
                    <a:pt x="782" y="293"/>
                    <a:pt x="784" y="293"/>
                  </a:cubicBezTo>
                  <a:close/>
                  <a:moveTo>
                    <a:pt x="785" y="285"/>
                  </a:moveTo>
                  <a:cubicBezTo>
                    <a:pt x="787" y="285"/>
                    <a:pt x="788" y="285"/>
                    <a:pt x="788" y="287"/>
                  </a:cubicBezTo>
                  <a:cubicBezTo>
                    <a:pt x="787" y="288"/>
                    <a:pt x="786" y="289"/>
                    <a:pt x="784" y="289"/>
                  </a:cubicBezTo>
                  <a:cubicBezTo>
                    <a:pt x="780" y="289"/>
                    <a:pt x="780" y="286"/>
                    <a:pt x="785" y="285"/>
                  </a:cubicBezTo>
                  <a:close/>
                  <a:moveTo>
                    <a:pt x="781" y="281"/>
                  </a:moveTo>
                  <a:cubicBezTo>
                    <a:pt x="781" y="280"/>
                    <a:pt x="781" y="280"/>
                    <a:pt x="785" y="279"/>
                  </a:cubicBezTo>
                  <a:cubicBezTo>
                    <a:pt x="787" y="279"/>
                    <a:pt x="790" y="280"/>
                    <a:pt x="788" y="281"/>
                  </a:cubicBezTo>
                  <a:cubicBezTo>
                    <a:pt x="786" y="282"/>
                    <a:pt x="782" y="282"/>
                    <a:pt x="781" y="281"/>
                  </a:cubicBezTo>
                  <a:close/>
                  <a:moveTo>
                    <a:pt x="785" y="267"/>
                  </a:moveTo>
                  <a:cubicBezTo>
                    <a:pt x="781" y="267"/>
                    <a:pt x="782" y="266"/>
                    <a:pt x="786" y="265"/>
                  </a:cubicBezTo>
                  <a:cubicBezTo>
                    <a:pt x="788" y="264"/>
                    <a:pt x="789" y="264"/>
                    <a:pt x="789" y="266"/>
                  </a:cubicBezTo>
                  <a:cubicBezTo>
                    <a:pt x="789" y="267"/>
                    <a:pt x="788" y="267"/>
                    <a:pt x="785" y="267"/>
                  </a:cubicBezTo>
                  <a:close/>
                  <a:moveTo>
                    <a:pt x="788" y="273"/>
                  </a:moveTo>
                  <a:cubicBezTo>
                    <a:pt x="788" y="275"/>
                    <a:pt x="782" y="276"/>
                    <a:pt x="782" y="274"/>
                  </a:cubicBezTo>
                  <a:cubicBezTo>
                    <a:pt x="782" y="274"/>
                    <a:pt x="783" y="273"/>
                    <a:pt x="784" y="272"/>
                  </a:cubicBezTo>
                  <a:cubicBezTo>
                    <a:pt x="787" y="271"/>
                    <a:pt x="789" y="272"/>
                    <a:pt x="788" y="273"/>
                  </a:cubicBezTo>
                  <a:close/>
                  <a:moveTo>
                    <a:pt x="784" y="256"/>
                  </a:moveTo>
                  <a:cubicBezTo>
                    <a:pt x="787" y="255"/>
                    <a:pt x="789" y="257"/>
                    <a:pt x="788" y="259"/>
                  </a:cubicBezTo>
                  <a:cubicBezTo>
                    <a:pt x="788" y="260"/>
                    <a:pt x="786" y="260"/>
                    <a:pt x="785" y="260"/>
                  </a:cubicBezTo>
                  <a:cubicBezTo>
                    <a:pt x="781" y="260"/>
                    <a:pt x="780" y="257"/>
                    <a:pt x="784" y="256"/>
                  </a:cubicBezTo>
                  <a:close/>
                  <a:moveTo>
                    <a:pt x="784" y="244"/>
                  </a:moveTo>
                  <a:cubicBezTo>
                    <a:pt x="788" y="244"/>
                    <a:pt x="788" y="245"/>
                    <a:pt x="788" y="248"/>
                  </a:cubicBezTo>
                  <a:cubicBezTo>
                    <a:pt x="788" y="250"/>
                    <a:pt x="788" y="252"/>
                    <a:pt x="788" y="251"/>
                  </a:cubicBezTo>
                  <a:cubicBezTo>
                    <a:pt x="787" y="251"/>
                    <a:pt x="786" y="251"/>
                    <a:pt x="784" y="251"/>
                  </a:cubicBezTo>
                  <a:cubicBezTo>
                    <a:pt x="782" y="251"/>
                    <a:pt x="782" y="250"/>
                    <a:pt x="782" y="247"/>
                  </a:cubicBezTo>
                  <a:cubicBezTo>
                    <a:pt x="782" y="243"/>
                    <a:pt x="782" y="243"/>
                    <a:pt x="784" y="244"/>
                  </a:cubicBezTo>
                  <a:close/>
                  <a:moveTo>
                    <a:pt x="789" y="357"/>
                  </a:moveTo>
                  <a:cubicBezTo>
                    <a:pt x="790" y="359"/>
                    <a:pt x="789" y="360"/>
                    <a:pt x="789" y="360"/>
                  </a:cubicBezTo>
                  <a:cubicBezTo>
                    <a:pt x="788" y="361"/>
                    <a:pt x="786" y="361"/>
                    <a:pt x="784" y="361"/>
                  </a:cubicBezTo>
                  <a:cubicBezTo>
                    <a:pt x="780" y="361"/>
                    <a:pt x="780" y="361"/>
                    <a:pt x="779" y="359"/>
                  </a:cubicBezTo>
                  <a:cubicBezTo>
                    <a:pt x="779" y="357"/>
                    <a:pt x="779" y="356"/>
                    <a:pt x="779" y="356"/>
                  </a:cubicBezTo>
                  <a:cubicBezTo>
                    <a:pt x="779" y="355"/>
                    <a:pt x="781" y="355"/>
                    <a:pt x="784" y="355"/>
                  </a:cubicBezTo>
                  <a:cubicBezTo>
                    <a:pt x="789" y="354"/>
                    <a:pt x="789" y="354"/>
                    <a:pt x="789" y="357"/>
                  </a:cubicBezTo>
                  <a:close/>
                  <a:moveTo>
                    <a:pt x="788" y="340"/>
                  </a:moveTo>
                  <a:cubicBezTo>
                    <a:pt x="788" y="341"/>
                    <a:pt x="787" y="342"/>
                    <a:pt x="784" y="342"/>
                  </a:cubicBezTo>
                  <a:cubicBezTo>
                    <a:pt x="779" y="342"/>
                    <a:pt x="778" y="341"/>
                    <a:pt x="781" y="340"/>
                  </a:cubicBezTo>
                  <a:cubicBezTo>
                    <a:pt x="784" y="338"/>
                    <a:pt x="788" y="339"/>
                    <a:pt x="788" y="340"/>
                  </a:cubicBezTo>
                  <a:close/>
                  <a:moveTo>
                    <a:pt x="787" y="312"/>
                  </a:moveTo>
                  <a:cubicBezTo>
                    <a:pt x="781" y="313"/>
                    <a:pt x="780" y="313"/>
                    <a:pt x="780" y="311"/>
                  </a:cubicBezTo>
                  <a:cubicBezTo>
                    <a:pt x="780" y="309"/>
                    <a:pt x="781" y="308"/>
                    <a:pt x="784" y="308"/>
                  </a:cubicBezTo>
                  <a:cubicBezTo>
                    <a:pt x="787" y="308"/>
                    <a:pt x="788" y="309"/>
                    <a:pt x="788" y="310"/>
                  </a:cubicBezTo>
                  <a:cubicBezTo>
                    <a:pt x="788" y="311"/>
                    <a:pt x="787" y="311"/>
                    <a:pt x="787" y="312"/>
                  </a:cubicBezTo>
                  <a:close/>
                  <a:moveTo>
                    <a:pt x="783" y="346"/>
                  </a:moveTo>
                  <a:cubicBezTo>
                    <a:pt x="788" y="346"/>
                    <a:pt x="788" y="346"/>
                    <a:pt x="788" y="348"/>
                  </a:cubicBezTo>
                  <a:cubicBezTo>
                    <a:pt x="788" y="350"/>
                    <a:pt x="788" y="351"/>
                    <a:pt x="786" y="351"/>
                  </a:cubicBezTo>
                  <a:cubicBezTo>
                    <a:pt x="785" y="351"/>
                    <a:pt x="783" y="351"/>
                    <a:pt x="781" y="351"/>
                  </a:cubicBezTo>
                  <a:cubicBezTo>
                    <a:pt x="779" y="352"/>
                    <a:pt x="778" y="352"/>
                    <a:pt x="778" y="349"/>
                  </a:cubicBezTo>
                  <a:cubicBezTo>
                    <a:pt x="778" y="346"/>
                    <a:pt x="779" y="346"/>
                    <a:pt x="783" y="346"/>
                  </a:cubicBezTo>
                  <a:close/>
                  <a:moveTo>
                    <a:pt x="800" y="255"/>
                  </a:moveTo>
                  <a:cubicBezTo>
                    <a:pt x="803" y="255"/>
                    <a:pt x="805" y="255"/>
                    <a:pt x="805" y="257"/>
                  </a:cubicBezTo>
                  <a:cubicBezTo>
                    <a:pt x="805" y="259"/>
                    <a:pt x="804" y="259"/>
                    <a:pt x="802" y="259"/>
                  </a:cubicBezTo>
                  <a:cubicBezTo>
                    <a:pt x="798" y="259"/>
                    <a:pt x="796" y="256"/>
                    <a:pt x="800" y="255"/>
                  </a:cubicBezTo>
                  <a:close/>
                  <a:moveTo>
                    <a:pt x="802" y="242"/>
                  </a:moveTo>
                  <a:cubicBezTo>
                    <a:pt x="804" y="242"/>
                    <a:pt x="804" y="243"/>
                    <a:pt x="804" y="247"/>
                  </a:cubicBezTo>
                  <a:cubicBezTo>
                    <a:pt x="804" y="251"/>
                    <a:pt x="804" y="251"/>
                    <a:pt x="802" y="251"/>
                  </a:cubicBezTo>
                  <a:cubicBezTo>
                    <a:pt x="799" y="252"/>
                    <a:pt x="799" y="251"/>
                    <a:pt x="799" y="248"/>
                  </a:cubicBezTo>
                  <a:cubicBezTo>
                    <a:pt x="798" y="243"/>
                    <a:pt x="799" y="242"/>
                    <a:pt x="802" y="242"/>
                  </a:cubicBezTo>
                  <a:close/>
                  <a:moveTo>
                    <a:pt x="819" y="250"/>
                  </a:moveTo>
                  <a:cubicBezTo>
                    <a:pt x="816" y="250"/>
                    <a:pt x="816" y="250"/>
                    <a:pt x="816" y="246"/>
                  </a:cubicBezTo>
                  <a:cubicBezTo>
                    <a:pt x="816" y="243"/>
                    <a:pt x="817" y="242"/>
                    <a:pt x="819" y="242"/>
                  </a:cubicBezTo>
                  <a:cubicBezTo>
                    <a:pt x="822" y="241"/>
                    <a:pt x="822" y="241"/>
                    <a:pt x="822" y="246"/>
                  </a:cubicBezTo>
                  <a:cubicBezTo>
                    <a:pt x="822" y="250"/>
                    <a:pt x="822" y="250"/>
                    <a:pt x="819" y="250"/>
                  </a:cubicBezTo>
                  <a:close/>
                  <a:moveTo>
                    <a:pt x="822" y="257"/>
                  </a:moveTo>
                  <a:cubicBezTo>
                    <a:pt x="822" y="260"/>
                    <a:pt x="822" y="260"/>
                    <a:pt x="820" y="260"/>
                  </a:cubicBezTo>
                  <a:cubicBezTo>
                    <a:pt x="819" y="260"/>
                    <a:pt x="817" y="260"/>
                    <a:pt x="817" y="259"/>
                  </a:cubicBezTo>
                  <a:cubicBezTo>
                    <a:pt x="817" y="259"/>
                    <a:pt x="816" y="258"/>
                    <a:pt x="816" y="257"/>
                  </a:cubicBezTo>
                  <a:cubicBezTo>
                    <a:pt x="816" y="255"/>
                    <a:pt x="817" y="254"/>
                    <a:pt x="819" y="254"/>
                  </a:cubicBezTo>
                  <a:cubicBezTo>
                    <a:pt x="822" y="254"/>
                    <a:pt x="822" y="255"/>
                    <a:pt x="822" y="257"/>
                  </a:cubicBezTo>
                  <a:close/>
                  <a:moveTo>
                    <a:pt x="819" y="262"/>
                  </a:moveTo>
                  <a:cubicBezTo>
                    <a:pt x="822" y="262"/>
                    <a:pt x="822" y="262"/>
                    <a:pt x="822" y="264"/>
                  </a:cubicBezTo>
                  <a:cubicBezTo>
                    <a:pt x="822" y="267"/>
                    <a:pt x="817" y="268"/>
                    <a:pt x="816" y="265"/>
                  </a:cubicBezTo>
                  <a:cubicBezTo>
                    <a:pt x="815" y="263"/>
                    <a:pt x="816" y="262"/>
                    <a:pt x="819" y="262"/>
                  </a:cubicBezTo>
                  <a:close/>
                  <a:moveTo>
                    <a:pt x="822" y="272"/>
                  </a:moveTo>
                  <a:cubicBezTo>
                    <a:pt x="822" y="273"/>
                    <a:pt x="822" y="273"/>
                    <a:pt x="819" y="274"/>
                  </a:cubicBezTo>
                  <a:cubicBezTo>
                    <a:pt x="816" y="274"/>
                    <a:pt x="815" y="273"/>
                    <a:pt x="815" y="272"/>
                  </a:cubicBezTo>
                  <a:cubicBezTo>
                    <a:pt x="815" y="268"/>
                    <a:pt x="821" y="268"/>
                    <a:pt x="822" y="272"/>
                  </a:cubicBezTo>
                  <a:close/>
                  <a:moveTo>
                    <a:pt x="822" y="279"/>
                  </a:moveTo>
                  <a:cubicBezTo>
                    <a:pt x="822" y="281"/>
                    <a:pt x="821" y="283"/>
                    <a:pt x="820" y="282"/>
                  </a:cubicBezTo>
                  <a:cubicBezTo>
                    <a:pt x="820" y="281"/>
                    <a:pt x="817" y="281"/>
                    <a:pt x="814" y="281"/>
                  </a:cubicBezTo>
                  <a:cubicBezTo>
                    <a:pt x="808" y="281"/>
                    <a:pt x="808" y="281"/>
                    <a:pt x="808" y="279"/>
                  </a:cubicBezTo>
                  <a:cubicBezTo>
                    <a:pt x="808" y="277"/>
                    <a:pt x="809" y="277"/>
                    <a:pt x="815" y="277"/>
                  </a:cubicBezTo>
                  <a:cubicBezTo>
                    <a:pt x="822" y="276"/>
                    <a:pt x="822" y="276"/>
                    <a:pt x="822" y="279"/>
                  </a:cubicBezTo>
                  <a:close/>
                  <a:moveTo>
                    <a:pt x="821" y="285"/>
                  </a:moveTo>
                  <a:cubicBezTo>
                    <a:pt x="820" y="286"/>
                    <a:pt x="808" y="287"/>
                    <a:pt x="807" y="286"/>
                  </a:cubicBezTo>
                  <a:cubicBezTo>
                    <a:pt x="806" y="284"/>
                    <a:pt x="808" y="283"/>
                    <a:pt x="814" y="283"/>
                  </a:cubicBezTo>
                  <a:cubicBezTo>
                    <a:pt x="819" y="283"/>
                    <a:pt x="822" y="284"/>
                    <a:pt x="821" y="285"/>
                  </a:cubicBezTo>
                  <a:close/>
                  <a:moveTo>
                    <a:pt x="821" y="292"/>
                  </a:moveTo>
                  <a:cubicBezTo>
                    <a:pt x="821" y="294"/>
                    <a:pt x="821" y="295"/>
                    <a:pt x="820" y="294"/>
                  </a:cubicBezTo>
                  <a:cubicBezTo>
                    <a:pt x="819" y="294"/>
                    <a:pt x="815" y="294"/>
                    <a:pt x="812" y="294"/>
                  </a:cubicBezTo>
                  <a:cubicBezTo>
                    <a:pt x="809" y="294"/>
                    <a:pt x="807" y="293"/>
                    <a:pt x="807" y="292"/>
                  </a:cubicBezTo>
                  <a:cubicBezTo>
                    <a:pt x="807" y="290"/>
                    <a:pt x="808" y="290"/>
                    <a:pt x="815" y="289"/>
                  </a:cubicBezTo>
                  <a:cubicBezTo>
                    <a:pt x="821" y="289"/>
                    <a:pt x="821" y="289"/>
                    <a:pt x="821" y="289"/>
                  </a:cubicBezTo>
                  <a:lnTo>
                    <a:pt x="821" y="292"/>
                  </a:lnTo>
                  <a:close/>
                  <a:moveTo>
                    <a:pt x="811" y="262"/>
                  </a:moveTo>
                  <a:cubicBezTo>
                    <a:pt x="814" y="262"/>
                    <a:pt x="814" y="262"/>
                    <a:pt x="814" y="264"/>
                  </a:cubicBezTo>
                  <a:cubicBezTo>
                    <a:pt x="814" y="265"/>
                    <a:pt x="814" y="266"/>
                    <a:pt x="813" y="266"/>
                  </a:cubicBezTo>
                  <a:cubicBezTo>
                    <a:pt x="810" y="268"/>
                    <a:pt x="808" y="267"/>
                    <a:pt x="808" y="264"/>
                  </a:cubicBezTo>
                  <a:cubicBezTo>
                    <a:pt x="808" y="262"/>
                    <a:pt x="808" y="262"/>
                    <a:pt x="811" y="262"/>
                  </a:cubicBezTo>
                  <a:close/>
                  <a:moveTo>
                    <a:pt x="808" y="257"/>
                  </a:moveTo>
                  <a:cubicBezTo>
                    <a:pt x="808" y="255"/>
                    <a:pt x="809" y="255"/>
                    <a:pt x="811" y="255"/>
                  </a:cubicBezTo>
                  <a:cubicBezTo>
                    <a:pt x="813" y="255"/>
                    <a:pt x="814" y="255"/>
                    <a:pt x="814" y="257"/>
                  </a:cubicBezTo>
                  <a:cubicBezTo>
                    <a:pt x="814" y="258"/>
                    <a:pt x="813" y="259"/>
                    <a:pt x="811" y="259"/>
                  </a:cubicBezTo>
                  <a:cubicBezTo>
                    <a:pt x="808" y="259"/>
                    <a:pt x="808" y="259"/>
                    <a:pt x="808" y="257"/>
                  </a:cubicBezTo>
                  <a:close/>
                  <a:moveTo>
                    <a:pt x="814" y="272"/>
                  </a:moveTo>
                  <a:cubicBezTo>
                    <a:pt x="814" y="274"/>
                    <a:pt x="813" y="274"/>
                    <a:pt x="811" y="274"/>
                  </a:cubicBezTo>
                  <a:cubicBezTo>
                    <a:pt x="808" y="275"/>
                    <a:pt x="808" y="274"/>
                    <a:pt x="808" y="272"/>
                  </a:cubicBezTo>
                  <a:cubicBezTo>
                    <a:pt x="808" y="270"/>
                    <a:pt x="808" y="270"/>
                    <a:pt x="811" y="270"/>
                  </a:cubicBezTo>
                  <a:cubicBezTo>
                    <a:pt x="814" y="270"/>
                    <a:pt x="815" y="270"/>
                    <a:pt x="814" y="272"/>
                  </a:cubicBezTo>
                  <a:close/>
                  <a:moveTo>
                    <a:pt x="815" y="243"/>
                  </a:moveTo>
                  <a:cubicBezTo>
                    <a:pt x="814" y="244"/>
                    <a:pt x="814" y="246"/>
                    <a:pt x="814" y="247"/>
                  </a:cubicBezTo>
                  <a:cubicBezTo>
                    <a:pt x="813" y="249"/>
                    <a:pt x="813" y="250"/>
                    <a:pt x="812" y="251"/>
                  </a:cubicBezTo>
                  <a:cubicBezTo>
                    <a:pt x="810" y="252"/>
                    <a:pt x="809" y="252"/>
                    <a:pt x="808" y="250"/>
                  </a:cubicBezTo>
                  <a:cubicBezTo>
                    <a:pt x="807" y="248"/>
                    <a:pt x="808" y="242"/>
                    <a:pt x="809" y="242"/>
                  </a:cubicBezTo>
                  <a:cubicBezTo>
                    <a:pt x="809" y="242"/>
                    <a:pt x="811" y="242"/>
                    <a:pt x="813" y="241"/>
                  </a:cubicBezTo>
                  <a:cubicBezTo>
                    <a:pt x="815" y="241"/>
                    <a:pt x="815" y="241"/>
                    <a:pt x="815" y="243"/>
                  </a:cubicBezTo>
                  <a:close/>
                  <a:moveTo>
                    <a:pt x="809" y="237"/>
                  </a:moveTo>
                  <a:cubicBezTo>
                    <a:pt x="805" y="236"/>
                    <a:pt x="805" y="236"/>
                    <a:pt x="805" y="236"/>
                  </a:cubicBezTo>
                  <a:cubicBezTo>
                    <a:pt x="810" y="236"/>
                    <a:pt x="810" y="236"/>
                    <a:pt x="810" y="236"/>
                  </a:cubicBezTo>
                  <a:cubicBezTo>
                    <a:pt x="812" y="236"/>
                    <a:pt x="814" y="236"/>
                    <a:pt x="814" y="237"/>
                  </a:cubicBezTo>
                  <a:cubicBezTo>
                    <a:pt x="814" y="237"/>
                    <a:pt x="813" y="238"/>
                    <a:pt x="809" y="237"/>
                  </a:cubicBezTo>
                  <a:close/>
                  <a:moveTo>
                    <a:pt x="805" y="272"/>
                  </a:moveTo>
                  <a:cubicBezTo>
                    <a:pt x="804" y="273"/>
                    <a:pt x="803" y="274"/>
                    <a:pt x="801" y="274"/>
                  </a:cubicBezTo>
                  <a:cubicBezTo>
                    <a:pt x="799" y="275"/>
                    <a:pt x="798" y="274"/>
                    <a:pt x="798" y="272"/>
                  </a:cubicBezTo>
                  <a:cubicBezTo>
                    <a:pt x="798" y="270"/>
                    <a:pt x="799" y="270"/>
                    <a:pt x="802" y="270"/>
                  </a:cubicBezTo>
                  <a:cubicBezTo>
                    <a:pt x="806" y="270"/>
                    <a:pt x="806" y="270"/>
                    <a:pt x="805" y="272"/>
                  </a:cubicBezTo>
                  <a:close/>
                  <a:moveTo>
                    <a:pt x="802" y="267"/>
                  </a:moveTo>
                  <a:cubicBezTo>
                    <a:pt x="799" y="267"/>
                    <a:pt x="797" y="265"/>
                    <a:pt x="799" y="263"/>
                  </a:cubicBezTo>
                  <a:cubicBezTo>
                    <a:pt x="799" y="263"/>
                    <a:pt x="800" y="262"/>
                    <a:pt x="802" y="262"/>
                  </a:cubicBezTo>
                  <a:cubicBezTo>
                    <a:pt x="804" y="262"/>
                    <a:pt x="805" y="262"/>
                    <a:pt x="805" y="264"/>
                  </a:cubicBezTo>
                  <a:cubicBezTo>
                    <a:pt x="805" y="267"/>
                    <a:pt x="804" y="267"/>
                    <a:pt x="802" y="267"/>
                  </a:cubicBezTo>
                  <a:close/>
                  <a:moveTo>
                    <a:pt x="803" y="276"/>
                  </a:moveTo>
                  <a:cubicBezTo>
                    <a:pt x="805" y="276"/>
                    <a:pt x="806" y="277"/>
                    <a:pt x="806" y="278"/>
                  </a:cubicBezTo>
                  <a:cubicBezTo>
                    <a:pt x="806" y="280"/>
                    <a:pt x="805" y="280"/>
                    <a:pt x="804" y="280"/>
                  </a:cubicBezTo>
                  <a:cubicBezTo>
                    <a:pt x="802" y="280"/>
                    <a:pt x="801" y="281"/>
                    <a:pt x="800" y="281"/>
                  </a:cubicBezTo>
                  <a:cubicBezTo>
                    <a:pt x="799" y="281"/>
                    <a:pt x="798" y="281"/>
                    <a:pt x="798" y="280"/>
                  </a:cubicBezTo>
                  <a:cubicBezTo>
                    <a:pt x="797" y="279"/>
                    <a:pt x="800" y="276"/>
                    <a:pt x="803" y="276"/>
                  </a:cubicBezTo>
                  <a:close/>
                  <a:moveTo>
                    <a:pt x="802" y="284"/>
                  </a:moveTo>
                  <a:cubicBezTo>
                    <a:pt x="805" y="283"/>
                    <a:pt x="806" y="283"/>
                    <a:pt x="806" y="285"/>
                  </a:cubicBezTo>
                  <a:cubicBezTo>
                    <a:pt x="806" y="286"/>
                    <a:pt x="805" y="287"/>
                    <a:pt x="802" y="287"/>
                  </a:cubicBezTo>
                  <a:cubicBezTo>
                    <a:pt x="795" y="288"/>
                    <a:pt x="796" y="285"/>
                    <a:pt x="802" y="284"/>
                  </a:cubicBezTo>
                  <a:close/>
                  <a:moveTo>
                    <a:pt x="805" y="292"/>
                  </a:moveTo>
                  <a:cubicBezTo>
                    <a:pt x="805" y="294"/>
                    <a:pt x="804" y="294"/>
                    <a:pt x="801" y="295"/>
                  </a:cubicBezTo>
                  <a:cubicBezTo>
                    <a:pt x="798" y="295"/>
                    <a:pt x="797" y="295"/>
                    <a:pt x="797" y="293"/>
                  </a:cubicBezTo>
                  <a:cubicBezTo>
                    <a:pt x="797" y="293"/>
                    <a:pt x="798" y="291"/>
                    <a:pt x="800" y="291"/>
                  </a:cubicBezTo>
                  <a:cubicBezTo>
                    <a:pt x="804" y="289"/>
                    <a:pt x="805" y="290"/>
                    <a:pt x="805" y="292"/>
                  </a:cubicBezTo>
                  <a:close/>
                  <a:moveTo>
                    <a:pt x="812" y="314"/>
                  </a:moveTo>
                  <a:cubicBezTo>
                    <a:pt x="823" y="314"/>
                    <a:pt x="824" y="314"/>
                    <a:pt x="824" y="316"/>
                  </a:cubicBezTo>
                  <a:cubicBezTo>
                    <a:pt x="824" y="318"/>
                    <a:pt x="824" y="318"/>
                    <a:pt x="811" y="318"/>
                  </a:cubicBezTo>
                  <a:cubicBezTo>
                    <a:pt x="801" y="318"/>
                    <a:pt x="797" y="318"/>
                    <a:pt x="797" y="317"/>
                  </a:cubicBezTo>
                  <a:cubicBezTo>
                    <a:pt x="796" y="315"/>
                    <a:pt x="799" y="314"/>
                    <a:pt x="812" y="314"/>
                  </a:cubicBezTo>
                  <a:close/>
                  <a:moveTo>
                    <a:pt x="797" y="309"/>
                  </a:moveTo>
                  <a:cubicBezTo>
                    <a:pt x="797" y="307"/>
                    <a:pt x="798" y="307"/>
                    <a:pt x="811" y="307"/>
                  </a:cubicBezTo>
                  <a:cubicBezTo>
                    <a:pt x="823" y="308"/>
                    <a:pt x="824" y="308"/>
                    <a:pt x="824" y="309"/>
                  </a:cubicBezTo>
                  <a:cubicBezTo>
                    <a:pt x="824" y="312"/>
                    <a:pt x="825" y="312"/>
                    <a:pt x="809" y="311"/>
                  </a:cubicBezTo>
                  <a:cubicBezTo>
                    <a:pt x="798" y="311"/>
                    <a:pt x="797" y="311"/>
                    <a:pt x="797" y="309"/>
                  </a:cubicBezTo>
                  <a:close/>
                  <a:moveTo>
                    <a:pt x="798" y="330"/>
                  </a:moveTo>
                  <a:cubicBezTo>
                    <a:pt x="801" y="329"/>
                    <a:pt x="819" y="328"/>
                    <a:pt x="821" y="330"/>
                  </a:cubicBezTo>
                  <a:cubicBezTo>
                    <a:pt x="822" y="330"/>
                    <a:pt x="823" y="330"/>
                    <a:pt x="822" y="328"/>
                  </a:cubicBezTo>
                  <a:cubicBezTo>
                    <a:pt x="822" y="326"/>
                    <a:pt x="822" y="326"/>
                    <a:pt x="810" y="326"/>
                  </a:cubicBezTo>
                  <a:cubicBezTo>
                    <a:pt x="798" y="326"/>
                    <a:pt x="797" y="325"/>
                    <a:pt x="797" y="324"/>
                  </a:cubicBezTo>
                  <a:cubicBezTo>
                    <a:pt x="797" y="322"/>
                    <a:pt x="798" y="322"/>
                    <a:pt x="803" y="321"/>
                  </a:cubicBezTo>
                  <a:cubicBezTo>
                    <a:pt x="815" y="320"/>
                    <a:pt x="822" y="320"/>
                    <a:pt x="823" y="322"/>
                  </a:cubicBezTo>
                  <a:cubicBezTo>
                    <a:pt x="824" y="323"/>
                    <a:pt x="824" y="325"/>
                    <a:pt x="824" y="328"/>
                  </a:cubicBezTo>
                  <a:cubicBezTo>
                    <a:pt x="824" y="333"/>
                    <a:pt x="824" y="333"/>
                    <a:pt x="824" y="333"/>
                  </a:cubicBezTo>
                  <a:cubicBezTo>
                    <a:pt x="816" y="333"/>
                    <a:pt x="816" y="333"/>
                    <a:pt x="816" y="333"/>
                  </a:cubicBezTo>
                  <a:cubicBezTo>
                    <a:pt x="811" y="333"/>
                    <a:pt x="804" y="333"/>
                    <a:pt x="799" y="333"/>
                  </a:cubicBezTo>
                  <a:cubicBezTo>
                    <a:pt x="791" y="334"/>
                    <a:pt x="790" y="334"/>
                    <a:pt x="790" y="332"/>
                  </a:cubicBezTo>
                  <a:cubicBezTo>
                    <a:pt x="790" y="331"/>
                    <a:pt x="791" y="331"/>
                    <a:pt x="793" y="331"/>
                  </a:cubicBezTo>
                  <a:cubicBezTo>
                    <a:pt x="795" y="331"/>
                    <a:pt x="797" y="330"/>
                    <a:pt x="798" y="330"/>
                  </a:cubicBezTo>
                  <a:close/>
                  <a:moveTo>
                    <a:pt x="795" y="301"/>
                  </a:moveTo>
                  <a:cubicBezTo>
                    <a:pt x="795" y="303"/>
                    <a:pt x="794" y="304"/>
                    <a:pt x="793" y="304"/>
                  </a:cubicBezTo>
                  <a:cubicBezTo>
                    <a:pt x="791" y="304"/>
                    <a:pt x="791" y="304"/>
                    <a:pt x="791" y="302"/>
                  </a:cubicBezTo>
                  <a:cubicBezTo>
                    <a:pt x="791" y="299"/>
                    <a:pt x="791" y="299"/>
                    <a:pt x="793" y="299"/>
                  </a:cubicBezTo>
                  <a:cubicBezTo>
                    <a:pt x="795" y="299"/>
                    <a:pt x="796" y="299"/>
                    <a:pt x="795" y="301"/>
                  </a:cubicBezTo>
                  <a:close/>
                  <a:moveTo>
                    <a:pt x="794" y="311"/>
                  </a:moveTo>
                  <a:cubicBezTo>
                    <a:pt x="791" y="312"/>
                    <a:pt x="791" y="312"/>
                    <a:pt x="791" y="310"/>
                  </a:cubicBezTo>
                  <a:cubicBezTo>
                    <a:pt x="791" y="309"/>
                    <a:pt x="791" y="308"/>
                    <a:pt x="793" y="308"/>
                  </a:cubicBezTo>
                  <a:cubicBezTo>
                    <a:pt x="796" y="308"/>
                    <a:pt x="796" y="310"/>
                    <a:pt x="794" y="311"/>
                  </a:cubicBezTo>
                  <a:close/>
                  <a:moveTo>
                    <a:pt x="793" y="281"/>
                  </a:moveTo>
                  <a:cubicBezTo>
                    <a:pt x="791" y="281"/>
                    <a:pt x="791" y="281"/>
                    <a:pt x="791" y="279"/>
                  </a:cubicBezTo>
                  <a:cubicBezTo>
                    <a:pt x="791" y="278"/>
                    <a:pt x="791" y="277"/>
                    <a:pt x="793" y="278"/>
                  </a:cubicBezTo>
                  <a:cubicBezTo>
                    <a:pt x="794" y="278"/>
                    <a:pt x="795" y="279"/>
                    <a:pt x="795" y="279"/>
                  </a:cubicBezTo>
                  <a:cubicBezTo>
                    <a:pt x="795" y="280"/>
                    <a:pt x="794" y="281"/>
                    <a:pt x="793" y="281"/>
                  </a:cubicBezTo>
                  <a:close/>
                  <a:moveTo>
                    <a:pt x="795" y="286"/>
                  </a:moveTo>
                  <a:cubicBezTo>
                    <a:pt x="795" y="287"/>
                    <a:pt x="794" y="288"/>
                    <a:pt x="793" y="288"/>
                  </a:cubicBezTo>
                  <a:cubicBezTo>
                    <a:pt x="791" y="288"/>
                    <a:pt x="790" y="288"/>
                    <a:pt x="791" y="286"/>
                  </a:cubicBezTo>
                  <a:cubicBezTo>
                    <a:pt x="791" y="284"/>
                    <a:pt x="795" y="284"/>
                    <a:pt x="795" y="286"/>
                  </a:cubicBezTo>
                  <a:close/>
                  <a:moveTo>
                    <a:pt x="793" y="292"/>
                  </a:moveTo>
                  <a:cubicBezTo>
                    <a:pt x="795" y="292"/>
                    <a:pt x="795" y="292"/>
                    <a:pt x="795" y="293"/>
                  </a:cubicBezTo>
                  <a:cubicBezTo>
                    <a:pt x="795" y="295"/>
                    <a:pt x="791" y="295"/>
                    <a:pt x="791" y="293"/>
                  </a:cubicBezTo>
                  <a:cubicBezTo>
                    <a:pt x="791" y="292"/>
                    <a:pt x="791" y="292"/>
                    <a:pt x="793" y="292"/>
                  </a:cubicBezTo>
                  <a:close/>
                  <a:moveTo>
                    <a:pt x="793" y="267"/>
                  </a:moveTo>
                  <a:cubicBezTo>
                    <a:pt x="792" y="267"/>
                    <a:pt x="791" y="266"/>
                    <a:pt x="791" y="265"/>
                  </a:cubicBezTo>
                  <a:cubicBezTo>
                    <a:pt x="791" y="264"/>
                    <a:pt x="792" y="263"/>
                    <a:pt x="793" y="263"/>
                  </a:cubicBezTo>
                  <a:cubicBezTo>
                    <a:pt x="795" y="263"/>
                    <a:pt x="795" y="264"/>
                    <a:pt x="795" y="265"/>
                  </a:cubicBezTo>
                  <a:cubicBezTo>
                    <a:pt x="795" y="266"/>
                    <a:pt x="795" y="267"/>
                    <a:pt x="793" y="267"/>
                  </a:cubicBezTo>
                  <a:close/>
                  <a:moveTo>
                    <a:pt x="793" y="259"/>
                  </a:moveTo>
                  <a:cubicBezTo>
                    <a:pt x="792" y="259"/>
                    <a:pt x="791" y="259"/>
                    <a:pt x="791" y="257"/>
                  </a:cubicBezTo>
                  <a:cubicBezTo>
                    <a:pt x="791" y="256"/>
                    <a:pt x="792" y="255"/>
                    <a:pt x="793" y="255"/>
                  </a:cubicBezTo>
                  <a:cubicBezTo>
                    <a:pt x="795" y="255"/>
                    <a:pt x="795" y="256"/>
                    <a:pt x="795" y="257"/>
                  </a:cubicBezTo>
                  <a:cubicBezTo>
                    <a:pt x="795" y="259"/>
                    <a:pt x="795" y="259"/>
                    <a:pt x="793" y="259"/>
                  </a:cubicBezTo>
                  <a:close/>
                  <a:moveTo>
                    <a:pt x="795" y="247"/>
                  </a:moveTo>
                  <a:cubicBezTo>
                    <a:pt x="795" y="253"/>
                    <a:pt x="791" y="253"/>
                    <a:pt x="791" y="247"/>
                  </a:cubicBezTo>
                  <a:cubicBezTo>
                    <a:pt x="791" y="244"/>
                    <a:pt x="792" y="243"/>
                    <a:pt x="793" y="243"/>
                  </a:cubicBezTo>
                  <a:cubicBezTo>
                    <a:pt x="795" y="243"/>
                    <a:pt x="795" y="243"/>
                    <a:pt x="795" y="247"/>
                  </a:cubicBezTo>
                  <a:close/>
                  <a:moveTo>
                    <a:pt x="793" y="271"/>
                  </a:moveTo>
                  <a:cubicBezTo>
                    <a:pt x="794" y="270"/>
                    <a:pt x="795" y="271"/>
                    <a:pt x="795" y="272"/>
                  </a:cubicBezTo>
                  <a:cubicBezTo>
                    <a:pt x="795" y="275"/>
                    <a:pt x="792" y="275"/>
                    <a:pt x="791" y="273"/>
                  </a:cubicBezTo>
                  <a:cubicBezTo>
                    <a:pt x="790" y="271"/>
                    <a:pt x="790" y="271"/>
                    <a:pt x="793" y="271"/>
                  </a:cubicBezTo>
                  <a:close/>
                  <a:moveTo>
                    <a:pt x="793" y="315"/>
                  </a:moveTo>
                  <a:cubicBezTo>
                    <a:pt x="795" y="315"/>
                    <a:pt x="796" y="316"/>
                    <a:pt x="795" y="317"/>
                  </a:cubicBezTo>
                  <a:cubicBezTo>
                    <a:pt x="794" y="319"/>
                    <a:pt x="791" y="319"/>
                    <a:pt x="790" y="318"/>
                  </a:cubicBezTo>
                  <a:cubicBezTo>
                    <a:pt x="789" y="316"/>
                    <a:pt x="791" y="315"/>
                    <a:pt x="793" y="315"/>
                  </a:cubicBezTo>
                  <a:close/>
                  <a:moveTo>
                    <a:pt x="793" y="323"/>
                  </a:moveTo>
                  <a:cubicBezTo>
                    <a:pt x="795" y="323"/>
                    <a:pt x="795" y="323"/>
                    <a:pt x="795" y="324"/>
                  </a:cubicBezTo>
                  <a:cubicBezTo>
                    <a:pt x="795" y="326"/>
                    <a:pt x="794" y="326"/>
                    <a:pt x="792" y="326"/>
                  </a:cubicBezTo>
                  <a:cubicBezTo>
                    <a:pt x="789" y="326"/>
                    <a:pt x="789" y="323"/>
                    <a:pt x="793" y="323"/>
                  </a:cubicBezTo>
                  <a:close/>
                  <a:moveTo>
                    <a:pt x="813" y="349"/>
                  </a:moveTo>
                  <a:cubicBezTo>
                    <a:pt x="807" y="349"/>
                    <a:pt x="799" y="349"/>
                    <a:pt x="796" y="349"/>
                  </a:cubicBezTo>
                  <a:cubicBezTo>
                    <a:pt x="791" y="350"/>
                    <a:pt x="789" y="349"/>
                    <a:pt x="790" y="346"/>
                  </a:cubicBezTo>
                  <a:cubicBezTo>
                    <a:pt x="792" y="343"/>
                    <a:pt x="825" y="343"/>
                    <a:pt x="825" y="347"/>
                  </a:cubicBezTo>
                  <a:cubicBezTo>
                    <a:pt x="825" y="348"/>
                    <a:pt x="822" y="348"/>
                    <a:pt x="813" y="349"/>
                  </a:cubicBezTo>
                  <a:close/>
                  <a:moveTo>
                    <a:pt x="821" y="343"/>
                  </a:moveTo>
                  <a:cubicBezTo>
                    <a:pt x="820" y="343"/>
                    <a:pt x="818" y="342"/>
                    <a:pt x="818" y="342"/>
                  </a:cubicBezTo>
                  <a:cubicBezTo>
                    <a:pt x="817" y="342"/>
                    <a:pt x="811" y="342"/>
                    <a:pt x="804" y="342"/>
                  </a:cubicBezTo>
                  <a:cubicBezTo>
                    <a:pt x="790" y="341"/>
                    <a:pt x="787" y="340"/>
                    <a:pt x="792" y="338"/>
                  </a:cubicBezTo>
                  <a:cubicBezTo>
                    <a:pt x="794" y="337"/>
                    <a:pt x="816" y="335"/>
                    <a:pt x="821" y="336"/>
                  </a:cubicBezTo>
                  <a:cubicBezTo>
                    <a:pt x="824" y="336"/>
                    <a:pt x="824" y="336"/>
                    <a:pt x="824" y="339"/>
                  </a:cubicBezTo>
                  <a:cubicBezTo>
                    <a:pt x="825" y="342"/>
                    <a:pt x="824" y="343"/>
                    <a:pt x="821" y="343"/>
                  </a:cubicBezTo>
                  <a:close/>
                  <a:moveTo>
                    <a:pt x="823" y="298"/>
                  </a:moveTo>
                  <a:cubicBezTo>
                    <a:pt x="824" y="297"/>
                    <a:pt x="824" y="299"/>
                    <a:pt x="824" y="301"/>
                  </a:cubicBezTo>
                  <a:cubicBezTo>
                    <a:pt x="824" y="305"/>
                    <a:pt x="824" y="305"/>
                    <a:pt x="824" y="305"/>
                  </a:cubicBezTo>
                  <a:cubicBezTo>
                    <a:pt x="811" y="305"/>
                    <a:pt x="811" y="305"/>
                    <a:pt x="811" y="305"/>
                  </a:cubicBezTo>
                  <a:cubicBezTo>
                    <a:pt x="798" y="305"/>
                    <a:pt x="797" y="305"/>
                    <a:pt x="798" y="300"/>
                  </a:cubicBezTo>
                  <a:cubicBezTo>
                    <a:pt x="798" y="298"/>
                    <a:pt x="798" y="298"/>
                    <a:pt x="807" y="297"/>
                  </a:cubicBezTo>
                  <a:cubicBezTo>
                    <a:pt x="813" y="297"/>
                    <a:pt x="818" y="297"/>
                    <a:pt x="819" y="297"/>
                  </a:cubicBezTo>
                  <a:cubicBezTo>
                    <a:pt x="821" y="297"/>
                    <a:pt x="822" y="298"/>
                    <a:pt x="823" y="298"/>
                  </a:cubicBezTo>
                  <a:close/>
                  <a:moveTo>
                    <a:pt x="822" y="237"/>
                  </a:moveTo>
                  <a:cubicBezTo>
                    <a:pt x="823" y="238"/>
                    <a:pt x="822" y="238"/>
                    <a:pt x="820" y="238"/>
                  </a:cubicBezTo>
                  <a:cubicBezTo>
                    <a:pt x="818" y="238"/>
                    <a:pt x="817" y="238"/>
                    <a:pt x="818" y="237"/>
                  </a:cubicBezTo>
                  <a:cubicBezTo>
                    <a:pt x="818" y="237"/>
                    <a:pt x="819" y="236"/>
                    <a:pt x="820" y="236"/>
                  </a:cubicBezTo>
                  <a:cubicBezTo>
                    <a:pt x="821" y="236"/>
                    <a:pt x="822" y="236"/>
                    <a:pt x="822" y="237"/>
                  </a:cubicBezTo>
                  <a:close/>
                  <a:moveTo>
                    <a:pt x="784" y="217"/>
                  </a:moveTo>
                  <a:cubicBezTo>
                    <a:pt x="785" y="212"/>
                    <a:pt x="787" y="205"/>
                    <a:pt x="788" y="202"/>
                  </a:cubicBezTo>
                  <a:cubicBezTo>
                    <a:pt x="790" y="197"/>
                    <a:pt x="790" y="197"/>
                    <a:pt x="790" y="197"/>
                  </a:cubicBezTo>
                  <a:cubicBezTo>
                    <a:pt x="801" y="197"/>
                    <a:pt x="801" y="197"/>
                    <a:pt x="801" y="197"/>
                  </a:cubicBezTo>
                  <a:cubicBezTo>
                    <a:pt x="807" y="197"/>
                    <a:pt x="812" y="197"/>
                    <a:pt x="812" y="198"/>
                  </a:cubicBezTo>
                  <a:cubicBezTo>
                    <a:pt x="813" y="199"/>
                    <a:pt x="818" y="218"/>
                    <a:pt x="818" y="219"/>
                  </a:cubicBezTo>
                  <a:cubicBezTo>
                    <a:pt x="817" y="220"/>
                    <a:pt x="815" y="221"/>
                    <a:pt x="808" y="220"/>
                  </a:cubicBezTo>
                  <a:cubicBezTo>
                    <a:pt x="804" y="220"/>
                    <a:pt x="800" y="220"/>
                    <a:pt x="800" y="221"/>
                  </a:cubicBezTo>
                  <a:cubicBezTo>
                    <a:pt x="800" y="223"/>
                    <a:pt x="803" y="223"/>
                    <a:pt x="811" y="223"/>
                  </a:cubicBezTo>
                  <a:cubicBezTo>
                    <a:pt x="818" y="223"/>
                    <a:pt x="819" y="223"/>
                    <a:pt x="820" y="225"/>
                  </a:cubicBezTo>
                  <a:cubicBezTo>
                    <a:pt x="821" y="226"/>
                    <a:pt x="821" y="227"/>
                    <a:pt x="820" y="227"/>
                  </a:cubicBezTo>
                  <a:cubicBezTo>
                    <a:pt x="819" y="227"/>
                    <a:pt x="818" y="227"/>
                    <a:pt x="797" y="226"/>
                  </a:cubicBezTo>
                  <a:cubicBezTo>
                    <a:pt x="788" y="226"/>
                    <a:pt x="781" y="226"/>
                    <a:pt x="781" y="225"/>
                  </a:cubicBezTo>
                  <a:cubicBezTo>
                    <a:pt x="781" y="225"/>
                    <a:pt x="782" y="221"/>
                    <a:pt x="784" y="217"/>
                  </a:cubicBezTo>
                  <a:close/>
                  <a:moveTo>
                    <a:pt x="785" y="301"/>
                  </a:moveTo>
                  <a:cubicBezTo>
                    <a:pt x="787" y="301"/>
                    <a:pt x="788" y="301"/>
                    <a:pt x="788" y="302"/>
                  </a:cubicBezTo>
                  <a:cubicBezTo>
                    <a:pt x="788" y="304"/>
                    <a:pt x="787" y="304"/>
                    <a:pt x="784" y="304"/>
                  </a:cubicBezTo>
                  <a:cubicBezTo>
                    <a:pt x="778" y="304"/>
                    <a:pt x="779" y="302"/>
                    <a:pt x="785" y="301"/>
                  </a:cubicBezTo>
                  <a:close/>
                  <a:moveTo>
                    <a:pt x="779" y="318"/>
                  </a:moveTo>
                  <a:cubicBezTo>
                    <a:pt x="780" y="317"/>
                    <a:pt x="781" y="316"/>
                    <a:pt x="784" y="316"/>
                  </a:cubicBezTo>
                  <a:cubicBezTo>
                    <a:pt x="787" y="316"/>
                    <a:pt x="788" y="316"/>
                    <a:pt x="788" y="318"/>
                  </a:cubicBezTo>
                  <a:cubicBezTo>
                    <a:pt x="787" y="319"/>
                    <a:pt x="786" y="319"/>
                    <a:pt x="783" y="320"/>
                  </a:cubicBezTo>
                  <a:cubicBezTo>
                    <a:pt x="780" y="320"/>
                    <a:pt x="779" y="320"/>
                    <a:pt x="779" y="318"/>
                  </a:cubicBezTo>
                  <a:close/>
                  <a:moveTo>
                    <a:pt x="786" y="326"/>
                  </a:moveTo>
                  <a:cubicBezTo>
                    <a:pt x="787" y="326"/>
                    <a:pt x="788" y="326"/>
                    <a:pt x="787" y="326"/>
                  </a:cubicBezTo>
                  <a:cubicBezTo>
                    <a:pt x="786" y="328"/>
                    <a:pt x="779" y="329"/>
                    <a:pt x="779" y="328"/>
                  </a:cubicBezTo>
                  <a:cubicBezTo>
                    <a:pt x="779" y="327"/>
                    <a:pt x="783" y="326"/>
                    <a:pt x="786" y="326"/>
                  </a:cubicBezTo>
                  <a:close/>
                  <a:moveTo>
                    <a:pt x="787" y="332"/>
                  </a:moveTo>
                  <a:cubicBezTo>
                    <a:pt x="788" y="332"/>
                    <a:pt x="788" y="333"/>
                    <a:pt x="788" y="333"/>
                  </a:cubicBezTo>
                  <a:cubicBezTo>
                    <a:pt x="787" y="335"/>
                    <a:pt x="780" y="336"/>
                    <a:pt x="779" y="335"/>
                  </a:cubicBezTo>
                  <a:cubicBezTo>
                    <a:pt x="778" y="334"/>
                    <a:pt x="785" y="331"/>
                    <a:pt x="787" y="332"/>
                  </a:cubicBezTo>
                  <a:close/>
                  <a:moveTo>
                    <a:pt x="778" y="244"/>
                  </a:moveTo>
                  <a:cubicBezTo>
                    <a:pt x="778" y="244"/>
                    <a:pt x="779" y="245"/>
                    <a:pt x="779" y="246"/>
                  </a:cubicBezTo>
                  <a:cubicBezTo>
                    <a:pt x="779" y="247"/>
                    <a:pt x="778" y="248"/>
                    <a:pt x="778" y="248"/>
                  </a:cubicBezTo>
                  <a:cubicBezTo>
                    <a:pt x="777" y="249"/>
                    <a:pt x="777" y="248"/>
                    <a:pt x="777" y="246"/>
                  </a:cubicBezTo>
                  <a:cubicBezTo>
                    <a:pt x="777" y="245"/>
                    <a:pt x="777" y="244"/>
                    <a:pt x="778" y="244"/>
                  </a:cubicBezTo>
                  <a:close/>
                  <a:moveTo>
                    <a:pt x="778" y="260"/>
                  </a:moveTo>
                  <a:cubicBezTo>
                    <a:pt x="777" y="261"/>
                    <a:pt x="777" y="260"/>
                    <a:pt x="777" y="259"/>
                  </a:cubicBezTo>
                  <a:cubicBezTo>
                    <a:pt x="777" y="257"/>
                    <a:pt x="777" y="257"/>
                    <a:pt x="778" y="257"/>
                  </a:cubicBezTo>
                  <a:cubicBezTo>
                    <a:pt x="778" y="258"/>
                    <a:pt x="778" y="259"/>
                    <a:pt x="778" y="260"/>
                  </a:cubicBezTo>
                  <a:close/>
                  <a:moveTo>
                    <a:pt x="777" y="268"/>
                  </a:moveTo>
                  <a:cubicBezTo>
                    <a:pt x="778" y="265"/>
                    <a:pt x="778" y="265"/>
                    <a:pt x="778" y="271"/>
                  </a:cubicBezTo>
                  <a:cubicBezTo>
                    <a:pt x="779" y="273"/>
                    <a:pt x="778" y="275"/>
                    <a:pt x="777" y="275"/>
                  </a:cubicBezTo>
                  <a:cubicBezTo>
                    <a:pt x="776" y="275"/>
                    <a:pt x="776" y="272"/>
                    <a:pt x="777" y="268"/>
                  </a:cubicBezTo>
                  <a:close/>
                  <a:moveTo>
                    <a:pt x="777" y="280"/>
                  </a:moveTo>
                  <a:cubicBezTo>
                    <a:pt x="778" y="280"/>
                    <a:pt x="778" y="280"/>
                    <a:pt x="778" y="281"/>
                  </a:cubicBezTo>
                  <a:cubicBezTo>
                    <a:pt x="778" y="282"/>
                    <a:pt x="778" y="282"/>
                    <a:pt x="777" y="282"/>
                  </a:cubicBezTo>
                  <a:cubicBezTo>
                    <a:pt x="777" y="282"/>
                    <a:pt x="776" y="282"/>
                    <a:pt x="776" y="281"/>
                  </a:cubicBezTo>
                  <a:cubicBezTo>
                    <a:pt x="776" y="280"/>
                    <a:pt x="777" y="280"/>
                    <a:pt x="777" y="280"/>
                  </a:cubicBezTo>
                  <a:close/>
                  <a:moveTo>
                    <a:pt x="776" y="320"/>
                  </a:moveTo>
                  <a:cubicBezTo>
                    <a:pt x="776" y="319"/>
                    <a:pt x="777" y="318"/>
                    <a:pt x="777" y="318"/>
                  </a:cubicBezTo>
                  <a:cubicBezTo>
                    <a:pt x="777" y="318"/>
                    <a:pt x="777" y="319"/>
                    <a:pt x="777" y="320"/>
                  </a:cubicBezTo>
                  <a:cubicBezTo>
                    <a:pt x="777" y="321"/>
                    <a:pt x="777" y="322"/>
                    <a:pt x="776" y="322"/>
                  </a:cubicBezTo>
                  <a:cubicBezTo>
                    <a:pt x="776" y="322"/>
                    <a:pt x="776" y="321"/>
                    <a:pt x="776" y="320"/>
                  </a:cubicBezTo>
                  <a:close/>
                  <a:moveTo>
                    <a:pt x="776" y="327"/>
                  </a:moveTo>
                  <a:cubicBezTo>
                    <a:pt x="776" y="327"/>
                    <a:pt x="776" y="328"/>
                    <a:pt x="776" y="329"/>
                  </a:cubicBezTo>
                  <a:cubicBezTo>
                    <a:pt x="776" y="329"/>
                    <a:pt x="776" y="329"/>
                    <a:pt x="776" y="328"/>
                  </a:cubicBezTo>
                  <a:cubicBezTo>
                    <a:pt x="775" y="327"/>
                    <a:pt x="776" y="327"/>
                    <a:pt x="776" y="327"/>
                  </a:cubicBezTo>
                  <a:close/>
                  <a:moveTo>
                    <a:pt x="776" y="334"/>
                  </a:moveTo>
                  <a:cubicBezTo>
                    <a:pt x="776" y="334"/>
                    <a:pt x="776" y="335"/>
                    <a:pt x="776" y="335"/>
                  </a:cubicBezTo>
                  <a:cubicBezTo>
                    <a:pt x="776" y="336"/>
                    <a:pt x="776" y="336"/>
                    <a:pt x="776" y="336"/>
                  </a:cubicBezTo>
                  <a:cubicBezTo>
                    <a:pt x="775" y="336"/>
                    <a:pt x="775" y="336"/>
                    <a:pt x="775" y="335"/>
                  </a:cubicBezTo>
                  <a:cubicBezTo>
                    <a:pt x="775" y="335"/>
                    <a:pt x="775" y="334"/>
                    <a:pt x="776" y="334"/>
                  </a:cubicBezTo>
                  <a:close/>
                  <a:moveTo>
                    <a:pt x="775" y="371"/>
                  </a:moveTo>
                  <a:cubicBezTo>
                    <a:pt x="775" y="370"/>
                    <a:pt x="784" y="370"/>
                    <a:pt x="795" y="369"/>
                  </a:cubicBezTo>
                  <a:cubicBezTo>
                    <a:pt x="805" y="369"/>
                    <a:pt x="815" y="368"/>
                    <a:pt x="815" y="368"/>
                  </a:cubicBezTo>
                  <a:cubicBezTo>
                    <a:pt x="815" y="368"/>
                    <a:pt x="818" y="368"/>
                    <a:pt x="820" y="368"/>
                  </a:cubicBezTo>
                  <a:cubicBezTo>
                    <a:pt x="826" y="369"/>
                    <a:pt x="827" y="369"/>
                    <a:pt x="826" y="374"/>
                  </a:cubicBezTo>
                  <a:cubicBezTo>
                    <a:pt x="825" y="376"/>
                    <a:pt x="825" y="376"/>
                    <a:pt x="819" y="375"/>
                  </a:cubicBezTo>
                  <a:cubicBezTo>
                    <a:pt x="814" y="374"/>
                    <a:pt x="781" y="374"/>
                    <a:pt x="777" y="375"/>
                  </a:cubicBezTo>
                  <a:cubicBezTo>
                    <a:pt x="775" y="375"/>
                    <a:pt x="775" y="375"/>
                    <a:pt x="774" y="373"/>
                  </a:cubicBezTo>
                  <a:cubicBezTo>
                    <a:pt x="774" y="372"/>
                    <a:pt x="774" y="371"/>
                    <a:pt x="775" y="371"/>
                  </a:cubicBezTo>
                  <a:close/>
                  <a:moveTo>
                    <a:pt x="774" y="382"/>
                  </a:moveTo>
                  <a:cubicBezTo>
                    <a:pt x="775" y="379"/>
                    <a:pt x="779" y="378"/>
                    <a:pt x="799" y="378"/>
                  </a:cubicBezTo>
                  <a:cubicBezTo>
                    <a:pt x="819" y="378"/>
                    <a:pt x="826" y="378"/>
                    <a:pt x="826" y="380"/>
                  </a:cubicBezTo>
                  <a:cubicBezTo>
                    <a:pt x="826" y="382"/>
                    <a:pt x="785" y="384"/>
                    <a:pt x="784" y="382"/>
                  </a:cubicBezTo>
                  <a:cubicBezTo>
                    <a:pt x="784" y="381"/>
                    <a:pt x="782" y="381"/>
                    <a:pt x="780" y="382"/>
                  </a:cubicBezTo>
                  <a:cubicBezTo>
                    <a:pt x="779" y="382"/>
                    <a:pt x="776" y="383"/>
                    <a:pt x="775" y="383"/>
                  </a:cubicBezTo>
                  <a:cubicBezTo>
                    <a:pt x="774" y="383"/>
                    <a:pt x="774" y="383"/>
                    <a:pt x="774" y="382"/>
                  </a:cubicBezTo>
                  <a:close/>
                  <a:moveTo>
                    <a:pt x="775" y="428"/>
                  </a:moveTo>
                  <a:cubicBezTo>
                    <a:pt x="775" y="427"/>
                    <a:pt x="781" y="426"/>
                    <a:pt x="788" y="425"/>
                  </a:cubicBezTo>
                  <a:cubicBezTo>
                    <a:pt x="803" y="423"/>
                    <a:pt x="817" y="423"/>
                    <a:pt x="819" y="426"/>
                  </a:cubicBezTo>
                  <a:cubicBezTo>
                    <a:pt x="821" y="427"/>
                    <a:pt x="823" y="427"/>
                    <a:pt x="823" y="426"/>
                  </a:cubicBezTo>
                  <a:cubicBezTo>
                    <a:pt x="823" y="422"/>
                    <a:pt x="816" y="421"/>
                    <a:pt x="798" y="421"/>
                  </a:cubicBezTo>
                  <a:cubicBezTo>
                    <a:pt x="787" y="421"/>
                    <a:pt x="785" y="421"/>
                    <a:pt x="787" y="420"/>
                  </a:cubicBezTo>
                  <a:cubicBezTo>
                    <a:pt x="788" y="420"/>
                    <a:pt x="788" y="419"/>
                    <a:pt x="788" y="419"/>
                  </a:cubicBezTo>
                  <a:cubicBezTo>
                    <a:pt x="787" y="419"/>
                    <a:pt x="785" y="419"/>
                    <a:pt x="784" y="420"/>
                  </a:cubicBezTo>
                  <a:cubicBezTo>
                    <a:pt x="780" y="422"/>
                    <a:pt x="775" y="422"/>
                    <a:pt x="775" y="420"/>
                  </a:cubicBezTo>
                  <a:cubicBezTo>
                    <a:pt x="775" y="420"/>
                    <a:pt x="776" y="419"/>
                    <a:pt x="777" y="419"/>
                  </a:cubicBezTo>
                  <a:cubicBezTo>
                    <a:pt x="778" y="419"/>
                    <a:pt x="784" y="418"/>
                    <a:pt x="790" y="417"/>
                  </a:cubicBezTo>
                  <a:cubicBezTo>
                    <a:pt x="803" y="415"/>
                    <a:pt x="820" y="415"/>
                    <a:pt x="822" y="417"/>
                  </a:cubicBezTo>
                  <a:cubicBezTo>
                    <a:pt x="824" y="419"/>
                    <a:pt x="825" y="418"/>
                    <a:pt x="825" y="416"/>
                  </a:cubicBezTo>
                  <a:cubicBezTo>
                    <a:pt x="824" y="414"/>
                    <a:pt x="813" y="412"/>
                    <a:pt x="798" y="413"/>
                  </a:cubicBezTo>
                  <a:cubicBezTo>
                    <a:pt x="784" y="414"/>
                    <a:pt x="777" y="415"/>
                    <a:pt x="776" y="417"/>
                  </a:cubicBezTo>
                  <a:cubicBezTo>
                    <a:pt x="776" y="418"/>
                    <a:pt x="775" y="416"/>
                    <a:pt x="775" y="414"/>
                  </a:cubicBezTo>
                  <a:cubicBezTo>
                    <a:pt x="774" y="412"/>
                    <a:pt x="774" y="411"/>
                    <a:pt x="774" y="410"/>
                  </a:cubicBezTo>
                  <a:cubicBezTo>
                    <a:pt x="775" y="410"/>
                    <a:pt x="826" y="409"/>
                    <a:pt x="827" y="410"/>
                  </a:cubicBezTo>
                  <a:cubicBezTo>
                    <a:pt x="827" y="411"/>
                    <a:pt x="828" y="416"/>
                    <a:pt x="828" y="421"/>
                  </a:cubicBezTo>
                  <a:cubicBezTo>
                    <a:pt x="829" y="431"/>
                    <a:pt x="829" y="431"/>
                    <a:pt x="829" y="431"/>
                  </a:cubicBezTo>
                  <a:cubicBezTo>
                    <a:pt x="815" y="431"/>
                    <a:pt x="815" y="431"/>
                    <a:pt x="815" y="431"/>
                  </a:cubicBezTo>
                  <a:cubicBezTo>
                    <a:pt x="808" y="431"/>
                    <a:pt x="795" y="432"/>
                    <a:pt x="788" y="433"/>
                  </a:cubicBezTo>
                  <a:cubicBezTo>
                    <a:pt x="781" y="433"/>
                    <a:pt x="774" y="434"/>
                    <a:pt x="774" y="434"/>
                  </a:cubicBezTo>
                  <a:cubicBezTo>
                    <a:pt x="773" y="434"/>
                    <a:pt x="774" y="428"/>
                    <a:pt x="775" y="428"/>
                  </a:cubicBezTo>
                  <a:close/>
                  <a:moveTo>
                    <a:pt x="775" y="479"/>
                  </a:moveTo>
                  <a:cubicBezTo>
                    <a:pt x="774" y="479"/>
                    <a:pt x="773" y="478"/>
                    <a:pt x="773" y="477"/>
                  </a:cubicBezTo>
                  <a:cubicBezTo>
                    <a:pt x="773" y="476"/>
                    <a:pt x="776" y="476"/>
                    <a:pt x="788" y="475"/>
                  </a:cubicBezTo>
                  <a:cubicBezTo>
                    <a:pt x="806" y="474"/>
                    <a:pt x="819" y="474"/>
                    <a:pt x="823" y="475"/>
                  </a:cubicBezTo>
                  <a:cubicBezTo>
                    <a:pt x="826" y="475"/>
                    <a:pt x="828" y="478"/>
                    <a:pt x="827" y="483"/>
                  </a:cubicBezTo>
                  <a:cubicBezTo>
                    <a:pt x="826" y="484"/>
                    <a:pt x="826" y="486"/>
                    <a:pt x="826" y="486"/>
                  </a:cubicBezTo>
                  <a:cubicBezTo>
                    <a:pt x="825" y="485"/>
                    <a:pt x="823" y="485"/>
                    <a:pt x="821" y="485"/>
                  </a:cubicBezTo>
                  <a:cubicBezTo>
                    <a:pt x="819" y="484"/>
                    <a:pt x="809" y="484"/>
                    <a:pt x="800" y="484"/>
                  </a:cubicBezTo>
                  <a:cubicBezTo>
                    <a:pt x="789" y="484"/>
                    <a:pt x="782" y="484"/>
                    <a:pt x="782" y="483"/>
                  </a:cubicBezTo>
                  <a:cubicBezTo>
                    <a:pt x="781" y="482"/>
                    <a:pt x="780" y="482"/>
                    <a:pt x="779" y="483"/>
                  </a:cubicBezTo>
                  <a:cubicBezTo>
                    <a:pt x="777" y="484"/>
                    <a:pt x="774" y="484"/>
                    <a:pt x="774" y="483"/>
                  </a:cubicBezTo>
                  <a:cubicBezTo>
                    <a:pt x="774" y="483"/>
                    <a:pt x="774" y="482"/>
                    <a:pt x="775" y="482"/>
                  </a:cubicBezTo>
                  <a:cubicBezTo>
                    <a:pt x="776" y="482"/>
                    <a:pt x="777" y="481"/>
                    <a:pt x="777" y="480"/>
                  </a:cubicBezTo>
                  <a:cubicBezTo>
                    <a:pt x="777" y="480"/>
                    <a:pt x="776" y="479"/>
                    <a:pt x="775" y="479"/>
                  </a:cubicBezTo>
                  <a:close/>
                  <a:moveTo>
                    <a:pt x="820" y="464"/>
                  </a:moveTo>
                  <a:cubicBezTo>
                    <a:pt x="819" y="464"/>
                    <a:pt x="808" y="464"/>
                    <a:pt x="796" y="464"/>
                  </a:cubicBezTo>
                  <a:cubicBezTo>
                    <a:pt x="774" y="463"/>
                    <a:pt x="774" y="463"/>
                    <a:pt x="774" y="463"/>
                  </a:cubicBezTo>
                  <a:cubicBezTo>
                    <a:pt x="774" y="461"/>
                    <a:pt x="774" y="461"/>
                    <a:pt x="774" y="461"/>
                  </a:cubicBezTo>
                  <a:cubicBezTo>
                    <a:pt x="773" y="458"/>
                    <a:pt x="773" y="458"/>
                    <a:pt x="778" y="458"/>
                  </a:cubicBezTo>
                  <a:cubicBezTo>
                    <a:pt x="781" y="458"/>
                    <a:pt x="785" y="457"/>
                    <a:pt x="788" y="456"/>
                  </a:cubicBezTo>
                  <a:cubicBezTo>
                    <a:pt x="791" y="455"/>
                    <a:pt x="796" y="455"/>
                    <a:pt x="808" y="455"/>
                  </a:cubicBezTo>
                  <a:cubicBezTo>
                    <a:pt x="817" y="455"/>
                    <a:pt x="824" y="455"/>
                    <a:pt x="825" y="455"/>
                  </a:cubicBezTo>
                  <a:cubicBezTo>
                    <a:pt x="825" y="455"/>
                    <a:pt x="825" y="457"/>
                    <a:pt x="826" y="460"/>
                  </a:cubicBezTo>
                  <a:cubicBezTo>
                    <a:pt x="826" y="465"/>
                    <a:pt x="827" y="465"/>
                    <a:pt x="820" y="464"/>
                  </a:cubicBezTo>
                  <a:close/>
                  <a:moveTo>
                    <a:pt x="826" y="470"/>
                  </a:moveTo>
                  <a:cubicBezTo>
                    <a:pt x="826" y="472"/>
                    <a:pt x="826" y="472"/>
                    <a:pt x="826" y="472"/>
                  </a:cubicBezTo>
                  <a:cubicBezTo>
                    <a:pt x="816" y="472"/>
                    <a:pt x="816" y="472"/>
                    <a:pt x="816" y="472"/>
                  </a:cubicBezTo>
                  <a:cubicBezTo>
                    <a:pt x="772" y="471"/>
                    <a:pt x="774" y="471"/>
                    <a:pt x="774" y="469"/>
                  </a:cubicBezTo>
                  <a:cubicBezTo>
                    <a:pt x="773" y="468"/>
                    <a:pt x="774" y="468"/>
                    <a:pt x="778" y="468"/>
                  </a:cubicBezTo>
                  <a:cubicBezTo>
                    <a:pt x="780" y="468"/>
                    <a:pt x="786" y="467"/>
                    <a:pt x="790" y="467"/>
                  </a:cubicBezTo>
                  <a:cubicBezTo>
                    <a:pt x="805" y="466"/>
                    <a:pt x="818" y="466"/>
                    <a:pt x="822" y="467"/>
                  </a:cubicBezTo>
                  <a:cubicBezTo>
                    <a:pt x="826" y="467"/>
                    <a:pt x="826" y="468"/>
                    <a:pt x="826" y="470"/>
                  </a:cubicBezTo>
                  <a:close/>
                  <a:moveTo>
                    <a:pt x="785" y="487"/>
                  </a:moveTo>
                  <a:cubicBezTo>
                    <a:pt x="801" y="486"/>
                    <a:pt x="822" y="486"/>
                    <a:pt x="825" y="487"/>
                  </a:cubicBezTo>
                  <a:cubicBezTo>
                    <a:pt x="827" y="488"/>
                    <a:pt x="827" y="489"/>
                    <a:pt x="827" y="492"/>
                  </a:cubicBezTo>
                  <a:cubicBezTo>
                    <a:pt x="827" y="495"/>
                    <a:pt x="827" y="496"/>
                    <a:pt x="824" y="496"/>
                  </a:cubicBezTo>
                  <a:cubicBezTo>
                    <a:pt x="822" y="496"/>
                    <a:pt x="821" y="496"/>
                    <a:pt x="821" y="496"/>
                  </a:cubicBezTo>
                  <a:cubicBezTo>
                    <a:pt x="820" y="496"/>
                    <a:pt x="811" y="495"/>
                    <a:pt x="801" y="495"/>
                  </a:cubicBezTo>
                  <a:cubicBezTo>
                    <a:pt x="790" y="495"/>
                    <a:pt x="781" y="494"/>
                    <a:pt x="780" y="494"/>
                  </a:cubicBezTo>
                  <a:cubicBezTo>
                    <a:pt x="780" y="494"/>
                    <a:pt x="780" y="493"/>
                    <a:pt x="780" y="493"/>
                  </a:cubicBezTo>
                  <a:cubicBezTo>
                    <a:pt x="781" y="491"/>
                    <a:pt x="779" y="492"/>
                    <a:pt x="777" y="493"/>
                  </a:cubicBezTo>
                  <a:cubicBezTo>
                    <a:pt x="774" y="495"/>
                    <a:pt x="774" y="495"/>
                    <a:pt x="774" y="491"/>
                  </a:cubicBezTo>
                  <a:cubicBezTo>
                    <a:pt x="774" y="488"/>
                    <a:pt x="774" y="488"/>
                    <a:pt x="774" y="488"/>
                  </a:cubicBezTo>
                  <a:lnTo>
                    <a:pt x="785" y="487"/>
                  </a:lnTo>
                  <a:close/>
                  <a:moveTo>
                    <a:pt x="794" y="498"/>
                  </a:moveTo>
                  <a:cubicBezTo>
                    <a:pt x="826" y="498"/>
                    <a:pt x="826" y="498"/>
                    <a:pt x="826" y="500"/>
                  </a:cubicBezTo>
                  <a:cubicBezTo>
                    <a:pt x="826" y="501"/>
                    <a:pt x="826" y="502"/>
                    <a:pt x="824" y="502"/>
                  </a:cubicBezTo>
                  <a:cubicBezTo>
                    <a:pt x="817" y="502"/>
                    <a:pt x="805" y="503"/>
                    <a:pt x="796" y="504"/>
                  </a:cubicBezTo>
                  <a:cubicBezTo>
                    <a:pt x="790" y="505"/>
                    <a:pt x="784" y="505"/>
                    <a:pt x="782" y="506"/>
                  </a:cubicBezTo>
                  <a:cubicBezTo>
                    <a:pt x="779" y="506"/>
                    <a:pt x="778" y="506"/>
                    <a:pt x="779" y="504"/>
                  </a:cubicBezTo>
                  <a:cubicBezTo>
                    <a:pt x="779" y="503"/>
                    <a:pt x="779" y="503"/>
                    <a:pt x="778" y="504"/>
                  </a:cubicBezTo>
                  <a:cubicBezTo>
                    <a:pt x="775" y="507"/>
                    <a:pt x="774" y="506"/>
                    <a:pt x="774" y="501"/>
                  </a:cubicBezTo>
                  <a:cubicBezTo>
                    <a:pt x="774" y="498"/>
                    <a:pt x="774" y="498"/>
                    <a:pt x="774" y="498"/>
                  </a:cubicBezTo>
                  <a:lnTo>
                    <a:pt x="794" y="498"/>
                  </a:lnTo>
                  <a:close/>
                  <a:moveTo>
                    <a:pt x="776" y="545"/>
                  </a:moveTo>
                  <a:cubicBezTo>
                    <a:pt x="778" y="543"/>
                    <a:pt x="795" y="541"/>
                    <a:pt x="810" y="541"/>
                  </a:cubicBezTo>
                  <a:cubicBezTo>
                    <a:pt x="825" y="541"/>
                    <a:pt x="825" y="541"/>
                    <a:pt x="825" y="541"/>
                  </a:cubicBezTo>
                  <a:cubicBezTo>
                    <a:pt x="825" y="546"/>
                    <a:pt x="825" y="546"/>
                    <a:pt x="825" y="546"/>
                  </a:cubicBezTo>
                  <a:cubicBezTo>
                    <a:pt x="814" y="547"/>
                    <a:pt x="814" y="547"/>
                    <a:pt x="814" y="547"/>
                  </a:cubicBezTo>
                  <a:cubicBezTo>
                    <a:pt x="808" y="547"/>
                    <a:pt x="799" y="548"/>
                    <a:pt x="794" y="548"/>
                  </a:cubicBezTo>
                  <a:cubicBezTo>
                    <a:pt x="787" y="549"/>
                    <a:pt x="785" y="549"/>
                    <a:pt x="784" y="548"/>
                  </a:cubicBezTo>
                  <a:cubicBezTo>
                    <a:pt x="784" y="547"/>
                    <a:pt x="783" y="547"/>
                    <a:pt x="782" y="548"/>
                  </a:cubicBezTo>
                  <a:cubicBezTo>
                    <a:pt x="778" y="550"/>
                    <a:pt x="773" y="547"/>
                    <a:pt x="776" y="545"/>
                  </a:cubicBezTo>
                  <a:close/>
                  <a:moveTo>
                    <a:pt x="775" y="537"/>
                  </a:moveTo>
                  <a:cubicBezTo>
                    <a:pt x="775" y="533"/>
                    <a:pt x="775" y="533"/>
                    <a:pt x="778" y="533"/>
                  </a:cubicBezTo>
                  <a:cubicBezTo>
                    <a:pt x="787" y="531"/>
                    <a:pt x="804" y="530"/>
                    <a:pt x="814" y="529"/>
                  </a:cubicBezTo>
                  <a:cubicBezTo>
                    <a:pt x="826" y="529"/>
                    <a:pt x="826" y="529"/>
                    <a:pt x="826" y="529"/>
                  </a:cubicBezTo>
                  <a:cubicBezTo>
                    <a:pt x="826" y="539"/>
                    <a:pt x="826" y="539"/>
                    <a:pt x="826" y="539"/>
                  </a:cubicBezTo>
                  <a:cubicBezTo>
                    <a:pt x="823" y="538"/>
                    <a:pt x="823" y="538"/>
                    <a:pt x="823" y="538"/>
                  </a:cubicBezTo>
                  <a:cubicBezTo>
                    <a:pt x="818" y="537"/>
                    <a:pt x="794" y="537"/>
                    <a:pt x="786" y="539"/>
                  </a:cubicBezTo>
                  <a:cubicBezTo>
                    <a:pt x="782" y="539"/>
                    <a:pt x="777" y="540"/>
                    <a:pt x="777" y="540"/>
                  </a:cubicBezTo>
                  <a:cubicBezTo>
                    <a:pt x="775" y="541"/>
                    <a:pt x="775" y="540"/>
                    <a:pt x="775" y="537"/>
                  </a:cubicBezTo>
                  <a:close/>
                  <a:moveTo>
                    <a:pt x="780" y="554"/>
                  </a:moveTo>
                  <a:cubicBezTo>
                    <a:pt x="790" y="552"/>
                    <a:pt x="811" y="550"/>
                    <a:pt x="817" y="549"/>
                  </a:cubicBezTo>
                  <a:cubicBezTo>
                    <a:pt x="824" y="549"/>
                    <a:pt x="825" y="549"/>
                    <a:pt x="825" y="551"/>
                  </a:cubicBezTo>
                  <a:cubicBezTo>
                    <a:pt x="826" y="552"/>
                    <a:pt x="826" y="554"/>
                    <a:pt x="826" y="554"/>
                  </a:cubicBezTo>
                  <a:cubicBezTo>
                    <a:pt x="826" y="555"/>
                    <a:pt x="817" y="555"/>
                    <a:pt x="805" y="555"/>
                  </a:cubicBezTo>
                  <a:cubicBezTo>
                    <a:pt x="794" y="555"/>
                    <a:pt x="783" y="556"/>
                    <a:pt x="781" y="556"/>
                  </a:cubicBezTo>
                  <a:cubicBezTo>
                    <a:pt x="779" y="557"/>
                    <a:pt x="778" y="557"/>
                    <a:pt x="777" y="556"/>
                  </a:cubicBezTo>
                  <a:cubicBezTo>
                    <a:pt x="776" y="554"/>
                    <a:pt x="776" y="554"/>
                    <a:pt x="780" y="554"/>
                  </a:cubicBezTo>
                  <a:close/>
                  <a:moveTo>
                    <a:pt x="774" y="516"/>
                  </a:moveTo>
                  <a:cubicBezTo>
                    <a:pt x="775" y="510"/>
                    <a:pt x="775" y="510"/>
                    <a:pt x="775" y="510"/>
                  </a:cubicBezTo>
                  <a:cubicBezTo>
                    <a:pt x="783" y="509"/>
                    <a:pt x="783" y="509"/>
                    <a:pt x="783" y="509"/>
                  </a:cubicBezTo>
                  <a:cubicBezTo>
                    <a:pt x="787" y="509"/>
                    <a:pt x="794" y="508"/>
                    <a:pt x="797" y="507"/>
                  </a:cubicBezTo>
                  <a:cubicBezTo>
                    <a:pt x="801" y="506"/>
                    <a:pt x="809" y="506"/>
                    <a:pt x="815" y="505"/>
                  </a:cubicBezTo>
                  <a:cubicBezTo>
                    <a:pt x="827" y="505"/>
                    <a:pt x="827" y="505"/>
                    <a:pt x="825" y="506"/>
                  </a:cubicBezTo>
                  <a:cubicBezTo>
                    <a:pt x="824" y="507"/>
                    <a:pt x="824" y="510"/>
                    <a:pt x="824" y="511"/>
                  </a:cubicBezTo>
                  <a:cubicBezTo>
                    <a:pt x="824" y="514"/>
                    <a:pt x="824" y="514"/>
                    <a:pt x="824" y="514"/>
                  </a:cubicBezTo>
                  <a:cubicBezTo>
                    <a:pt x="802" y="515"/>
                    <a:pt x="802" y="515"/>
                    <a:pt x="802" y="515"/>
                  </a:cubicBezTo>
                  <a:cubicBezTo>
                    <a:pt x="780" y="516"/>
                    <a:pt x="776" y="516"/>
                    <a:pt x="776" y="518"/>
                  </a:cubicBezTo>
                  <a:cubicBezTo>
                    <a:pt x="776" y="520"/>
                    <a:pt x="774" y="520"/>
                    <a:pt x="794" y="518"/>
                  </a:cubicBezTo>
                  <a:cubicBezTo>
                    <a:pt x="804" y="517"/>
                    <a:pt x="814" y="517"/>
                    <a:pt x="817" y="517"/>
                  </a:cubicBezTo>
                  <a:cubicBezTo>
                    <a:pt x="820" y="517"/>
                    <a:pt x="823" y="517"/>
                    <a:pt x="823" y="517"/>
                  </a:cubicBezTo>
                  <a:cubicBezTo>
                    <a:pt x="825" y="517"/>
                    <a:pt x="825" y="521"/>
                    <a:pt x="824" y="524"/>
                  </a:cubicBezTo>
                  <a:cubicBezTo>
                    <a:pt x="823" y="527"/>
                    <a:pt x="823" y="527"/>
                    <a:pt x="804" y="527"/>
                  </a:cubicBezTo>
                  <a:cubicBezTo>
                    <a:pt x="794" y="528"/>
                    <a:pt x="784" y="528"/>
                    <a:pt x="782" y="529"/>
                  </a:cubicBezTo>
                  <a:cubicBezTo>
                    <a:pt x="778" y="529"/>
                    <a:pt x="777" y="529"/>
                    <a:pt x="778" y="527"/>
                  </a:cubicBezTo>
                  <a:cubicBezTo>
                    <a:pt x="779" y="525"/>
                    <a:pt x="777" y="524"/>
                    <a:pt x="776" y="527"/>
                  </a:cubicBezTo>
                  <a:cubicBezTo>
                    <a:pt x="776" y="528"/>
                    <a:pt x="775" y="528"/>
                    <a:pt x="775" y="528"/>
                  </a:cubicBezTo>
                  <a:cubicBezTo>
                    <a:pt x="774" y="528"/>
                    <a:pt x="774" y="524"/>
                    <a:pt x="774" y="516"/>
                  </a:cubicBezTo>
                  <a:close/>
                  <a:moveTo>
                    <a:pt x="776" y="567"/>
                  </a:moveTo>
                  <a:cubicBezTo>
                    <a:pt x="776" y="566"/>
                    <a:pt x="777" y="564"/>
                    <a:pt x="777" y="563"/>
                  </a:cubicBezTo>
                  <a:cubicBezTo>
                    <a:pt x="777" y="562"/>
                    <a:pt x="777" y="561"/>
                    <a:pt x="777" y="560"/>
                  </a:cubicBezTo>
                  <a:cubicBezTo>
                    <a:pt x="777" y="559"/>
                    <a:pt x="777" y="559"/>
                    <a:pt x="778" y="560"/>
                  </a:cubicBezTo>
                  <a:cubicBezTo>
                    <a:pt x="779" y="561"/>
                    <a:pt x="779" y="562"/>
                    <a:pt x="781" y="561"/>
                  </a:cubicBezTo>
                  <a:cubicBezTo>
                    <a:pt x="784" y="559"/>
                    <a:pt x="800" y="558"/>
                    <a:pt x="813" y="558"/>
                  </a:cubicBezTo>
                  <a:cubicBezTo>
                    <a:pt x="826" y="558"/>
                    <a:pt x="826" y="558"/>
                    <a:pt x="826" y="558"/>
                  </a:cubicBezTo>
                  <a:cubicBezTo>
                    <a:pt x="826" y="565"/>
                    <a:pt x="826" y="565"/>
                    <a:pt x="826" y="565"/>
                  </a:cubicBezTo>
                  <a:cubicBezTo>
                    <a:pt x="811" y="566"/>
                    <a:pt x="811" y="566"/>
                    <a:pt x="811" y="566"/>
                  </a:cubicBezTo>
                  <a:cubicBezTo>
                    <a:pt x="796" y="566"/>
                    <a:pt x="781" y="568"/>
                    <a:pt x="779" y="569"/>
                  </a:cubicBezTo>
                  <a:cubicBezTo>
                    <a:pt x="778" y="570"/>
                    <a:pt x="777" y="571"/>
                    <a:pt x="777" y="572"/>
                  </a:cubicBezTo>
                  <a:cubicBezTo>
                    <a:pt x="777" y="573"/>
                    <a:pt x="777" y="573"/>
                    <a:pt x="779" y="573"/>
                  </a:cubicBezTo>
                  <a:cubicBezTo>
                    <a:pt x="780" y="573"/>
                    <a:pt x="784" y="572"/>
                    <a:pt x="789" y="571"/>
                  </a:cubicBezTo>
                  <a:cubicBezTo>
                    <a:pt x="794" y="571"/>
                    <a:pt x="803" y="570"/>
                    <a:pt x="809" y="569"/>
                  </a:cubicBezTo>
                  <a:cubicBezTo>
                    <a:pt x="815" y="568"/>
                    <a:pt x="821" y="567"/>
                    <a:pt x="823" y="567"/>
                  </a:cubicBezTo>
                  <a:cubicBezTo>
                    <a:pt x="826" y="568"/>
                    <a:pt x="826" y="568"/>
                    <a:pt x="827" y="571"/>
                  </a:cubicBezTo>
                  <a:cubicBezTo>
                    <a:pt x="827" y="575"/>
                    <a:pt x="827" y="575"/>
                    <a:pt x="827" y="575"/>
                  </a:cubicBezTo>
                  <a:cubicBezTo>
                    <a:pt x="803" y="575"/>
                    <a:pt x="803" y="575"/>
                    <a:pt x="803" y="575"/>
                  </a:cubicBezTo>
                  <a:cubicBezTo>
                    <a:pt x="790" y="575"/>
                    <a:pt x="778" y="575"/>
                    <a:pt x="778" y="576"/>
                  </a:cubicBezTo>
                  <a:cubicBezTo>
                    <a:pt x="777" y="576"/>
                    <a:pt x="777" y="577"/>
                    <a:pt x="777" y="578"/>
                  </a:cubicBezTo>
                  <a:cubicBezTo>
                    <a:pt x="777" y="579"/>
                    <a:pt x="790" y="579"/>
                    <a:pt x="802" y="578"/>
                  </a:cubicBezTo>
                  <a:cubicBezTo>
                    <a:pt x="806" y="577"/>
                    <a:pt x="813" y="577"/>
                    <a:pt x="818" y="577"/>
                  </a:cubicBezTo>
                  <a:cubicBezTo>
                    <a:pt x="827" y="578"/>
                    <a:pt x="827" y="578"/>
                    <a:pt x="827" y="578"/>
                  </a:cubicBezTo>
                  <a:cubicBezTo>
                    <a:pt x="827" y="585"/>
                    <a:pt x="827" y="585"/>
                    <a:pt x="827" y="585"/>
                  </a:cubicBezTo>
                  <a:cubicBezTo>
                    <a:pt x="812" y="585"/>
                    <a:pt x="812" y="585"/>
                    <a:pt x="812" y="585"/>
                  </a:cubicBezTo>
                  <a:cubicBezTo>
                    <a:pt x="812" y="585"/>
                    <a:pt x="812" y="585"/>
                    <a:pt x="812" y="585"/>
                  </a:cubicBezTo>
                  <a:cubicBezTo>
                    <a:pt x="804" y="585"/>
                    <a:pt x="792" y="586"/>
                    <a:pt x="786" y="586"/>
                  </a:cubicBezTo>
                  <a:cubicBezTo>
                    <a:pt x="776" y="587"/>
                    <a:pt x="775" y="587"/>
                    <a:pt x="775" y="585"/>
                  </a:cubicBezTo>
                  <a:cubicBezTo>
                    <a:pt x="774" y="582"/>
                    <a:pt x="775" y="569"/>
                    <a:pt x="776" y="567"/>
                  </a:cubicBezTo>
                  <a:close/>
                  <a:moveTo>
                    <a:pt x="779" y="591"/>
                  </a:moveTo>
                  <a:cubicBezTo>
                    <a:pt x="780" y="590"/>
                    <a:pt x="785" y="590"/>
                    <a:pt x="791" y="589"/>
                  </a:cubicBezTo>
                  <a:cubicBezTo>
                    <a:pt x="797" y="588"/>
                    <a:pt x="807" y="588"/>
                    <a:pt x="814" y="588"/>
                  </a:cubicBezTo>
                  <a:cubicBezTo>
                    <a:pt x="827" y="588"/>
                    <a:pt x="827" y="588"/>
                    <a:pt x="827" y="588"/>
                  </a:cubicBezTo>
                  <a:cubicBezTo>
                    <a:pt x="828" y="591"/>
                    <a:pt x="828" y="591"/>
                    <a:pt x="828" y="591"/>
                  </a:cubicBezTo>
                  <a:cubicBezTo>
                    <a:pt x="828" y="595"/>
                    <a:pt x="828" y="595"/>
                    <a:pt x="828" y="595"/>
                  </a:cubicBezTo>
                  <a:cubicBezTo>
                    <a:pt x="820" y="595"/>
                    <a:pt x="820" y="595"/>
                    <a:pt x="820" y="595"/>
                  </a:cubicBezTo>
                  <a:cubicBezTo>
                    <a:pt x="814" y="594"/>
                    <a:pt x="805" y="595"/>
                    <a:pt x="795" y="596"/>
                  </a:cubicBezTo>
                  <a:cubicBezTo>
                    <a:pt x="785" y="597"/>
                    <a:pt x="777" y="598"/>
                    <a:pt x="777" y="598"/>
                  </a:cubicBezTo>
                  <a:cubicBezTo>
                    <a:pt x="776" y="598"/>
                    <a:pt x="775" y="598"/>
                    <a:pt x="775" y="597"/>
                  </a:cubicBezTo>
                  <a:cubicBezTo>
                    <a:pt x="774" y="596"/>
                    <a:pt x="777" y="591"/>
                    <a:pt x="779" y="591"/>
                  </a:cubicBezTo>
                  <a:close/>
                  <a:moveTo>
                    <a:pt x="828" y="436"/>
                  </a:moveTo>
                  <a:cubicBezTo>
                    <a:pt x="827" y="436"/>
                    <a:pt x="826" y="437"/>
                    <a:pt x="825" y="438"/>
                  </a:cubicBezTo>
                  <a:cubicBezTo>
                    <a:pt x="824" y="440"/>
                    <a:pt x="822" y="440"/>
                    <a:pt x="815" y="440"/>
                  </a:cubicBezTo>
                  <a:cubicBezTo>
                    <a:pt x="810" y="440"/>
                    <a:pt x="799" y="440"/>
                    <a:pt x="791" y="440"/>
                  </a:cubicBezTo>
                  <a:cubicBezTo>
                    <a:pt x="783" y="439"/>
                    <a:pt x="775" y="439"/>
                    <a:pt x="775" y="440"/>
                  </a:cubicBezTo>
                  <a:cubicBezTo>
                    <a:pt x="775" y="440"/>
                    <a:pt x="774" y="440"/>
                    <a:pt x="774" y="439"/>
                  </a:cubicBezTo>
                  <a:cubicBezTo>
                    <a:pt x="774" y="438"/>
                    <a:pt x="776" y="438"/>
                    <a:pt x="778" y="438"/>
                  </a:cubicBezTo>
                  <a:cubicBezTo>
                    <a:pt x="781" y="437"/>
                    <a:pt x="784" y="437"/>
                    <a:pt x="786" y="436"/>
                  </a:cubicBezTo>
                  <a:cubicBezTo>
                    <a:pt x="798" y="434"/>
                    <a:pt x="804" y="434"/>
                    <a:pt x="815" y="434"/>
                  </a:cubicBezTo>
                  <a:cubicBezTo>
                    <a:pt x="825" y="434"/>
                    <a:pt x="828" y="435"/>
                    <a:pt x="829" y="436"/>
                  </a:cubicBezTo>
                  <a:cubicBezTo>
                    <a:pt x="829" y="436"/>
                    <a:pt x="829" y="437"/>
                    <a:pt x="828" y="436"/>
                  </a:cubicBezTo>
                  <a:close/>
                  <a:moveTo>
                    <a:pt x="777" y="445"/>
                  </a:moveTo>
                  <a:cubicBezTo>
                    <a:pt x="779" y="445"/>
                    <a:pt x="781" y="444"/>
                    <a:pt x="781" y="444"/>
                  </a:cubicBezTo>
                  <a:cubicBezTo>
                    <a:pt x="782" y="443"/>
                    <a:pt x="790" y="443"/>
                    <a:pt x="804" y="443"/>
                  </a:cubicBezTo>
                  <a:cubicBezTo>
                    <a:pt x="825" y="442"/>
                    <a:pt x="825" y="442"/>
                    <a:pt x="825" y="442"/>
                  </a:cubicBezTo>
                  <a:cubicBezTo>
                    <a:pt x="825" y="452"/>
                    <a:pt x="825" y="452"/>
                    <a:pt x="825" y="452"/>
                  </a:cubicBezTo>
                  <a:cubicBezTo>
                    <a:pt x="804" y="452"/>
                    <a:pt x="804" y="452"/>
                    <a:pt x="804" y="452"/>
                  </a:cubicBezTo>
                  <a:cubicBezTo>
                    <a:pt x="793" y="452"/>
                    <a:pt x="781" y="453"/>
                    <a:pt x="779" y="453"/>
                  </a:cubicBezTo>
                  <a:cubicBezTo>
                    <a:pt x="776" y="454"/>
                    <a:pt x="774" y="454"/>
                    <a:pt x="774" y="453"/>
                  </a:cubicBezTo>
                  <a:cubicBezTo>
                    <a:pt x="773" y="453"/>
                    <a:pt x="773" y="452"/>
                    <a:pt x="773" y="452"/>
                  </a:cubicBezTo>
                  <a:cubicBezTo>
                    <a:pt x="774" y="452"/>
                    <a:pt x="780" y="451"/>
                    <a:pt x="788" y="451"/>
                  </a:cubicBezTo>
                  <a:cubicBezTo>
                    <a:pt x="795" y="451"/>
                    <a:pt x="805" y="450"/>
                    <a:pt x="809" y="450"/>
                  </a:cubicBezTo>
                  <a:cubicBezTo>
                    <a:pt x="813" y="449"/>
                    <a:pt x="818" y="450"/>
                    <a:pt x="819" y="450"/>
                  </a:cubicBezTo>
                  <a:cubicBezTo>
                    <a:pt x="822" y="451"/>
                    <a:pt x="823" y="451"/>
                    <a:pt x="824" y="450"/>
                  </a:cubicBezTo>
                  <a:cubicBezTo>
                    <a:pt x="826" y="448"/>
                    <a:pt x="822" y="447"/>
                    <a:pt x="798" y="447"/>
                  </a:cubicBezTo>
                  <a:cubicBezTo>
                    <a:pt x="777" y="447"/>
                    <a:pt x="773" y="447"/>
                    <a:pt x="773" y="446"/>
                  </a:cubicBezTo>
                  <a:cubicBezTo>
                    <a:pt x="773" y="445"/>
                    <a:pt x="774" y="445"/>
                    <a:pt x="777" y="445"/>
                  </a:cubicBezTo>
                  <a:close/>
                  <a:moveTo>
                    <a:pt x="783" y="621"/>
                  </a:moveTo>
                  <a:cubicBezTo>
                    <a:pt x="783" y="621"/>
                    <a:pt x="781" y="622"/>
                    <a:pt x="780" y="623"/>
                  </a:cubicBezTo>
                  <a:cubicBezTo>
                    <a:pt x="779" y="624"/>
                    <a:pt x="777" y="626"/>
                    <a:pt x="775" y="627"/>
                  </a:cubicBezTo>
                  <a:cubicBezTo>
                    <a:pt x="772" y="628"/>
                    <a:pt x="771" y="628"/>
                    <a:pt x="771" y="628"/>
                  </a:cubicBezTo>
                  <a:cubicBezTo>
                    <a:pt x="771" y="626"/>
                    <a:pt x="774" y="620"/>
                    <a:pt x="775" y="619"/>
                  </a:cubicBezTo>
                  <a:cubicBezTo>
                    <a:pt x="777" y="617"/>
                    <a:pt x="787" y="616"/>
                    <a:pt x="787" y="617"/>
                  </a:cubicBezTo>
                  <a:cubicBezTo>
                    <a:pt x="788" y="618"/>
                    <a:pt x="785" y="621"/>
                    <a:pt x="783" y="621"/>
                  </a:cubicBezTo>
                  <a:close/>
                  <a:moveTo>
                    <a:pt x="800" y="617"/>
                  </a:moveTo>
                  <a:cubicBezTo>
                    <a:pt x="799" y="618"/>
                    <a:pt x="795" y="619"/>
                    <a:pt x="795" y="618"/>
                  </a:cubicBezTo>
                  <a:cubicBezTo>
                    <a:pt x="795" y="617"/>
                    <a:pt x="800" y="614"/>
                    <a:pt x="801" y="615"/>
                  </a:cubicBezTo>
                  <a:cubicBezTo>
                    <a:pt x="801" y="615"/>
                    <a:pt x="801" y="616"/>
                    <a:pt x="800" y="617"/>
                  </a:cubicBezTo>
                  <a:close/>
                  <a:moveTo>
                    <a:pt x="778" y="613"/>
                  </a:moveTo>
                  <a:cubicBezTo>
                    <a:pt x="778" y="613"/>
                    <a:pt x="777" y="612"/>
                    <a:pt x="777" y="611"/>
                  </a:cubicBezTo>
                  <a:cubicBezTo>
                    <a:pt x="777" y="609"/>
                    <a:pt x="778" y="609"/>
                    <a:pt x="786" y="609"/>
                  </a:cubicBezTo>
                  <a:cubicBezTo>
                    <a:pt x="797" y="608"/>
                    <a:pt x="806" y="609"/>
                    <a:pt x="806" y="610"/>
                  </a:cubicBezTo>
                  <a:cubicBezTo>
                    <a:pt x="806" y="611"/>
                    <a:pt x="804" y="611"/>
                    <a:pt x="802" y="612"/>
                  </a:cubicBezTo>
                  <a:cubicBezTo>
                    <a:pt x="795" y="613"/>
                    <a:pt x="779" y="614"/>
                    <a:pt x="778" y="613"/>
                  </a:cubicBezTo>
                  <a:close/>
                  <a:moveTo>
                    <a:pt x="804" y="619"/>
                  </a:moveTo>
                  <a:cubicBezTo>
                    <a:pt x="802" y="617"/>
                    <a:pt x="807" y="613"/>
                    <a:pt x="810" y="613"/>
                  </a:cubicBezTo>
                  <a:cubicBezTo>
                    <a:pt x="813" y="613"/>
                    <a:pt x="813" y="613"/>
                    <a:pt x="813" y="613"/>
                  </a:cubicBezTo>
                  <a:cubicBezTo>
                    <a:pt x="809" y="617"/>
                    <a:pt x="809" y="617"/>
                    <a:pt x="809" y="617"/>
                  </a:cubicBezTo>
                  <a:cubicBezTo>
                    <a:pt x="805" y="620"/>
                    <a:pt x="805" y="621"/>
                    <a:pt x="804" y="619"/>
                  </a:cubicBezTo>
                  <a:close/>
                  <a:moveTo>
                    <a:pt x="812" y="610"/>
                  </a:moveTo>
                  <a:cubicBezTo>
                    <a:pt x="813" y="610"/>
                    <a:pt x="814" y="610"/>
                    <a:pt x="814" y="610"/>
                  </a:cubicBezTo>
                  <a:cubicBezTo>
                    <a:pt x="814" y="611"/>
                    <a:pt x="811" y="611"/>
                    <a:pt x="810" y="610"/>
                  </a:cubicBezTo>
                  <a:cubicBezTo>
                    <a:pt x="810" y="610"/>
                    <a:pt x="811" y="610"/>
                    <a:pt x="812" y="610"/>
                  </a:cubicBezTo>
                  <a:close/>
                  <a:moveTo>
                    <a:pt x="814" y="619"/>
                  </a:moveTo>
                  <a:cubicBezTo>
                    <a:pt x="810" y="621"/>
                    <a:pt x="810" y="619"/>
                    <a:pt x="814" y="615"/>
                  </a:cubicBezTo>
                  <a:cubicBezTo>
                    <a:pt x="817" y="613"/>
                    <a:pt x="820" y="611"/>
                    <a:pt x="820" y="613"/>
                  </a:cubicBezTo>
                  <a:cubicBezTo>
                    <a:pt x="820" y="614"/>
                    <a:pt x="817" y="618"/>
                    <a:pt x="814" y="619"/>
                  </a:cubicBezTo>
                  <a:close/>
                  <a:moveTo>
                    <a:pt x="840" y="594"/>
                  </a:moveTo>
                  <a:cubicBezTo>
                    <a:pt x="840" y="601"/>
                    <a:pt x="839" y="607"/>
                    <a:pt x="839" y="608"/>
                  </a:cubicBezTo>
                  <a:cubicBezTo>
                    <a:pt x="838" y="609"/>
                    <a:pt x="838" y="610"/>
                    <a:pt x="838" y="611"/>
                  </a:cubicBezTo>
                  <a:cubicBezTo>
                    <a:pt x="839" y="611"/>
                    <a:pt x="835" y="616"/>
                    <a:pt x="833" y="616"/>
                  </a:cubicBezTo>
                  <a:cubicBezTo>
                    <a:pt x="833" y="616"/>
                    <a:pt x="830" y="619"/>
                    <a:pt x="826" y="621"/>
                  </a:cubicBezTo>
                  <a:cubicBezTo>
                    <a:pt x="821" y="627"/>
                    <a:pt x="817" y="628"/>
                    <a:pt x="817" y="626"/>
                  </a:cubicBezTo>
                  <a:cubicBezTo>
                    <a:pt x="817" y="625"/>
                    <a:pt x="818" y="623"/>
                    <a:pt x="819" y="622"/>
                  </a:cubicBezTo>
                  <a:cubicBezTo>
                    <a:pt x="821" y="620"/>
                    <a:pt x="822" y="618"/>
                    <a:pt x="822" y="617"/>
                  </a:cubicBezTo>
                  <a:cubicBezTo>
                    <a:pt x="822" y="617"/>
                    <a:pt x="823" y="615"/>
                    <a:pt x="825" y="614"/>
                  </a:cubicBezTo>
                  <a:cubicBezTo>
                    <a:pt x="826" y="613"/>
                    <a:pt x="827" y="612"/>
                    <a:pt x="827" y="611"/>
                  </a:cubicBezTo>
                  <a:cubicBezTo>
                    <a:pt x="827" y="609"/>
                    <a:pt x="809" y="606"/>
                    <a:pt x="787" y="605"/>
                  </a:cubicBezTo>
                  <a:cubicBezTo>
                    <a:pt x="776" y="604"/>
                    <a:pt x="773" y="604"/>
                    <a:pt x="774" y="603"/>
                  </a:cubicBezTo>
                  <a:cubicBezTo>
                    <a:pt x="776" y="601"/>
                    <a:pt x="808" y="597"/>
                    <a:pt x="816" y="597"/>
                  </a:cubicBezTo>
                  <a:cubicBezTo>
                    <a:pt x="823" y="597"/>
                    <a:pt x="824" y="597"/>
                    <a:pt x="823" y="598"/>
                  </a:cubicBezTo>
                  <a:cubicBezTo>
                    <a:pt x="822" y="600"/>
                    <a:pt x="822" y="600"/>
                    <a:pt x="824" y="600"/>
                  </a:cubicBezTo>
                  <a:cubicBezTo>
                    <a:pt x="824" y="600"/>
                    <a:pt x="825" y="599"/>
                    <a:pt x="826" y="599"/>
                  </a:cubicBezTo>
                  <a:cubicBezTo>
                    <a:pt x="827" y="597"/>
                    <a:pt x="828" y="598"/>
                    <a:pt x="829" y="602"/>
                  </a:cubicBezTo>
                  <a:cubicBezTo>
                    <a:pt x="831" y="606"/>
                    <a:pt x="833" y="606"/>
                    <a:pt x="834" y="603"/>
                  </a:cubicBezTo>
                  <a:cubicBezTo>
                    <a:pt x="834" y="602"/>
                    <a:pt x="833" y="601"/>
                    <a:pt x="832" y="601"/>
                  </a:cubicBezTo>
                  <a:cubicBezTo>
                    <a:pt x="829" y="601"/>
                    <a:pt x="831" y="589"/>
                    <a:pt x="835" y="588"/>
                  </a:cubicBezTo>
                  <a:cubicBezTo>
                    <a:pt x="837" y="588"/>
                    <a:pt x="837" y="588"/>
                    <a:pt x="835" y="587"/>
                  </a:cubicBezTo>
                  <a:cubicBezTo>
                    <a:pt x="833" y="586"/>
                    <a:pt x="832" y="585"/>
                    <a:pt x="832" y="583"/>
                  </a:cubicBezTo>
                  <a:cubicBezTo>
                    <a:pt x="832" y="580"/>
                    <a:pt x="832" y="580"/>
                    <a:pt x="835" y="579"/>
                  </a:cubicBezTo>
                  <a:cubicBezTo>
                    <a:pt x="840" y="579"/>
                    <a:pt x="840" y="577"/>
                    <a:pt x="834" y="576"/>
                  </a:cubicBezTo>
                  <a:cubicBezTo>
                    <a:pt x="830" y="576"/>
                    <a:pt x="830" y="575"/>
                    <a:pt x="829" y="573"/>
                  </a:cubicBezTo>
                  <a:cubicBezTo>
                    <a:pt x="829" y="571"/>
                    <a:pt x="829" y="569"/>
                    <a:pt x="829" y="569"/>
                  </a:cubicBezTo>
                  <a:cubicBezTo>
                    <a:pt x="830" y="568"/>
                    <a:pt x="833" y="568"/>
                    <a:pt x="834" y="569"/>
                  </a:cubicBezTo>
                  <a:cubicBezTo>
                    <a:pt x="834" y="570"/>
                    <a:pt x="836" y="570"/>
                    <a:pt x="837" y="570"/>
                  </a:cubicBezTo>
                  <a:cubicBezTo>
                    <a:pt x="840" y="570"/>
                    <a:pt x="838" y="568"/>
                    <a:pt x="833" y="566"/>
                  </a:cubicBezTo>
                  <a:cubicBezTo>
                    <a:pt x="830" y="565"/>
                    <a:pt x="829" y="564"/>
                    <a:pt x="829" y="562"/>
                  </a:cubicBezTo>
                  <a:cubicBezTo>
                    <a:pt x="829" y="559"/>
                    <a:pt x="829" y="559"/>
                    <a:pt x="831" y="559"/>
                  </a:cubicBezTo>
                  <a:cubicBezTo>
                    <a:pt x="832" y="559"/>
                    <a:pt x="833" y="559"/>
                    <a:pt x="833" y="560"/>
                  </a:cubicBezTo>
                  <a:cubicBezTo>
                    <a:pt x="833" y="560"/>
                    <a:pt x="834" y="560"/>
                    <a:pt x="835" y="560"/>
                  </a:cubicBezTo>
                  <a:cubicBezTo>
                    <a:pt x="836" y="560"/>
                    <a:pt x="837" y="560"/>
                    <a:pt x="837" y="559"/>
                  </a:cubicBezTo>
                  <a:cubicBezTo>
                    <a:pt x="837" y="558"/>
                    <a:pt x="836" y="557"/>
                    <a:pt x="831" y="556"/>
                  </a:cubicBezTo>
                  <a:cubicBezTo>
                    <a:pt x="829" y="556"/>
                    <a:pt x="828" y="552"/>
                    <a:pt x="830" y="552"/>
                  </a:cubicBezTo>
                  <a:cubicBezTo>
                    <a:pt x="830" y="552"/>
                    <a:pt x="831" y="550"/>
                    <a:pt x="830" y="547"/>
                  </a:cubicBezTo>
                  <a:cubicBezTo>
                    <a:pt x="830" y="543"/>
                    <a:pt x="830" y="543"/>
                    <a:pt x="833" y="542"/>
                  </a:cubicBezTo>
                  <a:cubicBezTo>
                    <a:pt x="836" y="542"/>
                    <a:pt x="836" y="542"/>
                    <a:pt x="836" y="542"/>
                  </a:cubicBezTo>
                  <a:cubicBezTo>
                    <a:pt x="833" y="540"/>
                    <a:pt x="833" y="540"/>
                    <a:pt x="833" y="540"/>
                  </a:cubicBezTo>
                  <a:cubicBezTo>
                    <a:pt x="830" y="539"/>
                    <a:pt x="830" y="538"/>
                    <a:pt x="830" y="534"/>
                  </a:cubicBezTo>
                  <a:cubicBezTo>
                    <a:pt x="830" y="529"/>
                    <a:pt x="830" y="529"/>
                    <a:pt x="830" y="529"/>
                  </a:cubicBezTo>
                  <a:cubicBezTo>
                    <a:pt x="834" y="529"/>
                    <a:pt x="834" y="529"/>
                    <a:pt x="834" y="529"/>
                  </a:cubicBezTo>
                  <a:cubicBezTo>
                    <a:pt x="836" y="529"/>
                    <a:pt x="837" y="529"/>
                    <a:pt x="837" y="529"/>
                  </a:cubicBezTo>
                  <a:cubicBezTo>
                    <a:pt x="837" y="528"/>
                    <a:pt x="835" y="527"/>
                    <a:pt x="832" y="527"/>
                  </a:cubicBezTo>
                  <a:cubicBezTo>
                    <a:pt x="831" y="527"/>
                    <a:pt x="830" y="526"/>
                    <a:pt x="830" y="524"/>
                  </a:cubicBezTo>
                  <a:cubicBezTo>
                    <a:pt x="830" y="521"/>
                    <a:pt x="833" y="520"/>
                    <a:pt x="839" y="521"/>
                  </a:cubicBezTo>
                  <a:cubicBezTo>
                    <a:pt x="842" y="521"/>
                    <a:pt x="843" y="522"/>
                    <a:pt x="843" y="523"/>
                  </a:cubicBezTo>
                  <a:cubicBezTo>
                    <a:pt x="844" y="534"/>
                    <a:pt x="844" y="536"/>
                    <a:pt x="843" y="537"/>
                  </a:cubicBezTo>
                  <a:cubicBezTo>
                    <a:pt x="841" y="538"/>
                    <a:pt x="841" y="550"/>
                    <a:pt x="840" y="594"/>
                  </a:cubicBezTo>
                  <a:close/>
                  <a:moveTo>
                    <a:pt x="849" y="597"/>
                  </a:moveTo>
                  <a:cubicBezTo>
                    <a:pt x="848" y="599"/>
                    <a:pt x="848" y="602"/>
                    <a:pt x="847" y="602"/>
                  </a:cubicBezTo>
                  <a:cubicBezTo>
                    <a:pt x="847" y="603"/>
                    <a:pt x="845" y="604"/>
                    <a:pt x="844" y="604"/>
                  </a:cubicBezTo>
                  <a:cubicBezTo>
                    <a:pt x="841" y="604"/>
                    <a:pt x="841" y="604"/>
                    <a:pt x="841" y="604"/>
                  </a:cubicBezTo>
                  <a:cubicBezTo>
                    <a:pt x="842" y="595"/>
                    <a:pt x="842" y="595"/>
                    <a:pt x="842" y="595"/>
                  </a:cubicBezTo>
                  <a:cubicBezTo>
                    <a:pt x="843" y="578"/>
                    <a:pt x="843" y="574"/>
                    <a:pt x="844" y="576"/>
                  </a:cubicBezTo>
                  <a:cubicBezTo>
                    <a:pt x="845" y="577"/>
                    <a:pt x="845" y="580"/>
                    <a:pt x="845" y="581"/>
                  </a:cubicBezTo>
                  <a:cubicBezTo>
                    <a:pt x="845" y="583"/>
                    <a:pt x="846" y="586"/>
                    <a:pt x="847" y="588"/>
                  </a:cubicBezTo>
                  <a:cubicBezTo>
                    <a:pt x="849" y="591"/>
                    <a:pt x="849" y="593"/>
                    <a:pt x="849" y="597"/>
                  </a:cubicBezTo>
                  <a:close/>
                  <a:moveTo>
                    <a:pt x="847" y="545"/>
                  </a:moveTo>
                  <a:cubicBezTo>
                    <a:pt x="847" y="545"/>
                    <a:pt x="848" y="553"/>
                    <a:pt x="848" y="563"/>
                  </a:cubicBezTo>
                  <a:cubicBezTo>
                    <a:pt x="848" y="573"/>
                    <a:pt x="848" y="581"/>
                    <a:pt x="848" y="581"/>
                  </a:cubicBezTo>
                  <a:cubicBezTo>
                    <a:pt x="847" y="582"/>
                    <a:pt x="847" y="581"/>
                    <a:pt x="846" y="562"/>
                  </a:cubicBezTo>
                  <a:cubicBezTo>
                    <a:pt x="846" y="553"/>
                    <a:pt x="847" y="546"/>
                    <a:pt x="847" y="545"/>
                  </a:cubicBezTo>
                  <a:close/>
                  <a:moveTo>
                    <a:pt x="849" y="335"/>
                  </a:moveTo>
                  <a:cubicBezTo>
                    <a:pt x="849" y="354"/>
                    <a:pt x="848" y="373"/>
                    <a:pt x="848" y="376"/>
                  </a:cubicBezTo>
                  <a:cubicBezTo>
                    <a:pt x="848" y="379"/>
                    <a:pt x="847" y="382"/>
                    <a:pt x="847" y="383"/>
                  </a:cubicBezTo>
                  <a:cubicBezTo>
                    <a:pt x="847" y="383"/>
                    <a:pt x="846" y="376"/>
                    <a:pt x="846" y="364"/>
                  </a:cubicBezTo>
                  <a:cubicBezTo>
                    <a:pt x="846" y="357"/>
                    <a:pt x="846" y="343"/>
                    <a:pt x="846" y="333"/>
                  </a:cubicBezTo>
                  <a:cubicBezTo>
                    <a:pt x="845" y="295"/>
                    <a:pt x="846" y="269"/>
                    <a:pt x="847" y="268"/>
                  </a:cubicBezTo>
                  <a:cubicBezTo>
                    <a:pt x="849" y="267"/>
                    <a:pt x="850" y="297"/>
                    <a:pt x="849" y="335"/>
                  </a:cubicBezTo>
                  <a:close/>
                  <a:moveTo>
                    <a:pt x="859" y="597"/>
                  </a:moveTo>
                  <a:cubicBezTo>
                    <a:pt x="854" y="599"/>
                    <a:pt x="853" y="599"/>
                    <a:pt x="856" y="597"/>
                  </a:cubicBezTo>
                  <a:cubicBezTo>
                    <a:pt x="857" y="596"/>
                    <a:pt x="859" y="595"/>
                    <a:pt x="860" y="595"/>
                  </a:cubicBezTo>
                  <a:cubicBezTo>
                    <a:pt x="862" y="595"/>
                    <a:pt x="861" y="595"/>
                    <a:pt x="859" y="597"/>
                  </a:cubicBezTo>
                  <a:close/>
                  <a:moveTo>
                    <a:pt x="890" y="448"/>
                  </a:moveTo>
                  <a:cubicBezTo>
                    <a:pt x="889" y="448"/>
                    <a:pt x="889" y="452"/>
                    <a:pt x="889" y="472"/>
                  </a:cubicBezTo>
                  <a:cubicBezTo>
                    <a:pt x="889" y="491"/>
                    <a:pt x="889" y="496"/>
                    <a:pt x="888" y="498"/>
                  </a:cubicBezTo>
                  <a:cubicBezTo>
                    <a:pt x="887" y="500"/>
                    <a:pt x="887" y="501"/>
                    <a:pt x="888" y="502"/>
                  </a:cubicBezTo>
                  <a:cubicBezTo>
                    <a:pt x="889" y="502"/>
                    <a:pt x="889" y="507"/>
                    <a:pt x="889" y="528"/>
                  </a:cubicBezTo>
                  <a:cubicBezTo>
                    <a:pt x="888" y="542"/>
                    <a:pt x="888" y="558"/>
                    <a:pt x="888" y="564"/>
                  </a:cubicBezTo>
                  <a:cubicBezTo>
                    <a:pt x="888" y="571"/>
                    <a:pt x="888" y="574"/>
                    <a:pt x="887" y="573"/>
                  </a:cubicBezTo>
                  <a:cubicBezTo>
                    <a:pt x="885" y="571"/>
                    <a:pt x="885" y="568"/>
                    <a:pt x="884" y="524"/>
                  </a:cubicBezTo>
                  <a:cubicBezTo>
                    <a:pt x="884" y="486"/>
                    <a:pt x="884" y="481"/>
                    <a:pt x="882" y="481"/>
                  </a:cubicBezTo>
                  <a:cubicBezTo>
                    <a:pt x="881" y="482"/>
                    <a:pt x="881" y="487"/>
                    <a:pt x="882" y="524"/>
                  </a:cubicBezTo>
                  <a:cubicBezTo>
                    <a:pt x="882" y="547"/>
                    <a:pt x="883" y="569"/>
                    <a:pt x="883" y="571"/>
                  </a:cubicBezTo>
                  <a:cubicBezTo>
                    <a:pt x="884" y="576"/>
                    <a:pt x="884" y="576"/>
                    <a:pt x="884" y="576"/>
                  </a:cubicBezTo>
                  <a:cubicBezTo>
                    <a:pt x="878" y="578"/>
                    <a:pt x="878" y="578"/>
                    <a:pt x="878" y="578"/>
                  </a:cubicBezTo>
                  <a:cubicBezTo>
                    <a:pt x="868" y="580"/>
                    <a:pt x="866" y="581"/>
                    <a:pt x="866" y="583"/>
                  </a:cubicBezTo>
                  <a:cubicBezTo>
                    <a:pt x="866" y="584"/>
                    <a:pt x="863" y="587"/>
                    <a:pt x="861" y="588"/>
                  </a:cubicBezTo>
                  <a:cubicBezTo>
                    <a:pt x="855" y="594"/>
                    <a:pt x="852" y="595"/>
                    <a:pt x="851" y="594"/>
                  </a:cubicBezTo>
                  <a:cubicBezTo>
                    <a:pt x="851" y="593"/>
                    <a:pt x="849" y="489"/>
                    <a:pt x="849" y="476"/>
                  </a:cubicBezTo>
                  <a:cubicBezTo>
                    <a:pt x="849" y="462"/>
                    <a:pt x="850" y="458"/>
                    <a:pt x="851" y="462"/>
                  </a:cubicBezTo>
                  <a:cubicBezTo>
                    <a:pt x="852" y="464"/>
                    <a:pt x="852" y="462"/>
                    <a:pt x="851" y="458"/>
                  </a:cubicBezTo>
                  <a:cubicBezTo>
                    <a:pt x="851" y="449"/>
                    <a:pt x="850" y="438"/>
                    <a:pt x="851" y="422"/>
                  </a:cubicBezTo>
                  <a:cubicBezTo>
                    <a:pt x="851" y="415"/>
                    <a:pt x="852" y="391"/>
                    <a:pt x="852" y="368"/>
                  </a:cubicBezTo>
                  <a:cubicBezTo>
                    <a:pt x="852" y="322"/>
                    <a:pt x="855" y="262"/>
                    <a:pt x="856" y="260"/>
                  </a:cubicBezTo>
                  <a:cubicBezTo>
                    <a:pt x="856" y="260"/>
                    <a:pt x="856" y="263"/>
                    <a:pt x="856" y="268"/>
                  </a:cubicBezTo>
                  <a:cubicBezTo>
                    <a:pt x="855" y="295"/>
                    <a:pt x="855" y="313"/>
                    <a:pt x="855" y="376"/>
                  </a:cubicBezTo>
                  <a:cubicBezTo>
                    <a:pt x="856" y="415"/>
                    <a:pt x="856" y="451"/>
                    <a:pt x="856" y="457"/>
                  </a:cubicBezTo>
                  <a:cubicBezTo>
                    <a:pt x="857" y="467"/>
                    <a:pt x="858" y="558"/>
                    <a:pt x="859" y="575"/>
                  </a:cubicBezTo>
                  <a:cubicBezTo>
                    <a:pt x="859" y="580"/>
                    <a:pt x="859" y="583"/>
                    <a:pt x="859" y="583"/>
                  </a:cubicBezTo>
                  <a:cubicBezTo>
                    <a:pt x="860" y="583"/>
                    <a:pt x="860" y="572"/>
                    <a:pt x="860" y="559"/>
                  </a:cubicBezTo>
                  <a:cubicBezTo>
                    <a:pt x="860" y="537"/>
                    <a:pt x="861" y="520"/>
                    <a:pt x="860" y="507"/>
                  </a:cubicBezTo>
                  <a:cubicBezTo>
                    <a:pt x="860" y="500"/>
                    <a:pt x="860" y="492"/>
                    <a:pt x="859" y="490"/>
                  </a:cubicBezTo>
                  <a:cubicBezTo>
                    <a:pt x="859" y="480"/>
                    <a:pt x="857" y="302"/>
                    <a:pt x="858" y="281"/>
                  </a:cubicBezTo>
                  <a:cubicBezTo>
                    <a:pt x="859" y="234"/>
                    <a:pt x="859" y="227"/>
                    <a:pt x="860" y="217"/>
                  </a:cubicBezTo>
                  <a:cubicBezTo>
                    <a:pt x="860" y="204"/>
                    <a:pt x="862" y="192"/>
                    <a:pt x="863" y="191"/>
                  </a:cubicBezTo>
                  <a:cubicBezTo>
                    <a:pt x="864" y="190"/>
                    <a:pt x="863" y="186"/>
                    <a:pt x="862" y="186"/>
                  </a:cubicBezTo>
                  <a:cubicBezTo>
                    <a:pt x="861" y="186"/>
                    <a:pt x="861" y="187"/>
                    <a:pt x="860" y="188"/>
                  </a:cubicBezTo>
                  <a:cubicBezTo>
                    <a:pt x="859" y="190"/>
                    <a:pt x="859" y="190"/>
                    <a:pt x="859" y="186"/>
                  </a:cubicBezTo>
                  <a:cubicBezTo>
                    <a:pt x="859" y="179"/>
                    <a:pt x="860" y="177"/>
                    <a:pt x="865" y="175"/>
                  </a:cubicBezTo>
                  <a:cubicBezTo>
                    <a:pt x="871" y="173"/>
                    <a:pt x="874" y="173"/>
                    <a:pt x="874" y="175"/>
                  </a:cubicBezTo>
                  <a:cubicBezTo>
                    <a:pt x="874" y="177"/>
                    <a:pt x="875" y="177"/>
                    <a:pt x="877" y="177"/>
                  </a:cubicBezTo>
                  <a:cubicBezTo>
                    <a:pt x="880" y="177"/>
                    <a:pt x="880" y="176"/>
                    <a:pt x="878" y="174"/>
                  </a:cubicBezTo>
                  <a:cubicBezTo>
                    <a:pt x="876" y="172"/>
                    <a:pt x="876" y="172"/>
                    <a:pt x="876" y="172"/>
                  </a:cubicBezTo>
                  <a:cubicBezTo>
                    <a:pt x="878" y="172"/>
                    <a:pt x="878" y="172"/>
                    <a:pt x="878" y="172"/>
                  </a:cubicBezTo>
                  <a:cubicBezTo>
                    <a:pt x="881" y="172"/>
                    <a:pt x="882" y="170"/>
                    <a:pt x="880" y="169"/>
                  </a:cubicBezTo>
                  <a:cubicBezTo>
                    <a:pt x="878" y="168"/>
                    <a:pt x="874" y="168"/>
                    <a:pt x="869" y="170"/>
                  </a:cubicBezTo>
                  <a:cubicBezTo>
                    <a:pt x="866" y="172"/>
                    <a:pt x="863" y="172"/>
                    <a:pt x="862" y="172"/>
                  </a:cubicBezTo>
                  <a:cubicBezTo>
                    <a:pt x="861" y="172"/>
                    <a:pt x="859" y="173"/>
                    <a:pt x="857" y="174"/>
                  </a:cubicBezTo>
                  <a:cubicBezTo>
                    <a:pt x="854" y="174"/>
                    <a:pt x="853" y="175"/>
                    <a:pt x="854" y="177"/>
                  </a:cubicBezTo>
                  <a:cubicBezTo>
                    <a:pt x="854" y="178"/>
                    <a:pt x="854" y="180"/>
                    <a:pt x="853" y="180"/>
                  </a:cubicBezTo>
                  <a:cubicBezTo>
                    <a:pt x="852" y="180"/>
                    <a:pt x="851" y="181"/>
                    <a:pt x="851" y="182"/>
                  </a:cubicBezTo>
                  <a:cubicBezTo>
                    <a:pt x="851" y="183"/>
                    <a:pt x="852" y="183"/>
                    <a:pt x="853" y="183"/>
                  </a:cubicBezTo>
                  <a:cubicBezTo>
                    <a:pt x="854" y="182"/>
                    <a:pt x="855" y="182"/>
                    <a:pt x="856" y="181"/>
                  </a:cubicBezTo>
                  <a:cubicBezTo>
                    <a:pt x="857" y="181"/>
                    <a:pt x="857" y="181"/>
                    <a:pt x="857" y="183"/>
                  </a:cubicBezTo>
                  <a:cubicBezTo>
                    <a:pt x="857" y="184"/>
                    <a:pt x="856" y="189"/>
                    <a:pt x="856" y="196"/>
                  </a:cubicBezTo>
                  <a:cubicBezTo>
                    <a:pt x="856" y="202"/>
                    <a:pt x="855" y="213"/>
                    <a:pt x="854" y="221"/>
                  </a:cubicBezTo>
                  <a:cubicBezTo>
                    <a:pt x="854" y="239"/>
                    <a:pt x="853" y="250"/>
                    <a:pt x="852" y="270"/>
                  </a:cubicBezTo>
                  <a:cubicBezTo>
                    <a:pt x="852" y="278"/>
                    <a:pt x="852" y="285"/>
                    <a:pt x="851" y="284"/>
                  </a:cubicBezTo>
                  <a:cubicBezTo>
                    <a:pt x="850" y="283"/>
                    <a:pt x="849" y="198"/>
                    <a:pt x="850" y="193"/>
                  </a:cubicBezTo>
                  <a:cubicBezTo>
                    <a:pt x="851" y="188"/>
                    <a:pt x="851" y="186"/>
                    <a:pt x="849" y="186"/>
                  </a:cubicBezTo>
                  <a:cubicBezTo>
                    <a:pt x="847" y="187"/>
                    <a:pt x="847" y="187"/>
                    <a:pt x="847" y="182"/>
                  </a:cubicBezTo>
                  <a:cubicBezTo>
                    <a:pt x="847" y="178"/>
                    <a:pt x="848" y="176"/>
                    <a:pt x="851" y="173"/>
                  </a:cubicBezTo>
                  <a:cubicBezTo>
                    <a:pt x="854" y="169"/>
                    <a:pt x="855" y="169"/>
                    <a:pt x="857" y="169"/>
                  </a:cubicBezTo>
                  <a:cubicBezTo>
                    <a:pt x="859" y="169"/>
                    <a:pt x="860" y="169"/>
                    <a:pt x="859" y="168"/>
                  </a:cubicBezTo>
                  <a:cubicBezTo>
                    <a:pt x="859" y="167"/>
                    <a:pt x="860" y="167"/>
                    <a:pt x="862" y="166"/>
                  </a:cubicBezTo>
                  <a:cubicBezTo>
                    <a:pt x="865" y="165"/>
                    <a:pt x="867" y="165"/>
                    <a:pt x="874" y="166"/>
                  </a:cubicBezTo>
                  <a:cubicBezTo>
                    <a:pt x="876" y="167"/>
                    <a:pt x="876" y="167"/>
                    <a:pt x="875" y="165"/>
                  </a:cubicBezTo>
                  <a:cubicBezTo>
                    <a:pt x="874" y="162"/>
                    <a:pt x="869" y="161"/>
                    <a:pt x="862" y="162"/>
                  </a:cubicBezTo>
                  <a:cubicBezTo>
                    <a:pt x="854" y="163"/>
                    <a:pt x="856" y="161"/>
                    <a:pt x="865" y="159"/>
                  </a:cubicBezTo>
                  <a:cubicBezTo>
                    <a:pt x="869" y="157"/>
                    <a:pt x="874" y="156"/>
                    <a:pt x="875" y="155"/>
                  </a:cubicBezTo>
                  <a:cubicBezTo>
                    <a:pt x="876" y="155"/>
                    <a:pt x="879" y="154"/>
                    <a:pt x="882" y="154"/>
                  </a:cubicBezTo>
                  <a:cubicBezTo>
                    <a:pt x="887" y="153"/>
                    <a:pt x="892" y="155"/>
                    <a:pt x="891" y="158"/>
                  </a:cubicBezTo>
                  <a:cubicBezTo>
                    <a:pt x="891" y="159"/>
                    <a:pt x="892" y="159"/>
                    <a:pt x="892" y="159"/>
                  </a:cubicBezTo>
                  <a:cubicBezTo>
                    <a:pt x="895" y="159"/>
                    <a:pt x="895" y="163"/>
                    <a:pt x="896" y="179"/>
                  </a:cubicBezTo>
                  <a:cubicBezTo>
                    <a:pt x="897" y="192"/>
                    <a:pt x="896" y="195"/>
                    <a:pt x="895" y="199"/>
                  </a:cubicBezTo>
                  <a:cubicBezTo>
                    <a:pt x="895" y="201"/>
                    <a:pt x="894" y="202"/>
                    <a:pt x="894" y="201"/>
                  </a:cubicBezTo>
                  <a:cubicBezTo>
                    <a:pt x="894" y="201"/>
                    <a:pt x="893" y="200"/>
                    <a:pt x="892" y="200"/>
                  </a:cubicBezTo>
                  <a:cubicBezTo>
                    <a:pt x="891" y="200"/>
                    <a:pt x="891" y="199"/>
                    <a:pt x="891" y="197"/>
                  </a:cubicBezTo>
                  <a:cubicBezTo>
                    <a:pt x="892" y="193"/>
                    <a:pt x="890" y="192"/>
                    <a:pt x="889" y="195"/>
                  </a:cubicBezTo>
                  <a:cubicBezTo>
                    <a:pt x="889" y="198"/>
                    <a:pt x="887" y="198"/>
                    <a:pt x="887" y="195"/>
                  </a:cubicBezTo>
                  <a:cubicBezTo>
                    <a:pt x="887" y="191"/>
                    <a:pt x="877" y="188"/>
                    <a:pt x="872" y="191"/>
                  </a:cubicBezTo>
                  <a:cubicBezTo>
                    <a:pt x="869" y="193"/>
                    <a:pt x="868" y="193"/>
                    <a:pt x="868" y="191"/>
                  </a:cubicBezTo>
                  <a:cubicBezTo>
                    <a:pt x="868" y="190"/>
                    <a:pt x="867" y="190"/>
                    <a:pt x="866" y="190"/>
                  </a:cubicBezTo>
                  <a:cubicBezTo>
                    <a:pt x="865" y="190"/>
                    <a:pt x="864" y="192"/>
                    <a:pt x="864" y="203"/>
                  </a:cubicBezTo>
                  <a:cubicBezTo>
                    <a:pt x="864" y="210"/>
                    <a:pt x="863" y="231"/>
                    <a:pt x="863" y="250"/>
                  </a:cubicBezTo>
                  <a:cubicBezTo>
                    <a:pt x="863" y="269"/>
                    <a:pt x="863" y="288"/>
                    <a:pt x="863" y="292"/>
                  </a:cubicBezTo>
                  <a:cubicBezTo>
                    <a:pt x="863" y="301"/>
                    <a:pt x="864" y="459"/>
                    <a:pt x="864" y="463"/>
                  </a:cubicBezTo>
                  <a:cubicBezTo>
                    <a:pt x="864" y="465"/>
                    <a:pt x="864" y="469"/>
                    <a:pt x="865" y="472"/>
                  </a:cubicBezTo>
                  <a:cubicBezTo>
                    <a:pt x="865" y="475"/>
                    <a:pt x="865" y="478"/>
                    <a:pt x="865" y="478"/>
                  </a:cubicBezTo>
                  <a:cubicBezTo>
                    <a:pt x="865" y="477"/>
                    <a:pt x="866" y="401"/>
                    <a:pt x="865" y="256"/>
                  </a:cubicBezTo>
                  <a:cubicBezTo>
                    <a:pt x="865" y="241"/>
                    <a:pt x="866" y="238"/>
                    <a:pt x="867" y="238"/>
                  </a:cubicBezTo>
                  <a:cubicBezTo>
                    <a:pt x="867" y="238"/>
                    <a:pt x="869" y="237"/>
                    <a:pt x="870" y="236"/>
                  </a:cubicBezTo>
                  <a:cubicBezTo>
                    <a:pt x="871" y="235"/>
                    <a:pt x="872" y="234"/>
                    <a:pt x="873" y="234"/>
                  </a:cubicBezTo>
                  <a:cubicBezTo>
                    <a:pt x="874" y="235"/>
                    <a:pt x="877" y="234"/>
                    <a:pt x="879" y="232"/>
                  </a:cubicBezTo>
                  <a:cubicBezTo>
                    <a:pt x="882" y="231"/>
                    <a:pt x="884" y="230"/>
                    <a:pt x="884" y="231"/>
                  </a:cubicBezTo>
                  <a:cubicBezTo>
                    <a:pt x="885" y="231"/>
                    <a:pt x="886" y="254"/>
                    <a:pt x="886" y="281"/>
                  </a:cubicBezTo>
                  <a:cubicBezTo>
                    <a:pt x="886" y="322"/>
                    <a:pt x="886" y="331"/>
                    <a:pt x="885" y="332"/>
                  </a:cubicBezTo>
                  <a:cubicBezTo>
                    <a:pt x="884" y="332"/>
                    <a:pt x="884" y="333"/>
                    <a:pt x="884" y="334"/>
                  </a:cubicBezTo>
                  <a:cubicBezTo>
                    <a:pt x="885" y="335"/>
                    <a:pt x="886" y="416"/>
                    <a:pt x="885" y="428"/>
                  </a:cubicBezTo>
                  <a:cubicBezTo>
                    <a:pt x="885" y="435"/>
                    <a:pt x="884" y="436"/>
                    <a:pt x="882" y="438"/>
                  </a:cubicBezTo>
                  <a:cubicBezTo>
                    <a:pt x="880" y="439"/>
                    <a:pt x="880" y="439"/>
                    <a:pt x="880" y="439"/>
                  </a:cubicBezTo>
                  <a:cubicBezTo>
                    <a:pt x="882" y="440"/>
                    <a:pt x="882" y="440"/>
                    <a:pt x="882" y="440"/>
                  </a:cubicBezTo>
                  <a:cubicBezTo>
                    <a:pt x="885" y="440"/>
                    <a:pt x="885" y="443"/>
                    <a:pt x="883" y="445"/>
                  </a:cubicBezTo>
                  <a:cubicBezTo>
                    <a:pt x="882" y="446"/>
                    <a:pt x="882" y="447"/>
                    <a:pt x="883" y="447"/>
                  </a:cubicBezTo>
                  <a:cubicBezTo>
                    <a:pt x="883" y="448"/>
                    <a:pt x="884" y="449"/>
                    <a:pt x="884" y="451"/>
                  </a:cubicBezTo>
                  <a:cubicBezTo>
                    <a:pt x="884" y="453"/>
                    <a:pt x="883" y="454"/>
                    <a:pt x="882" y="454"/>
                  </a:cubicBezTo>
                  <a:cubicBezTo>
                    <a:pt x="881" y="455"/>
                    <a:pt x="880" y="455"/>
                    <a:pt x="880" y="456"/>
                  </a:cubicBezTo>
                  <a:cubicBezTo>
                    <a:pt x="880" y="456"/>
                    <a:pt x="881" y="456"/>
                    <a:pt x="882" y="456"/>
                  </a:cubicBezTo>
                  <a:cubicBezTo>
                    <a:pt x="884" y="455"/>
                    <a:pt x="884" y="456"/>
                    <a:pt x="884" y="465"/>
                  </a:cubicBezTo>
                  <a:cubicBezTo>
                    <a:pt x="884" y="477"/>
                    <a:pt x="886" y="475"/>
                    <a:pt x="886" y="463"/>
                  </a:cubicBezTo>
                  <a:cubicBezTo>
                    <a:pt x="886" y="459"/>
                    <a:pt x="886" y="452"/>
                    <a:pt x="886" y="449"/>
                  </a:cubicBezTo>
                  <a:cubicBezTo>
                    <a:pt x="886" y="445"/>
                    <a:pt x="887" y="437"/>
                    <a:pt x="887" y="430"/>
                  </a:cubicBezTo>
                  <a:cubicBezTo>
                    <a:pt x="887" y="423"/>
                    <a:pt x="888" y="417"/>
                    <a:pt x="888" y="417"/>
                  </a:cubicBezTo>
                  <a:cubicBezTo>
                    <a:pt x="888" y="417"/>
                    <a:pt x="889" y="418"/>
                    <a:pt x="889" y="420"/>
                  </a:cubicBezTo>
                  <a:cubicBezTo>
                    <a:pt x="889" y="421"/>
                    <a:pt x="890" y="425"/>
                    <a:pt x="891" y="429"/>
                  </a:cubicBezTo>
                  <a:cubicBezTo>
                    <a:pt x="893" y="434"/>
                    <a:pt x="893" y="439"/>
                    <a:pt x="894" y="457"/>
                  </a:cubicBezTo>
                  <a:cubicBezTo>
                    <a:pt x="894" y="469"/>
                    <a:pt x="894" y="479"/>
                    <a:pt x="893" y="479"/>
                  </a:cubicBezTo>
                  <a:cubicBezTo>
                    <a:pt x="893" y="479"/>
                    <a:pt x="892" y="476"/>
                    <a:pt x="892" y="473"/>
                  </a:cubicBezTo>
                  <a:cubicBezTo>
                    <a:pt x="892" y="449"/>
                    <a:pt x="892" y="448"/>
                    <a:pt x="890" y="448"/>
                  </a:cubicBezTo>
                  <a:close/>
                  <a:moveTo>
                    <a:pt x="857" y="256"/>
                  </a:moveTo>
                  <a:cubicBezTo>
                    <a:pt x="857" y="257"/>
                    <a:pt x="856" y="258"/>
                    <a:pt x="856" y="258"/>
                  </a:cubicBezTo>
                  <a:cubicBezTo>
                    <a:pt x="855" y="258"/>
                    <a:pt x="855" y="257"/>
                    <a:pt x="855" y="257"/>
                  </a:cubicBezTo>
                  <a:cubicBezTo>
                    <a:pt x="855" y="256"/>
                    <a:pt x="855" y="255"/>
                    <a:pt x="856" y="255"/>
                  </a:cubicBezTo>
                  <a:cubicBezTo>
                    <a:pt x="856" y="254"/>
                    <a:pt x="857" y="255"/>
                    <a:pt x="857" y="256"/>
                  </a:cubicBezTo>
                  <a:close/>
                  <a:moveTo>
                    <a:pt x="856" y="249"/>
                  </a:moveTo>
                  <a:cubicBezTo>
                    <a:pt x="856" y="246"/>
                    <a:pt x="856" y="245"/>
                    <a:pt x="856" y="247"/>
                  </a:cubicBezTo>
                  <a:cubicBezTo>
                    <a:pt x="857" y="248"/>
                    <a:pt x="857" y="250"/>
                    <a:pt x="856" y="251"/>
                  </a:cubicBezTo>
                  <a:cubicBezTo>
                    <a:pt x="856" y="253"/>
                    <a:pt x="856" y="251"/>
                    <a:pt x="856" y="249"/>
                  </a:cubicBezTo>
                  <a:close/>
                  <a:moveTo>
                    <a:pt x="859" y="191"/>
                  </a:moveTo>
                  <a:cubicBezTo>
                    <a:pt x="859" y="192"/>
                    <a:pt x="859" y="193"/>
                    <a:pt x="859" y="194"/>
                  </a:cubicBezTo>
                  <a:cubicBezTo>
                    <a:pt x="859" y="195"/>
                    <a:pt x="858" y="195"/>
                    <a:pt x="858" y="193"/>
                  </a:cubicBezTo>
                  <a:cubicBezTo>
                    <a:pt x="858" y="192"/>
                    <a:pt x="859" y="191"/>
                    <a:pt x="859" y="191"/>
                  </a:cubicBezTo>
                  <a:close/>
                  <a:moveTo>
                    <a:pt x="884" y="204"/>
                  </a:moveTo>
                  <a:cubicBezTo>
                    <a:pt x="884" y="207"/>
                    <a:pt x="884" y="213"/>
                    <a:pt x="885" y="218"/>
                  </a:cubicBezTo>
                  <a:cubicBezTo>
                    <a:pt x="885" y="226"/>
                    <a:pt x="885" y="227"/>
                    <a:pt x="883" y="228"/>
                  </a:cubicBezTo>
                  <a:cubicBezTo>
                    <a:pt x="883" y="228"/>
                    <a:pt x="880" y="229"/>
                    <a:pt x="877" y="230"/>
                  </a:cubicBezTo>
                  <a:cubicBezTo>
                    <a:pt x="874" y="231"/>
                    <a:pt x="872" y="232"/>
                    <a:pt x="872" y="231"/>
                  </a:cubicBezTo>
                  <a:cubicBezTo>
                    <a:pt x="871" y="230"/>
                    <a:pt x="870" y="230"/>
                    <a:pt x="869" y="231"/>
                  </a:cubicBezTo>
                  <a:cubicBezTo>
                    <a:pt x="867" y="232"/>
                    <a:pt x="866" y="233"/>
                    <a:pt x="866" y="233"/>
                  </a:cubicBezTo>
                  <a:cubicBezTo>
                    <a:pt x="866" y="233"/>
                    <a:pt x="866" y="220"/>
                    <a:pt x="866" y="217"/>
                  </a:cubicBezTo>
                  <a:cubicBezTo>
                    <a:pt x="866" y="217"/>
                    <a:pt x="875" y="214"/>
                    <a:pt x="878" y="213"/>
                  </a:cubicBezTo>
                  <a:cubicBezTo>
                    <a:pt x="880" y="213"/>
                    <a:pt x="881" y="213"/>
                    <a:pt x="880" y="212"/>
                  </a:cubicBezTo>
                  <a:cubicBezTo>
                    <a:pt x="880" y="212"/>
                    <a:pt x="880" y="211"/>
                    <a:pt x="879" y="211"/>
                  </a:cubicBezTo>
                  <a:cubicBezTo>
                    <a:pt x="879" y="211"/>
                    <a:pt x="876" y="212"/>
                    <a:pt x="872" y="212"/>
                  </a:cubicBezTo>
                  <a:cubicBezTo>
                    <a:pt x="866" y="213"/>
                    <a:pt x="866" y="213"/>
                    <a:pt x="866" y="213"/>
                  </a:cubicBezTo>
                  <a:cubicBezTo>
                    <a:pt x="866" y="206"/>
                    <a:pt x="866" y="206"/>
                    <a:pt x="866" y="206"/>
                  </a:cubicBezTo>
                  <a:cubicBezTo>
                    <a:pt x="866" y="200"/>
                    <a:pt x="866" y="199"/>
                    <a:pt x="869" y="197"/>
                  </a:cubicBezTo>
                  <a:cubicBezTo>
                    <a:pt x="870" y="195"/>
                    <a:pt x="873" y="194"/>
                    <a:pt x="874" y="193"/>
                  </a:cubicBezTo>
                  <a:cubicBezTo>
                    <a:pt x="880" y="190"/>
                    <a:pt x="887" y="193"/>
                    <a:pt x="884" y="197"/>
                  </a:cubicBezTo>
                  <a:cubicBezTo>
                    <a:pt x="884" y="197"/>
                    <a:pt x="884" y="200"/>
                    <a:pt x="884" y="204"/>
                  </a:cubicBezTo>
                  <a:close/>
                  <a:moveTo>
                    <a:pt x="892" y="577"/>
                  </a:moveTo>
                  <a:cubicBezTo>
                    <a:pt x="891" y="576"/>
                    <a:pt x="891" y="561"/>
                    <a:pt x="892" y="561"/>
                  </a:cubicBezTo>
                  <a:cubicBezTo>
                    <a:pt x="893" y="561"/>
                    <a:pt x="893" y="564"/>
                    <a:pt x="893" y="569"/>
                  </a:cubicBezTo>
                  <a:cubicBezTo>
                    <a:pt x="893" y="577"/>
                    <a:pt x="893" y="578"/>
                    <a:pt x="892" y="577"/>
                  </a:cubicBezTo>
                  <a:close/>
                  <a:moveTo>
                    <a:pt x="893" y="528"/>
                  </a:moveTo>
                  <a:cubicBezTo>
                    <a:pt x="892" y="528"/>
                    <a:pt x="892" y="528"/>
                    <a:pt x="892" y="527"/>
                  </a:cubicBezTo>
                  <a:cubicBezTo>
                    <a:pt x="892" y="526"/>
                    <a:pt x="892" y="525"/>
                    <a:pt x="892" y="526"/>
                  </a:cubicBezTo>
                  <a:cubicBezTo>
                    <a:pt x="893" y="526"/>
                    <a:pt x="893" y="527"/>
                    <a:pt x="893" y="528"/>
                  </a:cubicBezTo>
                  <a:close/>
                  <a:moveTo>
                    <a:pt x="893" y="537"/>
                  </a:moveTo>
                  <a:cubicBezTo>
                    <a:pt x="892" y="538"/>
                    <a:pt x="892" y="537"/>
                    <a:pt x="892" y="536"/>
                  </a:cubicBezTo>
                  <a:cubicBezTo>
                    <a:pt x="892" y="535"/>
                    <a:pt x="892" y="534"/>
                    <a:pt x="893" y="535"/>
                  </a:cubicBezTo>
                  <a:cubicBezTo>
                    <a:pt x="893" y="536"/>
                    <a:pt x="893" y="537"/>
                    <a:pt x="893" y="537"/>
                  </a:cubicBezTo>
                  <a:close/>
                  <a:moveTo>
                    <a:pt x="893" y="521"/>
                  </a:moveTo>
                  <a:cubicBezTo>
                    <a:pt x="892" y="521"/>
                    <a:pt x="892" y="518"/>
                    <a:pt x="893" y="513"/>
                  </a:cubicBezTo>
                  <a:cubicBezTo>
                    <a:pt x="893" y="509"/>
                    <a:pt x="893" y="509"/>
                    <a:pt x="894" y="515"/>
                  </a:cubicBezTo>
                  <a:cubicBezTo>
                    <a:pt x="894" y="518"/>
                    <a:pt x="893" y="521"/>
                    <a:pt x="893" y="521"/>
                  </a:cubicBezTo>
                  <a:close/>
                  <a:moveTo>
                    <a:pt x="893" y="503"/>
                  </a:moveTo>
                  <a:cubicBezTo>
                    <a:pt x="893" y="501"/>
                    <a:pt x="893" y="501"/>
                    <a:pt x="893" y="501"/>
                  </a:cubicBezTo>
                  <a:cubicBezTo>
                    <a:pt x="894" y="502"/>
                    <a:pt x="894" y="503"/>
                    <a:pt x="893" y="504"/>
                  </a:cubicBezTo>
                  <a:cubicBezTo>
                    <a:pt x="893" y="504"/>
                    <a:pt x="893" y="504"/>
                    <a:pt x="893" y="503"/>
                  </a:cubicBezTo>
                  <a:close/>
                  <a:moveTo>
                    <a:pt x="894" y="492"/>
                  </a:moveTo>
                  <a:cubicBezTo>
                    <a:pt x="893" y="500"/>
                    <a:pt x="893" y="499"/>
                    <a:pt x="893" y="491"/>
                  </a:cubicBezTo>
                  <a:cubicBezTo>
                    <a:pt x="893" y="487"/>
                    <a:pt x="893" y="484"/>
                    <a:pt x="893" y="485"/>
                  </a:cubicBezTo>
                  <a:cubicBezTo>
                    <a:pt x="894" y="486"/>
                    <a:pt x="894" y="489"/>
                    <a:pt x="894" y="492"/>
                  </a:cubicBezTo>
                  <a:close/>
                  <a:moveTo>
                    <a:pt x="895" y="397"/>
                  </a:moveTo>
                  <a:cubicBezTo>
                    <a:pt x="893" y="397"/>
                    <a:pt x="893" y="357"/>
                    <a:pt x="894" y="355"/>
                  </a:cubicBezTo>
                  <a:cubicBezTo>
                    <a:pt x="894" y="355"/>
                    <a:pt x="895" y="364"/>
                    <a:pt x="895" y="376"/>
                  </a:cubicBezTo>
                  <a:cubicBezTo>
                    <a:pt x="895" y="387"/>
                    <a:pt x="895" y="397"/>
                    <a:pt x="895" y="397"/>
                  </a:cubicBezTo>
                  <a:close/>
                  <a:moveTo>
                    <a:pt x="901" y="577"/>
                  </a:moveTo>
                  <a:cubicBezTo>
                    <a:pt x="900" y="578"/>
                    <a:pt x="899" y="578"/>
                    <a:pt x="898" y="578"/>
                  </a:cubicBezTo>
                  <a:cubicBezTo>
                    <a:pt x="896" y="578"/>
                    <a:pt x="896" y="578"/>
                    <a:pt x="896" y="575"/>
                  </a:cubicBezTo>
                  <a:cubicBezTo>
                    <a:pt x="896" y="573"/>
                    <a:pt x="896" y="571"/>
                    <a:pt x="897" y="570"/>
                  </a:cubicBezTo>
                  <a:cubicBezTo>
                    <a:pt x="898" y="568"/>
                    <a:pt x="898" y="567"/>
                    <a:pt x="897" y="566"/>
                  </a:cubicBezTo>
                  <a:cubicBezTo>
                    <a:pt x="895" y="563"/>
                    <a:pt x="895" y="558"/>
                    <a:pt x="897" y="558"/>
                  </a:cubicBezTo>
                  <a:cubicBezTo>
                    <a:pt x="900" y="558"/>
                    <a:pt x="901" y="560"/>
                    <a:pt x="901" y="568"/>
                  </a:cubicBezTo>
                  <a:cubicBezTo>
                    <a:pt x="902" y="573"/>
                    <a:pt x="902" y="576"/>
                    <a:pt x="901" y="577"/>
                  </a:cubicBezTo>
                  <a:close/>
                  <a:moveTo>
                    <a:pt x="902" y="488"/>
                  </a:moveTo>
                  <a:cubicBezTo>
                    <a:pt x="901" y="487"/>
                    <a:pt x="901" y="486"/>
                    <a:pt x="902" y="486"/>
                  </a:cubicBezTo>
                  <a:cubicBezTo>
                    <a:pt x="903" y="485"/>
                    <a:pt x="903" y="485"/>
                    <a:pt x="903" y="487"/>
                  </a:cubicBezTo>
                  <a:cubicBezTo>
                    <a:pt x="903" y="489"/>
                    <a:pt x="903" y="490"/>
                    <a:pt x="902" y="488"/>
                  </a:cubicBezTo>
                  <a:close/>
                  <a:moveTo>
                    <a:pt x="903" y="495"/>
                  </a:moveTo>
                  <a:cubicBezTo>
                    <a:pt x="903" y="496"/>
                    <a:pt x="902" y="495"/>
                    <a:pt x="902" y="494"/>
                  </a:cubicBezTo>
                  <a:cubicBezTo>
                    <a:pt x="902" y="493"/>
                    <a:pt x="902" y="493"/>
                    <a:pt x="903" y="493"/>
                  </a:cubicBezTo>
                  <a:cubicBezTo>
                    <a:pt x="903" y="493"/>
                    <a:pt x="903" y="494"/>
                    <a:pt x="903" y="495"/>
                  </a:cubicBezTo>
                  <a:close/>
                  <a:moveTo>
                    <a:pt x="902" y="503"/>
                  </a:moveTo>
                  <a:cubicBezTo>
                    <a:pt x="902" y="502"/>
                    <a:pt x="903" y="501"/>
                    <a:pt x="903" y="501"/>
                  </a:cubicBezTo>
                  <a:cubicBezTo>
                    <a:pt x="904" y="501"/>
                    <a:pt x="904" y="503"/>
                    <a:pt x="904" y="504"/>
                  </a:cubicBezTo>
                  <a:cubicBezTo>
                    <a:pt x="904" y="505"/>
                    <a:pt x="904" y="506"/>
                    <a:pt x="903" y="506"/>
                  </a:cubicBezTo>
                  <a:cubicBezTo>
                    <a:pt x="903" y="506"/>
                    <a:pt x="902" y="505"/>
                    <a:pt x="902" y="503"/>
                  </a:cubicBezTo>
                  <a:close/>
                  <a:moveTo>
                    <a:pt x="904" y="511"/>
                  </a:moveTo>
                  <a:cubicBezTo>
                    <a:pt x="905" y="511"/>
                    <a:pt x="905" y="512"/>
                    <a:pt x="905" y="513"/>
                  </a:cubicBezTo>
                  <a:cubicBezTo>
                    <a:pt x="905" y="513"/>
                    <a:pt x="905" y="514"/>
                    <a:pt x="904" y="514"/>
                  </a:cubicBezTo>
                  <a:cubicBezTo>
                    <a:pt x="904" y="514"/>
                    <a:pt x="903" y="513"/>
                    <a:pt x="903" y="512"/>
                  </a:cubicBezTo>
                  <a:cubicBezTo>
                    <a:pt x="903" y="511"/>
                    <a:pt x="904" y="510"/>
                    <a:pt x="904" y="511"/>
                  </a:cubicBezTo>
                  <a:close/>
                  <a:moveTo>
                    <a:pt x="904" y="518"/>
                  </a:moveTo>
                  <a:cubicBezTo>
                    <a:pt x="905" y="518"/>
                    <a:pt x="905" y="518"/>
                    <a:pt x="905" y="519"/>
                  </a:cubicBezTo>
                  <a:cubicBezTo>
                    <a:pt x="905" y="520"/>
                    <a:pt x="905" y="521"/>
                    <a:pt x="904" y="521"/>
                  </a:cubicBezTo>
                  <a:cubicBezTo>
                    <a:pt x="904" y="521"/>
                    <a:pt x="903" y="520"/>
                    <a:pt x="903" y="519"/>
                  </a:cubicBezTo>
                  <a:cubicBezTo>
                    <a:pt x="903" y="518"/>
                    <a:pt x="904" y="518"/>
                    <a:pt x="904" y="518"/>
                  </a:cubicBezTo>
                  <a:close/>
                  <a:moveTo>
                    <a:pt x="906" y="527"/>
                  </a:moveTo>
                  <a:cubicBezTo>
                    <a:pt x="906" y="529"/>
                    <a:pt x="906" y="529"/>
                    <a:pt x="905" y="529"/>
                  </a:cubicBezTo>
                  <a:cubicBezTo>
                    <a:pt x="904" y="529"/>
                    <a:pt x="903" y="528"/>
                    <a:pt x="903" y="526"/>
                  </a:cubicBezTo>
                  <a:cubicBezTo>
                    <a:pt x="903" y="523"/>
                    <a:pt x="906" y="523"/>
                    <a:pt x="906" y="527"/>
                  </a:cubicBezTo>
                  <a:close/>
                  <a:moveTo>
                    <a:pt x="905" y="533"/>
                  </a:moveTo>
                  <a:cubicBezTo>
                    <a:pt x="907" y="533"/>
                    <a:pt x="907" y="534"/>
                    <a:pt x="907" y="536"/>
                  </a:cubicBezTo>
                  <a:cubicBezTo>
                    <a:pt x="907" y="540"/>
                    <a:pt x="905" y="541"/>
                    <a:pt x="904" y="538"/>
                  </a:cubicBezTo>
                  <a:cubicBezTo>
                    <a:pt x="903" y="535"/>
                    <a:pt x="903" y="533"/>
                    <a:pt x="905" y="533"/>
                  </a:cubicBezTo>
                  <a:close/>
                  <a:moveTo>
                    <a:pt x="906" y="544"/>
                  </a:moveTo>
                  <a:cubicBezTo>
                    <a:pt x="907" y="544"/>
                    <a:pt x="907" y="544"/>
                    <a:pt x="907" y="546"/>
                  </a:cubicBezTo>
                  <a:cubicBezTo>
                    <a:pt x="907" y="549"/>
                    <a:pt x="904" y="549"/>
                    <a:pt x="904" y="546"/>
                  </a:cubicBezTo>
                  <a:cubicBezTo>
                    <a:pt x="904" y="545"/>
                    <a:pt x="905" y="544"/>
                    <a:pt x="906" y="544"/>
                  </a:cubicBezTo>
                  <a:close/>
                  <a:moveTo>
                    <a:pt x="905" y="553"/>
                  </a:moveTo>
                  <a:cubicBezTo>
                    <a:pt x="905" y="551"/>
                    <a:pt x="908" y="551"/>
                    <a:pt x="908" y="553"/>
                  </a:cubicBezTo>
                  <a:cubicBezTo>
                    <a:pt x="908" y="555"/>
                    <a:pt x="906" y="557"/>
                    <a:pt x="905" y="555"/>
                  </a:cubicBezTo>
                  <a:cubicBezTo>
                    <a:pt x="905" y="555"/>
                    <a:pt x="905" y="554"/>
                    <a:pt x="905" y="553"/>
                  </a:cubicBezTo>
                  <a:close/>
                  <a:moveTo>
                    <a:pt x="941" y="579"/>
                  </a:moveTo>
                  <a:cubicBezTo>
                    <a:pt x="938" y="580"/>
                    <a:pt x="933" y="581"/>
                    <a:pt x="931" y="581"/>
                  </a:cubicBezTo>
                  <a:cubicBezTo>
                    <a:pt x="927" y="581"/>
                    <a:pt x="918" y="576"/>
                    <a:pt x="917" y="574"/>
                  </a:cubicBezTo>
                  <a:cubicBezTo>
                    <a:pt x="917" y="572"/>
                    <a:pt x="913" y="571"/>
                    <a:pt x="909" y="573"/>
                  </a:cubicBezTo>
                  <a:cubicBezTo>
                    <a:pt x="906" y="574"/>
                    <a:pt x="906" y="574"/>
                    <a:pt x="906" y="574"/>
                  </a:cubicBezTo>
                  <a:cubicBezTo>
                    <a:pt x="905" y="571"/>
                    <a:pt x="905" y="571"/>
                    <a:pt x="905" y="571"/>
                  </a:cubicBezTo>
                  <a:cubicBezTo>
                    <a:pt x="905" y="569"/>
                    <a:pt x="905" y="565"/>
                    <a:pt x="905" y="563"/>
                  </a:cubicBezTo>
                  <a:cubicBezTo>
                    <a:pt x="905" y="560"/>
                    <a:pt x="905" y="559"/>
                    <a:pt x="906" y="559"/>
                  </a:cubicBezTo>
                  <a:cubicBezTo>
                    <a:pt x="908" y="559"/>
                    <a:pt x="908" y="560"/>
                    <a:pt x="909" y="562"/>
                  </a:cubicBezTo>
                  <a:cubicBezTo>
                    <a:pt x="909" y="565"/>
                    <a:pt x="912" y="565"/>
                    <a:pt x="912" y="562"/>
                  </a:cubicBezTo>
                  <a:cubicBezTo>
                    <a:pt x="912" y="559"/>
                    <a:pt x="912" y="559"/>
                    <a:pt x="912" y="559"/>
                  </a:cubicBezTo>
                  <a:cubicBezTo>
                    <a:pt x="921" y="559"/>
                    <a:pt x="921" y="559"/>
                    <a:pt x="921" y="559"/>
                  </a:cubicBezTo>
                  <a:cubicBezTo>
                    <a:pt x="925" y="560"/>
                    <a:pt x="932" y="560"/>
                    <a:pt x="935" y="560"/>
                  </a:cubicBezTo>
                  <a:cubicBezTo>
                    <a:pt x="940" y="561"/>
                    <a:pt x="941" y="561"/>
                    <a:pt x="941" y="560"/>
                  </a:cubicBezTo>
                  <a:cubicBezTo>
                    <a:pt x="940" y="559"/>
                    <a:pt x="933" y="558"/>
                    <a:pt x="925" y="557"/>
                  </a:cubicBezTo>
                  <a:cubicBezTo>
                    <a:pt x="913" y="556"/>
                    <a:pt x="911" y="556"/>
                    <a:pt x="911" y="554"/>
                  </a:cubicBezTo>
                  <a:cubicBezTo>
                    <a:pt x="911" y="553"/>
                    <a:pt x="911" y="552"/>
                    <a:pt x="912" y="552"/>
                  </a:cubicBezTo>
                  <a:cubicBezTo>
                    <a:pt x="914" y="551"/>
                    <a:pt x="929" y="551"/>
                    <a:pt x="939" y="553"/>
                  </a:cubicBezTo>
                  <a:cubicBezTo>
                    <a:pt x="945" y="553"/>
                    <a:pt x="945" y="553"/>
                    <a:pt x="945" y="553"/>
                  </a:cubicBezTo>
                  <a:cubicBezTo>
                    <a:pt x="945" y="563"/>
                    <a:pt x="945" y="563"/>
                    <a:pt x="945" y="563"/>
                  </a:cubicBezTo>
                  <a:cubicBezTo>
                    <a:pt x="946" y="568"/>
                    <a:pt x="946" y="573"/>
                    <a:pt x="946" y="574"/>
                  </a:cubicBezTo>
                  <a:cubicBezTo>
                    <a:pt x="946" y="576"/>
                    <a:pt x="946" y="577"/>
                    <a:pt x="941" y="579"/>
                  </a:cubicBezTo>
                  <a:close/>
                  <a:moveTo>
                    <a:pt x="947" y="501"/>
                  </a:moveTo>
                  <a:cubicBezTo>
                    <a:pt x="948" y="500"/>
                    <a:pt x="948" y="501"/>
                    <a:pt x="948" y="504"/>
                  </a:cubicBezTo>
                  <a:cubicBezTo>
                    <a:pt x="948" y="506"/>
                    <a:pt x="948" y="508"/>
                    <a:pt x="947" y="508"/>
                  </a:cubicBezTo>
                  <a:cubicBezTo>
                    <a:pt x="946" y="508"/>
                    <a:pt x="946" y="503"/>
                    <a:pt x="947" y="501"/>
                  </a:cubicBezTo>
                  <a:close/>
                  <a:moveTo>
                    <a:pt x="949" y="527"/>
                  </a:moveTo>
                  <a:cubicBezTo>
                    <a:pt x="949" y="544"/>
                    <a:pt x="948" y="549"/>
                    <a:pt x="948" y="536"/>
                  </a:cubicBezTo>
                  <a:cubicBezTo>
                    <a:pt x="948" y="531"/>
                    <a:pt x="947" y="524"/>
                    <a:pt x="947" y="520"/>
                  </a:cubicBezTo>
                  <a:cubicBezTo>
                    <a:pt x="947" y="513"/>
                    <a:pt x="947" y="512"/>
                    <a:pt x="948" y="512"/>
                  </a:cubicBezTo>
                  <a:cubicBezTo>
                    <a:pt x="949" y="512"/>
                    <a:pt x="949" y="515"/>
                    <a:pt x="949" y="527"/>
                  </a:cubicBezTo>
                  <a:close/>
                  <a:moveTo>
                    <a:pt x="995" y="606"/>
                  </a:moveTo>
                  <a:cubicBezTo>
                    <a:pt x="994" y="609"/>
                    <a:pt x="994" y="610"/>
                    <a:pt x="994" y="610"/>
                  </a:cubicBezTo>
                  <a:cubicBezTo>
                    <a:pt x="995" y="610"/>
                    <a:pt x="995" y="611"/>
                    <a:pt x="995" y="611"/>
                  </a:cubicBezTo>
                  <a:cubicBezTo>
                    <a:pt x="995" y="612"/>
                    <a:pt x="994" y="612"/>
                    <a:pt x="993" y="612"/>
                  </a:cubicBezTo>
                  <a:cubicBezTo>
                    <a:pt x="992" y="612"/>
                    <a:pt x="992" y="611"/>
                    <a:pt x="992" y="608"/>
                  </a:cubicBezTo>
                  <a:cubicBezTo>
                    <a:pt x="992" y="603"/>
                    <a:pt x="994" y="600"/>
                    <a:pt x="995" y="602"/>
                  </a:cubicBezTo>
                  <a:cubicBezTo>
                    <a:pt x="996" y="602"/>
                    <a:pt x="996" y="604"/>
                    <a:pt x="995" y="606"/>
                  </a:cubicBezTo>
                  <a:close/>
                  <a:moveTo>
                    <a:pt x="996" y="595"/>
                  </a:moveTo>
                  <a:cubicBezTo>
                    <a:pt x="996" y="597"/>
                    <a:pt x="995" y="598"/>
                    <a:pt x="994" y="599"/>
                  </a:cubicBezTo>
                  <a:cubicBezTo>
                    <a:pt x="993" y="599"/>
                    <a:pt x="993" y="598"/>
                    <a:pt x="993" y="595"/>
                  </a:cubicBezTo>
                  <a:cubicBezTo>
                    <a:pt x="993" y="593"/>
                    <a:pt x="994" y="592"/>
                    <a:pt x="995" y="591"/>
                  </a:cubicBezTo>
                  <a:cubicBezTo>
                    <a:pt x="996" y="591"/>
                    <a:pt x="996" y="592"/>
                    <a:pt x="996" y="595"/>
                  </a:cubicBezTo>
                  <a:close/>
                  <a:moveTo>
                    <a:pt x="996" y="584"/>
                  </a:moveTo>
                  <a:cubicBezTo>
                    <a:pt x="996" y="589"/>
                    <a:pt x="994" y="591"/>
                    <a:pt x="994" y="586"/>
                  </a:cubicBezTo>
                  <a:cubicBezTo>
                    <a:pt x="994" y="581"/>
                    <a:pt x="995" y="578"/>
                    <a:pt x="996" y="579"/>
                  </a:cubicBezTo>
                  <a:cubicBezTo>
                    <a:pt x="996" y="579"/>
                    <a:pt x="996" y="581"/>
                    <a:pt x="996" y="584"/>
                  </a:cubicBezTo>
                  <a:close/>
                  <a:moveTo>
                    <a:pt x="996" y="573"/>
                  </a:moveTo>
                  <a:cubicBezTo>
                    <a:pt x="995" y="574"/>
                    <a:pt x="995" y="574"/>
                    <a:pt x="995" y="573"/>
                  </a:cubicBezTo>
                  <a:cubicBezTo>
                    <a:pt x="995" y="572"/>
                    <a:pt x="995" y="572"/>
                    <a:pt x="996" y="572"/>
                  </a:cubicBezTo>
                  <a:cubicBezTo>
                    <a:pt x="996" y="572"/>
                    <a:pt x="997" y="572"/>
                    <a:pt x="997" y="572"/>
                  </a:cubicBezTo>
                  <a:cubicBezTo>
                    <a:pt x="997" y="573"/>
                    <a:pt x="996" y="573"/>
                    <a:pt x="996" y="573"/>
                  </a:cubicBezTo>
                  <a:close/>
                  <a:moveTo>
                    <a:pt x="1002" y="579"/>
                  </a:moveTo>
                  <a:cubicBezTo>
                    <a:pt x="1000" y="581"/>
                    <a:pt x="998" y="579"/>
                    <a:pt x="1000" y="577"/>
                  </a:cubicBezTo>
                  <a:cubicBezTo>
                    <a:pt x="1001" y="576"/>
                    <a:pt x="1004" y="575"/>
                    <a:pt x="1004" y="577"/>
                  </a:cubicBezTo>
                  <a:cubicBezTo>
                    <a:pt x="1004" y="577"/>
                    <a:pt x="1003" y="578"/>
                    <a:pt x="1002" y="579"/>
                  </a:cubicBezTo>
                  <a:close/>
                  <a:moveTo>
                    <a:pt x="1174" y="223"/>
                  </a:moveTo>
                  <a:cubicBezTo>
                    <a:pt x="1175" y="224"/>
                    <a:pt x="1175" y="230"/>
                    <a:pt x="1175" y="236"/>
                  </a:cubicBezTo>
                  <a:cubicBezTo>
                    <a:pt x="1175" y="243"/>
                    <a:pt x="1175" y="247"/>
                    <a:pt x="1174" y="247"/>
                  </a:cubicBezTo>
                  <a:cubicBezTo>
                    <a:pt x="1174" y="247"/>
                    <a:pt x="1173" y="245"/>
                    <a:pt x="1173" y="243"/>
                  </a:cubicBezTo>
                  <a:cubicBezTo>
                    <a:pt x="1173" y="234"/>
                    <a:pt x="1173" y="232"/>
                    <a:pt x="1173" y="227"/>
                  </a:cubicBezTo>
                  <a:cubicBezTo>
                    <a:pt x="1173" y="223"/>
                    <a:pt x="1174" y="222"/>
                    <a:pt x="1174" y="223"/>
                  </a:cubicBezTo>
                  <a:close/>
                  <a:moveTo>
                    <a:pt x="1175" y="254"/>
                  </a:moveTo>
                  <a:cubicBezTo>
                    <a:pt x="1175" y="257"/>
                    <a:pt x="1175" y="259"/>
                    <a:pt x="1175" y="259"/>
                  </a:cubicBezTo>
                  <a:cubicBezTo>
                    <a:pt x="1174" y="259"/>
                    <a:pt x="1174" y="259"/>
                    <a:pt x="1174" y="254"/>
                  </a:cubicBezTo>
                  <a:cubicBezTo>
                    <a:pt x="1173" y="251"/>
                    <a:pt x="1174" y="249"/>
                    <a:pt x="1174" y="249"/>
                  </a:cubicBezTo>
                  <a:cubicBezTo>
                    <a:pt x="1175" y="249"/>
                    <a:pt x="1175" y="251"/>
                    <a:pt x="1175" y="254"/>
                  </a:cubicBezTo>
                  <a:close/>
                  <a:moveTo>
                    <a:pt x="1167" y="189"/>
                  </a:moveTo>
                  <a:cubicBezTo>
                    <a:pt x="1171" y="188"/>
                    <a:pt x="1172" y="188"/>
                    <a:pt x="1171" y="187"/>
                  </a:cubicBezTo>
                  <a:cubicBezTo>
                    <a:pt x="1171" y="186"/>
                    <a:pt x="1172" y="185"/>
                    <a:pt x="1172" y="185"/>
                  </a:cubicBezTo>
                  <a:cubicBezTo>
                    <a:pt x="1173" y="185"/>
                    <a:pt x="1173" y="187"/>
                    <a:pt x="1173" y="189"/>
                  </a:cubicBezTo>
                  <a:cubicBezTo>
                    <a:pt x="1173" y="193"/>
                    <a:pt x="1173" y="193"/>
                    <a:pt x="1165" y="192"/>
                  </a:cubicBezTo>
                  <a:cubicBezTo>
                    <a:pt x="1160" y="191"/>
                    <a:pt x="1161" y="189"/>
                    <a:pt x="1167" y="189"/>
                  </a:cubicBezTo>
                  <a:close/>
                  <a:moveTo>
                    <a:pt x="1160" y="153"/>
                  </a:moveTo>
                  <a:cubicBezTo>
                    <a:pt x="1160" y="154"/>
                    <a:pt x="1158" y="151"/>
                    <a:pt x="1158" y="149"/>
                  </a:cubicBezTo>
                  <a:cubicBezTo>
                    <a:pt x="1158" y="149"/>
                    <a:pt x="1159" y="149"/>
                    <a:pt x="1159" y="150"/>
                  </a:cubicBezTo>
                  <a:cubicBezTo>
                    <a:pt x="1160" y="152"/>
                    <a:pt x="1160" y="153"/>
                    <a:pt x="1160" y="153"/>
                  </a:cubicBezTo>
                  <a:close/>
                  <a:moveTo>
                    <a:pt x="1160" y="159"/>
                  </a:moveTo>
                  <a:cubicBezTo>
                    <a:pt x="1160" y="160"/>
                    <a:pt x="1160" y="161"/>
                    <a:pt x="1159" y="161"/>
                  </a:cubicBezTo>
                  <a:cubicBezTo>
                    <a:pt x="1159" y="161"/>
                    <a:pt x="1158" y="160"/>
                    <a:pt x="1158" y="159"/>
                  </a:cubicBezTo>
                  <a:cubicBezTo>
                    <a:pt x="1158" y="158"/>
                    <a:pt x="1159" y="157"/>
                    <a:pt x="1159" y="157"/>
                  </a:cubicBezTo>
                  <a:cubicBezTo>
                    <a:pt x="1160" y="157"/>
                    <a:pt x="1160" y="158"/>
                    <a:pt x="1160" y="159"/>
                  </a:cubicBezTo>
                  <a:close/>
                  <a:moveTo>
                    <a:pt x="1159" y="134"/>
                  </a:moveTo>
                  <a:cubicBezTo>
                    <a:pt x="1159" y="135"/>
                    <a:pt x="1159" y="136"/>
                    <a:pt x="1159" y="136"/>
                  </a:cubicBezTo>
                  <a:cubicBezTo>
                    <a:pt x="1159" y="137"/>
                    <a:pt x="1158" y="137"/>
                    <a:pt x="1158" y="136"/>
                  </a:cubicBezTo>
                  <a:cubicBezTo>
                    <a:pt x="1158" y="135"/>
                    <a:pt x="1159" y="134"/>
                    <a:pt x="1159" y="134"/>
                  </a:cubicBezTo>
                  <a:close/>
                  <a:moveTo>
                    <a:pt x="1159" y="138"/>
                  </a:moveTo>
                  <a:cubicBezTo>
                    <a:pt x="1159" y="138"/>
                    <a:pt x="1159" y="139"/>
                    <a:pt x="1160" y="140"/>
                  </a:cubicBezTo>
                  <a:cubicBezTo>
                    <a:pt x="1160" y="141"/>
                    <a:pt x="1160" y="142"/>
                    <a:pt x="1159" y="142"/>
                  </a:cubicBezTo>
                  <a:cubicBezTo>
                    <a:pt x="1159" y="142"/>
                    <a:pt x="1158" y="141"/>
                    <a:pt x="1158" y="140"/>
                  </a:cubicBezTo>
                  <a:cubicBezTo>
                    <a:pt x="1158" y="139"/>
                    <a:pt x="1158" y="138"/>
                    <a:pt x="1159" y="138"/>
                  </a:cubicBezTo>
                  <a:close/>
                  <a:moveTo>
                    <a:pt x="1169" y="196"/>
                  </a:moveTo>
                  <a:cubicBezTo>
                    <a:pt x="1173" y="195"/>
                    <a:pt x="1173" y="195"/>
                    <a:pt x="1173" y="198"/>
                  </a:cubicBezTo>
                  <a:cubicBezTo>
                    <a:pt x="1173" y="199"/>
                    <a:pt x="1173" y="200"/>
                    <a:pt x="1172" y="200"/>
                  </a:cubicBezTo>
                  <a:cubicBezTo>
                    <a:pt x="1171" y="201"/>
                    <a:pt x="1170" y="210"/>
                    <a:pt x="1170" y="229"/>
                  </a:cubicBezTo>
                  <a:cubicBezTo>
                    <a:pt x="1170" y="246"/>
                    <a:pt x="1170" y="246"/>
                    <a:pt x="1170" y="246"/>
                  </a:cubicBezTo>
                  <a:cubicBezTo>
                    <a:pt x="1159" y="247"/>
                    <a:pt x="1159" y="247"/>
                    <a:pt x="1159" y="247"/>
                  </a:cubicBezTo>
                  <a:cubicBezTo>
                    <a:pt x="1151" y="247"/>
                    <a:pt x="1148" y="247"/>
                    <a:pt x="1147" y="248"/>
                  </a:cubicBezTo>
                  <a:cubicBezTo>
                    <a:pt x="1146" y="251"/>
                    <a:pt x="1146" y="252"/>
                    <a:pt x="1149" y="251"/>
                  </a:cubicBezTo>
                  <a:cubicBezTo>
                    <a:pt x="1150" y="251"/>
                    <a:pt x="1155" y="250"/>
                    <a:pt x="1161" y="250"/>
                  </a:cubicBezTo>
                  <a:cubicBezTo>
                    <a:pt x="1171" y="249"/>
                    <a:pt x="1171" y="249"/>
                    <a:pt x="1171" y="249"/>
                  </a:cubicBezTo>
                  <a:cubicBezTo>
                    <a:pt x="1172" y="254"/>
                    <a:pt x="1172" y="254"/>
                    <a:pt x="1172" y="254"/>
                  </a:cubicBezTo>
                  <a:cubicBezTo>
                    <a:pt x="1172" y="259"/>
                    <a:pt x="1172" y="260"/>
                    <a:pt x="1174" y="261"/>
                  </a:cubicBezTo>
                  <a:cubicBezTo>
                    <a:pt x="1175" y="262"/>
                    <a:pt x="1175" y="263"/>
                    <a:pt x="1175" y="270"/>
                  </a:cubicBezTo>
                  <a:cubicBezTo>
                    <a:pt x="1175" y="278"/>
                    <a:pt x="1175" y="278"/>
                    <a:pt x="1175" y="278"/>
                  </a:cubicBezTo>
                  <a:cubicBezTo>
                    <a:pt x="1162" y="279"/>
                    <a:pt x="1162" y="279"/>
                    <a:pt x="1162" y="279"/>
                  </a:cubicBezTo>
                  <a:cubicBezTo>
                    <a:pt x="1149" y="279"/>
                    <a:pt x="1145" y="280"/>
                    <a:pt x="1148" y="282"/>
                  </a:cubicBezTo>
                  <a:cubicBezTo>
                    <a:pt x="1149" y="283"/>
                    <a:pt x="1152" y="283"/>
                    <a:pt x="1158" y="282"/>
                  </a:cubicBezTo>
                  <a:cubicBezTo>
                    <a:pt x="1163" y="281"/>
                    <a:pt x="1169" y="281"/>
                    <a:pt x="1171" y="281"/>
                  </a:cubicBezTo>
                  <a:cubicBezTo>
                    <a:pt x="1176" y="281"/>
                    <a:pt x="1176" y="281"/>
                    <a:pt x="1176" y="281"/>
                  </a:cubicBezTo>
                  <a:cubicBezTo>
                    <a:pt x="1175" y="287"/>
                    <a:pt x="1175" y="287"/>
                    <a:pt x="1175" y="287"/>
                  </a:cubicBezTo>
                  <a:cubicBezTo>
                    <a:pt x="1175" y="294"/>
                    <a:pt x="1175" y="294"/>
                    <a:pt x="1175" y="294"/>
                  </a:cubicBezTo>
                  <a:cubicBezTo>
                    <a:pt x="1161" y="294"/>
                    <a:pt x="1161" y="294"/>
                    <a:pt x="1161" y="294"/>
                  </a:cubicBezTo>
                  <a:cubicBezTo>
                    <a:pt x="1154" y="294"/>
                    <a:pt x="1147" y="295"/>
                    <a:pt x="1148" y="295"/>
                  </a:cubicBezTo>
                  <a:cubicBezTo>
                    <a:pt x="1148" y="295"/>
                    <a:pt x="1148" y="296"/>
                    <a:pt x="1148" y="297"/>
                  </a:cubicBezTo>
                  <a:cubicBezTo>
                    <a:pt x="1148" y="297"/>
                    <a:pt x="1151" y="298"/>
                    <a:pt x="1161" y="297"/>
                  </a:cubicBezTo>
                  <a:cubicBezTo>
                    <a:pt x="1175" y="296"/>
                    <a:pt x="1175" y="296"/>
                    <a:pt x="1175" y="296"/>
                  </a:cubicBezTo>
                  <a:cubicBezTo>
                    <a:pt x="1175" y="326"/>
                    <a:pt x="1175" y="326"/>
                    <a:pt x="1175" y="326"/>
                  </a:cubicBezTo>
                  <a:cubicBezTo>
                    <a:pt x="1175" y="355"/>
                    <a:pt x="1175" y="355"/>
                    <a:pt x="1175" y="355"/>
                  </a:cubicBezTo>
                  <a:cubicBezTo>
                    <a:pt x="1165" y="355"/>
                    <a:pt x="1165" y="355"/>
                    <a:pt x="1165" y="355"/>
                  </a:cubicBezTo>
                  <a:cubicBezTo>
                    <a:pt x="1159" y="355"/>
                    <a:pt x="1151" y="355"/>
                    <a:pt x="1146" y="355"/>
                  </a:cubicBezTo>
                  <a:cubicBezTo>
                    <a:pt x="1138" y="356"/>
                    <a:pt x="1136" y="354"/>
                    <a:pt x="1142" y="352"/>
                  </a:cubicBezTo>
                  <a:cubicBezTo>
                    <a:pt x="1145" y="350"/>
                    <a:pt x="1147" y="350"/>
                    <a:pt x="1156" y="351"/>
                  </a:cubicBezTo>
                  <a:cubicBezTo>
                    <a:pt x="1165" y="351"/>
                    <a:pt x="1167" y="351"/>
                    <a:pt x="1169" y="350"/>
                  </a:cubicBezTo>
                  <a:cubicBezTo>
                    <a:pt x="1170" y="348"/>
                    <a:pt x="1170" y="348"/>
                    <a:pt x="1169" y="348"/>
                  </a:cubicBezTo>
                  <a:cubicBezTo>
                    <a:pt x="1168" y="347"/>
                    <a:pt x="1161" y="347"/>
                    <a:pt x="1153" y="347"/>
                  </a:cubicBezTo>
                  <a:cubicBezTo>
                    <a:pt x="1138" y="348"/>
                    <a:pt x="1138" y="348"/>
                    <a:pt x="1138" y="348"/>
                  </a:cubicBezTo>
                  <a:cubicBezTo>
                    <a:pt x="1138" y="344"/>
                    <a:pt x="1138" y="344"/>
                    <a:pt x="1138" y="344"/>
                  </a:cubicBezTo>
                  <a:cubicBezTo>
                    <a:pt x="1138" y="332"/>
                    <a:pt x="1136" y="316"/>
                    <a:pt x="1135" y="309"/>
                  </a:cubicBezTo>
                  <a:cubicBezTo>
                    <a:pt x="1133" y="301"/>
                    <a:pt x="1133" y="295"/>
                    <a:pt x="1135" y="294"/>
                  </a:cubicBezTo>
                  <a:cubicBezTo>
                    <a:pt x="1137" y="293"/>
                    <a:pt x="1137" y="292"/>
                    <a:pt x="1135" y="292"/>
                  </a:cubicBezTo>
                  <a:cubicBezTo>
                    <a:pt x="1133" y="292"/>
                    <a:pt x="1133" y="289"/>
                    <a:pt x="1133" y="272"/>
                  </a:cubicBezTo>
                  <a:cubicBezTo>
                    <a:pt x="1134" y="254"/>
                    <a:pt x="1134" y="252"/>
                    <a:pt x="1135" y="252"/>
                  </a:cubicBezTo>
                  <a:cubicBezTo>
                    <a:pt x="1138" y="252"/>
                    <a:pt x="1137" y="250"/>
                    <a:pt x="1135" y="250"/>
                  </a:cubicBezTo>
                  <a:cubicBezTo>
                    <a:pt x="1134" y="249"/>
                    <a:pt x="1133" y="249"/>
                    <a:pt x="1133" y="248"/>
                  </a:cubicBezTo>
                  <a:cubicBezTo>
                    <a:pt x="1134" y="247"/>
                    <a:pt x="1134" y="245"/>
                    <a:pt x="1134" y="244"/>
                  </a:cubicBezTo>
                  <a:cubicBezTo>
                    <a:pt x="1134" y="242"/>
                    <a:pt x="1135" y="242"/>
                    <a:pt x="1137" y="241"/>
                  </a:cubicBezTo>
                  <a:cubicBezTo>
                    <a:pt x="1141" y="240"/>
                    <a:pt x="1141" y="240"/>
                    <a:pt x="1138" y="237"/>
                  </a:cubicBezTo>
                  <a:cubicBezTo>
                    <a:pt x="1135" y="235"/>
                    <a:pt x="1135" y="235"/>
                    <a:pt x="1135" y="235"/>
                  </a:cubicBezTo>
                  <a:cubicBezTo>
                    <a:pt x="1134" y="219"/>
                    <a:pt x="1134" y="219"/>
                    <a:pt x="1134" y="219"/>
                  </a:cubicBezTo>
                  <a:cubicBezTo>
                    <a:pt x="1134" y="210"/>
                    <a:pt x="1134" y="202"/>
                    <a:pt x="1134" y="200"/>
                  </a:cubicBezTo>
                  <a:cubicBezTo>
                    <a:pt x="1135" y="198"/>
                    <a:pt x="1135" y="198"/>
                    <a:pt x="1149" y="197"/>
                  </a:cubicBezTo>
                  <a:cubicBezTo>
                    <a:pt x="1157" y="197"/>
                    <a:pt x="1166" y="196"/>
                    <a:pt x="1169" y="196"/>
                  </a:cubicBezTo>
                  <a:close/>
                  <a:moveTo>
                    <a:pt x="1175" y="359"/>
                  </a:moveTo>
                  <a:cubicBezTo>
                    <a:pt x="1169" y="360"/>
                    <a:pt x="1169" y="360"/>
                    <a:pt x="1169" y="360"/>
                  </a:cubicBezTo>
                  <a:cubicBezTo>
                    <a:pt x="1160" y="361"/>
                    <a:pt x="1148" y="361"/>
                    <a:pt x="1151" y="360"/>
                  </a:cubicBezTo>
                  <a:cubicBezTo>
                    <a:pt x="1154" y="359"/>
                    <a:pt x="1167" y="358"/>
                    <a:pt x="1171" y="358"/>
                  </a:cubicBezTo>
                  <a:lnTo>
                    <a:pt x="1175" y="359"/>
                  </a:lnTo>
                  <a:close/>
                  <a:moveTo>
                    <a:pt x="1135" y="347"/>
                  </a:moveTo>
                  <a:cubicBezTo>
                    <a:pt x="1135" y="349"/>
                    <a:pt x="1135" y="348"/>
                    <a:pt x="1135" y="344"/>
                  </a:cubicBezTo>
                  <a:cubicBezTo>
                    <a:pt x="1135" y="340"/>
                    <a:pt x="1135" y="339"/>
                    <a:pt x="1135" y="340"/>
                  </a:cubicBezTo>
                  <a:cubicBezTo>
                    <a:pt x="1135" y="340"/>
                    <a:pt x="1135" y="340"/>
                    <a:pt x="1135" y="340"/>
                  </a:cubicBezTo>
                  <a:cubicBezTo>
                    <a:pt x="1136" y="342"/>
                    <a:pt x="1136" y="345"/>
                    <a:pt x="1135" y="347"/>
                  </a:cubicBezTo>
                  <a:close/>
                  <a:moveTo>
                    <a:pt x="1137" y="369"/>
                  </a:moveTo>
                  <a:cubicBezTo>
                    <a:pt x="1138" y="381"/>
                    <a:pt x="1138" y="383"/>
                    <a:pt x="1136" y="383"/>
                  </a:cubicBezTo>
                  <a:cubicBezTo>
                    <a:pt x="1135" y="384"/>
                    <a:pt x="1135" y="384"/>
                    <a:pt x="1134" y="384"/>
                  </a:cubicBezTo>
                  <a:cubicBezTo>
                    <a:pt x="1133" y="384"/>
                    <a:pt x="1134" y="353"/>
                    <a:pt x="1135" y="352"/>
                  </a:cubicBezTo>
                  <a:cubicBezTo>
                    <a:pt x="1136" y="351"/>
                    <a:pt x="1136" y="354"/>
                    <a:pt x="1137" y="369"/>
                  </a:cubicBezTo>
                  <a:close/>
                  <a:moveTo>
                    <a:pt x="1156" y="127"/>
                  </a:moveTo>
                  <a:cubicBezTo>
                    <a:pt x="1155" y="130"/>
                    <a:pt x="1154" y="131"/>
                    <a:pt x="1153" y="131"/>
                  </a:cubicBezTo>
                  <a:cubicBezTo>
                    <a:pt x="1151" y="132"/>
                    <a:pt x="1151" y="126"/>
                    <a:pt x="1154" y="125"/>
                  </a:cubicBezTo>
                  <a:cubicBezTo>
                    <a:pt x="1156" y="123"/>
                    <a:pt x="1156" y="123"/>
                    <a:pt x="1156" y="127"/>
                  </a:cubicBezTo>
                  <a:close/>
                  <a:moveTo>
                    <a:pt x="1149" y="181"/>
                  </a:moveTo>
                  <a:cubicBezTo>
                    <a:pt x="1149" y="180"/>
                    <a:pt x="1148" y="178"/>
                    <a:pt x="1149" y="178"/>
                  </a:cubicBezTo>
                  <a:cubicBezTo>
                    <a:pt x="1149" y="178"/>
                    <a:pt x="1150" y="176"/>
                    <a:pt x="1149" y="175"/>
                  </a:cubicBezTo>
                  <a:cubicBezTo>
                    <a:pt x="1149" y="173"/>
                    <a:pt x="1149" y="172"/>
                    <a:pt x="1151" y="170"/>
                  </a:cubicBezTo>
                  <a:cubicBezTo>
                    <a:pt x="1155" y="167"/>
                    <a:pt x="1156" y="168"/>
                    <a:pt x="1156" y="177"/>
                  </a:cubicBezTo>
                  <a:cubicBezTo>
                    <a:pt x="1156" y="183"/>
                    <a:pt x="1155" y="185"/>
                    <a:pt x="1154" y="185"/>
                  </a:cubicBezTo>
                  <a:cubicBezTo>
                    <a:pt x="1154" y="185"/>
                    <a:pt x="1154" y="185"/>
                    <a:pt x="1154" y="185"/>
                  </a:cubicBezTo>
                  <a:cubicBezTo>
                    <a:pt x="1152" y="186"/>
                    <a:pt x="1149" y="186"/>
                    <a:pt x="1149" y="185"/>
                  </a:cubicBezTo>
                  <a:cubicBezTo>
                    <a:pt x="1150" y="185"/>
                    <a:pt x="1150" y="183"/>
                    <a:pt x="1149" y="181"/>
                  </a:cubicBezTo>
                  <a:close/>
                  <a:moveTo>
                    <a:pt x="1155" y="142"/>
                  </a:moveTo>
                  <a:cubicBezTo>
                    <a:pt x="1155" y="144"/>
                    <a:pt x="1155" y="145"/>
                    <a:pt x="1153" y="146"/>
                  </a:cubicBezTo>
                  <a:cubicBezTo>
                    <a:pt x="1152" y="146"/>
                    <a:pt x="1150" y="147"/>
                    <a:pt x="1150" y="147"/>
                  </a:cubicBezTo>
                  <a:cubicBezTo>
                    <a:pt x="1150" y="147"/>
                    <a:pt x="1150" y="146"/>
                    <a:pt x="1150" y="144"/>
                  </a:cubicBezTo>
                  <a:cubicBezTo>
                    <a:pt x="1150" y="140"/>
                    <a:pt x="1155" y="138"/>
                    <a:pt x="1155" y="142"/>
                  </a:cubicBezTo>
                  <a:close/>
                  <a:moveTo>
                    <a:pt x="1151" y="137"/>
                  </a:moveTo>
                  <a:cubicBezTo>
                    <a:pt x="1151" y="135"/>
                    <a:pt x="1154" y="133"/>
                    <a:pt x="1155" y="134"/>
                  </a:cubicBezTo>
                  <a:cubicBezTo>
                    <a:pt x="1156" y="134"/>
                    <a:pt x="1155" y="135"/>
                    <a:pt x="1155" y="136"/>
                  </a:cubicBezTo>
                  <a:cubicBezTo>
                    <a:pt x="1153" y="138"/>
                    <a:pt x="1151" y="139"/>
                    <a:pt x="1151" y="137"/>
                  </a:cubicBezTo>
                  <a:close/>
                  <a:moveTo>
                    <a:pt x="1150" y="150"/>
                  </a:moveTo>
                  <a:cubicBezTo>
                    <a:pt x="1151" y="149"/>
                    <a:pt x="1151" y="149"/>
                    <a:pt x="1152" y="149"/>
                  </a:cubicBezTo>
                  <a:cubicBezTo>
                    <a:pt x="1152" y="149"/>
                    <a:pt x="1152" y="149"/>
                    <a:pt x="1152" y="150"/>
                  </a:cubicBezTo>
                  <a:cubicBezTo>
                    <a:pt x="1152" y="150"/>
                    <a:pt x="1151" y="151"/>
                    <a:pt x="1151" y="151"/>
                  </a:cubicBezTo>
                  <a:cubicBezTo>
                    <a:pt x="1150" y="151"/>
                    <a:pt x="1150" y="150"/>
                    <a:pt x="1150" y="150"/>
                  </a:cubicBezTo>
                  <a:close/>
                  <a:moveTo>
                    <a:pt x="1152" y="152"/>
                  </a:moveTo>
                  <a:cubicBezTo>
                    <a:pt x="1155" y="150"/>
                    <a:pt x="1156" y="150"/>
                    <a:pt x="1156" y="153"/>
                  </a:cubicBezTo>
                  <a:cubicBezTo>
                    <a:pt x="1156" y="156"/>
                    <a:pt x="1155" y="157"/>
                    <a:pt x="1153" y="158"/>
                  </a:cubicBezTo>
                  <a:cubicBezTo>
                    <a:pt x="1150" y="159"/>
                    <a:pt x="1150" y="159"/>
                    <a:pt x="1150" y="159"/>
                  </a:cubicBezTo>
                  <a:cubicBezTo>
                    <a:pt x="1150" y="156"/>
                    <a:pt x="1150" y="156"/>
                    <a:pt x="1150" y="156"/>
                  </a:cubicBezTo>
                  <a:cubicBezTo>
                    <a:pt x="1150" y="155"/>
                    <a:pt x="1151" y="153"/>
                    <a:pt x="1152" y="152"/>
                  </a:cubicBezTo>
                  <a:close/>
                  <a:moveTo>
                    <a:pt x="1155" y="159"/>
                  </a:moveTo>
                  <a:cubicBezTo>
                    <a:pt x="1155" y="159"/>
                    <a:pt x="1156" y="160"/>
                    <a:pt x="1156" y="162"/>
                  </a:cubicBezTo>
                  <a:cubicBezTo>
                    <a:pt x="1156" y="164"/>
                    <a:pt x="1155" y="165"/>
                    <a:pt x="1153" y="166"/>
                  </a:cubicBezTo>
                  <a:cubicBezTo>
                    <a:pt x="1149" y="168"/>
                    <a:pt x="1149" y="168"/>
                    <a:pt x="1149" y="165"/>
                  </a:cubicBezTo>
                  <a:cubicBezTo>
                    <a:pt x="1149" y="163"/>
                    <a:pt x="1153" y="159"/>
                    <a:pt x="1155" y="159"/>
                  </a:cubicBezTo>
                  <a:close/>
                  <a:moveTo>
                    <a:pt x="1151" y="117"/>
                  </a:moveTo>
                  <a:cubicBezTo>
                    <a:pt x="1147" y="119"/>
                    <a:pt x="1147" y="119"/>
                    <a:pt x="1147" y="117"/>
                  </a:cubicBezTo>
                  <a:cubicBezTo>
                    <a:pt x="1147" y="116"/>
                    <a:pt x="1146" y="115"/>
                    <a:pt x="1145" y="115"/>
                  </a:cubicBezTo>
                  <a:cubicBezTo>
                    <a:pt x="1141" y="115"/>
                    <a:pt x="1141" y="113"/>
                    <a:pt x="1144" y="113"/>
                  </a:cubicBezTo>
                  <a:cubicBezTo>
                    <a:pt x="1145" y="113"/>
                    <a:pt x="1147" y="112"/>
                    <a:pt x="1150" y="111"/>
                  </a:cubicBezTo>
                  <a:cubicBezTo>
                    <a:pt x="1154" y="109"/>
                    <a:pt x="1154" y="109"/>
                    <a:pt x="1155" y="112"/>
                  </a:cubicBezTo>
                  <a:cubicBezTo>
                    <a:pt x="1155" y="115"/>
                    <a:pt x="1155" y="115"/>
                    <a:pt x="1151" y="117"/>
                  </a:cubicBezTo>
                  <a:close/>
                  <a:moveTo>
                    <a:pt x="1142" y="104"/>
                  </a:moveTo>
                  <a:cubicBezTo>
                    <a:pt x="1143" y="100"/>
                    <a:pt x="1143" y="96"/>
                    <a:pt x="1144" y="96"/>
                  </a:cubicBezTo>
                  <a:cubicBezTo>
                    <a:pt x="1144" y="95"/>
                    <a:pt x="1146" y="95"/>
                    <a:pt x="1148" y="94"/>
                  </a:cubicBezTo>
                  <a:cubicBezTo>
                    <a:pt x="1152" y="94"/>
                    <a:pt x="1153" y="95"/>
                    <a:pt x="1154" y="102"/>
                  </a:cubicBezTo>
                  <a:cubicBezTo>
                    <a:pt x="1154" y="106"/>
                    <a:pt x="1154" y="106"/>
                    <a:pt x="1154" y="106"/>
                  </a:cubicBezTo>
                  <a:cubicBezTo>
                    <a:pt x="1148" y="109"/>
                    <a:pt x="1148" y="109"/>
                    <a:pt x="1148" y="109"/>
                  </a:cubicBezTo>
                  <a:cubicBezTo>
                    <a:pt x="1142" y="112"/>
                    <a:pt x="1142" y="112"/>
                    <a:pt x="1142" y="112"/>
                  </a:cubicBezTo>
                  <a:lnTo>
                    <a:pt x="1142" y="104"/>
                  </a:lnTo>
                  <a:close/>
                  <a:moveTo>
                    <a:pt x="1143" y="120"/>
                  </a:moveTo>
                  <a:cubicBezTo>
                    <a:pt x="1144" y="120"/>
                    <a:pt x="1143" y="121"/>
                    <a:pt x="1142" y="122"/>
                  </a:cubicBezTo>
                  <a:cubicBezTo>
                    <a:pt x="1141" y="122"/>
                    <a:pt x="1140" y="123"/>
                    <a:pt x="1140" y="122"/>
                  </a:cubicBezTo>
                  <a:cubicBezTo>
                    <a:pt x="1140" y="121"/>
                    <a:pt x="1143" y="119"/>
                    <a:pt x="1143" y="120"/>
                  </a:cubicBezTo>
                  <a:close/>
                  <a:moveTo>
                    <a:pt x="1139" y="128"/>
                  </a:moveTo>
                  <a:cubicBezTo>
                    <a:pt x="1139" y="127"/>
                    <a:pt x="1153" y="118"/>
                    <a:pt x="1154" y="118"/>
                  </a:cubicBezTo>
                  <a:cubicBezTo>
                    <a:pt x="1155" y="118"/>
                    <a:pt x="1155" y="119"/>
                    <a:pt x="1155" y="120"/>
                  </a:cubicBezTo>
                  <a:cubicBezTo>
                    <a:pt x="1155" y="121"/>
                    <a:pt x="1153" y="123"/>
                    <a:pt x="1144" y="127"/>
                  </a:cubicBezTo>
                  <a:cubicBezTo>
                    <a:pt x="1139" y="129"/>
                    <a:pt x="1139" y="129"/>
                    <a:pt x="1139" y="128"/>
                  </a:cubicBezTo>
                  <a:close/>
                  <a:moveTo>
                    <a:pt x="1145" y="130"/>
                  </a:moveTo>
                  <a:cubicBezTo>
                    <a:pt x="1148" y="128"/>
                    <a:pt x="1148" y="128"/>
                    <a:pt x="1148" y="132"/>
                  </a:cubicBezTo>
                  <a:cubicBezTo>
                    <a:pt x="1147" y="134"/>
                    <a:pt x="1146" y="135"/>
                    <a:pt x="1142" y="137"/>
                  </a:cubicBezTo>
                  <a:cubicBezTo>
                    <a:pt x="1139" y="139"/>
                    <a:pt x="1137" y="140"/>
                    <a:pt x="1137" y="140"/>
                  </a:cubicBezTo>
                  <a:cubicBezTo>
                    <a:pt x="1136" y="140"/>
                    <a:pt x="1136" y="139"/>
                    <a:pt x="1136" y="138"/>
                  </a:cubicBezTo>
                  <a:cubicBezTo>
                    <a:pt x="1136" y="136"/>
                    <a:pt x="1140" y="132"/>
                    <a:pt x="1145" y="130"/>
                  </a:cubicBezTo>
                  <a:close/>
                  <a:moveTo>
                    <a:pt x="1130" y="343"/>
                  </a:moveTo>
                  <a:cubicBezTo>
                    <a:pt x="1131" y="344"/>
                    <a:pt x="1131" y="345"/>
                    <a:pt x="1130" y="346"/>
                  </a:cubicBezTo>
                  <a:cubicBezTo>
                    <a:pt x="1130" y="347"/>
                    <a:pt x="1130" y="346"/>
                    <a:pt x="1130" y="345"/>
                  </a:cubicBezTo>
                  <a:cubicBezTo>
                    <a:pt x="1130" y="343"/>
                    <a:pt x="1130" y="342"/>
                    <a:pt x="1130" y="343"/>
                  </a:cubicBezTo>
                  <a:close/>
                  <a:moveTo>
                    <a:pt x="1130" y="339"/>
                  </a:moveTo>
                  <a:cubicBezTo>
                    <a:pt x="1130" y="338"/>
                    <a:pt x="1130" y="337"/>
                    <a:pt x="1130" y="338"/>
                  </a:cubicBezTo>
                  <a:cubicBezTo>
                    <a:pt x="1131" y="338"/>
                    <a:pt x="1131" y="339"/>
                    <a:pt x="1130" y="340"/>
                  </a:cubicBezTo>
                  <a:cubicBezTo>
                    <a:pt x="1130" y="341"/>
                    <a:pt x="1130" y="340"/>
                    <a:pt x="1130" y="339"/>
                  </a:cubicBezTo>
                  <a:close/>
                  <a:moveTo>
                    <a:pt x="1131" y="425"/>
                  </a:moveTo>
                  <a:cubicBezTo>
                    <a:pt x="1132" y="424"/>
                    <a:pt x="1132" y="424"/>
                    <a:pt x="1132" y="426"/>
                  </a:cubicBezTo>
                  <a:cubicBezTo>
                    <a:pt x="1132" y="427"/>
                    <a:pt x="1132" y="428"/>
                    <a:pt x="1131" y="428"/>
                  </a:cubicBezTo>
                  <a:cubicBezTo>
                    <a:pt x="1130" y="428"/>
                    <a:pt x="1130" y="427"/>
                    <a:pt x="1131" y="425"/>
                  </a:cubicBezTo>
                  <a:close/>
                  <a:moveTo>
                    <a:pt x="1130" y="334"/>
                  </a:moveTo>
                  <a:cubicBezTo>
                    <a:pt x="1129" y="334"/>
                    <a:pt x="1129" y="332"/>
                    <a:pt x="1129" y="330"/>
                  </a:cubicBezTo>
                  <a:cubicBezTo>
                    <a:pt x="1129" y="328"/>
                    <a:pt x="1128" y="326"/>
                    <a:pt x="1128" y="326"/>
                  </a:cubicBezTo>
                  <a:cubicBezTo>
                    <a:pt x="1127" y="326"/>
                    <a:pt x="1127" y="328"/>
                    <a:pt x="1127" y="330"/>
                  </a:cubicBezTo>
                  <a:cubicBezTo>
                    <a:pt x="1127" y="334"/>
                    <a:pt x="1127" y="334"/>
                    <a:pt x="1127" y="334"/>
                  </a:cubicBezTo>
                  <a:cubicBezTo>
                    <a:pt x="1119" y="334"/>
                    <a:pt x="1119" y="334"/>
                    <a:pt x="1119" y="334"/>
                  </a:cubicBezTo>
                  <a:cubicBezTo>
                    <a:pt x="1115" y="334"/>
                    <a:pt x="1111" y="334"/>
                    <a:pt x="1110" y="334"/>
                  </a:cubicBezTo>
                  <a:cubicBezTo>
                    <a:pt x="1108" y="333"/>
                    <a:pt x="1101" y="333"/>
                    <a:pt x="1093" y="333"/>
                  </a:cubicBezTo>
                  <a:cubicBezTo>
                    <a:pt x="1079" y="333"/>
                    <a:pt x="1078" y="333"/>
                    <a:pt x="1078" y="331"/>
                  </a:cubicBezTo>
                  <a:cubicBezTo>
                    <a:pt x="1078" y="330"/>
                    <a:pt x="1078" y="328"/>
                    <a:pt x="1079" y="328"/>
                  </a:cubicBezTo>
                  <a:cubicBezTo>
                    <a:pt x="1082" y="326"/>
                    <a:pt x="1124" y="324"/>
                    <a:pt x="1128" y="325"/>
                  </a:cubicBezTo>
                  <a:cubicBezTo>
                    <a:pt x="1130" y="326"/>
                    <a:pt x="1131" y="326"/>
                    <a:pt x="1131" y="330"/>
                  </a:cubicBezTo>
                  <a:cubicBezTo>
                    <a:pt x="1131" y="332"/>
                    <a:pt x="1130" y="334"/>
                    <a:pt x="1130" y="334"/>
                  </a:cubicBezTo>
                  <a:close/>
                  <a:moveTo>
                    <a:pt x="1130" y="479"/>
                  </a:moveTo>
                  <a:cubicBezTo>
                    <a:pt x="1131" y="480"/>
                    <a:pt x="1131" y="481"/>
                    <a:pt x="1131" y="482"/>
                  </a:cubicBezTo>
                  <a:cubicBezTo>
                    <a:pt x="1130" y="485"/>
                    <a:pt x="1130" y="485"/>
                    <a:pt x="1124" y="485"/>
                  </a:cubicBezTo>
                  <a:cubicBezTo>
                    <a:pt x="1121" y="485"/>
                    <a:pt x="1114" y="484"/>
                    <a:pt x="1109" y="484"/>
                  </a:cubicBezTo>
                  <a:cubicBezTo>
                    <a:pt x="1104" y="484"/>
                    <a:pt x="1096" y="483"/>
                    <a:pt x="1090" y="483"/>
                  </a:cubicBezTo>
                  <a:cubicBezTo>
                    <a:pt x="1082" y="482"/>
                    <a:pt x="1079" y="482"/>
                    <a:pt x="1079" y="481"/>
                  </a:cubicBezTo>
                  <a:cubicBezTo>
                    <a:pt x="1079" y="480"/>
                    <a:pt x="1128" y="478"/>
                    <a:pt x="1130" y="479"/>
                  </a:cubicBezTo>
                  <a:close/>
                  <a:moveTo>
                    <a:pt x="1080" y="473"/>
                  </a:moveTo>
                  <a:cubicBezTo>
                    <a:pt x="1080" y="470"/>
                    <a:pt x="1080" y="470"/>
                    <a:pt x="1109" y="469"/>
                  </a:cubicBezTo>
                  <a:cubicBezTo>
                    <a:pt x="1132" y="468"/>
                    <a:pt x="1132" y="468"/>
                    <a:pt x="1132" y="468"/>
                  </a:cubicBezTo>
                  <a:cubicBezTo>
                    <a:pt x="1132" y="472"/>
                    <a:pt x="1132" y="472"/>
                    <a:pt x="1132" y="472"/>
                  </a:cubicBezTo>
                  <a:cubicBezTo>
                    <a:pt x="1132" y="476"/>
                    <a:pt x="1132" y="476"/>
                    <a:pt x="1132" y="476"/>
                  </a:cubicBezTo>
                  <a:cubicBezTo>
                    <a:pt x="1115" y="476"/>
                    <a:pt x="1115" y="476"/>
                    <a:pt x="1115" y="476"/>
                  </a:cubicBezTo>
                  <a:cubicBezTo>
                    <a:pt x="1079" y="476"/>
                    <a:pt x="1080" y="476"/>
                    <a:pt x="1080" y="473"/>
                  </a:cubicBezTo>
                  <a:close/>
                  <a:moveTo>
                    <a:pt x="1129" y="522"/>
                  </a:moveTo>
                  <a:cubicBezTo>
                    <a:pt x="1129" y="521"/>
                    <a:pt x="1129" y="519"/>
                    <a:pt x="1130" y="518"/>
                  </a:cubicBezTo>
                  <a:cubicBezTo>
                    <a:pt x="1131" y="515"/>
                    <a:pt x="1131" y="515"/>
                    <a:pt x="1131" y="519"/>
                  </a:cubicBezTo>
                  <a:cubicBezTo>
                    <a:pt x="1131" y="523"/>
                    <a:pt x="1130" y="524"/>
                    <a:pt x="1129" y="522"/>
                  </a:cubicBezTo>
                  <a:close/>
                  <a:moveTo>
                    <a:pt x="1127" y="489"/>
                  </a:moveTo>
                  <a:cubicBezTo>
                    <a:pt x="1125" y="489"/>
                    <a:pt x="1123" y="488"/>
                    <a:pt x="1123" y="488"/>
                  </a:cubicBezTo>
                  <a:cubicBezTo>
                    <a:pt x="1124" y="487"/>
                    <a:pt x="1130" y="487"/>
                    <a:pt x="1130" y="488"/>
                  </a:cubicBezTo>
                  <a:cubicBezTo>
                    <a:pt x="1131" y="488"/>
                    <a:pt x="1129" y="489"/>
                    <a:pt x="1127" y="489"/>
                  </a:cubicBezTo>
                  <a:close/>
                  <a:moveTo>
                    <a:pt x="1121" y="488"/>
                  </a:moveTo>
                  <a:cubicBezTo>
                    <a:pt x="1121" y="488"/>
                    <a:pt x="1121" y="489"/>
                    <a:pt x="1121" y="489"/>
                  </a:cubicBezTo>
                  <a:cubicBezTo>
                    <a:pt x="1120" y="489"/>
                    <a:pt x="1120" y="488"/>
                    <a:pt x="1120" y="488"/>
                  </a:cubicBezTo>
                  <a:cubicBezTo>
                    <a:pt x="1119" y="487"/>
                    <a:pt x="1120" y="487"/>
                    <a:pt x="1120" y="487"/>
                  </a:cubicBezTo>
                  <a:cubicBezTo>
                    <a:pt x="1121" y="487"/>
                    <a:pt x="1121" y="487"/>
                    <a:pt x="1121" y="488"/>
                  </a:cubicBezTo>
                  <a:close/>
                  <a:moveTo>
                    <a:pt x="1087" y="253"/>
                  </a:moveTo>
                  <a:cubicBezTo>
                    <a:pt x="1088" y="253"/>
                    <a:pt x="1088" y="254"/>
                    <a:pt x="1087" y="255"/>
                  </a:cubicBezTo>
                  <a:cubicBezTo>
                    <a:pt x="1086" y="257"/>
                    <a:pt x="1087" y="257"/>
                    <a:pt x="1094" y="258"/>
                  </a:cubicBezTo>
                  <a:cubicBezTo>
                    <a:pt x="1096" y="258"/>
                    <a:pt x="1095" y="258"/>
                    <a:pt x="1090" y="258"/>
                  </a:cubicBezTo>
                  <a:cubicBezTo>
                    <a:pt x="1083" y="259"/>
                    <a:pt x="1082" y="259"/>
                    <a:pt x="1081" y="261"/>
                  </a:cubicBezTo>
                  <a:cubicBezTo>
                    <a:pt x="1081" y="262"/>
                    <a:pt x="1082" y="263"/>
                    <a:pt x="1087" y="262"/>
                  </a:cubicBezTo>
                  <a:cubicBezTo>
                    <a:pt x="1093" y="261"/>
                    <a:pt x="1098" y="262"/>
                    <a:pt x="1098" y="264"/>
                  </a:cubicBezTo>
                  <a:cubicBezTo>
                    <a:pt x="1098" y="265"/>
                    <a:pt x="1098" y="267"/>
                    <a:pt x="1099" y="267"/>
                  </a:cubicBezTo>
                  <a:cubicBezTo>
                    <a:pt x="1102" y="270"/>
                    <a:pt x="1100" y="271"/>
                    <a:pt x="1090" y="271"/>
                  </a:cubicBezTo>
                  <a:cubicBezTo>
                    <a:pt x="1083" y="271"/>
                    <a:pt x="1082" y="272"/>
                    <a:pt x="1082" y="273"/>
                  </a:cubicBezTo>
                  <a:cubicBezTo>
                    <a:pt x="1081" y="275"/>
                    <a:pt x="1082" y="275"/>
                    <a:pt x="1104" y="274"/>
                  </a:cubicBezTo>
                  <a:cubicBezTo>
                    <a:pt x="1129" y="274"/>
                    <a:pt x="1131" y="274"/>
                    <a:pt x="1130" y="279"/>
                  </a:cubicBezTo>
                  <a:cubicBezTo>
                    <a:pt x="1130" y="282"/>
                    <a:pt x="1130" y="282"/>
                    <a:pt x="1130" y="282"/>
                  </a:cubicBezTo>
                  <a:cubicBezTo>
                    <a:pt x="1106" y="282"/>
                    <a:pt x="1106" y="282"/>
                    <a:pt x="1106" y="282"/>
                  </a:cubicBezTo>
                  <a:cubicBezTo>
                    <a:pt x="1085" y="282"/>
                    <a:pt x="1081" y="282"/>
                    <a:pt x="1080" y="284"/>
                  </a:cubicBezTo>
                  <a:cubicBezTo>
                    <a:pt x="1077" y="287"/>
                    <a:pt x="1082" y="288"/>
                    <a:pt x="1089" y="286"/>
                  </a:cubicBezTo>
                  <a:cubicBezTo>
                    <a:pt x="1093" y="285"/>
                    <a:pt x="1121" y="284"/>
                    <a:pt x="1126" y="285"/>
                  </a:cubicBezTo>
                  <a:cubicBezTo>
                    <a:pt x="1130" y="286"/>
                    <a:pt x="1130" y="286"/>
                    <a:pt x="1130" y="289"/>
                  </a:cubicBezTo>
                  <a:cubicBezTo>
                    <a:pt x="1131" y="292"/>
                    <a:pt x="1131" y="292"/>
                    <a:pt x="1131" y="292"/>
                  </a:cubicBezTo>
                  <a:cubicBezTo>
                    <a:pt x="1115" y="292"/>
                    <a:pt x="1115" y="292"/>
                    <a:pt x="1115" y="292"/>
                  </a:cubicBezTo>
                  <a:cubicBezTo>
                    <a:pt x="1083" y="292"/>
                    <a:pt x="1082" y="292"/>
                    <a:pt x="1082" y="295"/>
                  </a:cubicBezTo>
                  <a:cubicBezTo>
                    <a:pt x="1081" y="297"/>
                    <a:pt x="1084" y="298"/>
                    <a:pt x="1087" y="297"/>
                  </a:cubicBezTo>
                  <a:cubicBezTo>
                    <a:pt x="1088" y="296"/>
                    <a:pt x="1098" y="296"/>
                    <a:pt x="1108" y="295"/>
                  </a:cubicBezTo>
                  <a:cubicBezTo>
                    <a:pt x="1119" y="295"/>
                    <a:pt x="1129" y="294"/>
                    <a:pt x="1129" y="294"/>
                  </a:cubicBezTo>
                  <a:cubicBezTo>
                    <a:pt x="1130" y="294"/>
                    <a:pt x="1130" y="297"/>
                    <a:pt x="1131" y="308"/>
                  </a:cubicBezTo>
                  <a:cubicBezTo>
                    <a:pt x="1131" y="321"/>
                    <a:pt x="1131" y="321"/>
                    <a:pt x="1131" y="321"/>
                  </a:cubicBezTo>
                  <a:cubicBezTo>
                    <a:pt x="1109" y="322"/>
                    <a:pt x="1109" y="322"/>
                    <a:pt x="1109" y="322"/>
                  </a:cubicBezTo>
                  <a:cubicBezTo>
                    <a:pt x="1109" y="322"/>
                    <a:pt x="1109" y="322"/>
                    <a:pt x="1109" y="322"/>
                  </a:cubicBezTo>
                  <a:cubicBezTo>
                    <a:pt x="1097" y="322"/>
                    <a:pt x="1085" y="323"/>
                    <a:pt x="1083" y="324"/>
                  </a:cubicBezTo>
                  <a:cubicBezTo>
                    <a:pt x="1079" y="324"/>
                    <a:pt x="1079" y="324"/>
                    <a:pt x="1079" y="324"/>
                  </a:cubicBezTo>
                  <a:cubicBezTo>
                    <a:pt x="1079" y="317"/>
                    <a:pt x="1079" y="317"/>
                    <a:pt x="1079" y="317"/>
                  </a:cubicBezTo>
                  <a:cubicBezTo>
                    <a:pt x="1079" y="309"/>
                    <a:pt x="1079" y="308"/>
                    <a:pt x="1086" y="308"/>
                  </a:cubicBezTo>
                  <a:cubicBezTo>
                    <a:pt x="1090" y="308"/>
                    <a:pt x="1091" y="308"/>
                    <a:pt x="1091" y="307"/>
                  </a:cubicBezTo>
                  <a:cubicBezTo>
                    <a:pt x="1091" y="306"/>
                    <a:pt x="1090" y="305"/>
                    <a:pt x="1086" y="305"/>
                  </a:cubicBezTo>
                  <a:cubicBezTo>
                    <a:pt x="1084" y="305"/>
                    <a:pt x="1081" y="305"/>
                    <a:pt x="1080" y="305"/>
                  </a:cubicBezTo>
                  <a:cubicBezTo>
                    <a:pt x="1079" y="305"/>
                    <a:pt x="1079" y="303"/>
                    <a:pt x="1079" y="298"/>
                  </a:cubicBezTo>
                  <a:cubicBezTo>
                    <a:pt x="1080" y="293"/>
                    <a:pt x="1079" y="289"/>
                    <a:pt x="1079" y="289"/>
                  </a:cubicBezTo>
                  <a:cubicBezTo>
                    <a:pt x="1077" y="287"/>
                    <a:pt x="1077" y="241"/>
                    <a:pt x="1078" y="240"/>
                  </a:cubicBezTo>
                  <a:cubicBezTo>
                    <a:pt x="1079" y="240"/>
                    <a:pt x="1079" y="241"/>
                    <a:pt x="1079" y="242"/>
                  </a:cubicBezTo>
                  <a:cubicBezTo>
                    <a:pt x="1079" y="244"/>
                    <a:pt x="1080" y="244"/>
                    <a:pt x="1084" y="244"/>
                  </a:cubicBezTo>
                  <a:cubicBezTo>
                    <a:pt x="1088" y="243"/>
                    <a:pt x="1088" y="243"/>
                    <a:pt x="1088" y="243"/>
                  </a:cubicBezTo>
                  <a:cubicBezTo>
                    <a:pt x="1088" y="246"/>
                    <a:pt x="1088" y="246"/>
                    <a:pt x="1088" y="246"/>
                  </a:cubicBezTo>
                  <a:cubicBezTo>
                    <a:pt x="1088" y="248"/>
                    <a:pt x="1088" y="250"/>
                    <a:pt x="1087" y="250"/>
                  </a:cubicBezTo>
                  <a:cubicBezTo>
                    <a:pt x="1086" y="250"/>
                    <a:pt x="1086" y="252"/>
                    <a:pt x="1087" y="253"/>
                  </a:cubicBezTo>
                  <a:close/>
                  <a:moveTo>
                    <a:pt x="1094" y="243"/>
                  </a:moveTo>
                  <a:cubicBezTo>
                    <a:pt x="1096" y="243"/>
                    <a:pt x="1097" y="243"/>
                    <a:pt x="1097" y="246"/>
                  </a:cubicBezTo>
                  <a:cubicBezTo>
                    <a:pt x="1097" y="248"/>
                    <a:pt x="1096" y="249"/>
                    <a:pt x="1094" y="249"/>
                  </a:cubicBezTo>
                  <a:cubicBezTo>
                    <a:pt x="1091" y="249"/>
                    <a:pt x="1091" y="248"/>
                    <a:pt x="1091" y="246"/>
                  </a:cubicBezTo>
                  <a:cubicBezTo>
                    <a:pt x="1091" y="243"/>
                    <a:pt x="1091" y="243"/>
                    <a:pt x="1094" y="243"/>
                  </a:cubicBezTo>
                  <a:close/>
                  <a:moveTo>
                    <a:pt x="1091" y="215"/>
                  </a:moveTo>
                  <a:cubicBezTo>
                    <a:pt x="1091" y="196"/>
                    <a:pt x="1091" y="196"/>
                    <a:pt x="1091" y="196"/>
                  </a:cubicBezTo>
                  <a:cubicBezTo>
                    <a:pt x="1096" y="196"/>
                    <a:pt x="1096" y="196"/>
                    <a:pt x="1096" y="196"/>
                  </a:cubicBezTo>
                  <a:cubicBezTo>
                    <a:pt x="1096" y="216"/>
                    <a:pt x="1096" y="216"/>
                    <a:pt x="1096" y="216"/>
                  </a:cubicBezTo>
                  <a:cubicBezTo>
                    <a:pt x="1096" y="237"/>
                    <a:pt x="1096" y="237"/>
                    <a:pt x="1096" y="237"/>
                  </a:cubicBezTo>
                  <a:cubicBezTo>
                    <a:pt x="1094" y="237"/>
                    <a:pt x="1094" y="237"/>
                    <a:pt x="1094" y="237"/>
                  </a:cubicBezTo>
                  <a:cubicBezTo>
                    <a:pt x="1093" y="237"/>
                    <a:pt x="1091" y="237"/>
                    <a:pt x="1091" y="236"/>
                  </a:cubicBezTo>
                  <a:cubicBezTo>
                    <a:pt x="1091" y="235"/>
                    <a:pt x="1091" y="226"/>
                    <a:pt x="1091" y="215"/>
                  </a:cubicBezTo>
                  <a:close/>
                  <a:moveTo>
                    <a:pt x="1094" y="253"/>
                  </a:moveTo>
                  <a:cubicBezTo>
                    <a:pt x="1092" y="253"/>
                    <a:pt x="1091" y="253"/>
                    <a:pt x="1092" y="253"/>
                  </a:cubicBezTo>
                  <a:cubicBezTo>
                    <a:pt x="1093" y="253"/>
                    <a:pt x="1094" y="253"/>
                    <a:pt x="1095" y="253"/>
                  </a:cubicBezTo>
                  <a:cubicBezTo>
                    <a:pt x="1096" y="253"/>
                    <a:pt x="1096" y="253"/>
                    <a:pt x="1094" y="253"/>
                  </a:cubicBezTo>
                  <a:close/>
                  <a:moveTo>
                    <a:pt x="1110" y="257"/>
                  </a:moveTo>
                  <a:cubicBezTo>
                    <a:pt x="1111" y="257"/>
                    <a:pt x="1111" y="258"/>
                    <a:pt x="1111" y="258"/>
                  </a:cubicBezTo>
                  <a:cubicBezTo>
                    <a:pt x="1111" y="260"/>
                    <a:pt x="1107" y="260"/>
                    <a:pt x="1107" y="258"/>
                  </a:cubicBezTo>
                  <a:cubicBezTo>
                    <a:pt x="1106" y="257"/>
                    <a:pt x="1108" y="257"/>
                    <a:pt x="1110" y="257"/>
                  </a:cubicBezTo>
                  <a:close/>
                  <a:moveTo>
                    <a:pt x="1106" y="253"/>
                  </a:moveTo>
                  <a:cubicBezTo>
                    <a:pt x="1107" y="253"/>
                    <a:pt x="1109" y="253"/>
                    <a:pt x="1110" y="253"/>
                  </a:cubicBezTo>
                  <a:cubicBezTo>
                    <a:pt x="1111" y="253"/>
                    <a:pt x="1110" y="253"/>
                    <a:pt x="1108" y="253"/>
                  </a:cubicBezTo>
                  <a:cubicBezTo>
                    <a:pt x="1106" y="253"/>
                    <a:pt x="1106" y="253"/>
                    <a:pt x="1106" y="253"/>
                  </a:cubicBezTo>
                  <a:close/>
                  <a:moveTo>
                    <a:pt x="1108" y="249"/>
                  </a:moveTo>
                  <a:cubicBezTo>
                    <a:pt x="1106" y="249"/>
                    <a:pt x="1105" y="248"/>
                    <a:pt x="1105" y="246"/>
                  </a:cubicBezTo>
                  <a:cubicBezTo>
                    <a:pt x="1105" y="243"/>
                    <a:pt x="1105" y="243"/>
                    <a:pt x="1109" y="243"/>
                  </a:cubicBezTo>
                  <a:cubicBezTo>
                    <a:pt x="1112" y="243"/>
                    <a:pt x="1112" y="243"/>
                    <a:pt x="1111" y="246"/>
                  </a:cubicBezTo>
                  <a:cubicBezTo>
                    <a:pt x="1111" y="248"/>
                    <a:pt x="1110" y="249"/>
                    <a:pt x="1108" y="249"/>
                  </a:cubicBezTo>
                  <a:close/>
                  <a:moveTo>
                    <a:pt x="1111" y="237"/>
                  </a:moveTo>
                  <a:cubicBezTo>
                    <a:pt x="1111" y="238"/>
                    <a:pt x="1110" y="238"/>
                    <a:pt x="1107" y="237"/>
                  </a:cubicBezTo>
                  <a:cubicBezTo>
                    <a:pt x="1106" y="237"/>
                    <a:pt x="1105" y="236"/>
                    <a:pt x="1105" y="236"/>
                  </a:cubicBezTo>
                  <a:cubicBezTo>
                    <a:pt x="1105" y="235"/>
                    <a:pt x="1106" y="208"/>
                    <a:pt x="1106" y="200"/>
                  </a:cubicBezTo>
                  <a:cubicBezTo>
                    <a:pt x="1106" y="195"/>
                    <a:pt x="1106" y="195"/>
                    <a:pt x="1106" y="195"/>
                  </a:cubicBezTo>
                  <a:cubicBezTo>
                    <a:pt x="1110" y="195"/>
                    <a:pt x="1110" y="195"/>
                    <a:pt x="1110" y="195"/>
                  </a:cubicBezTo>
                  <a:cubicBezTo>
                    <a:pt x="1114" y="195"/>
                    <a:pt x="1114" y="196"/>
                    <a:pt x="1114" y="198"/>
                  </a:cubicBezTo>
                  <a:cubicBezTo>
                    <a:pt x="1114" y="200"/>
                    <a:pt x="1113" y="209"/>
                    <a:pt x="1113" y="219"/>
                  </a:cubicBezTo>
                  <a:cubicBezTo>
                    <a:pt x="1112" y="229"/>
                    <a:pt x="1112" y="237"/>
                    <a:pt x="1111" y="237"/>
                  </a:cubicBezTo>
                  <a:close/>
                  <a:moveTo>
                    <a:pt x="1106" y="262"/>
                  </a:moveTo>
                  <a:cubicBezTo>
                    <a:pt x="1111" y="262"/>
                    <a:pt x="1111" y="263"/>
                    <a:pt x="1111" y="265"/>
                  </a:cubicBezTo>
                  <a:cubicBezTo>
                    <a:pt x="1112" y="268"/>
                    <a:pt x="1112" y="268"/>
                    <a:pt x="1107" y="268"/>
                  </a:cubicBezTo>
                  <a:cubicBezTo>
                    <a:pt x="1102" y="268"/>
                    <a:pt x="1101" y="268"/>
                    <a:pt x="1102" y="267"/>
                  </a:cubicBezTo>
                  <a:cubicBezTo>
                    <a:pt x="1102" y="266"/>
                    <a:pt x="1102" y="265"/>
                    <a:pt x="1101" y="265"/>
                  </a:cubicBezTo>
                  <a:cubicBezTo>
                    <a:pt x="1099" y="263"/>
                    <a:pt x="1101" y="262"/>
                    <a:pt x="1106" y="262"/>
                  </a:cubicBezTo>
                  <a:close/>
                  <a:moveTo>
                    <a:pt x="1102" y="253"/>
                  </a:moveTo>
                  <a:cubicBezTo>
                    <a:pt x="1102" y="253"/>
                    <a:pt x="1102" y="254"/>
                    <a:pt x="1101" y="254"/>
                  </a:cubicBezTo>
                  <a:cubicBezTo>
                    <a:pt x="1101" y="254"/>
                    <a:pt x="1100" y="254"/>
                    <a:pt x="1100" y="253"/>
                  </a:cubicBezTo>
                  <a:cubicBezTo>
                    <a:pt x="1100" y="251"/>
                    <a:pt x="1101" y="251"/>
                    <a:pt x="1102" y="253"/>
                  </a:cubicBezTo>
                  <a:close/>
                  <a:moveTo>
                    <a:pt x="1100" y="248"/>
                  </a:moveTo>
                  <a:cubicBezTo>
                    <a:pt x="1099" y="247"/>
                    <a:pt x="1099" y="243"/>
                    <a:pt x="1100" y="243"/>
                  </a:cubicBezTo>
                  <a:cubicBezTo>
                    <a:pt x="1101" y="242"/>
                    <a:pt x="1101" y="242"/>
                    <a:pt x="1102" y="243"/>
                  </a:cubicBezTo>
                  <a:cubicBezTo>
                    <a:pt x="1102" y="244"/>
                    <a:pt x="1101" y="249"/>
                    <a:pt x="1100" y="248"/>
                  </a:cubicBezTo>
                  <a:close/>
                  <a:moveTo>
                    <a:pt x="1101" y="257"/>
                  </a:moveTo>
                  <a:cubicBezTo>
                    <a:pt x="1102" y="257"/>
                    <a:pt x="1102" y="258"/>
                    <a:pt x="1102" y="258"/>
                  </a:cubicBezTo>
                  <a:cubicBezTo>
                    <a:pt x="1102" y="259"/>
                    <a:pt x="1102" y="259"/>
                    <a:pt x="1101" y="259"/>
                  </a:cubicBezTo>
                  <a:cubicBezTo>
                    <a:pt x="1101" y="259"/>
                    <a:pt x="1100" y="259"/>
                    <a:pt x="1100" y="258"/>
                  </a:cubicBezTo>
                  <a:cubicBezTo>
                    <a:pt x="1100" y="258"/>
                    <a:pt x="1101" y="257"/>
                    <a:pt x="1101" y="257"/>
                  </a:cubicBezTo>
                  <a:close/>
                  <a:moveTo>
                    <a:pt x="1103" y="204"/>
                  </a:moveTo>
                  <a:cubicBezTo>
                    <a:pt x="1103" y="209"/>
                    <a:pt x="1102" y="217"/>
                    <a:pt x="1102" y="222"/>
                  </a:cubicBezTo>
                  <a:cubicBezTo>
                    <a:pt x="1102" y="227"/>
                    <a:pt x="1102" y="233"/>
                    <a:pt x="1102" y="234"/>
                  </a:cubicBezTo>
                  <a:cubicBezTo>
                    <a:pt x="1100" y="242"/>
                    <a:pt x="1099" y="236"/>
                    <a:pt x="1099" y="216"/>
                  </a:cubicBezTo>
                  <a:cubicBezTo>
                    <a:pt x="1099" y="195"/>
                    <a:pt x="1099" y="195"/>
                    <a:pt x="1099" y="195"/>
                  </a:cubicBezTo>
                  <a:cubicBezTo>
                    <a:pt x="1101" y="195"/>
                    <a:pt x="1101" y="195"/>
                    <a:pt x="1101" y="195"/>
                  </a:cubicBezTo>
                  <a:cubicBezTo>
                    <a:pt x="1103" y="195"/>
                    <a:pt x="1103" y="195"/>
                    <a:pt x="1103" y="204"/>
                  </a:cubicBezTo>
                  <a:close/>
                  <a:moveTo>
                    <a:pt x="1120" y="196"/>
                  </a:moveTo>
                  <a:cubicBezTo>
                    <a:pt x="1123" y="196"/>
                    <a:pt x="1123" y="196"/>
                    <a:pt x="1123" y="198"/>
                  </a:cubicBezTo>
                  <a:cubicBezTo>
                    <a:pt x="1123" y="198"/>
                    <a:pt x="1122" y="207"/>
                    <a:pt x="1122" y="216"/>
                  </a:cubicBezTo>
                  <a:cubicBezTo>
                    <a:pt x="1122" y="224"/>
                    <a:pt x="1121" y="233"/>
                    <a:pt x="1121" y="234"/>
                  </a:cubicBezTo>
                  <a:cubicBezTo>
                    <a:pt x="1120" y="237"/>
                    <a:pt x="1120" y="237"/>
                    <a:pt x="1118" y="237"/>
                  </a:cubicBezTo>
                  <a:cubicBezTo>
                    <a:pt x="1115" y="237"/>
                    <a:pt x="1115" y="237"/>
                    <a:pt x="1115" y="237"/>
                  </a:cubicBezTo>
                  <a:cubicBezTo>
                    <a:pt x="1116" y="221"/>
                    <a:pt x="1116" y="221"/>
                    <a:pt x="1116" y="221"/>
                  </a:cubicBezTo>
                  <a:cubicBezTo>
                    <a:pt x="1117" y="211"/>
                    <a:pt x="1117" y="202"/>
                    <a:pt x="1117" y="200"/>
                  </a:cubicBezTo>
                  <a:cubicBezTo>
                    <a:pt x="1117" y="196"/>
                    <a:pt x="1117" y="196"/>
                    <a:pt x="1120" y="196"/>
                  </a:cubicBezTo>
                  <a:close/>
                  <a:moveTo>
                    <a:pt x="1118" y="193"/>
                  </a:moveTo>
                  <a:cubicBezTo>
                    <a:pt x="1118" y="192"/>
                    <a:pt x="1119" y="192"/>
                    <a:pt x="1120" y="192"/>
                  </a:cubicBezTo>
                  <a:cubicBezTo>
                    <a:pt x="1121" y="192"/>
                    <a:pt x="1122" y="192"/>
                    <a:pt x="1122" y="192"/>
                  </a:cubicBezTo>
                  <a:cubicBezTo>
                    <a:pt x="1122" y="193"/>
                    <a:pt x="1121" y="193"/>
                    <a:pt x="1120" y="193"/>
                  </a:cubicBezTo>
                  <a:cubicBezTo>
                    <a:pt x="1119" y="194"/>
                    <a:pt x="1118" y="193"/>
                    <a:pt x="1118" y="193"/>
                  </a:cubicBezTo>
                  <a:close/>
                  <a:moveTo>
                    <a:pt x="1129" y="254"/>
                  </a:moveTo>
                  <a:cubicBezTo>
                    <a:pt x="1127" y="254"/>
                    <a:pt x="1125" y="253"/>
                    <a:pt x="1125" y="252"/>
                  </a:cubicBezTo>
                  <a:cubicBezTo>
                    <a:pt x="1125" y="251"/>
                    <a:pt x="1130" y="252"/>
                    <a:pt x="1130" y="253"/>
                  </a:cubicBezTo>
                  <a:cubicBezTo>
                    <a:pt x="1130" y="254"/>
                    <a:pt x="1130" y="254"/>
                    <a:pt x="1129" y="254"/>
                  </a:cubicBezTo>
                  <a:close/>
                  <a:moveTo>
                    <a:pt x="1130" y="266"/>
                  </a:moveTo>
                  <a:cubicBezTo>
                    <a:pt x="1129" y="268"/>
                    <a:pt x="1129" y="269"/>
                    <a:pt x="1126" y="269"/>
                  </a:cubicBezTo>
                  <a:cubicBezTo>
                    <a:pt x="1115" y="268"/>
                    <a:pt x="1115" y="268"/>
                    <a:pt x="1115" y="265"/>
                  </a:cubicBezTo>
                  <a:cubicBezTo>
                    <a:pt x="1114" y="264"/>
                    <a:pt x="1114" y="263"/>
                    <a:pt x="1114" y="262"/>
                  </a:cubicBezTo>
                  <a:cubicBezTo>
                    <a:pt x="1115" y="261"/>
                    <a:pt x="1128" y="261"/>
                    <a:pt x="1130" y="263"/>
                  </a:cubicBezTo>
                  <a:cubicBezTo>
                    <a:pt x="1130" y="263"/>
                    <a:pt x="1130" y="265"/>
                    <a:pt x="1130" y="266"/>
                  </a:cubicBezTo>
                  <a:close/>
                  <a:moveTo>
                    <a:pt x="1126" y="258"/>
                  </a:moveTo>
                  <a:cubicBezTo>
                    <a:pt x="1130" y="259"/>
                    <a:pt x="1130" y="259"/>
                    <a:pt x="1130" y="259"/>
                  </a:cubicBezTo>
                  <a:cubicBezTo>
                    <a:pt x="1122" y="259"/>
                    <a:pt x="1122" y="259"/>
                    <a:pt x="1122" y="259"/>
                  </a:cubicBezTo>
                  <a:cubicBezTo>
                    <a:pt x="1116" y="259"/>
                    <a:pt x="1114" y="259"/>
                    <a:pt x="1114" y="258"/>
                  </a:cubicBezTo>
                  <a:cubicBezTo>
                    <a:pt x="1115" y="256"/>
                    <a:pt x="1121" y="256"/>
                    <a:pt x="1126" y="258"/>
                  </a:cubicBezTo>
                  <a:close/>
                  <a:moveTo>
                    <a:pt x="1117" y="242"/>
                  </a:moveTo>
                  <a:cubicBezTo>
                    <a:pt x="1120" y="243"/>
                    <a:pt x="1121" y="243"/>
                    <a:pt x="1121" y="246"/>
                  </a:cubicBezTo>
                  <a:cubicBezTo>
                    <a:pt x="1121" y="248"/>
                    <a:pt x="1120" y="249"/>
                    <a:pt x="1118" y="249"/>
                  </a:cubicBezTo>
                  <a:cubicBezTo>
                    <a:pt x="1115" y="249"/>
                    <a:pt x="1115" y="248"/>
                    <a:pt x="1115" y="245"/>
                  </a:cubicBezTo>
                  <a:cubicBezTo>
                    <a:pt x="1115" y="242"/>
                    <a:pt x="1115" y="242"/>
                    <a:pt x="1117" y="242"/>
                  </a:cubicBezTo>
                  <a:close/>
                  <a:moveTo>
                    <a:pt x="1119" y="252"/>
                  </a:moveTo>
                  <a:cubicBezTo>
                    <a:pt x="1122" y="253"/>
                    <a:pt x="1122" y="253"/>
                    <a:pt x="1122" y="253"/>
                  </a:cubicBezTo>
                  <a:cubicBezTo>
                    <a:pt x="1118" y="254"/>
                    <a:pt x="1118" y="254"/>
                    <a:pt x="1118" y="254"/>
                  </a:cubicBezTo>
                  <a:cubicBezTo>
                    <a:pt x="1116" y="254"/>
                    <a:pt x="1115" y="254"/>
                    <a:pt x="1114" y="253"/>
                  </a:cubicBezTo>
                  <a:cubicBezTo>
                    <a:pt x="1114" y="252"/>
                    <a:pt x="1115" y="252"/>
                    <a:pt x="1119" y="252"/>
                  </a:cubicBezTo>
                  <a:close/>
                  <a:moveTo>
                    <a:pt x="1079" y="348"/>
                  </a:moveTo>
                  <a:cubicBezTo>
                    <a:pt x="1078" y="348"/>
                    <a:pt x="1078" y="346"/>
                    <a:pt x="1078" y="343"/>
                  </a:cubicBezTo>
                  <a:cubicBezTo>
                    <a:pt x="1078" y="339"/>
                    <a:pt x="1078" y="338"/>
                    <a:pt x="1081" y="337"/>
                  </a:cubicBezTo>
                  <a:cubicBezTo>
                    <a:pt x="1084" y="336"/>
                    <a:pt x="1126" y="336"/>
                    <a:pt x="1127" y="338"/>
                  </a:cubicBezTo>
                  <a:cubicBezTo>
                    <a:pt x="1128" y="338"/>
                    <a:pt x="1128" y="343"/>
                    <a:pt x="1128" y="349"/>
                  </a:cubicBezTo>
                  <a:cubicBezTo>
                    <a:pt x="1128" y="359"/>
                    <a:pt x="1128" y="359"/>
                    <a:pt x="1128" y="359"/>
                  </a:cubicBezTo>
                  <a:cubicBezTo>
                    <a:pt x="1125" y="359"/>
                    <a:pt x="1125" y="359"/>
                    <a:pt x="1125" y="359"/>
                  </a:cubicBezTo>
                  <a:cubicBezTo>
                    <a:pt x="1123" y="359"/>
                    <a:pt x="1115" y="359"/>
                    <a:pt x="1107" y="359"/>
                  </a:cubicBezTo>
                  <a:cubicBezTo>
                    <a:pt x="1099" y="359"/>
                    <a:pt x="1092" y="359"/>
                    <a:pt x="1091" y="359"/>
                  </a:cubicBezTo>
                  <a:cubicBezTo>
                    <a:pt x="1090" y="360"/>
                    <a:pt x="1087" y="360"/>
                    <a:pt x="1084" y="360"/>
                  </a:cubicBezTo>
                  <a:cubicBezTo>
                    <a:pt x="1078" y="359"/>
                    <a:pt x="1078" y="359"/>
                    <a:pt x="1078" y="359"/>
                  </a:cubicBezTo>
                  <a:cubicBezTo>
                    <a:pt x="1078" y="355"/>
                    <a:pt x="1078" y="355"/>
                    <a:pt x="1078" y="355"/>
                  </a:cubicBezTo>
                  <a:cubicBezTo>
                    <a:pt x="1078" y="353"/>
                    <a:pt x="1079" y="350"/>
                    <a:pt x="1079" y="350"/>
                  </a:cubicBezTo>
                  <a:cubicBezTo>
                    <a:pt x="1080" y="349"/>
                    <a:pt x="1080" y="348"/>
                    <a:pt x="1079" y="348"/>
                  </a:cubicBezTo>
                  <a:close/>
                  <a:moveTo>
                    <a:pt x="1077" y="505"/>
                  </a:moveTo>
                  <a:cubicBezTo>
                    <a:pt x="1077" y="501"/>
                    <a:pt x="1077" y="501"/>
                    <a:pt x="1077" y="501"/>
                  </a:cubicBezTo>
                  <a:cubicBezTo>
                    <a:pt x="1089" y="501"/>
                    <a:pt x="1089" y="501"/>
                    <a:pt x="1089" y="501"/>
                  </a:cubicBezTo>
                  <a:cubicBezTo>
                    <a:pt x="1101" y="500"/>
                    <a:pt x="1101" y="500"/>
                    <a:pt x="1099" y="502"/>
                  </a:cubicBezTo>
                  <a:cubicBezTo>
                    <a:pt x="1098" y="503"/>
                    <a:pt x="1097" y="504"/>
                    <a:pt x="1097" y="505"/>
                  </a:cubicBezTo>
                  <a:cubicBezTo>
                    <a:pt x="1097" y="506"/>
                    <a:pt x="1096" y="506"/>
                    <a:pt x="1090" y="506"/>
                  </a:cubicBezTo>
                  <a:cubicBezTo>
                    <a:pt x="1085" y="506"/>
                    <a:pt x="1081" y="507"/>
                    <a:pt x="1079" y="507"/>
                  </a:cubicBezTo>
                  <a:cubicBezTo>
                    <a:pt x="1077" y="508"/>
                    <a:pt x="1077" y="508"/>
                    <a:pt x="1077" y="505"/>
                  </a:cubicBezTo>
                  <a:close/>
                  <a:moveTo>
                    <a:pt x="1082" y="361"/>
                  </a:moveTo>
                  <a:cubicBezTo>
                    <a:pt x="1085" y="361"/>
                    <a:pt x="1086" y="362"/>
                    <a:pt x="1086" y="363"/>
                  </a:cubicBezTo>
                  <a:cubicBezTo>
                    <a:pt x="1086" y="365"/>
                    <a:pt x="1087" y="365"/>
                    <a:pt x="1090" y="364"/>
                  </a:cubicBezTo>
                  <a:cubicBezTo>
                    <a:pt x="1093" y="363"/>
                    <a:pt x="1099" y="362"/>
                    <a:pt x="1111" y="362"/>
                  </a:cubicBezTo>
                  <a:cubicBezTo>
                    <a:pt x="1128" y="362"/>
                    <a:pt x="1128" y="362"/>
                    <a:pt x="1128" y="362"/>
                  </a:cubicBezTo>
                  <a:cubicBezTo>
                    <a:pt x="1128" y="367"/>
                    <a:pt x="1128" y="367"/>
                    <a:pt x="1128" y="367"/>
                  </a:cubicBezTo>
                  <a:cubicBezTo>
                    <a:pt x="1128" y="372"/>
                    <a:pt x="1128" y="372"/>
                    <a:pt x="1128" y="372"/>
                  </a:cubicBezTo>
                  <a:cubicBezTo>
                    <a:pt x="1081" y="371"/>
                    <a:pt x="1081" y="371"/>
                    <a:pt x="1081" y="371"/>
                  </a:cubicBezTo>
                  <a:cubicBezTo>
                    <a:pt x="1080" y="369"/>
                    <a:pt x="1080" y="369"/>
                    <a:pt x="1080" y="369"/>
                  </a:cubicBezTo>
                  <a:cubicBezTo>
                    <a:pt x="1080" y="368"/>
                    <a:pt x="1079" y="365"/>
                    <a:pt x="1079" y="364"/>
                  </a:cubicBezTo>
                  <a:cubicBezTo>
                    <a:pt x="1079" y="362"/>
                    <a:pt x="1079" y="362"/>
                    <a:pt x="1082" y="361"/>
                  </a:cubicBezTo>
                  <a:close/>
                  <a:moveTo>
                    <a:pt x="1130" y="249"/>
                  </a:moveTo>
                  <a:cubicBezTo>
                    <a:pt x="1127" y="250"/>
                    <a:pt x="1125" y="250"/>
                    <a:pt x="1124" y="248"/>
                  </a:cubicBezTo>
                  <a:cubicBezTo>
                    <a:pt x="1124" y="248"/>
                    <a:pt x="1124" y="246"/>
                    <a:pt x="1124" y="245"/>
                  </a:cubicBezTo>
                  <a:cubicBezTo>
                    <a:pt x="1125" y="242"/>
                    <a:pt x="1125" y="242"/>
                    <a:pt x="1128" y="242"/>
                  </a:cubicBezTo>
                  <a:cubicBezTo>
                    <a:pt x="1131" y="242"/>
                    <a:pt x="1131" y="242"/>
                    <a:pt x="1131" y="245"/>
                  </a:cubicBezTo>
                  <a:cubicBezTo>
                    <a:pt x="1131" y="247"/>
                    <a:pt x="1131" y="249"/>
                    <a:pt x="1130" y="249"/>
                  </a:cubicBezTo>
                  <a:close/>
                  <a:moveTo>
                    <a:pt x="1128" y="236"/>
                  </a:moveTo>
                  <a:cubicBezTo>
                    <a:pt x="1124" y="236"/>
                    <a:pt x="1124" y="236"/>
                    <a:pt x="1124" y="236"/>
                  </a:cubicBezTo>
                  <a:cubicBezTo>
                    <a:pt x="1125" y="224"/>
                    <a:pt x="1125" y="224"/>
                    <a:pt x="1125" y="224"/>
                  </a:cubicBezTo>
                  <a:cubicBezTo>
                    <a:pt x="1125" y="217"/>
                    <a:pt x="1125" y="208"/>
                    <a:pt x="1126" y="204"/>
                  </a:cubicBezTo>
                  <a:cubicBezTo>
                    <a:pt x="1126" y="200"/>
                    <a:pt x="1126" y="196"/>
                    <a:pt x="1126" y="196"/>
                  </a:cubicBezTo>
                  <a:cubicBezTo>
                    <a:pt x="1127" y="196"/>
                    <a:pt x="1128" y="196"/>
                    <a:pt x="1129" y="196"/>
                  </a:cubicBezTo>
                  <a:cubicBezTo>
                    <a:pt x="1130" y="197"/>
                    <a:pt x="1130" y="198"/>
                    <a:pt x="1130" y="207"/>
                  </a:cubicBezTo>
                  <a:cubicBezTo>
                    <a:pt x="1130" y="212"/>
                    <a:pt x="1131" y="221"/>
                    <a:pt x="1131" y="226"/>
                  </a:cubicBezTo>
                  <a:cubicBezTo>
                    <a:pt x="1132" y="236"/>
                    <a:pt x="1132" y="236"/>
                    <a:pt x="1132" y="236"/>
                  </a:cubicBezTo>
                  <a:lnTo>
                    <a:pt x="1128" y="236"/>
                  </a:lnTo>
                  <a:close/>
                  <a:moveTo>
                    <a:pt x="1128" y="194"/>
                  </a:moveTo>
                  <a:cubicBezTo>
                    <a:pt x="1127" y="194"/>
                    <a:pt x="1126" y="194"/>
                    <a:pt x="1127" y="193"/>
                  </a:cubicBezTo>
                  <a:cubicBezTo>
                    <a:pt x="1127" y="193"/>
                    <a:pt x="1128" y="193"/>
                    <a:pt x="1129" y="193"/>
                  </a:cubicBezTo>
                  <a:cubicBezTo>
                    <a:pt x="1130" y="193"/>
                    <a:pt x="1129" y="194"/>
                    <a:pt x="1128" y="194"/>
                  </a:cubicBezTo>
                  <a:close/>
                  <a:moveTo>
                    <a:pt x="1127" y="186"/>
                  </a:moveTo>
                  <a:cubicBezTo>
                    <a:pt x="1127" y="185"/>
                    <a:pt x="1136" y="179"/>
                    <a:pt x="1141" y="176"/>
                  </a:cubicBezTo>
                  <a:cubicBezTo>
                    <a:pt x="1146" y="174"/>
                    <a:pt x="1146" y="174"/>
                    <a:pt x="1146" y="174"/>
                  </a:cubicBezTo>
                  <a:cubicBezTo>
                    <a:pt x="1146" y="179"/>
                    <a:pt x="1146" y="179"/>
                    <a:pt x="1146" y="179"/>
                  </a:cubicBezTo>
                  <a:cubicBezTo>
                    <a:pt x="1146" y="181"/>
                    <a:pt x="1147" y="184"/>
                    <a:pt x="1147" y="185"/>
                  </a:cubicBezTo>
                  <a:cubicBezTo>
                    <a:pt x="1148" y="186"/>
                    <a:pt x="1147" y="186"/>
                    <a:pt x="1142" y="186"/>
                  </a:cubicBezTo>
                  <a:cubicBezTo>
                    <a:pt x="1139" y="186"/>
                    <a:pt x="1134" y="187"/>
                    <a:pt x="1131" y="187"/>
                  </a:cubicBezTo>
                  <a:cubicBezTo>
                    <a:pt x="1129" y="187"/>
                    <a:pt x="1127" y="187"/>
                    <a:pt x="1127" y="186"/>
                  </a:cubicBezTo>
                  <a:close/>
                  <a:moveTo>
                    <a:pt x="1147" y="158"/>
                  </a:moveTo>
                  <a:cubicBezTo>
                    <a:pt x="1146" y="159"/>
                    <a:pt x="1146" y="160"/>
                    <a:pt x="1146" y="160"/>
                  </a:cubicBezTo>
                  <a:cubicBezTo>
                    <a:pt x="1146" y="161"/>
                    <a:pt x="1145" y="162"/>
                    <a:pt x="1143" y="163"/>
                  </a:cubicBezTo>
                  <a:cubicBezTo>
                    <a:pt x="1140" y="164"/>
                    <a:pt x="1140" y="164"/>
                    <a:pt x="1138" y="163"/>
                  </a:cubicBezTo>
                  <a:cubicBezTo>
                    <a:pt x="1137" y="163"/>
                    <a:pt x="1138" y="162"/>
                    <a:pt x="1140" y="160"/>
                  </a:cubicBezTo>
                  <a:cubicBezTo>
                    <a:pt x="1145" y="156"/>
                    <a:pt x="1147" y="155"/>
                    <a:pt x="1147" y="158"/>
                  </a:cubicBezTo>
                  <a:close/>
                  <a:moveTo>
                    <a:pt x="1147" y="164"/>
                  </a:moveTo>
                  <a:cubicBezTo>
                    <a:pt x="1146" y="167"/>
                    <a:pt x="1146" y="167"/>
                    <a:pt x="1146" y="167"/>
                  </a:cubicBezTo>
                  <a:cubicBezTo>
                    <a:pt x="1146" y="168"/>
                    <a:pt x="1146" y="170"/>
                    <a:pt x="1145" y="170"/>
                  </a:cubicBezTo>
                  <a:cubicBezTo>
                    <a:pt x="1145" y="170"/>
                    <a:pt x="1144" y="171"/>
                    <a:pt x="1142" y="171"/>
                  </a:cubicBezTo>
                  <a:cubicBezTo>
                    <a:pt x="1140" y="172"/>
                    <a:pt x="1139" y="172"/>
                    <a:pt x="1138" y="171"/>
                  </a:cubicBezTo>
                  <a:cubicBezTo>
                    <a:pt x="1137" y="169"/>
                    <a:pt x="1137" y="169"/>
                    <a:pt x="1143" y="166"/>
                  </a:cubicBezTo>
                  <a:lnTo>
                    <a:pt x="1147" y="164"/>
                  </a:lnTo>
                  <a:close/>
                  <a:moveTo>
                    <a:pt x="1139" y="157"/>
                  </a:moveTo>
                  <a:cubicBezTo>
                    <a:pt x="1138" y="158"/>
                    <a:pt x="1136" y="159"/>
                    <a:pt x="1136" y="159"/>
                  </a:cubicBezTo>
                  <a:cubicBezTo>
                    <a:pt x="1135" y="159"/>
                    <a:pt x="1136" y="158"/>
                    <a:pt x="1137" y="157"/>
                  </a:cubicBezTo>
                  <a:cubicBezTo>
                    <a:pt x="1139" y="156"/>
                    <a:pt x="1140" y="155"/>
                    <a:pt x="1141" y="155"/>
                  </a:cubicBezTo>
                  <a:cubicBezTo>
                    <a:pt x="1141" y="155"/>
                    <a:pt x="1141" y="156"/>
                    <a:pt x="1139" y="157"/>
                  </a:cubicBezTo>
                  <a:close/>
                  <a:moveTo>
                    <a:pt x="1146" y="141"/>
                  </a:moveTo>
                  <a:cubicBezTo>
                    <a:pt x="1144" y="143"/>
                    <a:pt x="1143" y="145"/>
                    <a:pt x="1145" y="144"/>
                  </a:cubicBezTo>
                  <a:cubicBezTo>
                    <a:pt x="1146" y="144"/>
                    <a:pt x="1147" y="144"/>
                    <a:pt x="1147" y="146"/>
                  </a:cubicBezTo>
                  <a:cubicBezTo>
                    <a:pt x="1147" y="148"/>
                    <a:pt x="1146" y="149"/>
                    <a:pt x="1142" y="151"/>
                  </a:cubicBezTo>
                  <a:cubicBezTo>
                    <a:pt x="1136" y="154"/>
                    <a:pt x="1135" y="154"/>
                    <a:pt x="1136" y="152"/>
                  </a:cubicBezTo>
                  <a:cubicBezTo>
                    <a:pt x="1136" y="151"/>
                    <a:pt x="1136" y="150"/>
                    <a:pt x="1136" y="150"/>
                  </a:cubicBezTo>
                  <a:cubicBezTo>
                    <a:pt x="1136" y="149"/>
                    <a:pt x="1138" y="148"/>
                    <a:pt x="1139" y="148"/>
                  </a:cubicBezTo>
                  <a:cubicBezTo>
                    <a:pt x="1141" y="147"/>
                    <a:pt x="1142" y="146"/>
                    <a:pt x="1142" y="145"/>
                  </a:cubicBezTo>
                  <a:cubicBezTo>
                    <a:pt x="1142" y="144"/>
                    <a:pt x="1141" y="143"/>
                    <a:pt x="1140" y="145"/>
                  </a:cubicBezTo>
                  <a:cubicBezTo>
                    <a:pt x="1139" y="145"/>
                    <a:pt x="1138" y="146"/>
                    <a:pt x="1137" y="146"/>
                  </a:cubicBezTo>
                  <a:cubicBezTo>
                    <a:pt x="1136" y="146"/>
                    <a:pt x="1136" y="145"/>
                    <a:pt x="1138" y="143"/>
                  </a:cubicBezTo>
                  <a:cubicBezTo>
                    <a:pt x="1140" y="142"/>
                    <a:pt x="1142" y="141"/>
                    <a:pt x="1142" y="141"/>
                  </a:cubicBezTo>
                  <a:cubicBezTo>
                    <a:pt x="1143" y="141"/>
                    <a:pt x="1144" y="140"/>
                    <a:pt x="1144" y="140"/>
                  </a:cubicBezTo>
                  <a:cubicBezTo>
                    <a:pt x="1145" y="138"/>
                    <a:pt x="1148" y="138"/>
                    <a:pt x="1148" y="139"/>
                  </a:cubicBezTo>
                  <a:cubicBezTo>
                    <a:pt x="1148" y="140"/>
                    <a:pt x="1147" y="141"/>
                    <a:pt x="1146" y="141"/>
                  </a:cubicBezTo>
                  <a:close/>
                  <a:moveTo>
                    <a:pt x="1134" y="111"/>
                  </a:moveTo>
                  <a:cubicBezTo>
                    <a:pt x="1134" y="109"/>
                    <a:pt x="1134" y="105"/>
                    <a:pt x="1135" y="102"/>
                  </a:cubicBezTo>
                  <a:cubicBezTo>
                    <a:pt x="1135" y="99"/>
                    <a:pt x="1136" y="96"/>
                    <a:pt x="1136" y="95"/>
                  </a:cubicBezTo>
                  <a:cubicBezTo>
                    <a:pt x="1137" y="93"/>
                    <a:pt x="1137" y="93"/>
                    <a:pt x="1138" y="95"/>
                  </a:cubicBezTo>
                  <a:cubicBezTo>
                    <a:pt x="1138" y="96"/>
                    <a:pt x="1138" y="101"/>
                    <a:pt x="1138" y="105"/>
                  </a:cubicBezTo>
                  <a:cubicBezTo>
                    <a:pt x="1138" y="112"/>
                    <a:pt x="1137" y="113"/>
                    <a:pt x="1135" y="113"/>
                  </a:cubicBezTo>
                  <a:cubicBezTo>
                    <a:pt x="1133" y="113"/>
                    <a:pt x="1133" y="113"/>
                    <a:pt x="1134" y="111"/>
                  </a:cubicBezTo>
                  <a:close/>
                  <a:moveTo>
                    <a:pt x="1135" y="124"/>
                  </a:moveTo>
                  <a:cubicBezTo>
                    <a:pt x="1137" y="124"/>
                    <a:pt x="1137" y="124"/>
                    <a:pt x="1136" y="125"/>
                  </a:cubicBezTo>
                  <a:cubicBezTo>
                    <a:pt x="1134" y="126"/>
                    <a:pt x="1132" y="126"/>
                    <a:pt x="1132" y="125"/>
                  </a:cubicBezTo>
                  <a:cubicBezTo>
                    <a:pt x="1132" y="124"/>
                    <a:pt x="1134" y="124"/>
                    <a:pt x="1135" y="124"/>
                  </a:cubicBezTo>
                  <a:close/>
                  <a:moveTo>
                    <a:pt x="1133" y="174"/>
                  </a:moveTo>
                  <a:cubicBezTo>
                    <a:pt x="1133" y="174"/>
                    <a:pt x="1133" y="175"/>
                    <a:pt x="1132" y="175"/>
                  </a:cubicBezTo>
                  <a:cubicBezTo>
                    <a:pt x="1130" y="176"/>
                    <a:pt x="1130" y="176"/>
                    <a:pt x="1130" y="176"/>
                  </a:cubicBezTo>
                  <a:cubicBezTo>
                    <a:pt x="1130" y="175"/>
                    <a:pt x="1132" y="173"/>
                    <a:pt x="1133" y="174"/>
                  </a:cubicBezTo>
                  <a:close/>
                  <a:moveTo>
                    <a:pt x="1130" y="170"/>
                  </a:moveTo>
                  <a:cubicBezTo>
                    <a:pt x="1130" y="170"/>
                    <a:pt x="1129" y="171"/>
                    <a:pt x="1128" y="171"/>
                  </a:cubicBezTo>
                  <a:cubicBezTo>
                    <a:pt x="1127" y="171"/>
                    <a:pt x="1127" y="171"/>
                    <a:pt x="1128" y="169"/>
                  </a:cubicBezTo>
                  <a:cubicBezTo>
                    <a:pt x="1130" y="168"/>
                    <a:pt x="1131" y="168"/>
                    <a:pt x="1130" y="170"/>
                  </a:cubicBezTo>
                  <a:close/>
                  <a:moveTo>
                    <a:pt x="1130" y="145"/>
                  </a:moveTo>
                  <a:cubicBezTo>
                    <a:pt x="1130" y="145"/>
                    <a:pt x="1128" y="146"/>
                    <a:pt x="1125" y="146"/>
                  </a:cubicBezTo>
                  <a:cubicBezTo>
                    <a:pt x="1122" y="146"/>
                    <a:pt x="1121" y="146"/>
                    <a:pt x="1120" y="148"/>
                  </a:cubicBezTo>
                  <a:cubicBezTo>
                    <a:pt x="1119" y="149"/>
                    <a:pt x="1119" y="150"/>
                    <a:pt x="1121" y="150"/>
                  </a:cubicBezTo>
                  <a:cubicBezTo>
                    <a:pt x="1123" y="150"/>
                    <a:pt x="1123" y="150"/>
                    <a:pt x="1120" y="153"/>
                  </a:cubicBezTo>
                  <a:cubicBezTo>
                    <a:pt x="1117" y="156"/>
                    <a:pt x="1117" y="156"/>
                    <a:pt x="1110" y="156"/>
                  </a:cubicBezTo>
                  <a:cubicBezTo>
                    <a:pt x="1106" y="156"/>
                    <a:pt x="1101" y="157"/>
                    <a:pt x="1100" y="157"/>
                  </a:cubicBezTo>
                  <a:cubicBezTo>
                    <a:pt x="1097" y="158"/>
                    <a:pt x="1097" y="158"/>
                    <a:pt x="1097" y="158"/>
                  </a:cubicBezTo>
                  <a:cubicBezTo>
                    <a:pt x="1100" y="156"/>
                    <a:pt x="1100" y="156"/>
                    <a:pt x="1100" y="156"/>
                  </a:cubicBezTo>
                  <a:cubicBezTo>
                    <a:pt x="1102" y="154"/>
                    <a:pt x="1102" y="154"/>
                    <a:pt x="1100" y="154"/>
                  </a:cubicBezTo>
                  <a:cubicBezTo>
                    <a:pt x="1099" y="154"/>
                    <a:pt x="1098" y="154"/>
                    <a:pt x="1097" y="155"/>
                  </a:cubicBezTo>
                  <a:cubicBezTo>
                    <a:pt x="1096" y="156"/>
                    <a:pt x="1094" y="157"/>
                    <a:pt x="1093" y="157"/>
                  </a:cubicBezTo>
                  <a:cubicBezTo>
                    <a:pt x="1092" y="157"/>
                    <a:pt x="1088" y="159"/>
                    <a:pt x="1083" y="161"/>
                  </a:cubicBezTo>
                  <a:cubicBezTo>
                    <a:pt x="1079" y="163"/>
                    <a:pt x="1074" y="165"/>
                    <a:pt x="1074" y="165"/>
                  </a:cubicBezTo>
                  <a:cubicBezTo>
                    <a:pt x="1074" y="165"/>
                    <a:pt x="1073" y="165"/>
                    <a:pt x="1072" y="164"/>
                  </a:cubicBezTo>
                  <a:cubicBezTo>
                    <a:pt x="1070" y="162"/>
                    <a:pt x="1073" y="160"/>
                    <a:pt x="1084" y="154"/>
                  </a:cubicBezTo>
                  <a:cubicBezTo>
                    <a:pt x="1096" y="149"/>
                    <a:pt x="1094" y="147"/>
                    <a:pt x="1083" y="153"/>
                  </a:cubicBezTo>
                  <a:cubicBezTo>
                    <a:pt x="1074" y="157"/>
                    <a:pt x="1071" y="157"/>
                    <a:pt x="1071" y="153"/>
                  </a:cubicBezTo>
                  <a:cubicBezTo>
                    <a:pt x="1071" y="152"/>
                    <a:pt x="1073" y="150"/>
                    <a:pt x="1079" y="146"/>
                  </a:cubicBezTo>
                  <a:cubicBezTo>
                    <a:pt x="1088" y="141"/>
                    <a:pt x="1088" y="141"/>
                    <a:pt x="1088" y="141"/>
                  </a:cubicBezTo>
                  <a:cubicBezTo>
                    <a:pt x="1103" y="142"/>
                    <a:pt x="1103" y="142"/>
                    <a:pt x="1103" y="142"/>
                  </a:cubicBezTo>
                  <a:cubicBezTo>
                    <a:pt x="1112" y="142"/>
                    <a:pt x="1119" y="142"/>
                    <a:pt x="1120" y="142"/>
                  </a:cubicBezTo>
                  <a:cubicBezTo>
                    <a:pt x="1120" y="142"/>
                    <a:pt x="1121" y="143"/>
                    <a:pt x="1121" y="143"/>
                  </a:cubicBezTo>
                  <a:cubicBezTo>
                    <a:pt x="1121" y="144"/>
                    <a:pt x="1122" y="144"/>
                    <a:pt x="1125" y="144"/>
                  </a:cubicBezTo>
                  <a:cubicBezTo>
                    <a:pt x="1128" y="144"/>
                    <a:pt x="1130" y="144"/>
                    <a:pt x="1130" y="145"/>
                  </a:cubicBezTo>
                  <a:close/>
                  <a:moveTo>
                    <a:pt x="1128" y="151"/>
                  </a:moveTo>
                  <a:cubicBezTo>
                    <a:pt x="1126" y="154"/>
                    <a:pt x="1126" y="154"/>
                    <a:pt x="1126" y="153"/>
                  </a:cubicBezTo>
                  <a:cubicBezTo>
                    <a:pt x="1126" y="152"/>
                    <a:pt x="1127" y="151"/>
                    <a:pt x="1128" y="151"/>
                  </a:cubicBezTo>
                  <a:cubicBezTo>
                    <a:pt x="1130" y="149"/>
                    <a:pt x="1130" y="149"/>
                    <a:pt x="1128" y="151"/>
                  </a:cubicBezTo>
                  <a:close/>
                  <a:moveTo>
                    <a:pt x="1080" y="141"/>
                  </a:moveTo>
                  <a:cubicBezTo>
                    <a:pt x="1083" y="142"/>
                    <a:pt x="1083" y="142"/>
                    <a:pt x="1083" y="142"/>
                  </a:cubicBezTo>
                  <a:cubicBezTo>
                    <a:pt x="1077" y="144"/>
                    <a:pt x="1077" y="144"/>
                    <a:pt x="1077" y="144"/>
                  </a:cubicBezTo>
                  <a:cubicBezTo>
                    <a:pt x="1074" y="146"/>
                    <a:pt x="1071" y="147"/>
                    <a:pt x="1071" y="147"/>
                  </a:cubicBezTo>
                  <a:cubicBezTo>
                    <a:pt x="1071" y="147"/>
                    <a:pt x="1071" y="146"/>
                    <a:pt x="1071" y="145"/>
                  </a:cubicBezTo>
                  <a:cubicBezTo>
                    <a:pt x="1072" y="142"/>
                    <a:pt x="1074" y="140"/>
                    <a:pt x="1080" y="141"/>
                  </a:cubicBezTo>
                  <a:close/>
                  <a:moveTo>
                    <a:pt x="1077" y="131"/>
                  </a:moveTo>
                  <a:cubicBezTo>
                    <a:pt x="1073" y="132"/>
                    <a:pt x="1072" y="132"/>
                    <a:pt x="1072" y="130"/>
                  </a:cubicBezTo>
                  <a:cubicBezTo>
                    <a:pt x="1072" y="130"/>
                    <a:pt x="1073" y="129"/>
                    <a:pt x="1074" y="129"/>
                  </a:cubicBezTo>
                  <a:cubicBezTo>
                    <a:pt x="1074" y="129"/>
                    <a:pt x="1076" y="129"/>
                    <a:pt x="1077" y="128"/>
                  </a:cubicBezTo>
                  <a:cubicBezTo>
                    <a:pt x="1081" y="127"/>
                    <a:pt x="1080" y="130"/>
                    <a:pt x="1077" y="131"/>
                  </a:cubicBezTo>
                  <a:close/>
                  <a:moveTo>
                    <a:pt x="1127" y="137"/>
                  </a:moveTo>
                  <a:cubicBezTo>
                    <a:pt x="1124" y="140"/>
                    <a:pt x="1122" y="140"/>
                    <a:pt x="1106" y="139"/>
                  </a:cubicBezTo>
                  <a:cubicBezTo>
                    <a:pt x="1098" y="138"/>
                    <a:pt x="1091" y="138"/>
                    <a:pt x="1090" y="138"/>
                  </a:cubicBezTo>
                  <a:cubicBezTo>
                    <a:pt x="1088" y="139"/>
                    <a:pt x="1082" y="137"/>
                    <a:pt x="1083" y="136"/>
                  </a:cubicBezTo>
                  <a:cubicBezTo>
                    <a:pt x="1083" y="136"/>
                    <a:pt x="1087" y="136"/>
                    <a:pt x="1091" y="136"/>
                  </a:cubicBezTo>
                  <a:cubicBezTo>
                    <a:pt x="1095" y="136"/>
                    <a:pt x="1105" y="136"/>
                    <a:pt x="1113" y="135"/>
                  </a:cubicBezTo>
                  <a:cubicBezTo>
                    <a:pt x="1121" y="135"/>
                    <a:pt x="1128" y="135"/>
                    <a:pt x="1128" y="135"/>
                  </a:cubicBezTo>
                  <a:cubicBezTo>
                    <a:pt x="1129" y="135"/>
                    <a:pt x="1128" y="136"/>
                    <a:pt x="1127" y="137"/>
                  </a:cubicBezTo>
                  <a:close/>
                  <a:moveTo>
                    <a:pt x="1121" y="121"/>
                  </a:moveTo>
                  <a:cubicBezTo>
                    <a:pt x="1122" y="121"/>
                    <a:pt x="1123" y="121"/>
                    <a:pt x="1124" y="121"/>
                  </a:cubicBezTo>
                  <a:cubicBezTo>
                    <a:pt x="1125" y="121"/>
                    <a:pt x="1125" y="122"/>
                    <a:pt x="1123" y="122"/>
                  </a:cubicBezTo>
                  <a:cubicBezTo>
                    <a:pt x="1122" y="122"/>
                    <a:pt x="1121" y="122"/>
                    <a:pt x="1121" y="121"/>
                  </a:cubicBezTo>
                  <a:close/>
                  <a:moveTo>
                    <a:pt x="1114" y="120"/>
                  </a:moveTo>
                  <a:cubicBezTo>
                    <a:pt x="1115" y="120"/>
                    <a:pt x="1115" y="120"/>
                    <a:pt x="1115" y="121"/>
                  </a:cubicBezTo>
                  <a:cubicBezTo>
                    <a:pt x="1115" y="122"/>
                    <a:pt x="1115" y="122"/>
                    <a:pt x="1114" y="122"/>
                  </a:cubicBezTo>
                  <a:cubicBezTo>
                    <a:pt x="1114" y="122"/>
                    <a:pt x="1113" y="122"/>
                    <a:pt x="1113" y="121"/>
                  </a:cubicBezTo>
                  <a:cubicBezTo>
                    <a:pt x="1113" y="120"/>
                    <a:pt x="1114" y="120"/>
                    <a:pt x="1114" y="120"/>
                  </a:cubicBezTo>
                  <a:close/>
                  <a:moveTo>
                    <a:pt x="1102" y="119"/>
                  </a:moveTo>
                  <a:cubicBezTo>
                    <a:pt x="1107" y="120"/>
                    <a:pt x="1112" y="120"/>
                    <a:pt x="1112" y="120"/>
                  </a:cubicBezTo>
                  <a:cubicBezTo>
                    <a:pt x="1112" y="121"/>
                    <a:pt x="1096" y="121"/>
                    <a:pt x="1093" y="120"/>
                  </a:cubicBezTo>
                  <a:cubicBezTo>
                    <a:pt x="1092" y="120"/>
                    <a:pt x="1095" y="119"/>
                    <a:pt x="1102" y="119"/>
                  </a:cubicBezTo>
                  <a:close/>
                  <a:moveTo>
                    <a:pt x="1083" y="123"/>
                  </a:moveTo>
                  <a:cubicBezTo>
                    <a:pt x="1084" y="122"/>
                    <a:pt x="1090" y="122"/>
                    <a:pt x="1102" y="123"/>
                  </a:cubicBezTo>
                  <a:cubicBezTo>
                    <a:pt x="1103" y="124"/>
                    <a:pt x="1110" y="124"/>
                    <a:pt x="1116" y="124"/>
                  </a:cubicBezTo>
                  <a:cubicBezTo>
                    <a:pt x="1127" y="124"/>
                    <a:pt x="1129" y="124"/>
                    <a:pt x="1128" y="125"/>
                  </a:cubicBezTo>
                  <a:cubicBezTo>
                    <a:pt x="1128" y="127"/>
                    <a:pt x="1125" y="128"/>
                    <a:pt x="1115" y="127"/>
                  </a:cubicBezTo>
                  <a:cubicBezTo>
                    <a:pt x="1111" y="126"/>
                    <a:pt x="1102" y="126"/>
                    <a:pt x="1095" y="125"/>
                  </a:cubicBezTo>
                  <a:cubicBezTo>
                    <a:pt x="1083" y="125"/>
                    <a:pt x="1082" y="125"/>
                    <a:pt x="1083" y="123"/>
                  </a:cubicBezTo>
                  <a:close/>
                  <a:moveTo>
                    <a:pt x="1094" y="129"/>
                  </a:moveTo>
                  <a:cubicBezTo>
                    <a:pt x="1108" y="128"/>
                    <a:pt x="1127" y="130"/>
                    <a:pt x="1126" y="131"/>
                  </a:cubicBezTo>
                  <a:cubicBezTo>
                    <a:pt x="1124" y="132"/>
                    <a:pt x="1081" y="133"/>
                    <a:pt x="1081" y="132"/>
                  </a:cubicBezTo>
                  <a:cubicBezTo>
                    <a:pt x="1081" y="130"/>
                    <a:pt x="1087" y="129"/>
                    <a:pt x="1094" y="129"/>
                  </a:cubicBezTo>
                  <a:close/>
                  <a:moveTo>
                    <a:pt x="1073" y="120"/>
                  </a:moveTo>
                  <a:cubicBezTo>
                    <a:pt x="1076" y="119"/>
                    <a:pt x="1078" y="119"/>
                    <a:pt x="1076" y="120"/>
                  </a:cubicBezTo>
                  <a:cubicBezTo>
                    <a:pt x="1075" y="121"/>
                    <a:pt x="1075" y="121"/>
                    <a:pt x="1078" y="121"/>
                  </a:cubicBezTo>
                  <a:cubicBezTo>
                    <a:pt x="1081" y="121"/>
                    <a:pt x="1081" y="121"/>
                    <a:pt x="1079" y="123"/>
                  </a:cubicBezTo>
                  <a:cubicBezTo>
                    <a:pt x="1077" y="125"/>
                    <a:pt x="1072" y="125"/>
                    <a:pt x="1071" y="123"/>
                  </a:cubicBezTo>
                  <a:cubicBezTo>
                    <a:pt x="1071" y="122"/>
                    <a:pt x="1072" y="121"/>
                    <a:pt x="1073" y="120"/>
                  </a:cubicBezTo>
                  <a:close/>
                  <a:moveTo>
                    <a:pt x="1074" y="136"/>
                  </a:moveTo>
                  <a:cubicBezTo>
                    <a:pt x="1076" y="136"/>
                    <a:pt x="1078" y="136"/>
                    <a:pt x="1078" y="137"/>
                  </a:cubicBezTo>
                  <a:cubicBezTo>
                    <a:pt x="1078" y="137"/>
                    <a:pt x="1076" y="138"/>
                    <a:pt x="1074" y="138"/>
                  </a:cubicBezTo>
                  <a:cubicBezTo>
                    <a:pt x="1072" y="138"/>
                    <a:pt x="1071" y="137"/>
                    <a:pt x="1071" y="137"/>
                  </a:cubicBezTo>
                  <a:cubicBezTo>
                    <a:pt x="1071" y="136"/>
                    <a:pt x="1072" y="136"/>
                    <a:pt x="1074" y="136"/>
                  </a:cubicBezTo>
                  <a:close/>
                  <a:moveTo>
                    <a:pt x="1067" y="154"/>
                  </a:moveTo>
                  <a:cubicBezTo>
                    <a:pt x="1068" y="154"/>
                    <a:pt x="1068" y="155"/>
                    <a:pt x="1068" y="157"/>
                  </a:cubicBezTo>
                  <a:cubicBezTo>
                    <a:pt x="1068" y="159"/>
                    <a:pt x="1068" y="161"/>
                    <a:pt x="1067" y="161"/>
                  </a:cubicBezTo>
                  <a:cubicBezTo>
                    <a:pt x="1067" y="161"/>
                    <a:pt x="1066" y="159"/>
                    <a:pt x="1066" y="157"/>
                  </a:cubicBezTo>
                  <a:cubicBezTo>
                    <a:pt x="1066" y="155"/>
                    <a:pt x="1067" y="154"/>
                    <a:pt x="1067" y="154"/>
                  </a:cubicBezTo>
                  <a:close/>
                  <a:moveTo>
                    <a:pt x="1068" y="164"/>
                  </a:moveTo>
                  <a:cubicBezTo>
                    <a:pt x="1069" y="164"/>
                    <a:pt x="1069" y="164"/>
                    <a:pt x="1069" y="166"/>
                  </a:cubicBezTo>
                  <a:cubicBezTo>
                    <a:pt x="1069" y="169"/>
                    <a:pt x="1068" y="171"/>
                    <a:pt x="1067" y="170"/>
                  </a:cubicBezTo>
                  <a:cubicBezTo>
                    <a:pt x="1066" y="168"/>
                    <a:pt x="1066" y="164"/>
                    <a:pt x="1068" y="164"/>
                  </a:cubicBezTo>
                  <a:close/>
                  <a:moveTo>
                    <a:pt x="1071" y="181"/>
                  </a:moveTo>
                  <a:cubicBezTo>
                    <a:pt x="1070" y="180"/>
                    <a:pt x="1074" y="180"/>
                    <a:pt x="1083" y="180"/>
                  </a:cubicBezTo>
                  <a:cubicBezTo>
                    <a:pt x="1096" y="180"/>
                    <a:pt x="1099" y="179"/>
                    <a:pt x="1097" y="177"/>
                  </a:cubicBezTo>
                  <a:cubicBezTo>
                    <a:pt x="1097" y="177"/>
                    <a:pt x="1096" y="177"/>
                    <a:pt x="1095" y="178"/>
                  </a:cubicBezTo>
                  <a:cubicBezTo>
                    <a:pt x="1093" y="178"/>
                    <a:pt x="1092" y="178"/>
                    <a:pt x="1090" y="178"/>
                  </a:cubicBezTo>
                  <a:cubicBezTo>
                    <a:pt x="1089" y="177"/>
                    <a:pt x="1084" y="176"/>
                    <a:pt x="1076" y="176"/>
                  </a:cubicBezTo>
                  <a:cubicBezTo>
                    <a:pt x="1064" y="176"/>
                    <a:pt x="1064" y="176"/>
                    <a:pt x="1064" y="176"/>
                  </a:cubicBezTo>
                  <a:cubicBezTo>
                    <a:pt x="1067" y="174"/>
                    <a:pt x="1067" y="174"/>
                    <a:pt x="1067" y="174"/>
                  </a:cubicBezTo>
                  <a:cubicBezTo>
                    <a:pt x="1069" y="172"/>
                    <a:pt x="1071" y="171"/>
                    <a:pt x="1072" y="172"/>
                  </a:cubicBezTo>
                  <a:cubicBezTo>
                    <a:pt x="1074" y="172"/>
                    <a:pt x="1074" y="172"/>
                    <a:pt x="1075" y="170"/>
                  </a:cubicBezTo>
                  <a:cubicBezTo>
                    <a:pt x="1075" y="169"/>
                    <a:pt x="1078" y="166"/>
                    <a:pt x="1082" y="164"/>
                  </a:cubicBezTo>
                  <a:cubicBezTo>
                    <a:pt x="1089" y="161"/>
                    <a:pt x="1089" y="161"/>
                    <a:pt x="1102" y="160"/>
                  </a:cubicBezTo>
                  <a:cubicBezTo>
                    <a:pt x="1109" y="160"/>
                    <a:pt x="1115" y="160"/>
                    <a:pt x="1116" y="160"/>
                  </a:cubicBezTo>
                  <a:cubicBezTo>
                    <a:pt x="1116" y="161"/>
                    <a:pt x="1119" y="161"/>
                    <a:pt x="1123" y="161"/>
                  </a:cubicBezTo>
                  <a:cubicBezTo>
                    <a:pt x="1129" y="160"/>
                    <a:pt x="1130" y="160"/>
                    <a:pt x="1130" y="162"/>
                  </a:cubicBezTo>
                  <a:cubicBezTo>
                    <a:pt x="1130" y="163"/>
                    <a:pt x="1129" y="163"/>
                    <a:pt x="1126" y="163"/>
                  </a:cubicBezTo>
                  <a:cubicBezTo>
                    <a:pt x="1123" y="164"/>
                    <a:pt x="1121" y="164"/>
                    <a:pt x="1121" y="165"/>
                  </a:cubicBezTo>
                  <a:cubicBezTo>
                    <a:pt x="1121" y="166"/>
                    <a:pt x="1122" y="167"/>
                    <a:pt x="1122" y="167"/>
                  </a:cubicBezTo>
                  <a:cubicBezTo>
                    <a:pt x="1123" y="167"/>
                    <a:pt x="1124" y="167"/>
                    <a:pt x="1124" y="168"/>
                  </a:cubicBezTo>
                  <a:cubicBezTo>
                    <a:pt x="1124" y="169"/>
                    <a:pt x="1123" y="169"/>
                    <a:pt x="1123" y="169"/>
                  </a:cubicBezTo>
                  <a:cubicBezTo>
                    <a:pt x="1122" y="169"/>
                    <a:pt x="1122" y="170"/>
                    <a:pt x="1122" y="172"/>
                  </a:cubicBezTo>
                  <a:cubicBezTo>
                    <a:pt x="1123" y="175"/>
                    <a:pt x="1123" y="176"/>
                    <a:pt x="1121" y="177"/>
                  </a:cubicBezTo>
                  <a:cubicBezTo>
                    <a:pt x="1117" y="180"/>
                    <a:pt x="1118" y="182"/>
                    <a:pt x="1122" y="180"/>
                  </a:cubicBezTo>
                  <a:cubicBezTo>
                    <a:pt x="1124" y="179"/>
                    <a:pt x="1125" y="179"/>
                    <a:pt x="1125" y="180"/>
                  </a:cubicBezTo>
                  <a:cubicBezTo>
                    <a:pt x="1125" y="180"/>
                    <a:pt x="1125" y="180"/>
                    <a:pt x="1126" y="180"/>
                  </a:cubicBezTo>
                  <a:cubicBezTo>
                    <a:pt x="1127" y="179"/>
                    <a:pt x="1128" y="179"/>
                    <a:pt x="1128" y="179"/>
                  </a:cubicBezTo>
                  <a:cubicBezTo>
                    <a:pt x="1128" y="179"/>
                    <a:pt x="1128" y="181"/>
                    <a:pt x="1126" y="182"/>
                  </a:cubicBezTo>
                  <a:cubicBezTo>
                    <a:pt x="1125" y="183"/>
                    <a:pt x="1124" y="184"/>
                    <a:pt x="1125" y="185"/>
                  </a:cubicBezTo>
                  <a:cubicBezTo>
                    <a:pt x="1125" y="187"/>
                    <a:pt x="1125" y="187"/>
                    <a:pt x="1122" y="187"/>
                  </a:cubicBezTo>
                  <a:cubicBezTo>
                    <a:pt x="1121" y="187"/>
                    <a:pt x="1119" y="187"/>
                    <a:pt x="1119" y="186"/>
                  </a:cubicBezTo>
                  <a:cubicBezTo>
                    <a:pt x="1118" y="186"/>
                    <a:pt x="1117" y="186"/>
                    <a:pt x="1115" y="186"/>
                  </a:cubicBezTo>
                  <a:cubicBezTo>
                    <a:pt x="1114" y="187"/>
                    <a:pt x="1112" y="187"/>
                    <a:pt x="1112" y="187"/>
                  </a:cubicBezTo>
                  <a:cubicBezTo>
                    <a:pt x="1111" y="187"/>
                    <a:pt x="1110" y="187"/>
                    <a:pt x="1109" y="187"/>
                  </a:cubicBezTo>
                  <a:cubicBezTo>
                    <a:pt x="1108" y="186"/>
                    <a:pt x="1107" y="186"/>
                    <a:pt x="1107" y="186"/>
                  </a:cubicBezTo>
                  <a:cubicBezTo>
                    <a:pt x="1107" y="186"/>
                    <a:pt x="1107" y="184"/>
                    <a:pt x="1108" y="183"/>
                  </a:cubicBezTo>
                  <a:cubicBezTo>
                    <a:pt x="1109" y="179"/>
                    <a:pt x="1107" y="177"/>
                    <a:pt x="1105" y="179"/>
                  </a:cubicBezTo>
                  <a:cubicBezTo>
                    <a:pt x="1104" y="180"/>
                    <a:pt x="1104" y="181"/>
                    <a:pt x="1105" y="181"/>
                  </a:cubicBezTo>
                  <a:cubicBezTo>
                    <a:pt x="1105" y="181"/>
                    <a:pt x="1105" y="183"/>
                    <a:pt x="1104" y="184"/>
                  </a:cubicBezTo>
                  <a:cubicBezTo>
                    <a:pt x="1104" y="186"/>
                    <a:pt x="1103" y="186"/>
                    <a:pt x="1101" y="186"/>
                  </a:cubicBezTo>
                  <a:cubicBezTo>
                    <a:pt x="1099" y="186"/>
                    <a:pt x="1098" y="184"/>
                    <a:pt x="1101" y="182"/>
                  </a:cubicBezTo>
                  <a:cubicBezTo>
                    <a:pt x="1103" y="180"/>
                    <a:pt x="1103" y="180"/>
                    <a:pt x="1101" y="180"/>
                  </a:cubicBezTo>
                  <a:cubicBezTo>
                    <a:pt x="1099" y="180"/>
                    <a:pt x="1096" y="182"/>
                    <a:pt x="1096" y="185"/>
                  </a:cubicBezTo>
                  <a:cubicBezTo>
                    <a:pt x="1096" y="186"/>
                    <a:pt x="1096" y="186"/>
                    <a:pt x="1093" y="186"/>
                  </a:cubicBezTo>
                  <a:cubicBezTo>
                    <a:pt x="1091" y="186"/>
                    <a:pt x="1090" y="186"/>
                    <a:pt x="1090" y="185"/>
                  </a:cubicBezTo>
                  <a:cubicBezTo>
                    <a:pt x="1090" y="183"/>
                    <a:pt x="1090" y="183"/>
                    <a:pt x="1089" y="185"/>
                  </a:cubicBezTo>
                  <a:cubicBezTo>
                    <a:pt x="1087" y="186"/>
                    <a:pt x="1085" y="186"/>
                    <a:pt x="1073" y="186"/>
                  </a:cubicBezTo>
                  <a:cubicBezTo>
                    <a:pt x="1066" y="186"/>
                    <a:pt x="1060" y="186"/>
                    <a:pt x="1060" y="186"/>
                  </a:cubicBezTo>
                  <a:cubicBezTo>
                    <a:pt x="1060" y="184"/>
                    <a:pt x="1062" y="183"/>
                    <a:pt x="1065" y="183"/>
                  </a:cubicBezTo>
                  <a:cubicBezTo>
                    <a:pt x="1067" y="183"/>
                    <a:pt x="1068" y="183"/>
                    <a:pt x="1069" y="183"/>
                  </a:cubicBezTo>
                  <a:cubicBezTo>
                    <a:pt x="1069" y="183"/>
                    <a:pt x="1070" y="182"/>
                    <a:pt x="1070" y="182"/>
                  </a:cubicBezTo>
                  <a:cubicBezTo>
                    <a:pt x="1072" y="182"/>
                    <a:pt x="1073" y="182"/>
                    <a:pt x="1071" y="181"/>
                  </a:cubicBezTo>
                  <a:close/>
                  <a:moveTo>
                    <a:pt x="1056" y="178"/>
                  </a:moveTo>
                  <a:cubicBezTo>
                    <a:pt x="1054" y="179"/>
                    <a:pt x="1047" y="179"/>
                    <a:pt x="1047" y="178"/>
                  </a:cubicBezTo>
                  <a:cubicBezTo>
                    <a:pt x="1047" y="177"/>
                    <a:pt x="1057" y="170"/>
                    <a:pt x="1058" y="170"/>
                  </a:cubicBezTo>
                  <a:cubicBezTo>
                    <a:pt x="1059" y="170"/>
                    <a:pt x="1058" y="176"/>
                    <a:pt x="1056" y="178"/>
                  </a:cubicBezTo>
                  <a:close/>
                  <a:moveTo>
                    <a:pt x="1057" y="186"/>
                  </a:moveTo>
                  <a:cubicBezTo>
                    <a:pt x="1057" y="187"/>
                    <a:pt x="1056" y="187"/>
                    <a:pt x="1053" y="187"/>
                  </a:cubicBezTo>
                  <a:cubicBezTo>
                    <a:pt x="1049" y="188"/>
                    <a:pt x="1048" y="186"/>
                    <a:pt x="1051" y="185"/>
                  </a:cubicBezTo>
                  <a:cubicBezTo>
                    <a:pt x="1054" y="184"/>
                    <a:pt x="1057" y="185"/>
                    <a:pt x="1057" y="186"/>
                  </a:cubicBezTo>
                  <a:close/>
                  <a:moveTo>
                    <a:pt x="1054" y="169"/>
                  </a:moveTo>
                  <a:cubicBezTo>
                    <a:pt x="1044" y="176"/>
                    <a:pt x="1044" y="174"/>
                    <a:pt x="1054" y="165"/>
                  </a:cubicBezTo>
                  <a:cubicBezTo>
                    <a:pt x="1059" y="160"/>
                    <a:pt x="1060" y="160"/>
                    <a:pt x="1060" y="162"/>
                  </a:cubicBezTo>
                  <a:cubicBezTo>
                    <a:pt x="1060" y="164"/>
                    <a:pt x="1058" y="165"/>
                    <a:pt x="1054" y="169"/>
                  </a:cubicBezTo>
                  <a:close/>
                  <a:moveTo>
                    <a:pt x="1046" y="163"/>
                  </a:moveTo>
                  <a:cubicBezTo>
                    <a:pt x="1045" y="161"/>
                    <a:pt x="1048" y="157"/>
                    <a:pt x="1054" y="153"/>
                  </a:cubicBezTo>
                  <a:cubicBezTo>
                    <a:pt x="1059" y="150"/>
                    <a:pt x="1060" y="150"/>
                    <a:pt x="1060" y="152"/>
                  </a:cubicBezTo>
                  <a:cubicBezTo>
                    <a:pt x="1060" y="154"/>
                    <a:pt x="1058" y="156"/>
                    <a:pt x="1055" y="158"/>
                  </a:cubicBezTo>
                  <a:cubicBezTo>
                    <a:pt x="1053" y="160"/>
                    <a:pt x="1051" y="161"/>
                    <a:pt x="1051" y="162"/>
                  </a:cubicBezTo>
                  <a:cubicBezTo>
                    <a:pt x="1051" y="162"/>
                    <a:pt x="1050" y="163"/>
                    <a:pt x="1048" y="164"/>
                  </a:cubicBezTo>
                  <a:cubicBezTo>
                    <a:pt x="1046" y="166"/>
                    <a:pt x="1046" y="166"/>
                    <a:pt x="1046" y="163"/>
                  </a:cubicBezTo>
                  <a:close/>
                  <a:moveTo>
                    <a:pt x="1054" y="149"/>
                  </a:moveTo>
                  <a:cubicBezTo>
                    <a:pt x="1046" y="154"/>
                    <a:pt x="1045" y="155"/>
                    <a:pt x="1048" y="152"/>
                  </a:cubicBezTo>
                  <a:cubicBezTo>
                    <a:pt x="1050" y="149"/>
                    <a:pt x="1058" y="143"/>
                    <a:pt x="1059" y="143"/>
                  </a:cubicBezTo>
                  <a:cubicBezTo>
                    <a:pt x="1062" y="143"/>
                    <a:pt x="1060" y="145"/>
                    <a:pt x="1054" y="149"/>
                  </a:cubicBezTo>
                  <a:close/>
                  <a:moveTo>
                    <a:pt x="1055" y="134"/>
                  </a:moveTo>
                  <a:cubicBezTo>
                    <a:pt x="1052" y="136"/>
                    <a:pt x="1049" y="138"/>
                    <a:pt x="1048" y="138"/>
                  </a:cubicBezTo>
                  <a:cubicBezTo>
                    <a:pt x="1048" y="138"/>
                    <a:pt x="1048" y="137"/>
                    <a:pt x="1048" y="135"/>
                  </a:cubicBezTo>
                  <a:cubicBezTo>
                    <a:pt x="1048" y="133"/>
                    <a:pt x="1050" y="131"/>
                    <a:pt x="1056" y="128"/>
                  </a:cubicBezTo>
                  <a:cubicBezTo>
                    <a:pt x="1061" y="126"/>
                    <a:pt x="1061" y="126"/>
                    <a:pt x="1061" y="128"/>
                  </a:cubicBezTo>
                  <a:cubicBezTo>
                    <a:pt x="1061" y="130"/>
                    <a:pt x="1060" y="131"/>
                    <a:pt x="1055" y="134"/>
                  </a:cubicBezTo>
                  <a:close/>
                  <a:moveTo>
                    <a:pt x="1062" y="177"/>
                  </a:moveTo>
                  <a:cubicBezTo>
                    <a:pt x="1062" y="177"/>
                    <a:pt x="1063" y="178"/>
                    <a:pt x="1063" y="178"/>
                  </a:cubicBezTo>
                  <a:cubicBezTo>
                    <a:pt x="1063" y="179"/>
                    <a:pt x="1062" y="180"/>
                    <a:pt x="1062" y="180"/>
                  </a:cubicBezTo>
                  <a:cubicBezTo>
                    <a:pt x="1061" y="180"/>
                    <a:pt x="1061" y="179"/>
                    <a:pt x="1061" y="179"/>
                  </a:cubicBezTo>
                  <a:cubicBezTo>
                    <a:pt x="1061" y="178"/>
                    <a:pt x="1061" y="178"/>
                    <a:pt x="1062" y="177"/>
                  </a:cubicBezTo>
                  <a:close/>
                  <a:moveTo>
                    <a:pt x="1050" y="141"/>
                  </a:moveTo>
                  <a:cubicBezTo>
                    <a:pt x="1054" y="138"/>
                    <a:pt x="1055" y="138"/>
                    <a:pt x="1055" y="140"/>
                  </a:cubicBezTo>
                  <a:cubicBezTo>
                    <a:pt x="1055" y="141"/>
                    <a:pt x="1054" y="143"/>
                    <a:pt x="1053" y="144"/>
                  </a:cubicBezTo>
                  <a:cubicBezTo>
                    <a:pt x="1051" y="145"/>
                    <a:pt x="1050" y="146"/>
                    <a:pt x="1049" y="146"/>
                  </a:cubicBezTo>
                  <a:cubicBezTo>
                    <a:pt x="1047" y="147"/>
                    <a:pt x="1047" y="147"/>
                    <a:pt x="1047" y="145"/>
                  </a:cubicBezTo>
                  <a:cubicBezTo>
                    <a:pt x="1047" y="143"/>
                    <a:pt x="1048" y="142"/>
                    <a:pt x="1050" y="141"/>
                  </a:cubicBezTo>
                  <a:close/>
                  <a:moveTo>
                    <a:pt x="1051" y="100"/>
                  </a:moveTo>
                  <a:cubicBezTo>
                    <a:pt x="1051" y="95"/>
                    <a:pt x="1051" y="95"/>
                    <a:pt x="1051" y="95"/>
                  </a:cubicBezTo>
                  <a:cubicBezTo>
                    <a:pt x="1056" y="94"/>
                    <a:pt x="1056" y="94"/>
                    <a:pt x="1056" y="94"/>
                  </a:cubicBezTo>
                  <a:cubicBezTo>
                    <a:pt x="1059" y="94"/>
                    <a:pt x="1062" y="94"/>
                    <a:pt x="1062" y="94"/>
                  </a:cubicBezTo>
                  <a:cubicBezTo>
                    <a:pt x="1063" y="94"/>
                    <a:pt x="1063" y="97"/>
                    <a:pt x="1063" y="100"/>
                  </a:cubicBezTo>
                  <a:cubicBezTo>
                    <a:pt x="1063" y="105"/>
                    <a:pt x="1063" y="106"/>
                    <a:pt x="1060" y="107"/>
                  </a:cubicBezTo>
                  <a:cubicBezTo>
                    <a:pt x="1052" y="110"/>
                    <a:pt x="1052" y="110"/>
                    <a:pt x="1051" y="107"/>
                  </a:cubicBezTo>
                  <a:cubicBezTo>
                    <a:pt x="1051" y="106"/>
                    <a:pt x="1050" y="102"/>
                    <a:pt x="1051" y="100"/>
                  </a:cubicBezTo>
                  <a:close/>
                  <a:moveTo>
                    <a:pt x="1063" y="111"/>
                  </a:moveTo>
                  <a:cubicBezTo>
                    <a:pt x="1063" y="112"/>
                    <a:pt x="1062" y="113"/>
                    <a:pt x="1060" y="114"/>
                  </a:cubicBezTo>
                  <a:cubicBezTo>
                    <a:pt x="1059" y="114"/>
                    <a:pt x="1057" y="115"/>
                    <a:pt x="1055" y="116"/>
                  </a:cubicBezTo>
                  <a:cubicBezTo>
                    <a:pt x="1051" y="118"/>
                    <a:pt x="1051" y="118"/>
                    <a:pt x="1051" y="115"/>
                  </a:cubicBezTo>
                  <a:cubicBezTo>
                    <a:pt x="1051" y="114"/>
                    <a:pt x="1051" y="113"/>
                    <a:pt x="1051" y="113"/>
                  </a:cubicBezTo>
                  <a:cubicBezTo>
                    <a:pt x="1051" y="113"/>
                    <a:pt x="1054" y="112"/>
                    <a:pt x="1056" y="111"/>
                  </a:cubicBezTo>
                  <a:cubicBezTo>
                    <a:pt x="1063" y="108"/>
                    <a:pt x="1063" y="108"/>
                    <a:pt x="1063" y="111"/>
                  </a:cubicBezTo>
                  <a:close/>
                  <a:moveTo>
                    <a:pt x="1052" y="122"/>
                  </a:moveTo>
                  <a:cubicBezTo>
                    <a:pt x="1056" y="119"/>
                    <a:pt x="1059" y="118"/>
                    <a:pt x="1061" y="119"/>
                  </a:cubicBezTo>
                  <a:cubicBezTo>
                    <a:pt x="1062" y="119"/>
                    <a:pt x="1063" y="120"/>
                    <a:pt x="1063" y="120"/>
                  </a:cubicBezTo>
                  <a:cubicBezTo>
                    <a:pt x="1063" y="121"/>
                    <a:pt x="1059" y="123"/>
                    <a:pt x="1054" y="125"/>
                  </a:cubicBezTo>
                  <a:cubicBezTo>
                    <a:pt x="1049" y="128"/>
                    <a:pt x="1045" y="130"/>
                    <a:pt x="1045" y="130"/>
                  </a:cubicBezTo>
                  <a:cubicBezTo>
                    <a:pt x="1044" y="130"/>
                    <a:pt x="1044" y="129"/>
                    <a:pt x="1043" y="129"/>
                  </a:cubicBezTo>
                  <a:cubicBezTo>
                    <a:pt x="1042" y="127"/>
                    <a:pt x="1042" y="126"/>
                    <a:pt x="1052" y="122"/>
                  </a:cubicBezTo>
                  <a:close/>
                  <a:moveTo>
                    <a:pt x="1033" y="295"/>
                  </a:moveTo>
                  <a:cubicBezTo>
                    <a:pt x="1032" y="290"/>
                    <a:pt x="1032" y="263"/>
                    <a:pt x="1032" y="256"/>
                  </a:cubicBezTo>
                  <a:cubicBezTo>
                    <a:pt x="1032" y="255"/>
                    <a:pt x="1033" y="254"/>
                    <a:pt x="1034" y="254"/>
                  </a:cubicBezTo>
                  <a:cubicBezTo>
                    <a:pt x="1035" y="254"/>
                    <a:pt x="1035" y="253"/>
                    <a:pt x="1035" y="252"/>
                  </a:cubicBezTo>
                  <a:cubicBezTo>
                    <a:pt x="1035" y="250"/>
                    <a:pt x="1035" y="250"/>
                    <a:pt x="1039" y="249"/>
                  </a:cubicBezTo>
                  <a:cubicBezTo>
                    <a:pt x="1045" y="248"/>
                    <a:pt x="1048" y="249"/>
                    <a:pt x="1047" y="250"/>
                  </a:cubicBezTo>
                  <a:cubicBezTo>
                    <a:pt x="1047" y="251"/>
                    <a:pt x="1048" y="256"/>
                    <a:pt x="1048" y="261"/>
                  </a:cubicBezTo>
                  <a:cubicBezTo>
                    <a:pt x="1049" y="266"/>
                    <a:pt x="1050" y="274"/>
                    <a:pt x="1050" y="280"/>
                  </a:cubicBezTo>
                  <a:cubicBezTo>
                    <a:pt x="1051" y="285"/>
                    <a:pt x="1051" y="289"/>
                    <a:pt x="1051" y="289"/>
                  </a:cubicBezTo>
                  <a:cubicBezTo>
                    <a:pt x="1052" y="288"/>
                    <a:pt x="1053" y="278"/>
                    <a:pt x="1051" y="265"/>
                  </a:cubicBezTo>
                  <a:cubicBezTo>
                    <a:pt x="1050" y="249"/>
                    <a:pt x="1050" y="248"/>
                    <a:pt x="1055" y="248"/>
                  </a:cubicBezTo>
                  <a:cubicBezTo>
                    <a:pt x="1056" y="248"/>
                    <a:pt x="1056" y="250"/>
                    <a:pt x="1056" y="265"/>
                  </a:cubicBezTo>
                  <a:cubicBezTo>
                    <a:pt x="1057" y="289"/>
                    <a:pt x="1058" y="321"/>
                    <a:pt x="1059" y="322"/>
                  </a:cubicBezTo>
                  <a:cubicBezTo>
                    <a:pt x="1060" y="322"/>
                    <a:pt x="1060" y="306"/>
                    <a:pt x="1060" y="285"/>
                  </a:cubicBezTo>
                  <a:cubicBezTo>
                    <a:pt x="1059" y="248"/>
                    <a:pt x="1059" y="248"/>
                    <a:pt x="1059" y="248"/>
                  </a:cubicBezTo>
                  <a:cubicBezTo>
                    <a:pt x="1062" y="248"/>
                    <a:pt x="1062" y="248"/>
                    <a:pt x="1062" y="248"/>
                  </a:cubicBezTo>
                  <a:cubicBezTo>
                    <a:pt x="1063" y="248"/>
                    <a:pt x="1064" y="249"/>
                    <a:pt x="1064" y="250"/>
                  </a:cubicBezTo>
                  <a:cubicBezTo>
                    <a:pt x="1064" y="250"/>
                    <a:pt x="1064" y="263"/>
                    <a:pt x="1064" y="278"/>
                  </a:cubicBezTo>
                  <a:cubicBezTo>
                    <a:pt x="1063" y="296"/>
                    <a:pt x="1063" y="306"/>
                    <a:pt x="1064" y="306"/>
                  </a:cubicBezTo>
                  <a:cubicBezTo>
                    <a:pt x="1065" y="306"/>
                    <a:pt x="1065" y="301"/>
                    <a:pt x="1066" y="290"/>
                  </a:cubicBezTo>
                  <a:cubicBezTo>
                    <a:pt x="1066" y="281"/>
                    <a:pt x="1066" y="267"/>
                    <a:pt x="1067" y="259"/>
                  </a:cubicBezTo>
                  <a:cubicBezTo>
                    <a:pt x="1067" y="245"/>
                    <a:pt x="1067" y="245"/>
                    <a:pt x="1067" y="245"/>
                  </a:cubicBezTo>
                  <a:cubicBezTo>
                    <a:pt x="1063" y="246"/>
                    <a:pt x="1063" y="246"/>
                    <a:pt x="1063" y="246"/>
                  </a:cubicBezTo>
                  <a:cubicBezTo>
                    <a:pt x="1060" y="246"/>
                    <a:pt x="1060" y="246"/>
                    <a:pt x="1060" y="246"/>
                  </a:cubicBezTo>
                  <a:cubicBezTo>
                    <a:pt x="1060" y="240"/>
                    <a:pt x="1060" y="240"/>
                    <a:pt x="1060" y="240"/>
                  </a:cubicBezTo>
                  <a:cubicBezTo>
                    <a:pt x="1061" y="236"/>
                    <a:pt x="1061" y="232"/>
                    <a:pt x="1062" y="230"/>
                  </a:cubicBezTo>
                  <a:cubicBezTo>
                    <a:pt x="1062" y="228"/>
                    <a:pt x="1062" y="228"/>
                    <a:pt x="1061" y="229"/>
                  </a:cubicBezTo>
                  <a:cubicBezTo>
                    <a:pt x="1058" y="232"/>
                    <a:pt x="1057" y="234"/>
                    <a:pt x="1057" y="240"/>
                  </a:cubicBezTo>
                  <a:cubicBezTo>
                    <a:pt x="1057" y="245"/>
                    <a:pt x="1057" y="245"/>
                    <a:pt x="1057" y="245"/>
                  </a:cubicBezTo>
                  <a:cubicBezTo>
                    <a:pt x="1047" y="245"/>
                    <a:pt x="1047" y="245"/>
                    <a:pt x="1047" y="245"/>
                  </a:cubicBezTo>
                  <a:cubicBezTo>
                    <a:pt x="1041" y="245"/>
                    <a:pt x="1037" y="245"/>
                    <a:pt x="1036" y="246"/>
                  </a:cubicBezTo>
                  <a:cubicBezTo>
                    <a:pt x="1035" y="246"/>
                    <a:pt x="1035" y="244"/>
                    <a:pt x="1035" y="239"/>
                  </a:cubicBezTo>
                  <a:cubicBezTo>
                    <a:pt x="1035" y="235"/>
                    <a:pt x="1036" y="234"/>
                    <a:pt x="1038" y="233"/>
                  </a:cubicBezTo>
                  <a:cubicBezTo>
                    <a:pt x="1040" y="233"/>
                    <a:pt x="1044" y="232"/>
                    <a:pt x="1048" y="232"/>
                  </a:cubicBezTo>
                  <a:cubicBezTo>
                    <a:pt x="1054" y="232"/>
                    <a:pt x="1056" y="231"/>
                    <a:pt x="1055" y="230"/>
                  </a:cubicBezTo>
                  <a:cubicBezTo>
                    <a:pt x="1055" y="230"/>
                    <a:pt x="1050" y="230"/>
                    <a:pt x="1045" y="230"/>
                  </a:cubicBezTo>
                  <a:cubicBezTo>
                    <a:pt x="1038" y="229"/>
                    <a:pt x="1036" y="229"/>
                    <a:pt x="1036" y="228"/>
                  </a:cubicBezTo>
                  <a:cubicBezTo>
                    <a:pt x="1036" y="226"/>
                    <a:pt x="1038" y="204"/>
                    <a:pt x="1039" y="203"/>
                  </a:cubicBezTo>
                  <a:cubicBezTo>
                    <a:pt x="1039" y="200"/>
                    <a:pt x="1039" y="197"/>
                    <a:pt x="1038" y="197"/>
                  </a:cubicBezTo>
                  <a:cubicBezTo>
                    <a:pt x="1036" y="197"/>
                    <a:pt x="1035" y="202"/>
                    <a:pt x="1034" y="214"/>
                  </a:cubicBezTo>
                  <a:cubicBezTo>
                    <a:pt x="1034" y="221"/>
                    <a:pt x="1034" y="226"/>
                    <a:pt x="1033" y="226"/>
                  </a:cubicBezTo>
                  <a:cubicBezTo>
                    <a:pt x="1033" y="225"/>
                    <a:pt x="1033" y="219"/>
                    <a:pt x="1033" y="210"/>
                  </a:cubicBezTo>
                  <a:cubicBezTo>
                    <a:pt x="1032" y="196"/>
                    <a:pt x="1033" y="196"/>
                    <a:pt x="1034" y="195"/>
                  </a:cubicBezTo>
                  <a:cubicBezTo>
                    <a:pt x="1039" y="194"/>
                    <a:pt x="1041" y="195"/>
                    <a:pt x="1041" y="198"/>
                  </a:cubicBezTo>
                  <a:cubicBezTo>
                    <a:pt x="1041" y="200"/>
                    <a:pt x="1041" y="201"/>
                    <a:pt x="1042" y="201"/>
                  </a:cubicBezTo>
                  <a:cubicBezTo>
                    <a:pt x="1044" y="201"/>
                    <a:pt x="1046" y="198"/>
                    <a:pt x="1045" y="196"/>
                  </a:cubicBezTo>
                  <a:cubicBezTo>
                    <a:pt x="1045" y="196"/>
                    <a:pt x="1047" y="195"/>
                    <a:pt x="1051" y="195"/>
                  </a:cubicBezTo>
                  <a:cubicBezTo>
                    <a:pt x="1058" y="195"/>
                    <a:pt x="1062" y="195"/>
                    <a:pt x="1065" y="195"/>
                  </a:cubicBezTo>
                  <a:cubicBezTo>
                    <a:pt x="1067" y="195"/>
                    <a:pt x="1067" y="195"/>
                    <a:pt x="1067" y="199"/>
                  </a:cubicBezTo>
                  <a:cubicBezTo>
                    <a:pt x="1067" y="201"/>
                    <a:pt x="1068" y="216"/>
                    <a:pt x="1068" y="232"/>
                  </a:cubicBezTo>
                  <a:cubicBezTo>
                    <a:pt x="1070" y="270"/>
                    <a:pt x="1071" y="276"/>
                    <a:pt x="1073" y="276"/>
                  </a:cubicBezTo>
                  <a:cubicBezTo>
                    <a:pt x="1074" y="276"/>
                    <a:pt x="1074" y="276"/>
                    <a:pt x="1074" y="278"/>
                  </a:cubicBezTo>
                  <a:cubicBezTo>
                    <a:pt x="1073" y="279"/>
                    <a:pt x="1073" y="282"/>
                    <a:pt x="1074" y="292"/>
                  </a:cubicBezTo>
                  <a:cubicBezTo>
                    <a:pt x="1075" y="309"/>
                    <a:pt x="1075" y="319"/>
                    <a:pt x="1074" y="330"/>
                  </a:cubicBezTo>
                  <a:cubicBezTo>
                    <a:pt x="1073" y="335"/>
                    <a:pt x="1072" y="341"/>
                    <a:pt x="1072" y="343"/>
                  </a:cubicBezTo>
                  <a:cubicBezTo>
                    <a:pt x="1072" y="347"/>
                    <a:pt x="1072" y="347"/>
                    <a:pt x="1072" y="347"/>
                  </a:cubicBezTo>
                  <a:cubicBezTo>
                    <a:pt x="1054" y="348"/>
                    <a:pt x="1054" y="348"/>
                    <a:pt x="1054" y="348"/>
                  </a:cubicBezTo>
                  <a:cubicBezTo>
                    <a:pt x="1044" y="348"/>
                    <a:pt x="1036" y="349"/>
                    <a:pt x="1035" y="349"/>
                  </a:cubicBezTo>
                  <a:cubicBezTo>
                    <a:pt x="1034" y="350"/>
                    <a:pt x="1034" y="351"/>
                    <a:pt x="1034" y="352"/>
                  </a:cubicBezTo>
                  <a:cubicBezTo>
                    <a:pt x="1034" y="353"/>
                    <a:pt x="1035" y="353"/>
                    <a:pt x="1039" y="352"/>
                  </a:cubicBezTo>
                  <a:cubicBezTo>
                    <a:pt x="1042" y="352"/>
                    <a:pt x="1050" y="351"/>
                    <a:pt x="1058" y="351"/>
                  </a:cubicBezTo>
                  <a:cubicBezTo>
                    <a:pt x="1071" y="351"/>
                    <a:pt x="1072" y="351"/>
                    <a:pt x="1072" y="352"/>
                  </a:cubicBezTo>
                  <a:cubicBezTo>
                    <a:pt x="1072" y="353"/>
                    <a:pt x="1069" y="354"/>
                    <a:pt x="1055" y="354"/>
                  </a:cubicBezTo>
                  <a:cubicBezTo>
                    <a:pt x="1055" y="354"/>
                    <a:pt x="1055" y="354"/>
                    <a:pt x="1055" y="354"/>
                  </a:cubicBezTo>
                  <a:cubicBezTo>
                    <a:pt x="1044" y="354"/>
                    <a:pt x="1036" y="355"/>
                    <a:pt x="1035" y="356"/>
                  </a:cubicBezTo>
                  <a:cubicBezTo>
                    <a:pt x="1033" y="357"/>
                    <a:pt x="1032" y="356"/>
                    <a:pt x="1032" y="350"/>
                  </a:cubicBezTo>
                  <a:cubicBezTo>
                    <a:pt x="1032" y="344"/>
                    <a:pt x="1032" y="344"/>
                    <a:pt x="1049" y="343"/>
                  </a:cubicBezTo>
                  <a:cubicBezTo>
                    <a:pt x="1061" y="343"/>
                    <a:pt x="1064" y="343"/>
                    <a:pt x="1064" y="342"/>
                  </a:cubicBezTo>
                  <a:cubicBezTo>
                    <a:pt x="1064" y="340"/>
                    <a:pt x="1061" y="340"/>
                    <a:pt x="1049" y="340"/>
                  </a:cubicBezTo>
                  <a:cubicBezTo>
                    <a:pt x="1040" y="340"/>
                    <a:pt x="1035" y="341"/>
                    <a:pt x="1034" y="342"/>
                  </a:cubicBezTo>
                  <a:cubicBezTo>
                    <a:pt x="1033" y="342"/>
                    <a:pt x="1033" y="340"/>
                    <a:pt x="1033" y="329"/>
                  </a:cubicBezTo>
                  <a:cubicBezTo>
                    <a:pt x="1033" y="322"/>
                    <a:pt x="1032" y="313"/>
                    <a:pt x="1032" y="309"/>
                  </a:cubicBezTo>
                  <a:cubicBezTo>
                    <a:pt x="1032" y="304"/>
                    <a:pt x="1032" y="302"/>
                    <a:pt x="1033" y="302"/>
                  </a:cubicBezTo>
                  <a:cubicBezTo>
                    <a:pt x="1033" y="302"/>
                    <a:pt x="1034" y="300"/>
                    <a:pt x="1033" y="295"/>
                  </a:cubicBezTo>
                  <a:close/>
                  <a:moveTo>
                    <a:pt x="1071" y="358"/>
                  </a:moveTo>
                  <a:cubicBezTo>
                    <a:pt x="1071" y="359"/>
                    <a:pt x="1063" y="359"/>
                    <a:pt x="1054" y="359"/>
                  </a:cubicBezTo>
                  <a:cubicBezTo>
                    <a:pt x="1035" y="359"/>
                    <a:pt x="1033" y="358"/>
                    <a:pt x="1051" y="357"/>
                  </a:cubicBezTo>
                  <a:cubicBezTo>
                    <a:pt x="1062" y="356"/>
                    <a:pt x="1071" y="357"/>
                    <a:pt x="1071" y="358"/>
                  </a:cubicBezTo>
                  <a:close/>
                  <a:moveTo>
                    <a:pt x="1026" y="194"/>
                  </a:moveTo>
                  <a:cubicBezTo>
                    <a:pt x="1027" y="194"/>
                    <a:pt x="1028" y="194"/>
                    <a:pt x="1028" y="195"/>
                  </a:cubicBezTo>
                  <a:cubicBezTo>
                    <a:pt x="1029" y="196"/>
                    <a:pt x="1029" y="215"/>
                    <a:pt x="1029" y="238"/>
                  </a:cubicBezTo>
                  <a:cubicBezTo>
                    <a:pt x="1029" y="261"/>
                    <a:pt x="1029" y="280"/>
                    <a:pt x="1029" y="280"/>
                  </a:cubicBezTo>
                  <a:cubicBezTo>
                    <a:pt x="1027" y="280"/>
                    <a:pt x="1027" y="269"/>
                    <a:pt x="1026" y="237"/>
                  </a:cubicBezTo>
                  <a:cubicBezTo>
                    <a:pt x="1026" y="219"/>
                    <a:pt x="1026" y="204"/>
                    <a:pt x="1025" y="204"/>
                  </a:cubicBezTo>
                  <a:cubicBezTo>
                    <a:pt x="1025" y="204"/>
                    <a:pt x="1024" y="201"/>
                    <a:pt x="1024" y="199"/>
                  </a:cubicBezTo>
                  <a:cubicBezTo>
                    <a:pt x="1024" y="194"/>
                    <a:pt x="1024" y="194"/>
                    <a:pt x="1026" y="194"/>
                  </a:cubicBezTo>
                  <a:close/>
                  <a:moveTo>
                    <a:pt x="1024" y="258"/>
                  </a:moveTo>
                  <a:cubicBezTo>
                    <a:pt x="1025" y="258"/>
                    <a:pt x="1025" y="259"/>
                    <a:pt x="1024" y="260"/>
                  </a:cubicBezTo>
                  <a:cubicBezTo>
                    <a:pt x="1024" y="261"/>
                    <a:pt x="1024" y="261"/>
                    <a:pt x="1024" y="259"/>
                  </a:cubicBezTo>
                  <a:cubicBezTo>
                    <a:pt x="1024" y="258"/>
                    <a:pt x="1024" y="258"/>
                    <a:pt x="1024" y="258"/>
                  </a:cubicBezTo>
                  <a:close/>
                  <a:moveTo>
                    <a:pt x="1024" y="289"/>
                  </a:moveTo>
                  <a:cubicBezTo>
                    <a:pt x="1024" y="288"/>
                    <a:pt x="1023" y="282"/>
                    <a:pt x="1024" y="276"/>
                  </a:cubicBezTo>
                  <a:cubicBezTo>
                    <a:pt x="1024" y="265"/>
                    <a:pt x="1024" y="265"/>
                    <a:pt x="1024" y="265"/>
                  </a:cubicBezTo>
                  <a:cubicBezTo>
                    <a:pt x="1025" y="275"/>
                    <a:pt x="1025" y="275"/>
                    <a:pt x="1025" y="275"/>
                  </a:cubicBezTo>
                  <a:cubicBezTo>
                    <a:pt x="1025" y="280"/>
                    <a:pt x="1026" y="287"/>
                    <a:pt x="1027" y="291"/>
                  </a:cubicBezTo>
                  <a:cubicBezTo>
                    <a:pt x="1028" y="295"/>
                    <a:pt x="1029" y="305"/>
                    <a:pt x="1030" y="313"/>
                  </a:cubicBezTo>
                  <a:cubicBezTo>
                    <a:pt x="1030" y="321"/>
                    <a:pt x="1030" y="333"/>
                    <a:pt x="1030" y="338"/>
                  </a:cubicBezTo>
                  <a:cubicBezTo>
                    <a:pt x="1030" y="348"/>
                    <a:pt x="1030" y="348"/>
                    <a:pt x="1029" y="343"/>
                  </a:cubicBezTo>
                  <a:cubicBezTo>
                    <a:pt x="1028" y="340"/>
                    <a:pt x="1027" y="334"/>
                    <a:pt x="1027" y="329"/>
                  </a:cubicBezTo>
                  <a:cubicBezTo>
                    <a:pt x="1026" y="325"/>
                    <a:pt x="1026" y="315"/>
                    <a:pt x="1025" y="307"/>
                  </a:cubicBezTo>
                  <a:cubicBezTo>
                    <a:pt x="1025" y="299"/>
                    <a:pt x="1025" y="291"/>
                    <a:pt x="1024" y="289"/>
                  </a:cubicBezTo>
                  <a:close/>
                  <a:moveTo>
                    <a:pt x="1027" y="386"/>
                  </a:moveTo>
                  <a:cubicBezTo>
                    <a:pt x="1026" y="373"/>
                    <a:pt x="1028" y="352"/>
                    <a:pt x="1029" y="351"/>
                  </a:cubicBezTo>
                  <a:cubicBezTo>
                    <a:pt x="1030" y="350"/>
                    <a:pt x="1030" y="352"/>
                    <a:pt x="1030" y="363"/>
                  </a:cubicBezTo>
                  <a:cubicBezTo>
                    <a:pt x="1029" y="371"/>
                    <a:pt x="1029" y="385"/>
                    <a:pt x="1029" y="394"/>
                  </a:cubicBezTo>
                  <a:cubicBezTo>
                    <a:pt x="1028" y="404"/>
                    <a:pt x="1028" y="411"/>
                    <a:pt x="1027" y="411"/>
                  </a:cubicBezTo>
                  <a:cubicBezTo>
                    <a:pt x="1027" y="411"/>
                    <a:pt x="1027" y="407"/>
                    <a:pt x="1027" y="402"/>
                  </a:cubicBezTo>
                  <a:cubicBezTo>
                    <a:pt x="1027" y="396"/>
                    <a:pt x="1027" y="389"/>
                    <a:pt x="1027" y="386"/>
                  </a:cubicBezTo>
                  <a:close/>
                  <a:moveTo>
                    <a:pt x="1071" y="509"/>
                  </a:moveTo>
                  <a:cubicBezTo>
                    <a:pt x="1070" y="510"/>
                    <a:pt x="1063" y="511"/>
                    <a:pt x="1047" y="512"/>
                  </a:cubicBezTo>
                  <a:cubicBezTo>
                    <a:pt x="1039" y="512"/>
                    <a:pt x="1035" y="513"/>
                    <a:pt x="1033" y="514"/>
                  </a:cubicBezTo>
                  <a:cubicBezTo>
                    <a:pt x="1032" y="514"/>
                    <a:pt x="1030" y="515"/>
                    <a:pt x="1029" y="515"/>
                  </a:cubicBezTo>
                  <a:cubicBezTo>
                    <a:pt x="1028" y="515"/>
                    <a:pt x="1027" y="514"/>
                    <a:pt x="1027" y="509"/>
                  </a:cubicBezTo>
                  <a:cubicBezTo>
                    <a:pt x="1027" y="502"/>
                    <a:pt x="1028" y="502"/>
                    <a:pt x="1030" y="501"/>
                  </a:cubicBezTo>
                  <a:cubicBezTo>
                    <a:pt x="1034" y="499"/>
                    <a:pt x="1037" y="500"/>
                    <a:pt x="1038" y="503"/>
                  </a:cubicBezTo>
                  <a:cubicBezTo>
                    <a:pt x="1039" y="505"/>
                    <a:pt x="1040" y="505"/>
                    <a:pt x="1041" y="504"/>
                  </a:cubicBezTo>
                  <a:cubicBezTo>
                    <a:pt x="1042" y="504"/>
                    <a:pt x="1047" y="503"/>
                    <a:pt x="1056" y="503"/>
                  </a:cubicBezTo>
                  <a:cubicBezTo>
                    <a:pt x="1070" y="502"/>
                    <a:pt x="1070" y="502"/>
                    <a:pt x="1070" y="502"/>
                  </a:cubicBezTo>
                  <a:cubicBezTo>
                    <a:pt x="1071" y="505"/>
                    <a:pt x="1071" y="505"/>
                    <a:pt x="1071" y="505"/>
                  </a:cubicBezTo>
                  <a:cubicBezTo>
                    <a:pt x="1071" y="507"/>
                    <a:pt x="1071" y="509"/>
                    <a:pt x="1071" y="509"/>
                  </a:cubicBezTo>
                  <a:close/>
                  <a:moveTo>
                    <a:pt x="1073" y="425"/>
                  </a:moveTo>
                  <a:cubicBezTo>
                    <a:pt x="1071" y="436"/>
                    <a:pt x="1071" y="440"/>
                    <a:pt x="1070" y="470"/>
                  </a:cubicBezTo>
                  <a:cubicBezTo>
                    <a:pt x="1070" y="499"/>
                    <a:pt x="1070" y="499"/>
                    <a:pt x="1070" y="499"/>
                  </a:cubicBezTo>
                  <a:cubicBezTo>
                    <a:pt x="1064" y="499"/>
                    <a:pt x="1064" y="499"/>
                    <a:pt x="1064" y="499"/>
                  </a:cubicBezTo>
                  <a:cubicBezTo>
                    <a:pt x="1060" y="499"/>
                    <a:pt x="1056" y="499"/>
                    <a:pt x="1054" y="499"/>
                  </a:cubicBezTo>
                  <a:cubicBezTo>
                    <a:pt x="1052" y="499"/>
                    <a:pt x="1050" y="499"/>
                    <a:pt x="1050" y="499"/>
                  </a:cubicBezTo>
                  <a:cubicBezTo>
                    <a:pt x="1049" y="498"/>
                    <a:pt x="1047" y="498"/>
                    <a:pt x="1045" y="498"/>
                  </a:cubicBezTo>
                  <a:cubicBezTo>
                    <a:pt x="1040" y="497"/>
                    <a:pt x="1040" y="497"/>
                    <a:pt x="1040" y="497"/>
                  </a:cubicBezTo>
                  <a:cubicBezTo>
                    <a:pt x="1040" y="488"/>
                    <a:pt x="1040" y="488"/>
                    <a:pt x="1040" y="488"/>
                  </a:cubicBezTo>
                  <a:cubicBezTo>
                    <a:pt x="1039" y="480"/>
                    <a:pt x="1039" y="480"/>
                    <a:pt x="1039" y="480"/>
                  </a:cubicBezTo>
                  <a:cubicBezTo>
                    <a:pt x="1043" y="480"/>
                    <a:pt x="1043" y="480"/>
                    <a:pt x="1043" y="480"/>
                  </a:cubicBezTo>
                  <a:cubicBezTo>
                    <a:pt x="1047" y="479"/>
                    <a:pt x="1047" y="478"/>
                    <a:pt x="1043" y="477"/>
                  </a:cubicBezTo>
                  <a:cubicBezTo>
                    <a:pt x="1042" y="477"/>
                    <a:pt x="1040" y="476"/>
                    <a:pt x="1040" y="476"/>
                  </a:cubicBezTo>
                  <a:cubicBezTo>
                    <a:pt x="1040" y="475"/>
                    <a:pt x="1040" y="468"/>
                    <a:pt x="1040" y="458"/>
                  </a:cubicBezTo>
                  <a:cubicBezTo>
                    <a:pt x="1041" y="449"/>
                    <a:pt x="1041" y="433"/>
                    <a:pt x="1042" y="423"/>
                  </a:cubicBezTo>
                  <a:cubicBezTo>
                    <a:pt x="1042" y="413"/>
                    <a:pt x="1043" y="401"/>
                    <a:pt x="1043" y="398"/>
                  </a:cubicBezTo>
                  <a:cubicBezTo>
                    <a:pt x="1043" y="394"/>
                    <a:pt x="1043" y="391"/>
                    <a:pt x="1043" y="391"/>
                  </a:cubicBezTo>
                  <a:cubicBezTo>
                    <a:pt x="1041" y="391"/>
                    <a:pt x="1040" y="394"/>
                    <a:pt x="1040" y="396"/>
                  </a:cubicBezTo>
                  <a:cubicBezTo>
                    <a:pt x="1040" y="399"/>
                    <a:pt x="1039" y="444"/>
                    <a:pt x="1039" y="444"/>
                  </a:cubicBezTo>
                  <a:cubicBezTo>
                    <a:pt x="1039" y="444"/>
                    <a:pt x="1038" y="451"/>
                    <a:pt x="1038" y="459"/>
                  </a:cubicBezTo>
                  <a:cubicBezTo>
                    <a:pt x="1038" y="468"/>
                    <a:pt x="1037" y="475"/>
                    <a:pt x="1036" y="476"/>
                  </a:cubicBezTo>
                  <a:cubicBezTo>
                    <a:pt x="1036" y="477"/>
                    <a:pt x="1036" y="478"/>
                    <a:pt x="1036" y="479"/>
                  </a:cubicBezTo>
                  <a:cubicBezTo>
                    <a:pt x="1036" y="479"/>
                    <a:pt x="1037" y="484"/>
                    <a:pt x="1037" y="488"/>
                  </a:cubicBezTo>
                  <a:cubicBezTo>
                    <a:pt x="1037" y="497"/>
                    <a:pt x="1037" y="497"/>
                    <a:pt x="1037" y="497"/>
                  </a:cubicBezTo>
                  <a:cubicBezTo>
                    <a:pt x="1032" y="497"/>
                    <a:pt x="1032" y="497"/>
                    <a:pt x="1032" y="497"/>
                  </a:cubicBezTo>
                  <a:cubicBezTo>
                    <a:pt x="1028" y="497"/>
                    <a:pt x="1026" y="497"/>
                    <a:pt x="1027" y="495"/>
                  </a:cubicBezTo>
                  <a:cubicBezTo>
                    <a:pt x="1027" y="494"/>
                    <a:pt x="1027" y="488"/>
                    <a:pt x="1027" y="480"/>
                  </a:cubicBezTo>
                  <a:cubicBezTo>
                    <a:pt x="1027" y="469"/>
                    <a:pt x="1027" y="465"/>
                    <a:pt x="1028" y="462"/>
                  </a:cubicBezTo>
                  <a:cubicBezTo>
                    <a:pt x="1029" y="460"/>
                    <a:pt x="1030" y="459"/>
                    <a:pt x="1029" y="455"/>
                  </a:cubicBezTo>
                  <a:cubicBezTo>
                    <a:pt x="1028" y="453"/>
                    <a:pt x="1028" y="448"/>
                    <a:pt x="1027" y="443"/>
                  </a:cubicBezTo>
                  <a:cubicBezTo>
                    <a:pt x="1027" y="436"/>
                    <a:pt x="1027" y="434"/>
                    <a:pt x="1028" y="431"/>
                  </a:cubicBezTo>
                  <a:cubicBezTo>
                    <a:pt x="1029" y="429"/>
                    <a:pt x="1030" y="425"/>
                    <a:pt x="1030" y="419"/>
                  </a:cubicBezTo>
                  <a:cubicBezTo>
                    <a:pt x="1030" y="401"/>
                    <a:pt x="1032" y="365"/>
                    <a:pt x="1032" y="365"/>
                  </a:cubicBezTo>
                  <a:cubicBezTo>
                    <a:pt x="1033" y="364"/>
                    <a:pt x="1052" y="363"/>
                    <a:pt x="1063" y="363"/>
                  </a:cubicBezTo>
                  <a:cubicBezTo>
                    <a:pt x="1072" y="363"/>
                    <a:pt x="1072" y="363"/>
                    <a:pt x="1072" y="363"/>
                  </a:cubicBezTo>
                  <a:cubicBezTo>
                    <a:pt x="1071" y="374"/>
                    <a:pt x="1071" y="374"/>
                    <a:pt x="1071" y="374"/>
                  </a:cubicBezTo>
                  <a:cubicBezTo>
                    <a:pt x="1071" y="383"/>
                    <a:pt x="1072" y="386"/>
                    <a:pt x="1073" y="388"/>
                  </a:cubicBezTo>
                  <a:cubicBezTo>
                    <a:pt x="1074" y="391"/>
                    <a:pt x="1074" y="393"/>
                    <a:pt x="1074" y="398"/>
                  </a:cubicBezTo>
                  <a:cubicBezTo>
                    <a:pt x="1074" y="401"/>
                    <a:pt x="1074" y="406"/>
                    <a:pt x="1074" y="408"/>
                  </a:cubicBezTo>
                  <a:cubicBezTo>
                    <a:pt x="1074" y="413"/>
                    <a:pt x="1074" y="413"/>
                    <a:pt x="1074" y="413"/>
                  </a:cubicBezTo>
                  <a:cubicBezTo>
                    <a:pt x="1069" y="413"/>
                    <a:pt x="1069" y="413"/>
                    <a:pt x="1069" y="413"/>
                  </a:cubicBezTo>
                  <a:cubicBezTo>
                    <a:pt x="1063" y="414"/>
                    <a:pt x="1063" y="416"/>
                    <a:pt x="1068" y="417"/>
                  </a:cubicBezTo>
                  <a:cubicBezTo>
                    <a:pt x="1070" y="417"/>
                    <a:pt x="1073" y="417"/>
                    <a:pt x="1073" y="418"/>
                  </a:cubicBezTo>
                  <a:cubicBezTo>
                    <a:pt x="1073" y="418"/>
                    <a:pt x="1073" y="422"/>
                    <a:pt x="1073" y="425"/>
                  </a:cubicBezTo>
                  <a:close/>
                  <a:moveTo>
                    <a:pt x="1074" y="484"/>
                  </a:moveTo>
                  <a:cubicBezTo>
                    <a:pt x="1073" y="485"/>
                    <a:pt x="1073" y="485"/>
                    <a:pt x="1073" y="483"/>
                  </a:cubicBezTo>
                  <a:cubicBezTo>
                    <a:pt x="1073" y="482"/>
                    <a:pt x="1073" y="481"/>
                    <a:pt x="1074" y="481"/>
                  </a:cubicBezTo>
                  <a:cubicBezTo>
                    <a:pt x="1075" y="481"/>
                    <a:pt x="1075" y="482"/>
                    <a:pt x="1075" y="482"/>
                  </a:cubicBezTo>
                  <a:cubicBezTo>
                    <a:pt x="1075" y="482"/>
                    <a:pt x="1075" y="483"/>
                    <a:pt x="1074" y="484"/>
                  </a:cubicBezTo>
                  <a:close/>
                  <a:moveTo>
                    <a:pt x="1075" y="199"/>
                  </a:moveTo>
                  <a:cubicBezTo>
                    <a:pt x="1074" y="199"/>
                    <a:pt x="1073" y="202"/>
                    <a:pt x="1073" y="206"/>
                  </a:cubicBezTo>
                  <a:cubicBezTo>
                    <a:pt x="1073" y="208"/>
                    <a:pt x="1073" y="217"/>
                    <a:pt x="1073" y="225"/>
                  </a:cubicBezTo>
                  <a:cubicBezTo>
                    <a:pt x="1073" y="233"/>
                    <a:pt x="1073" y="245"/>
                    <a:pt x="1074" y="251"/>
                  </a:cubicBezTo>
                  <a:cubicBezTo>
                    <a:pt x="1074" y="261"/>
                    <a:pt x="1073" y="264"/>
                    <a:pt x="1072" y="262"/>
                  </a:cubicBezTo>
                  <a:cubicBezTo>
                    <a:pt x="1072" y="261"/>
                    <a:pt x="1072" y="251"/>
                    <a:pt x="1072" y="238"/>
                  </a:cubicBezTo>
                  <a:cubicBezTo>
                    <a:pt x="1071" y="225"/>
                    <a:pt x="1071" y="211"/>
                    <a:pt x="1071" y="207"/>
                  </a:cubicBezTo>
                  <a:cubicBezTo>
                    <a:pt x="1070" y="203"/>
                    <a:pt x="1071" y="198"/>
                    <a:pt x="1071" y="198"/>
                  </a:cubicBezTo>
                  <a:cubicBezTo>
                    <a:pt x="1072" y="196"/>
                    <a:pt x="1074" y="196"/>
                    <a:pt x="1080" y="196"/>
                  </a:cubicBezTo>
                  <a:cubicBezTo>
                    <a:pt x="1088" y="195"/>
                    <a:pt x="1088" y="195"/>
                    <a:pt x="1088" y="195"/>
                  </a:cubicBezTo>
                  <a:cubicBezTo>
                    <a:pt x="1088" y="237"/>
                    <a:pt x="1088" y="237"/>
                    <a:pt x="1088" y="237"/>
                  </a:cubicBezTo>
                  <a:cubicBezTo>
                    <a:pt x="1085" y="238"/>
                    <a:pt x="1085" y="238"/>
                    <a:pt x="1085" y="238"/>
                  </a:cubicBezTo>
                  <a:cubicBezTo>
                    <a:pt x="1083" y="239"/>
                    <a:pt x="1082" y="239"/>
                    <a:pt x="1080" y="238"/>
                  </a:cubicBezTo>
                  <a:cubicBezTo>
                    <a:pt x="1077" y="237"/>
                    <a:pt x="1077" y="237"/>
                    <a:pt x="1077" y="237"/>
                  </a:cubicBezTo>
                  <a:cubicBezTo>
                    <a:pt x="1078" y="220"/>
                    <a:pt x="1078" y="220"/>
                    <a:pt x="1078" y="220"/>
                  </a:cubicBezTo>
                  <a:cubicBezTo>
                    <a:pt x="1078" y="208"/>
                    <a:pt x="1078" y="203"/>
                    <a:pt x="1077" y="203"/>
                  </a:cubicBezTo>
                  <a:cubicBezTo>
                    <a:pt x="1077" y="203"/>
                    <a:pt x="1076" y="202"/>
                    <a:pt x="1076" y="201"/>
                  </a:cubicBezTo>
                  <a:cubicBezTo>
                    <a:pt x="1076" y="200"/>
                    <a:pt x="1076" y="199"/>
                    <a:pt x="1075" y="199"/>
                  </a:cubicBezTo>
                  <a:close/>
                  <a:moveTo>
                    <a:pt x="1077" y="470"/>
                  </a:moveTo>
                  <a:cubicBezTo>
                    <a:pt x="1076" y="471"/>
                    <a:pt x="1076" y="470"/>
                    <a:pt x="1076" y="468"/>
                  </a:cubicBezTo>
                  <a:cubicBezTo>
                    <a:pt x="1076" y="465"/>
                    <a:pt x="1076" y="464"/>
                    <a:pt x="1077" y="466"/>
                  </a:cubicBezTo>
                  <a:cubicBezTo>
                    <a:pt x="1077" y="467"/>
                    <a:pt x="1077" y="469"/>
                    <a:pt x="1077" y="470"/>
                  </a:cubicBezTo>
                  <a:close/>
                  <a:moveTo>
                    <a:pt x="1084" y="532"/>
                  </a:moveTo>
                  <a:cubicBezTo>
                    <a:pt x="1077" y="532"/>
                    <a:pt x="1076" y="532"/>
                    <a:pt x="1076" y="530"/>
                  </a:cubicBezTo>
                  <a:cubicBezTo>
                    <a:pt x="1075" y="529"/>
                    <a:pt x="1076" y="528"/>
                    <a:pt x="1079" y="528"/>
                  </a:cubicBezTo>
                  <a:cubicBezTo>
                    <a:pt x="1085" y="528"/>
                    <a:pt x="1090" y="530"/>
                    <a:pt x="1090" y="531"/>
                  </a:cubicBezTo>
                  <a:cubicBezTo>
                    <a:pt x="1091" y="532"/>
                    <a:pt x="1089" y="532"/>
                    <a:pt x="1084" y="532"/>
                  </a:cubicBezTo>
                  <a:close/>
                  <a:moveTo>
                    <a:pt x="1098" y="539"/>
                  </a:moveTo>
                  <a:cubicBezTo>
                    <a:pt x="1096" y="539"/>
                    <a:pt x="1095" y="538"/>
                    <a:pt x="1095" y="537"/>
                  </a:cubicBezTo>
                  <a:cubicBezTo>
                    <a:pt x="1094" y="536"/>
                    <a:pt x="1096" y="536"/>
                    <a:pt x="1098" y="536"/>
                  </a:cubicBezTo>
                  <a:cubicBezTo>
                    <a:pt x="1100" y="536"/>
                    <a:pt x="1101" y="536"/>
                    <a:pt x="1101" y="537"/>
                  </a:cubicBezTo>
                  <a:cubicBezTo>
                    <a:pt x="1101" y="538"/>
                    <a:pt x="1100" y="539"/>
                    <a:pt x="1098" y="539"/>
                  </a:cubicBezTo>
                  <a:close/>
                  <a:moveTo>
                    <a:pt x="1097" y="532"/>
                  </a:moveTo>
                  <a:cubicBezTo>
                    <a:pt x="1093" y="532"/>
                    <a:pt x="1094" y="529"/>
                    <a:pt x="1098" y="529"/>
                  </a:cubicBezTo>
                  <a:cubicBezTo>
                    <a:pt x="1100" y="529"/>
                    <a:pt x="1102" y="530"/>
                    <a:pt x="1102" y="531"/>
                  </a:cubicBezTo>
                  <a:cubicBezTo>
                    <a:pt x="1102" y="532"/>
                    <a:pt x="1101" y="533"/>
                    <a:pt x="1097" y="532"/>
                  </a:cubicBezTo>
                  <a:close/>
                  <a:moveTo>
                    <a:pt x="1107" y="538"/>
                  </a:moveTo>
                  <a:cubicBezTo>
                    <a:pt x="1104" y="539"/>
                    <a:pt x="1104" y="539"/>
                    <a:pt x="1104" y="537"/>
                  </a:cubicBezTo>
                  <a:cubicBezTo>
                    <a:pt x="1105" y="535"/>
                    <a:pt x="1110" y="534"/>
                    <a:pt x="1110" y="537"/>
                  </a:cubicBezTo>
                  <a:cubicBezTo>
                    <a:pt x="1110" y="538"/>
                    <a:pt x="1109" y="538"/>
                    <a:pt x="1107" y="538"/>
                  </a:cubicBezTo>
                  <a:close/>
                  <a:moveTo>
                    <a:pt x="1111" y="531"/>
                  </a:moveTo>
                  <a:cubicBezTo>
                    <a:pt x="1111" y="532"/>
                    <a:pt x="1110" y="533"/>
                    <a:pt x="1108" y="533"/>
                  </a:cubicBezTo>
                  <a:cubicBezTo>
                    <a:pt x="1106" y="533"/>
                    <a:pt x="1105" y="533"/>
                    <a:pt x="1105" y="531"/>
                  </a:cubicBezTo>
                  <a:cubicBezTo>
                    <a:pt x="1105" y="530"/>
                    <a:pt x="1106" y="530"/>
                    <a:pt x="1108" y="530"/>
                  </a:cubicBezTo>
                  <a:cubicBezTo>
                    <a:pt x="1110" y="530"/>
                    <a:pt x="1112" y="531"/>
                    <a:pt x="1111" y="531"/>
                  </a:cubicBezTo>
                  <a:close/>
                  <a:moveTo>
                    <a:pt x="1108" y="527"/>
                  </a:moveTo>
                  <a:cubicBezTo>
                    <a:pt x="1108" y="526"/>
                    <a:pt x="1109" y="526"/>
                    <a:pt x="1110" y="526"/>
                  </a:cubicBezTo>
                  <a:cubicBezTo>
                    <a:pt x="1111" y="527"/>
                    <a:pt x="1111" y="527"/>
                    <a:pt x="1109" y="527"/>
                  </a:cubicBezTo>
                  <a:cubicBezTo>
                    <a:pt x="1108" y="527"/>
                    <a:pt x="1108" y="527"/>
                    <a:pt x="1108" y="527"/>
                  </a:cubicBezTo>
                  <a:close/>
                  <a:moveTo>
                    <a:pt x="1111" y="522"/>
                  </a:moveTo>
                  <a:cubicBezTo>
                    <a:pt x="1110" y="521"/>
                    <a:pt x="1103" y="521"/>
                    <a:pt x="1094" y="521"/>
                  </a:cubicBezTo>
                  <a:cubicBezTo>
                    <a:pt x="1081" y="520"/>
                    <a:pt x="1079" y="520"/>
                    <a:pt x="1078" y="522"/>
                  </a:cubicBezTo>
                  <a:cubicBezTo>
                    <a:pt x="1076" y="524"/>
                    <a:pt x="1075" y="523"/>
                    <a:pt x="1076" y="518"/>
                  </a:cubicBezTo>
                  <a:cubicBezTo>
                    <a:pt x="1077" y="514"/>
                    <a:pt x="1077" y="514"/>
                    <a:pt x="1077" y="514"/>
                  </a:cubicBezTo>
                  <a:cubicBezTo>
                    <a:pt x="1095" y="514"/>
                    <a:pt x="1095" y="514"/>
                    <a:pt x="1095" y="514"/>
                  </a:cubicBezTo>
                  <a:cubicBezTo>
                    <a:pt x="1105" y="514"/>
                    <a:pt x="1113" y="514"/>
                    <a:pt x="1113" y="515"/>
                  </a:cubicBezTo>
                  <a:cubicBezTo>
                    <a:pt x="1114" y="516"/>
                    <a:pt x="1112" y="522"/>
                    <a:pt x="1111" y="522"/>
                  </a:cubicBezTo>
                  <a:close/>
                  <a:moveTo>
                    <a:pt x="1115" y="512"/>
                  </a:moveTo>
                  <a:cubicBezTo>
                    <a:pt x="1115" y="511"/>
                    <a:pt x="1116" y="511"/>
                    <a:pt x="1118" y="511"/>
                  </a:cubicBezTo>
                  <a:cubicBezTo>
                    <a:pt x="1120" y="511"/>
                    <a:pt x="1121" y="511"/>
                    <a:pt x="1121" y="511"/>
                  </a:cubicBezTo>
                  <a:cubicBezTo>
                    <a:pt x="1120" y="512"/>
                    <a:pt x="1115" y="513"/>
                    <a:pt x="1115" y="512"/>
                  </a:cubicBezTo>
                  <a:close/>
                  <a:moveTo>
                    <a:pt x="1119" y="538"/>
                  </a:moveTo>
                  <a:cubicBezTo>
                    <a:pt x="1116" y="539"/>
                    <a:pt x="1115" y="539"/>
                    <a:pt x="1115" y="537"/>
                  </a:cubicBezTo>
                  <a:cubicBezTo>
                    <a:pt x="1115" y="536"/>
                    <a:pt x="1116" y="536"/>
                    <a:pt x="1118" y="536"/>
                  </a:cubicBezTo>
                  <a:cubicBezTo>
                    <a:pt x="1121" y="536"/>
                    <a:pt x="1121" y="537"/>
                    <a:pt x="1119" y="538"/>
                  </a:cubicBezTo>
                  <a:close/>
                  <a:moveTo>
                    <a:pt x="1117" y="533"/>
                  </a:moveTo>
                  <a:cubicBezTo>
                    <a:pt x="1115" y="533"/>
                    <a:pt x="1115" y="532"/>
                    <a:pt x="1115" y="531"/>
                  </a:cubicBezTo>
                  <a:cubicBezTo>
                    <a:pt x="1115" y="530"/>
                    <a:pt x="1115" y="530"/>
                    <a:pt x="1116" y="530"/>
                  </a:cubicBezTo>
                  <a:cubicBezTo>
                    <a:pt x="1116" y="530"/>
                    <a:pt x="1117" y="530"/>
                    <a:pt x="1118" y="530"/>
                  </a:cubicBezTo>
                  <a:cubicBezTo>
                    <a:pt x="1120" y="530"/>
                    <a:pt x="1120" y="531"/>
                    <a:pt x="1120" y="531"/>
                  </a:cubicBezTo>
                  <a:cubicBezTo>
                    <a:pt x="1120" y="532"/>
                    <a:pt x="1119" y="533"/>
                    <a:pt x="1117" y="533"/>
                  </a:cubicBezTo>
                  <a:close/>
                  <a:moveTo>
                    <a:pt x="1118" y="526"/>
                  </a:moveTo>
                  <a:cubicBezTo>
                    <a:pt x="1119" y="526"/>
                    <a:pt x="1120" y="526"/>
                    <a:pt x="1120" y="526"/>
                  </a:cubicBezTo>
                  <a:cubicBezTo>
                    <a:pt x="1120" y="527"/>
                    <a:pt x="1118" y="528"/>
                    <a:pt x="1116" y="527"/>
                  </a:cubicBezTo>
                  <a:cubicBezTo>
                    <a:pt x="1115" y="526"/>
                    <a:pt x="1116" y="526"/>
                    <a:pt x="1118" y="526"/>
                  </a:cubicBezTo>
                  <a:close/>
                  <a:moveTo>
                    <a:pt x="1121" y="518"/>
                  </a:moveTo>
                  <a:cubicBezTo>
                    <a:pt x="1121" y="521"/>
                    <a:pt x="1120" y="522"/>
                    <a:pt x="1118" y="522"/>
                  </a:cubicBezTo>
                  <a:cubicBezTo>
                    <a:pt x="1115" y="522"/>
                    <a:pt x="1115" y="522"/>
                    <a:pt x="1116" y="518"/>
                  </a:cubicBezTo>
                  <a:cubicBezTo>
                    <a:pt x="1117" y="515"/>
                    <a:pt x="1117" y="515"/>
                    <a:pt x="1119" y="515"/>
                  </a:cubicBezTo>
                  <a:cubicBezTo>
                    <a:pt x="1121" y="515"/>
                    <a:pt x="1121" y="515"/>
                    <a:pt x="1121" y="518"/>
                  </a:cubicBezTo>
                  <a:close/>
                  <a:moveTo>
                    <a:pt x="1124" y="531"/>
                  </a:moveTo>
                  <a:cubicBezTo>
                    <a:pt x="1125" y="529"/>
                    <a:pt x="1126" y="530"/>
                    <a:pt x="1126" y="532"/>
                  </a:cubicBezTo>
                  <a:cubicBezTo>
                    <a:pt x="1126" y="533"/>
                    <a:pt x="1126" y="534"/>
                    <a:pt x="1125" y="534"/>
                  </a:cubicBezTo>
                  <a:cubicBezTo>
                    <a:pt x="1124" y="534"/>
                    <a:pt x="1123" y="532"/>
                    <a:pt x="1124" y="531"/>
                  </a:cubicBezTo>
                  <a:close/>
                  <a:moveTo>
                    <a:pt x="1125" y="522"/>
                  </a:moveTo>
                  <a:cubicBezTo>
                    <a:pt x="1125" y="522"/>
                    <a:pt x="1124" y="520"/>
                    <a:pt x="1124" y="518"/>
                  </a:cubicBezTo>
                  <a:cubicBezTo>
                    <a:pt x="1124" y="516"/>
                    <a:pt x="1125" y="515"/>
                    <a:pt x="1125" y="515"/>
                  </a:cubicBezTo>
                  <a:cubicBezTo>
                    <a:pt x="1126" y="515"/>
                    <a:pt x="1126" y="516"/>
                    <a:pt x="1126" y="518"/>
                  </a:cubicBezTo>
                  <a:cubicBezTo>
                    <a:pt x="1126" y="520"/>
                    <a:pt x="1126" y="522"/>
                    <a:pt x="1125" y="522"/>
                  </a:cubicBezTo>
                  <a:close/>
                  <a:moveTo>
                    <a:pt x="1126" y="527"/>
                  </a:moveTo>
                  <a:cubicBezTo>
                    <a:pt x="1126" y="527"/>
                    <a:pt x="1126" y="528"/>
                    <a:pt x="1125" y="528"/>
                  </a:cubicBezTo>
                  <a:cubicBezTo>
                    <a:pt x="1125" y="528"/>
                    <a:pt x="1124" y="527"/>
                    <a:pt x="1124" y="527"/>
                  </a:cubicBezTo>
                  <a:cubicBezTo>
                    <a:pt x="1124" y="526"/>
                    <a:pt x="1125" y="525"/>
                    <a:pt x="1125" y="525"/>
                  </a:cubicBezTo>
                  <a:cubicBezTo>
                    <a:pt x="1126" y="525"/>
                    <a:pt x="1126" y="526"/>
                    <a:pt x="1126" y="527"/>
                  </a:cubicBezTo>
                  <a:close/>
                  <a:moveTo>
                    <a:pt x="1125" y="538"/>
                  </a:moveTo>
                  <a:cubicBezTo>
                    <a:pt x="1125" y="538"/>
                    <a:pt x="1124" y="537"/>
                    <a:pt x="1124" y="537"/>
                  </a:cubicBezTo>
                  <a:cubicBezTo>
                    <a:pt x="1124" y="536"/>
                    <a:pt x="1125" y="536"/>
                    <a:pt x="1125" y="536"/>
                  </a:cubicBezTo>
                  <a:cubicBezTo>
                    <a:pt x="1126" y="536"/>
                    <a:pt x="1126" y="536"/>
                    <a:pt x="1126" y="537"/>
                  </a:cubicBezTo>
                  <a:cubicBezTo>
                    <a:pt x="1126" y="537"/>
                    <a:pt x="1126" y="538"/>
                    <a:pt x="1125" y="538"/>
                  </a:cubicBezTo>
                  <a:close/>
                  <a:moveTo>
                    <a:pt x="1128" y="501"/>
                  </a:moveTo>
                  <a:cubicBezTo>
                    <a:pt x="1127" y="502"/>
                    <a:pt x="1127" y="503"/>
                    <a:pt x="1127" y="504"/>
                  </a:cubicBezTo>
                  <a:cubicBezTo>
                    <a:pt x="1127" y="506"/>
                    <a:pt x="1127" y="507"/>
                    <a:pt x="1126" y="507"/>
                  </a:cubicBezTo>
                  <a:cubicBezTo>
                    <a:pt x="1125" y="507"/>
                    <a:pt x="1125" y="506"/>
                    <a:pt x="1125" y="506"/>
                  </a:cubicBezTo>
                  <a:cubicBezTo>
                    <a:pt x="1125" y="506"/>
                    <a:pt x="1119" y="506"/>
                    <a:pt x="1112" y="506"/>
                  </a:cubicBezTo>
                  <a:cubicBezTo>
                    <a:pt x="1103" y="506"/>
                    <a:pt x="1099" y="506"/>
                    <a:pt x="1099" y="505"/>
                  </a:cubicBezTo>
                  <a:cubicBezTo>
                    <a:pt x="1101" y="504"/>
                    <a:pt x="1107" y="502"/>
                    <a:pt x="1114" y="502"/>
                  </a:cubicBezTo>
                  <a:cubicBezTo>
                    <a:pt x="1118" y="502"/>
                    <a:pt x="1120" y="502"/>
                    <a:pt x="1121" y="501"/>
                  </a:cubicBezTo>
                  <a:cubicBezTo>
                    <a:pt x="1121" y="500"/>
                    <a:pt x="1123" y="500"/>
                    <a:pt x="1125" y="500"/>
                  </a:cubicBezTo>
                  <a:cubicBezTo>
                    <a:pt x="1128" y="500"/>
                    <a:pt x="1129" y="501"/>
                    <a:pt x="1128" y="501"/>
                  </a:cubicBezTo>
                  <a:close/>
                  <a:moveTo>
                    <a:pt x="1122" y="497"/>
                  </a:moveTo>
                  <a:cubicBezTo>
                    <a:pt x="1117" y="497"/>
                    <a:pt x="1111" y="497"/>
                    <a:pt x="1109" y="496"/>
                  </a:cubicBezTo>
                  <a:cubicBezTo>
                    <a:pt x="1106" y="496"/>
                    <a:pt x="1099" y="495"/>
                    <a:pt x="1092" y="495"/>
                  </a:cubicBezTo>
                  <a:cubicBezTo>
                    <a:pt x="1086" y="495"/>
                    <a:pt x="1080" y="494"/>
                    <a:pt x="1080" y="494"/>
                  </a:cubicBezTo>
                  <a:cubicBezTo>
                    <a:pt x="1079" y="494"/>
                    <a:pt x="1079" y="492"/>
                    <a:pt x="1079" y="490"/>
                  </a:cubicBezTo>
                  <a:cubicBezTo>
                    <a:pt x="1079" y="486"/>
                    <a:pt x="1079" y="486"/>
                    <a:pt x="1079" y="486"/>
                  </a:cubicBezTo>
                  <a:cubicBezTo>
                    <a:pt x="1088" y="486"/>
                    <a:pt x="1088" y="486"/>
                    <a:pt x="1088" y="486"/>
                  </a:cubicBezTo>
                  <a:cubicBezTo>
                    <a:pt x="1100" y="486"/>
                    <a:pt x="1102" y="488"/>
                    <a:pt x="1091" y="488"/>
                  </a:cubicBezTo>
                  <a:cubicBezTo>
                    <a:pt x="1085" y="488"/>
                    <a:pt x="1083" y="489"/>
                    <a:pt x="1083" y="490"/>
                  </a:cubicBezTo>
                  <a:cubicBezTo>
                    <a:pt x="1083" y="491"/>
                    <a:pt x="1085" y="491"/>
                    <a:pt x="1103" y="491"/>
                  </a:cubicBezTo>
                  <a:cubicBezTo>
                    <a:pt x="1127" y="491"/>
                    <a:pt x="1131" y="492"/>
                    <a:pt x="1131" y="495"/>
                  </a:cubicBezTo>
                  <a:cubicBezTo>
                    <a:pt x="1130" y="497"/>
                    <a:pt x="1130" y="497"/>
                    <a:pt x="1122" y="497"/>
                  </a:cubicBezTo>
                  <a:close/>
                  <a:moveTo>
                    <a:pt x="1130" y="534"/>
                  </a:moveTo>
                  <a:cubicBezTo>
                    <a:pt x="1130" y="534"/>
                    <a:pt x="1129" y="533"/>
                    <a:pt x="1129" y="532"/>
                  </a:cubicBezTo>
                  <a:cubicBezTo>
                    <a:pt x="1130" y="530"/>
                    <a:pt x="1132" y="529"/>
                    <a:pt x="1132" y="532"/>
                  </a:cubicBezTo>
                  <a:cubicBezTo>
                    <a:pt x="1132" y="533"/>
                    <a:pt x="1131" y="534"/>
                    <a:pt x="1130" y="534"/>
                  </a:cubicBezTo>
                  <a:close/>
                  <a:moveTo>
                    <a:pt x="1132" y="462"/>
                  </a:moveTo>
                  <a:cubicBezTo>
                    <a:pt x="1131" y="466"/>
                    <a:pt x="1131" y="466"/>
                    <a:pt x="1131" y="466"/>
                  </a:cubicBezTo>
                  <a:cubicBezTo>
                    <a:pt x="1107" y="467"/>
                    <a:pt x="1107" y="467"/>
                    <a:pt x="1107" y="467"/>
                  </a:cubicBezTo>
                  <a:cubicBezTo>
                    <a:pt x="1093" y="467"/>
                    <a:pt x="1082" y="467"/>
                    <a:pt x="1081" y="467"/>
                  </a:cubicBezTo>
                  <a:cubicBezTo>
                    <a:pt x="1080" y="468"/>
                    <a:pt x="1079" y="465"/>
                    <a:pt x="1080" y="463"/>
                  </a:cubicBezTo>
                  <a:cubicBezTo>
                    <a:pt x="1080" y="462"/>
                    <a:pt x="1082" y="462"/>
                    <a:pt x="1086" y="462"/>
                  </a:cubicBezTo>
                  <a:cubicBezTo>
                    <a:pt x="1088" y="463"/>
                    <a:pt x="1097" y="463"/>
                    <a:pt x="1105" y="463"/>
                  </a:cubicBezTo>
                  <a:cubicBezTo>
                    <a:pt x="1124" y="463"/>
                    <a:pt x="1126" y="463"/>
                    <a:pt x="1125" y="462"/>
                  </a:cubicBezTo>
                  <a:cubicBezTo>
                    <a:pt x="1124" y="461"/>
                    <a:pt x="1114" y="459"/>
                    <a:pt x="1114" y="460"/>
                  </a:cubicBezTo>
                  <a:cubicBezTo>
                    <a:pt x="1114" y="461"/>
                    <a:pt x="1098" y="461"/>
                    <a:pt x="1094" y="460"/>
                  </a:cubicBezTo>
                  <a:cubicBezTo>
                    <a:pt x="1091" y="459"/>
                    <a:pt x="1091" y="459"/>
                    <a:pt x="1095" y="459"/>
                  </a:cubicBezTo>
                  <a:cubicBezTo>
                    <a:pt x="1101" y="458"/>
                    <a:pt x="1110" y="457"/>
                    <a:pt x="1118" y="457"/>
                  </a:cubicBezTo>
                  <a:cubicBezTo>
                    <a:pt x="1123" y="456"/>
                    <a:pt x="1125" y="456"/>
                    <a:pt x="1124" y="455"/>
                  </a:cubicBezTo>
                  <a:cubicBezTo>
                    <a:pt x="1123" y="454"/>
                    <a:pt x="1103" y="455"/>
                    <a:pt x="1085" y="456"/>
                  </a:cubicBezTo>
                  <a:cubicBezTo>
                    <a:pt x="1080" y="457"/>
                    <a:pt x="1080" y="457"/>
                    <a:pt x="1080" y="457"/>
                  </a:cubicBezTo>
                  <a:cubicBezTo>
                    <a:pt x="1080" y="440"/>
                    <a:pt x="1080" y="440"/>
                    <a:pt x="1080" y="440"/>
                  </a:cubicBezTo>
                  <a:cubicBezTo>
                    <a:pt x="1080" y="431"/>
                    <a:pt x="1080" y="423"/>
                    <a:pt x="1080" y="422"/>
                  </a:cubicBezTo>
                  <a:cubicBezTo>
                    <a:pt x="1079" y="422"/>
                    <a:pt x="1079" y="420"/>
                    <a:pt x="1079" y="419"/>
                  </a:cubicBezTo>
                  <a:cubicBezTo>
                    <a:pt x="1079" y="416"/>
                    <a:pt x="1080" y="416"/>
                    <a:pt x="1082" y="417"/>
                  </a:cubicBezTo>
                  <a:cubicBezTo>
                    <a:pt x="1085" y="417"/>
                    <a:pt x="1085" y="417"/>
                    <a:pt x="1085" y="416"/>
                  </a:cubicBezTo>
                  <a:cubicBezTo>
                    <a:pt x="1084" y="415"/>
                    <a:pt x="1083" y="415"/>
                    <a:pt x="1083" y="415"/>
                  </a:cubicBezTo>
                  <a:cubicBezTo>
                    <a:pt x="1082" y="415"/>
                    <a:pt x="1081" y="415"/>
                    <a:pt x="1081" y="415"/>
                  </a:cubicBezTo>
                  <a:cubicBezTo>
                    <a:pt x="1082" y="414"/>
                    <a:pt x="1109" y="412"/>
                    <a:pt x="1117" y="411"/>
                  </a:cubicBezTo>
                  <a:cubicBezTo>
                    <a:pt x="1121" y="411"/>
                    <a:pt x="1124" y="411"/>
                    <a:pt x="1124" y="410"/>
                  </a:cubicBezTo>
                  <a:cubicBezTo>
                    <a:pt x="1124" y="409"/>
                    <a:pt x="1105" y="409"/>
                    <a:pt x="1089" y="410"/>
                  </a:cubicBezTo>
                  <a:cubicBezTo>
                    <a:pt x="1080" y="411"/>
                    <a:pt x="1080" y="411"/>
                    <a:pt x="1080" y="411"/>
                  </a:cubicBezTo>
                  <a:cubicBezTo>
                    <a:pt x="1079" y="407"/>
                    <a:pt x="1079" y="407"/>
                    <a:pt x="1079" y="407"/>
                  </a:cubicBezTo>
                  <a:cubicBezTo>
                    <a:pt x="1079" y="401"/>
                    <a:pt x="1081" y="401"/>
                    <a:pt x="1103" y="400"/>
                  </a:cubicBezTo>
                  <a:cubicBezTo>
                    <a:pt x="1114" y="400"/>
                    <a:pt x="1122" y="400"/>
                    <a:pt x="1122" y="399"/>
                  </a:cubicBezTo>
                  <a:cubicBezTo>
                    <a:pt x="1122" y="399"/>
                    <a:pt x="1122" y="398"/>
                    <a:pt x="1120" y="398"/>
                  </a:cubicBezTo>
                  <a:cubicBezTo>
                    <a:pt x="1117" y="397"/>
                    <a:pt x="1083" y="397"/>
                    <a:pt x="1081" y="398"/>
                  </a:cubicBezTo>
                  <a:cubicBezTo>
                    <a:pt x="1080" y="398"/>
                    <a:pt x="1080" y="396"/>
                    <a:pt x="1080" y="387"/>
                  </a:cubicBezTo>
                  <a:cubicBezTo>
                    <a:pt x="1080" y="381"/>
                    <a:pt x="1080" y="376"/>
                    <a:pt x="1081" y="376"/>
                  </a:cubicBezTo>
                  <a:cubicBezTo>
                    <a:pt x="1081" y="375"/>
                    <a:pt x="1120" y="374"/>
                    <a:pt x="1125" y="374"/>
                  </a:cubicBezTo>
                  <a:cubicBezTo>
                    <a:pt x="1129" y="375"/>
                    <a:pt x="1129" y="375"/>
                    <a:pt x="1128" y="378"/>
                  </a:cubicBezTo>
                  <a:cubicBezTo>
                    <a:pt x="1128" y="381"/>
                    <a:pt x="1128" y="383"/>
                    <a:pt x="1128" y="383"/>
                  </a:cubicBezTo>
                  <a:cubicBezTo>
                    <a:pt x="1127" y="383"/>
                    <a:pt x="1120" y="384"/>
                    <a:pt x="1111" y="384"/>
                  </a:cubicBezTo>
                  <a:cubicBezTo>
                    <a:pt x="1085" y="385"/>
                    <a:pt x="1082" y="386"/>
                    <a:pt x="1083" y="390"/>
                  </a:cubicBezTo>
                  <a:cubicBezTo>
                    <a:pt x="1084" y="391"/>
                    <a:pt x="1085" y="391"/>
                    <a:pt x="1086" y="390"/>
                  </a:cubicBezTo>
                  <a:cubicBezTo>
                    <a:pt x="1087" y="390"/>
                    <a:pt x="1097" y="389"/>
                    <a:pt x="1107" y="388"/>
                  </a:cubicBezTo>
                  <a:cubicBezTo>
                    <a:pt x="1117" y="387"/>
                    <a:pt x="1126" y="387"/>
                    <a:pt x="1127" y="387"/>
                  </a:cubicBezTo>
                  <a:cubicBezTo>
                    <a:pt x="1128" y="386"/>
                    <a:pt x="1128" y="388"/>
                    <a:pt x="1129" y="410"/>
                  </a:cubicBezTo>
                  <a:cubicBezTo>
                    <a:pt x="1129" y="430"/>
                    <a:pt x="1129" y="434"/>
                    <a:pt x="1128" y="434"/>
                  </a:cubicBezTo>
                  <a:cubicBezTo>
                    <a:pt x="1128" y="434"/>
                    <a:pt x="1123" y="433"/>
                    <a:pt x="1119" y="433"/>
                  </a:cubicBezTo>
                  <a:cubicBezTo>
                    <a:pt x="1110" y="432"/>
                    <a:pt x="1106" y="432"/>
                    <a:pt x="1106" y="435"/>
                  </a:cubicBezTo>
                  <a:cubicBezTo>
                    <a:pt x="1106" y="436"/>
                    <a:pt x="1108" y="436"/>
                    <a:pt x="1112" y="436"/>
                  </a:cubicBezTo>
                  <a:cubicBezTo>
                    <a:pt x="1119" y="436"/>
                    <a:pt x="1125" y="437"/>
                    <a:pt x="1129" y="437"/>
                  </a:cubicBezTo>
                  <a:cubicBezTo>
                    <a:pt x="1132" y="438"/>
                    <a:pt x="1132" y="438"/>
                    <a:pt x="1132" y="438"/>
                  </a:cubicBezTo>
                  <a:cubicBezTo>
                    <a:pt x="1132" y="448"/>
                    <a:pt x="1132" y="448"/>
                    <a:pt x="1132" y="448"/>
                  </a:cubicBezTo>
                  <a:cubicBezTo>
                    <a:pt x="1132" y="453"/>
                    <a:pt x="1132" y="460"/>
                    <a:pt x="1132" y="462"/>
                  </a:cubicBezTo>
                  <a:close/>
                  <a:moveTo>
                    <a:pt x="1132" y="418"/>
                  </a:moveTo>
                  <a:cubicBezTo>
                    <a:pt x="1132" y="422"/>
                    <a:pt x="1132" y="422"/>
                    <a:pt x="1131" y="419"/>
                  </a:cubicBezTo>
                  <a:cubicBezTo>
                    <a:pt x="1131" y="417"/>
                    <a:pt x="1131" y="414"/>
                    <a:pt x="1131" y="410"/>
                  </a:cubicBezTo>
                  <a:cubicBezTo>
                    <a:pt x="1132" y="405"/>
                    <a:pt x="1132" y="405"/>
                    <a:pt x="1132" y="405"/>
                  </a:cubicBezTo>
                  <a:cubicBezTo>
                    <a:pt x="1132" y="409"/>
                    <a:pt x="1132" y="409"/>
                    <a:pt x="1132" y="409"/>
                  </a:cubicBezTo>
                  <a:cubicBezTo>
                    <a:pt x="1132" y="412"/>
                    <a:pt x="1132" y="416"/>
                    <a:pt x="1132" y="418"/>
                  </a:cubicBezTo>
                  <a:close/>
                  <a:moveTo>
                    <a:pt x="1128" y="190"/>
                  </a:moveTo>
                  <a:cubicBezTo>
                    <a:pt x="1128" y="190"/>
                    <a:pt x="1132" y="189"/>
                    <a:pt x="1138" y="189"/>
                  </a:cubicBezTo>
                  <a:cubicBezTo>
                    <a:pt x="1143" y="188"/>
                    <a:pt x="1150" y="188"/>
                    <a:pt x="1152" y="187"/>
                  </a:cubicBezTo>
                  <a:cubicBezTo>
                    <a:pt x="1155" y="187"/>
                    <a:pt x="1157" y="187"/>
                    <a:pt x="1157" y="188"/>
                  </a:cubicBezTo>
                  <a:cubicBezTo>
                    <a:pt x="1157" y="188"/>
                    <a:pt x="1157" y="189"/>
                    <a:pt x="1157" y="190"/>
                  </a:cubicBezTo>
                  <a:cubicBezTo>
                    <a:pt x="1158" y="192"/>
                    <a:pt x="1157" y="192"/>
                    <a:pt x="1152" y="192"/>
                  </a:cubicBezTo>
                  <a:cubicBezTo>
                    <a:pt x="1140" y="191"/>
                    <a:pt x="1129" y="190"/>
                    <a:pt x="1128" y="190"/>
                  </a:cubicBezTo>
                  <a:close/>
                  <a:moveTo>
                    <a:pt x="1134" y="386"/>
                  </a:moveTo>
                  <a:cubicBezTo>
                    <a:pt x="1135" y="386"/>
                    <a:pt x="1136" y="386"/>
                    <a:pt x="1137" y="386"/>
                  </a:cubicBezTo>
                  <a:cubicBezTo>
                    <a:pt x="1137" y="386"/>
                    <a:pt x="1137" y="386"/>
                    <a:pt x="1137" y="386"/>
                  </a:cubicBezTo>
                  <a:cubicBezTo>
                    <a:pt x="1137" y="387"/>
                    <a:pt x="1138" y="393"/>
                    <a:pt x="1137" y="401"/>
                  </a:cubicBezTo>
                  <a:cubicBezTo>
                    <a:pt x="1136" y="414"/>
                    <a:pt x="1135" y="417"/>
                    <a:pt x="1135" y="406"/>
                  </a:cubicBezTo>
                  <a:cubicBezTo>
                    <a:pt x="1133" y="388"/>
                    <a:pt x="1133" y="387"/>
                    <a:pt x="1134" y="386"/>
                  </a:cubicBezTo>
                  <a:close/>
                  <a:moveTo>
                    <a:pt x="1135" y="468"/>
                  </a:moveTo>
                  <a:cubicBezTo>
                    <a:pt x="1136" y="468"/>
                    <a:pt x="1136" y="469"/>
                    <a:pt x="1136" y="470"/>
                  </a:cubicBezTo>
                  <a:cubicBezTo>
                    <a:pt x="1136" y="470"/>
                    <a:pt x="1137" y="472"/>
                    <a:pt x="1137" y="474"/>
                  </a:cubicBezTo>
                  <a:cubicBezTo>
                    <a:pt x="1137" y="476"/>
                    <a:pt x="1137" y="477"/>
                    <a:pt x="1136" y="477"/>
                  </a:cubicBezTo>
                  <a:cubicBezTo>
                    <a:pt x="1135" y="477"/>
                    <a:pt x="1134" y="476"/>
                    <a:pt x="1134" y="473"/>
                  </a:cubicBezTo>
                  <a:cubicBezTo>
                    <a:pt x="1134" y="470"/>
                    <a:pt x="1135" y="468"/>
                    <a:pt x="1135" y="468"/>
                  </a:cubicBezTo>
                  <a:close/>
                  <a:moveTo>
                    <a:pt x="1136" y="419"/>
                  </a:moveTo>
                  <a:cubicBezTo>
                    <a:pt x="1136" y="418"/>
                    <a:pt x="1137" y="429"/>
                    <a:pt x="1137" y="442"/>
                  </a:cubicBezTo>
                  <a:cubicBezTo>
                    <a:pt x="1137" y="455"/>
                    <a:pt x="1137" y="466"/>
                    <a:pt x="1136" y="466"/>
                  </a:cubicBezTo>
                  <a:cubicBezTo>
                    <a:pt x="1136" y="466"/>
                    <a:pt x="1135" y="466"/>
                    <a:pt x="1135" y="466"/>
                  </a:cubicBezTo>
                  <a:cubicBezTo>
                    <a:pt x="1135" y="462"/>
                    <a:pt x="1135" y="421"/>
                    <a:pt x="1136" y="419"/>
                  </a:cubicBezTo>
                  <a:close/>
                  <a:moveTo>
                    <a:pt x="1136" y="479"/>
                  </a:moveTo>
                  <a:cubicBezTo>
                    <a:pt x="1137" y="480"/>
                    <a:pt x="1137" y="481"/>
                    <a:pt x="1137" y="481"/>
                  </a:cubicBezTo>
                  <a:cubicBezTo>
                    <a:pt x="1137" y="483"/>
                    <a:pt x="1135" y="483"/>
                    <a:pt x="1134" y="482"/>
                  </a:cubicBezTo>
                  <a:cubicBezTo>
                    <a:pt x="1133" y="480"/>
                    <a:pt x="1135" y="479"/>
                    <a:pt x="1136" y="479"/>
                  </a:cubicBezTo>
                  <a:close/>
                  <a:moveTo>
                    <a:pt x="1174" y="511"/>
                  </a:moveTo>
                  <a:cubicBezTo>
                    <a:pt x="1172" y="511"/>
                    <a:pt x="1168" y="511"/>
                    <a:pt x="1166" y="511"/>
                  </a:cubicBezTo>
                  <a:cubicBezTo>
                    <a:pt x="1165" y="511"/>
                    <a:pt x="1157" y="512"/>
                    <a:pt x="1150" y="512"/>
                  </a:cubicBezTo>
                  <a:cubicBezTo>
                    <a:pt x="1143" y="512"/>
                    <a:pt x="1137" y="512"/>
                    <a:pt x="1137" y="513"/>
                  </a:cubicBezTo>
                  <a:cubicBezTo>
                    <a:pt x="1137" y="513"/>
                    <a:pt x="1137" y="513"/>
                    <a:pt x="1137" y="513"/>
                  </a:cubicBezTo>
                  <a:cubicBezTo>
                    <a:pt x="1136" y="514"/>
                    <a:pt x="1135" y="514"/>
                    <a:pt x="1134" y="513"/>
                  </a:cubicBezTo>
                  <a:cubicBezTo>
                    <a:pt x="1134" y="512"/>
                    <a:pt x="1134" y="509"/>
                    <a:pt x="1134" y="505"/>
                  </a:cubicBezTo>
                  <a:cubicBezTo>
                    <a:pt x="1134" y="499"/>
                    <a:pt x="1134" y="499"/>
                    <a:pt x="1134" y="499"/>
                  </a:cubicBezTo>
                  <a:cubicBezTo>
                    <a:pt x="1140" y="499"/>
                    <a:pt x="1140" y="499"/>
                    <a:pt x="1140" y="499"/>
                  </a:cubicBezTo>
                  <a:cubicBezTo>
                    <a:pt x="1154" y="501"/>
                    <a:pt x="1164" y="500"/>
                    <a:pt x="1161" y="497"/>
                  </a:cubicBezTo>
                  <a:cubicBezTo>
                    <a:pt x="1160" y="496"/>
                    <a:pt x="1154" y="496"/>
                    <a:pt x="1146" y="496"/>
                  </a:cubicBezTo>
                  <a:cubicBezTo>
                    <a:pt x="1134" y="497"/>
                    <a:pt x="1134" y="497"/>
                    <a:pt x="1134" y="497"/>
                  </a:cubicBezTo>
                  <a:cubicBezTo>
                    <a:pt x="1134" y="492"/>
                    <a:pt x="1134" y="492"/>
                    <a:pt x="1134" y="492"/>
                  </a:cubicBezTo>
                  <a:cubicBezTo>
                    <a:pt x="1134" y="488"/>
                    <a:pt x="1134" y="487"/>
                    <a:pt x="1136" y="487"/>
                  </a:cubicBezTo>
                  <a:cubicBezTo>
                    <a:pt x="1137" y="487"/>
                    <a:pt x="1137" y="487"/>
                    <a:pt x="1137" y="488"/>
                  </a:cubicBezTo>
                  <a:cubicBezTo>
                    <a:pt x="1137" y="491"/>
                    <a:pt x="1139" y="491"/>
                    <a:pt x="1140" y="489"/>
                  </a:cubicBezTo>
                  <a:cubicBezTo>
                    <a:pt x="1140" y="488"/>
                    <a:pt x="1141" y="486"/>
                    <a:pt x="1142" y="484"/>
                  </a:cubicBezTo>
                  <a:cubicBezTo>
                    <a:pt x="1143" y="482"/>
                    <a:pt x="1143" y="481"/>
                    <a:pt x="1142" y="479"/>
                  </a:cubicBezTo>
                  <a:cubicBezTo>
                    <a:pt x="1141" y="476"/>
                    <a:pt x="1141" y="473"/>
                    <a:pt x="1141" y="468"/>
                  </a:cubicBezTo>
                  <a:cubicBezTo>
                    <a:pt x="1141" y="468"/>
                    <a:pt x="1141" y="465"/>
                    <a:pt x="1140" y="463"/>
                  </a:cubicBezTo>
                  <a:cubicBezTo>
                    <a:pt x="1139" y="457"/>
                    <a:pt x="1138" y="433"/>
                    <a:pt x="1139" y="407"/>
                  </a:cubicBezTo>
                  <a:cubicBezTo>
                    <a:pt x="1140" y="390"/>
                    <a:pt x="1140" y="387"/>
                    <a:pt x="1141" y="386"/>
                  </a:cubicBezTo>
                  <a:cubicBezTo>
                    <a:pt x="1143" y="385"/>
                    <a:pt x="1143" y="385"/>
                    <a:pt x="1141" y="384"/>
                  </a:cubicBezTo>
                  <a:cubicBezTo>
                    <a:pt x="1140" y="383"/>
                    <a:pt x="1140" y="381"/>
                    <a:pt x="1140" y="373"/>
                  </a:cubicBezTo>
                  <a:cubicBezTo>
                    <a:pt x="1140" y="363"/>
                    <a:pt x="1140" y="363"/>
                    <a:pt x="1140" y="363"/>
                  </a:cubicBezTo>
                  <a:cubicBezTo>
                    <a:pt x="1157" y="363"/>
                    <a:pt x="1157" y="363"/>
                    <a:pt x="1157" y="363"/>
                  </a:cubicBezTo>
                  <a:cubicBezTo>
                    <a:pt x="1172" y="363"/>
                    <a:pt x="1174" y="363"/>
                    <a:pt x="1174" y="364"/>
                  </a:cubicBezTo>
                  <a:cubicBezTo>
                    <a:pt x="1175" y="365"/>
                    <a:pt x="1174" y="373"/>
                    <a:pt x="1174" y="381"/>
                  </a:cubicBezTo>
                  <a:cubicBezTo>
                    <a:pt x="1174" y="390"/>
                    <a:pt x="1173" y="400"/>
                    <a:pt x="1173" y="405"/>
                  </a:cubicBezTo>
                  <a:cubicBezTo>
                    <a:pt x="1173" y="413"/>
                    <a:pt x="1173" y="413"/>
                    <a:pt x="1173" y="413"/>
                  </a:cubicBezTo>
                  <a:cubicBezTo>
                    <a:pt x="1160" y="412"/>
                    <a:pt x="1160" y="412"/>
                    <a:pt x="1160" y="412"/>
                  </a:cubicBezTo>
                  <a:cubicBezTo>
                    <a:pt x="1153" y="412"/>
                    <a:pt x="1146" y="411"/>
                    <a:pt x="1144" y="411"/>
                  </a:cubicBezTo>
                  <a:cubicBezTo>
                    <a:pt x="1141" y="411"/>
                    <a:pt x="1141" y="411"/>
                    <a:pt x="1141" y="412"/>
                  </a:cubicBezTo>
                  <a:cubicBezTo>
                    <a:pt x="1141" y="414"/>
                    <a:pt x="1146" y="415"/>
                    <a:pt x="1161" y="415"/>
                  </a:cubicBezTo>
                  <a:cubicBezTo>
                    <a:pt x="1173" y="415"/>
                    <a:pt x="1173" y="415"/>
                    <a:pt x="1173" y="415"/>
                  </a:cubicBezTo>
                  <a:cubicBezTo>
                    <a:pt x="1175" y="423"/>
                    <a:pt x="1175" y="423"/>
                    <a:pt x="1175" y="423"/>
                  </a:cubicBezTo>
                  <a:cubicBezTo>
                    <a:pt x="1176" y="429"/>
                    <a:pt x="1177" y="440"/>
                    <a:pt x="1177" y="472"/>
                  </a:cubicBezTo>
                  <a:cubicBezTo>
                    <a:pt x="1178" y="512"/>
                    <a:pt x="1178" y="512"/>
                    <a:pt x="1178" y="512"/>
                  </a:cubicBezTo>
                  <a:lnTo>
                    <a:pt x="1174" y="511"/>
                  </a:lnTo>
                  <a:close/>
                  <a:moveTo>
                    <a:pt x="1224" y="540"/>
                  </a:moveTo>
                  <a:cubicBezTo>
                    <a:pt x="1224" y="541"/>
                    <a:pt x="1223" y="541"/>
                    <a:pt x="1221" y="542"/>
                  </a:cubicBezTo>
                  <a:cubicBezTo>
                    <a:pt x="1220" y="542"/>
                    <a:pt x="1219" y="541"/>
                    <a:pt x="1219" y="540"/>
                  </a:cubicBezTo>
                  <a:cubicBezTo>
                    <a:pt x="1219" y="538"/>
                    <a:pt x="1220" y="538"/>
                    <a:pt x="1221" y="538"/>
                  </a:cubicBezTo>
                  <a:cubicBezTo>
                    <a:pt x="1223" y="538"/>
                    <a:pt x="1224" y="539"/>
                    <a:pt x="1224" y="540"/>
                  </a:cubicBezTo>
                  <a:close/>
                  <a:moveTo>
                    <a:pt x="1223" y="514"/>
                  </a:moveTo>
                  <a:cubicBezTo>
                    <a:pt x="1223" y="514"/>
                    <a:pt x="1222" y="515"/>
                    <a:pt x="1221" y="515"/>
                  </a:cubicBezTo>
                  <a:cubicBezTo>
                    <a:pt x="1220" y="515"/>
                    <a:pt x="1219" y="514"/>
                    <a:pt x="1219" y="514"/>
                  </a:cubicBezTo>
                  <a:cubicBezTo>
                    <a:pt x="1219" y="513"/>
                    <a:pt x="1220" y="513"/>
                    <a:pt x="1221" y="513"/>
                  </a:cubicBezTo>
                  <a:cubicBezTo>
                    <a:pt x="1222" y="513"/>
                    <a:pt x="1223" y="513"/>
                    <a:pt x="1223" y="514"/>
                  </a:cubicBezTo>
                  <a:close/>
                  <a:moveTo>
                    <a:pt x="1223" y="523"/>
                  </a:moveTo>
                  <a:cubicBezTo>
                    <a:pt x="1223" y="523"/>
                    <a:pt x="1222" y="524"/>
                    <a:pt x="1221" y="524"/>
                  </a:cubicBezTo>
                  <a:cubicBezTo>
                    <a:pt x="1220" y="525"/>
                    <a:pt x="1219" y="524"/>
                    <a:pt x="1219" y="523"/>
                  </a:cubicBezTo>
                  <a:cubicBezTo>
                    <a:pt x="1220" y="523"/>
                    <a:pt x="1221" y="522"/>
                    <a:pt x="1222" y="522"/>
                  </a:cubicBezTo>
                  <a:cubicBezTo>
                    <a:pt x="1223" y="522"/>
                    <a:pt x="1223" y="522"/>
                    <a:pt x="1223" y="523"/>
                  </a:cubicBezTo>
                  <a:close/>
                  <a:moveTo>
                    <a:pt x="1221" y="498"/>
                  </a:moveTo>
                  <a:cubicBezTo>
                    <a:pt x="1222" y="498"/>
                    <a:pt x="1222" y="498"/>
                    <a:pt x="1222" y="498"/>
                  </a:cubicBezTo>
                  <a:cubicBezTo>
                    <a:pt x="1222" y="498"/>
                    <a:pt x="1222" y="499"/>
                    <a:pt x="1221" y="499"/>
                  </a:cubicBezTo>
                  <a:cubicBezTo>
                    <a:pt x="1220" y="499"/>
                    <a:pt x="1220" y="499"/>
                    <a:pt x="1220" y="499"/>
                  </a:cubicBezTo>
                  <a:cubicBezTo>
                    <a:pt x="1220" y="498"/>
                    <a:pt x="1220" y="498"/>
                    <a:pt x="1221" y="498"/>
                  </a:cubicBezTo>
                  <a:close/>
                  <a:moveTo>
                    <a:pt x="1219" y="503"/>
                  </a:moveTo>
                  <a:cubicBezTo>
                    <a:pt x="1220" y="503"/>
                    <a:pt x="1220" y="502"/>
                    <a:pt x="1221" y="503"/>
                  </a:cubicBezTo>
                  <a:cubicBezTo>
                    <a:pt x="1222" y="503"/>
                    <a:pt x="1222" y="503"/>
                    <a:pt x="1221" y="503"/>
                  </a:cubicBezTo>
                  <a:cubicBezTo>
                    <a:pt x="1220" y="503"/>
                    <a:pt x="1219" y="503"/>
                    <a:pt x="1219" y="503"/>
                  </a:cubicBezTo>
                  <a:close/>
                  <a:moveTo>
                    <a:pt x="1221" y="508"/>
                  </a:moveTo>
                  <a:cubicBezTo>
                    <a:pt x="1221" y="508"/>
                    <a:pt x="1222" y="509"/>
                    <a:pt x="1222" y="509"/>
                  </a:cubicBezTo>
                  <a:cubicBezTo>
                    <a:pt x="1222" y="510"/>
                    <a:pt x="1221" y="510"/>
                    <a:pt x="1221" y="510"/>
                  </a:cubicBezTo>
                  <a:cubicBezTo>
                    <a:pt x="1220" y="510"/>
                    <a:pt x="1219" y="510"/>
                    <a:pt x="1219" y="509"/>
                  </a:cubicBezTo>
                  <a:cubicBezTo>
                    <a:pt x="1219" y="509"/>
                    <a:pt x="1220" y="508"/>
                    <a:pt x="1221" y="508"/>
                  </a:cubicBezTo>
                  <a:close/>
                  <a:moveTo>
                    <a:pt x="1221" y="527"/>
                  </a:moveTo>
                  <a:cubicBezTo>
                    <a:pt x="1223" y="527"/>
                    <a:pt x="1223" y="528"/>
                    <a:pt x="1223" y="530"/>
                  </a:cubicBezTo>
                  <a:cubicBezTo>
                    <a:pt x="1223" y="533"/>
                    <a:pt x="1220" y="533"/>
                    <a:pt x="1219" y="530"/>
                  </a:cubicBezTo>
                  <a:cubicBezTo>
                    <a:pt x="1218" y="528"/>
                    <a:pt x="1219" y="527"/>
                    <a:pt x="1221" y="527"/>
                  </a:cubicBezTo>
                  <a:close/>
                  <a:moveTo>
                    <a:pt x="1215" y="504"/>
                  </a:moveTo>
                  <a:cubicBezTo>
                    <a:pt x="1215" y="505"/>
                    <a:pt x="1215" y="505"/>
                    <a:pt x="1214" y="505"/>
                  </a:cubicBezTo>
                  <a:cubicBezTo>
                    <a:pt x="1196" y="506"/>
                    <a:pt x="1189" y="506"/>
                    <a:pt x="1189" y="506"/>
                  </a:cubicBezTo>
                  <a:cubicBezTo>
                    <a:pt x="1189" y="505"/>
                    <a:pt x="1190" y="504"/>
                    <a:pt x="1191" y="504"/>
                  </a:cubicBezTo>
                  <a:cubicBezTo>
                    <a:pt x="1192" y="504"/>
                    <a:pt x="1194" y="504"/>
                    <a:pt x="1196" y="504"/>
                  </a:cubicBezTo>
                  <a:cubicBezTo>
                    <a:pt x="1198" y="504"/>
                    <a:pt x="1203" y="503"/>
                    <a:pt x="1207" y="503"/>
                  </a:cubicBezTo>
                  <a:cubicBezTo>
                    <a:pt x="1214" y="502"/>
                    <a:pt x="1215" y="502"/>
                    <a:pt x="1215" y="504"/>
                  </a:cubicBezTo>
                  <a:close/>
                  <a:moveTo>
                    <a:pt x="1214" y="509"/>
                  </a:moveTo>
                  <a:cubicBezTo>
                    <a:pt x="1214" y="510"/>
                    <a:pt x="1211" y="510"/>
                    <a:pt x="1206" y="510"/>
                  </a:cubicBezTo>
                  <a:cubicBezTo>
                    <a:pt x="1196" y="510"/>
                    <a:pt x="1197" y="510"/>
                    <a:pt x="1207" y="509"/>
                  </a:cubicBezTo>
                  <a:cubicBezTo>
                    <a:pt x="1211" y="509"/>
                    <a:pt x="1214" y="509"/>
                    <a:pt x="1214" y="509"/>
                  </a:cubicBezTo>
                  <a:close/>
                  <a:moveTo>
                    <a:pt x="1193" y="510"/>
                  </a:moveTo>
                  <a:cubicBezTo>
                    <a:pt x="1191" y="510"/>
                    <a:pt x="1190" y="510"/>
                    <a:pt x="1191" y="510"/>
                  </a:cubicBezTo>
                  <a:cubicBezTo>
                    <a:pt x="1192" y="509"/>
                    <a:pt x="1193" y="509"/>
                    <a:pt x="1194" y="510"/>
                  </a:cubicBezTo>
                  <a:cubicBezTo>
                    <a:pt x="1195" y="510"/>
                    <a:pt x="1194" y="510"/>
                    <a:pt x="1193" y="510"/>
                  </a:cubicBezTo>
                  <a:close/>
                  <a:moveTo>
                    <a:pt x="1212" y="448"/>
                  </a:moveTo>
                  <a:cubicBezTo>
                    <a:pt x="1211" y="449"/>
                    <a:pt x="1211" y="448"/>
                    <a:pt x="1211" y="447"/>
                  </a:cubicBezTo>
                  <a:cubicBezTo>
                    <a:pt x="1211" y="445"/>
                    <a:pt x="1211" y="445"/>
                    <a:pt x="1212" y="446"/>
                  </a:cubicBezTo>
                  <a:cubicBezTo>
                    <a:pt x="1212" y="446"/>
                    <a:pt x="1212" y="447"/>
                    <a:pt x="1212" y="448"/>
                  </a:cubicBezTo>
                  <a:close/>
                  <a:moveTo>
                    <a:pt x="1210" y="390"/>
                  </a:moveTo>
                  <a:cubicBezTo>
                    <a:pt x="1210" y="390"/>
                    <a:pt x="1211" y="391"/>
                    <a:pt x="1211" y="393"/>
                  </a:cubicBezTo>
                  <a:cubicBezTo>
                    <a:pt x="1211" y="394"/>
                    <a:pt x="1211" y="406"/>
                    <a:pt x="1212" y="418"/>
                  </a:cubicBezTo>
                  <a:cubicBezTo>
                    <a:pt x="1212" y="431"/>
                    <a:pt x="1212" y="441"/>
                    <a:pt x="1212" y="441"/>
                  </a:cubicBezTo>
                  <a:cubicBezTo>
                    <a:pt x="1211" y="441"/>
                    <a:pt x="1211" y="438"/>
                    <a:pt x="1211" y="434"/>
                  </a:cubicBezTo>
                  <a:cubicBezTo>
                    <a:pt x="1211" y="430"/>
                    <a:pt x="1211" y="425"/>
                    <a:pt x="1210" y="424"/>
                  </a:cubicBezTo>
                  <a:cubicBezTo>
                    <a:pt x="1210" y="417"/>
                    <a:pt x="1210" y="391"/>
                    <a:pt x="1210" y="390"/>
                  </a:cubicBezTo>
                  <a:close/>
                  <a:moveTo>
                    <a:pt x="1186" y="494"/>
                  </a:moveTo>
                  <a:cubicBezTo>
                    <a:pt x="1205" y="493"/>
                    <a:pt x="1210" y="493"/>
                    <a:pt x="1210" y="494"/>
                  </a:cubicBezTo>
                  <a:cubicBezTo>
                    <a:pt x="1210" y="494"/>
                    <a:pt x="1209" y="495"/>
                    <a:pt x="1208" y="495"/>
                  </a:cubicBezTo>
                  <a:cubicBezTo>
                    <a:pt x="1206" y="496"/>
                    <a:pt x="1186" y="497"/>
                    <a:pt x="1184" y="496"/>
                  </a:cubicBezTo>
                  <a:cubicBezTo>
                    <a:pt x="1181" y="496"/>
                    <a:pt x="1183" y="494"/>
                    <a:pt x="1186" y="494"/>
                  </a:cubicBezTo>
                  <a:close/>
                  <a:moveTo>
                    <a:pt x="1184" y="490"/>
                  </a:moveTo>
                  <a:cubicBezTo>
                    <a:pt x="1183" y="490"/>
                    <a:pt x="1184" y="490"/>
                    <a:pt x="1185" y="489"/>
                  </a:cubicBezTo>
                  <a:cubicBezTo>
                    <a:pt x="1186" y="489"/>
                    <a:pt x="1187" y="490"/>
                    <a:pt x="1187" y="490"/>
                  </a:cubicBezTo>
                  <a:cubicBezTo>
                    <a:pt x="1186" y="491"/>
                    <a:pt x="1184" y="491"/>
                    <a:pt x="1184" y="490"/>
                  </a:cubicBezTo>
                  <a:close/>
                  <a:moveTo>
                    <a:pt x="1199" y="485"/>
                  </a:moveTo>
                  <a:cubicBezTo>
                    <a:pt x="1199" y="485"/>
                    <a:pt x="1199" y="484"/>
                    <a:pt x="1200" y="484"/>
                  </a:cubicBezTo>
                  <a:cubicBezTo>
                    <a:pt x="1200" y="484"/>
                    <a:pt x="1201" y="485"/>
                    <a:pt x="1201" y="485"/>
                  </a:cubicBezTo>
                  <a:cubicBezTo>
                    <a:pt x="1201" y="486"/>
                    <a:pt x="1200" y="486"/>
                    <a:pt x="1200" y="486"/>
                  </a:cubicBezTo>
                  <a:cubicBezTo>
                    <a:pt x="1199" y="486"/>
                    <a:pt x="1199" y="486"/>
                    <a:pt x="1199" y="485"/>
                  </a:cubicBezTo>
                  <a:close/>
                  <a:moveTo>
                    <a:pt x="1209" y="357"/>
                  </a:moveTo>
                  <a:cubicBezTo>
                    <a:pt x="1209" y="358"/>
                    <a:pt x="1209" y="357"/>
                    <a:pt x="1209" y="356"/>
                  </a:cubicBezTo>
                  <a:cubicBezTo>
                    <a:pt x="1209" y="355"/>
                    <a:pt x="1209" y="355"/>
                    <a:pt x="1209" y="355"/>
                  </a:cubicBezTo>
                  <a:cubicBezTo>
                    <a:pt x="1209" y="355"/>
                    <a:pt x="1210" y="356"/>
                    <a:pt x="1209" y="357"/>
                  </a:cubicBezTo>
                  <a:close/>
                  <a:moveTo>
                    <a:pt x="1209" y="373"/>
                  </a:moveTo>
                  <a:cubicBezTo>
                    <a:pt x="1209" y="374"/>
                    <a:pt x="1209" y="374"/>
                    <a:pt x="1209" y="373"/>
                  </a:cubicBezTo>
                  <a:cubicBezTo>
                    <a:pt x="1209" y="371"/>
                    <a:pt x="1209" y="371"/>
                    <a:pt x="1209" y="371"/>
                  </a:cubicBezTo>
                  <a:cubicBezTo>
                    <a:pt x="1210" y="372"/>
                    <a:pt x="1210" y="372"/>
                    <a:pt x="1209" y="373"/>
                  </a:cubicBezTo>
                  <a:close/>
                  <a:moveTo>
                    <a:pt x="1209" y="329"/>
                  </a:moveTo>
                  <a:cubicBezTo>
                    <a:pt x="1209" y="329"/>
                    <a:pt x="1209" y="334"/>
                    <a:pt x="1210" y="339"/>
                  </a:cubicBezTo>
                  <a:cubicBezTo>
                    <a:pt x="1210" y="344"/>
                    <a:pt x="1209" y="348"/>
                    <a:pt x="1209" y="349"/>
                  </a:cubicBezTo>
                  <a:cubicBezTo>
                    <a:pt x="1209" y="349"/>
                    <a:pt x="1209" y="345"/>
                    <a:pt x="1208" y="339"/>
                  </a:cubicBezTo>
                  <a:cubicBezTo>
                    <a:pt x="1208" y="333"/>
                    <a:pt x="1209" y="329"/>
                    <a:pt x="1209" y="329"/>
                  </a:cubicBezTo>
                  <a:close/>
                  <a:moveTo>
                    <a:pt x="1208" y="478"/>
                  </a:moveTo>
                  <a:cubicBezTo>
                    <a:pt x="1208" y="486"/>
                    <a:pt x="1208" y="486"/>
                    <a:pt x="1206" y="486"/>
                  </a:cubicBezTo>
                  <a:cubicBezTo>
                    <a:pt x="1203" y="486"/>
                    <a:pt x="1203" y="486"/>
                    <a:pt x="1203" y="481"/>
                  </a:cubicBezTo>
                  <a:cubicBezTo>
                    <a:pt x="1203" y="478"/>
                    <a:pt x="1203" y="477"/>
                    <a:pt x="1205" y="476"/>
                  </a:cubicBezTo>
                  <a:cubicBezTo>
                    <a:pt x="1206" y="475"/>
                    <a:pt x="1207" y="474"/>
                    <a:pt x="1207" y="472"/>
                  </a:cubicBezTo>
                  <a:cubicBezTo>
                    <a:pt x="1206" y="470"/>
                    <a:pt x="1207" y="469"/>
                    <a:pt x="1207" y="469"/>
                  </a:cubicBezTo>
                  <a:cubicBezTo>
                    <a:pt x="1208" y="470"/>
                    <a:pt x="1208" y="474"/>
                    <a:pt x="1208" y="478"/>
                  </a:cubicBezTo>
                  <a:close/>
                  <a:moveTo>
                    <a:pt x="1207" y="465"/>
                  </a:moveTo>
                  <a:cubicBezTo>
                    <a:pt x="1208" y="465"/>
                    <a:pt x="1208" y="466"/>
                    <a:pt x="1208" y="466"/>
                  </a:cubicBezTo>
                  <a:cubicBezTo>
                    <a:pt x="1208" y="467"/>
                    <a:pt x="1208" y="467"/>
                    <a:pt x="1208" y="467"/>
                  </a:cubicBezTo>
                  <a:cubicBezTo>
                    <a:pt x="1208" y="467"/>
                    <a:pt x="1207" y="467"/>
                    <a:pt x="1207" y="466"/>
                  </a:cubicBezTo>
                  <a:cubicBezTo>
                    <a:pt x="1207" y="466"/>
                    <a:pt x="1207" y="465"/>
                    <a:pt x="1207" y="465"/>
                  </a:cubicBezTo>
                  <a:close/>
                  <a:moveTo>
                    <a:pt x="1206" y="455"/>
                  </a:moveTo>
                  <a:cubicBezTo>
                    <a:pt x="1206" y="456"/>
                    <a:pt x="1205" y="459"/>
                    <a:pt x="1205" y="464"/>
                  </a:cubicBezTo>
                  <a:cubicBezTo>
                    <a:pt x="1205" y="468"/>
                    <a:pt x="1205" y="471"/>
                    <a:pt x="1204" y="470"/>
                  </a:cubicBezTo>
                  <a:cubicBezTo>
                    <a:pt x="1204" y="469"/>
                    <a:pt x="1204" y="459"/>
                    <a:pt x="1204" y="447"/>
                  </a:cubicBezTo>
                  <a:cubicBezTo>
                    <a:pt x="1204" y="411"/>
                    <a:pt x="1204" y="390"/>
                    <a:pt x="1203" y="361"/>
                  </a:cubicBezTo>
                  <a:cubicBezTo>
                    <a:pt x="1203" y="342"/>
                    <a:pt x="1203" y="335"/>
                    <a:pt x="1204" y="334"/>
                  </a:cubicBezTo>
                  <a:cubicBezTo>
                    <a:pt x="1204" y="334"/>
                    <a:pt x="1205" y="340"/>
                    <a:pt x="1205" y="355"/>
                  </a:cubicBezTo>
                  <a:cubicBezTo>
                    <a:pt x="1205" y="367"/>
                    <a:pt x="1205" y="379"/>
                    <a:pt x="1205" y="382"/>
                  </a:cubicBezTo>
                  <a:cubicBezTo>
                    <a:pt x="1207" y="399"/>
                    <a:pt x="1207" y="454"/>
                    <a:pt x="1206" y="455"/>
                  </a:cubicBezTo>
                  <a:close/>
                  <a:moveTo>
                    <a:pt x="1203" y="322"/>
                  </a:moveTo>
                  <a:cubicBezTo>
                    <a:pt x="1202" y="321"/>
                    <a:pt x="1203" y="320"/>
                    <a:pt x="1205" y="321"/>
                  </a:cubicBezTo>
                  <a:cubicBezTo>
                    <a:pt x="1205" y="321"/>
                    <a:pt x="1205" y="322"/>
                    <a:pt x="1205" y="322"/>
                  </a:cubicBezTo>
                  <a:cubicBezTo>
                    <a:pt x="1204" y="323"/>
                    <a:pt x="1203" y="323"/>
                    <a:pt x="1203" y="322"/>
                  </a:cubicBezTo>
                  <a:close/>
                  <a:moveTo>
                    <a:pt x="1203" y="289"/>
                  </a:moveTo>
                  <a:cubicBezTo>
                    <a:pt x="1204" y="289"/>
                    <a:pt x="1204" y="289"/>
                    <a:pt x="1204" y="289"/>
                  </a:cubicBezTo>
                  <a:cubicBezTo>
                    <a:pt x="1204" y="290"/>
                    <a:pt x="1205" y="295"/>
                    <a:pt x="1205" y="301"/>
                  </a:cubicBezTo>
                  <a:cubicBezTo>
                    <a:pt x="1206" y="311"/>
                    <a:pt x="1206" y="312"/>
                    <a:pt x="1204" y="312"/>
                  </a:cubicBezTo>
                  <a:cubicBezTo>
                    <a:pt x="1203" y="312"/>
                    <a:pt x="1203" y="311"/>
                    <a:pt x="1203" y="301"/>
                  </a:cubicBezTo>
                  <a:cubicBezTo>
                    <a:pt x="1202" y="294"/>
                    <a:pt x="1203" y="289"/>
                    <a:pt x="1203" y="289"/>
                  </a:cubicBezTo>
                  <a:close/>
                  <a:moveTo>
                    <a:pt x="1204" y="326"/>
                  </a:moveTo>
                  <a:cubicBezTo>
                    <a:pt x="1204" y="326"/>
                    <a:pt x="1204" y="327"/>
                    <a:pt x="1203" y="328"/>
                  </a:cubicBezTo>
                  <a:cubicBezTo>
                    <a:pt x="1202" y="329"/>
                    <a:pt x="1202" y="329"/>
                    <a:pt x="1201" y="328"/>
                  </a:cubicBezTo>
                  <a:cubicBezTo>
                    <a:pt x="1201" y="327"/>
                    <a:pt x="1203" y="325"/>
                    <a:pt x="1204" y="326"/>
                  </a:cubicBezTo>
                  <a:close/>
                  <a:moveTo>
                    <a:pt x="1199" y="308"/>
                  </a:moveTo>
                  <a:cubicBezTo>
                    <a:pt x="1200" y="309"/>
                    <a:pt x="1200" y="310"/>
                    <a:pt x="1199" y="311"/>
                  </a:cubicBezTo>
                  <a:cubicBezTo>
                    <a:pt x="1199" y="312"/>
                    <a:pt x="1199" y="312"/>
                    <a:pt x="1199" y="310"/>
                  </a:cubicBezTo>
                  <a:cubicBezTo>
                    <a:pt x="1199" y="308"/>
                    <a:pt x="1199" y="308"/>
                    <a:pt x="1199" y="308"/>
                  </a:cubicBezTo>
                  <a:close/>
                  <a:moveTo>
                    <a:pt x="1200" y="369"/>
                  </a:moveTo>
                  <a:cubicBezTo>
                    <a:pt x="1201" y="380"/>
                    <a:pt x="1201" y="401"/>
                    <a:pt x="1201" y="425"/>
                  </a:cubicBezTo>
                  <a:cubicBezTo>
                    <a:pt x="1200" y="463"/>
                    <a:pt x="1199" y="484"/>
                    <a:pt x="1198" y="477"/>
                  </a:cubicBezTo>
                  <a:cubicBezTo>
                    <a:pt x="1197" y="475"/>
                    <a:pt x="1197" y="456"/>
                    <a:pt x="1197" y="435"/>
                  </a:cubicBezTo>
                  <a:cubicBezTo>
                    <a:pt x="1197" y="415"/>
                    <a:pt x="1196" y="388"/>
                    <a:pt x="1196" y="377"/>
                  </a:cubicBezTo>
                  <a:cubicBezTo>
                    <a:pt x="1195" y="346"/>
                    <a:pt x="1194" y="321"/>
                    <a:pt x="1195" y="321"/>
                  </a:cubicBezTo>
                  <a:cubicBezTo>
                    <a:pt x="1197" y="321"/>
                    <a:pt x="1198" y="323"/>
                    <a:pt x="1198" y="337"/>
                  </a:cubicBezTo>
                  <a:cubicBezTo>
                    <a:pt x="1199" y="344"/>
                    <a:pt x="1199" y="359"/>
                    <a:pt x="1200" y="369"/>
                  </a:cubicBezTo>
                  <a:close/>
                  <a:moveTo>
                    <a:pt x="1194" y="282"/>
                  </a:moveTo>
                  <a:cubicBezTo>
                    <a:pt x="1198" y="274"/>
                    <a:pt x="1198" y="282"/>
                    <a:pt x="1196" y="303"/>
                  </a:cubicBezTo>
                  <a:cubicBezTo>
                    <a:pt x="1195" y="307"/>
                    <a:pt x="1195" y="311"/>
                    <a:pt x="1195" y="311"/>
                  </a:cubicBezTo>
                  <a:cubicBezTo>
                    <a:pt x="1195" y="312"/>
                    <a:pt x="1194" y="313"/>
                    <a:pt x="1194" y="313"/>
                  </a:cubicBezTo>
                  <a:cubicBezTo>
                    <a:pt x="1192" y="313"/>
                    <a:pt x="1193" y="286"/>
                    <a:pt x="1194" y="282"/>
                  </a:cubicBezTo>
                  <a:close/>
                  <a:moveTo>
                    <a:pt x="1187" y="296"/>
                  </a:moveTo>
                  <a:cubicBezTo>
                    <a:pt x="1188" y="276"/>
                    <a:pt x="1189" y="276"/>
                    <a:pt x="1190" y="296"/>
                  </a:cubicBezTo>
                  <a:cubicBezTo>
                    <a:pt x="1190" y="309"/>
                    <a:pt x="1189" y="313"/>
                    <a:pt x="1188" y="313"/>
                  </a:cubicBezTo>
                  <a:cubicBezTo>
                    <a:pt x="1186" y="313"/>
                    <a:pt x="1186" y="311"/>
                    <a:pt x="1187" y="296"/>
                  </a:cubicBezTo>
                  <a:close/>
                  <a:moveTo>
                    <a:pt x="1179" y="331"/>
                  </a:moveTo>
                  <a:cubicBezTo>
                    <a:pt x="1179" y="318"/>
                    <a:pt x="1179" y="318"/>
                    <a:pt x="1179" y="318"/>
                  </a:cubicBezTo>
                  <a:cubicBezTo>
                    <a:pt x="1182" y="318"/>
                    <a:pt x="1182" y="318"/>
                    <a:pt x="1182" y="318"/>
                  </a:cubicBezTo>
                  <a:cubicBezTo>
                    <a:pt x="1183" y="318"/>
                    <a:pt x="1184" y="319"/>
                    <a:pt x="1184" y="320"/>
                  </a:cubicBezTo>
                  <a:cubicBezTo>
                    <a:pt x="1184" y="321"/>
                    <a:pt x="1185" y="321"/>
                    <a:pt x="1187" y="321"/>
                  </a:cubicBezTo>
                  <a:cubicBezTo>
                    <a:pt x="1190" y="320"/>
                    <a:pt x="1190" y="320"/>
                    <a:pt x="1190" y="320"/>
                  </a:cubicBezTo>
                  <a:cubicBezTo>
                    <a:pt x="1190" y="328"/>
                    <a:pt x="1190" y="328"/>
                    <a:pt x="1190" y="328"/>
                  </a:cubicBezTo>
                  <a:cubicBezTo>
                    <a:pt x="1189" y="333"/>
                    <a:pt x="1190" y="351"/>
                    <a:pt x="1191" y="369"/>
                  </a:cubicBezTo>
                  <a:cubicBezTo>
                    <a:pt x="1192" y="387"/>
                    <a:pt x="1192" y="419"/>
                    <a:pt x="1193" y="442"/>
                  </a:cubicBezTo>
                  <a:cubicBezTo>
                    <a:pt x="1193" y="482"/>
                    <a:pt x="1193" y="482"/>
                    <a:pt x="1193" y="482"/>
                  </a:cubicBezTo>
                  <a:cubicBezTo>
                    <a:pt x="1195" y="484"/>
                    <a:pt x="1195" y="484"/>
                    <a:pt x="1195" y="484"/>
                  </a:cubicBezTo>
                  <a:cubicBezTo>
                    <a:pt x="1197" y="485"/>
                    <a:pt x="1197" y="485"/>
                    <a:pt x="1194" y="485"/>
                  </a:cubicBezTo>
                  <a:cubicBezTo>
                    <a:pt x="1190" y="485"/>
                    <a:pt x="1190" y="485"/>
                    <a:pt x="1190" y="485"/>
                  </a:cubicBezTo>
                  <a:cubicBezTo>
                    <a:pt x="1190" y="450"/>
                    <a:pt x="1190" y="450"/>
                    <a:pt x="1190" y="450"/>
                  </a:cubicBezTo>
                  <a:cubicBezTo>
                    <a:pt x="1190" y="431"/>
                    <a:pt x="1189" y="414"/>
                    <a:pt x="1189" y="412"/>
                  </a:cubicBezTo>
                  <a:cubicBezTo>
                    <a:pt x="1189" y="411"/>
                    <a:pt x="1189" y="391"/>
                    <a:pt x="1188" y="369"/>
                  </a:cubicBezTo>
                  <a:cubicBezTo>
                    <a:pt x="1188" y="339"/>
                    <a:pt x="1188" y="329"/>
                    <a:pt x="1187" y="329"/>
                  </a:cubicBezTo>
                  <a:cubicBezTo>
                    <a:pt x="1186" y="329"/>
                    <a:pt x="1185" y="330"/>
                    <a:pt x="1185" y="331"/>
                  </a:cubicBezTo>
                  <a:cubicBezTo>
                    <a:pt x="1185" y="343"/>
                    <a:pt x="1185" y="357"/>
                    <a:pt x="1186" y="382"/>
                  </a:cubicBezTo>
                  <a:cubicBezTo>
                    <a:pt x="1186" y="399"/>
                    <a:pt x="1187" y="429"/>
                    <a:pt x="1187" y="449"/>
                  </a:cubicBezTo>
                  <a:cubicBezTo>
                    <a:pt x="1188" y="485"/>
                    <a:pt x="1188" y="485"/>
                    <a:pt x="1188" y="485"/>
                  </a:cubicBezTo>
                  <a:cubicBezTo>
                    <a:pt x="1186" y="485"/>
                    <a:pt x="1186" y="485"/>
                    <a:pt x="1186" y="485"/>
                  </a:cubicBezTo>
                  <a:cubicBezTo>
                    <a:pt x="1184" y="485"/>
                    <a:pt x="1183" y="485"/>
                    <a:pt x="1183" y="484"/>
                  </a:cubicBezTo>
                  <a:cubicBezTo>
                    <a:pt x="1183" y="484"/>
                    <a:pt x="1182" y="469"/>
                    <a:pt x="1182" y="451"/>
                  </a:cubicBezTo>
                  <a:cubicBezTo>
                    <a:pt x="1182" y="428"/>
                    <a:pt x="1181" y="419"/>
                    <a:pt x="1180" y="418"/>
                  </a:cubicBezTo>
                  <a:cubicBezTo>
                    <a:pt x="1180" y="417"/>
                    <a:pt x="1179" y="343"/>
                    <a:pt x="1179" y="331"/>
                  </a:cubicBezTo>
                  <a:close/>
                  <a:moveTo>
                    <a:pt x="1183" y="530"/>
                  </a:moveTo>
                  <a:cubicBezTo>
                    <a:pt x="1183" y="532"/>
                    <a:pt x="1181" y="533"/>
                    <a:pt x="1181" y="532"/>
                  </a:cubicBezTo>
                  <a:cubicBezTo>
                    <a:pt x="1180" y="531"/>
                    <a:pt x="1181" y="529"/>
                    <a:pt x="1181" y="526"/>
                  </a:cubicBezTo>
                  <a:cubicBezTo>
                    <a:pt x="1181" y="524"/>
                    <a:pt x="1182" y="522"/>
                    <a:pt x="1182" y="523"/>
                  </a:cubicBezTo>
                  <a:cubicBezTo>
                    <a:pt x="1182" y="524"/>
                    <a:pt x="1182" y="526"/>
                    <a:pt x="1183" y="526"/>
                  </a:cubicBezTo>
                  <a:cubicBezTo>
                    <a:pt x="1183" y="527"/>
                    <a:pt x="1183" y="528"/>
                    <a:pt x="1183" y="530"/>
                  </a:cubicBezTo>
                  <a:close/>
                  <a:moveTo>
                    <a:pt x="1184" y="501"/>
                  </a:moveTo>
                  <a:cubicBezTo>
                    <a:pt x="1184" y="500"/>
                    <a:pt x="1185" y="500"/>
                    <a:pt x="1187" y="500"/>
                  </a:cubicBezTo>
                  <a:cubicBezTo>
                    <a:pt x="1189" y="500"/>
                    <a:pt x="1196" y="499"/>
                    <a:pt x="1201" y="499"/>
                  </a:cubicBezTo>
                  <a:cubicBezTo>
                    <a:pt x="1207" y="499"/>
                    <a:pt x="1212" y="499"/>
                    <a:pt x="1211" y="499"/>
                  </a:cubicBezTo>
                  <a:cubicBezTo>
                    <a:pt x="1210" y="500"/>
                    <a:pt x="1184" y="501"/>
                    <a:pt x="1184" y="501"/>
                  </a:cubicBezTo>
                  <a:close/>
                  <a:moveTo>
                    <a:pt x="1184" y="519"/>
                  </a:moveTo>
                  <a:cubicBezTo>
                    <a:pt x="1184" y="515"/>
                    <a:pt x="1184" y="515"/>
                    <a:pt x="1184" y="515"/>
                  </a:cubicBezTo>
                  <a:cubicBezTo>
                    <a:pt x="1184" y="511"/>
                    <a:pt x="1184" y="510"/>
                    <a:pt x="1185" y="510"/>
                  </a:cubicBezTo>
                  <a:cubicBezTo>
                    <a:pt x="1187" y="510"/>
                    <a:pt x="1187" y="511"/>
                    <a:pt x="1187" y="512"/>
                  </a:cubicBezTo>
                  <a:cubicBezTo>
                    <a:pt x="1186" y="514"/>
                    <a:pt x="1187" y="514"/>
                    <a:pt x="1201" y="513"/>
                  </a:cubicBezTo>
                  <a:cubicBezTo>
                    <a:pt x="1211" y="513"/>
                    <a:pt x="1215" y="513"/>
                    <a:pt x="1215" y="514"/>
                  </a:cubicBezTo>
                  <a:cubicBezTo>
                    <a:pt x="1215" y="515"/>
                    <a:pt x="1213" y="516"/>
                    <a:pt x="1202" y="516"/>
                  </a:cubicBezTo>
                  <a:cubicBezTo>
                    <a:pt x="1195" y="516"/>
                    <a:pt x="1189" y="517"/>
                    <a:pt x="1187" y="517"/>
                  </a:cubicBezTo>
                  <a:lnTo>
                    <a:pt x="1184" y="519"/>
                  </a:lnTo>
                  <a:close/>
                  <a:moveTo>
                    <a:pt x="1207" y="525"/>
                  </a:moveTo>
                  <a:cubicBezTo>
                    <a:pt x="1202" y="525"/>
                    <a:pt x="1195" y="526"/>
                    <a:pt x="1192" y="526"/>
                  </a:cubicBezTo>
                  <a:cubicBezTo>
                    <a:pt x="1188" y="527"/>
                    <a:pt x="1187" y="526"/>
                    <a:pt x="1190" y="526"/>
                  </a:cubicBezTo>
                  <a:cubicBezTo>
                    <a:pt x="1197" y="524"/>
                    <a:pt x="1202" y="523"/>
                    <a:pt x="1209" y="523"/>
                  </a:cubicBezTo>
                  <a:cubicBezTo>
                    <a:pt x="1218" y="523"/>
                    <a:pt x="1217" y="524"/>
                    <a:pt x="1207" y="525"/>
                  </a:cubicBezTo>
                  <a:close/>
                  <a:moveTo>
                    <a:pt x="1186" y="528"/>
                  </a:moveTo>
                  <a:cubicBezTo>
                    <a:pt x="1185" y="528"/>
                    <a:pt x="1185" y="527"/>
                    <a:pt x="1185" y="527"/>
                  </a:cubicBezTo>
                  <a:cubicBezTo>
                    <a:pt x="1185" y="527"/>
                    <a:pt x="1185" y="526"/>
                    <a:pt x="1186" y="526"/>
                  </a:cubicBezTo>
                  <a:cubicBezTo>
                    <a:pt x="1186" y="526"/>
                    <a:pt x="1187" y="526"/>
                    <a:pt x="1187" y="527"/>
                  </a:cubicBezTo>
                  <a:cubicBezTo>
                    <a:pt x="1187" y="527"/>
                    <a:pt x="1186" y="528"/>
                    <a:pt x="1186" y="528"/>
                  </a:cubicBezTo>
                  <a:close/>
                  <a:moveTo>
                    <a:pt x="1188" y="542"/>
                  </a:moveTo>
                  <a:cubicBezTo>
                    <a:pt x="1187" y="542"/>
                    <a:pt x="1186" y="542"/>
                    <a:pt x="1186" y="541"/>
                  </a:cubicBezTo>
                  <a:cubicBezTo>
                    <a:pt x="1187" y="541"/>
                    <a:pt x="1188" y="541"/>
                    <a:pt x="1189" y="541"/>
                  </a:cubicBezTo>
                  <a:cubicBezTo>
                    <a:pt x="1190" y="542"/>
                    <a:pt x="1190" y="542"/>
                    <a:pt x="1188" y="542"/>
                  </a:cubicBezTo>
                  <a:close/>
                  <a:moveTo>
                    <a:pt x="1203" y="629"/>
                  </a:moveTo>
                  <a:cubicBezTo>
                    <a:pt x="1201" y="625"/>
                    <a:pt x="1200" y="599"/>
                    <a:pt x="1200" y="561"/>
                  </a:cubicBezTo>
                  <a:cubicBezTo>
                    <a:pt x="1200" y="535"/>
                    <a:pt x="1202" y="549"/>
                    <a:pt x="1203" y="583"/>
                  </a:cubicBezTo>
                  <a:cubicBezTo>
                    <a:pt x="1203" y="601"/>
                    <a:pt x="1204" y="618"/>
                    <a:pt x="1204" y="622"/>
                  </a:cubicBezTo>
                  <a:cubicBezTo>
                    <a:pt x="1205" y="629"/>
                    <a:pt x="1204" y="631"/>
                    <a:pt x="1203" y="629"/>
                  </a:cubicBezTo>
                  <a:close/>
                  <a:moveTo>
                    <a:pt x="1201" y="532"/>
                  </a:moveTo>
                  <a:cubicBezTo>
                    <a:pt x="1190" y="532"/>
                    <a:pt x="1187" y="532"/>
                    <a:pt x="1187" y="531"/>
                  </a:cubicBezTo>
                  <a:cubicBezTo>
                    <a:pt x="1188" y="530"/>
                    <a:pt x="1212" y="527"/>
                    <a:pt x="1214" y="528"/>
                  </a:cubicBezTo>
                  <a:cubicBezTo>
                    <a:pt x="1215" y="528"/>
                    <a:pt x="1215" y="529"/>
                    <a:pt x="1215" y="530"/>
                  </a:cubicBezTo>
                  <a:cubicBezTo>
                    <a:pt x="1215" y="532"/>
                    <a:pt x="1215" y="532"/>
                    <a:pt x="1201" y="532"/>
                  </a:cubicBezTo>
                  <a:close/>
                  <a:moveTo>
                    <a:pt x="1208" y="550"/>
                  </a:moveTo>
                  <a:cubicBezTo>
                    <a:pt x="1208" y="547"/>
                    <a:pt x="1208" y="546"/>
                    <a:pt x="1209" y="548"/>
                  </a:cubicBezTo>
                  <a:cubicBezTo>
                    <a:pt x="1209" y="550"/>
                    <a:pt x="1210" y="560"/>
                    <a:pt x="1211" y="571"/>
                  </a:cubicBezTo>
                  <a:cubicBezTo>
                    <a:pt x="1211" y="589"/>
                    <a:pt x="1211" y="592"/>
                    <a:pt x="1210" y="592"/>
                  </a:cubicBezTo>
                  <a:cubicBezTo>
                    <a:pt x="1209" y="592"/>
                    <a:pt x="1208" y="590"/>
                    <a:pt x="1208" y="581"/>
                  </a:cubicBezTo>
                  <a:cubicBezTo>
                    <a:pt x="1207" y="575"/>
                    <a:pt x="1207" y="567"/>
                    <a:pt x="1208" y="562"/>
                  </a:cubicBezTo>
                  <a:cubicBezTo>
                    <a:pt x="1208" y="557"/>
                    <a:pt x="1208" y="551"/>
                    <a:pt x="1208" y="550"/>
                  </a:cubicBezTo>
                  <a:close/>
                  <a:moveTo>
                    <a:pt x="1212" y="638"/>
                  </a:moveTo>
                  <a:cubicBezTo>
                    <a:pt x="1211" y="638"/>
                    <a:pt x="1211" y="637"/>
                    <a:pt x="1211" y="636"/>
                  </a:cubicBezTo>
                  <a:cubicBezTo>
                    <a:pt x="1210" y="635"/>
                    <a:pt x="1209" y="633"/>
                    <a:pt x="1209" y="631"/>
                  </a:cubicBezTo>
                  <a:cubicBezTo>
                    <a:pt x="1207" y="626"/>
                    <a:pt x="1207" y="606"/>
                    <a:pt x="1209" y="602"/>
                  </a:cubicBezTo>
                  <a:cubicBezTo>
                    <a:pt x="1211" y="599"/>
                    <a:pt x="1211" y="599"/>
                    <a:pt x="1211" y="618"/>
                  </a:cubicBezTo>
                  <a:cubicBezTo>
                    <a:pt x="1212" y="629"/>
                    <a:pt x="1212" y="638"/>
                    <a:pt x="1212" y="638"/>
                  </a:cubicBezTo>
                  <a:close/>
                  <a:moveTo>
                    <a:pt x="1213" y="539"/>
                  </a:moveTo>
                  <a:cubicBezTo>
                    <a:pt x="1213" y="539"/>
                    <a:pt x="1213" y="538"/>
                    <a:pt x="1214" y="538"/>
                  </a:cubicBezTo>
                  <a:cubicBezTo>
                    <a:pt x="1215" y="538"/>
                    <a:pt x="1215" y="539"/>
                    <a:pt x="1215" y="539"/>
                  </a:cubicBezTo>
                  <a:cubicBezTo>
                    <a:pt x="1215" y="540"/>
                    <a:pt x="1215" y="541"/>
                    <a:pt x="1214" y="541"/>
                  </a:cubicBezTo>
                  <a:cubicBezTo>
                    <a:pt x="1213" y="541"/>
                    <a:pt x="1213" y="540"/>
                    <a:pt x="1213" y="539"/>
                  </a:cubicBezTo>
                  <a:close/>
                  <a:moveTo>
                    <a:pt x="1224" y="638"/>
                  </a:moveTo>
                  <a:cubicBezTo>
                    <a:pt x="1222" y="640"/>
                    <a:pt x="1221" y="640"/>
                    <a:pt x="1218" y="638"/>
                  </a:cubicBezTo>
                  <a:cubicBezTo>
                    <a:pt x="1215" y="637"/>
                    <a:pt x="1214" y="633"/>
                    <a:pt x="1214" y="589"/>
                  </a:cubicBezTo>
                  <a:cubicBezTo>
                    <a:pt x="1214" y="569"/>
                    <a:pt x="1213" y="550"/>
                    <a:pt x="1213" y="549"/>
                  </a:cubicBezTo>
                  <a:cubicBezTo>
                    <a:pt x="1213" y="547"/>
                    <a:pt x="1214" y="545"/>
                    <a:pt x="1214" y="545"/>
                  </a:cubicBezTo>
                  <a:cubicBezTo>
                    <a:pt x="1215" y="544"/>
                    <a:pt x="1215" y="552"/>
                    <a:pt x="1216" y="567"/>
                  </a:cubicBezTo>
                  <a:cubicBezTo>
                    <a:pt x="1217" y="591"/>
                    <a:pt x="1218" y="600"/>
                    <a:pt x="1220" y="599"/>
                  </a:cubicBezTo>
                  <a:cubicBezTo>
                    <a:pt x="1222" y="599"/>
                    <a:pt x="1222" y="598"/>
                    <a:pt x="1222" y="594"/>
                  </a:cubicBezTo>
                  <a:cubicBezTo>
                    <a:pt x="1222" y="591"/>
                    <a:pt x="1221" y="588"/>
                    <a:pt x="1220" y="587"/>
                  </a:cubicBezTo>
                  <a:cubicBezTo>
                    <a:pt x="1220" y="586"/>
                    <a:pt x="1219" y="580"/>
                    <a:pt x="1219" y="565"/>
                  </a:cubicBezTo>
                  <a:cubicBezTo>
                    <a:pt x="1219" y="545"/>
                    <a:pt x="1219" y="544"/>
                    <a:pt x="1221" y="545"/>
                  </a:cubicBezTo>
                  <a:cubicBezTo>
                    <a:pt x="1222" y="545"/>
                    <a:pt x="1223" y="545"/>
                    <a:pt x="1223" y="546"/>
                  </a:cubicBezTo>
                  <a:cubicBezTo>
                    <a:pt x="1225" y="547"/>
                    <a:pt x="1225" y="637"/>
                    <a:pt x="1224" y="638"/>
                  </a:cubicBezTo>
                  <a:close/>
                  <a:moveTo>
                    <a:pt x="1235" y="493"/>
                  </a:moveTo>
                  <a:cubicBezTo>
                    <a:pt x="1236" y="494"/>
                    <a:pt x="1236" y="494"/>
                    <a:pt x="1235" y="496"/>
                  </a:cubicBezTo>
                  <a:cubicBezTo>
                    <a:pt x="1234" y="498"/>
                    <a:pt x="1233" y="498"/>
                    <a:pt x="1232" y="496"/>
                  </a:cubicBezTo>
                  <a:cubicBezTo>
                    <a:pt x="1232" y="494"/>
                    <a:pt x="1234" y="492"/>
                    <a:pt x="1235" y="493"/>
                  </a:cubicBezTo>
                  <a:close/>
                  <a:moveTo>
                    <a:pt x="1226" y="528"/>
                  </a:moveTo>
                  <a:cubicBezTo>
                    <a:pt x="1227" y="526"/>
                    <a:pt x="1227" y="526"/>
                    <a:pt x="1228" y="528"/>
                  </a:cubicBezTo>
                  <a:cubicBezTo>
                    <a:pt x="1228" y="529"/>
                    <a:pt x="1228" y="530"/>
                    <a:pt x="1228" y="531"/>
                  </a:cubicBezTo>
                  <a:cubicBezTo>
                    <a:pt x="1227" y="533"/>
                    <a:pt x="1227" y="533"/>
                    <a:pt x="1227" y="531"/>
                  </a:cubicBezTo>
                  <a:cubicBezTo>
                    <a:pt x="1226" y="530"/>
                    <a:pt x="1226" y="529"/>
                    <a:pt x="1226" y="528"/>
                  </a:cubicBezTo>
                  <a:close/>
                  <a:moveTo>
                    <a:pt x="1227" y="539"/>
                  </a:moveTo>
                  <a:cubicBezTo>
                    <a:pt x="1228" y="538"/>
                    <a:pt x="1228" y="538"/>
                    <a:pt x="1228" y="539"/>
                  </a:cubicBezTo>
                  <a:cubicBezTo>
                    <a:pt x="1229" y="540"/>
                    <a:pt x="1229" y="541"/>
                    <a:pt x="1228" y="542"/>
                  </a:cubicBezTo>
                  <a:cubicBezTo>
                    <a:pt x="1227" y="543"/>
                    <a:pt x="1226" y="541"/>
                    <a:pt x="1227" y="539"/>
                  </a:cubicBezTo>
                  <a:close/>
                  <a:moveTo>
                    <a:pt x="1230" y="641"/>
                  </a:moveTo>
                  <a:cubicBezTo>
                    <a:pt x="1228" y="644"/>
                    <a:pt x="1228" y="644"/>
                    <a:pt x="1228" y="644"/>
                  </a:cubicBezTo>
                  <a:cubicBezTo>
                    <a:pt x="1228" y="640"/>
                    <a:pt x="1228" y="640"/>
                    <a:pt x="1228" y="640"/>
                  </a:cubicBezTo>
                  <a:cubicBezTo>
                    <a:pt x="1229" y="638"/>
                    <a:pt x="1229" y="636"/>
                    <a:pt x="1230" y="636"/>
                  </a:cubicBezTo>
                  <a:cubicBezTo>
                    <a:pt x="1230" y="635"/>
                    <a:pt x="1230" y="634"/>
                    <a:pt x="1229" y="633"/>
                  </a:cubicBezTo>
                  <a:cubicBezTo>
                    <a:pt x="1227" y="632"/>
                    <a:pt x="1227" y="630"/>
                    <a:pt x="1227" y="627"/>
                  </a:cubicBezTo>
                  <a:cubicBezTo>
                    <a:pt x="1227" y="625"/>
                    <a:pt x="1227" y="605"/>
                    <a:pt x="1227" y="584"/>
                  </a:cubicBezTo>
                  <a:cubicBezTo>
                    <a:pt x="1227" y="561"/>
                    <a:pt x="1227" y="545"/>
                    <a:pt x="1228" y="545"/>
                  </a:cubicBezTo>
                  <a:cubicBezTo>
                    <a:pt x="1230" y="545"/>
                    <a:pt x="1232" y="582"/>
                    <a:pt x="1232" y="614"/>
                  </a:cubicBezTo>
                  <a:cubicBezTo>
                    <a:pt x="1232" y="614"/>
                    <a:pt x="1232" y="614"/>
                    <a:pt x="1232" y="614"/>
                  </a:cubicBezTo>
                  <a:cubicBezTo>
                    <a:pt x="1232" y="638"/>
                    <a:pt x="1232" y="638"/>
                    <a:pt x="1232" y="638"/>
                  </a:cubicBezTo>
                  <a:lnTo>
                    <a:pt x="1230" y="641"/>
                  </a:lnTo>
                  <a:close/>
                  <a:moveTo>
                    <a:pt x="1233" y="551"/>
                  </a:moveTo>
                  <a:cubicBezTo>
                    <a:pt x="1232" y="551"/>
                    <a:pt x="1232" y="550"/>
                    <a:pt x="1232" y="549"/>
                  </a:cubicBezTo>
                  <a:cubicBezTo>
                    <a:pt x="1232" y="548"/>
                    <a:pt x="1232" y="547"/>
                    <a:pt x="1232" y="547"/>
                  </a:cubicBezTo>
                  <a:cubicBezTo>
                    <a:pt x="1232" y="547"/>
                    <a:pt x="1233" y="548"/>
                    <a:pt x="1233" y="549"/>
                  </a:cubicBezTo>
                  <a:cubicBezTo>
                    <a:pt x="1233" y="550"/>
                    <a:pt x="1233" y="551"/>
                    <a:pt x="1233" y="551"/>
                  </a:cubicBezTo>
                  <a:close/>
                  <a:moveTo>
                    <a:pt x="1235" y="513"/>
                  </a:moveTo>
                  <a:cubicBezTo>
                    <a:pt x="1235" y="513"/>
                    <a:pt x="1235" y="515"/>
                    <a:pt x="1235" y="517"/>
                  </a:cubicBezTo>
                  <a:cubicBezTo>
                    <a:pt x="1235" y="521"/>
                    <a:pt x="1235" y="520"/>
                    <a:pt x="1234" y="515"/>
                  </a:cubicBezTo>
                  <a:cubicBezTo>
                    <a:pt x="1234" y="512"/>
                    <a:pt x="1234" y="512"/>
                    <a:pt x="1235" y="513"/>
                  </a:cubicBezTo>
                  <a:close/>
                  <a:moveTo>
                    <a:pt x="1235" y="524"/>
                  </a:moveTo>
                  <a:cubicBezTo>
                    <a:pt x="1235" y="524"/>
                    <a:pt x="1235" y="524"/>
                    <a:pt x="1235" y="523"/>
                  </a:cubicBezTo>
                  <a:cubicBezTo>
                    <a:pt x="1235" y="522"/>
                    <a:pt x="1235" y="521"/>
                    <a:pt x="1235" y="522"/>
                  </a:cubicBezTo>
                  <a:cubicBezTo>
                    <a:pt x="1235" y="522"/>
                    <a:pt x="1236" y="523"/>
                    <a:pt x="1235" y="524"/>
                  </a:cubicBezTo>
                  <a:close/>
                  <a:moveTo>
                    <a:pt x="1233" y="509"/>
                  </a:moveTo>
                  <a:cubicBezTo>
                    <a:pt x="1233" y="509"/>
                    <a:pt x="1233" y="508"/>
                    <a:pt x="1234" y="507"/>
                  </a:cubicBezTo>
                  <a:cubicBezTo>
                    <a:pt x="1234" y="507"/>
                    <a:pt x="1234" y="506"/>
                    <a:pt x="1234" y="505"/>
                  </a:cubicBezTo>
                  <a:cubicBezTo>
                    <a:pt x="1232" y="503"/>
                    <a:pt x="1233" y="500"/>
                    <a:pt x="1234" y="500"/>
                  </a:cubicBezTo>
                  <a:cubicBezTo>
                    <a:pt x="1235" y="500"/>
                    <a:pt x="1235" y="502"/>
                    <a:pt x="1235" y="505"/>
                  </a:cubicBezTo>
                  <a:cubicBezTo>
                    <a:pt x="1235" y="509"/>
                    <a:pt x="1235" y="511"/>
                    <a:pt x="1233" y="509"/>
                  </a:cubicBezTo>
                  <a:close/>
                  <a:moveTo>
                    <a:pt x="1237" y="632"/>
                  </a:moveTo>
                  <a:cubicBezTo>
                    <a:pt x="1237" y="634"/>
                    <a:pt x="1237" y="634"/>
                    <a:pt x="1237" y="634"/>
                  </a:cubicBezTo>
                  <a:cubicBezTo>
                    <a:pt x="1236" y="632"/>
                    <a:pt x="1236" y="632"/>
                    <a:pt x="1236" y="632"/>
                  </a:cubicBezTo>
                  <a:cubicBezTo>
                    <a:pt x="1235" y="629"/>
                    <a:pt x="1236" y="627"/>
                    <a:pt x="1237" y="628"/>
                  </a:cubicBezTo>
                  <a:cubicBezTo>
                    <a:pt x="1237" y="629"/>
                    <a:pt x="1237" y="630"/>
                    <a:pt x="1237" y="632"/>
                  </a:cubicBezTo>
                  <a:close/>
                  <a:moveTo>
                    <a:pt x="1243" y="539"/>
                  </a:moveTo>
                  <a:cubicBezTo>
                    <a:pt x="1243" y="551"/>
                    <a:pt x="1243" y="552"/>
                    <a:pt x="1243" y="546"/>
                  </a:cubicBezTo>
                  <a:cubicBezTo>
                    <a:pt x="1242" y="542"/>
                    <a:pt x="1242" y="534"/>
                    <a:pt x="1242" y="529"/>
                  </a:cubicBezTo>
                  <a:cubicBezTo>
                    <a:pt x="1241" y="516"/>
                    <a:pt x="1241" y="502"/>
                    <a:pt x="1242" y="502"/>
                  </a:cubicBezTo>
                  <a:cubicBezTo>
                    <a:pt x="1243" y="500"/>
                    <a:pt x="1243" y="502"/>
                    <a:pt x="1244" y="513"/>
                  </a:cubicBezTo>
                  <a:cubicBezTo>
                    <a:pt x="1244" y="519"/>
                    <a:pt x="1244" y="531"/>
                    <a:pt x="1243" y="539"/>
                  </a:cubicBezTo>
                  <a:close/>
                  <a:moveTo>
                    <a:pt x="1403" y="552"/>
                  </a:moveTo>
                  <a:cubicBezTo>
                    <a:pt x="1401" y="552"/>
                    <a:pt x="1400" y="551"/>
                    <a:pt x="1400" y="549"/>
                  </a:cubicBezTo>
                  <a:cubicBezTo>
                    <a:pt x="1400" y="547"/>
                    <a:pt x="1400" y="546"/>
                    <a:pt x="1401" y="546"/>
                  </a:cubicBezTo>
                  <a:cubicBezTo>
                    <a:pt x="1402" y="546"/>
                    <a:pt x="1403" y="546"/>
                    <a:pt x="1403" y="546"/>
                  </a:cubicBezTo>
                  <a:cubicBezTo>
                    <a:pt x="1403" y="545"/>
                    <a:pt x="1402" y="544"/>
                    <a:pt x="1401" y="544"/>
                  </a:cubicBezTo>
                  <a:cubicBezTo>
                    <a:pt x="1400" y="544"/>
                    <a:pt x="1399" y="539"/>
                    <a:pt x="1400" y="538"/>
                  </a:cubicBezTo>
                  <a:cubicBezTo>
                    <a:pt x="1401" y="537"/>
                    <a:pt x="1402" y="537"/>
                    <a:pt x="1403" y="538"/>
                  </a:cubicBezTo>
                  <a:cubicBezTo>
                    <a:pt x="1404" y="538"/>
                    <a:pt x="1405" y="539"/>
                    <a:pt x="1405" y="545"/>
                  </a:cubicBezTo>
                  <a:cubicBezTo>
                    <a:pt x="1405" y="551"/>
                    <a:pt x="1404" y="552"/>
                    <a:pt x="1403" y="552"/>
                  </a:cubicBezTo>
                  <a:close/>
                  <a:moveTo>
                    <a:pt x="1400" y="535"/>
                  </a:moveTo>
                  <a:cubicBezTo>
                    <a:pt x="1400" y="526"/>
                    <a:pt x="1400" y="526"/>
                    <a:pt x="1400" y="526"/>
                  </a:cubicBezTo>
                  <a:cubicBezTo>
                    <a:pt x="1400" y="517"/>
                    <a:pt x="1400" y="517"/>
                    <a:pt x="1402" y="517"/>
                  </a:cubicBezTo>
                  <a:cubicBezTo>
                    <a:pt x="1404" y="517"/>
                    <a:pt x="1404" y="518"/>
                    <a:pt x="1404" y="526"/>
                  </a:cubicBezTo>
                  <a:cubicBezTo>
                    <a:pt x="1405" y="535"/>
                    <a:pt x="1405" y="535"/>
                    <a:pt x="1405" y="535"/>
                  </a:cubicBezTo>
                  <a:lnTo>
                    <a:pt x="1400" y="535"/>
                  </a:lnTo>
                  <a:close/>
                  <a:moveTo>
                    <a:pt x="1402" y="502"/>
                  </a:moveTo>
                  <a:cubicBezTo>
                    <a:pt x="1404" y="502"/>
                    <a:pt x="1404" y="502"/>
                    <a:pt x="1404" y="509"/>
                  </a:cubicBezTo>
                  <a:cubicBezTo>
                    <a:pt x="1404" y="514"/>
                    <a:pt x="1404" y="515"/>
                    <a:pt x="1402" y="515"/>
                  </a:cubicBezTo>
                  <a:cubicBezTo>
                    <a:pt x="1400" y="515"/>
                    <a:pt x="1400" y="514"/>
                    <a:pt x="1400" y="509"/>
                  </a:cubicBezTo>
                  <a:cubicBezTo>
                    <a:pt x="1400" y="502"/>
                    <a:pt x="1400" y="502"/>
                    <a:pt x="1402" y="502"/>
                  </a:cubicBezTo>
                  <a:close/>
                  <a:moveTo>
                    <a:pt x="1405" y="499"/>
                  </a:moveTo>
                  <a:cubicBezTo>
                    <a:pt x="1404" y="500"/>
                    <a:pt x="1400" y="501"/>
                    <a:pt x="1399" y="500"/>
                  </a:cubicBezTo>
                  <a:cubicBezTo>
                    <a:pt x="1398" y="498"/>
                    <a:pt x="1399" y="497"/>
                    <a:pt x="1401" y="497"/>
                  </a:cubicBezTo>
                  <a:cubicBezTo>
                    <a:pt x="1404" y="497"/>
                    <a:pt x="1405" y="497"/>
                    <a:pt x="1405" y="499"/>
                  </a:cubicBezTo>
                  <a:close/>
                  <a:moveTo>
                    <a:pt x="1402" y="494"/>
                  </a:moveTo>
                  <a:cubicBezTo>
                    <a:pt x="1399" y="494"/>
                    <a:pt x="1398" y="492"/>
                    <a:pt x="1399" y="489"/>
                  </a:cubicBezTo>
                  <a:cubicBezTo>
                    <a:pt x="1399" y="488"/>
                    <a:pt x="1400" y="487"/>
                    <a:pt x="1402" y="487"/>
                  </a:cubicBezTo>
                  <a:cubicBezTo>
                    <a:pt x="1404" y="487"/>
                    <a:pt x="1405" y="488"/>
                    <a:pt x="1405" y="491"/>
                  </a:cubicBezTo>
                  <a:cubicBezTo>
                    <a:pt x="1405" y="493"/>
                    <a:pt x="1405" y="494"/>
                    <a:pt x="1402" y="494"/>
                  </a:cubicBezTo>
                  <a:close/>
                  <a:moveTo>
                    <a:pt x="1402" y="485"/>
                  </a:moveTo>
                  <a:cubicBezTo>
                    <a:pt x="1401" y="485"/>
                    <a:pt x="1399" y="485"/>
                    <a:pt x="1399" y="484"/>
                  </a:cubicBezTo>
                  <a:cubicBezTo>
                    <a:pt x="1398" y="482"/>
                    <a:pt x="1399" y="481"/>
                    <a:pt x="1402" y="481"/>
                  </a:cubicBezTo>
                  <a:cubicBezTo>
                    <a:pt x="1405" y="481"/>
                    <a:pt x="1405" y="482"/>
                    <a:pt x="1405" y="483"/>
                  </a:cubicBezTo>
                  <a:cubicBezTo>
                    <a:pt x="1405" y="485"/>
                    <a:pt x="1405" y="485"/>
                    <a:pt x="1402" y="485"/>
                  </a:cubicBezTo>
                  <a:close/>
                  <a:moveTo>
                    <a:pt x="1405" y="477"/>
                  </a:moveTo>
                  <a:cubicBezTo>
                    <a:pt x="1404" y="478"/>
                    <a:pt x="1400" y="478"/>
                    <a:pt x="1399" y="476"/>
                  </a:cubicBezTo>
                  <a:cubicBezTo>
                    <a:pt x="1399" y="475"/>
                    <a:pt x="1398" y="475"/>
                    <a:pt x="1397" y="476"/>
                  </a:cubicBezTo>
                  <a:cubicBezTo>
                    <a:pt x="1396" y="477"/>
                    <a:pt x="1388" y="477"/>
                    <a:pt x="1371" y="478"/>
                  </a:cubicBezTo>
                  <a:cubicBezTo>
                    <a:pt x="1350" y="478"/>
                    <a:pt x="1344" y="478"/>
                    <a:pt x="1346" y="476"/>
                  </a:cubicBezTo>
                  <a:cubicBezTo>
                    <a:pt x="1346" y="476"/>
                    <a:pt x="1358" y="476"/>
                    <a:pt x="1372" y="475"/>
                  </a:cubicBezTo>
                  <a:cubicBezTo>
                    <a:pt x="1386" y="475"/>
                    <a:pt x="1399" y="474"/>
                    <a:pt x="1401" y="474"/>
                  </a:cubicBezTo>
                  <a:cubicBezTo>
                    <a:pt x="1405" y="473"/>
                    <a:pt x="1407" y="475"/>
                    <a:pt x="1405" y="477"/>
                  </a:cubicBezTo>
                  <a:close/>
                  <a:moveTo>
                    <a:pt x="1392" y="544"/>
                  </a:moveTo>
                  <a:cubicBezTo>
                    <a:pt x="1388" y="544"/>
                    <a:pt x="1388" y="543"/>
                    <a:pt x="1388" y="540"/>
                  </a:cubicBezTo>
                  <a:cubicBezTo>
                    <a:pt x="1388" y="537"/>
                    <a:pt x="1388" y="537"/>
                    <a:pt x="1392" y="537"/>
                  </a:cubicBezTo>
                  <a:cubicBezTo>
                    <a:pt x="1396" y="537"/>
                    <a:pt x="1396" y="538"/>
                    <a:pt x="1397" y="540"/>
                  </a:cubicBezTo>
                  <a:cubicBezTo>
                    <a:pt x="1397" y="544"/>
                    <a:pt x="1396" y="544"/>
                    <a:pt x="1392" y="544"/>
                  </a:cubicBezTo>
                  <a:close/>
                  <a:moveTo>
                    <a:pt x="1394" y="547"/>
                  </a:moveTo>
                  <a:cubicBezTo>
                    <a:pt x="1394" y="548"/>
                    <a:pt x="1389" y="548"/>
                    <a:pt x="1389" y="547"/>
                  </a:cubicBezTo>
                  <a:cubicBezTo>
                    <a:pt x="1388" y="547"/>
                    <a:pt x="1390" y="547"/>
                    <a:pt x="1391" y="547"/>
                  </a:cubicBezTo>
                  <a:cubicBezTo>
                    <a:pt x="1393" y="547"/>
                    <a:pt x="1394" y="547"/>
                    <a:pt x="1394" y="547"/>
                  </a:cubicBezTo>
                  <a:close/>
                  <a:moveTo>
                    <a:pt x="1390" y="527"/>
                  </a:moveTo>
                  <a:cubicBezTo>
                    <a:pt x="1389" y="526"/>
                    <a:pt x="1388" y="525"/>
                    <a:pt x="1388" y="524"/>
                  </a:cubicBezTo>
                  <a:cubicBezTo>
                    <a:pt x="1388" y="521"/>
                    <a:pt x="1385" y="521"/>
                    <a:pt x="1385" y="524"/>
                  </a:cubicBezTo>
                  <a:cubicBezTo>
                    <a:pt x="1384" y="526"/>
                    <a:pt x="1384" y="527"/>
                    <a:pt x="1381" y="526"/>
                  </a:cubicBezTo>
                  <a:cubicBezTo>
                    <a:pt x="1379" y="526"/>
                    <a:pt x="1373" y="525"/>
                    <a:pt x="1367" y="525"/>
                  </a:cubicBezTo>
                  <a:cubicBezTo>
                    <a:pt x="1356" y="524"/>
                    <a:pt x="1356" y="524"/>
                    <a:pt x="1356" y="524"/>
                  </a:cubicBezTo>
                  <a:cubicBezTo>
                    <a:pt x="1355" y="522"/>
                    <a:pt x="1355" y="522"/>
                    <a:pt x="1355" y="522"/>
                  </a:cubicBezTo>
                  <a:cubicBezTo>
                    <a:pt x="1355" y="519"/>
                    <a:pt x="1355" y="519"/>
                    <a:pt x="1357" y="518"/>
                  </a:cubicBezTo>
                  <a:cubicBezTo>
                    <a:pt x="1358" y="518"/>
                    <a:pt x="1367" y="517"/>
                    <a:pt x="1378" y="517"/>
                  </a:cubicBezTo>
                  <a:cubicBezTo>
                    <a:pt x="1396" y="517"/>
                    <a:pt x="1396" y="517"/>
                    <a:pt x="1396" y="517"/>
                  </a:cubicBezTo>
                  <a:cubicBezTo>
                    <a:pt x="1396" y="526"/>
                    <a:pt x="1396" y="526"/>
                    <a:pt x="1396" y="526"/>
                  </a:cubicBezTo>
                  <a:cubicBezTo>
                    <a:pt x="1396" y="531"/>
                    <a:pt x="1396" y="534"/>
                    <a:pt x="1395" y="534"/>
                  </a:cubicBezTo>
                  <a:cubicBezTo>
                    <a:pt x="1395" y="535"/>
                    <a:pt x="1393" y="534"/>
                    <a:pt x="1391" y="534"/>
                  </a:cubicBezTo>
                  <a:cubicBezTo>
                    <a:pt x="1389" y="534"/>
                    <a:pt x="1388" y="534"/>
                    <a:pt x="1388" y="531"/>
                  </a:cubicBezTo>
                  <a:cubicBezTo>
                    <a:pt x="1388" y="529"/>
                    <a:pt x="1389" y="528"/>
                    <a:pt x="1390" y="528"/>
                  </a:cubicBezTo>
                  <a:cubicBezTo>
                    <a:pt x="1391" y="528"/>
                    <a:pt x="1391" y="528"/>
                    <a:pt x="1390" y="527"/>
                  </a:cubicBezTo>
                  <a:close/>
                  <a:moveTo>
                    <a:pt x="1357" y="556"/>
                  </a:moveTo>
                  <a:cubicBezTo>
                    <a:pt x="1358" y="556"/>
                    <a:pt x="1358" y="557"/>
                    <a:pt x="1359" y="563"/>
                  </a:cubicBezTo>
                  <a:cubicBezTo>
                    <a:pt x="1359" y="566"/>
                    <a:pt x="1359" y="570"/>
                    <a:pt x="1359" y="570"/>
                  </a:cubicBezTo>
                  <a:cubicBezTo>
                    <a:pt x="1358" y="572"/>
                    <a:pt x="1357" y="572"/>
                    <a:pt x="1356" y="571"/>
                  </a:cubicBezTo>
                  <a:cubicBezTo>
                    <a:pt x="1355" y="571"/>
                    <a:pt x="1355" y="567"/>
                    <a:pt x="1355" y="563"/>
                  </a:cubicBezTo>
                  <a:cubicBezTo>
                    <a:pt x="1355" y="557"/>
                    <a:pt x="1355" y="556"/>
                    <a:pt x="1357" y="556"/>
                  </a:cubicBezTo>
                  <a:close/>
                  <a:moveTo>
                    <a:pt x="1356" y="553"/>
                  </a:moveTo>
                  <a:cubicBezTo>
                    <a:pt x="1356" y="552"/>
                    <a:pt x="1356" y="552"/>
                    <a:pt x="1357" y="552"/>
                  </a:cubicBezTo>
                  <a:cubicBezTo>
                    <a:pt x="1358" y="552"/>
                    <a:pt x="1358" y="552"/>
                    <a:pt x="1358" y="552"/>
                  </a:cubicBezTo>
                  <a:cubicBezTo>
                    <a:pt x="1358" y="553"/>
                    <a:pt x="1357" y="553"/>
                    <a:pt x="1357" y="553"/>
                  </a:cubicBezTo>
                  <a:cubicBezTo>
                    <a:pt x="1356" y="553"/>
                    <a:pt x="1356" y="553"/>
                    <a:pt x="1356" y="553"/>
                  </a:cubicBezTo>
                  <a:close/>
                  <a:moveTo>
                    <a:pt x="1355" y="541"/>
                  </a:moveTo>
                  <a:cubicBezTo>
                    <a:pt x="1355" y="537"/>
                    <a:pt x="1356" y="536"/>
                    <a:pt x="1360" y="537"/>
                  </a:cubicBezTo>
                  <a:cubicBezTo>
                    <a:pt x="1363" y="537"/>
                    <a:pt x="1369" y="537"/>
                    <a:pt x="1375" y="537"/>
                  </a:cubicBezTo>
                  <a:cubicBezTo>
                    <a:pt x="1384" y="537"/>
                    <a:pt x="1384" y="537"/>
                    <a:pt x="1384" y="537"/>
                  </a:cubicBezTo>
                  <a:cubicBezTo>
                    <a:pt x="1384" y="544"/>
                    <a:pt x="1384" y="544"/>
                    <a:pt x="1384" y="544"/>
                  </a:cubicBezTo>
                  <a:cubicBezTo>
                    <a:pt x="1374" y="544"/>
                    <a:pt x="1374" y="544"/>
                    <a:pt x="1374" y="544"/>
                  </a:cubicBezTo>
                  <a:cubicBezTo>
                    <a:pt x="1368" y="544"/>
                    <a:pt x="1363" y="543"/>
                    <a:pt x="1363" y="543"/>
                  </a:cubicBezTo>
                  <a:cubicBezTo>
                    <a:pt x="1362" y="542"/>
                    <a:pt x="1361" y="542"/>
                    <a:pt x="1359" y="543"/>
                  </a:cubicBezTo>
                  <a:cubicBezTo>
                    <a:pt x="1356" y="546"/>
                    <a:pt x="1355" y="545"/>
                    <a:pt x="1355" y="541"/>
                  </a:cubicBezTo>
                  <a:close/>
                  <a:moveTo>
                    <a:pt x="1355" y="488"/>
                  </a:moveTo>
                  <a:cubicBezTo>
                    <a:pt x="1355" y="488"/>
                    <a:pt x="1365" y="488"/>
                    <a:pt x="1375" y="488"/>
                  </a:cubicBezTo>
                  <a:cubicBezTo>
                    <a:pt x="1395" y="487"/>
                    <a:pt x="1395" y="487"/>
                    <a:pt x="1395" y="487"/>
                  </a:cubicBezTo>
                  <a:cubicBezTo>
                    <a:pt x="1395" y="491"/>
                    <a:pt x="1395" y="491"/>
                    <a:pt x="1395" y="491"/>
                  </a:cubicBezTo>
                  <a:cubicBezTo>
                    <a:pt x="1396" y="494"/>
                    <a:pt x="1396" y="494"/>
                    <a:pt x="1396" y="494"/>
                  </a:cubicBezTo>
                  <a:cubicBezTo>
                    <a:pt x="1388" y="494"/>
                    <a:pt x="1388" y="494"/>
                    <a:pt x="1388" y="494"/>
                  </a:cubicBezTo>
                  <a:cubicBezTo>
                    <a:pt x="1383" y="493"/>
                    <a:pt x="1374" y="493"/>
                    <a:pt x="1367" y="493"/>
                  </a:cubicBezTo>
                  <a:cubicBezTo>
                    <a:pt x="1356" y="493"/>
                    <a:pt x="1355" y="493"/>
                    <a:pt x="1354" y="491"/>
                  </a:cubicBezTo>
                  <a:cubicBezTo>
                    <a:pt x="1354" y="490"/>
                    <a:pt x="1354" y="489"/>
                    <a:pt x="1355" y="488"/>
                  </a:cubicBezTo>
                  <a:close/>
                  <a:moveTo>
                    <a:pt x="1354" y="484"/>
                  </a:moveTo>
                  <a:cubicBezTo>
                    <a:pt x="1352" y="482"/>
                    <a:pt x="1356" y="481"/>
                    <a:pt x="1375" y="481"/>
                  </a:cubicBezTo>
                  <a:cubicBezTo>
                    <a:pt x="1395" y="481"/>
                    <a:pt x="1396" y="481"/>
                    <a:pt x="1396" y="483"/>
                  </a:cubicBezTo>
                  <a:cubicBezTo>
                    <a:pt x="1396" y="485"/>
                    <a:pt x="1395" y="485"/>
                    <a:pt x="1375" y="485"/>
                  </a:cubicBezTo>
                  <a:cubicBezTo>
                    <a:pt x="1364" y="485"/>
                    <a:pt x="1354" y="485"/>
                    <a:pt x="1354" y="484"/>
                  </a:cubicBezTo>
                  <a:close/>
                  <a:moveTo>
                    <a:pt x="1396" y="498"/>
                  </a:moveTo>
                  <a:cubicBezTo>
                    <a:pt x="1396" y="499"/>
                    <a:pt x="1394" y="499"/>
                    <a:pt x="1391" y="500"/>
                  </a:cubicBezTo>
                  <a:cubicBezTo>
                    <a:pt x="1388" y="500"/>
                    <a:pt x="1379" y="500"/>
                    <a:pt x="1370" y="500"/>
                  </a:cubicBezTo>
                  <a:cubicBezTo>
                    <a:pt x="1359" y="500"/>
                    <a:pt x="1355" y="500"/>
                    <a:pt x="1355" y="499"/>
                  </a:cubicBezTo>
                  <a:cubicBezTo>
                    <a:pt x="1354" y="498"/>
                    <a:pt x="1354" y="497"/>
                    <a:pt x="1355" y="497"/>
                  </a:cubicBezTo>
                  <a:cubicBezTo>
                    <a:pt x="1356" y="496"/>
                    <a:pt x="1386" y="496"/>
                    <a:pt x="1392" y="496"/>
                  </a:cubicBezTo>
                  <a:cubicBezTo>
                    <a:pt x="1394" y="497"/>
                    <a:pt x="1396" y="497"/>
                    <a:pt x="1396" y="498"/>
                  </a:cubicBezTo>
                  <a:close/>
                  <a:moveTo>
                    <a:pt x="1378" y="502"/>
                  </a:moveTo>
                  <a:cubicBezTo>
                    <a:pt x="1396" y="502"/>
                    <a:pt x="1396" y="502"/>
                    <a:pt x="1396" y="502"/>
                  </a:cubicBezTo>
                  <a:cubicBezTo>
                    <a:pt x="1396" y="506"/>
                    <a:pt x="1396" y="506"/>
                    <a:pt x="1396" y="506"/>
                  </a:cubicBezTo>
                  <a:cubicBezTo>
                    <a:pt x="1397" y="507"/>
                    <a:pt x="1397" y="509"/>
                    <a:pt x="1396" y="510"/>
                  </a:cubicBezTo>
                  <a:cubicBezTo>
                    <a:pt x="1396" y="511"/>
                    <a:pt x="1390" y="511"/>
                    <a:pt x="1389" y="511"/>
                  </a:cubicBezTo>
                  <a:cubicBezTo>
                    <a:pt x="1389" y="510"/>
                    <a:pt x="1381" y="510"/>
                    <a:pt x="1372" y="510"/>
                  </a:cubicBezTo>
                  <a:cubicBezTo>
                    <a:pt x="1356" y="509"/>
                    <a:pt x="1355" y="509"/>
                    <a:pt x="1354" y="505"/>
                  </a:cubicBezTo>
                  <a:cubicBezTo>
                    <a:pt x="1354" y="503"/>
                    <a:pt x="1358" y="503"/>
                    <a:pt x="1378" y="502"/>
                  </a:cubicBezTo>
                  <a:close/>
                  <a:moveTo>
                    <a:pt x="1365" y="512"/>
                  </a:moveTo>
                  <a:cubicBezTo>
                    <a:pt x="1378" y="512"/>
                    <a:pt x="1396" y="513"/>
                    <a:pt x="1396" y="514"/>
                  </a:cubicBezTo>
                  <a:cubicBezTo>
                    <a:pt x="1396" y="514"/>
                    <a:pt x="1356" y="515"/>
                    <a:pt x="1355" y="514"/>
                  </a:cubicBezTo>
                  <a:cubicBezTo>
                    <a:pt x="1353" y="513"/>
                    <a:pt x="1356" y="512"/>
                    <a:pt x="1365" y="512"/>
                  </a:cubicBezTo>
                  <a:close/>
                  <a:moveTo>
                    <a:pt x="1355" y="529"/>
                  </a:moveTo>
                  <a:cubicBezTo>
                    <a:pt x="1356" y="528"/>
                    <a:pt x="1370" y="527"/>
                    <a:pt x="1379" y="528"/>
                  </a:cubicBezTo>
                  <a:cubicBezTo>
                    <a:pt x="1384" y="529"/>
                    <a:pt x="1384" y="529"/>
                    <a:pt x="1384" y="531"/>
                  </a:cubicBezTo>
                  <a:cubicBezTo>
                    <a:pt x="1384" y="534"/>
                    <a:pt x="1384" y="534"/>
                    <a:pt x="1384" y="534"/>
                  </a:cubicBezTo>
                  <a:cubicBezTo>
                    <a:pt x="1371" y="534"/>
                    <a:pt x="1371" y="534"/>
                    <a:pt x="1371" y="534"/>
                  </a:cubicBezTo>
                  <a:cubicBezTo>
                    <a:pt x="1360" y="534"/>
                    <a:pt x="1357" y="534"/>
                    <a:pt x="1356" y="533"/>
                  </a:cubicBezTo>
                  <a:cubicBezTo>
                    <a:pt x="1354" y="531"/>
                    <a:pt x="1354" y="530"/>
                    <a:pt x="1355" y="529"/>
                  </a:cubicBezTo>
                  <a:close/>
                  <a:moveTo>
                    <a:pt x="1363" y="552"/>
                  </a:moveTo>
                  <a:cubicBezTo>
                    <a:pt x="1363" y="551"/>
                    <a:pt x="1375" y="550"/>
                    <a:pt x="1375" y="552"/>
                  </a:cubicBezTo>
                  <a:cubicBezTo>
                    <a:pt x="1376" y="552"/>
                    <a:pt x="1376" y="552"/>
                    <a:pt x="1375" y="552"/>
                  </a:cubicBezTo>
                  <a:cubicBezTo>
                    <a:pt x="1366" y="553"/>
                    <a:pt x="1362" y="553"/>
                    <a:pt x="1363" y="552"/>
                  </a:cubicBezTo>
                  <a:close/>
                  <a:moveTo>
                    <a:pt x="1368" y="548"/>
                  </a:moveTo>
                  <a:cubicBezTo>
                    <a:pt x="1368" y="547"/>
                    <a:pt x="1383" y="545"/>
                    <a:pt x="1384" y="547"/>
                  </a:cubicBezTo>
                  <a:cubicBezTo>
                    <a:pt x="1384" y="547"/>
                    <a:pt x="1385" y="548"/>
                    <a:pt x="1384" y="548"/>
                  </a:cubicBezTo>
                  <a:cubicBezTo>
                    <a:pt x="1383" y="549"/>
                    <a:pt x="1368" y="549"/>
                    <a:pt x="1368" y="548"/>
                  </a:cubicBezTo>
                  <a:close/>
                  <a:moveTo>
                    <a:pt x="1349" y="488"/>
                  </a:moveTo>
                  <a:cubicBezTo>
                    <a:pt x="1350" y="488"/>
                    <a:pt x="1351" y="489"/>
                    <a:pt x="1351" y="491"/>
                  </a:cubicBezTo>
                  <a:cubicBezTo>
                    <a:pt x="1351" y="492"/>
                    <a:pt x="1350" y="493"/>
                    <a:pt x="1349" y="493"/>
                  </a:cubicBezTo>
                  <a:cubicBezTo>
                    <a:pt x="1347" y="493"/>
                    <a:pt x="1345" y="491"/>
                    <a:pt x="1346" y="489"/>
                  </a:cubicBezTo>
                  <a:cubicBezTo>
                    <a:pt x="1347" y="489"/>
                    <a:pt x="1348" y="488"/>
                    <a:pt x="1349" y="488"/>
                  </a:cubicBezTo>
                  <a:close/>
                  <a:moveTo>
                    <a:pt x="1347" y="484"/>
                  </a:moveTo>
                  <a:cubicBezTo>
                    <a:pt x="1347" y="483"/>
                    <a:pt x="1347" y="482"/>
                    <a:pt x="1349" y="482"/>
                  </a:cubicBezTo>
                  <a:cubicBezTo>
                    <a:pt x="1350" y="482"/>
                    <a:pt x="1350" y="483"/>
                    <a:pt x="1350" y="484"/>
                  </a:cubicBezTo>
                  <a:cubicBezTo>
                    <a:pt x="1350" y="485"/>
                    <a:pt x="1347" y="486"/>
                    <a:pt x="1347" y="484"/>
                  </a:cubicBezTo>
                  <a:close/>
                  <a:moveTo>
                    <a:pt x="1348" y="497"/>
                  </a:moveTo>
                  <a:cubicBezTo>
                    <a:pt x="1350" y="497"/>
                    <a:pt x="1351" y="498"/>
                    <a:pt x="1351" y="499"/>
                  </a:cubicBezTo>
                  <a:cubicBezTo>
                    <a:pt x="1351" y="501"/>
                    <a:pt x="1347" y="501"/>
                    <a:pt x="1346" y="499"/>
                  </a:cubicBezTo>
                  <a:cubicBezTo>
                    <a:pt x="1345" y="497"/>
                    <a:pt x="1346" y="497"/>
                    <a:pt x="1348" y="497"/>
                  </a:cubicBezTo>
                  <a:close/>
                  <a:moveTo>
                    <a:pt x="1349" y="509"/>
                  </a:moveTo>
                  <a:cubicBezTo>
                    <a:pt x="1348" y="509"/>
                    <a:pt x="1347" y="509"/>
                    <a:pt x="1347" y="507"/>
                  </a:cubicBezTo>
                  <a:cubicBezTo>
                    <a:pt x="1346" y="504"/>
                    <a:pt x="1346" y="504"/>
                    <a:pt x="1349" y="504"/>
                  </a:cubicBezTo>
                  <a:cubicBezTo>
                    <a:pt x="1351" y="504"/>
                    <a:pt x="1352" y="504"/>
                    <a:pt x="1352" y="506"/>
                  </a:cubicBezTo>
                  <a:cubicBezTo>
                    <a:pt x="1352" y="509"/>
                    <a:pt x="1351" y="509"/>
                    <a:pt x="1349" y="509"/>
                  </a:cubicBezTo>
                  <a:close/>
                  <a:moveTo>
                    <a:pt x="1352" y="514"/>
                  </a:moveTo>
                  <a:cubicBezTo>
                    <a:pt x="1352" y="515"/>
                    <a:pt x="1350" y="515"/>
                    <a:pt x="1349" y="515"/>
                  </a:cubicBezTo>
                  <a:cubicBezTo>
                    <a:pt x="1346" y="515"/>
                    <a:pt x="1346" y="513"/>
                    <a:pt x="1349" y="512"/>
                  </a:cubicBezTo>
                  <a:cubicBezTo>
                    <a:pt x="1351" y="511"/>
                    <a:pt x="1353" y="513"/>
                    <a:pt x="1352" y="514"/>
                  </a:cubicBezTo>
                  <a:close/>
                  <a:moveTo>
                    <a:pt x="1346" y="520"/>
                  </a:moveTo>
                  <a:cubicBezTo>
                    <a:pt x="1346" y="519"/>
                    <a:pt x="1347" y="519"/>
                    <a:pt x="1349" y="519"/>
                  </a:cubicBezTo>
                  <a:cubicBezTo>
                    <a:pt x="1352" y="518"/>
                    <a:pt x="1352" y="519"/>
                    <a:pt x="1352" y="521"/>
                  </a:cubicBezTo>
                  <a:cubicBezTo>
                    <a:pt x="1352" y="524"/>
                    <a:pt x="1352" y="524"/>
                    <a:pt x="1350" y="525"/>
                  </a:cubicBezTo>
                  <a:cubicBezTo>
                    <a:pt x="1347" y="525"/>
                    <a:pt x="1346" y="523"/>
                    <a:pt x="1346" y="520"/>
                  </a:cubicBezTo>
                  <a:close/>
                  <a:moveTo>
                    <a:pt x="1350" y="528"/>
                  </a:moveTo>
                  <a:cubicBezTo>
                    <a:pt x="1352" y="528"/>
                    <a:pt x="1352" y="529"/>
                    <a:pt x="1352" y="530"/>
                  </a:cubicBezTo>
                  <a:cubicBezTo>
                    <a:pt x="1352" y="533"/>
                    <a:pt x="1349" y="534"/>
                    <a:pt x="1347" y="532"/>
                  </a:cubicBezTo>
                  <a:cubicBezTo>
                    <a:pt x="1345" y="530"/>
                    <a:pt x="1346" y="527"/>
                    <a:pt x="1350" y="528"/>
                  </a:cubicBezTo>
                  <a:close/>
                  <a:moveTo>
                    <a:pt x="1350" y="545"/>
                  </a:moveTo>
                  <a:cubicBezTo>
                    <a:pt x="1348" y="546"/>
                    <a:pt x="1346" y="544"/>
                    <a:pt x="1347" y="540"/>
                  </a:cubicBezTo>
                  <a:cubicBezTo>
                    <a:pt x="1347" y="538"/>
                    <a:pt x="1348" y="537"/>
                    <a:pt x="1350" y="537"/>
                  </a:cubicBezTo>
                  <a:cubicBezTo>
                    <a:pt x="1352" y="538"/>
                    <a:pt x="1352" y="538"/>
                    <a:pt x="1352" y="541"/>
                  </a:cubicBezTo>
                  <a:cubicBezTo>
                    <a:pt x="1352" y="543"/>
                    <a:pt x="1352" y="544"/>
                    <a:pt x="1350" y="545"/>
                  </a:cubicBezTo>
                  <a:close/>
                  <a:moveTo>
                    <a:pt x="1348" y="572"/>
                  </a:moveTo>
                  <a:cubicBezTo>
                    <a:pt x="1347" y="572"/>
                    <a:pt x="1346" y="571"/>
                    <a:pt x="1346" y="566"/>
                  </a:cubicBezTo>
                  <a:cubicBezTo>
                    <a:pt x="1346" y="558"/>
                    <a:pt x="1347" y="556"/>
                    <a:pt x="1350" y="556"/>
                  </a:cubicBezTo>
                  <a:cubicBezTo>
                    <a:pt x="1352" y="556"/>
                    <a:pt x="1352" y="557"/>
                    <a:pt x="1352" y="565"/>
                  </a:cubicBezTo>
                  <a:cubicBezTo>
                    <a:pt x="1352" y="573"/>
                    <a:pt x="1352" y="573"/>
                    <a:pt x="1348" y="572"/>
                  </a:cubicBezTo>
                  <a:close/>
                  <a:moveTo>
                    <a:pt x="1335" y="651"/>
                  </a:moveTo>
                  <a:cubicBezTo>
                    <a:pt x="1334" y="652"/>
                    <a:pt x="1322" y="650"/>
                    <a:pt x="1322" y="649"/>
                  </a:cubicBezTo>
                  <a:cubicBezTo>
                    <a:pt x="1322" y="648"/>
                    <a:pt x="1322" y="648"/>
                    <a:pt x="1323" y="648"/>
                  </a:cubicBezTo>
                  <a:cubicBezTo>
                    <a:pt x="1323" y="648"/>
                    <a:pt x="1324" y="647"/>
                    <a:pt x="1324" y="647"/>
                  </a:cubicBezTo>
                  <a:cubicBezTo>
                    <a:pt x="1324" y="646"/>
                    <a:pt x="1323" y="646"/>
                    <a:pt x="1323" y="646"/>
                  </a:cubicBezTo>
                  <a:cubicBezTo>
                    <a:pt x="1322" y="647"/>
                    <a:pt x="1322" y="646"/>
                    <a:pt x="1322" y="645"/>
                  </a:cubicBezTo>
                  <a:cubicBezTo>
                    <a:pt x="1322" y="642"/>
                    <a:pt x="1327" y="641"/>
                    <a:pt x="1329" y="644"/>
                  </a:cubicBezTo>
                  <a:cubicBezTo>
                    <a:pt x="1330" y="645"/>
                    <a:pt x="1331" y="646"/>
                    <a:pt x="1332" y="646"/>
                  </a:cubicBezTo>
                  <a:cubicBezTo>
                    <a:pt x="1334" y="646"/>
                    <a:pt x="1334" y="645"/>
                    <a:pt x="1334" y="644"/>
                  </a:cubicBezTo>
                  <a:cubicBezTo>
                    <a:pt x="1333" y="640"/>
                    <a:pt x="1332" y="631"/>
                    <a:pt x="1333" y="628"/>
                  </a:cubicBezTo>
                  <a:cubicBezTo>
                    <a:pt x="1334" y="623"/>
                    <a:pt x="1335" y="627"/>
                    <a:pt x="1335" y="639"/>
                  </a:cubicBezTo>
                  <a:cubicBezTo>
                    <a:pt x="1336" y="645"/>
                    <a:pt x="1336" y="651"/>
                    <a:pt x="1335" y="651"/>
                  </a:cubicBezTo>
                  <a:close/>
                  <a:moveTo>
                    <a:pt x="1337" y="656"/>
                  </a:moveTo>
                  <a:cubicBezTo>
                    <a:pt x="1337" y="657"/>
                    <a:pt x="1334" y="657"/>
                    <a:pt x="1330" y="657"/>
                  </a:cubicBezTo>
                  <a:cubicBezTo>
                    <a:pt x="1326" y="657"/>
                    <a:pt x="1324" y="657"/>
                    <a:pt x="1324" y="656"/>
                  </a:cubicBezTo>
                  <a:cubicBezTo>
                    <a:pt x="1324" y="656"/>
                    <a:pt x="1325" y="655"/>
                    <a:pt x="1327" y="656"/>
                  </a:cubicBezTo>
                  <a:cubicBezTo>
                    <a:pt x="1328" y="656"/>
                    <a:pt x="1330" y="656"/>
                    <a:pt x="1331" y="655"/>
                  </a:cubicBezTo>
                  <a:cubicBezTo>
                    <a:pt x="1334" y="654"/>
                    <a:pt x="1337" y="655"/>
                    <a:pt x="1337" y="656"/>
                  </a:cubicBezTo>
                  <a:close/>
                  <a:moveTo>
                    <a:pt x="1303" y="609"/>
                  </a:moveTo>
                  <a:cubicBezTo>
                    <a:pt x="1304" y="607"/>
                    <a:pt x="1305" y="607"/>
                    <a:pt x="1305" y="610"/>
                  </a:cubicBezTo>
                  <a:cubicBezTo>
                    <a:pt x="1305" y="611"/>
                    <a:pt x="1305" y="612"/>
                    <a:pt x="1304" y="613"/>
                  </a:cubicBezTo>
                  <a:cubicBezTo>
                    <a:pt x="1303" y="614"/>
                    <a:pt x="1302" y="611"/>
                    <a:pt x="1303" y="609"/>
                  </a:cubicBezTo>
                  <a:close/>
                  <a:moveTo>
                    <a:pt x="1302" y="601"/>
                  </a:moveTo>
                  <a:cubicBezTo>
                    <a:pt x="1302" y="598"/>
                    <a:pt x="1303" y="597"/>
                    <a:pt x="1304" y="597"/>
                  </a:cubicBezTo>
                  <a:cubicBezTo>
                    <a:pt x="1305" y="597"/>
                    <a:pt x="1305" y="598"/>
                    <a:pt x="1305" y="601"/>
                  </a:cubicBezTo>
                  <a:cubicBezTo>
                    <a:pt x="1305" y="604"/>
                    <a:pt x="1305" y="605"/>
                    <a:pt x="1304" y="605"/>
                  </a:cubicBezTo>
                  <a:cubicBezTo>
                    <a:pt x="1303" y="605"/>
                    <a:pt x="1302" y="604"/>
                    <a:pt x="1302" y="601"/>
                  </a:cubicBezTo>
                  <a:close/>
                  <a:moveTo>
                    <a:pt x="1304" y="616"/>
                  </a:moveTo>
                  <a:cubicBezTo>
                    <a:pt x="1305" y="616"/>
                    <a:pt x="1305" y="618"/>
                    <a:pt x="1305" y="620"/>
                  </a:cubicBezTo>
                  <a:cubicBezTo>
                    <a:pt x="1305" y="621"/>
                    <a:pt x="1305" y="623"/>
                    <a:pt x="1304" y="623"/>
                  </a:cubicBezTo>
                  <a:cubicBezTo>
                    <a:pt x="1304" y="623"/>
                    <a:pt x="1303" y="621"/>
                    <a:pt x="1303" y="620"/>
                  </a:cubicBezTo>
                  <a:cubicBezTo>
                    <a:pt x="1303" y="618"/>
                    <a:pt x="1304" y="616"/>
                    <a:pt x="1304" y="616"/>
                  </a:cubicBezTo>
                  <a:close/>
                  <a:moveTo>
                    <a:pt x="1304" y="626"/>
                  </a:moveTo>
                  <a:cubicBezTo>
                    <a:pt x="1305" y="626"/>
                    <a:pt x="1305" y="626"/>
                    <a:pt x="1305" y="628"/>
                  </a:cubicBezTo>
                  <a:cubicBezTo>
                    <a:pt x="1305" y="631"/>
                    <a:pt x="1305" y="631"/>
                    <a:pt x="1304" y="629"/>
                  </a:cubicBezTo>
                  <a:cubicBezTo>
                    <a:pt x="1303" y="628"/>
                    <a:pt x="1304" y="627"/>
                    <a:pt x="1304" y="626"/>
                  </a:cubicBezTo>
                  <a:close/>
                  <a:moveTo>
                    <a:pt x="1305" y="633"/>
                  </a:moveTo>
                  <a:cubicBezTo>
                    <a:pt x="1306" y="633"/>
                    <a:pt x="1306" y="635"/>
                    <a:pt x="1306" y="636"/>
                  </a:cubicBezTo>
                  <a:cubicBezTo>
                    <a:pt x="1306" y="637"/>
                    <a:pt x="1306" y="638"/>
                    <a:pt x="1305" y="638"/>
                  </a:cubicBezTo>
                  <a:cubicBezTo>
                    <a:pt x="1305" y="638"/>
                    <a:pt x="1304" y="637"/>
                    <a:pt x="1304" y="636"/>
                  </a:cubicBezTo>
                  <a:cubicBezTo>
                    <a:pt x="1304" y="635"/>
                    <a:pt x="1305" y="633"/>
                    <a:pt x="1305" y="633"/>
                  </a:cubicBezTo>
                  <a:close/>
                  <a:moveTo>
                    <a:pt x="1307" y="642"/>
                  </a:moveTo>
                  <a:cubicBezTo>
                    <a:pt x="1309" y="644"/>
                    <a:pt x="1311" y="643"/>
                    <a:pt x="1311" y="641"/>
                  </a:cubicBezTo>
                  <a:cubicBezTo>
                    <a:pt x="1311" y="638"/>
                    <a:pt x="1313" y="637"/>
                    <a:pt x="1315" y="639"/>
                  </a:cubicBezTo>
                  <a:cubicBezTo>
                    <a:pt x="1317" y="641"/>
                    <a:pt x="1316" y="643"/>
                    <a:pt x="1312" y="644"/>
                  </a:cubicBezTo>
                  <a:cubicBezTo>
                    <a:pt x="1310" y="645"/>
                    <a:pt x="1308" y="645"/>
                    <a:pt x="1307" y="646"/>
                  </a:cubicBezTo>
                  <a:cubicBezTo>
                    <a:pt x="1305" y="646"/>
                    <a:pt x="1304" y="646"/>
                    <a:pt x="1304" y="644"/>
                  </a:cubicBezTo>
                  <a:cubicBezTo>
                    <a:pt x="1304" y="641"/>
                    <a:pt x="1306" y="640"/>
                    <a:pt x="1307" y="642"/>
                  </a:cubicBezTo>
                  <a:close/>
                  <a:moveTo>
                    <a:pt x="1308" y="453"/>
                  </a:moveTo>
                  <a:cubicBezTo>
                    <a:pt x="1307" y="453"/>
                    <a:pt x="1307" y="453"/>
                    <a:pt x="1307" y="452"/>
                  </a:cubicBezTo>
                  <a:cubicBezTo>
                    <a:pt x="1306" y="451"/>
                    <a:pt x="1306" y="451"/>
                    <a:pt x="1307" y="451"/>
                  </a:cubicBezTo>
                  <a:cubicBezTo>
                    <a:pt x="1308" y="451"/>
                    <a:pt x="1308" y="451"/>
                    <a:pt x="1308" y="452"/>
                  </a:cubicBezTo>
                  <a:cubicBezTo>
                    <a:pt x="1308" y="453"/>
                    <a:pt x="1308" y="453"/>
                    <a:pt x="1308" y="453"/>
                  </a:cubicBezTo>
                  <a:close/>
                  <a:moveTo>
                    <a:pt x="1308" y="458"/>
                  </a:moveTo>
                  <a:cubicBezTo>
                    <a:pt x="1308" y="459"/>
                    <a:pt x="1307" y="458"/>
                    <a:pt x="1307" y="457"/>
                  </a:cubicBezTo>
                  <a:cubicBezTo>
                    <a:pt x="1307" y="455"/>
                    <a:pt x="1307" y="455"/>
                    <a:pt x="1308" y="456"/>
                  </a:cubicBezTo>
                  <a:cubicBezTo>
                    <a:pt x="1308" y="456"/>
                    <a:pt x="1308" y="457"/>
                    <a:pt x="1308" y="458"/>
                  </a:cubicBezTo>
                  <a:close/>
                  <a:moveTo>
                    <a:pt x="1341" y="232"/>
                  </a:moveTo>
                  <a:cubicBezTo>
                    <a:pt x="1341" y="233"/>
                    <a:pt x="1340" y="232"/>
                    <a:pt x="1340" y="231"/>
                  </a:cubicBezTo>
                  <a:cubicBezTo>
                    <a:pt x="1340" y="230"/>
                    <a:pt x="1341" y="229"/>
                    <a:pt x="1341" y="230"/>
                  </a:cubicBezTo>
                  <a:cubicBezTo>
                    <a:pt x="1341" y="230"/>
                    <a:pt x="1341" y="232"/>
                    <a:pt x="1341" y="232"/>
                  </a:cubicBezTo>
                  <a:close/>
                  <a:moveTo>
                    <a:pt x="1342" y="238"/>
                  </a:moveTo>
                  <a:cubicBezTo>
                    <a:pt x="1343" y="238"/>
                    <a:pt x="1343" y="239"/>
                    <a:pt x="1342" y="239"/>
                  </a:cubicBezTo>
                  <a:cubicBezTo>
                    <a:pt x="1341" y="239"/>
                    <a:pt x="1340" y="238"/>
                    <a:pt x="1341" y="238"/>
                  </a:cubicBezTo>
                  <a:cubicBezTo>
                    <a:pt x="1341" y="238"/>
                    <a:pt x="1342" y="238"/>
                    <a:pt x="1342" y="238"/>
                  </a:cubicBezTo>
                  <a:close/>
                  <a:moveTo>
                    <a:pt x="1349" y="245"/>
                  </a:moveTo>
                  <a:cubicBezTo>
                    <a:pt x="1364" y="246"/>
                    <a:pt x="1391" y="248"/>
                    <a:pt x="1396" y="249"/>
                  </a:cubicBezTo>
                  <a:cubicBezTo>
                    <a:pt x="1397" y="249"/>
                    <a:pt x="1397" y="249"/>
                    <a:pt x="1397" y="250"/>
                  </a:cubicBezTo>
                  <a:cubicBezTo>
                    <a:pt x="1397" y="251"/>
                    <a:pt x="1396" y="251"/>
                    <a:pt x="1395" y="250"/>
                  </a:cubicBezTo>
                  <a:cubicBezTo>
                    <a:pt x="1393" y="250"/>
                    <a:pt x="1392" y="250"/>
                    <a:pt x="1392" y="251"/>
                  </a:cubicBezTo>
                  <a:cubicBezTo>
                    <a:pt x="1392" y="252"/>
                    <a:pt x="1366" y="253"/>
                    <a:pt x="1352" y="252"/>
                  </a:cubicBezTo>
                  <a:cubicBezTo>
                    <a:pt x="1346" y="252"/>
                    <a:pt x="1339" y="251"/>
                    <a:pt x="1337" y="251"/>
                  </a:cubicBezTo>
                  <a:cubicBezTo>
                    <a:pt x="1333" y="251"/>
                    <a:pt x="1333" y="251"/>
                    <a:pt x="1333" y="249"/>
                  </a:cubicBezTo>
                  <a:cubicBezTo>
                    <a:pt x="1333" y="245"/>
                    <a:pt x="1334" y="243"/>
                    <a:pt x="1335" y="244"/>
                  </a:cubicBezTo>
                  <a:cubicBezTo>
                    <a:pt x="1336" y="245"/>
                    <a:pt x="1342" y="245"/>
                    <a:pt x="1349" y="245"/>
                  </a:cubicBezTo>
                  <a:close/>
                  <a:moveTo>
                    <a:pt x="1345" y="230"/>
                  </a:moveTo>
                  <a:cubicBezTo>
                    <a:pt x="1345" y="228"/>
                    <a:pt x="1346" y="228"/>
                    <a:pt x="1350" y="228"/>
                  </a:cubicBezTo>
                  <a:cubicBezTo>
                    <a:pt x="1355" y="228"/>
                    <a:pt x="1355" y="228"/>
                    <a:pt x="1355" y="231"/>
                  </a:cubicBezTo>
                  <a:cubicBezTo>
                    <a:pt x="1355" y="234"/>
                    <a:pt x="1355" y="234"/>
                    <a:pt x="1351" y="234"/>
                  </a:cubicBezTo>
                  <a:cubicBezTo>
                    <a:pt x="1346" y="234"/>
                    <a:pt x="1345" y="233"/>
                    <a:pt x="1345" y="230"/>
                  </a:cubicBezTo>
                  <a:close/>
                  <a:moveTo>
                    <a:pt x="1348" y="238"/>
                  </a:moveTo>
                  <a:cubicBezTo>
                    <a:pt x="1346" y="239"/>
                    <a:pt x="1345" y="239"/>
                    <a:pt x="1345" y="238"/>
                  </a:cubicBezTo>
                  <a:cubicBezTo>
                    <a:pt x="1345" y="237"/>
                    <a:pt x="1346" y="237"/>
                    <a:pt x="1347" y="237"/>
                  </a:cubicBezTo>
                  <a:cubicBezTo>
                    <a:pt x="1349" y="237"/>
                    <a:pt x="1349" y="237"/>
                    <a:pt x="1348" y="238"/>
                  </a:cubicBezTo>
                  <a:close/>
                  <a:moveTo>
                    <a:pt x="1389" y="261"/>
                  </a:moveTo>
                  <a:cubicBezTo>
                    <a:pt x="1389" y="262"/>
                    <a:pt x="1389" y="263"/>
                    <a:pt x="1389" y="263"/>
                  </a:cubicBezTo>
                  <a:cubicBezTo>
                    <a:pt x="1388" y="263"/>
                    <a:pt x="1388" y="263"/>
                    <a:pt x="1388" y="262"/>
                  </a:cubicBezTo>
                  <a:cubicBezTo>
                    <a:pt x="1388" y="261"/>
                    <a:pt x="1388" y="260"/>
                    <a:pt x="1389" y="260"/>
                  </a:cubicBezTo>
                  <a:cubicBezTo>
                    <a:pt x="1389" y="260"/>
                    <a:pt x="1389" y="260"/>
                    <a:pt x="1389" y="261"/>
                  </a:cubicBezTo>
                  <a:close/>
                  <a:moveTo>
                    <a:pt x="1337" y="238"/>
                  </a:moveTo>
                  <a:cubicBezTo>
                    <a:pt x="1335" y="239"/>
                    <a:pt x="1334" y="239"/>
                    <a:pt x="1333" y="238"/>
                  </a:cubicBezTo>
                  <a:cubicBezTo>
                    <a:pt x="1333" y="237"/>
                    <a:pt x="1334" y="237"/>
                    <a:pt x="1335" y="237"/>
                  </a:cubicBezTo>
                  <a:cubicBezTo>
                    <a:pt x="1337" y="237"/>
                    <a:pt x="1338" y="237"/>
                    <a:pt x="1337" y="238"/>
                  </a:cubicBezTo>
                  <a:close/>
                  <a:moveTo>
                    <a:pt x="1336" y="231"/>
                  </a:moveTo>
                  <a:cubicBezTo>
                    <a:pt x="1336" y="235"/>
                    <a:pt x="1333" y="235"/>
                    <a:pt x="1333" y="231"/>
                  </a:cubicBezTo>
                  <a:cubicBezTo>
                    <a:pt x="1333" y="230"/>
                    <a:pt x="1333" y="229"/>
                    <a:pt x="1335" y="229"/>
                  </a:cubicBezTo>
                  <a:cubicBezTo>
                    <a:pt x="1336" y="229"/>
                    <a:pt x="1337" y="230"/>
                    <a:pt x="1336" y="231"/>
                  </a:cubicBezTo>
                  <a:close/>
                  <a:moveTo>
                    <a:pt x="1335" y="276"/>
                  </a:moveTo>
                  <a:cubicBezTo>
                    <a:pt x="1335" y="277"/>
                    <a:pt x="1330" y="279"/>
                    <a:pt x="1329" y="279"/>
                  </a:cubicBezTo>
                  <a:cubicBezTo>
                    <a:pt x="1328" y="279"/>
                    <a:pt x="1326" y="280"/>
                    <a:pt x="1325" y="282"/>
                  </a:cubicBezTo>
                  <a:cubicBezTo>
                    <a:pt x="1322" y="285"/>
                    <a:pt x="1321" y="286"/>
                    <a:pt x="1320" y="284"/>
                  </a:cubicBezTo>
                  <a:cubicBezTo>
                    <a:pt x="1320" y="282"/>
                    <a:pt x="1325" y="278"/>
                    <a:pt x="1328" y="276"/>
                  </a:cubicBezTo>
                  <a:cubicBezTo>
                    <a:pt x="1330" y="275"/>
                    <a:pt x="1335" y="275"/>
                    <a:pt x="1335" y="276"/>
                  </a:cubicBezTo>
                  <a:close/>
                  <a:moveTo>
                    <a:pt x="1404" y="320"/>
                  </a:moveTo>
                  <a:cubicBezTo>
                    <a:pt x="1404" y="323"/>
                    <a:pt x="1404" y="326"/>
                    <a:pt x="1403" y="326"/>
                  </a:cubicBezTo>
                  <a:cubicBezTo>
                    <a:pt x="1403" y="326"/>
                    <a:pt x="1402" y="324"/>
                    <a:pt x="1402" y="321"/>
                  </a:cubicBezTo>
                  <a:cubicBezTo>
                    <a:pt x="1402" y="318"/>
                    <a:pt x="1403" y="316"/>
                    <a:pt x="1403" y="316"/>
                  </a:cubicBezTo>
                  <a:cubicBezTo>
                    <a:pt x="1404" y="315"/>
                    <a:pt x="1404" y="317"/>
                    <a:pt x="1404" y="320"/>
                  </a:cubicBezTo>
                  <a:close/>
                  <a:moveTo>
                    <a:pt x="1404" y="309"/>
                  </a:moveTo>
                  <a:cubicBezTo>
                    <a:pt x="1404" y="310"/>
                    <a:pt x="1404" y="311"/>
                    <a:pt x="1404" y="312"/>
                  </a:cubicBezTo>
                  <a:cubicBezTo>
                    <a:pt x="1404" y="313"/>
                    <a:pt x="1403" y="312"/>
                    <a:pt x="1403" y="311"/>
                  </a:cubicBezTo>
                  <a:cubicBezTo>
                    <a:pt x="1403" y="309"/>
                    <a:pt x="1404" y="308"/>
                    <a:pt x="1404" y="309"/>
                  </a:cubicBezTo>
                  <a:close/>
                  <a:moveTo>
                    <a:pt x="1402" y="334"/>
                  </a:moveTo>
                  <a:cubicBezTo>
                    <a:pt x="1403" y="327"/>
                    <a:pt x="1405" y="326"/>
                    <a:pt x="1405" y="333"/>
                  </a:cubicBezTo>
                  <a:cubicBezTo>
                    <a:pt x="1405" y="336"/>
                    <a:pt x="1405" y="338"/>
                    <a:pt x="1404" y="339"/>
                  </a:cubicBezTo>
                  <a:cubicBezTo>
                    <a:pt x="1402" y="341"/>
                    <a:pt x="1402" y="340"/>
                    <a:pt x="1402" y="334"/>
                  </a:cubicBezTo>
                  <a:close/>
                  <a:moveTo>
                    <a:pt x="1403" y="345"/>
                  </a:moveTo>
                  <a:cubicBezTo>
                    <a:pt x="1405" y="345"/>
                    <a:pt x="1406" y="347"/>
                    <a:pt x="1406" y="365"/>
                  </a:cubicBezTo>
                  <a:cubicBezTo>
                    <a:pt x="1406" y="369"/>
                    <a:pt x="1406" y="373"/>
                    <a:pt x="1406" y="373"/>
                  </a:cubicBezTo>
                  <a:cubicBezTo>
                    <a:pt x="1405" y="373"/>
                    <a:pt x="1404" y="372"/>
                    <a:pt x="1403" y="371"/>
                  </a:cubicBezTo>
                  <a:cubicBezTo>
                    <a:pt x="1401" y="369"/>
                    <a:pt x="1401" y="359"/>
                    <a:pt x="1403" y="358"/>
                  </a:cubicBezTo>
                  <a:cubicBezTo>
                    <a:pt x="1403" y="357"/>
                    <a:pt x="1403" y="356"/>
                    <a:pt x="1403" y="355"/>
                  </a:cubicBezTo>
                  <a:cubicBezTo>
                    <a:pt x="1402" y="354"/>
                    <a:pt x="1402" y="351"/>
                    <a:pt x="1402" y="349"/>
                  </a:cubicBezTo>
                  <a:cubicBezTo>
                    <a:pt x="1402" y="345"/>
                    <a:pt x="1402" y="345"/>
                    <a:pt x="1403" y="345"/>
                  </a:cubicBezTo>
                  <a:close/>
                  <a:moveTo>
                    <a:pt x="1408" y="495"/>
                  </a:moveTo>
                  <a:cubicBezTo>
                    <a:pt x="1408" y="487"/>
                    <a:pt x="1408" y="487"/>
                    <a:pt x="1408" y="487"/>
                  </a:cubicBezTo>
                  <a:cubicBezTo>
                    <a:pt x="1412" y="487"/>
                    <a:pt x="1412" y="487"/>
                    <a:pt x="1412" y="487"/>
                  </a:cubicBezTo>
                  <a:cubicBezTo>
                    <a:pt x="1415" y="487"/>
                    <a:pt x="1415" y="488"/>
                    <a:pt x="1416" y="491"/>
                  </a:cubicBezTo>
                  <a:cubicBezTo>
                    <a:pt x="1416" y="495"/>
                    <a:pt x="1416" y="495"/>
                    <a:pt x="1416" y="495"/>
                  </a:cubicBezTo>
                  <a:lnTo>
                    <a:pt x="1408" y="495"/>
                  </a:lnTo>
                  <a:close/>
                  <a:moveTo>
                    <a:pt x="1412" y="500"/>
                  </a:moveTo>
                  <a:cubicBezTo>
                    <a:pt x="1409" y="500"/>
                    <a:pt x="1408" y="500"/>
                    <a:pt x="1408" y="498"/>
                  </a:cubicBezTo>
                  <a:cubicBezTo>
                    <a:pt x="1409" y="496"/>
                    <a:pt x="1413" y="496"/>
                    <a:pt x="1414" y="498"/>
                  </a:cubicBezTo>
                  <a:cubicBezTo>
                    <a:pt x="1417" y="500"/>
                    <a:pt x="1416" y="501"/>
                    <a:pt x="1412" y="500"/>
                  </a:cubicBezTo>
                  <a:close/>
                  <a:moveTo>
                    <a:pt x="1412" y="482"/>
                  </a:moveTo>
                  <a:cubicBezTo>
                    <a:pt x="1415" y="481"/>
                    <a:pt x="1416" y="482"/>
                    <a:pt x="1415" y="484"/>
                  </a:cubicBezTo>
                  <a:cubicBezTo>
                    <a:pt x="1415" y="485"/>
                    <a:pt x="1413" y="485"/>
                    <a:pt x="1412" y="485"/>
                  </a:cubicBezTo>
                  <a:cubicBezTo>
                    <a:pt x="1408" y="485"/>
                    <a:pt x="1408" y="482"/>
                    <a:pt x="1412" y="482"/>
                  </a:cubicBezTo>
                  <a:close/>
                  <a:moveTo>
                    <a:pt x="1411" y="478"/>
                  </a:moveTo>
                  <a:cubicBezTo>
                    <a:pt x="1409" y="477"/>
                    <a:pt x="1408" y="475"/>
                    <a:pt x="1410" y="474"/>
                  </a:cubicBezTo>
                  <a:cubicBezTo>
                    <a:pt x="1412" y="473"/>
                    <a:pt x="1416" y="475"/>
                    <a:pt x="1416" y="477"/>
                  </a:cubicBezTo>
                  <a:cubicBezTo>
                    <a:pt x="1416" y="479"/>
                    <a:pt x="1414" y="480"/>
                    <a:pt x="1411" y="478"/>
                  </a:cubicBezTo>
                  <a:close/>
                  <a:moveTo>
                    <a:pt x="1411" y="455"/>
                  </a:moveTo>
                  <a:cubicBezTo>
                    <a:pt x="1411" y="455"/>
                    <a:pt x="1412" y="454"/>
                    <a:pt x="1412" y="454"/>
                  </a:cubicBezTo>
                  <a:cubicBezTo>
                    <a:pt x="1412" y="453"/>
                    <a:pt x="1412" y="454"/>
                    <a:pt x="1412" y="457"/>
                  </a:cubicBezTo>
                  <a:cubicBezTo>
                    <a:pt x="1412" y="459"/>
                    <a:pt x="1412" y="461"/>
                    <a:pt x="1411" y="462"/>
                  </a:cubicBezTo>
                  <a:cubicBezTo>
                    <a:pt x="1410" y="462"/>
                    <a:pt x="1410" y="461"/>
                    <a:pt x="1410" y="460"/>
                  </a:cubicBezTo>
                  <a:cubicBezTo>
                    <a:pt x="1410" y="459"/>
                    <a:pt x="1409" y="458"/>
                    <a:pt x="1409" y="458"/>
                  </a:cubicBezTo>
                  <a:cubicBezTo>
                    <a:pt x="1407" y="458"/>
                    <a:pt x="1407" y="453"/>
                    <a:pt x="1408" y="452"/>
                  </a:cubicBezTo>
                  <a:cubicBezTo>
                    <a:pt x="1409" y="451"/>
                    <a:pt x="1408" y="450"/>
                    <a:pt x="1407" y="448"/>
                  </a:cubicBezTo>
                  <a:cubicBezTo>
                    <a:pt x="1406" y="444"/>
                    <a:pt x="1406" y="443"/>
                    <a:pt x="1410" y="442"/>
                  </a:cubicBezTo>
                  <a:cubicBezTo>
                    <a:pt x="1413" y="441"/>
                    <a:pt x="1413" y="442"/>
                    <a:pt x="1411" y="446"/>
                  </a:cubicBezTo>
                  <a:cubicBezTo>
                    <a:pt x="1410" y="449"/>
                    <a:pt x="1409" y="454"/>
                    <a:pt x="1411" y="455"/>
                  </a:cubicBezTo>
                  <a:close/>
                  <a:moveTo>
                    <a:pt x="1413" y="428"/>
                  </a:moveTo>
                  <a:cubicBezTo>
                    <a:pt x="1413" y="429"/>
                    <a:pt x="1412" y="430"/>
                    <a:pt x="1410" y="431"/>
                  </a:cubicBezTo>
                  <a:cubicBezTo>
                    <a:pt x="1407" y="433"/>
                    <a:pt x="1407" y="433"/>
                    <a:pt x="1407" y="433"/>
                  </a:cubicBezTo>
                  <a:cubicBezTo>
                    <a:pt x="1407" y="430"/>
                    <a:pt x="1407" y="430"/>
                    <a:pt x="1407" y="430"/>
                  </a:cubicBezTo>
                  <a:cubicBezTo>
                    <a:pt x="1407" y="428"/>
                    <a:pt x="1407" y="427"/>
                    <a:pt x="1410" y="427"/>
                  </a:cubicBezTo>
                  <a:cubicBezTo>
                    <a:pt x="1412" y="427"/>
                    <a:pt x="1414" y="428"/>
                    <a:pt x="1413" y="428"/>
                  </a:cubicBezTo>
                  <a:close/>
                  <a:moveTo>
                    <a:pt x="1410" y="434"/>
                  </a:moveTo>
                  <a:cubicBezTo>
                    <a:pt x="1413" y="432"/>
                    <a:pt x="1413" y="432"/>
                    <a:pt x="1413" y="432"/>
                  </a:cubicBezTo>
                  <a:cubicBezTo>
                    <a:pt x="1413" y="435"/>
                    <a:pt x="1413" y="435"/>
                    <a:pt x="1413" y="435"/>
                  </a:cubicBezTo>
                  <a:cubicBezTo>
                    <a:pt x="1413" y="437"/>
                    <a:pt x="1412" y="438"/>
                    <a:pt x="1411" y="439"/>
                  </a:cubicBezTo>
                  <a:cubicBezTo>
                    <a:pt x="1408" y="441"/>
                    <a:pt x="1407" y="441"/>
                    <a:pt x="1406" y="440"/>
                  </a:cubicBezTo>
                  <a:cubicBezTo>
                    <a:pt x="1405" y="438"/>
                    <a:pt x="1407" y="436"/>
                    <a:pt x="1410" y="434"/>
                  </a:cubicBezTo>
                  <a:close/>
                  <a:moveTo>
                    <a:pt x="1407" y="460"/>
                  </a:moveTo>
                  <a:cubicBezTo>
                    <a:pt x="1408" y="463"/>
                    <a:pt x="1405" y="462"/>
                    <a:pt x="1403" y="460"/>
                  </a:cubicBezTo>
                  <a:cubicBezTo>
                    <a:pt x="1402" y="458"/>
                    <a:pt x="1401" y="458"/>
                    <a:pt x="1400" y="458"/>
                  </a:cubicBezTo>
                  <a:cubicBezTo>
                    <a:pt x="1399" y="459"/>
                    <a:pt x="1399" y="460"/>
                    <a:pt x="1399" y="460"/>
                  </a:cubicBezTo>
                  <a:cubicBezTo>
                    <a:pt x="1399" y="461"/>
                    <a:pt x="1398" y="461"/>
                    <a:pt x="1396" y="461"/>
                  </a:cubicBezTo>
                  <a:cubicBezTo>
                    <a:pt x="1392" y="461"/>
                    <a:pt x="1392" y="460"/>
                    <a:pt x="1398" y="457"/>
                  </a:cubicBezTo>
                  <a:cubicBezTo>
                    <a:pt x="1404" y="454"/>
                    <a:pt x="1405" y="454"/>
                    <a:pt x="1405" y="457"/>
                  </a:cubicBezTo>
                  <a:cubicBezTo>
                    <a:pt x="1406" y="458"/>
                    <a:pt x="1406" y="460"/>
                    <a:pt x="1407" y="460"/>
                  </a:cubicBezTo>
                  <a:close/>
                  <a:moveTo>
                    <a:pt x="1379" y="414"/>
                  </a:moveTo>
                  <a:cubicBezTo>
                    <a:pt x="1379" y="413"/>
                    <a:pt x="1380" y="412"/>
                    <a:pt x="1381" y="412"/>
                  </a:cubicBezTo>
                  <a:cubicBezTo>
                    <a:pt x="1382" y="412"/>
                    <a:pt x="1383" y="413"/>
                    <a:pt x="1382" y="413"/>
                  </a:cubicBezTo>
                  <a:cubicBezTo>
                    <a:pt x="1382" y="415"/>
                    <a:pt x="1379" y="415"/>
                    <a:pt x="1379" y="414"/>
                  </a:cubicBezTo>
                  <a:close/>
                  <a:moveTo>
                    <a:pt x="1381" y="422"/>
                  </a:moveTo>
                  <a:cubicBezTo>
                    <a:pt x="1380" y="423"/>
                    <a:pt x="1380" y="423"/>
                    <a:pt x="1379" y="422"/>
                  </a:cubicBezTo>
                  <a:cubicBezTo>
                    <a:pt x="1379" y="421"/>
                    <a:pt x="1379" y="419"/>
                    <a:pt x="1380" y="420"/>
                  </a:cubicBezTo>
                  <a:cubicBezTo>
                    <a:pt x="1380" y="420"/>
                    <a:pt x="1380" y="420"/>
                    <a:pt x="1380" y="420"/>
                  </a:cubicBezTo>
                  <a:cubicBezTo>
                    <a:pt x="1381" y="420"/>
                    <a:pt x="1381" y="421"/>
                    <a:pt x="1381" y="422"/>
                  </a:cubicBezTo>
                  <a:close/>
                  <a:moveTo>
                    <a:pt x="1372" y="453"/>
                  </a:moveTo>
                  <a:cubicBezTo>
                    <a:pt x="1372" y="453"/>
                    <a:pt x="1372" y="450"/>
                    <a:pt x="1372" y="447"/>
                  </a:cubicBezTo>
                  <a:cubicBezTo>
                    <a:pt x="1371" y="441"/>
                    <a:pt x="1371" y="441"/>
                    <a:pt x="1374" y="441"/>
                  </a:cubicBezTo>
                  <a:cubicBezTo>
                    <a:pt x="1378" y="441"/>
                    <a:pt x="1379" y="442"/>
                    <a:pt x="1379" y="446"/>
                  </a:cubicBezTo>
                  <a:cubicBezTo>
                    <a:pt x="1379" y="448"/>
                    <a:pt x="1378" y="450"/>
                    <a:pt x="1377" y="451"/>
                  </a:cubicBezTo>
                  <a:cubicBezTo>
                    <a:pt x="1375" y="453"/>
                    <a:pt x="1373" y="454"/>
                    <a:pt x="1372" y="453"/>
                  </a:cubicBezTo>
                  <a:close/>
                  <a:moveTo>
                    <a:pt x="1376" y="459"/>
                  </a:moveTo>
                  <a:cubicBezTo>
                    <a:pt x="1375" y="459"/>
                    <a:pt x="1374" y="459"/>
                    <a:pt x="1374" y="458"/>
                  </a:cubicBezTo>
                  <a:cubicBezTo>
                    <a:pt x="1374" y="458"/>
                    <a:pt x="1375" y="457"/>
                    <a:pt x="1375" y="457"/>
                  </a:cubicBezTo>
                  <a:cubicBezTo>
                    <a:pt x="1376" y="457"/>
                    <a:pt x="1376" y="458"/>
                    <a:pt x="1377" y="458"/>
                  </a:cubicBezTo>
                  <a:cubicBezTo>
                    <a:pt x="1377" y="459"/>
                    <a:pt x="1377" y="459"/>
                    <a:pt x="1376" y="459"/>
                  </a:cubicBezTo>
                  <a:close/>
                  <a:moveTo>
                    <a:pt x="1364" y="445"/>
                  </a:moveTo>
                  <a:cubicBezTo>
                    <a:pt x="1364" y="445"/>
                    <a:pt x="1364" y="445"/>
                    <a:pt x="1364" y="445"/>
                  </a:cubicBezTo>
                  <a:cubicBezTo>
                    <a:pt x="1365" y="445"/>
                    <a:pt x="1365" y="446"/>
                    <a:pt x="1364" y="447"/>
                  </a:cubicBezTo>
                  <a:cubicBezTo>
                    <a:pt x="1364" y="448"/>
                    <a:pt x="1364" y="448"/>
                    <a:pt x="1363" y="447"/>
                  </a:cubicBezTo>
                  <a:cubicBezTo>
                    <a:pt x="1363" y="446"/>
                    <a:pt x="1363" y="444"/>
                    <a:pt x="1364" y="445"/>
                  </a:cubicBezTo>
                  <a:close/>
                  <a:moveTo>
                    <a:pt x="1364" y="435"/>
                  </a:moveTo>
                  <a:cubicBezTo>
                    <a:pt x="1364" y="433"/>
                    <a:pt x="1364" y="432"/>
                    <a:pt x="1364" y="433"/>
                  </a:cubicBezTo>
                  <a:cubicBezTo>
                    <a:pt x="1365" y="434"/>
                    <a:pt x="1365" y="435"/>
                    <a:pt x="1364" y="437"/>
                  </a:cubicBezTo>
                  <a:cubicBezTo>
                    <a:pt x="1364" y="438"/>
                    <a:pt x="1364" y="437"/>
                    <a:pt x="1364" y="435"/>
                  </a:cubicBezTo>
                  <a:close/>
                  <a:moveTo>
                    <a:pt x="1364" y="420"/>
                  </a:moveTo>
                  <a:cubicBezTo>
                    <a:pt x="1363" y="420"/>
                    <a:pt x="1362" y="421"/>
                    <a:pt x="1361" y="422"/>
                  </a:cubicBezTo>
                  <a:cubicBezTo>
                    <a:pt x="1360" y="424"/>
                    <a:pt x="1359" y="425"/>
                    <a:pt x="1357" y="425"/>
                  </a:cubicBezTo>
                  <a:cubicBezTo>
                    <a:pt x="1352" y="425"/>
                    <a:pt x="1353" y="423"/>
                    <a:pt x="1360" y="418"/>
                  </a:cubicBezTo>
                  <a:cubicBezTo>
                    <a:pt x="1363" y="417"/>
                    <a:pt x="1365" y="415"/>
                    <a:pt x="1365" y="415"/>
                  </a:cubicBezTo>
                  <a:cubicBezTo>
                    <a:pt x="1365" y="415"/>
                    <a:pt x="1365" y="416"/>
                    <a:pt x="1365" y="418"/>
                  </a:cubicBezTo>
                  <a:cubicBezTo>
                    <a:pt x="1365" y="419"/>
                    <a:pt x="1365" y="420"/>
                    <a:pt x="1364" y="420"/>
                  </a:cubicBezTo>
                  <a:close/>
                  <a:moveTo>
                    <a:pt x="1358" y="431"/>
                  </a:moveTo>
                  <a:cubicBezTo>
                    <a:pt x="1357" y="432"/>
                    <a:pt x="1356" y="432"/>
                    <a:pt x="1356" y="432"/>
                  </a:cubicBezTo>
                  <a:cubicBezTo>
                    <a:pt x="1356" y="432"/>
                    <a:pt x="1356" y="432"/>
                    <a:pt x="1356" y="431"/>
                  </a:cubicBezTo>
                  <a:cubicBezTo>
                    <a:pt x="1356" y="429"/>
                    <a:pt x="1357" y="429"/>
                    <a:pt x="1358" y="429"/>
                  </a:cubicBezTo>
                  <a:cubicBezTo>
                    <a:pt x="1360" y="429"/>
                    <a:pt x="1360" y="429"/>
                    <a:pt x="1358" y="431"/>
                  </a:cubicBezTo>
                  <a:close/>
                  <a:moveTo>
                    <a:pt x="1360" y="437"/>
                  </a:moveTo>
                  <a:cubicBezTo>
                    <a:pt x="1360" y="438"/>
                    <a:pt x="1359" y="438"/>
                    <a:pt x="1358" y="438"/>
                  </a:cubicBezTo>
                  <a:cubicBezTo>
                    <a:pt x="1356" y="438"/>
                    <a:pt x="1355" y="437"/>
                    <a:pt x="1357" y="436"/>
                  </a:cubicBezTo>
                  <a:cubicBezTo>
                    <a:pt x="1359" y="435"/>
                    <a:pt x="1360" y="436"/>
                    <a:pt x="1360" y="437"/>
                  </a:cubicBezTo>
                  <a:close/>
                  <a:moveTo>
                    <a:pt x="1357" y="442"/>
                  </a:moveTo>
                  <a:cubicBezTo>
                    <a:pt x="1359" y="442"/>
                    <a:pt x="1359" y="444"/>
                    <a:pt x="1358" y="446"/>
                  </a:cubicBezTo>
                  <a:cubicBezTo>
                    <a:pt x="1356" y="447"/>
                    <a:pt x="1355" y="447"/>
                    <a:pt x="1354" y="446"/>
                  </a:cubicBezTo>
                  <a:cubicBezTo>
                    <a:pt x="1354" y="444"/>
                    <a:pt x="1355" y="442"/>
                    <a:pt x="1357" y="442"/>
                  </a:cubicBezTo>
                  <a:close/>
                  <a:moveTo>
                    <a:pt x="1358" y="449"/>
                  </a:moveTo>
                  <a:cubicBezTo>
                    <a:pt x="1359" y="449"/>
                    <a:pt x="1360" y="449"/>
                    <a:pt x="1360" y="451"/>
                  </a:cubicBezTo>
                  <a:cubicBezTo>
                    <a:pt x="1360" y="454"/>
                    <a:pt x="1356" y="456"/>
                    <a:pt x="1355" y="454"/>
                  </a:cubicBezTo>
                  <a:cubicBezTo>
                    <a:pt x="1355" y="452"/>
                    <a:pt x="1356" y="449"/>
                    <a:pt x="1358" y="449"/>
                  </a:cubicBezTo>
                  <a:close/>
                  <a:moveTo>
                    <a:pt x="1364" y="395"/>
                  </a:moveTo>
                  <a:cubicBezTo>
                    <a:pt x="1365" y="395"/>
                    <a:pt x="1366" y="395"/>
                    <a:pt x="1366" y="396"/>
                  </a:cubicBezTo>
                  <a:cubicBezTo>
                    <a:pt x="1366" y="396"/>
                    <a:pt x="1364" y="398"/>
                    <a:pt x="1361" y="400"/>
                  </a:cubicBezTo>
                  <a:cubicBezTo>
                    <a:pt x="1358" y="402"/>
                    <a:pt x="1356" y="404"/>
                    <a:pt x="1355" y="404"/>
                  </a:cubicBezTo>
                  <a:cubicBezTo>
                    <a:pt x="1355" y="404"/>
                    <a:pt x="1355" y="394"/>
                    <a:pt x="1355" y="393"/>
                  </a:cubicBezTo>
                  <a:cubicBezTo>
                    <a:pt x="1356" y="392"/>
                    <a:pt x="1358" y="391"/>
                    <a:pt x="1360" y="389"/>
                  </a:cubicBezTo>
                  <a:cubicBezTo>
                    <a:pt x="1361" y="388"/>
                    <a:pt x="1363" y="386"/>
                    <a:pt x="1364" y="386"/>
                  </a:cubicBezTo>
                  <a:cubicBezTo>
                    <a:pt x="1365" y="384"/>
                    <a:pt x="1366" y="384"/>
                    <a:pt x="1366" y="387"/>
                  </a:cubicBezTo>
                  <a:cubicBezTo>
                    <a:pt x="1366" y="389"/>
                    <a:pt x="1366" y="390"/>
                    <a:pt x="1363" y="391"/>
                  </a:cubicBezTo>
                  <a:cubicBezTo>
                    <a:pt x="1360" y="392"/>
                    <a:pt x="1360" y="394"/>
                    <a:pt x="1364" y="395"/>
                  </a:cubicBezTo>
                  <a:close/>
                  <a:moveTo>
                    <a:pt x="1358" y="409"/>
                  </a:moveTo>
                  <a:cubicBezTo>
                    <a:pt x="1360" y="409"/>
                    <a:pt x="1361" y="409"/>
                    <a:pt x="1361" y="411"/>
                  </a:cubicBezTo>
                  <a:cubicBezTo>
                    <a:pt x="1362" y="412"/>
                    <a:pt x="1354" y="419"/>
                    <a:pt x="1354" y="417"/>
                  </a:cubicBezTo>
                  <a:cubicBezTo>
                    <a:pt x="1354" y="416"/>
                    <a:pt x="1354" y="414"/>
                    <a:pt x="1354" y="412"/>
                  </a:cubicBezTo>
                  <a:cubicBezTo>
                    <a:pt x="1354" y="409"/>
                    <a:pt x="1355" y="409"/>
                    <a:pt x="1358" y="409"/>
                  </a:cubicBezTo>
                  <a:close/>
                  <a:moveTo>
                    <a:pt x="1361" y="407"/>
                  </a:moveTo>
                  <a:cubicBezTo>
                    <a:pt x="1359" y="406"/>
                    <a:pt x="1359" y="406"/>
                    <a:pt x="1361" y="404"/>
                  </a:cubicBezTo>
                  <a:cubicBezTo>
                    <a:pt x="1365" y="401"/>
                    <a:pt x="1366" y="401"/>
                    <a:pt x="1366" y="405"/>
                  </a:cubicBezTo>
                  <a:cubicBezTo>
                    <a:pt x="1366" y="408"/>
                    <a:pt x="1365" y="408"/>
                    <a:pt x="1361" y="407"/>
                  </a:cubicBezTo>
                  <a:close/>
                  <a:moveTo>
                    <a:pt x="1365" y="381"/>
                  </a:moveTo>
                  <a:cubicBezTo>
                    <a:pt x="1364" y="381"/>
                    <a:pt x="1361" y="383"/>
                    <a:pt x="1359" y="385"/>
                  </a:cubicBezTo>
                  <a:cubicBezTo>
                    <a:pt x="1359" y="385"/>
                    <a:pt x="1359" y="385"/>
                    <a:pt x="1359" y="385"/>
                  </a:cubicBezTo>
                  <a:cubicBezTo>
                    <a:pt x="1357" y="387"/>
                    <a:pt x="1355" y="388"/>
                    <a:pt x="1354" y="388"/>
                  </a:cubicBezTo>
                  <a:cubicBezTo>
                    <a:pt x="1354" y="388"/>
                    <a:pt x="1354" y="387"/>
                    <a:pt x="1353" y="384"/>
                  </a:cubicBezTo>
                  <a:cubicBezTo>
                    <a:pt x="1353" y="380"/>
                    <a:pt x="1353" y="380"/>
                    <a:pt x="1356" y="377"/>
                  </a:cubicBezTo>
                  <a:cubicBezTo>
                    <a:pt x="1363" y="372"/>
                    <a:pt x="1368" y="371"/>
                    <a:pt x="1366" y="377"/>
                  </a:cubicBezTo>
                  <a:cubicBezTo>
                    <a:pt x="1366" y="379"/>
                    <a:pt x="1365" y="380"/>
                    <a:pt x="1365" y="381"/>
                  </a:cubicBezTo>
                  <a:close/>
                  <a:moveTo>
                    <a:pt x="1348" y="443"/>
                  </a:moveTo>
                  <a:cubicBezTo>
                    <a:pt x="1350" y="442"/>
                    <a:pt x="1350" y="442"/>
                    <a:pt x="1350" y="446"/>
                  </a:cubicBezTo>
                  <a:cubicBezTo>
                    <a:pt x="1350" y="449"/>
                    <a:pt x="1350" y="451"/>
                    <a:pt x="1348" y="452"/>
                  </a:cubicBezTo>
                  <a:cubicBezTo>
                    <a:pt x="1347" y="454"/>
                    <a:pt x="1346" y="454"/>
                    <a:pt x="1346" y="452"/>
                  </a:cubicBezTo>
                  <a:cubicBezTo>
                    <a:pt x="1345" y="450"/>
                    <a:pt x="1346" y="445"/>
                    <a:pt x="1348" y="443"/>
                  </a:cubicBezTo>
                  <a:close/>
                  <a:moveTo>
                    <a:pt x="1345" y="434"/>
                  </a:moveTo>
                  <a:cubicBezTo>
                    <a:pt x="1345" y="430"/>
                    <a:pt x="1346" y="430"/>
                    <a:pt x="1348" y="429"/>
                  </a:cubicBezTo>
                  <a:cubicBezTo>
                    <a:pt x="1351" y="429"/>
                    <a:pt x="1351" y="430"/>
                    <a:pt x="1351" y="434"/>
                  </a:cubicBezTo>
                  <a:cubicBezTo>
                    <a:pt x="1351" y="436"/>
                    <a:pt x="1350" y="437"/>
                    <a:pt x="1348" y="437"/>
                  </a:cubicBezTo>
                  <a:cubicBezTo>
                    <a:pt x="1345" y="438"/>
                    <a:pt x="1345" y="438"/>
                    <a:pt x="1345" y="434"/>
                  </a:cubicBezTo>
                  <a:close/>
                  <a:moveTo>
                    <a:pt x="1348" y="470"/>
                  </a:moveTo>
                  <a:cubicBezTo>
                    <a:pt x="1350" y="469"/>
                    <a:pt x="1351" y="470"/>
                    <a:pt x="1351" y="471"/>
                  </a:cubicBezTo>
                  <a:cubicBezTo>
                    <a:pt x="1351" y="471"/>
                    <a:pt x="1350" y="472"/>
                    <a:pt x="1349" y="472"/>
                  </a:cubicBezTo>
                  <a:cubicBezTo>
                    <a:pt x="1345" y="472"/>
                    <a:pt x="1345" y="470"/>
                    <a:pt x="1348" y="470"/>
                  </a:cubicBezTo>
                  <a:close/>
                  <a:moveTo>
                    <a:pt x="1346" y="422"/>
                  </a:moveTo>
                  <a:cubicBezTo>
                    <a:pt x="1346" y="419"/>
                    <a:pt x="1345" y="420"/>
                    <a:pt x="1344" y="422"/>
                  </a:cubicBezTo>
                  <a:cubicBezTo>
                    <a:pt x="1343" y="425"/>
                    <a:pt x="1339" y="426"/>
                    <a:pt x="1339" y="424"/>
                  </a:cubicBezTo>
                  <a:cubicBezTo>
                    <a:pt x="1339" y="422"/>
                    <a:pt x="1339" y="422"/>
                    <a:pt x="1346" y="416"/>
                  </a:cubicBezTo>
                  <a:cubicBezTo>
                    <a:pt x="1351" y="412"/>
                    <a:pt x="1352" y="412"/>
                    <a:pt x="1351" y="417"/>
                  </a:cubicBezTo>
                  <a:cubicBezTo>
                    <a:pt x="1351" y="421"/>
                    <a:pt x="1346" y="425"/>
                    <a:pt x="1346" y="422"/>
                  </a:cubicBezTo>
                  <a:close/>
                  <a:moveTo>
                    <a:pt x="1330" y="601"/>
                  </a:moveTo>
                  <a:cubicBezTo>
                    <a:pt x="1329" y="601"/>
                    <a:pt x="1328" y="601"/>
                    <a:pt x="1328" y="600"/>
                  </a:cubicBezTo>
                  <a:cubicBezTo>
                    <a:pt x="1327" y="597"/>
                    <a:pt x="1326" y="558"/>
                    <a:pt x="1327" y="557"/>
                  </a:cubicBezTo>
                  <a:cubicBezTo>
                    <a:pt x="1327" y="557"/>
                    <a:pt x="1329" y="557"/>
                    <a:pt x="1330" y="557"/>
                  </a:cubicBezTo>
                  <a:cubicBezTo>
                    <a:pt x="1332" y="558"/>
                    <a:pt x="1332" y="559"/>
                    <a:pt x="1332" y="566"/>
                  </a:cubicBezTo>
                  <a:cubicBezTo>
                    <a:pt x="1332" y="571"/>
                    <a:pt x="1331" y="574"/>
                    <a:pt x="1331" y="574"/>
                  </a:cubicBezTo>
                  <a:cubicBezTo>
                    <a:pt x="1330" y="574"/>
                    <a:pt x="1330" y="575"/>
                    <a:pt x="1331" y="576"/>
                  </a:cubicBezTo>
                  <a:cubicBezTo>
                    <a:pt x="1332" y="577"/>
                    <a:pt x="1333" y="580"/>
                    <a:pt x="1333" y="600"/>
                  </a:cubicBezTo>
                  <a:cubicBezTo>
                    <a:pt x="1334" y="613"/>
                    <a:pt x="1334" y="624"/>
                    <a:pt x="1334" y="624"/>
                  </a:cubicBezTo>
                  <a:cubicBezTo>
                    <a:pt x="1334" y="624"/>
                    <a:pt x="1333" y="623"/>
                    <a:pt x="1332" y="623"/>
                  </a:cubicBezTo>
                  <a:cubicBezTo>
                    <a:pt x="1331" y="622"/>
                    <a:pt x="1331" y="620"/>
                    <a:pt x="1331" y="611"/>
                  </a:cubicBezTo>
                  <a:cubicBezTo>
                    <a:pt x="1331" y="602"/>
                    <a:pt x="1331" y="600"/>
                    <a:pt x="1330" y="601"/>
                  </a:cubicBezTo>
                  <a:close/>
                  <a:moveTo>
                    <a:pt x="1322" y="432"/>
                  </a:moveTo>
                  <a:cubicBezTo>
                    <a:pt x="1320" y="433"/>
                    <a:pt x="1319" y="434"/>
                    <a:pt x="1318" y="434"/>
                  </a:cubicBezTo>
                  <a:cubicBezTo>
                    <a:pt x="1318" y="434"/>
                    <a:pt x="1318" y="431"/>
                    <a:pt x="1318" y="428"/>
                  </a:cubicBezTo>
                  <a:cubicBezTo>
                    <a:pt x="1317" y="423"/>
                    <a:pt x="1318" y="422"/>
                    <a:pt x="1320" y="420"/>
                  </a:cubicBezTo>
                  <a:cubicBezTo>
                    <a:pt x="1321" y="419"/>
                    <a:pt x="1323" y="418"/>
                    <a:pt x="1323" y="419"/>
                  </a:cubicBezTo>
                  <a:cubicBezTo>
                    <a:pt x="1323" y="419"/>
                    <a:pt x="1324" y="421"/>
                    <a:pt x="1324" y="424"/>
                  </a:cubicBezTo>
                  <a:cubicBezTo>
                    <a:pt x="1324" y="429"/>
                    <a:pt x="1324" y="430"/>
                    <a:pt x="1322" y="432"/>
                  </a:cubicBezTo>
                  <a:close/>
                  <a:moveTo>
                    <a:pt x="1321" y="445"/>
                  </a:moveTo>
                  <a:cubicBezTo>
                    <a:pt x="1318" y="448"/>
                    <a:pt x="1318" y="448"/>
                    <a:pt x="1318" y="444"/>
                  </a:cubicBezTo>
                  <a:cubicBezTo>
                    <a:pt x="1318" y="441"/>
                    <a:pt x="1318" y="440"/>
                    <a:pt x="1320" y="438"/>
                  </a:cubicBezTo>
                  <a:cubicBezTo>
                    <a:pt x="1321" y="437"/>
                    <a:pt x="1323" y="436"/>
                    <a:pt x="1323" y="436"/>
                  </a:cubicBezTo>
                  <a:cubicBezTo>
                    <a:pt x="1325" y="437"/>
                    <a:pt x="1323" y="443"/>
                    <a:pt x="1321" y="445"/>
                  </a:cubicBezTo>
                  <a:close/>
                  <a:moveTo>
                    <a:pt x="1323" y="414"/>
                  </a:moveTo>
                  <a:cubicBezTo>
                    <a:pt x="1320" y="416"/>
                    <a:pt x="1318" y="417"/>
                    <a:pt x="1318" y="417"/>
                  </a:cubicBezTo>
                  <a:cubicBezTo>
                    <a:pt x="1317" y="416"/>
                    <a:pt x="1317" y="409"/>
                    <a:pt x="1318" y="407"/>
                  </a:cubicBezTo>
                  <a:cubicBezTo>
                    <a:pt x="1319" y="406"/>
                    <a:pt x="1326" y="401"/>
                    <a:pt x="1327" y="401"/>
                  </a:cubicBezTo>
                  <a:cubicBezTo>
                    <a:pt x="1327" y="401"/>
                    <a:pt x="1327" y="403"/>
                    <a:pt x="1327" y="405"/>
                  </a:cubicBezTo>
                  <a:cubicBezTo>
                    <a:pt x="1326" y="409"/>
                    <a:pt x="1325" y="411"/>
                    <a:pt x="1323" y="414"/>
                  </a:cubicBezTo>
                  <a:close/>
                  <a:moveTo>
                    <a:pt x="1324" y="399"/>
                  </a:moveTo>
                  <a:cubicBezTo>
                    <a:pt x="1319" y="403"/>
                    <a:pt x="1319" y="404"/>
                    <a:pt x="1318" y="402"/>
                  </a:cubicBezTo>
                  <a:cubicBezTo>
                    <a:pt x="1317" y="399"/>
                    <a:pt x="1318" y="396"/>
                    <a:pt x="1321" y="394"/>
                  </a:cubicBezTo>
                  <a:cubicBezTo>
                    <a:pt x="1323" y="392"/>
                    <a:pt x="1323" y="392"/>
                    <a:pt x="1326" y="394"/>
                  </a:cubicBezTo>
                  <a:cubicBezTo>
                    <a:pt x="1328" y="395"/>
                    <a:pt x="1328" y="395"/>
                    <a:pt x="1328" y="395"/>
                  </a:cubicBezTo>
                  <a:lnTo>
                    <a:pt x="1324" y="399"/>
                  </a:lnTo>
                  <a:close/>
                  <a:moveTo>
                    <a:pt x="1324" y="367"/>
                  </a:moveTo>
                  <a:cubicBezTo>
                    <a:pt x="1322" y="369"/>
                    <a:pt x="1319" y="370"/>
                    <a:pt x="1319" y="370"/>
                  </a:cubicBezTo>
                  <a:cubicBezTo>
                    <a:pt x="1318" y="370"/>
                    <a:pt x="1317" y="368"/>
                    <a:pt x="1318" y="363"/>
                  </a:cubicBezTo>
                  <a:cubicBezTo>
                    <a:pt x="1318" y="360"/>
                    <a:pt x="1319" y="359"/>
                    <a:pt x="1323" y="356"/>
                  </a:cubicBezTo>
                  <a:cubicBezTo>
                    <a:pt x="1327" y="353"/>
                    <a:pt x="1327" y="353"/>
                    <a:pt x="1327" y="353"/>
                  </a:cubicBezTo>
                  <a:cubicBezTo>
                    <a:pt x="1327" y="358"/>
                    <a:pt x="1327" y="358"/>
                    <a:pt x="1327" y="358"/>
                  </a:cubicBezTo>
                  <a:cubicBezTo>
                    <a:pt x="1328" y="363"/>
                    <a:pt x="1328" y="363"/>
                    <a:pt x="1324" y="367"/>
                  </a:cubicBezTo>
                  <a:close/>
                  <a:moveTo>
                    <a:pt x="1328" y="370"/>
                  </a:moveTo>
                  <a:cubicBezTo>
                    <a:pt x="1328" y="372"/>
                    <a:pt x="1326" y="374"/>
                    <a:pt x="1324" y="376"/>
                  </a:cubicBezTo>
                  <a:cubicBezTo>
                    <a:pt x="1321" y="378"/>
                    <a:pt x="1319" y="380"/>
                    <a:pt x="1319" y="380"/>
                  </a:cubicBezTo>
                  <a:cubicBezTo>
                    <a:pt x="1318" y="380"/>
                    <a:pt x="1318" y="376"/>
                    <a:pt x="1320" y="375"/>
                  </a:cubicBezTo>
                  <a:cubicBezTo>
                    <a:pt x="1321" y="374"/>
                    <a:pt x="1323" y="372"/>
                    <a:pt x="1324" y="371"/>
                  </a:cubicBezTo>
                  <a:cubicBezTo>
                    <a:pt x="1327" y="368"/>
                    <a:pt x="1328" y="368"/>
                    <a:pt x="1328" y="370"/>
                  </a:cubicBezTo>
                  <a:close/>
                  <a:moveTo>
                    <a:pt x="1321" y="383"/>
                  </a:moveTo>
                  <a:cubicBezTo>
                    <a:pt x="1327" y="378"/>
                    <a:pt x="1328" y="377"/>
                    <a:pt x="1328" y="381"/>
                  </a:cubicBezTo>
                  <a:cubicBezTo>
                    <a:pt x="1328" y="383"/>
                    <a:pt x="1327" y="384"/>
                    <a:pt x="1323" y="387"/>
                  </a:cubicBezTo>
                  <a:cubicBezTo>
                    <a:pt x="1321" y="390"/>
                    <a:pt x="1318" y="391"/>
                    <a:pt x="1318" y="391"/>
                  </a:cubicBezTo>
                  <a:cubicBezTo>
                    <a:pt x="1316" y="389"/>
                    <a:pt x="1318" y="386"/>
                    <a:pt x="1321" y="383"/>
                  </a:cubicBezTo>
                  <a:close/>
                  <a:moveTo>
                    <a:pt x="1328" y="461"/>
                  </a:moveTo>
                  <a:cubicBezTo>
                    <a:pt x="1328" y="462"/>
                    <a:pt x="1328" y="462"/>
                    <a:pt x="1327" y="462"/>
                  </a:cubicBezTo>
                  <a:cubicBezTo>
                    <a:pt x="1327" y="462"/>
                    <a:pt x="1326" y="462"/>
                    <a:pt x="1326" y="461"/>
                  </a:cubicBezTo>
                  <a:cubicBezTo>
                    <a:pt x="1326" y="461"/>
                    <a:pt x="1327" y="461"/>
                    <a:pt x="1327" y="461"/>
                  </a:cubicBezTo>
                  <a:cubicBezTo>
                    <a:pt x="1328" y="461"/>
                    <a:pt x="1328" y="461"/>
                    <a:pt x="1328" y="461"/>
                  </a:cubicBezTo>
                  <a:close/>
                  <a:moveTo>
                    <a:pt x="1334" y="489"/>
                  </a:moveTo>
                  <a:cubicBezTo>
                    <a:pt x="1342" y="489"/>
                    <a:pt x="1343" y="489"/>
                    <a:pt x="1343" y="491"/>
                  </a:cubicBezTo>
                  <a:cubicBezTo>
                    <a:pt x="1343" y="494"/>
                    <a:pt x="1334" y="495"/>
                    <a:pt x="1331" y="493"/>
                  </a:cubicBezTo>
                  <a:cubicBezTo>
                    <a:pt x="1329" y="490"/>
                    <a:pt x="1328" y="491"/>
                    <a:pt x="1329" y="496"/>
                  </a:cubicBezTo>
                  <a:cubicBezTo>
                    <a:pt x="1329" y="499"/>
                    <a:pt x="1328" y="502"/>
                    <a:pt x="1328" y="502"/>
                  </a:cubicBezTo>
                  <a:cubicBezTo>
                    <a:pt x="1326" y="502"/>
                    <a:pt x="1325" y="500"/>
                    <a:pt x="1326" y="494"/>
                  </a:cubicBezTo>
                  <a:cubicBezTo>
                    <a:pt x="1326" y="490"/>
                    <a:pt x="1326" y="490"/>
                    <a:pt x="1326" y="490"/>
                  </a:cubicBezTo>
                  <a:lnTo>
                    <a:pt x="1334" y="489"/>
                  </a:lnTo>
                  <a:close/>
                  <a:moveTo>
                    <a:pt x="1332" y="317"/>
                  </a:moveTo>
                  <a:cubicBezTo>
                    <a:pt x="1334" y="317"/>
                    <a:pt x="1334" y="318"/>
                    <a:pt x="1334" y="322"/>
                  </a:cubicBezTo>
                  <a:cubicBezTo>
                    <a:pt x="1334" y="324"/>
                    <a:pt x="1334" y="326"/>
                    <a:pt x="1333" y="327"/>
                  </a:cubicBezTo>
                  <a:cubicBezTo>
                    <a:pt x="1331" y="329"/>
                    <a:pt x="1330" y="328"/>
                    <a:pt x="1330" y="323"/>
                  </a:cubicBezTo>
                  <a:cubicBezTo>
                    <a:pt x="1330" y="318"/>
                    <a:pt x="1331" y="317"/>
                    <a:pt x="1332" y="317"/>
                  </a:cubicBezTo>
                  <a:close/>
                  <a:moveTo>
                    <a:pt x="1333" y="307"/>
                  </a:moveTo>
                  <a:cubicBezTo>
                    <a:pt x="1334" y="309"/>
                    <a:pt x="1334" y="310"/>
                    <a:pt x="1333" y="310"/>
                  </a:cubicBezTo>
                  <a:cubicBezTo>
                    <a:pt x="1333" y="310"/>
                    <a:pt x="1332" y="309"/>
                    <a:pt x="1332" y="308"/>
                  </a:cubicBezTo>
                  <a:cubicBezTo>
                    <a:pt x="1331" y="304"/>
                    <a:pt x="1333" y="304"/>
                    <a:pt x="1333" y="307"/>
                  </a:cubicBezTo>
                  <a:close/>
                  <a:moveTo>
                    <a:pt x="1342" y="296"/>
                  </a:moveTo>
                  <a:cubicBezTo>
                    <a:pt x="1348" y="296"/>
                    <a:pt x="1348" y="296"/>
                    <a:pt x="1348" y="298"/>
                  </a:cubicBezTo>
                  <a:cubicBezTo>
                    <a:pt x="1348" y="299"/>
                    <a:pt x="1347" y="301"/>
                    <a:pt x="1346" y="302"/>
                  </a:cubicBezTo>
                  <a:cubicBezTo>
                    <a:pt x="1344" y="302"/>
                    <a:pt x="1342" y="304"/>
                    <a:pt x="1340" y="304"/>
                  </a:cubicBezTo>
                  <a:cubicBezTo>
                    <a:pt x="1337" y="305"/>
                    <a:pt x="1337" y="305"/>
                    <a:pt x="1335" y="301"/>
                  </a:cubicBezTo>
                  <a:cubicBezTo>
                    <a:pt x="1333" y="297"/>
                    <a:pt x="1334" y="297"/>
                    <a:pt x="1342" y="296"/>
                  </a:cubicBezTo>
                  <a:close/>
                  <a:moveTo>
                    <a:pt x="1335" y="290"/>
                  </a:moveTo>
                  <a:cubicBezTo>
                    <a:pt x="1335" y="289"/>
                    <a:pt x="1336" y="288"/>
                    <a:pt x="1336" y="288"/>
                  </a:cubicBezTo>
                  <a:cubicBezTo>
                    <a:pt x="1337" y="288"/>
                    <a:pt x="1338" y="289"/>
                    <a:pt x="1339" y="289"/>
                  </a:cubicBezTo>
                  <a:cubicBezTo>
                    <a:pt x="1342" y="289"/>
                    <a:pt x="1342" y="289"/>
                    <a:pt x="1342" y="289"/>
                  </a:cubicBezTo>
                  <a:cubicBezTo>
                    <a:pt x="1339" y="291"/>
                    <a:pt x="1339" y="291"/>
                    <a:pt x="1339" y="291"/>
                  </a:cubicBezTo>
                  <a:cubicBezTo>
                    <a:pt x="1336" y="293"/>
                    <a:pt x="1335" y="293"/>
                    <a:pt x="1335" y="290"/>
                  </a:cubicBezTo>
                  <a:close/>
                  <a:moveTo>
                    <a:pt x="1346" y="289"/>
                  </a:moveTo>
                  <a:cubicBezTo>
                    <a:pt x="1348" y="287"/>
                    <a:pt x="1348" y="287"/>
                    <a:pt x="1348" y="289"/>
                  </a:cubicBezTo>
                  <a:cubicBezTo>
                    <a:pt x="1348" y="290"/>
                    <a:pt x="1348" y="291"/>
                    <a:pt x="1347" y="292"/>
                  </a:cubicBezTo>
                  <a:cubicBezTo>
                    <a:pt x="1343" y="293"/>
                    <a:pt x="1343" y="291"/>
                    <a:pt x="1346" y="289"/>
                  </a:cubicBezTo>
                  <a:close/>
                  <a:moveTo>
                    <a:pt x="1361" y="295"/>
                  </a:moveTo>
                  <a:cubicBezTo>
                    <a:pt x="1362" y="296"/>
                    <a:pt x="1362" y="298"/>
                    <a:pt x="1363" y="300"/>
                  </a:cubicBezTo>
                  <a:cubicBezTo>
                    <a:pt x="1363" y="305"/>
                    <a:pt x="1363" y="305"/>
                    <a:pt x="1360" y="305"/>
                  </a:cubicBezTo>
                  <a:cubicBezTo>
                    <a:pt x="1354" y="304"/>
                    <a:pt x="1351" y="304"/>
                    <a:pt x="1352" y="303"/>
                  </a:cubicBezTo>
                  <a:cubicBezTo>
                    <a:pt x="1352" y="301"/>
                    <a:pt x="1360" y="295"/>
                    <a:pt x="1361" y="295"/>
                  </a:cubicBezTo>
                  <a:close/>
                  <a:moveTo>
                    <a:pt x="1353" y="290"/>
                  </a:moveTo>
                  <a:cubicBezTo>
                    <a:pt x="1353" y="290"/>
                    <a:pt x="1355" y="289"/>
                    <a:pt x="1356" y="290"/>
                  </a:cubicBezTo>
                  <a:cubicBezTo>
                    <a:pt x="1359" y="290"/>
                    <a:pt x="1359" y="290"/>
                    <a:pt x="1357" y="290"/>
                  </a:cubicBezTo>
                  <a:cubicBezTo>
                    <a:pt x="1354" y="292"/>
                    <a:pt x="1352" y="292"/>
                    <a:pt x="1353" y="290"/>
                  </a:cubicBezTo>
                  <a:close/>
                  <a:moveTo>
                    <a:pt x="1363" y="311"/>
                  </a:moveTo>
                  <a:cubicBezTo>
                    <a:pt x="1363" y="312"/>
                    <a:pt x="1362" y="312"/>
                    <a:pt x="1360" y="312"/>
                  </a:cubicBezTo>
                  <a:cubicBezTo>
                    <a:pt x="1358" y="312"/>
                    <a:pt x="1358" y="312"/>
                    <a:pt x="1359" y="311"/>
                  </a:cubicBezTo>
                  <a:cubicBezTo>
                    <a:pt x="1360" y="310"/>
                    <a:pt x="1361" y="310"/>
                    <a:pt x="1362" y="310"/>
                  </a:cubicBezTo>
                  <a:cubicBezTo>
                    <a:pt x="1362" y="310"/>
                    <a:pt x="1363" y="310"/>
                    <a:pt x="1363" y="311"/>
                  </a:cubicBezTo>
                  <a:close/>
                  <a:moveTo>
                    <a:pt x="1354" y="308"/>
                  </a:moveTo>
                  <a:cubicBezTo>
                    <a:pt x="1358" y="308"/>
                    <a:pt x="1358" y="308"/>
                    <a:pt x="1355" y="311"/>
                  </a:cubicBezTo>
                  <a:cubicBezTo>
                    <a:pt x="1352" y="313"/>
                    <a:pt x="1350" y="313"/>
                    <a:pt x="1351" y="310"/>
                  </a:cubicBezTo>
                  <a:cubicBezTo>
                    <a:pt x="1351" y="308"/>
                    <a:pt x="1351" y="307"/>
                    <a:pt x="1354" y="308"/>
                  </a:cubicBezTo>
                  <a:close/>
                  <a:moveTo>
                    <a:pt x="1351" y="317"/>
                  </a:moveTo>
                  <a:cubicBezTo>
                    <a:pt x="1353" y="316"/>
                    <a:pt x="1360" y="315"/>
                    <a:pt x="1362" y="316"/>
                  </a:cubicBezTo>
                  <a:cubicBezTo>
                    <a:pt x="1365" y="317"/>
                    <a:pt x="1363" y="321"/>
                    <a:pt x="1359" y="323"/>
                  </a:cubicBezTo>
                  <a:cubicBezTo>
                    <a:pt x="1356" y="325"/>
                    <a:pt x="1353" y="326"/>
                    <a:pt x="1352" y="326"/>
                  </a:cubicBezTo>
                  <a:cubicBezTo>
                    <a:pt x="1350" y="326"/>
                    <a:pt x="1350" y="326"/>
                    <a:pt x="1350" y="322"/>
                  </a:cubicBezTo>
                  <a:cubicBezTo>
                    <a:pt x="1350" y="320"/>
                    <a:pt x="1350" y="318"/>
                    <a:pt x="1351" y="317"/>
                  </a:cubicBezTo>
                  <a:close/>
                  <a:moveTo>
                    <a:pt x="1377" y="394"/>
                  </a:moveTo>
                  <a:cubicBezTo>
                    <a:pt x="1378" y="393"/>
                    <a:pt x="1380" y="393"/>
                    <a:pt x="1382" y="393"/>
                  </a:cubicBezTo>
                  <a:cubicBezTo>
                    <a:pt x="1385" y="393"/>
                    <a:pt x="1385" y="393"/>
                    <a:pt x="1385" y="395"/>
                  </a:cubicBezTo>
                  <a:cubicBezTo>
                    <a:pt x="1385" y="396"/>
                    <a:pt x="1384" y="397"/>
                    <a:pt x="1382" y="399"/>
                  </a:cubicBezTo>
                  <a:cubicBezTo>
                    <a:pt x="1381" y="400"/>
                    <a:pt x="1379" y="401"/>
                    <a:pt x="1379" y="401"/>
                  </a:cubicBezTo>
                  <a:cubicBezTo>
                    <a:pt x="1378" y="401"/>
                    <a:pt x="1377" y="395"/>
                    <a:pt x="1377" y="394"/>
                  </a:cubicBezTo>
                  <a:close/>
                  <a:moveTo>
                    <a:pt x="1378" y="437"/>
                  </a:moveTo>
                  <a:cubicBezTo>
                    <a:pt x="1378" y="438"/>
                    <a:pt x="1377" y="439"/>
                    <a:pt x="1376" y="439"/>
                  </a:cubicBezTo>
                  <a:cubicBezTo>
                    <a:pt x="1373" y="439"/>
                    <a:pt x="1373" y="439"/>
                    <a:pt x="1375" y="437"/>
                  </a:cubicBezTo>
                  <a:cubicBezTo>
                    <a:pt x="1377" y="435"/>
                    <a:pt x="1378" y="435"/>
                    <a:pt x="1378" y="437"/>
                  </a:cubicBezTo>
                  <a:close/>
                  <a:moveTo>
                    <a:pt x="1384" y="390"/>
                  </a:moveTo>
                  <a:cubicBezTo>
                    <a:pt x="1384" y="390"/>
                    <a:pt x="1384" y="390"/>
                    <a:pt x="1384" y="389"/>
                  </a:cubicBezTo>
                  <a:cubicBezTo>
                    <a:pt x="1384" y="389"/>
                    <a:pt x="1384" y="388"/>
                    <a:pt x="1385" y="388"/>
                  </a:cubicBezTo>
                  <a:cubicBezTo>
                    <a:pt x="1386" y="388"/>
                    <a:pt x="1386" y="389"/>
                    <a:pt x="1386" y="389"/>
                  </a:cubicBezTo>
                  <a:cubicBezTo>
                    <a:pt x="1386" y="390"/>
                    <a:pt x="1385" y="390"/>
                    <a:pt x="1384" y="390"/>
                  </a:cubicBezTo>
                  <a:close/>
                  <a:moveTo>
                    <a:pt x="1383" y="305"/>
                  </a:moveTo>
                  <a:cubicBezTo>
                    <a:pt x="1382" y="306"/>
                    <a:pt x="1380" y="307"/>
                    <a:pt x="1380" y="308"/>
                  </a:cubicBezTo>
                  <a:cubicBezTo>
                    <a:pt x="1380" y="308"/>
                    <a:pt x="1379" y="305"/>
                    <a:pt x="1379" y="302"/>
                  </a:cubicBezTo>
                  <a:cubicBezTo>
                    <a:pt x="1379" y="298"/>
                    <a:pt x="1379" y="297"/>
                    <a:pt x="1381" y="296"/>
                  </a:cubicBezTo>
                  <a:cubicBezTo>
                    <a:pt x="1385" y="294"/>
                    <a:pt x="1386" y="295"/>
                    <a:pt x="1386" y="299"/>
                  </a:cubicBezTo>
                  <a:cubicBezTo>
                    <a:pt x="1386" y="302"/>
                    <a:pt x="1385" y="303"/>
                    <a:pt x="1383" y="305"/>
                  </a:cubicBezTo>
                  <a:close/>
                  <a:moveTo>
                    <a:pt x="1385" y="312"/>
                  </a:moveTo>
                  <a:cubicBezTo>
                    <a:pt x="1383" y="313"/>
                    <a:pt x="1379" y="313"/>
                    <a:pt x="1379" y="312"/>
                  </a:cubicBezTo>
                  <a:cubicBezTo>
                    <a:pt x="1379" y="311"/>
                    <a:pt x="1384" y="309"/>
                    <a:pt x="1385" y="310"/>
                  </a:cubicBezTo>
                  <a:cubicBezTo>
                    <a:pt x="1386" y="311"/>
                    <a:pt x="1386" y="311"/>
                    <a:pt x="1385" y="312"/>
                  </a:cubicBezTo>
                  <a:close/>
                  <a:moveTo>
                    <a:pt x="1379" y="315"/>
                  </a:moveTo>
                  <a:cubicBezTo>
                    <a:pt x="1380" y="314"/>
                    <a:pt x="1381" y="315"/>
                    <a:pt x="1383" y="315"/>
                  </a:cubicBezTo>
                  <a:cubicBezTo>
                    <a:pt x="1385" y="316"/>
                    <a:pt x="1385" y="317"/>
                    <a:pt x="1385" y="320"/>
                  </a:cubicBezTo>
                  <a:cubicBezTo>
                    <a:pt x="1384" y="322"/>
                    <a:pt x="1384" y="324"/>
                    <a:pt x="1384" y="325"/>
                  </a:cubicBezTo>
                  <a:cubicBezTo>
                    <a:pt x="1384" y="325"/>
                    <a:pt x="1383" y="326"/>
                    <a:pt x="1381" y="326"/>
                  </a:cubicBezTo>
                  <a:cubicBezTo>
                    <a:pt x="1378" y="326"/>
                    <a:pt x="1378" y="326"/>
                    <a:pt x="1378" y="326"/>
                  </a:cubicBezTo>
                  <a:cubicBezTo>
                    <a:pt x="1379" y="320"/>
                    <a:pt x="1379" y="320"/>
                    <a:pt x="1379" y="320"/>
                  </a:cubicBezTo>
                  <a:cubicBezTo>
                    <a:pt x="1379" y="318"/>
                    <a:pt x="1379" y="315"/>
                    <a:pt x="1379" y="315"/>
                  </a:cubicBezTo>
                  <a:close/>
                  <a:moveTo>
                    <a:pt x="1381" y="329"/>
                  </a:moveTo>
                  <a:cubicBezTo>
                    <a:pt x="1384" y="329"/>
                    <a:pt x="1386" y="333"/>
                    <a:pt x="1385" y="338"/>
                  </a:cubicBezTo>
                  <a:cubicBezTo>
                    <a:pt x="1384" y="339"/>
                    <a:pt x="1384" y="341"/>
                    <a:pt x="1384" y="342"/>
                  </a:cubicBezTo>
                  <a:cubicBezTo>
                    <a:pt x="1383" y="343"/>
                    <a:pt x="1379" y="343"/>
                    <a:pt x="1378" y="342"/>
                  </a:cubicBezTo>
                  <a:cubicBezTo>
                    <a:pt x="1378" y="341"/>
                    <a:pt x="1378" y="338"/>
                    <a:pt x="1378" y="335"/>
                  </a:cubicBezTo>
                  <a:cubicBezTo>
                    <a:pt x="1378" y="329"/>
                    <a:pt x="1379" y="329"/>
                    <a:pt x="1381" y="329"/>
                  </a:cubicBezTo>
                  <a:close/>
                  <a:moveTo>
                    <a:pt x="1385" y="356"/>
                  </a:moveTo>
                  <a:cubicBezTo>
                    <a:pt x="1385" y="356"/>
                    <a:pt x="1385" y="359"/>
                    <a:pt x="1385" y="362"/>
                  </a:cubicBezTo>
                  <a:cubicBezTo>
                    <a:pt x="1385" y="367"/>
                    <a:pt x="1385" y="367"/>
                    <a:pt x="1382" y="369"/>
                  </a:cubicBezTo>
                  <a:cubicBezTo>
                    <a:pt x="1378" y="371"/>
                    <a:pt x="1377" y="370"/>
                    <a:pt x="1378" y="366"/>
                  </a:cubicBezTo>
                  <a:cubicBezTo>
                    <a:pt x="1380" y="360"/>
                    <a:pt x="1382" y="356"/>
                    <a:pt x="1385" y="356"/>
                  </a:cubicBezTo>
                  <a:close/>
                  <a:moveTo>
                    <a:pt x="1380" y="347"/>
                  </a:moveTo>
                  <a:cubicBezTo>
                    <a:pt x="1384" y="346"/>
                    <a:pt x="1385" y="347"/>
                    <a:pt x="1384" y="350"/>
                  </a:cubicBezTo>
                  <a:cubicBezTo>
                    <a:pt x="1384" y="351"/>
                    <a:pt x="1383" y="353"/>
                    <a:pt x="1382" y="354"/>
                  </a:cubicBezTo>
                  <a:cubicBezTo>
                    <a:pt x="1381" y="354"/>
                    <a:pt x="1380" y="354"/>
                    <a:pt x="1379" y="352"/>
                  </a:cubicBezTo>
                  <a:cubicBezTo>
                    <a:pt x="1378" y="349"/>
                    <a:pt x="1378" y="348"/>
                    <a:pt x="1380" y="347"/>
                  </a:cubicBezTo>
                  <a:close/>
                  <a:moveTo>
                    <a:pt x="1378" y="375"/>
                  </a:moveTo>
                  <a:cubicBezTo>
                    <a:pt x="1379" y="374"/>
                    <a:pt x="1381" y="374"/>
                    <a:pt x="1382" y="373"/>
                  </a:cubicBezTo>
                  <a:cubicBezTo>
                    <a:pt x="1386" y="373"/>
                    <a:pt x="1386" y="373"/>
                    <a:pt x="1386" y="378"/>
                  </a:cubicBezTo>
                  <a:cubicBezTo>
                    <a:pt x="1386" y="383"/>
                    <a:pt x="1386" y="383"/>
                    <a:pt x="1382" y="386"/>
                  </a:cubicBezTo>
                  <a:cubicBezTo>
                    <a:pt x="1380" y="387"/>
                    <a:pt x="1378" y="388"/>
                    <a:pt x="1378" y="388"/>
                  </a:cubicBezTo>
                  <a:cubicBezTo>
                    <a:pt x="1377" y="388"/>
                    <a:pt x="1377" y="377"/>
                    <a:pt x="1378" y="375"/>
                  </a:cubicBezTo>
                  <a:close/>
                  <a:moveTo>
                    <a:pt x="1377" y="303"/>
                  </a:moveTo>
                  <a:cubicBezTo>
                    <a:pt x="1377" y="306"/>
                    <a:pt x="1377" y="307"/>
                    <a:pt x="1374" y="307"/>
                  </a:cubicBezTo>
                  <a:cubicBezTo>
                    <a:pt x="1372" y="307"/>
                    <a:pt x="1370" y="306"/>
                    <a:pt x="1369" y="306"/>
                  </a:cubicBezTo>
                  <a:cubicBezTo>
                    <a:pt x="1368" y="305"/>
                    <a:pt x="1368" y="305"/>
                    <a:pt x="1371" y="303"/>
                  </a:cubicBezTo>
                  <a:cubicBezTo>
                    <a:pt x="1376" y="299"/>
                    <a:pt x="1377" y="299"/>
                    <a:pt x="1377" y="303"/>
                  </a:cubicBezTo>
                  <a:close/>
                  <a:moveTo>
                    <a:pt x="1374" y="379"/>
                  </a:moveTo>
                  <a:cubicBezTo>
                    <a:pt x="1376" y="379"/>
                    <a:pt x="1375" y="389"/>
                    <a:pt x="1373" y="390"/>
                  </a:cubicBezTo>
                  <a:cubicBezTo>
                    <a:pt x="1370" y="391"/>
                    <a:pt x="1368" y="390"/>
                    <a:pt x="1368" y="386"/>
                  </a:cubicBezTo>
                  <a:cubicBezTo>
                    <a:pt x="1368" y="383"/>
                    <a:pt x="1371" y="379"/>
                    <a:pt x="1374" y="379"/>
                  </a:cubicBezTo>
                  <a:close/>
                  <a:moveTo>
                    <a:pt x="1372" y="373"/>
                  </a:moveTo>
                  <a:cubicBezTo>
                    <a:pt x="1373" y="373"/>
                    <a:pt x="1374" y="374"/>
                    <a:pt x="1374" y="374"/>
                  </a:cubicBezTo>
                  <a:cubicBezTo>
                    <a:pt x="1374" y="374"/>
                    <a:pt x="1373" y="375"/>
                    <a:pt x="1372" y="376"/>
                  </a:cubicBezTo>
                  <a:cubicBezTo>
                    <a:pt x="1370" y="377"/>
                    <a:pt x="1369" y="377"/>
                    <a:pt x="1369" y="376"/>
                  </a:cubicBezTo>
                  <a:cubicBezTo>
                    <a:pt x="1368" y="374"/>
                    <a:pt x="1369" y="373"/>
                    <a:pt x="1372" y="373"/>
                  </a:cubicBezTo>
                  <a:close/>
                  <a:moveTo>
                    <a:pt x="1371" y="397"/>
                  </a:moveTo>
                  <a:cubicBezTo>
                    <a:pt x="1373" y="396"/>
                    <a:pt x="1374" y="395"/>
                    <a:pt x="1374" y="395"/>
                  </a:cubicBezTo>
                  <a:cubicBezTo>
                    <a:pt x="1375" y="395"/>
                    <a:pt x="1375" y="397"/>
                    <a:pt x="1375" y="399"/>
                  </a:cubicBezTo>
                  <a:cubicBezTo>
                    <a:pt x="1376" y="402"/>
                    <a:pt x="1375" y="403"/>
                    <a:pt x="1373" y="405"/>
                  </a:cubicBezTo>
                  <a:cubicBezTo>
                    <a:pt x="1371" y="406"/>
                    <a:pt x="1369" y="407"/>
                    <a:pt x="1369" y="407"/>
                  </a:cubicBezTo>
                  <a:cubicBezTo>
                    <a:pt x="1369" y="407"/>
                    <a:pt x="1368" y="406"/>
                    <a:pt x="1368" y="403"/>
                  </a:cubicBezTo>
                  <a:cubicBezTo>
                    <a:pt x="1368" y="400"/>
                    <a:pt x="1369" y="399"/>
                    <a:pt x="1371" y="397"/>
                  </a:cubicBezTo>
                  <a:close/>
                  <a:moveTo>
                    <a:pt x="1375" y="366"/>
                  </a:moveTo>
                  <a:cubicBezTo>
                    <a:pt x="1375" y="368"/>
                    <a:pt x="1375" y="370"/>
                    <a:pt x="1375" y="370"/>
                  </a:cubicBezTo>
                  <a:cubicBezTo>
                    <a:pt x="1375" y="371"/>
                    <a:pt x="1369" y="371"/>
                    <a:pt x="1369" y="370"/>
                  </a:cubicBezTo>
                  <a:cubicBezTo>
                    <a:pt x="1368" y="369"/>
                    <a:pt x="1373" y="363"/>
                    <a:pt x="1375" y="363"/>
                  </a:cubicBezTo>
                  <a:cubicBezTo>
                    <a:pt x="1376" y="363"/>
                    <a:pt x="1376" y="364"/>
                    <a:pt x="1375" y="366"/>
                  </a:cubicBezTo>
                  <a:close/>
                  <a:moveTo>
                    <a:pt x="1373" y="360"/>
                  </a:moveTo>
                  <a:cubicBezTo>
                    <a:pt x="1369" y="363"/>
                    <a:pt x="1369" y="363"/>
                    <a:pt x="1369" y="360"/>
                  </a:cubicBezTo>
                  <a:cubicBezTo>
                    <a:pt x="1369" y="357"/>
                    <a:pt x="1370" y="357"/>
                    <a:pt x="1373" y="357"/>
                  </a:cubicBezTo>
                  <a:cubicBezTo>
                    <a:pt x="1377" y="356"/>
                    <a:pt x="1378" y="357"/>
                    <a:pt x="1373" y="360"/>
                  </a:cubicBezTo>
                  <a:close/>
                  <a:moveTo>
                    <a:pt x="1376" y="352"/>
                  </a:moveTo>
                  <a:cubicBezTo>
                    <a:pt x="1376" y="354"/>
                    <a:pt x="1375" y="354"/>
                    <a:pt x="1373" y="354"/>
                  </a:cubicBezTo>
                  <a:cubicBezTo>
                    <a:pt x="1370" y="355"/>
                    <a:pt x="1370" y="355"/>
                    <a:pt x="1370" y="355"/>
                  </a:cubicBezTo>
                  <a:cubicBezTo>
                    <a:pt x="1373" y="353"/>
                    <a:pt x="1373" y="353"/>
                    <a:pt x="1373" y="353"/>
                  </a:cubicBezTo>
                  <a:cubicBezTo>
                    <a:pt x="1376" y="350"/>
                    <a:pt x="1377" y="350"/>
                    <a:pt x="1376" y="352"/>
                  </a:cubicBezTo>
                  <a:close/>
                  <a:moveTo>
                    <a:pt x="1368" y="314"/>
                  </a:moveTo>
                  <a:cubicBezTo>
                    <a:pt x="1370" y="314"/>
                    <a:pt x="1370" y="316"/>
                    <a:pt x="1368" y="317"/>
                  </a:cubicBezTo>
                  <a:cubicBezTo>
                    <a:pt x="1366" y="317"/>
                    <a:pt x="1366" y="317"/>
                    <a:pt x="1366" y="316"/>
                  </a:cubicBezTo>
                  <a:cubicBezTo>
                    <a:pt x="1366" y="315"/>
                    <a:pt x="1367" y="314"/>
                    <a:pt x="1368" y="314"/>
                  </a:cubicBezTo>
                  <a:close/>
                  <a:moveTo>
                    <a:pt x="1366" y="310"/>
                  </a:moveTo>
                  <a:cubicBezTo>
                    <a:pt x="1366" y="308"/>
                    <a:pt x="1366" y="308"/>
                    <a:pt x="1370" y="308"/>
                  </a:cubicBezTo>
                  <a:cubicBezTo>
                    <a:pt x="1376" y="309"/>
                    <a:pt x="1377" y="309"/>
                    <a:pt x="1375" y="311"/>
                  </a:cubicBezTo>
                  <a:cubicBezTo>
                    <a:pt x="1374" y="312"/>
                    <a:pt x="1372" y="313"/>
                    <a:pt x="1368" y="313"/>
                  </a:cubicBezTo>
                  <a:cubicBezTo>
                    <a:pt x="1366" y="312"/>
                    <a:pt x="1366" y="312"/>
                    <a:pt x="1366" y="310"/>
                  </a:cubicBezTo>
                  <a:close/>
                  <a:moveTo>
                    <a:pt x="1376" y="315"/>
                  </a:moveTo>
                  <a:cubicBezTo>
                    <a:pt x="1376" y="315"/>
                    <a:pt x="1377" y="322"/>
                    <a:pt x="1376" y="324"/>
                  </a:cubicBezTo>
                  <a:cubicBezTo>
                    <a:pt x="1375" y="325"/>
                    <a:pt x="1374" y="326"/>
                    <a:pt x="1371" y="326"/>
                  </a:cubicBezTo>
                  <a:cubicBezTo>
                    <a:pt x="1367" y="326"/>
                    <a:pt x="1366" y="326"/>
                    <a:pt x="1366" y="324"/>
                  </a:cubicBezTo>
                  <a:cubicBezTo>
                    <a:pt x="1366" y="322"/>
                    <a:pt x="1374" y="315"/>
                    <a:pt x="1376" y="315"/>
                  </a:cubicBezTo>
                  <a:close/>
                  <a:moveTo>
                    <a:pt x="1372" y="329"/>
                  </a:moveTo>
                  <a:cubicBezTo>
                    <a:pt x="1375" y="329"/>
                    <a:pt x="1375" y="329"/>
                    <a:pt x="1375" y="329"/>
                  </a:cubicBezTo>
                  <a:cubicBezTo>
                    <a:pt x="1376" y="336"/>
                    <a:pt x="1376" y="336"/>
                    <a:pt x="1376" y="336"/>
                  </a:cubicBezTo>
                  <a:cubicBezTo>
                    <a:pt x="1376" y="343"/>
                    <a:pt x="1375" y="344"/>
                    <a:pt x="1374" y="344"/>
                  </a:cubicBezTo>
                  <a:cubicBezTo>
                    <a:pt x="1373" y="345"/>
                    <a:pt x="1372" y="345"/>
                    <a:pt x="1371" y="345"/>
                  </a:cubicBezTo>
                  <a:cubicBezTo>
                    <a:pt x="1368" y="346"/>
                    <a:pt x="1367" y="344"/>
                    <a:pt x="1367" y="337"/>
                  </a:cubicBezTo>
                  <a:cubicBezTo>
                    <a:pt x="1366" y="330"/>
                    <a:pt x="1367" y="329"/>
                    <a:pt x="1372" y="329"/>
                  </a:cubicBezTo>
                  <a:close/>
                  <a:moveTo>
                    <a:pt x="1374" y="288"/>
                  </a:moveTo>
                  <a:cubicBezTo>
                    <a:pt x="1372" y="288"/>
                    <a:pt x="1372" y="286"/>
                    <a:pt x="1375" y="286"/>
                  </a:cubicBezTo>
                  <a:cubicBezTo>
                    <a:pt x="1376" y="285"/>
                    <a:pt x="1376" y="286"/>
                    <a:pt x="1376" y="287"/>
                  </a:cubicBezTo>
                  <a:cubicBezTo>
                    <a:pt x="1376" y="288"/>
                    <a:pt x="1375" y="288"/>
                    <a:pt x="1374" y="288"/>
                  </a:cubicBezTo>
                  <a:close/>
                  <a:moveTo>
                    <a:pt x="1376" y="295"/>
                  </a:moveTo>
                  <a:cubicBezTo>
                    <a:pt x="1376" y="296"/>
                    <a:pt x="1374" y="297"/>
                    <a:pt x="1372" y="299"/>
                  </a:cubicBezTo>
                  <a:cubicBezTo>
                    <a:pt x="1369" y="301"/>
                    <a:pt x="1366" y="303"/>
                    <a:pt x="1366" y="303"/>
                  </a:cubicBezTo>
                  <a:cubicBezTo>
                    <a:pt x="1366" y="303"/>
                    <a:pt x="1366" y="301"/>
                    <a:pt x="1366" y="299"/>
                  </a:cubicBezTo>
                  <a:cubicBezTo>
                    <a:pt x="1366" y="295"/>
                    <a:pt x="1366" y="295"/>
                    <a:pt x="1366" y="295"/>
                  </a:cubicBezTo>
                  <a:cubicBezTo>
                    <a:pt x="1371" y="295"/>
                    <a:pt x="1371" y="295"/>
                    <a:pt x="1371" y="295"/>
                  </a:cubicBezTo>
                  <a:cubicBezTo>
                    <a:pt x="1373" y="295"/>
                    <a:pt x="1376" y="295"/>
                    <a:pt x="1376" y="295"/>
                  </a:cubicBezTo>
                  <a:close/>
                  <a:moveTo>
                    <a:pt x="1367" y="347"/>
                  </a:moveTo>
                  <a:cubicBezTo>
                    <a:pt x="1368" y="349"/>
                    <a:pt x="1369" y="349"/>
                    <a:pt x="1370" y="349"/>
                  </a:cubicBezTo>
                  <a:cubicBezTo>
                    <a:pt x="1371" y="349"/>
                    <a:pt x="1372" y="349"/>
                    <a:pt x="1372" y="350"/>
                  </a:cubicBezTo>
                  <a:cubicBezTo>
                    <a:pt x="1372" y="350"/>
                    <a:pt x="1371" y="351"/>
                    <a:pt x="1370" y="351"/>
                  </a:cubicBezTo>
                  <a:cubicBezTo>
                    <a:pt x="1370" y="351"/>
                    <a:pt x="1369" y="351"/>
                    <a:pt x="1368" y="352"/>
                  </a:cubicBezTo>
                  <a:cubicBezTo>
                    <a:pt x="1367" y="354"/>
                    <a:pt x="1352" y="354"/>
                    <a:pt x="1351" y="353"/>
                  </a:cubicBezTo>
                  <a:cubicBezTo>
                    <a:pt x="1349" y="350"/>
                    <a:pt x="1357" y="344"/>
                    <a:pt x="1362" y="344"/>
                  </a:cubicBezTo>
                  <a:cubicBezTo>
                    <a:pt x="1364" y="344"/>
                    <a:pt x="1365" y="345"/>
                    <a:pt x="1367" y="347"/>
                  </a:cubicBezTo>
                  <a:close/>
                  <a:moveTo>
                    <a:pt x="1364" y="342"/>
                  </a:moveTo>
                  <a:cubicBezTo>
                    <a:pt x="1364" y="342"/>
                    <a:pt x="1363" y="342"/>
                    <a:pt x="1363" y="341"/>
                  </a:cubicBezTo>
                  <a:cubicBezTo>
                    <a:pt x="1363" y="341"/>
                    <a:pt x="1364" y="340"/>
                    <a:pt x="1364" y="340"/>
                  </a:cubicBezTo>
                  <a:cubicBezTo>
                    <a:pt x="1365" y="340"/>
                    <a:pt x="1365" y="341"/>
                    <a:pt x="1365" y="341"/>
                  </a:cubicBezTo>
                  <a:cubicBezTo>
                    <a:pt x="1365" y="342"/>
                    <a:pt x="1365" y="342"/>
                    <a:pt x="1364" y="342"/>
                  </a:cubicBezTo>
                  <a:close/>
                  <a:moveTo>
                    <a:pt x="1362" y="338"/>
                  </a:moveTo>
                  <a:cubicBezTo>
                    <a:pt x="1359" y="341"/>
                    <a:pt x="1354" y="342"/>
                    <a:pt x="1353" y="341"/>
                  </a:cubicBezTo>
                  <a:cubicBezTo>
                    <a:pt x="1351" y="341"/>
                    <a:pt x="1351" y="338"/>
                    <a:pt x="1352" y="334"/>
                  </a:cubicBezTo>
                  <a:cubicBezTo>
                    <a:pt x="1353" y="331"/>
                    <a:pt x="1357" y="329"/>
                    <a:pt x="1361" y="330"/>
                  </a:cubicBezTo>
                  <a:cubicBezTo>
                    <a:pt x="1364" y="330"/>
                    <a:pt x="1364" y="331"/>
                    <a:pt x="1365" y="333"/>
                  </a:cubicBezTo>
                  <a:cubicBezTo>
                    <a:pt x="1365" y="336"/>
                    <a:pt x="1364" y="337"/>
                    <a:pt x="1362" y="338"/>
                  </a:cubicBezTo>
                  <a:close/>
                  <a:moveTo>
                    <a:pt x="1331" y="418"/>
                  </a:moveTo>
                  <a:cubicBezTo>
                    <a:pt x="1331" y="414"/>
                    <a:pt x="1331" y="412"/>
                    <a:pt x="1333" y="412"/>
                  </a:cubicBezTo>
                  <a:cubicBezTo>
                    <a:pt x="1335" y="410"/>
                    <a:pt x="1336" y="411"/>
                    <a:pt x="1335" y="415"/>
                  </a:cubicBezTo>
                  <a:cubicBezTo>
                    <a:pt x="1334" y="416"/>
                    <a:pt x="1334" y="419"/>
                    <a:pt x="1333" y="420"/>
                  </a:cubicBezTo>
                  <a:cubicBezTo>
                    <a:pt x="1332" y="425"/>
                    <a:pt x="1331" y="423"/>
                    <a:pt x="1331" y="418"/>
                  </a:cubicBezTo>
                  <a:close/>
                  <a:moveTo>
                    <a:pt x="1332" y="431"/>
                  </a:moveTo>
                  <a:cubicBezTo>
                    <a:pt x="1331" y="436"/>
                    <a:pt x="1331" y="437"/>
                    <a:pt x="1331" y="432"/>
                  </a:cubicBezTo>
                  <a:cubicBezTo>
                    <a:pt x="1331" y="430"/>
                    <a:pt x="1331" y="428"/>
                    <a:pt x="1332" y="428"/>
                  </a:cubicBezTo>
                  <a:cubicBezTo>
                    <a:pt x="1332" y="428"/>
                    <a:pt x="1333" y="429"/>
                    <a:pt x="1332" y="431"/>
                  </a:cubicBezTo>
                  <a:close/>
                  <a:moveTo>
                    <a:pt x="1333" y="359"/>
                  </a:moveTo>
                  <a:cubicBezTo>
                    <a:pt x="1333" y="359"/>
                    <a:pt x="1332" y="358"/>
                    <a:pt x="1332" y="358"/>
                  </a:cubicBezTo>
                  <a:cubicBezTo>
                    <a:pt x="1332" y="357"/>
                    <a:pt x="1333" y="357"/>
                    <a:pt x="1333" y="357"/>
                  </a:cubicBezTo>
                  <a:cubicBezTo>
                    <a:pt x="1334" y="357"/>
                    <a:pt x="1334" y="357"/>
                    <a:pt x="1334" y="358"/>
                  </a:cubicBezTo>
                  <a:cubicBezTo>
                    <a:pt x="1334" y="358"/>
                    <a:pt x="1334" y="359"/>
                    <a:pt x="1333" y="359"/>
                  </a:cubicBezTo>
                  <a:close/>
                  <a:moveTo>
                    <a:pt x="1334" y="366"/>
                  </a:moveTo>
                  <a:cubicBezTo>
                    <a:pt x="1334" y="367"/>
                    <a:pt x="1334" y="368"/>
                    <a:pt x="1333" y="369"/>
                  </a:cubicBezTo>
                  <a:cubicBezTo>
                    <a:pt x="1333" y="369"/>
                    <a:pt x="1333" y="368"/>
                    <a:pt x="1333" y="366"/>
                  </a:cubicBezTo>
                  <a:cubicBezTo>
                    <a:pt x="1333" y="365"/>
                    <a:pt x="1333" y="364"/>
                    <a:pt x="1333" y="364"/>
                  </a:cubicBezTo>
                  <a:cubicBezTo>
                    <a:pt x="1334" y="364"/>
                    <a:pt x="1334" y="365"/>
                    <a:pt x="1334" y="366"/>
                  </a:cubicBezTo>
                  <a:close/>
                  <a:moveTo>
                    <a:pt x="1334" y="375"/>
                  </a:moveTo>
                  <a:cubicBezTo>
                    <a:pt x="1335" y="376"/>
                    <a:pt x="1335" y="377"/>
                    <a:pt x="1334" y="378"/>
                  </a:cubicBezTo>
                  <a:cubicBezTo>
                    <a:pt x="1332" y="380"/>
                    <a:pt x="1332" y="380"/>
                    <a:pt x="1332" y="377"/>
                  </a:cubicBezTo>
                  <a:cubicBezTo>
                    <a:pt x="1332" y="374"/>
                    <a:pt x="1333" y="373"/>
                    <a:pt x="1334" y="375"/>
                  </a:cubicBezTo>
                  <a:close/>
                  <a:moveTo>
                    <a:pt x="1333" y="397"/>
                  </a:moveTo>
                  <a:cubicBezTo>
                    <a:pt x="1332" y="397"/>
                    <a:pt x="1332" y="397"/>
                    <a:pt x="1332" y="396"/>
                  </a:cubicBezTo>
                  <a:cubicBezTo>
                    <a:pt x="1333" y="394"/>
                    <a:pt x="1334" y="395"/>
                    <a:pt x="1335" y="399"/>
                  </a:cubicBezTo>
                  <a:cubicBezTo>
                    <a:pt x="1335" y="401"/>
                    <a:pt x="1335" y="403"/>
                    <a:pt x="1335" y="404"/>
                  </a:cubicBezTo>
                  <a:cubicBezTo>
                    <a:pt x="1335" y="404"/>
                    <a:pt x="1334" y="405"/>
                    <a:pt x="1333" y="405"/>
                  </a:cubicBezTo>
                  <a:cubicBezTo>
                    <a:pt x="1332" y="405"/>
                    <a:pt x="1332" y="404"/>
                    <a:pt x="1332" y="403"/>
                  </a:cubicBezTo>
                  <a:cubicBezTo>
                    <a:pt x="1334" y="400"/>
                    <a:pt x="1334" y="397"/>
                    <a:pt x="1333" y="397"/>
                  </a:cubicBezTo>
                  <a:close/>
                  <a:moveTo>
                    <a:pt x="1332" y="336"/>
                  </a:moveTo>
                  <a:cubicBezTo>
                    <a:pt x="1331" y="335"/>
                    <a:pt x="1332" y="335"/>
                    <a:pt x="1332" y="335"/>
                  </a:cubicBezTo>
                  <a:cubicBezTo>
                    <a:pt x="1333" y="335"/>
                    <a:pt x="1334" y="335"/>
                    <a:pt x="1334" y="336"/>
                  </a:cubicBezTo>
                  <a:cubicBezTo>
                    <a:pt x="1334" y="337"/>
                    <a:pt x="1334" y="339"/>
                    <a:pt x="1333" y="340"/>
                  </a:cubicBezTo>
                  <a:cubicBezTo>
                    <a:pt x="1332" y="342"/>
                    <a:pt x="1332" y="342"/>
                    <a:pt x="1332" y="342"/>
                  </a:cubicBezTo>
                  <a:cubicBezTo>
                    <a:pt x="1332" y="340"/>
                    <a:pt x="1332" y="340"/>
                    <a:pt x="1332" y="340"/>
                  </a:cubicBezTo>
                  <a:cubicBezTo>
                    <a:pt x="1332" y="339"/>
                    <a:pt x="1332" y="337"/>
                    <a:pt x="1332" y="336"/>
                  </a:cubicBezTo>
                  <a:close/>
                  <a:moveTo>
                    <a:pt x="1333" y="383"/>
                  </a:moveTo>
                  <a:cubicBezTo>
                    <a:pt x="1334" y="383"/>
                    <a:pt x="1335" y="383"/>
                    <a:pt x="1334" y="386"/>
                  </a:cubicBezTo>
                  <a:cubicBezTo>
                    <a:pt x="1334" y="389"/>
                    <a:pt x="1332" y="390"/>
                    <a:pt x="1331" y="389"/>
                  </a:cubicBezTo>
                  <a:cubicBezTo>
                    <a:pt x="1330" y="387"/>
                    <a:pt x="1331" y="384"/>
                    <a:pt x="1333" y="383"/>
                  </a:cubicBezTo>
                  <a:close/>
                  <a:moveTo>
                    <a:pt x="1335" y="476"/>
                  </a:moveTo>
                  <a:cubicBezTo>
                    <a:pt x="1335" y="478"/>
                    <a:pt x="1331" y="478"/>
                    <a:pt x="1331" y="476"/>
                  </a:cubicBezTo>
                  <a:cubicBezTo>
                    <a:pt x="1330" y="475"/>
                    <a:pt x="1330" y="475"/>
                    <a:pt x="1331" y="474"/>
                  </a:cubicBezTo>
                  <a:cubicBezTo>
                    <a:pt x="1332" y="473"/>
                    <a:pt x="1335" y="475"/>
                    <a:pt x="1335" y="476"/>
                  </a:cubicBezTo>
                  <a:close/>
                  <a:moveTo>
                    <a:pt x="1337" y="483"/>
                  </a:moveTo>
                  <a:cubicBezTo>
                    <a:pt x="1339" y="483"/>
                    <a:pt x="1340" y="483"/>
                    <a:pt x="1341" y="483"/>
                  </a:cubicBezTo>
                  <a:cubicBezTo>
                    <a:pt x="1342" y="483"/>
                    <a:pt x="1342" y="484"/>
                    <a:pt x="1343" y="484"/>
                  </a:cubicBezTo>
                  <a:cubicBezTo>
                    <a:pt x="1343" y="485"/>
                    <a:pt x="1342" y="485"/>
                    <a:pt x="1339" y="485"/>
                  </a:cubicBezTo>
                  <a:cubicBezTo>
                    <a:pt x="1334" y="485"/>
                    <a:pt x="1332" y="484"/>
                    <a:pt x="1337" y="483"/>
                  </a:cubicBezTo>
                  <a:close/>
                  <a:moveTo>
                    <a:pt x="1344" y="329"/>
                  </a:moveTo>
                  <a:cubicBezTo>
                    <a:pt x="1343" y="329"/>
                    <a:pt x="1341" y="329"/>
                    <a:pt x="1340" y="329"/>
                  </a:cubicBezTo>
                  <a:cubicBezTo>
                    <a:pt x="1337" y="331"/>
                    <a:pt x="1337" y="328"/>
                    <a:pt x="1341" y="325"/>
                  </a:cubicBezTo>
                  <a:cubicBezTo>
                    <a:pt x="1346" y="321"/>
                    <a:pt x="1348" y="320"/>
                    <a:pt x="1347" y="323"/>
                  </a:cubicBezTo>
                  <a:cubicBezTo>
                    <a:pt x="1347" y="324"/>
                    <a:pt x="1347" y="326"/>
                    <a:pt x="1346" y="327"/>
                  </a:cubicBezTo>
                  <a:cubicBezTo>
                    <a:pt x="1346" y="328"/>
                    <a:pt x="1345" y="329"/>
                    <a:pt x="1344" y="329"/>
                  </a:cubicBezTo>
                  <a:close/>
                  <a:moveTo>
                    <a:pt x="1346" y="332"/>
                  </a:moveTo>
                  <a:cubicBezTo>
                    <a:pt x="1346" y="332"/>
                    <a:pt x="1345" y="333"/>
                    <a:pt x="1345" y="333"/>
                  </a:cubicBezTo>
                  <a:cubicBezTo>
                    <a:pt x="1344" y="333"/>
                    <a:pt x="1344" y="332"/>
                    <a:pt x="1344" y="332"/>
                  </a:cubicBezTo>
                  <a:cubicBezTo>
                    <a:pt x="1344" y="331"/>
                    <a:pt x="1344" y="331"/>
                    <a:pt x="1345" y="331"/>
                  </a:cubicBezTo>
                  <a:cubicBezTo>
                    <a:pt x="1345" y="331"/>
                    <a:pt x="1346" y="331"/>
                    <a:pt x="1346" y="332"/>
                  </a:cubicBezTo>
                  <a:close/>
                  <a:moveTo>
                    <a:pt x="1346" y="313"/>
                  </a:moveTo>
                  <a:cubicBezTo>
                    <a:pt x="1345" y="314"/>
                    <a:pt x="1344" y="315"/>
                    <a:pt x="1344" y="316"/>
                  </a:cubicBezTo>
                  <a:cubicBezTo>
                    <a:pt x="1345" y="317"/>
                    <a:pt x="1344" y="318"/>
                    <a:pt x="1343" y="319"/>
                  </a:cubicBezTo>
                  <a:cubicBezTo>
                    <a:pt x="1338" y="323"/>
                    <a:pt x="1337" y="323"/>
                    <a:pt x="1337" y="321"/>
                  </a:cubicBezTo>
                  <a:cubicBezTo>
                    <a:pt x="1336" y="317"/>
                    <a:pt x="1337" y="316"/>
                    <a:pt x="1339" y="316"/>
                  </a:cubicBezTo>
                  <a:cubicBezTo>
                    <a:pt x="1340" y="316"/>
                    <a:pt x="1341" y="316"/>
                    <a:pt x="1341" y="315"/>
                  </a:cubicBezTo>
                  <a:cubicBezTo>
                    <a:pt x="1341" y="315"/>
                    <a:pt x="1340" y="315"/>
                    <a:pt x="1338" y="315"/>
                  </a:cubicBezTo>
                  <a:cubicBezTo>
                    <a:pt x="1336" y="315"/>
                    <a:pt x="1336" y="314"/>
                    <a:pt x="1337" y="313"/>
                  </a:cubicBezTo>
                  <a:cubicBezTo>
                    <a:pt x="1338" y="310"/>
                    <a:pt x="1344" y="307"/>
                    <a:pt x="1346" y="307"/>
                  </a:cubicBezTo>
                  <a:cubicBezTo>
                    <a:pt x="1349" y="307"/>
                    <a:pt x="1348" y="311"/>
                    <a:pt x="1346" y="313"/>
                  </a:cubicBezTo>
                  <a:close/>
                  <a:moveTo>
                    <a:pt x="1340" y="335"/>
                  </a:moveTo>
                  <a:cubicBezTo>
                    <a:pt x="1343" y="335"/>
                    <a:pt x="1343" y="335"/>
                    <a:pt x="1343" y="335"/>
                  </a:cubicBezTo>
                  <a:cubicBezTo>
                    <a:pt x="1341" y="337"/>
                    <a:pt x="1341" y="337"/>
                    <a:pt x="1341" y="337"/>
                  </a:cubicBezTo>
                  <a:cubicBezTo>
                    <a:pt x="1337" y="340"/>
                    <a:pt x="1336" y="340"/>
                    <a:pt x="1336" y="338"/>
                  </a:cubicBezTo>
                  <a:cubicBezTo>
                    <a:pt x="1336" y="335"/>
                    <a:pt x="1337" y="334"/>
                    <a:pt x="1340" y="335"/>
                  </a:cubicBezTo>
                  <a:close/>
                  <a:moveTo>
                    <a:pt x="1346" y="369"/>
                  </a:moveTo>
                  <a:cubicBezTo>
                    <a:pt x="1342" y="371"/>
                    <a:pt x="1339" y="372"/>
                    <a:pt x="1338" y="370"/>
                  </a:cubicBezTo>
                  <a:cubicBezTo>
                    <a:pt x="1338" y="370"/>
                    <a:pt x="1339" y="368"/>
                    <a:pt x="1341" y="367"/>
                  </a:cubicBezTo>
                  <a:cubicBezTo>
                    <a:pt x="1345" y="365"/>
                    <a:pt x="1346" y="363"/>
                    <a:pt x="1344" y="363"/>
                  </a:cubicBezTo>
                  <a:cubicBezTo>
                    <a:pt x="1343" y="363"/>
                    <a:pt x="1342" y="364"/>
                    <a:pt x="1341" y="365"/>
                  </a:cubicBezTo>
                  <a:cubicBezTo>
                    <a:pt x="1338" y="367"/>
                    <a:pt x="1337" y="367"/>
                    <a:pt x="1337" y="363"/>
                  </a:cubicBezTo>
                  <a:cubicBezTo>
                    <a:pt x="1337" y="359"/>
                    <a:pt x="1341" y="357"/>
                    <a:pt x="1346" y="357"/>
                  </a:cubicBezTo>
                  <a:cubicBezTo>
                    <a:pt x="1349" y="357"/>
                    <a:pt x="1349" y="357"/>
                    <a:pt x="1350" y="362"/>
                  </a:cubicBezTo>
                  <a:cubicBezTo>
                    <a:pt x="1350" y="366"/>
                    <a:pt x="1350" y="366"/>
                    <a:pt x="1346" y="369"/>
                  </a:cubicBezTo>
                  <a:close/>
                  <a:moveTo>
                    <a:pt x="1349" y="379"/>
                  </a:moveTo>
                  <a:cubicBezTo>
                    <a:pt x="1348" y="380"/>
                    <a:pt x="1345" y="382"/>
                    <a:pt x="1343" y="384"/>
                  </a:cubicBezTo>
                  <a:cubicBezTo>
                    <a:pt x="1339" y="387"/>
                    <a:pt x="1337" y="387"/>
                    <a:pt x="1337" y="383"/>
                  </a:cubicBezTo>
                  <a:cubicBezTo>
                    <a:pt x="1337" y="379"/>
                    <a:pt x="1341" y="375"/>
                    <a:pt x="1346" y="375"/>
                  </a:cubicBezTo>
                  <a:cubicBezTo>
                    <a:pt x="1351" y="374"/>
                    <a:pt x="1352" y="376"/>
                    <a:pt x="1349" y="379"/>
                  </a:cubicBezTo>
                  <a:close/>
                  <a:moveTo>
                    <a:pt x="1344" y="350"/>
                  </a:moveTo>
                  <a:cubicBezTo>
                    <a:pt x="1339" y="354"/>
                    <a:pt x="1337" y="354"/>
                    <a:pt x="1338" y="350"/>
                  </a:cubicBezTo>
                  <a:cubicBezTo>
                    <a:pt x="1339" y="345"/>
                    <a:pt x="1340" y="344"/>
                    <a:pt x="1344" y="344"/>
                  </a:cubicBezTo>
                  <a:cubicBezTo>
                    <a:pt x="1351" y="344"/>
                    <a:pt x="1351" y="346"/>
                    <a:pt x="1344" y="350"/>
                  </a:cubicBezTo>
                  <a:close/>
                  <a:moveTo>
                    <a:pt x="1340" y="476"/>
                  </a:moveTo>
                  <a:cubicBezTo>
                    <a:pt x="1341" y="476"/>
                    <a:pt x="1342" y="476"/>
                    <a:pt x="1342" y="477"/>
                  </a:cubicBezTo>
                  <a:cubicBezTo>
                    <a:pt x="1342" y="479"/>
                    <a:pt x="1340" y="479"/>
                    <a:pt x="1339" y="478"/>
                  </a:cubicBezTo>
                  <a:cubicBezTo>
                    <a:pt x="1338" y="477"/>
                    <a:pt x="1339" y="476"/>
                    <a:pt x="1340" y="476"/>
                  </a:cubicBezTo>
                  <a:close/>
                  <a:moveTo>
                    <a:pt x="1342" y="453"/>
                  </a:moveTo>
                  <a:cubicBezTo>
                    <a:pt x="1341" y="455"/>
                    <a:pt x="1338" y="455"/>
                    <a:pt x="1338" y="453"/>
                  </a:cubicBezTo>
                  <a:cubicBezTo>
                    <a:pt x="1338" y="453"/>
                    <a:pt x="1339" y="451"/>
                    <a:pt x="1340" y="450"/>
                  </a:cubicBezTo>
                  <a:cubicBezTo>
                    <a:pt x="1342" y="448"/>
                    <a:pt x="1343" y="450"/>
                    <a:pt x="1342" y="453"/>
                  </a:cubicBezTo>
                  <a:close/>
                  <a:moveTo>
                    <a:pt x="1340" y="445"/>
                  </a:moveTo>
                  <a:cubicBezTo>
                    <a:pt x="1339" y="447"/>
                    <a:pt x="1338" y="446"/>
                    <a:pt x="1338" y="441"/>
                  </a:cubicBezTo>
                  <a:cubicBezTo>
                    <a:pt x="1338" y="436"/>
                    <a:pt x="1339" y="434"/>
                    <a:pt x="1341" y="434"/>
                  </a:cubicBezTo>
                  <a:cubicBezTo>
                    <a:pt x="1342" y="434"/>
                    <a:pt x="1341" y="443"/>
                    <a:pt x="1340" y="445"/>
                  </a:cubicBezTo>
                  <a:close/>
                  <a:moveTo>
                    <a:pt x="1339" y="400"/>
                  </a:moveTo>
                  <a:cubicBezTo>
                    <a:pt x="1338" y="400"/>
                    <a:pt x="1338" y="398"/>
                    <a:pt x="1337" y="396"/>
                  </a:cubicBezTo>
                  <a:cubicBezTo>
                    <a:pt x="1337" y="393"/>
                    <a:pt x="1338" y="392"/>
                    <a:pt x="1340" y="392"/>
                  </a:cubicBezTo>
                  <a:cubicBezTo>
                    <a:pt x="1341" y="392"/>
                    <a:pt x="1343" y="392"/>
                    <a:pt x="1345" y="392"/>
                  </a:cubicBezTo>
                  <a:cubicBezTo>
                    <a:pt x="1347" y="391"/>
                    <a:pt x="1349" y="391"/>
                    <a:pt x="1349" y="392"/>
                  </a:cubicBezTo>
                  <a:cubicBezTo>
                    <a:pt x="1349" y="392"/>
                    <a:pt x="1347" y="394"/>
                    <a:pt x="1344" y="396"/>
                  </a:cubicBezTo>
                  <a:cubicBezTo>
                    <a:pt x="1342" y="398"/>
                    <a:pt x="1339" y="400"/>
                    <a:pt x="1339" y="400"/>
                  </a:cubicBezTo>
                  <a:close/>
                  <a:moveTo>
                    <a:pt x="1342" y="410"/>
                  </a:moveTo>
                  <a:cubicBezTo>
                    <a:pt x="1344" y="410"/>
                    <a:pt x="1346" y="410"/>
                    <a:pt x="1347" y="410"/>
                  </a:cubicBezTo>
                  <a:cubicBezTo>
                    <a:pt x="1348" y="410"/>
                    <a:pt x="1347" y="411"/>
                    <a:pt x="1345" y="413"/>
                  </a:cubicBezTo>
                  <a:cubicBezTo>
                    <a:pt x="1340" y="417"/>
                    <a:pt x="1339" y="417"/>
                    <a:pt x="1339" y="413"/>
                  </a:cubicBezTo>
                  <a:cubicBezTo>
                    <a:pt x="1339" y="411"/>
                    <a:pt x="1339" y="411"/>
                    <a:pt x="1342" y="410"/>
                  </a:cubicBezTo>
                  <a:close/>
                  <a:moveTo>
                    <a:pt x="1347" y="388"/>
                  </a:moveTo>
                  <a:cubicBezTo>
                    <a:pt x="1343" y="388"/>
                    <a:pt x="1343" y="388"/>
                    <a:pt x="1343" y="388"/>
                  </a:cubicBezTo>
                  <a:cubicBezTo>
                    <a:pt x="1346" y="385"/>
                    <a:pt x="1346" y="385"/>
                    <a:pt x="1346" y="385"/>
                  </a:cubicBezTo>
                  <a:cubicBezTo>
                    <a:pt x="1350" y="382"/>
                    <a:pt x="1351" y="382"/>
                    <a:pt x="1351" y="385"/>
                  </a:cubicBezTo>
                  <a:cubicBezTo>
                    <a:pt x="1351" y="388"/>
                    <a:pt x="1351" y="388"/>
                    <a:pt x="1347" y="388"/>
                  </a:cubicBezTo>
                  <a:close/>
                  <a:moveTo>
                    <a:pt x="1350" y="353"/>
                  </a:moveTo>
                  <a:cubicBezTo>
                    <a:pt x="1350" y="353"/>
                    <a:pt x="1349" y="354"/>
                    <a:pt x="1348" y="354"/>
                  </a:cubicBezTo>
                  <a:cubicBezTo>
                    <a:pt x="1347" y="354"/>
                    <a:pt x="1347" y="353"/>
                    <a:pt x="1347" y="353"/>
                  </a:cubicBezTo>
                  <a:cubicBezTo>
                    <a:pt x="1348" y="352"/>
                    <a:pt x="1348" y="352"/>
                    <a:pt x="1349" y="352"/>
                  </a:cubicBezTo>
                  <a:cubicBezTo>
                    <a:pt x="1349" y="352"/>
                    <a:pt x="1350" y="352"/>
                    <a:pt x="1350" y="353"/>
                  </a:cubicBezTo>
                  <a:close/>
                  <a:moveTo>
                    <a:pt x="1349" y="338"/>
                  </a:moveTo>
                  <a:cubicBezTo>
                    <a:pt x="1349" y="340"/>
                    <a:pt x="1349" y="341"/>
                    <a:pt x="1346" y="341"/>
                  </a:cubicBezTo>
                  <a:cubicBezTo>
                    <a:pt x="1342" y="342"/>
                    <a:pt x="1342" y="341"/>
                    <a:pt x="1345" y="338"/>
                  </a:cubicBezTo>
                  <a:cubicBezTo>
                    <a:pt x="1348" y="335"/>
                    <a:pt x="1350" y="335"/>
                    <a:pt x="1349" y="338"/>
                  </a:cubicBezTo>
                  <a:close/>
                  <a:moveTo>
                    <a:pt x="1336" y="351"/>
                  </a:moveTo>
                  <a:cubicBezTo>
                    <a:pt x="1336" y="352"/>
                    <a:pt x="1336" y="353"/>
                    <a:pt x="1334" y="353"/>
                  </a:cubicBezTo>
                  <a:cubicBezTo>
                    <a:pt x="1333" y="353"/>
                    <a:pt x="1332" y="352"/>
                    <a:pt x="1332" y="351"/>
                  </a:cubicBezTo>
                  <a:cubicBezTo>
                    <a:pt x="1332" y="349"/>
                    <a:pt x="1333" y="348"/>
                    <a:pt x="1333" y="348"/>
                  </a:cubicBezTo>
                  <a:cubicBezTo>
                    <a:pt x="1334" y="347"/>
                    <a:pt x="1336" y="348"/>
                    <a:pt x="1336" y="351"/>
                  </a:cubicBezTo>
                  <a:close/>
                  <a:moveTo>
                    <a:pt x="1332" y="460"/>
                  </a:moveTo>
                  <a:cubicBezTo>
                    <a:pt x="1333" y="460"/>
                    <a:pt x="1334" y="461"/>
                    <a:pt x="1334" y="461"/>
                  </a:cubicBezTo>
                  <a:cubicBezTo>
                    <a:pt x="1334" y="462"/>
                    <a:pt x="1333" y="462"/>
                    <a:pt x="1332" y="462"/>
                  </a:cubicBezTo>
                  <a:cubicBezTo>
                    <a:pt x="1330" y="462"/>
                    <a:pt x="1329" y="462"/>
                    <a:pt x="1330" y="461"/>
                  </a:cubicBezTo>
                  <a:cubicBezTo>
                    <a:pt x="1330" y="461"/>
                    <a:pt x="1331" y="460"/>
                    <a:pt x="1332" y="460"/>
                  </a:cubicBezTo>
                  <a:close/>
                  <a:moveTo>
                    <a:pt x="1327" y="505"/>
                  </a:moveTo>
                  <a:cubicBezTo>
                    <a:pt x="1328" y="505"/>
                    <a:pt x="1329" y="506"/>
                    <a:pt x="1329" y="507"/>
                  </a:cubicBezTo>
                  <a:cubicBezTo>
                    <a:pt x="1329" y="507"/>
                    <a:pt x="1328" y="508"/>
                    <a:pt x="1327" y="508"/>
                  </a:cubicBezTo>
                  <a:cubicBezTo>
                    <a:pt x="1326" y="509"/>
                    <a:pt x="1326" y="508"/>
                    <a:pt x="1326" y="507"/>
                  </a:cubicBezTo>
                  <a:cubicBezTo>
                    <a:pt x="1326" y="505"/>
                    <a:pt x="1326" y="505"/>
                    <a:pt x="1327" y="505"/>
                  </a:cubicBezTo>
                  <a:close/>
                  <a:moveTo>
                    <a:pt x="1328" y="512"/>
                  </a:moveTo>
                  <a:cubicBezTo>
                    <a:pt x="1329" y="512"/>
                    <a:pt x="1330" y="513"/>
                    <a:pt x="1329" y="515"/>
                  </a:cubicBezTo>
                  <a:cubicBezTo>
                    <a:pt x="1329" y="517"/>
                    <a:pt x="1328" y="518"/>
                    <a:pt x="1327" y="518"/>
                  </a:cubicBezTo>
                  <a:cubicBezTo>
                    <a:pt x="1326" y="518"/>
                    <a:pt x="1326" y="518"/>
                    <a:pt x="1326" y="515"/>
                  </a:cubicBezTo>
                  <a:cubicBezTo>
                    <a:pt x="1326" y="513"/>
                    <a:pt x="1326" y="512"/>
                    <a:pt x="1328" y="512"/>
                  </a:cubicBezTo>
                  <a:close/>
                  <a:moveTo>
                    <a:pt x="1330" y="523"/>
                  </a:moveTo>
                  <a:cubicBezTo>
                    <a:pt x="1330" y="525"/>
                    <a:pt x="1327" y="526"/>
                    <a:pt x="1326" y="524"/>
                  </a:cubicBezTo>
                  <a:cubicBezTo>
                    <a:pt x="1325" y="523"/>
                    <a:pt x="1327" y="521"/>
                    <a:pt x="1328" y="521"/>
                  </a:cubicBezTo>
                  <a:cubicBezTo>
                    <a:pt x="1329" y="521"/>
                    <a:pt x="1330" y="522"/>
                    <a:pt x="1330" y="523"/>
                  </a:cubicBezTo>
                  <a:close/>
                  <a:moveTo>
                    <a:pt x="1328" y="529"/>
                  </a:moveTo>
                  <a:cubicBezTo>
                    <a:pt x="1329" y="529"/>
                    <a:pt x="1330" y="529"/>
                    <a:pt x="1330" y="531"/>
                  </a:cubicBezTo>
                  <a:cubicBezTo>
                    <a:pt x="1330" y="533"/>
                    <a:pt x="1329" y="533"/>
                    <a:pt x="1328" y="533"/>
                  </a:cubicBezTo>
                  <a:cubicBezTo>
                    <a:pt x="1326" y="533"/>
                    <a:pt x="1326" y="533"/>
                    <a:pt x="1326" y="531"/>
                  </a:cubicBezTo>
                  <a:cubicBezTo>
                    <a:pt x="1326" y="529"/>
                    <a:pt x="1326" y="529"/>
                    <a:pt x="1328" y="529"/>
                  </a:cubicBezTo>
                  <a:close/>
                  <a:moveTo>
                    <a:pt x="1326" y="541"/>
                  </a:moveTo>
                  <a:cubicBezTo>
                    <a:pt x="1326" y="539"/>
                    <a:pt x="1327" y="538"/>
                    <a:pt x="1329" y="537"/>
                  </a:cubicBezTo>
                  <a:cubicBezTo>
                    <a:pt x="1330" y="537"/>
                    <a:pt x="1331" y="538"/>
                    <a:pt x="1331" y="541"/>
                  </a:cubicBezTo>
                  <a:cubicBezTo>
                    <a:pt x="1331" y="545"/>
                    <a:pt x="1330" y="546"/>
                    <a:pt x="1329" y="546"/>
                  </a:cubicBezTo>
                  <a:cubicBezTo>
                    <a:pt x="1326" y="547"/>
                    <a:pt x="1326" y="545"/>
                    <a:pt x="1326" y="541"/>
                  </a:cubicBezTo>
                  <a:close/>
                  <a:moveTo>
                    <a:pt x="1331" y="553"/>
                  </a:moveTo>
                  <a:cubicBezTo>
                    <a:pt x="1331" y="553"/>
                    <a:pt x="1330" y="554"/>
                    <a:pt x="1329" y="554"/>
                  </a:cubicBezTo>
                  <a:cubicBezTo>
                    <a:pt x="1329" y="554"/>
                    <a:pt x="1328" y="553"/>
                    <a:pt x="1327" y="553"/>
                  </a:cubicBezTo>
                  <a:cubicBezTo>
                    <a:pt x="1327" y="552"/>
                    <a:pt x="1328" y="552"/>
                    <a:pt x="1329" y="552"/>
                  </a:cubicBezTo>
                  <a:cubicBezTo>
                    <a:pt x="1330" y="552"/>
                    <a:pt x="1331" y="552"/>
                    <a:pt x="1331" y="553"/>
                  </a:cubicBezTo>
                  <a:close/>
                  <a:moveTo>
                    <a:pt x="1337" y="520"/>
                  </a:moveTo>
                  <a:cubicBezTo>
                    <a:pt x="1339" y="520"/>
                    <a:pt x="1342" y="520"/>
                    <a:pt x="1342" y="520"/>
                  </a:cubicBezTo>
                  <a:cubicBezTo>
                    <a:pt x="1343" y="519"/>
                    <a:pt x="1344" y="521"/>
                    <a:pt x="1344" y="522"/>
                  </a:cubicBezTo>
                  <a:cubicBezTo>
                    <a:pt x="1344" y="524"/>
                    <a:pt x="1343" y="524"/>
                    <a:pt x="1338" y="525"/>
                  </a:cubicBezTo>
                  <a:cubicBezTo>
                    <a:pt x="1335" y="525"/>
                    <a:pt x="1333" y="525"/>
                    <a:pt x="1333" y="524"/>
                  </a:cubicBezTo>
                  <a:cubicBezTo>
                    <a:pt x="1332" y="522"/>
                    <a:pt x="1333" y="520"/>
                    <a:pt x="1337" y="520"/>
                  </a:cubicBezTo>
                  <a:close/>
                  <a:moveTo>
                    <a:pt x="1334" y="529"/>
                  </a:moveTo>
                  <a:cubicBezTo>
                    <a:pt x="1335" y="529"/>
                    <a:pt x="1337" y="528"/>
                    <a:pt x="1338" y="528"/>
                  </a:cubicBezTo>
                  <a:cubicBezTo>
                    <a:pt x="1340" y="528"/>
                    <a:pt x="1342" y="528"/>
                    <a:pt x="1343" y="529"/>
                  </a:cubicBezTo>
                  <a:cubicBezTo>
                    <a:pt x="1344" y="530"/>
                    <a:pt x="1344" y="531"/>
                    <a:pt x="1343" y="532"/>
                  </a:cubicBezTo>
                  <a:cubicBezTo>
                    <a:pt x="1342" y="533"/>
                    <a:pt x="1339" y="533"/>
                    <a:pt x="1337" y="533"/>
                  </a:cubicBezTo>
                  <a:cubicBezTo>
                    <a:pt x="1333" y="533"/>
                    <a:pt x="1333" y="533"/>
                    <a:pt x="1333" y="531"/>
                  </a:cubicBezTo>
                  <a:cubicBezTo>
                    <a:pt x="1333" y="529"/>
                    <a:pt x="1333" y="529"/>
                    <a:pt x="1334" y="529"/>
                  </a:cubicBezTo>
                  <a:close/>
                  <a:moveTo>
                    <a:pt x="1343" y="515"/>
                  </a:moveTo>
                  <a:cubicBezTo>
                    <a:pt x="1343" y="516"/>
                    <a:pt x="1340" y="516"/>
                    <a:pt x="1337" y="517"/>
                  </a:cubicBezTo>
                  <a:cubicBezTo>
                    <a:pt x="1333" y="517"/>
                    <a:pt x="1332" y="517"/>
                    <a:pt x="1332" y="516"/>
                  </a:cubicBezTo>
                  <a:cubicBezTo>
                    <a:pt x="1331" y="513"/>
                    <a:pt x="1332" y="511"/>
                    <a:pt x="1334" y="512"/>
                  </a:cubicBezTo>
                  <a:cubicBezTo>
                    <a:pt x="1335" y="512"/>
                    <a:pt x="1337" y="512"/>
                    <a:pt x="1340" y="512"/>
                  </a:cubicBezTo>
                  <a:cubicBezTo>
                    <a:pt x="1343" y="512"/>
                    <a:pt x="1344" y="513"/>
                    <a:pt x="1344" y="514"/>
                  </a:cubicBezTo>
                  <a:cubicBezTo>
                    <a:pt x="1344" y="514"/>
                    <a:pt x="1344" y="515"/>
                    <a:pt x="1343" y="515"/>
                  </a:cubicBezTo>
                  <a:close/>
                  <a:moveTo>
                    <a:pt x="1338" y="504"/>
                  </a:moveTo>
                  <a:cubicBezTo>
                    <a:pt x="1343" y="504"/>
                    <a:pt x="1343" y="504"/>
                    <a:pt x="1344" y="506"/>
                  </a:cubicBezTo>
                  <a:cubicBezTo>
                    <a:pt x="1344" y="508"/>
                    <a:pt x="1344" y="508"/>
                    <a:pt x="1338" y="508"/>
                  </a:cubicBezTo>
                  <a:cubicBezTo>
                    <a:pt x="1334" y="508"/>
                    <a:pt x="1332" y="508"/>
                    <a:pt x="1332" y="507"/>
                  </a:cubicBezTo>
                  <a:cubicBezTo>
                    <a:pt x="1331" y="505"/>
                    <a:pt x="1332" y="504"/>
                    <a:pt x="1338" y="504"/>
                  </a:cubicBezTo>
                  <a:close/>
                  <a:moveTo>
                    <a:pt x="1343" y="500"/>
                  </a:moveTo>
                  <a:cubicBezTo>
                    <a:pt x="1342" y="501"/>
                    <a:pt x="1332" y="502"/>
                    <a:pt x="1332" y="501"/>
                  </a:cubicBezTo>
                  <a:cubicBezTo>
                    <a:pt x="1331" y="499"/>
                    <a:pt x="1333" y="498"/>
                    <a:pt x="1338" y="497"/>
                  </a:cubicBezTo>
                  <a:cubicBezTo>
                    <a:pt x="1343" y="497"/>
                    <a:pt x="1345" y="498"/>
                    <a:pt x="1343" y="500"/>
                  </a:cubicBezTo>
                  <a:close/>
                  <a:moveTo>
                    <a:pt x="1351" y="406"/>
                  </a:moveTo>
                  <a:cubicBezTo>
                    <a:pt x="1345" y="406"/>
                    <a:pt x="1345" y="406"/>
                    <a:pt x="1345" y="406"/>
                  </a:cubicBezTo>
                  <a:cubicBezTo>
                    <a:pt x="1342" y="407"/>
                    <a:pt x="1339" y="406"/>
                    <a:pt x="1339" y="406"/>
                  </a:cubicBezTo>
                  <a:cubicBezTo>
                    <a:pt x="1339" y="403"/>
                    <a:pt x="1350" y="395"/>
                    <a:pt x="1351" y="397"/>
                  </a:cubicBezTo>
                  <a:cubicBezTo>
                    <a:pt x="1352" y="397"/>
                    <a:pt x="1352" y="400"/>
                    <a:pt x="1352" y="402"/>
                  </a:cubicBezTo>
                  <a:lnTo>
                    <a:pt x="1351" y="406"/>
                  </a:lnTo>
                  <a:close/>
                  <a:moveTo>
                    <a:pt x="1357" y="357"/>
                  </a:moveTo>
                  <a:cubicBezTo>
                    <a:pt x="1362" y="357"/>
                    <a:pt x="1362" y="357"/>
                    <a:pt x="1362" y="357"/>
                  </a:cubicBezTo>
                  <a:cubicBezTo>
                    <a:pt x="1359" y="359"/>
                    <a:pt x="1359" y="359"/>
                    <a:pt x="1359" y="359"/>
                  </a:cubicBezTo>
                  <a:cubicBezTo>
                    <a:pt x="1354" y="363"/>
                    <a:pt x="1353" y="364"/>
                    <a:pt x="1352" y="362"/>
                  </a:cubicBezTo>
                  <a:cubicBezTo>
                    <a:pt x="1351" y="359"/>
                    <a:pt x="1352" y="357"/>
                    <a:pt x="1357" y="357"/>
                  </a:cubicBezTo>
                  <a:close/>
                  <a:moveTo>
                    <a:pt x="1354" y="368"/>
                  </a:moveTo>
                  <a:cubicBezTo>
                    <a:pt x="1355" y="366"/>
                    <a:pt x="1366" y="358"/>
                    <a:pt x="1366" y="358"/>
                  </a:cubicBezTo>
                  <a:cubicBezTo>
                    <a:pt x="1367" y="358"/>
                    <a:pt x="1367" y="359"/>
                    <a:pt x="1367" y="361"/>
                  </a:cubicBezTo>
                  <a:cubicBezTo>
                    <a:pt x="1367" y="365"/>
                    <a:pt x="1367" y="365"/>
                    <a:pt x="1363" y="368"/>
                  </a:cubicBezTo>
                  <a:cubicBezTo>
                    <a:pt x="1357" y="372"/>
                    <a:pt x="1350" y="372"/>
                    <a:pt x="1354" y="368"/>
                  </a:cubicBezTo>
                  <a:close/>
                  <a:moveTo>
                    <a:pt x="1369" y="449"/>
                  </a:moveTo>
                  <a:cubicBezTo>
                    <a:pt x="1369" y="453"/>
                    <a:pt x="1369" y="454"/>
                    <a:pt x="1368" y="454"/>
                  </a:cubicBezTo>
                  <a:cubicBezTo>
                    <a:pt x="1367" y="455"/>
                    <a:pt x="1367" y="453"/>
                    <a:pt x="1367" y="449"/>
                  </a:cubicBezTo>
                  <a:cubicBezTo>
                    <a:pt x="1367" y="441"/>
                    <a:pt x="1368" y="442"/>
                    <a:pt x="1369" y="449"/>
                  </a:cubicBezTo>
                  <a:close/>
                  <a:moveTo>
                    <a:pt x="1367" y="418"/>
                  </a:moveTo>
                  <a:cubicBezTo>
                    <a:pt x="1367" y="414"/>
                    <a:pt x="1368" y="413"/>
                    <a:pt x="1369" y="412"/>
                  </a:cubicBezTo>
                  <a:cubicBezTo>
                    <a:pt x="1374" y="409"/>
                    <a:pt x="1379" y="415"/>
                    <a:pt x="1374" y="419"/>
                  </a:cubicBezTo>
                  <a:cubicBezTo>
                    <a:pt x="1373" y="420"/>
                    <a:pt x="1372" y="421"/>
                    <a:pt x="1372" y="420"/>
                  </a:cubicBezTo>
                  <a:cubicBezTo>
                    <a:pt x="1372" y="418"/>
                    <a:pt x="1371" y="419"/>
                    <a:pt x="1370" y="421"/>
                  </a:cubicBezTo>
                  <a:cubicBezTo>
                    <a:pt x="1369" y="425"/>
                    <a:pt x="1367" y="423"/>
                    <a:pt x="1367" y="418"/>
                  </a:cubicBezTo>
                  <a:close/>
                  <a:moveTo>
                    <a:pt x="1374" y="427"/>
                  </a:moveTo>
                  <a:cubicBezTo>
                    <a:pt x="1377" y="427"/>
                    <a:pt x="1377" y="427"/>
                    <a:pt x="1377" y="429"/>
                  </a:cubicBezTo>
                  <a:cubicBezTo>
                    <a:pt x="1377" y="431"/>
                    <a:pt x="1376" y="433"/>
                    <a:pt x="1375" y="434"/>
                  </a:cubicBezTo>
                  <a:cubicBezTo>
                    <a:pt x="1372" y="436"/>
                    <a:pt x="1372" y="436"/>
                    <a:pt x="1371" y="433"/>
                  </a:cubicBezTo>
                  <a:cubicBezTo>
                    <a:pt x="1370" y="429"/>
                    <a:pt x="1371" y="427"/>
                    <a:pt x="1374" y="427"/>
                  </a:cubicBezTo>
                  <a:close/>
                  <a:moveTo>
                    <a:pt x="1382" y="409"/>
                  </a:moveTo>
                  <a:cubicBezTo>
                    <a:pt x="1380" y="409"/>
                    <a:pt x="1378" y="408"/>
                    <a:pt x="1378" y="407"/>
                  </a:cubicBezTo>
                  <a:cubicBezTo>
                    <a:pt x="1378" y="406"/>
                    <a:pt x="1383" y="402"/>
                    <a:pt x="1384" y="402"/>
                  </a:cubicBezTo>
                  <a:cubicBezTo>
                    <a:pt x="1385" y="402"/>
                    <a:pt x="1386" y="403"/>
                    <a:pt x="1386" y="405"/>
                  </a:cubicBezTo>
                  <a:cubicBezTo>
                    <a:pt x="1386" y="407"/>
                    <a:pt x="1385" y="408"/>
                    <a:pt x="1384" y="408"/>
                  </a:cubicBezTo>
                  <a:cubicBezTo>
                    <a:pt x="1383" y="408"/>
                    <a:pt x="1382" y="409"/>
                    <a:pt x="1382" y="409"/>
                  </a:cubicBezTo>
                  <a:close/>
                  <a:moveTo>
                    <a:pt x="1386" y="419"/>
                  </a:moveTo>
                  <a:cubicBezTo>
                    <a:pt x="1386" y="421"/>
                    <a:pt x="1385" y="423"/>
                    <a:pt x="1385" y="423"/>
                  </a:cubicBezTo>
                  <a:cubicBezTo>
                    <a:pt x="1384" y="423"/>
                    <a:pt x="1384" y="420"/>
                    <a:pt x="1385" y="417"/>
                  </a:cubicBezTo>
                  <a:cubicBezTo>
                    <a:pt x="1385" y="416"/>
                    <a:pt x="1385" y="416"/>
                    <a:pt x="1386" y="419"/>
                  </a:cubicBezTo>
                  <a:close/>
                  <a:moveTo>
                    <a:pt x="1384" y="432"/>
                  </a:moveTo>
                  <a:cubicBezTo>
                    <a:pt x="1384" y="429"/>
                    <a:pt x="1386" y="431"/>
                    <a:pt x="1386" y="435"/>
                  </a:cubicBezTo>
                  <a:cubicBezTo>
                    <a:pt x="1385" y="437"/>
                    <a:pt x="1385" y="438"/>
                    <a:pt x="1385" y="439"/>
                  </a:cubicBezTo>
                  <a:cubicBezTo>
                    <a:pt x="1384" y="439"/>
                    <a:pt x="1383" y="433"/>
                    <a:pt x="1384" y="432"/>
                  </a:cubicBezTo>
                  <a:close/>
                  <a:moveTo>
                    <a:pt x="1385" y="441"/>
                  </a:moveTo>
                  <a:cubicBezTo>
                    <a:pt x="1385" y="441"/>
                    <a:pt x="1386" y="442"/>
                    <a:pt x="1386" y="443"/>
                  </a:cubicBezTo>
                  <a:cubicBezTo>
                    <a:pt x="1386" y="446"/>
                    <a:pt x="1386" y="446"/>
                    <a:pt x="1385" y="445"/>
                  </a:cubicBezTo>
                  <a:cubicBezTo>
                    <a:pt x="1384" y="444"/>
                    <a:pt x="1384" y="441"/>
                    <a:pt x="1385" y="441"/>
                  </a:cubicBezTo>
                  <a:close/>
                  <a:moveTo>
                    <a:pt x="1386" y="450"/>
                  </a:moveTo>
                  <a:cubicBezTo>
                    <a:pt x="1387" y="450"/>
                    <a:pt x="1388" y="450"/>
                    <a:pt x="1388" y="450"/>
                  </a:cubicBezTo>
                  <a:cubicBezTo>
                    <a:pt x="1388" y="452"/>
                    <a:pt x="1386" y="453"/>
                    <a:pt x="1386" y="453"/>
                  </a:cubicBezTo>
                  <a:cubicBezTo>
                    <a:pt x="1384" y="452"/>
                    <a:pt x="1385" y="450"/>
                    <a:pt x="1386" y="450"/>
                  </a:cubicBezTo>
                  <a:close/>
                  <a:moveTo>
                    <a:pt x="1398" y="404"/>
                  </a:moveTo>
                  <a:cubicBezTo>
                    <a:pt x="1397" y="404"/>
                    <a:pt x="1395" y="406"/>
                    <a:pt x="1393" y="407"/>
                  </a:cubicBezTo>
                  <a:cubicBezTo>
                    <a:pt x="1391" y="408"/>
                    <a:pt x="1389" y="409"/>
                    <a:pt x="1389" y="409"/>
                  </a:cubicBezTo>
                  <a:cubicBezTo>
                    <a:pt x="1388" y="409"/>
                    <a:pt x="1388" y="406"/>
                    <a:pt x="1388" y="402"/>
                  </a:cubicBezTo>
                  <a:cubicBezTo>
                    <a:pt x="1389" y="397"/>
                    <a:pt x="1391" y="395"/>
                    <a:pt x="1396" y="396"/>
                  </a:cubicBezTo>
                  <a:cubicBezTo>
                    <a:pt x="1399" y="397"/>
                    <a:pt x="1399" y="398"/>
                    <a:pt x="1400" y="400"/>
                  </a:cubicBezTo>
                  <a:cubicBezTo>
                    <a:pt x="1400" y="403"/>
                    <a:pt x="1400" y="404"/>
                    <a:pt x="1398" y="404"/>
                  </a:cubicBezTo>
                  <a:close/>
                  <a:moveTo>
                    <a:pt x="1400" y="408"/>
                  </a:moveTo>
                  <a:cubicBezTo>
                    <a:pt x="1400" y="410"/>
                    <a:pt x="1399" y="410"/>
                    <a:pt x="1397" y="410"/>
                  </a:cubicBezTo>
                  <a:cubicBezTo>
                    <a:pt x="1394" y="410"/>
                    <a:pt x="1394" y="410"/>
                    <a:pt x="1394" y="410"/>
                  </a:cubicBezTo>
                  <a:cubicBezTo>
                    <a:pt x="1396" y="408"/>
                    <a:pt x="1396" y="408"/>
                    <a:pt x="1396" y="408"/>
                  </a:cubicBezTo>
                  <a:cubicBezTo>
                    <a:pt x="1399" y="406"/>
                    <a:pt x="1400" y="406"/>
                    <a:pt x="1400" y="408"/>
                  </a:cubicBezTo>
                  <a:close/>
                  <a:moveTo>
                    <a:pt x="1399" y="365"/>
                  </a:moveTo>
                  <a:cubicBezTo>
                    <a:pt x="1399" y="367"/>
                    <a:pt x="1399" y="369"/>
                    <a:pt x="1399" y="369"/>
                  </a:cubicBezTo>
                  <a:cubicBezTo>
                    <a:pt x="1398" y="370"/>
                    <a:pt x="1396" y="370"/>
                    <a:pt x="1393" y="370"/>
                  </a:cubicBezTo>
                  <a:cubicBezTo>
                    <a:pt x="1385" y="371"/>
                    <a:pt x="1386" y="369"/>
                    <a:pt x="1395" y="364"/>
                  </a:cubicBezTo>
                  <a:cubicBezTo>
                    <a:pt x="1399" y="361"/>
                    <a:pt x="1399" y="361"/>
                    <a:pt x="1399" y="361"/>
                  </a:cubicBezTo>
                  <a:lnTo>
                    <a:pt x="1399" y="365"/>
                  </a:lnTo>
                  <a:close/>
                  <a:moveTo>
                    <a:pt x="1397" y="353"/>
                  </a:moveTo>
                  <a:cubicBezTo>
                    <a:pt x="1390" y="354"/>
                    <a:pt x="1389" y="355"/>
                    <a:pt x="1389" y="354"/>
                  </a:cubicBezTo>
                  <a:cubicBezTo>
                    <a:pt x="1389" y="353"/>
                    <a:pt x="1397" y="347"/>
                    <a:pt x="1399" y="347"/>
                  </a:cubicBezTo>
                  <a:cubicBezTo>
                    <a:pt x="1399" y="347"/>
                    <a:pt x="1400" y="348"/>
                    <a:pt x="1399" y="349"/>
                  </a:cubicBezTo>
                  <a:cubicBezTo>
                    <a:pt x="1399" y="351"/>
                    <a:pt x="1398" y="352"/>
                    <a:pt x="1397" y="353"/>
                  </a:cubicBezTo>
                  <a:close/>
                  <a:moveTo>
                    <a:pt x="1394" y="379"/>
                  </a:moveTo>
                  <a:cubicBezTo>
                    <a:pt x="1392" y="380"/>
                    <a:pt x="1389" y="381"/>
                    <a:pt x="1389" y="381"/>
                  </a:cubicBezTo>
                  <a:cubicBezTo>
                    <a:pt x="1389" y="381"/>
                    <a:pt x="1388" y="380"/>
                    <a:pt x="1388" y="377"/>
                  </a:cubicBezTo>
                  <a:cubicBezTo>
                    <a:pt x="1388" y="372"/>
                    <a:pt x="1389" y="372"/>
                    <a:pt x="1395" y="373"/>
                  </a:cubicBezTo>
                  <a:cubicBezTo>
                    <a:pt x="1400" y="373"/>
                    <a:pt x="1400" y="376"/>
                    <a:pt x="1394" y="379"/>
                  </a:cubicBezTo>
                  <a:close/>
                  <a:moveTo>
                    <a:pt x="1399" y="390"/>
                  </a:moveTo>
                  <a:cubicBezTo>
                    <a:pt x="1398" y="390"/>
                    <a:pt x="1396" y="390"/>
                    <a:pt x="1393" y="390"/>
                  </a:cubicBezTo>
                  <a:cubicBezTo>
                    <a:pt x="1389" y="391"/>
                    <a:pt x="1388" y="390"/>
                    <a:pt x="1388" y="387"/>
                  </a:cubicBezTo>
                  <a:cubicBezTo>
                    <a:pt x="1389" y="384"/>
                    <a:pt x="1398" y="379"/>
                    <a:pt x="1399" y="381"/>
                  </a:cubicBezTo>
                  <a:cubicBezTo>
                    <a:pt x="1400" y="382"/>
                    <a:pt x="1400" y="389"/>
                    <a:pt x="1399" y="390"/>
                  </a:cubicBezTo>
                  <a:close/>
                  <a:moveTo>
                    <a:pt x="1395" y="342"/>
                  </a:moveTo>
                  <a:cubicBezTo>
                    <a:pt x="1393" y="342"/>
                    <a:pt x="1390" y="342"/>
                    <a:pt x="1389" y="343"/>
                  </a:cubicBezTo>
                  <a:cubicBezTo>
                    <a:pt x="1387" y="343"/>
                    <a:pt x="1386" y="342"/>
                    <a:pt x="1387" y="339"/>
                  </a:cubicBezTo>
                  <a:cubicBezTo>
                    <a:pt x="1388" y="338"/>
                    <a:pt x="1388" y="335"/>
                    <a:pt x="1388" y="333"/>
                  </a:cubicBezTo>
                  <a:cubicBezTo>
                    <a:pt x="1388" y="329"/>
                    <a:pt x="1388" y="329"/>
                    <a:pt x="1388" y="329"/>
                  </a:cubicBezTo>
                  <a:cubicBezTo>
                    <a:pt x="1399" y="329"/>
                    <a:pt x="1399" y="329"/>
                    <a:pt x="1399" y="329"/>
                  </a:cubicBezTo>
                  <a:cubicBezTo>
                    <a:pt x="1400" y="342"/>
                    <a:pt x="1400" y="342"/>
                    <a:pt x="1400" y="342"/>
                  </a:cubicBezTo>
                  <a:lnTo>
                    <a:pt x="1395" y="342"/>
                  </a:lnTo>
                  <a:close/>
                  <a:moveTo>
                    <a:pt x="1390" y="346"/>
                  </a:moveTo>
                  <a:cubicBezTo>
                    <a:pt x="1392" y="346"/>
                    <a:pt x="1393" y="346"/>
                    <a:pt x="1392" y="347"/>
                  </a:cubicBezTo>
                  <a:cubicBezTo>
                    <a:pt x="1392" y="348"/>
                    <a:pt x="1388" y="350"/>
                    <a:pt x="1388" y="349"/>
                  </a:cubicBezTo>
                  <a:cubicBezTo>
                    <a:pt x="1386" y="347"/>
                    <a:pt x="1387" y="346"/>
                    <a:pt x="1390" y="346"/>
                  </a:cubicBezTo>
                  <a:close/>
                  <a:moveTo>
                    <a:pt x="1393" y="356"/>
                  </a:moveTo>
                  <a:cubicBezTo>
                    <a:pt x="1400" y="356"/>
                    <a:pt x="1400" y="358"/>
                    <a:pt x="1394" y="361"/>
                  </a:cubicBezTo>
                  <a:cubicBezTo>
                    <a:pt x="1389" y="364"/>
                    <a:pt x="1388" y="365"/>
                    <a:pt x="1388" y="363"/>
                  </a:cubicBezTo>
                  <a:cubicBezTo>
                    <a:pt x="1388" y="362"/>
                    <a:pt x="1388" y="361"/>
                    <a:pt x="1388" y="359"/>
                  </a:cubicBezTo>
                  <a:cubicBezTo>
                    <a:pt x="1387" y="356"/>
                    <a:pt x="1387" y="356"/>
                    <a:pt x="1393" y="356"/>
                  </a:cubicBezTo>
                  <a:close/>
                  <a:moveTo>
                    <a:pt x="1388" y="417"/>
                  </a:moveTo>
                  <a:cubicBezTo>
                    <a:pt x="1388" y="413"/>
                    <a:pt x="1390" y="412"/>
                    <a:pt x="1395" y="412"/>
                  </a:cubicBezTo>
                  <a:cubicBezTo>
                    <a:pt x="1400" y="413"/>
                    <a:pt x="1400" y="413"/>
                    <a:pt x="1400" y="417"/>
                  </a:cubicBezTo>
                  <a:cubicBezTo>
                    <a:pt x="1401" y="419"/>
                    <a:pt x="1401" y="421"/>
                    <a:pt x="1401" y="422"/>
                  </a:cubicBezTo>
                  <a:cubicBezTo>
                    <a:pt x="1401" y="423"/>
                    <a:pt x="1400" y="424"/>
                    <a:pt x="1395" y="424"/>
                  </a:cubicBezTo>
                  <a:cubicBezTo>
                    <a:pt x="1388" y="423"/>
                    <a:pt x="1387" y="423"/>
                    <a:pt x="1388" y="417"/>
                  </a:cubicBezTo>
                  <a:close/>
                  <a:moveTo>
                    <a:pt x="1401" y="286"/>
                  </a:moveTo>
                  <a:cubicBezTo>
                    <a:pt x="1400" y="287"/>
                    <a:pt x="1395" y="287"/>
                    <a:pt x="1395" y="286"/>
                  </a:cubicBezTo>
                  <a:cubicBezTo>
                    <a:pt x="1395" y="286"/>
                    <a:pt x="1397" y="285"/>
                    <a:pt x="1398" y="284"/>
                  </a:cubicBezTo>
                  <a:cubicBezTo>
                    <a:pt x="1400" y="283"/>
                    <a:pt x="1400" y="283"/>
                    <a:pt x="1401" y="284"/>
                  </a:cubicBezTo>
                  <a:cubicBezTo>
                    <a:pt x="1401" y="285"/>
                    <a:pt x="1401" y="286"/>
                    <a:pt x="1401" y="286"/>
                  </a:cubicBezTo>
                  <a:close/>
                  <a:moveTo>
                    <a:pt x="1400" y="290"/>
                  </a:moveTo>
                  <a:cubicBezTo>
                    <a:pt x="1400" y="291"/>
                    <a:pt x="1398" y="291"/>
                    <a:pt x="1396" y="291"/>
                  </a:cubicBezTo>
                  <a:cubicBezTo>
                    <a:pt x="1394" y="291"/>
                    <a:pt x="1391" y="291"/>
                    <a:pt x="1391" y="290"/>
                  </a:cubicBezTo>
                  <a:cubicBezTo>
                    <a:pt x="1391" y="290"/>
                    <a:pt x="1392" y="289"/>
                    <a:pt x="1395" y="289"/>
                  </a:cubicBezTo>
                  <a:cubicBezTo>
                    <a:pt x="1398" y="289"/>
                    <a:pt x="1400" y="290"/>
                    <a:pt x="1400" y="290"/>
                  </a:cubicBezTo>
                  <a:close/>
                  <a:moveTo>
                    <a:pt x="1393" y="296"/>
                  </a:moveTo>
                  <a:cubicBezTo>
                    <a:pt x="1396" y="297"/>
                    <a:pt x="1398" y="296"/>
                    <a:pt x="1399" y="296"/>
                  </a:cubicBezTo>
                  <a:cubicBezTo>
                    <a:pt x="1400" y="295"/>
                    <a:pt x="1400" y="296"/>
                    <a:pt x="1400" y="300"/>
                  </a:cubicBezTo>
                  <a:cubicBezTo>
                    <a:pt x="1400" y="305"/>
                    <a:pt x="1400" y="305"/>
                    <a:pt x="1400" y="305"/>
                  </a:cubicBezTo>
                  <a:cubicBezTo>
                    <a:pt x="1397" y="306"/>
                    <a:pt x="1397" y="306"/>
                    <a:pt x="1397" y="306"/>
                  </a:cubicBezTo>
                  <a:cubicBezTo>
                    <a:pt x="1389" y="309"/>
                    <a:pt x="1389" y="308"/>
                    <a:pt x="1389" y="302"/>
                  </a:cubicBezTo>
                  <a:cubicBezTo>
                    <a:pt x="1389" y="296"/>
                    <a:pt x="1389" y="296"/>
                    <a:pt x="1389" y="296"/>
                  </a:cubicBezTo>
                  <a:lnTo>
                    <a:pt x="1393" y="296"/>
                  </a:lnTo>
                  <a:close/>
                  <a:moveTo>
                    <a:pt x="1391" y="309"/>
                  </a:moveTo>
                  <a:cubicBezTo>
                    <a:pt x="1393" y="309"/>
                    <a:pt x="1396" y="310"/>
                    <a:pt x="1396" y="311"/>
                  </a:cubicBezTo>
                  <a:cubicBezTo>
                    <a:pt x="1396" y="312"/>
                    <a:pt x="1389" y="313"/>
                    <a:pt x="1388" y="312"/>
                  </a:cubicBezTo>
                  <a:cubicBezTo>
                    <a:pt x="1387" y="311"/>
                    <a:pt x="1389" y="309"/>
                    <a:pt x="1391" y="309"/>
                  </a:cubicBezTo>
                  <a:close/>
                  <a:moveTo>
                    <a:pt x="1388" y="315"/>
                  </a:moveTo>
                  <a:cubicBezTo>
                    <a:pt x="1392" y="315"/>
                    <a:pt x="1392" y="315"/>
                    <a:pt x="1392" y="315"/>
                  </a:cubicBezTo>
                  <a:cubicBezTo>
                    <a:pt x="1399" y="315"/>
                    <a:pt x="1399" y="316"/>
                    <a:pt x="1399" y="321"/>
                  </a:cubicBezTo>
                  <a:cubicBezTo>
                    <a:pt x="1399" y="325"/>
                    <a:pt x="1399" y="326"/>
                    <a:pt x="1397" y="326"/>
                  </a:cubicBezTo>
                  <a:cubicBezTo>
                    <a:pt x="1394" y="327"/>
                    <a:pt x="1387" y="327"/>
                    <a:pt x="1387" y="326"/>
                  </a:cubicBezTo>
                  <a:cubicBezTo>
                    <a:pt x="1386" y="325"/>
                    <a:pt x="1387" y="323"/>
                    <a:pt x="1387" y="320"/>
                  </a:cubicBezTo>
                  <a:lnTo>
                    <a:pt x="1388" y="315"/>
                  </a:lnTo>
                  <a:close/>
                  <a:moveTo>
                    <a:pt x="1388" y="456"/>
                  </a:moveTo>
                  <a:cubicBezTo>
                    <a:pt x="1390" y="456"/>
                    <a:pt x="1391" y="457"/>
                    <a:pt x="1390" y="457"/>
                  </a:cubicBezTo>
                  <a:cubicBezTo>
                    <a:pt x="1390" y="458"/>
                    <a:pt x="1389" y="459"/>
                    <a:pt x="1388" y="459"/>
                  </a:cubicBezTo>
                  <a:cubicBezTo>
                    <a:pt x="1386" y="460"/>
                    <a:pt x="1386" y="460"/>
                    <a:pt x="1386" y="458"/>
                  </a:cubicBezTo>
                  <a:cubicBezTo>
                    <a:pt x="1386" y="457"/>
                    <a:pt x="1386" y="456"/>
                    <a:pt x="1388" y="456"/>
                  </a:cubicBezTo>
                  <a:close/>
                  <a:moveTo>
                    <a:pt x="1388" y="442"/>
                  </a:moveTo>
                  <a:cubicBezTo>
                    <a:pt x="1388" y="442"/>
                    <a:pt x="1388" y="438"/>
                    <a:pt x="1388" y="434"/>
                  </a:cubicBezTo>
                  <a:cubicBezTo>
                    <a:pt x="1388" y="428"/>
                    <a:pt x="1388" y="427"/>
                    <a:pt x="1389" y="426"/>
                  </a:cubicBezTo>
                  <a:cubicBezTo>
                    <a:pt x="1392" y="425"/>
                    <a:pt x="1395" y="426"/>
                    <a:pt x="1397" y="427"/>
                  </a:cubicBezTo>
                  <a:cubicBezTo>
                    <a:pt x="1398" y="428"/>
                    <a:pt x="1400" y="428"/>
                    <a:pt x="1401" y="428"/>
                  </a:cubicBezTo>
                  <a:cubicBezTo>
                    <a:pt x="1404" y="428"/>
                    <a:pt x="1404" y="429"/>
                    <a:pt x="1404" y="432"/>
                  </a:cubicBezTo>
                  <a:cubicBezTo>
                    <a:pt x="1404" y="435"/>
                    <a:pt x="1404" y="435"/>
                    <a:pt x="1398" y="438"/>
                  </a:cubicBezTo>
                  <a:cubicBezTo>
                    <a:pt x="1394" y="440"/>
                    <a:pt x="1391" y="442"/>
                    <a:pt x="1391" y="442"/>
                  </a:cubicBezTo>
                  <a:cubicBezTo>
                    <a:pt x="1390" y="443"/>
                    <a:pt x="1389" y="443"/>
                    <a:pt x="1388" y="442"/>
                  </a:cubicBezTo>
                  <a:close/>
                  <a:moveTo>
                    <a:pt x="1402" y="410"/>
                  </a:moveTo>
                  <a:cubicBezTo>
                    <a:pt x="1401" y="408"/>
                    <a:pt x="1402" y="403"/>
                    <a:pt x="1404" y="403"/>
                  </a:cubicBezTo>
                  <a:cubicBezTo>
                    <a:pt x="1404" y="402"/>
                    <a:pt x="1405" y="404"/>
                    <a:pt x="1405" y="407"/>
                  </a:cubicBezTo>
                  <a:cubicBezTo>
                    <a:pt x="1405" y="411"/>
                    <a:pt x="1403" y="413"/>
                    <a:pt x="1402" y="410"/>
                  </a:cubicBezTo>
                  <a:close/>
                  <a:moveTo>
                    <a:pt x="1404" y="422"/>
                  </a:moveTo>
                  <a:cubicBezTo>
                    <a:pt x="1403" y="421"/>
                    <a:pt x="1402" y="414"/>
                    <a:pt x="1403" y="413"/>
                  </a:cubicBezTo>
                  <a:cubicBezTo>
                    <a:pt x="1403" y="413"/>
                    <a:pt x="1404" y="413"/>
                    <a:pt x="1404" y="414"/>
                  </a:cubicBezTo>
                  <a:cubicBezTo>
                    <a:pt x="1405" y="416"/>
                    <a:pt x="1405" y="423"/>
                    <a:pt x="1404" y="422"/>
                  </a:cubicBezTo>
                  <a:close/>
                  <a:moveTo>
                    <a:pt x="1404" y="400"/>
                  </a:moveTo>
                  <a:cubicBezTo>
                    <a:pt x="1403" y="402"/>
                    <a:pt x="1403" y="402"/>
                    <a:pt x="1402" y="400"/>
                  </a:cubicBezTo>
                  <a:cubicBezTo>
                    <a:pt x="1402" y="399"/>
                    <a:pt x="1402" y="398"/>
                    <a:pt x="1402" y="397"/>
                  </a:cubicBezTo>
                  <a:cubicBezTo>
                    <a:pt x="1403" y="396"/>
                    <a:pt x="1405" y="396"/>
                    <a:pt x="1405" y="397"/>
                  </a:cubicBezTo>
                  <a:cubicBezTo>
                    <a:pt x="1406" y="398"/>
                    <a:pt x="1405" y="399"/>
                    <a:pt x="1404" y="400"/>
                  </a:cubicBezTo>
                  <a:close/>
                  <a:moveTo>
                    <a:pt x="1404" y="392"/>
                  </a:moveTo>
                  <a:cubicBezTo>
                    <a:pt x="1404" y="393"/>
                    <a:pt x="1403" y="394"/>
                    <a:pt x="1402" y="394"/>
                  </a:cubicBezTo>
                  <a:cubicBezTo>
                    <a:pt x="1402" y="394"/>
                    <a:pt x="1402" y="390"/>
                    <a:pt x="1402" y="386"/>
                  </a:cubicBezTo>
                  <a:cubicBezTo>
                    <a:pt x="1402" y="379"/>
                    <a:pt x="1402" y="378"/>
                    <a:pt x="1404" y="376"/>
                  </a:cubicBezTo>
                  <a:cubicBezTo>
                    <a:pt x="1406" y="374"/>
                    <a:pt x="1406" y="374"/>
                    <a:pt x="1406" y="383"/>
                  </a:cubicBezTo>
                  <a:cubicBezTo>
                    <a:pt x="1406" y="389"/>
                    <a:pt x="1405" y="391"/>
                    <a:pt x="1404" y="392"/>
                  </a:cubicBezTo>
                  <a:close/>
                  <a:moveTo>
                    <a:pt x="1396" y="443"/>
                  </a:moveTo>
                  <a:cubicBezTo>
                    <a:pt x="1398" y="442"/>
                    <a:pt x="1400" y="441"/>
                    <a:pt x="1400" y="440"/>
                  </a:cubicBezTo>
                  <a:cubicBezTo>
                    <a:pt x="1402" y="438"/>
                    <a:pt x="1404" y="439"/>
                    <a:pt x="1404" y="441"/>
                  </a:cubicBezTo>
                  <a:cubicBezTo>
                    <a:pt x="1404" y="442"/>
                    <a:pt x="1402" y="444"/>
                    <a:pt x="1398" y="446"/>
                  </a:cubicBezTo>
                  <a:cubicBezTo>
                    <a:pt x="1395" y="447"/>
                    <a:pt x="1392" y="449"/>
                    <a:pt x="1392" y="449"/>
                  </a:cubicBezTo>
                  <a:cubicBezTo>
                    <a:pt x="1390" y="449"/>
                    <a:pt x="1394" y="444"/>
                    <a:pt x="1396" y="443"/>
                  </a:cubicBezTo>
                  <a:close/>
                  <a:moveTo>
                    <a:pt x="1398" y="449"/>
                  </a:moveTo>
                  <a:cubicBezTo>
                    <a:pt x="1403" y="446"/>
                    <a:pt x="1404" y="446"/>
                    <a:pt x="1404" y="448"/>
                  </a:cubicBezTo>
                  <a:cubicBezTo>
                    <a:pt x="1405" y="449"/>
                    <a:pt x="1403" y="450"/>
                    <a:pt x="1399" y="452"/>
                  </a:cubicBezTo>
                  <a:cubicBezTo>
                    <a:pt x="1393" y="456"/>
                    <a:pt x="1393" y="456"/>
                    <a:pt x="1392" y="454"/>
                  </a:cubicBezTo>
                  <a:cubicBezTo>
                    <a:pt x="1391" y="453"/>
                    <a:pt x="1392" y="452"/>
                    <a:pt x="1398" y="449"/>
                  </a:cubicBezTo>
                  <a:close/>
                  <a:moveTo>
                    <a:pt x="1401" y="278"/>
                  </a:moveTo>
                  <a:cubicBezTo>
                    <a:pt x="1401" y="279"/>
                    <a:pt x="1398" y="281"/>
                    <a:pt x="1395" y="283"/>
                  </a:cubicBezTo>
                  <a:cubicBezTo>
                    <a:pt x="1390" y="287"/>
                    <a:pt x="1390" y="287"/>
                    <a:pt x="1389" y="286"/>
                  </a:cubicBezTo>
                  <a:cubicBezTo>
                    <a:pt x="1388" y="284"/>
                    <a:pt x="1387" y="284"/>
                    <a:pt x="1386" y="286"/>
                  </a:cubicBezTo>
                  <a:cubicBezTo>
                    <a:pt x="1385" y="287"/>
                    <a:pt x="1381" y="289"/>
                    <a:pt x="1380" y="288"/>
                  </a:cubicBezTo>
                  <a:cubicBezTo>
                    <a:pt x="1378" y="286"/>
                    <a:pt x="1379" y="283"/>
                    <a:pt x="1381" y="281"/>
                  </a:cubicBezTo>
                  <a:cubicBezTo>
                    <a:pt x="1387" y="276"/>
                    <a:pt x="1390" y="275"/>
                    <a:pt x="1394" y="275"/>
                  </a:cubicBezTo>
                  <a:cubicBezTo>
                    <a:pt x="1400" y="275"/>
                    <a:pt x="1402" y="276"/>
                    <a:pt x="1401" y="278"/>
                  </a:cubicBezTo>
                  <a:close/>
                  <a:moveTo>
                    <a:pt x="1382" y="277"/>
                  </a:moveTo>
                  <a:cubicBezTo>
                    <a:pt x="1379" y="279"/>
                    <a:pt x="1379" y="279"/>
                    <a:pt x="1378" y="277"/>
                  </a:cubicBezTo>
                  <a:cubicBezTo>
                    <a:pt x="1378" y="275"/>
                    <a:pt x="1376" y="276"/>
                    <a:pt x="1376" y="279"/>
                  </a:cubicBezTo>
                  <a:cubicBezTo>
                    <a:pt x="1376" y="281"/>
                    <a:pt x="1375" y="282"/>
                    <a:pt x="1372" y="284"/>
                  </a:cubicBezTo>
                  <a:cubicBezTo>
                    <a:pt x="1369" y="285"/>
                    <a:pt x="1367" y="286"/>
                    <a:pt x="1367" y="287"/>
                  </a:cubicBezTo>
                  <a:cubicBezTo>
                    <a:pt x="1367" y="287"/>
                    <a:pt x="1367" y="285"/>
                    <a:pt x="1367" y="282"/>
                  </a:cubicBezTo>
                  <a:cubicBezTo>
                    <a:pt x="1367" y="277"/>
                    <a:pt x="1366" y="277"/>
                    <a:pt x="1364" y="282"/>
                  </a:cubicBezTo>
                  <a:cubicBezTo>
                    <a:pt x="1363" y="286"/>
                    <a:pt x="1363" y="286"/>
                    <a:pt x="1359" y="286"/>
                  </a:cubicBezTo>
                  <a:cubicBezTo>
                    <a:pt x="1354" y="286"/>
                    <a:pt x="1353" y="285"/>
                    <a:pt x="1354" y="283"/>
                  </a:cubicBezTo>
                  <a:cubicBezTo>
                    <a:pt x="1355" y="282"/>
                    <a:pt x="1355" y="282"/>
                    <a:pt x="1354" y="282"/>
                  </a:cubicBezTo>
                  <a:cubicBezTo>
                    <a:pt x="1354" y="282"/>
                    <a:pt x="1353" y="281"/>
                    <a:pt x="1353" y="280"/>
                  </a:cubicBezTo>
                  <a:cubicBezTo>
                    <a:pt x="1352" y="278"/>
                    <a:pt x="1352" y="278"/>
                    <a:pt x="1351" y="279"/>
                  </a:cubicBezTo>
                  <a:cubicBezTo>
                    <a:pt x="1350" y="280"/>
                    <a:pt x="1349" y="281"/>
                    <a:pt x="1349" y="282"/>
                  </a:cubicBezTo>
                  <a:cubicBezTo>
                    <a:pt x="1349" y="283"/>
                    <a:pt x="1348" y="284"/>
                    <a:pt x="1347" y="286"/>
                  </a:cubicBezTo>
                  <a:cubicBezTo>
                    <a:pt x="1344" y="288"/>
                    <a:pt x="1343" y="288"/>
                    <a:pt x="1340" y="287"/>
                  </a:cubicBezTo>
                  <a:cubicBezTo>
                    <a:pt x="1337" y="286"/>
                    <a:pt x="1338" y="285"/>
                    <a:pt x="1346" y="279"/>
                  </a:cubicBezTo>
                  <a:cubicBezTo>
                    <a:pt x="1351" y="275"/>
                    <a:pt x="1351" y="275"/>
                    <a:pt x="1351" y="275"/>
                  </a:cubicBezTo>
                  <a:cubicBezTo>
                    <a:pt x="1368" y="274"/>
                    <a:pt x="1368" y="274"/>
                    <a:pt x="1368" y="274"/>
                  </a:cubicBezTo>
                  <a:cubicBezTo>
                    <a:pt x="1377" y="274"/>
                    <a:pt x="1384" y="274"/>
                    <a:pt x="1384" y="275"/>
                  </a:cubicBezTo>
                  <a:cubicBezTo>
                    <a:pt x="1384" y="275"/>
                    <a:pt x="1383" y="276"/>
                    <a:pt x="1382" y="277"/>
                  </a:cubicBezTo>
                  <a:close/>
                  <a:moveTo>
                    <a:pt x="1340" y="280"/>
                  </a:moveTo>
                  <a:cubicBezTo>
                    <a:pt x="1332" y="286"/>
                    <a:pt x="1330" y="287"/>
                    <a:pt x="1330" y="284"/>
                  </a:cubicBezTo>
                  <a:cubicBezTo>
                    <a:pt x="1330" y="283"/>
                    <a:pt x="1332" y="281"/>
                    <a:pt x="1335" y="279"/>
                  </a:cubicBezTo>
                  <a:cubicBezTo>
                    <a:pt x="1339" y="276"/>
                    <a:pt x="1341" y="275"/>
                    <a:pt x="1343" y="275"/>
                  </a:cubicBezTo>
                  <a:cubicBezTo>
                    <a:pt x="1347" y="276"/>
                    <a:pt x="1347" y="276"/>
                    <a:pt x="1347" y="276"/>
                  </a:cubicBezTo>
                  <a:lnTo>
                    <a:pt x="1340" y="280"/>
                  </a:lnTo>
                  <a:close/>
                  <a:moveTo>
                    <a:pt x="1322" y="290"/>
                  </a:moveTo>
                  <a:cubicBezTo>
                    <a:pt x="1324" y="288"/>
                    <a:pt x="1325" y="288"/>
                    <a:pt x="1325" y="289"/>
                  </a:cubicBezTo>
                  <a:cubicBezTo>
                    <a:pt x="1326" y="290"/>
                    <a:pt x="1326" y="290"/>
                    <a:pt x="1326" y="291"/>
                  </a:cubicBezTo>
                  <a:cubicBezTo>
                    <a:pt x="1326" y="291"/>
                    <a:pt x="1325" y="293"/>
                    <a:pt x="1322" y="295"/>
                  </a:cubicBezTo>
                  <a:cubicBezTo>
                    <a:pt x="1319" y="299"/>
                    <a:pt x="1319" y="299"/>
                    <a:pt x="1319" y="299"/>
                  </a:cubicBezTo>
                  <a:cubicBezTo>
                    <a:pt x="1319" y="295"/>
                    <a:pt x="1319" y="295"/>
                    <a:pt x="1319" y="295"/>
                  </a:cubicBezTo>
                  <a:cubicBezTo>
                    <a:pt x="1319" y="292"/>
                    <a:pt x="1319" y="291"/>
                    <a:pt x="1322" y="290"/>
                  </a:cubicBezTo>
                  <a:close/>
                  <a:moveTo>
                    <a:pt x="1322" y="300"/>
                  </a:moveTo>
                  <a:cubicBezTo>
                    <a:pt x="1325" y="297"/>
                    <a:pt x="1326" y="297"/>
                    <a:pt x="1326" y="299"/>
                  </a:cubicBezTo>
                  <a:cubicBezTo>
                    <a:pt x="1326" y="299"/>
                    <a:pt x="1325" y="301"/>
                    <a:pt x="1323" y="303"/>
                  </a:cubicBezTo>
                  <a:cubicBezTo>
                    <a:pt x="1317" y="308"/>
                    <a:pt x="1316" y="307"/>
                    <a:pt x="1322" y="300"/>
                  </a:cubicBezTo>
                  <a:close/>
                  <a:moveTo>
                    <a:pt x="1318" y="316"/>
                  </a:moveTo>
                  <a:cubicBezTo>
                    <a:pt x="1319" y="312"/>
                    <a:pt x="1320" y="311"/>
                    <a:pt x="1322" y="309"/>
                  </a:cubicBezTo>
                  <a:cubicBezTo>
                    <a:pt x="1324" y="307"/>
                    <a:pt x="1325" y="306"/>
                    <a:pt x="1326" y="306"/>
                  </a:cubicBezTo>
                  <a:cubicBezTo>
                    <a:pt x="1326" y="306"/>
                    <a:pt x="1326" y="308"/>
                    <a:pt x="1326" y="310"/>
                  </a:cubicBezTo>
                  <a:cubicBezTo>
                    <a:pt x="1326" y="313"/>
                    <a:pt x="1326" y="314"/>
                    <a:pt x="1325" y="314"/>
                  </a:cubicBezTo>
                  <a:cubicBezTo>
                    <a:pt x="1323" y="314"/>
                    <a:pt x="1323" y="315"/>
                    <a:pt x="1323" y="317"/>
                  </a:cubicBezTo>
                  <a:cubicBezTo>
                    <a:pt x="1323" y="318"/>
                    <a:pt x="1322" y="319"/>
                    <a:pt x="1321" y="320"/>
                  </a:cubicBezTo>
                  <a:cubicBezTo>
                    <a:pt x="1318" y="322"/>
                    <a:pt x="1317" y="322"/>
                    <a:pt x="1318" y="316"/>
                  </a:cubicBezTo>
                  <a:close/>
                  <a:moveTo>
                    <a:pt x="1322" y="323"/>
                  </a:moveTo>
                  <a:cubicBezTo>
                    <a:pt x="1324" y="322"/>
                    <a:pt x="1326" y="320"/>
                    <a:pt x="1327" y="320"/>
                  </a:cubicBezTo>
                  <a:cubicBezTo>
                    <a:pt x="1327" y="320"/>
                    <a:pt x="1327" y="323"/>
                    <a:pt x="1327" y="325"/>
                  </a:cubicBezTo>
                  <a:cubicBezTo>
                    <a:pt x="1327" y="328"/>
                    <a:pt x="1327" y="331"/>
                    <a:pt x="1327" y="331"/>
                  </a:cubicBezTo>
                  <a:cubicBezTo>
                    <a:pt x="1327" y="332"/>
                    <a:pt x="1325" y="332"/>
                    <a:pt x="1323" y="332"/>
                  </a:cubicBezTo>
                  <a:cubicBezTo>
                    <a:pt x="1320" y="332"/>
                    <a:pt x="1318" y="333"/>
                    <a:pt x="1320" y="335"/>
                  </a:cubicBezTo>
                  <a:cubicBezTo>
                    <a:pt x="1321" y="336"/>
                    <a:pt x="1321" y="336"/>
                    <a:pt x="1320" y="337"/>
                  </a:cubicBezTo>
                  <a:cubicBezTo>
                    <a:pt x="1318" y="339"/>
                    <a:pt x="1318" y="339"/>
                    <a:pt x="1318" y="336"/>
                  </a:cubicBezTo>
                  <a:cubicBezTo>
                    <a:pt x="1316" y="331"/>
                    <a:pt x="1318" y="327"/>
                    <a:pt x="1322" y="323"/>
                  </a:cubicBezTo>
                  <a:close/>
                  <a:moveTo>
                    <a:pt x="1322" y="340"/>
                  </a:moveTo>
                  <a:cubicBezTo>
                    <a:pt x="1324" y="338"/>
                    <a:pt x="1327" y="337"/>
                    <a:pt x="1327" y="337"/>
                  </a:cubicBezTo>
                  <a:cubicBezTo>
                    <a:pt x="1327" y="337"/>
                    <a:pt x="1327" y="340"/>
                    <a:pt x="1327" y="343"/>
                  </a:cubicBezTo>
                  <a:cubicBezTo>
                    <a:pt x="1327" y="348"/>
                    <a:pt x="1326" y="349"/>
                    <a:pt x="1322" y="352"/>
                  </a:cubicBezTo>
                  <a:cubicBezTo>
                    <a:pt x="1320" y="354"/>
                    <a:pt x="1318" y="356"/>
                    <a:pt x="1318" y="355"/>
                  </a:cubicBezTo>
                  <a:cubicBezTo>
                    <a:pt x="1317" y="355"/>
                    <a:pt x="1317" y="352"/>
                    <a:pt x="1317" y="349"/>
                  </a:cubicBezTo>
                  <a:cubicBezTo>
                    <a:pt x="1317" y="344"/>
                    <a:pt x="1317" y="344"/>
                    <a:pt x="1322" y="340"/>
                  </a:cubicBezTo>
                  <a:close/>
                  <a:moveTo>
                    <a:pt x="1319" y="452"/>
                  </a:moveTo>
                  <a:cubicBezTo>
                    <a:pt x="1322" y="449"/>
                    <a:pt x="1323" y="448"/>
                    <a:pt x="1323" y="450"/>
                  </a:cubicBezTo>
                  <a:cubicBezTo>
                    <a:pt x="1323" y="451"/>
                    <a:pt x="1324" y="452"/>
                    <a:pt x="1326" y="453"/>
                  </a:cubicBezTo>
                  <a:cubicBezTo>
                    <a:pt x="1328" y="455"/>
                    <a:pt x="1328" y="455"/>
                    <a:pt x="1328" y="455"/>
                  </a:cubicBezTo>
                  <a:cubicBezTo>
                    <a:pt x="1326" y="457"/>
                    <a:pt x="1326" y="457"/>
                    <a:pt x="1326" y="457"/>
                  </a:cubicBezTo>
                  <a:cubicBezTo>
                    <a:pt x="1324" y="458"/>
                    <a:pt x="1323" y="459"/>
                    <a:pt x="1323" y="458"/>
                  </a:cubicBezTo>
                  <a:cubicBezTo>
                    <a:pt x="1322" y="458"/>
                    <a:pt x="1321" y="458"/>
                    <a:pt x="1319" y="458"/>
                  </a:cubicBezTo>
                  <a:cubicBezTo>
                    <a:pt x="1316" y="457"/>
                    <a:pt x="1315" y="455"/>
                    <a:pt x="1319" y="452"/>
                  </a:cubicBezTo>
                  <a:close/>
                  <a:moveTo>
                    <a:pt x="1322" y="524"/>
                  </a:moveTo>
                  <a:cubicBezTo>
                    <a:pt x="1320" y="525"/>
                    <a:pt x="1319" y="525"/>
                    <a:pt x="1319" y="524"/>
                  </a:cubicBezTo>
                  <a:cubicBezTo>
                    <a:pt x="1319" y="523"/>
                    <a:pt x="1322" y="522"/>
                    <a:pt x="1323" y="522"/>
                  </a:cubicBezTo>
                  <a:cubicBezTo>
                    <a:pt x="1323" y="523"/>
                    <a:pt x="1323" y="523"/>
                    <a:pt x="1322" y="524"/>
                  </a:cubicBezTo>
                  <a:close/>
                  <a:moveTo>
                    <a:pt x="1322" y="531"/>
                  </a:moveTo>
                  <a:cubicBezTo>
                    <a:pt x="1322" y="532"/>
                    <a:pt x="1322" y="533"/>
                    <a:pt x="1321" y="533"/>
                  </a:cubicBezTo>
                  <a:cubicBezTo>
                    <a:pt x="1320" y="534"/>
                    <a:pt x="1319" y="533"/>
                    <a:pt x="1319" y="531"/>
                  </a:cubicBezTo>
                  <a:cubicBezTo>
                    <a:pt x="1319" y="529"/>
                    <a:pt x="1320" y="529"/>
                    <a:pt x="1321" y="529"/>
                  </a:cubicBezTo>
                  <a:cubicBezTo>
                    <a:pt x="1322" y="529"/>
                    <a:pt x="1322" y="530"/>
                    <a:pt x="1322" y="531"/>
                  </a:cubicBezTo>
                  <a:close/>
                  <a:moveTo>
                    <a:pt x="1322" y="518"/>
                  </a:moveTo>
                  <a:cubicBezTo>
                    <a:pt x="1320" y="519"/>
                    <a:pt x="1319" y="518"/>
                    <a:pt x="1319" y="515"/>
                  </a:cubicBezTo>
                  <a:cubicBezTo>
                    <a:pt x="1319" y="513"/>
                    <a:pt x="1319" y="512"/>
                    <a:pt x="1321" y="512"/>
                  </a:cubicBezTo>
                  <a:cubicBezTo>
                    <a:pt x="1322" y="512"/>
                    <a:pt x="1323" y="513"/>
                    <a:pt x="1323" y="515"/>
                  </a:cubicBezTo>
                  <a:cubicBezTo>
                    <a:pt x="1323" y="517"/>
                    <a:pt x="1322" y="518"/>
                    <a:pt x="1322" y="518"/>
                  </a:cubicBezTo>
                  <a:close/>
                  <a:moveTo>
                    <a:pt x="1323" y="502"/>
                  </a:moveTo>
                  <a:cubicBezTo>
                    <a:pt x="1320" y="502"/>
                    <a:pt x="1320" y="502"/>
                    <a:pt x="1320" y="502"/>
                  </a:cubicBezTo>
                  <a:cubicBezTo>
                    <a:pt x="1318" y="502"/>
                    <a:pt x="1318" y="502"/>
                    <a:pt x="1318" y="494"/>
                  </a:cubicBezTo>
                  <a:cubicBezTo>
                    <a:pt x="1318" y="487"/>
                    <a:pt x="1318" y="486"/>
                    <a:pt x="1319" y="486"/>
                  </a:cubicBezTo>
                  <a:cubicBezTo>
                    <a:pt x="1320" y="486"/>
                    <a:pt x="1321" y="485"/>
                    <a:pt x="1321" y="484"/>
                  </a:cubicBezTo>
                  <a:cubicBezTo>
                    <a:pt x="1321" y="483"/>
                    <a:pt x="1321" y="482"/>
                    <a:pt x="1322" y="482"/>
                  </a:cubicBezTo>
                  <a:cubicBezTo>
                    <a:pt x="1322" y="482"/>
                    <a:pt x="1323" y="486"/>
                    <a:pt x="1323" y="492"/>
                  </a:cubicBezTo>
                  <a:lnTo>
                    <a:pt x="1323" y="502"/>
                  </a:lnTo>
                  <a:close/>
                  <a:moveTo>
                    <a:pt x="1319" y="460"/>
                  </a:moveTo>
                  <a:cubicBezTo>
                    <a:pt x="1319" y="461"/>
                    <a:pt x="1319" y="461"/>
                    <a:pt x="1319" y="462"/>
                  </a:cubicBezTo>
                  <a:cubicBezTo>
                    <a:pt x="1317" y="464"/>
                    <a:pt x="1316" y="464"/>
                    <a:pt x="1316" y="463"/>
                  </a:cubicBezTo>
                  <a:cubicBezTo>
                    <a:pt x="1316" y="461"/>
                    <a:pt x="1318" y="459"/>
                    <a:pt x="1319" y="460"/>
                  </a:cubicBezTo>
                  <a:close/>
                  <a:moveTo>
                    <a:pt x="1316" y="470"/>
                  </a:moveTo>
                  <a:cubicBezTo>
                    <a:pt x="1319" y="467"/>
                    <a:pt x="1321" y="467"/>
                    <a:pt x="1322" y="469"/>
                  </a:cubicBezTo>
                  <a:cubicBezTo>
                    <a:pt x="1323" y="471"/>
                    <a:pt x="1321" y="473"/>
                    <a:pt x="1319" y="473"/>
                  </a:cubicBezTo>
                  <a:cubicBezTo>
                    <a:pt x="1318" y="473"/>
                    <a:pt x="1317" y="474"/>
                    <a:pt x="1316" y="474"/>
                  </a:cubicBezTo>
                  <a:cubicBezTo>
                    <a:pt x="1315" y="475"/>
                    <a:pt x="1315" y="475"/>
                    <a:pt x="1314" y="474"/>
                  </a:cubicBezTo>
                  <a:cubicBezTo>
                    <a:pt x="1314" y="472"/>
                    <a:pt x="1314" y="471"/>
                    <a:pt x="1316" y="470"/>
                  </a:cubicBezTo>
                  <a:close/>
                  <a:moveTo>
                    <a:pt x="1317" y="601"/>
                  </a:moveTo>
                  <a:cubicBezTo>
                    <a:pt x="1316" y="602"/>
                    <a:pt x="1316" y="600"/>
                    <a:pt x="1316" y="597"/>
                  </a:cubicBezTo>
                  <a:cubicBezTo>
                    <a:pt x="1316" y="594"/>
                    <a:pt x="1316" y="592"/>
                    <a:pt x="1317" y="593"/>
                  </a:cubicBezTo>
                  <a:cubicBezTo>
                    <a:pt x="1317" y="593"/>
                    <a:pt x="1318" y="595"/>
                    <a:pt x="1318" y="597"/>
                  </a:cubicBezTo>
                  <a:cubicBezTo>
                    <a:pt x="1318" y="599"/>
                    <a:pt x="1317" y="601"/>
                    <a:pt x="1317" y="601"/>
                  </a:cubicBezTo>
                  <a:close/>
                  <a:moveTo>
                    <a:pt x="1318" y="606"/>
                  </a:moveTo>
                  <a:cubicBezTo>
                    <a:pt x="1318" y="607"/>
                    <a:pt x="1317" y="608"/>
                    <a:pt x="1317" y="608"/>
                  </a:cubicBezTo>
                  <a:cubicBezTo>
                    <a:pt x="1316" y="608"/>
                    <a:pt x="1316" y="607"/>
                    <a:pt x="1316" y="606"/>
                  </a:cubicBezTo>
                  <a:cubicBezTo>
                    <a:pt x="1316" y="605"/>
                    <a:pt x="1316" y="604"/>
                    <a:pt x="1317" y="604"/>
                  </a:cubicBezTo>
                  <a:cubicBezTo>
                    <a:pt x="1317" y="604"/>
                    <a:pt x="1318" y="605"/>
                    <a:pt x="1318" y="606"/>
                  </a:cubicBezTo>
                  <a:close/>
                  <a:moveTo>
                    <a:pt x="1316" y="569"/>
                  </a:moveTo>
                  <a:cubicBezTo>
                    <a:pt x="1316" y="568"/>
                    <a:pt x="1316" y="570"/>
                    <a:pt x="1317" y="572"/>
                  </a:cubicBezTo>
                  <a:cubicBezTo>
                    <a:pt x="1317" y="575"/>
                    <a:pt x="1317" y="580"/>
                    <a:pt x="1317" y="584"/>
                  </a:cubicBezTo>
                  <a:cubicBezTo>
                    <a:pt x="1317" y="587"/>
                    <a:pt x="1317" y="590"/>
                    <a:pt x="1316" y="590"/>
                  </a:cubicBezTo>
                  <a:cubicBezTo>
                    <a:pt x="1316" y="590"/>
                    <a:pt x="1315" y="570"/>
                    <a:pt x="1316" y="569"/>
                  </a:cubicBezTo>
                  <a:close/>
                  <a:moveTo>
                    <a:pt x="1313" y="488"/>
                  </a:moveTo>
                  <a:cubicBezTo>
                    <a:pt x="1313" y="485"/>
                    <a:pt x="1313" y="483"/>
                    <a:pt x="1314" y="483"/>
                  </a:cubicBezTo>
                  <a:cubicBezTo>
                    <a:pt x="1315" y="483"/>
                    <a:pt x="1315" y="484"/>
                    <a:pt x="1314" y="488"/>
                  </a:cubicBezTo>
                  <a:cubicBezTo>
                    <a:pt x="1314" y="495"/>
                    <a:pt x="1313" y="495"/>
                    <a:pt x="1313" y="488"/>
                  </a:cubicBezTo>
                  <a:close/>
                  <a:moveTo>
                    <a:pt x="1314" y="633"/>
                  </a:moveTo>
                  <a:cubicBezTo>
                    <a:pt x="1314" y="634"/>
                    <a:pt x="1313" y="635"/>
                    <a:pt x="1313" y="635"/>
                  </a:cubicBezTo>
                  <a:cubicBezTo>
                    <a:pt x="1312" y="635"/>
                    <a:pt x="1311" y="634"/>
                    <a:pt x="1311" y="633"/>
                  </a:cubicBezTo>
                  <a:cubicBezTo>
                    <a:pt x="1311" y="631"/>
                    <a:pt x="1312" y="631"/>
                    <a:pt x="1313" y="631"/>
                  </a:cubicBezTo>
                  <a:cubicBezTo>
                    <a:pt x="1313" y="631"/>
                    <a:pt x="1314" y="631"/>
                    <a:pt x="1314" y="633"/>
                  </a:cubicBezTo>
                  <a:close/>
                  <a:moveTo>
                    <a:pt x="1314" y="407"/>
                  </a:moveTo>
                  <a:cubicBezTo>
                    <a:pt x="1313" y="407"/>
                    <a:pt x="1313" y="407"/>
                    <a:pt x="1313" y="406"/>
                  </a:cubicBezTo>
                  <a:cubicBezTo>
                    <a:pt x="1313" y="406"/>
                    <a:pt x="1313" y="406"/>
                    <a:pt x="1314" y="405"/>
                  </a:cubicBezTo>
                  <a:cubicBezTo>
                    <a:pt x="1314" y="405"/>
                    <a:pt x="1315" y="405"/>
                    <a:pt x="1315" y="406"/>
                  </a:cubicBezTo>
                  <a:cubicBezTo>
                    <a:pt x="1315" y="406"/>
                    <a:pt x="1314" y="407"/>
                    <a:pt x="1314" y="407"/>
                  </a:cubicBezTo>
                  <a:close/>
                  <a:moveTo>
                    <a:pt x="1313" y="627"/>
                  </a:moveTo>
                  <a:cubicBezTo>
                    <a:pt x="1311" y="629"/>
                    <a:pt x="1309" y="629"/>
                    <a:pt x="1309" y="627"/>
                  </a:cubicBezTo>
                  <a:cubicBezTo>
                    <a:pt x="1308" y="624"/>
                    <a:pt x="1310" y="623"/>
                    <a:pt x="1313" y="625"/>
                  </a:cubicBezTo>
                  <a:cubicBezTo>
                    <a:pt x="1314" y="626"/>
                    <a:pt x="1314" y="626"/>
                    <a:pt x="1313" y="627"/>
                  </a:cubicBezTo>
                  <a:close/>
                  <a:moveTo>
                    <a:pt x="1309" y="602"/>
                  </a:moveTo>
                  <a:cubicBezTo>
                    <a:pt x="1308" y="600"/>
                    <a:pt x="1308" y="595"/>
                    <a:pt x="1309" y="595"/>
                  </a:cubicBezTo>
                  <a:cubicBezTo>
                    <a:pt x="1309" y="595"/>
                    <a:pt x="1310" y="597"/>
                    <a:pt x="1310" y="599"/>
                  </a:cubicBezTo>
                  <a:cubicBezTo>
                    <a:pt x="1310" y="604"/>
                    <a:pt x="1310" y="605"/>
                    <a:pt x="1309" y="602"/>
                  </a:cubicBezTo>
                  <a:close/>
                  <a:moveTo>
                    <a:pt x="1310" y="609"/>
                  </a:moveTo>
                  <a:cubicBezTo>
                    <a:pt x="1309" y="611"/>
                    <a:pt x="1309" y="611"/>
                    <a:pt x="1309" y="609"/>
                  </a:cubicBezTo>
                  <a:cubicBezTo>
                    <a:pt x="1308" y="607"/>
                    <a:pt x="1309" y="606"/>
                    <a:pt x="1310" y="607"/>
                  </a:cubicBezTo>
                  <a:cubicBezTo>
                    <a:pt x="1310" y="607"/>
                    <a:pt x="1310" y="608"/>
                    <a:pt x="1310" y="609"/>
                  </a:cubicBezTo>
                  <a:close/>
                  <a:moveTo>
                    <a:pt x="1310" y="614"/>
                  </a:moveTo>
                  <a:cubicBezTo>
                    <a:pt x="1310" y="614"/>
                    <a:pt x="1311" y="615"/>
                    <a:pt x="1311" y="617"/>
                  </a:cubicBezTo>
                  <a:cubicBezTo>
                    <a:pt x="1311" y="621"/>
                    <a:pt x="1310" y="623"/>
                    <a:pt x="1309" y="621"/>
                  </a:cubicBezTo>
                  <a:cubicBezTo>
                    <a:pt x="1308" y="619"/>
                    <a:pt x="1308" y="614"/>
                    <a:pt x="1310" y="614"/>
                  </a:cubicBezTo>
                  <a:close/>
                  <a:moveTo>
                    <a:pt x="1312" y="452"/>
                  </a:moveTo>
                  <a:cubicBezTo>
                    <a:pt x="1311" y="452"/>
                    <a:pt x="1310" y="447"/>
                    <a:pt x="1311" y="446"/>
                  </a:cubicBezTo>
                  <a:cubicBezTo>
                    <a:pt x="1312" y="445"/>
                    <a:pt x="1312" y="446"/>
                    <a:pt x="1312" y="448"/>
                  </a:cubicBezTo>
                  <a:cubicBezTo>
                    <a:pt x="1312" y="450"/>
                    <a:pt x="1312" y="452"/>
                    <a:pt x="1312" y="452"/>
                  </a:cubicBezTo>
                  <a:close/>
                  <a:moveTo>
                    <a:pt x="1311" y="440"/>
                  </a:moveTo>
                  <a:cubicBezTo>
                    <a:pt x="1310" y="440"/>
                    <a:pt x="1309" y="436"/>
                    <a:pt x="1310" y="432"/>
                  </a:cubicBezTo>
                  <a:cubicBezTo>
                    <a:pt x="1310" y="426"/>
                    <a:pt x="1312" y="428"/>
                    <a:pt x="1312" y="435"/>
                  </a:cubicBezTo>
                  <a:cubicBezTo>
                    <a:pt x="1312" y="438"/>
                    <a:pt x="1311" y="440"/>
                    <a:pt x="1311" y="440"/>
                  </a:cubicBezTo>
                  <a:close/>
                  <a:moveTo>
                    <a:pt x="1311" y="559"/>
                  </a:moveTo>
                  <a:cubicBezTo>
                    <a:pt x="1311" y="579"/>
                    <a:pt x="1311" y="591"/>
                    <a:pt x="1310" y="591"/>
                  </a:cubicBezTo>
                  <a:cubicBezTo>
                    <a:pt x="1309" y="592"/>
                    <a:pt x="1309" y="592"/>
                    <a:pt x="1308" y="591"/>
                  </a:cubicBezTo>
                  <a:cubicBezTo>
                    <a:pt x="1308" y="590"/>
                    <a:pt x="1308" y="575"/>
                    <a:pt x="1308" y="556"/>
                  </a:cubicBezTo>
                  <a:cubicBezTo>
                    <a:pt x="1308" y="526"/>
                    <a:pt x="1308" y="523"/>
                    <a:pt x="1309" y="525"/>
                  </a:cubicBezTo>
                  <a:cubicBezTo>
                    <a:pt x="1311" y="527"/>
                    <a:pt x="1311" y="532"/>
                    <a:pt x="1311" y="559"/>
                  </a:cubicBezTo>
                  <a:close/>
                  <a:moveTo>
                    <a:pt x="1306" y="650"/>
                  </a:moveTo>
                  <a:cubicBezTo>
                    <a:pt x="1307" y="649"/>
                    <a:pt x="1309" y="647"/>
                    <a:pt x="1314" y="646"/>
                  </a:cubicBezTo>
                  <a:cubicBezTo>
                    <a:pt x="1319" y="645"/>
                    <a:pt x="1317" y="648"/>
                    <a:pt x="1312" y="649"/>
                  </a:cubicBezTo>
                  <a:cubicBezTo>
                    <a:pt x="1306" y="651"/>
                    <a:pt x="1305" y="651"/>
                    <a:pt x="1306" y="650"/>
                  </a:cubicBezTo>
                  <a:close/>
                  <a:moveTo>
                    <a:pt x="1316" y="617"/>
                  </a:moveTo>
                  <a:cubicBezTo>
                    <a:pt x="1315" y="614"/>
                    <a:pt x="1316" y="610"/>
                    <a:pt x="1317" y="610"/>
                  </a:cubicBezTo>
                  <a:cubicBezTo>
                    <a:pt x="1317" y="610"/>
                    <a:pt x="1318" y="612"/>
                    <a:pt x="1318" y="615"/>
                  </a:cubicBezTo>
                  <a:cubicBezTo>
                    <a:pt x="1318" y="619"/>
                    <a:pt x="1317" y="620"/>
                    <a:pt x="1316" y="617"/>
                  </a:cubicBezTo>
                  <a:close/>
                  <a:moveTo>
                    <a:pt x="1318" y="507"/>
                  </a:moveTo>
                  <a:cubicBezTo>
                    <a:pt x="1317" y="506"/>
                    <a:pt x="1318" y="506"/>
                    <a:pt x="1319" y="505"/>
                  </a:cubicBezTo>
                  <a:cubicBezTo>
                    <a:pt x="1322" y="505"/>
                    <a:pt x="1323" y="505"/>
                    <a:pt x="1323" y="507"/>
                  </a:cubicBezTo>
                  <a:cubicBezTo>
                    <a:pt x="1323" y="509"/>
                    <a:pt x="1318" y="509"/>
                    <a:pt x="1318" y="507"/>
                  </a:cubicBezTo>
                  <a:close/>
                  <a:moveTo>
                    <a:pt x="1318" y="544"/>
                  </a:moveTo>
                  <a:cubicBezTo>
                    <a:pt x="1319" y="539"/>
                    <a:pt x="1319" y="539"/>
                    <a:pt x="1321" y="538"/>
                  </a:cubicBezTo>
                  <a:cubicBezTo>
                    <a:pt x="1323" y="538"/>
                    <a:pt x="1324" y="541"/>
                    <a:pt x="1324" y="546"/>
                  </a:cubicBezTo>
                  <a:cubicBezTo>
                    <a:pt x="1324" y="548"/>
                    <a:pt x="1323" y="548"/>
                    <a:pt x="1321" y="549"/>
                  </a:cubicBezTo>
                  <a:cubicBezTo>
                    <a:pt x="1318" y="549"/>
                    <a:pt x="1318" y="549"/>
                    <a:pt x="1318" y="544"/>
                  </a:cubicBezTo>
                  <a:close/>
                  <a:moveTo>
                    <a:pt x="1322" y="556"/>
                  </a:moveTo>
                  <a:cubicBezTo>
                    <a:pt x="1324" y="557"/>
                    <a:pt x="1324" y="560"/>
                    <a:pt x="1325" y="577"/>
                  </a:cubicBezTo>
                  <a:cubicBezTo>
                    <a:pt x="1325" y="589"/>
                    <a:pt x="1326" y="604"/>
                    <a:pt x="1326" y="611"/>
                  </a:cubicBezTo>
                  <a:cubicBezTo>
                    <a:pt x="1328" y="634"/>
                    <a:pt x="1329" y="636"/>
                    <a:pt x="1328" y="639"/>
                  </a:cubicBezTo>
                  <a:cubicBezTo>
                    <a:pt x="1328" y="640"/>
                    <a:pt x="1327" y="641"/>
                    <a:pt x="1325" y="641"/>
                  </a:cubicBezTo>
                  <a:cubicBezTo>
                    <a:pt x="1322" y="641"/>
                    <a:pt x="1322" y="641"/>
                    <a:pt x="1322" y="641"/>
                  </a:cubicBezTo>
                  <a:cubicBezTo>
                    <a:pt x="1321" y="629"/>
                    <a:pt x="1321" y="629"/>
                    <a:pt x="1321" y="629"/>
                  </a:cubicBezTo>
                  <a:cubicBezTo>
                    <a:pt x="1321" y="622"/>
                    <a:pt x="1321" y="610"/>
                    <a:pt x="1321" y="602"/>
                  </a:cubicBezTo>
                  <a:cubicBezTo>
                    <a:pt x="1321" y="594"/>
                    <a:pt x="1320" y="581"/>
                    <a:pt x="1320" y="573"/>
                  </a:cubicBezTo>
                  <a:cubicBezTo>
                    <a:pt x="1319" y="558"/>
                    <a:pt x="1320" y="555"/>
                    <a:pt x="1322" y="556"/>
                  </a:cubicBezTo>
                  <a:close/>
                  <a:moveTo>
                    <a:pt x="1334" y="563"/>
                  </a:moveTo>
                  <a:cubicBezTo>
                    <a:pt x="1334" y="557"/>
                    <a:pt x="1334" y="556"/>
                    <a:pt x="1341" y="557"/>
                  </a:cubicBezTo>
                  <a:cubicBezTo>
                    <a:pt x="1344" y="557"/>
                    <a:pt x="1344" y="557"/>
                    <a:pt x="1344" y="563"/>
                  </a:cubicBezTo>
                  <a:cubicBezTo>
                    <a:pt x="1344" y="568"/>
                    <a:pt x="1344" y="568"/>
                    <a:pt x="1344" y="568"/>
                  </a:cubicBezTo>
                  <a:cubicBezTo>
                    <a:pt x="1339" y="570"/>
                    <a:pt x="1339" y="570"/>
                    <a:pt x="1339" y="570"/>
                  </a:cubicBezTo>
                  <a:cubicBezTo>
                    <a:pt x="1334" y="572"/>
                    <a:pt x="1334" y="572"/>
                    <a:pt x="1334" y="563"/>
                  </a:cubicBezTo>
                  <a:close/>
                  <a:moveTo>
                    <a:pt x="1336" y="550"/>
                  </a:moveTo>
                  <a:cubicBezTo>
                    <a:pt x="1340" y="549"/>
                    <a:pt x="1341" y="550"/>
                    <a:pt x="1341" y="552"/>
                  </a:cubicBezTo>
                  <a:cubicBezTo>
                    <a:pt x="1341" y="553"/>
                    <a:pt x="1341" y="554"/>
                    <a:pt x="1337" y="554"/>
                  </a:cubicBezTo>
                  <a:cubicBezTo>
                    <a:pt x="1333" y="554"/>
                    <a:pt x="1332" y="551"/>
                    <a:pt x="1336" y="550"/>
                  </a:cubicBezTo>
                  <a:close/>
                  <a:moveTo>
                    <a:pt x="1339" y="546"/>
                  </a:moveTo>
                  <a:cubicBezTo>
                    <a:pt x="1333" y="546"/>
                    <a:pt x="1333" y="545"/>
                    <a:pt x="1333" y="540"/>
                  </a:cubicBezTo>
                  <a:cubicBezTo>
                    <a:pt x="1333" y="537"/>
                    <a:pt x="1333" y="537"/>
                    <a:pt x="1333" y="537"/>
                  </a:cubicBezTo>
                  <a:cubicBezTo>
                    <a:pt x="1338" y="538"/>
                    <a:pt x="1338" y="538"/>
                    <a:pt x="1338" y="538"/>
                  </a:cubicBezTo>
                  <a:cubicBezTo>
                    <a:pt x="1344" y="538"/>
                    <a:pt x="1344" y="539"/>
                    <a:pt x="1344" y="543"/>
                  </a:cubicBezTo>
                  <a:cubicBezTo>
                    <a:pt x="1344" y="545"/>
                    <a:pt x="1343" y="545"/>
                    <a:pt x="1339" y="546"/>
                  </a:cubicBezTo>
                  <a:close/>
                  <a:moveTo>
                    <a:pt x="1344" y="461"/>
                  </a:moveTo>
                  <a:cubicBezTo>
                    <a:pt x="1344" y="460"/>
                    <a:pt x="1345" y="460"/>
                    <a:pt x="1346" y="461"/>
                  </a:cubicBezTo>
                  <a:cubicBezTo>
                    <a:pt x="1347" y="461"/>
                    <a:pt x="1346" y="461"/>
                    <a:pt x="1345" y="461"/>
                  </a:cubicBezTo>
                  <a:cubicBezTo>
                    <a:pt x="1344" y="461"/>
                    <a:pt x="1344" y="461"/>
                    <a:pt x="1344" y="461"/>
                  </a:cubicBezTo>
                  <a:close/>
                  <a:moveTo>
                    <a:pt x="1403" y="470"/>
                  </a:moveTo>
                  <a:cubicBezTo>
                    <a:pt x="1400" y="470"/>
                    <a:pt x="1398" y="470"/>
                    <a:pt x="1398" y="471"/>
                  </a:cubicBezTo>
                  <a:cubicBezTo>
                    <a:pt x="1397" y="472"/>
                    <a:pt x="1362" y="473"/>
                    <a:pt x="1356" y="472"/>
                  </a:cubicBezTo>
                  <a:cubicBezTo>
                    <a:pt x="1353" y="471"/>
                    <a:pt x="1352" y="471"/>
                    <a:pt x="1354" y="470"/>
                  </a:cubicBezTo>
                  <a:cubicBezTo>
                    <a:pt x="1355" y="469"/>
                    <a:pt x="1369" y="467"/>
                    <a:pt x="1391" y="466"/>
                  </a:cubicBezTo>
                  <a:cubicBezTo>
                    <a:pt x="1407" y="466"/>
                    <a:pt x="1414" y="466"/>
                    <a:pt x="1412" y="469"/>
                  </a:cubicBezTo>
                  <a:cubicBezTo>
                    <a:pt x="1412" y="469"/>
                    <a:pt x="1411" y="469"/>
                    <a:pt x="1411" y="469"/>
                  </a:cubicBezTo>
                  <a:cubicBezTo>
                    <a:pt x="1410" y="469"/>
                    <a:pt x="1409" y="469"/>
                    <a:pt x="1408" y="470"/>
                  </a:cubicBezTo>
                  <a:cubicBezTo>
                    <a:pt x="1408" y="470"/>
                    <a:pt x="1405" y="471"/>
                    <a:pt x="1403" y="470"/>
                  </a:cubicBezTo>
                  <a:close/>
                  <a:moveTo>
                    <a:pt x="1407" y="518"/>
                  </a:moveTo>
                  <a:cubicBezTo>
                    <a:pt x="1411" y="518"/>
                    <a:pt x="1411" y="518"/>
                    <a:pt x="1411" y="518"/>
                  </a:cubicBezTo>
                  <a:cubicBezTo>
                    <a:pt x="1415" y="518"/>
                    <a:pt x="1414" y="516"/>
                    <a:pt x="1410" y="516"/>
                  </a:cubicBezTo>
                  <a:cubicBezTo>
                    <a:pt x="1408" y="515"/>
                    <a:pt x="1408" y="515"/>
                    <a:pt x="1408" y="509"/>
                  </a:cubicBezTo>
                  <a:cubicBezTo>
                    <a:pt x="1408" y="503"/>
                    <a:pt x="1408" y="503"/>
                    <a:pt x="1408" y="503"/>
                  </a:cubicBezTo>
                  <a:cubicBezTo>
                    <a:pt x="1412" y="503"/>
                    <a:pt x="1412" y="503"/>
                    <a:pt x="1412" y="503"/>
                  </a:cubicBezTo>
                  <a:cubicBezTo>
                    <a:pt x="1414" y="503"/>
                    <a:pt x="1416" y="503"/>
                    <a:pt x="1416" y="504"/>
                  </a:cubicBezTo>
                  <a:cubicBezTo>
                    <a:pt x="1416" y="504"/>
                    <a:pt x="1416" y="511"/>
                    <a:pt x="1416" y="520"/>
                  </a:cubicBezTo>
                  <a:cubicBezTo>
                    <a:pt x="1417" y="535"/>
                    <a:pt x="1417" y="535"/>
                    <a:pt x="1417" y="535"/>
                  </a:cubicBezTo>
                  <a:cubicBezTo>
                    <a:pt x="1413" y="536"/>
                    <a:pt x="1413" y="536"/>
                    <a:pt x="1413" y="536"/>
                  </a:cubicBezTo>
                  <a:cubicBezTo>
                    <a:pt x="1411" y="536"/>
                    <a:pt x="1409" y="536"/>
                    <a:pt x="1408" y="535"/>
                  </a:cubicBezTo>
                  <a:cubicBezTo>
                    <a:pt x="1408" y="535"/>
                    <a:pt x="1407" y="531"/>
                    <a:pt x="1407" y="526"/>
                  </a:cubicBezTo>
                  <a:lnTo>
                    <a:pt x="1407" y="518"/>
                  </a:lnTo>
                  <a:close/>
                  <a:moveTo>
                    <a:pt x="1417" y="545"/>
                  </a:moveTo>
                  <a:cubicBezTo>
                    <a:pt x="1417" y="545"/>
                    <a:pt x="1417" y="545"/>
                    <a:pt x="1417" y="545"/>
                  </a:cubicBezTo>
                  <a:cubicBezTo>
                    <a:pt x="1417" y="552"/>
                    <a:pt x="1417" y="552"/>
                    <a:pt x="1417" y="552"/>
                  </a:cubicBezTo>
                  <a:cubicBezTo>
                    <a:pt x="1413" y="552"/>
                    <a:pt x="1413" y="552"/>
                    <a:pt x="1413" y="552"/>
                  </a:cubicBezTo>
                  <a:cubicBezTo>
                    <a:pt x="1410" y="552"/>
                    <a:pt x="1409" y="552"/>
                    <a:pt x="1408" y="551"/>
                  </a:cubicBezTo>
                  <a:cubicBezTo>
                    <a:pt x="1407" y="548"/>
                    <a:pt x="1407" y="539"/>
                    <a:pt x="1408" y="538"/>
                  </a:cubicBezTo>
                  <a:cubicBezTo>
                    <a:pt x="1409" y="538"/>
                    <a:pt x="1411" y="538"/>
                    <a:pt x="1413" y="538"/>
                  </a:cubicBezTo>
                  <a:cubicBezTo>
                    <a:pt x="1417" y="539"/>
                    <a:pt x="1417" y="539"/>
                    <a:pt x="1417" y="539"/>
                  </a:cubicBezTo>
                  <a:lnTo>
                    <a:pt x="1417" y="545"/>
                  </a:lnTo>
                  <a:close/>
                  <a:moveTo>
                    <a:pt x="1421" y="469"/>
                  </a:moveTo>
                  <a:cubicBezTo>
                    <a:pt x="1419" y="470"/>
                    <a:pt x="1418" y="469"/>
                    <a:pt x="1419" y="468"/>
                  </a:cubicBezTo>
                  <a:cubicBezTo>
                    <a:pt x="1419" y="466"/>
                    <a:pt x="1423" y="466"/>
                    <a:pt x="1423" y="468"/>
                  </a:cubicBezTo>
                  <a:cubicBezTo>
                    <a:pt x="1423" y="468"/>
                    <a:pt x="1422" y="469"/>
                    <a:pt x="1421" y="469"/>
                  </a:cubicBezTo>
                  <a:close/>
                  <a:moveTo>
                    <a:pt x="1417" y="386"/>
                  </a:moveTo>
                  <a:cubicBezTo>
                    <a:pt x="1418" y="390"/>
                    <a:pt x="1419" y="396"/>
                    <a:pt x="1419" y="399"/>
                  </a:cubicBezTo>
                  <a:cubicBezTo>
                    <a:pt x="1420" y="401"/>
                    <a:pt x="1420" y="409"/>
                    <a:pt x="1421" y="416"/>
                  </a:cubicBezTo>
                  <a:cubicBezTo>
                    <a:pt x="1421" y="422"/>
                    <a:pt x="1421" y="431"/>
                    <a:pt x="1422" y="436"/>
                  </a:cubicBezTo>
                  <a:cubicBezTo>
                    <a:pt x="1422" y="442"/>
                    <a:pt x="1422" y="444"/>
                    <a:pt x="1421" y="444"/>
                  </a:cubicBezTo>
                  <a:cubicBezTo>
                    <a:pt x="1419" y="444"/>
                    <a:pt x="1419" y="441"/>
                    <a:pt x="1418" y="432"/>
                  </a:cubicBezTo>
                  <a:cubicBezTo>
                    <a:pt x="1417" y="427"/>
                    <a:pt x="1417" y="425"/>
                    <a:pt x="1418" y="425"/>
                  </a:cubicBezTo>
                  <a:cubicBezTo>
                    <a:pt x="1419" y="425"/>
                    <a:pt x="1419" y="425"/>
                    <a:pt x="1418" y="424"/>
                  </a:cubicBezTo>
                  <a:cubicBezTo>
                    <a:pt x="1417" y="423"/>
                    <a:pt x="1417" y="418"/>
                    <a:pt x="1416" y="401"/>
                  </a:cubicBezTo>
                  <a:cubicBezTo>
                    <a:pt x="1416" y="383"/>
                    <a:pt x="1417" y="380"/>
                    <a:pt x="1417" y="386"/>
                  </a:cubicBezTo>
                  <a:close/>
                  <a:moveTo>
                    <a:pt x="1415" y="451"/>
                  </a:moveTo>
                  <a:cubicBezTo>
                    <a:pt x="1416" y="444"/>
                    <a:pt x="1417" y="443"/>
                    <a:pt x="1418" y="449"/>
                  </a:cubicBezTo>
                  <a:cubicBezTo>
                    <a:pt x="1418" y="451"/>
                    <a:pt x="1419" y="453"/>
                    <a:pt x="1420" y="453"/>
                  </a:cubicBezTo>
                  <a:cubicBezTo>
                    <a:pt x="1422" y="453"/>
                    <a:pt x="1423" y="457"/>
                    <a:pt x="1423" y="461"/>
                  </a:cubicBezTo>
                  <a:cubicBezTo>
                    <a:pt x="1423" y="461"/>
                    <a:pt x="1422" y="462"/>
                    <a:pt x="1421" y="462"/>
                  </a:cubicBezTo>
                  <a:cubicBezTo>
                    <a:pt x="1420" y="462"/>
                    <a:pt x="1419" y="461"/>
                    <a:pt x="1420" y="461"/>
                  </a:cubicBezTo>
                  <a:cubicBezTo>
                    <a:pt x="1420" y="459"/>
                    <a:pt x="1418" y="458"/>
                    <a:pt x="1417" y="459"/>
                  </a:cubicBezTo>
                  <a:cubicBezTo>
                    <a:pt x="1415" y="461"/>
                    <a:pt x="1415" y="458"/>
                    <a:pt x="1415" y="451"/>
                  </a:cubicBezTo>
                  <a:close/>
                  <a:moveTo>
                    <a:pt x="1415" y="327"/>
                  </a:moveTo>
                  <a:cubicBezTo>
                    <a:pt x="1415" y="327"/>
                    <a:pt x="1415" y="339"/>
                    <a:pt x="1414" y="353"/>
                  </a:cubicBezTo>
                  <a:cubicBezTo>
                    <a:pt x="1414" y="367"/>
                    <a:pt x="1413" y="389"/>
                    <a:pt x="1413" y="401"/>
                  </a:cubicBezTo>
                  <a:cubicBezTo>
                    <a:pt x="1414" y="424"/>
                    <a:pt x="1414" y="424"/>
                    <a:pt x="1414" y="424"/>
                  </a:cubicBezTo>
                  <a:cubicBezTo>
                    <a:pt x="1410" y="424"/>
                    <a:pt x="1410" y="424"/>
                    <a:pt x="1410" y="424"/>
                  </a:cubicBezTo>
                  <a:cubicBezTo>
                    <a:pt x="1407" y="424"/>
                    <a:pt x="1407" y="424"/>
                    <a:pt x="1407" y="419"/>
                  </a:cubicBezTo>
                  <a:cubicBezTo>
                    <a:pt x="1407" y="416"/>
                    <a:pt x="1407" y="415"/>
                    <a:pt x="1409" y="415"/>
                  </a:cubicBezTo>
                  <a:cubicBezTo>
                    <a:pt x="1411" y="415"/>
                    <a:pt x="1411" y="413"/>
                    <a:pt x="1409" y="412"/>
                  </a:cubicBezTo>
                  <a:cubicBezTo>
                    <a:pt x="1407" y="411"/>
                    <a:pt x="1407" y="410"/>
                    <a:pt x="1407" y="404"/>
                  </a:cubicBezTo>
                  <a:cubicBezTo>
                    <a:pt x="1408" y="388"/>
                    <a:pt x="1408" y="372"/>
                    <a:pt x="1408" y="356"/>
                  </a:cubicBezTo>
                  <a:cubicBezTo>
                    <a:pt x="1408" y="339"/>
                    <a:pt x="1408" y="339"/>
                    <a:pt x="1408" y="339"/>
                  </a:cubicBezTo>
                  <a:cubicBezTo>
                    <a:pt x="1411" y="338"/>
                    <a:pt x="1411" y="338"/>
                    <a:pt x="1411" y="338"/>
                  </a:cubicBezTo>
                  <a:cubicBezTo>
                    <a:pt x="1412" y="337"/>
                    <a:pt x="1413" y="336"/>
                    <a:pt x="1413" y="336"/>
                  </a:cubicBezTo>
                  <a:cubicBezTo>
                    <a:pt x="1413" y="334"/>
                    <a:pt x="1411" y="334"/>
                    <a:pt x="1409" y="335"/>
                  </a:cubicBezTo>
                  <a:cubicBezTo>
                    <a:pt x="1408" y="337"/>
                    <a:pt x="1407" y="335"/>
                    <a:pt x="1407" y="331"/>
                  </a:cubicBezTo>
                  <a:cubicBezTo>
                    <a:pt x="1408" y="329"/>
                    <a:pt x="1408" y="328"/>
                    <a:pt x="1411" y="327"/>
                  </a:cubicBezTo>
                  <a:cubicBezTo>
                    <a:pt x="1413" y="327"/>
                    <a:pt x="1415" y="327"/>
                    <a:pt x="1415" y="327"/>
                  </a:cubicBezTo>
                  <a:close/>
                  <a:moveTo>
                    <a:pt x="1412" y="280"/>
                  </a:moveTo>
                  <a:cubicBezTo>
                    <a:pt x="1413" y="288"/>
                    <a:pt x="1413" y="288"/>
                    <a:pt x="1413" y="288"/>
                  </a:cubicBezTo>
                  <a:cubicBezTo>
                    <a:pt x="1413" y="293"/>
                    <a:pt x="1414" y="302"/>
                    <a:pt x="1414" y="309"/>
                  </a:cubicBezTo>
                  <a:cubicBezTo>
                    <a:pt x="1415" y="322"/>
                    <a:pt x="1415" y="323"/>
                    <a:pt x="1413" y="323"/>
                  </a:cubicBezTo>
                  <a:cubicBezTo>
                    <a:pt x="1411" y="324"/>
                    <a:pt x="1410" y="324"/>
                    <a:pt x="1409" y="324"/>
                  </a:cubicBezTo>
                  <a:cubicBezTo>
                    <a:pt x="1407" y="325"/>
                    <a:pt x="1406" y="321"/>
                    <a:pt x="1406" y="305"/>
                  </a:cubicBezTo>
                  <a:cubicBezTo>
                    <a:pt x="1405" y="299"/>
                    <a:pt x="1405" y="295"/>
                    <a:pt x="1405" y="294"/>
                  </a:cubicBezTo>
                  <a:cubicBezTo>
                    <a:pt x="1404" y="294"/>
                    <a:pt x="1405" y="292"/>
                    <a:pt x="1406" y="291"/>
                  </a:cubicBezTo>
                  <a:cubicBezTo>
                    <a:pt x="1409" y="289"/>
                    <a:pt x="1409" y="288"/>
                    <a:pt x="1407" y="288"/>
                  </a:cubicBezTo>
                  <a:cubicBezTo>
                    <a:pt x="1405" y="288"/>
                    <a:pt x="1404" y="287"/>
                    <a:pt x="1404" y="284"/>
                  </a:cubicBezTo>
                  <a:cubicBezTo>
                    <a:pt x="1404" y="279"/>
                    <a:pt x="1404" y="279"/>
                    <a:pt x="1404" y="279"/>
                  </a:cubicBezTo>
                  <a:cubicBezTo>
                    <a:pt x="1408" y="280"/>
                    <a:pt x="1408" y="280"/>
                    <a:pt x="1408" y="280"/>
                  </a:cubicBezTo>
                  <a:lnTo>
                    <a:pt x="1412" y="280"/>
                  </a:lnTo>
                  <a:close/>
                  <a:moveTo>
                    <a:pt x="1409" y="245"/>
                  </a:moveTo>
                  <a:cubicBezTo>
                    <a:pt x="1409" y="245"/>
                    <a:pt x="1410" y="245"/>
                    <a:pt x="1410" y="246"/>
                  </a:cubicBezTo>
                  <a:cubicBezTo>
                    <a:pt x="1410" y="246"/>
                    <a:pt x="1409" y="247"/>
                    <a:pt x="1409" y="247"/>
                  </a:cubicBezTo>
                  <a:cubicBezTo>
                    <a:pt x="1408" y="247"/>
                    <a:pt x="1408" y="246"/>
                    <a:pt x="1408" y="246"/>
                  </a:cubicBezTo>
                  <a:cubicBezTo>
                    <a:pt x="1408" y="245"/>
                    <a:pt x="1408" y="245"/>
                    <a:pt x="1409" y="245"/>
                  </a:cubicBezTo>
                  <a:close/>
                  <a:moveTo>
                    <a:pt x="1404" y="227"/>
                  </a:moveTo>
                  <a:cubicBezTo>
                    <a:pt x="1404" y="226"/>
                    <a:pt x="1405" y="225"/>
                    <a:pt x="1405" y="225"/>
                  </a:cubicBezTo>
                  <a:cubicBezTo>
                    <a:pt x="1405" y="225"/>
                    <a:pt x="1405" y="225"/>
                    <a:pt x="1406" y="225"/>
                  </a:cubicBezTo>
                  <a:cubicBezTo>
                    <a:pt x="1406" y="225"/>
                    <a:pt x="1407" y="226"/>
                    <a:pt x="1407" y="227"/>
                  </a:cubicBezTo>
                  <a:cubicBezTo>
                    <a:pt x="1407" y="228"/>
                    <a:pt x="1406" y="229"/>
                    <a:pt x="1405" y="229"/>
                  </a:cubicBezTo>
                  <a:cubicBezTo>
                    <a:pt x="1404" y="229"/>
                    <a:pt x="1404" y="228"/>
                    <a:pt x="1404" y="227"/>
                  </a:cubicBezTo>
                  <a:close/>
                  <a:moveTo>
                    <a:pt x="1406" y="237"/>
                  </a:moveTo>
                  <a:cubicBezTo>
                    <a:pt x="1405" y="241"/>
                    <a:pt x="1405" y="241"/>
                    <a:pt x="1405" y="241"/>
                  </a:cubicBezTo>
                  <a:cubicBezTo>
                    <a:pt x="1404" y="240"/>
                    <a:pt x="1405" y="233"/>
                    <a:pt x="1406" y="233"/>
                  </a:cubicBezTo>
                  <a:cubicBezTo>
                    <a:pt x="1406" y="233"/>
                    <a:pt x="1406" y="235"/>
                    <a:pt x="1406" y="237"/>
                  </a:cubicBezTo>
                  <a:close/>
                  <a:moveTo>
                    <a:pt x="1399" y="224"/>
                  </a:moveTo>
                  <a:cubicBezTo>
                    <a:pt x="1399" y="224"/>
                    <a:pt x="1400" y="224"/>
                    <a:pt x="1400" y="225"/>
                  </a:cubicBezTo>
                  <a:cubicBezTo>
                    <a:pt x="1400" y="225"/>
                    <a:pt x="1400" y="226"/>
                    <a:pt x="1399" y="226"/>
                  </a:cubicBezTo>
                  <a:cubicBezTo>
                    <a:pt x="1399" y="226"/>
                    <a:pt x="1399" y="225"/>
                    <a:pt x="1398" y="225"/>
                  </a:cubicBezTo>
                  <a:cubicBezTo>
                    <a:pt x="1398" y="224"/>
                    <a:pt x="1398" y="224"/>
                    <a:pt x="1399" y="224"/>
                  </a:cubicBezTo>
                  <a:close/>
                  <a:moveTo>
                    <a:pt x="1399" y="260"/>
                  </a:moveTo>
                  <a:cubicBezTo>
                    <a:pt x="1401" y="263"/>
                    <a:pt x="1402" y="262"/>
                    <a:pt x="1401" y="258"/>
                  </a:cubicBezTo>
                  <a:cubicBezTo>
                    <a:pt x="1401" y="256"/>
                    <a:pt x="1401" y="255"/>
                    <a:pt x="1402" y="255"/>
                  </a:cubicBezTo>
                  <a:cubicBezTo>
                    <a:pt x="1402" y="255"/>
                    <a:pt x="1403" y="255"/>
                    <a:pt x="1403" y="256"/>
                  </a:cubicBezTo>
                  <a:cubicBezTo>
                    <a:pt x="1403" y="257"/>
                    <a:pt x="1404" y="257"/>
                    <a:pt x="1405" y="257"/>
                  </a:cubicBezTo>
                  <a:cubicBezTo>
                    <a:pt x="1406" y="257"/>
                    <a:pt x="1406" y="256"/>
                    <a:pt x="1407" y="253"/>
                  </a:cubicBezTo>
                  <a:cubicBezTo>
                    <a:pt x="1407" y="251"/>
                    <a:pt x="1407" y="249"/>
                    <a:pt x="1408" y="249"/>
                  </a:cubicBezTo>
                  <a:cubicBezTo>
                    <a:pt x="1408" y="249"/>
                    <a:pt x="1408" y="255"/>
                    <a:pt x="1408" y="261"/>
                  </a:cubicBezTo>
                  <a:cubicBezTo>
                    <a:pt x="1408" y="271"/>
                    <a:pt x="1408" y="274"/>
                    <a:pt x="1407" y="275"/>
                  </a:cubicBezTo>
                  <a:cubicBezTo>
                    <a:pt x="1406" y="275"/>
                    <a:pt x="1406" y="274"/>
                    <a:pt x="1406" y="273"/>
                  </a:cubicBezTo>
                  <a:cubicBezTo>
                    <a:pt x="1406" y="271"/>
                    <a:pt x="1404" y="270"/>
                    <a:pt x="1403" y="272"/>
                  </a:cubicBezTo>
                  <a:cubicBezTo>
                    <a:pt x="1403" y="273"/>
                    <a:pt x="1401" y="273"/>
                    <a:pt x="1387" y="271"/>
                  </a:cubicBezTo>
                  <a:cubicBezTo>
                    <a:pt x="1380" y="269"/>
                    <a:pt x="1376" y="269"/>
                    <a:pt x="1367" y="270"/>
                  </a:cubicBezTo>
                  <a:cubicBezTo>
                    <a:pt x="1355" y="271"/>
                    <a:pt x="1350" y="271"/>
                    <a:pt x="1340" y="270"/>
                  </a:cubicBezTo>
                  <a:cubicBezTo>
                    <a:pt x="1333" y="269"/>
                    <a:pt x="1333" y="269"/>
                    <a:pt x="1333" y="269"/>
                  </a:cubicBezTo>
                  <a:cubicBezTo>
                    <a:pt x="1333" y="265"/>
                    <a:pt x="1333" y="265"/>
                    <a:pt x="1333" y="265"/>
                  </a:cubicBezTo>
                  <a:cubicBezTo>
                    <a:pt x="1333" y="263"/>
                    <a:pt x="1334" y="261"/>
                    <a:pt x="1335" y="261"/>
                  </a:cubicBezTo>
                  <a:cubicBezTo>
                    <a:pt x="1335" y="260"/>
                    <a:pt x="1336" y="259"/>
                    <a:pt x="1336" y="258"/>
                  </a:cubicBezTo>
                  <a:cubicBezTo>
                    <a:pt x="1336" y="257"/>
                    <a:pt x="1337" y="257"/>
                    <a:pt x="1338" y="257"/>
                  </a:cubicBezTo>
                  <a:cubicBezTo>
                    <a:pt x="1341" y="257"/>
                    <a:pt x="1341" y="257"/>
                    <a:pt x="1340" y="261"/>
                  </a:cubicBezTo>
                  <a:cubicBezTo>
                    <a:pt x="1339" y="266"/>
                    <a:pt x="1341" y="268"/>
                    <a:pt x="1345" y="267"/>
                  </a:cubicBezTo>
                  <a:cubicBezTo>
                    <a:pt x="1349" y="266"/>
                    <a:pt x="1351" y="265"/>
                    <a:pt x="1351" y="262"/>
                  </a:cubicBezTo>
                  <a:cubicBezTo>
                    <a:pt x="1351" y="259"/>
                    <a:pt x="1353" y="256"/>
                    <a:pt x="1355" y="257"/>
                  </a:cubicBezTo>
                  <a:cubicBezTo>
                    <a:pt x="1355" y="258"/>
                    <a:pt x="1356" y="260"/>
                    <a:pt x="1356" y="262"/>
                  </a:cubicBezTo>
                  <a:cubicBezTo>
                    <a:pt x="1356" y="266"/>
                    <a:pt x="1357" y="267"/>
                    <a:pt x="1361" y="267"/>
                  </a:cubicBezTo>
                  <a:cubicBezTo>
                    <a:pt x="1363" y="266"/>
                    <a:pt x="1364" y="266"/>
                    <a:pt x="1364" y="264"/>
                  </a:cubicBezTo>
                  <a:cubicBezTo>
                    <a:pt x="1364" y="260"/>
                    <a:pt x="1365" y="258"/>
                    <a:pt x="1367" y="258"/>
                  </a:cubicBezTo>
                  <a:cubicBezTo>
                    <a:pt x="1368" y="258"/>
                    <a:pt x="1369" y="259"/>
                    <a:pt x="1369" y="261"/>
                  </a:cubicBezTo>
                  <a:cubicBezTo>
                    <a:pt x="1370" y="264"/>
                    <a:pt x="1373" y="267"/>
                    <a:pt x="1374" y="265"/>
                  </a:cubicBezTo>
                  <a:cubicBezTo>
                    <a:pt x="1375" y="265"/>
                    <a:pt x="1376" y="263"/>
                    <a:pt x="1376" y="262"/>
                  </a:cubicBezTo>
                  <a:cubicBezTo>
                    <a:pt x="1377" y="257"/>
                    <a:pt x="1378" y="258"/>
                    <a:pt x="1379" y="262"/>
                  </a:cubicBezTo>
                  <a:cubicBezTo>
                    <a:pt x="1379" y="267"/>
                    <a:pt x="1379" y="267"/>
                    <a:pt x="1379" y="267"/>
                  </a:cubicBezTo>
                  <a:cubicBezTo>
                    <a:pt x="1384" y="267"/>
                    <a:pt x="1384" y="267"/>
                    <a:pt x="1384" y="267"/>
                  </a:cubicBezTo>
                  <a:cubicBezTo>
                    <a:pt x="1386" y="267"/>
                    <a:pt x="1389" y="268"/>
                    <a:pt x="1391" y="268"/>
                  </a:cubicBezTo>
                  <a:cubicBezTo>
                    <a:pt x="1395" y="270"/>
                    <a:pt x="1396" y="269"/>
                    <a:pt x="1395" y="263"/>
                  </a:cubicBezTo>
                  <a:cubicBezTo>
                    <a:pt x="1394" y="258"/>
                    <a:pt x="1395" y="257"/>
                    <a:pt x="1399" y="260"/>
                  </a:cubicBezTo>
                  <a:close/>
                  <a:moveTo>
                    <a:pt x="1395" y="233"/>
                  </a:moveTo>
                  <a:cubicBezTo>
                    <a:pt x="1395" y="232"/>
                    <a:pt x="1395" y="230"/>
                    <a:pt x="1396" y="229"/>
                  </a:cubicBezTo>
                  <a:cubicBezTo>
                    <a:pt x="1396" y="229"/>
                    <a:pt x="1397" y="228"/>
                    <a:pt x="1397" y="228"/>
                  </a:cubicBezTo>
                  <a:cubicBezTo>
                    <a:pt x="1398" y="228"/>
                    <a:pt x="1398" y="228"/>
                    <a:pt x="1398" y="229"/>
                  </a:cubicBezTo>
                  <a:cubicBezTo>
                    <a:pt x="1397" y="230"/>
                    <a:pt x="1397" y="232"/>
                    <a:pt x="1397" y="233"/>
                  </a:cubicBezTo>
                  <a:cubicBezTo>
                    <a:pt x="1397" y="234"/>
                    <a:pt x="1396" y="234"/>
                    <a:pt x="1395" y="234"/>
                  </a:cubicBezTo>
                  <a:cubicBezTo>
                    <a:pt x="1394" y="234"/>
                    <a:pt x="1394" y="234"/>
                    <a:pt x="1395" y="233"/>
                  </a:cubicBezTo>
                  <a:close/>
                  <a:moveTo>
                    <a:pt x="1395" y="236"/>
                  </a:moveTo>
                  <a:cubicBezTo>
                    <a:pt x="1397" y="236"/>
                    <a:pt x="1398" y="237"/>
                    <a:pt x="1397" y="239"/>
                  </a:cubicBezTo>
                  <a:cubicBezTo>
                    <a:pt x="1397" y="240"/>
                    <a:pt x="1396" y="241"/>
                    <a:pt x="1395" y="241"/>
                  </a:cubicBezTo>
                  <a:cubicBezTo>
                    <a:pt x="1392" y="241"/>
                    <a:pt x="1392" y="237"/>
                    <a:pt x="1395" y="236"/>
                  </a:cubicBezTo>
                  <a:close/>
                  <a:moveTo>
                    <a:pt x="1394" y="244"/>
                  </a:moveTo>
                  <a:cubicBezTo>
                    <a:pt x="1395" y="244"/>
                    <a:pt x="1397" y="244"/>
                    <a:pt x="1397" y="245"/>
                  </a:cubicBezTo>
                  <a:cubicBezTo>
                    <a:pt x="1397" y="246"/>
                    <a:pt x="1393" y="246"/>
                    <a:pt x="1374" y="245"/>
                  </a:cubicBezTo>
                  <a:cubicBezTo>
                    <a:pt x="1366" y="244"/>
                    <a:pt x="1357" y="243"/>
                    <a:pt x="1353" y="243"/>
                  </a:cubicBezTo>
                  <a:cubicBezTo>
                    <a:pt x="1349" y="243"/>
                    <a:pt x="1346" y="242"/>
                    <a:pt x="1347" y="242"/>
                  </a:cubicBezTo>
                  <a:cubicBezTo>
                    <a:pt x="1347" y="241"/>
                    <a:pt x="1361" y="241"/>
                    <a:pt x="1377" y="242"/>
                  </a:cubicBezTo>
                  <a:cubicBezTo>
                    <a:pt x="1385" y="243"/>
                    <a:pt x="1392" y="243"/>
                    <a:pt x="1394" y="244"/>
                  </a:cubicBezTo>
                  <a:close/>
                  <a:moveTo>
                    <a:pt x="1389" y="240"/>
                  </a:moveTo>
                  <a:cubicBezTo>
                    <a:pt x="1389" y="241"/>
                    <a:pt x="1380" y="240"/>
                    <a:pt x="1368" y="239"/>
                  </a:cubicBezTo>
                  <a:cubicBezTo>
                    <a:pt x="1362" y="238"/>
                    <a:pt x="1357" y="238"/>
                    <a:pt x="1358" y="238"/>
                  </a:cubicBezTo>
                  <a:cubicBezTo>
                    <a:pt x="1358" y="238"/>
                    <a:pt x="1365" y="237"/>
                    <a:pt x="1373" y="237"/>
                  </a:cubicBezTo>
                  <a:cubicBezTo>
                    <a:pt x="1388" y="237"/>
                    <a:pt x="1389" y="237"/>
                    <a:pt x="1389" y="240"/>
                  </a:cubicBezTo>
                  <a:close/>
                  <a:moveTo>
                    <a:pt x="1369" y="228"/>
                  </a:moveTo>
                  <a:cubicBezTo>
                    <a:pt x="1372" y="228"/>
                    <a:pt x="1373" y="229"/>
                    <a:pt x="1371" y="230"/>
                  </a:cubicBezTo>
                  <a:cubicBezTo>
                    <a:pt x="1371" y="231"/>
                    <a:pt x="1370" y="232"/>
                    <a:pt x="1370" y="233"/>
                  </a:cubicBezTo>
                  <a:cubicBezTo>
                    <a:pt x="1370" y="236"/>
                    <a:pt x="1366" y="235"/>
                    <a:pt x="1365" y="232"/>
                  </a:cubicBezTo>
                  <a:cubicBezTo>
                    <a:pt x="1364" y="229"/>
                    <a:pt x="1366" y="228"/>
                    <a:pt x="1369" y="228"/>
                  </a:cubicBezTo>
                  <a:close/>
                  <a:moveTo>
                    <a:pt x="1387" y="232"/>
                  </a:moveTo>
                  <a:cubicBezTo>
                    <a:pt x="1388" y="232"/>
                    <a:pt x="1388" y="233"/>
                    <a:pt x="1388" y="234"/>
                  </a:cubicBezTo>
                  <a:cubicBezTo>
                    <a:pt x="1388" y="234"/>
                    <a:pt x="1388" y="235"/>
                    <a:pt x="1387" y="235"/>
                  </a:cubicBezTo>
                  <a:cubicBezTo>
                    <a:pt x="1387" y="235"/>
                    <a:pt x="1386" y="234"/>
                    <a:pt x="1386" y="233"/>
                  </a:cubicBezTo>
                  <a:cubicBezTo>
                    <a:pt x="1386" y="232"/>
                    <a:pt x="1387" y="232"/>
                    <a:pt x="1387" y="232"/>
                  </a:cubicBezTo>
                  <a:close/>
                  <a:moveTo>
                    <a:pt x="1385" y="207"/>
                  </a:moveTo>
                  <a:cubicBezTo>
                    <a:pt x="1385" y="207"/>
                    <a:pt x="1385" y="208"/>
                    <a:pt x="1385" y="209"/>
                  </a:cubicBezTo>
                  <a:cubicBezTo>
                    <a:pt x="1385" y="210"/>
                    <a:pt x="1384" y="209"/>
                    <a:pt x="1384" y="208"/>
                  </a:cubicBezTo>
                  <a:cubicBezTo>
                    <a:pt x="1384" y="207"/>
                    <a:pt x="1385" y="207"/>
                    <a:pt x="1385" y="207"/>
                  </a:cubicBezTo>
                  <a:close/>
                  <a:moveTo>
                    <a:pt x="1381" y="212"/>
                  </a:moveTo>
                  <a:cubicBezTo>
                    <a:pt x="1381" y="213"/>
                    <a:pt x="1381" y="214"/>
                    <a:pt x="1381" y="215"/>
                  </a:cubicBezTo>
                  <a:cubicBezTo>
                    <a:pt x="1381" y="216"/>
                    <a:pt x="1381" y="215"/>
                    <a:pt x="1381" y="213"/>
                  </a:cubicBezTo>
                  <a:cubicBezTo>
                    <a:pt x="1381" y="212"/>
                    <a:pt x="1381" y="211"/>
                    <a:pt x="1381" y="212"/>
                  </a:cubicBezTo>
                  <a:close/>
                  <a:moveTo>
                    <a:pt x="1381" y="220"/>
                  </a:moveTo>
                  <a:cubicBezTo>
                    <a:pt x="1382" y="220"/>
                    <a:pt x="1383" y="221"/>
                    <a:pt x="1383" y="223"/>
                  </a:cubicBezTo>
                  <a:cubicBezTo>
                    <a:pt x="1383" y="225"/>
                    <a:pt x="1381" y="226"/>
                    <a:pt x="1380" y="223"/>
                  </a:cubicBezTo>
                  <a:cubicBezTo>
                    <a:pt x="1379" y="221"/>
                    <a:pt x="1380" y="220"/>
                    <a:pt x="1381" y="220"/>
                  </a:cubicBezTo>
                  <a:close/>
                  <a:moveTo>
                    <a:pt x="1379" y="231"/>
                  </a:moveTo>
                  <a:cubicBezTo>
                    <a:pt x="1379" y="228"/>
                    <a:pt x="1379" y="228"/>
                    <a:pt x="1381" y="228"/>
                  </a:cubicBezTo>
                  <a:cubicBezTo>
                    <a:pt x="1382" y="228"/>
                    <a:pt x="1384" y="228"/>
                    <a:pt x="1384" y="229"/>
                  </a:cubicBezTo>
                  <a:cubicBezTo>
                    <a:pt x="1384" y="230"/>
                    <a:pt x="1384" y="231"/>
                    <a:pt x="1384" y="232"/>
                  </a:cubicBezTo>
                  <a:cubicBezTo>
                    <a:pt x="1385" y="234"/>
                    <a:pt x="1384" y="235"/>
                    <a:pt x="1381" y="235"/>
                  </a:cubicBezTo>
                  <a:cubicBezTo>
                    <a:pt x="1378" y="235"/>
                    <a:pt x="1378" y="234"/>
                    <a:pt x="1379" y="231"/>
                  </a:cubicBezTo>
                  <a:close/>
                  <a:moveTo>
                    <a:pt x="1377" y="214"/>
                  </a:moveTo>
                  <a:cubicBezTo>
                    <a:pt x="1376" y="217"/>
                    <a:pt x="1374" y="217"/>
                    <a:pt x="1374" y="213"/>
                  </a:cubicBezTo>
                  <a:cubicBezTo>
                    <a:pt x="1374" y="210"/>
                    <a:pt x="1374" y="210"/>
                    <a:pt x="1375" y="211"/>
                  </a:cubicBezTo>
                  <a:cubicBezTo>
                    <a:pt x="1376" y="211"/>
                    <a:pt x="1377" y="213"/>
                    <a:pt x="1377" y="214"/>
                  </a:cubicBezTo>
                  <a:close/>
                  <a:moveTo>
                    <a:pt x="1372" y="200"/>
                  </a:moveTo>
                  <a:cubicBezTo>
                    <a:pt x="1372" y="200"/>
                    <a:pt x="1373" y="200"/>
                    <a:pt x="1374" y="201"/>
                  </a:cubicBezTo>
                  <a:cubicBezTo>
                    <a:pt x="1375" y="202"/>
                    <a:pt x="1375" y="203"/>
                    <a:pt x="1373" y="202"/>
                  </a:cubicBezTo>
                  <a:cubicBezTo>
                    <a:pt x="1372" y="202"/>
                    <a:pt x="1372" y="201"/>
                    <a:pt x="1372" y="200"/>
                  </a:cubicBezTo>
                  <a:close/>
                  <a:moveTo>
                    <a:pt x="1378" y="221"/>
                  </a:moveTo>
                  <a:cubicBezTo>
                    <a:pt x="1377" y="222"/>
                    <a:pt x="1376" y="223"/>
                    <a:pt x="1375" y="223"/>
                  </a:cubicBezTo>
                  <a:cubicBezTo>
                    <a:pt x="1373" y="223"/>
                    <a:pt x="1372" y="224"/>
                    <a:pt x="1371" y="224"/>
                  </a:cubicBezTo>
                  <a:cubicBezTo>
                    <a:pt x="1371" y="225"/>
                    <a:pt x="1363" y="225"/>
                    <a:pt x="1355" y="225"/>
                  </a:cubicBezTo>
                  <a:cubicBezTo>
                    <a:pt x="1346" y="225"/>
                    <a:pt x="1338" y="225"/>
                    <a:pt x="1336" y="225"/>
                  </a:cubicBezTo>
                  <a:cubicBezTo>
                    <a:pt x="1334" y="226"/>
                    <a:pt x="1333" y="226"/>
                    <a:pt x="1333" y="225"/>
                  </a:cubicBezTo>
                  <a:cubicBezTo>
                    <a:pt x="1333" y="224"/>
                    <a:pt x="1333" y="223"/>
                    <a:pt x="1333" y="222"/>
                  </a:cubicBezTo>
                  <a:cubicBezTo>
                    <a:pt x="1334" y="222"/>
                    <a:pt x="1344" y="221"/>
                    <a:pt x="1356" y="221"/>
                  </a:cubicBezTo>
                  <a:cubicBezTo>
                    <a:pt x="1374" y="220"/>
                    <a:pt x="1378" y="220"/>
                    <a:pt x="1378" y="221"/>
                  </a:cubicBezTo>
                  <a:close/>
                  <a:moveTo>
                    <a:pt x="1371" y="213"/>
                  </a:moveTo>
                  <a:cubicBezTo>
                    <a:pt x="1371" y="216"/>
                    <a:pt x="1371" y="216"/>
                    <a:pt x="1369" y="216"/>
                  </a:cubicBezTo>
                  <a:cubicBezTo>
                    <a:pt x="1367" y="216"/>
                    <a:pt x="1366" y="215"/>
                    <a:pt x="1366" y="212"/>
                  </a:cubicBezTo>
                  <a:cubicBezTo>
                    <a:pt x="1367" y="210"/>
                    <a:pt x="1367" y="210"/>
                    <a:pt x="1368" y="210"/>
                  </a:cubicBezTo>
                  <a:cubicBezTo>
                    <a:pt x="1370" y="210"/>
                    <a:pt x="1371" y="211"/>
                    <a:pt x="1371" y="213"/>
                  </a:cubicBezTo>
                  <a:close/>
                  <a:moveTo>
                    <a:pt x="1369" y="198"/>
                  </a:moveTo>
                  <a:cubicBezTo>
                    <a:pt x="1370" y="202"/>
                    <a:pt x="1369" y="203"/>
                    <a:pt x="1362" y="203"/>
                  </a:cubicBezTo>
                  <a:cubicBezTo>
                    <a:pt x="1358" y="203"/>
                    <a:pt x="1356" y="203"/>
                    <a:pt x="1356" y="202"/>
                  </a:cubicBezTo>
                  <a:cubicBezTo>
                    <a:pt x="1355" y="200"/>
                    <a:pt x="1354" y="200"/>
                    <a:pt x="1350" y="201"/>
                  </a:cubicBezTo>
                  <a:cubicBezTo>
                    <a:pt x="1344" y="202"/>
                    <a:pt x="1335" y="203"/>
                    <a:pt x="1335" y="202"/>
                  </a:cubicBezTo>
                  <a:cubicBezTo>
                    <a:pt x="1335" y="202"/>
                    <a:pt x="1340" y="201"/>
                    <a:pt x="1345" y="199"/>
                  </a:cubicBezTo>
                  <a:cubicBezTo>
                    <a:pt x="1364" y="194"/>
                    <a:pt x="1367" y="193"/>
                    <a:pt x="1369" y="198"/>
                  </a:cubicBezTo>
                  <a:close/>
                  <a:moveTo>
                    <a:pt x="1345" y="154"/>
                  </a:moveTo>
                  <a:cubicBezTo>
                    <a:pt x="1345" y="149"/>
                    <a:pt x="1345" y="148"/>
                    <a:pt x="1347" y="148"/>
                  </a:cubicBezTo>
                  <a:cubicBezTo>
                    <a:pt x="1348" y="148"/>
                    <a:pt x="1349" y="149"/>
                    <a:pt x="1350" y="151"/>
                  </a:cubicBezTo>
                  <a:cubicBezTo>
                    <a:pt x="1351" y="153"/>
                    <a:pt x="1351" y="161"/>
                    <a:pt x="1350" y="165"/>
                  </a:cubicBezTo>
                  <a:cubicBezTo>
                    <a:pt x="1350" y="165"/>
                    <a:pt x="1350" y="165"/>
                    <a:pt x="1350" y="165"/>
                  </a:cubicBezTo>
                  <a:cubicBezTo>
                    <a:pt x="1350" y="167"/>
                    <a:pt x="1349" y="168"/>
                    <a:pt x="1348" y="168"/>
                  </a:cubicBezTo>
                  <a:cubicBezTo>
                    <a:pt x="1345" y="168"/>
                    <a:pt x="1345" y="167"/>
                    <a:pt x="1346" y="164"/>
                  </a:cubicBezTo>
                  <a:cubicBezTo>
                    <a:pt x="1346" y="162"/>
                    <a:pt x="1346" y="161"/>
                    <a:pt x="1346" y="161"/>
                  </a:cubicBezTo>
                  <a:cubicBezTo>
                    <a:pt x="1345" y="161"/>
                    <a:pt x="1345" y="158"/>
                    <a:pt x="1345" y="154"/>
                  </a:cubicBezTo>
                  <a:close/>
                  <a:moveTo>
                    <a:pt x="1348" y="171"/>
                  </a:moveTo>
                  <a:cubicBezTo>
                    <a:pt x="1349" y="171"/>
                    <a:pt x="1351" y="173"/>
                    <a:pt x="1351" y="175"/>
                  </a:cubicBezTo>
                  <a:cubicBezTo>
                    <a:pt x="1351" y="175"/>
                    <a:pt x="1349" y="176"/>
                    <a:pt x="1348" y="176"/>
                  </a:cubicBezTo>
                  <a:cubicBezTo>
                    <a:pt x="1346" y="177"/>
                    <a:pt x="1345" y="177"/>
                    <a:pt x="1345" y="176"/>
                  </a:cubicBezTo>
                  <a:cubicBezTo>
                    <a:pt x="1345" y="174"/>
                    <a:pt x="1347" y="171"/>
                    <a:pt x="1348" y="171"/>
                  </a:cubicBezTo>
                  <a:close/>
                  <a:moveTo>
                    <a:pt x="1338" y="189"/>
                  </a:moveTo>
                  <a:cubicBezTo>
                    <a:pt x="1339" y="189"/>
                    <a:pt x="1339" y="188"/>
                    <a:pt x="1339" y="187"/>
                  </a:cubicBezTo>
                  <a:cubicBezTo>
                    <a:pt x="1339" y="184"/>
                    <a:pt x="1347" y="178"/>
                    <a:pt x="1350" y="178"/>
                  </a:cubicBezTo>
                  <a:cubicBezTo>
                    <a:pt x="1353" y="178"/>
                    <a:pt x="1355" y="181"/>
                    <a:pt x="1354" y="182"/>
                  </a:cubicBezTo>
                  <a:cubicBezTo>
                    <a:pt x="1353" y="182"/>
                    <a:pt x="1350" y="183"/>
                    <a:pt x="1347" y="184"/>
                  </a:cubicBezTo>
                  <a:cubicBezTo>
                    <a:pt x="1341" y="186"/>
                    <a:pt x="1339" y="187"/>
                    <a:pt x="1345" y="186"/>
                  </a:cubicBezTo>
                  <a:cubicBezTo>
                    <a:pt x="1357" y="185"/>
                    <a:pt x="1359" y="184"/>
                    <a:pt x="1358" y="186"/>
                  </a:cubicBezTo>
                  <a:cubicBezTo>
                    <a:pt x="1358" y="187"/>
                    <a:pt x="1356" y="187"/>
                    <a:pt x="1354" y="188"/>
                  </a:cubicBezTo>
                  <a:cubicBezTo>
                    <a:pt x="1353" y="188"/>
                    <a:pt x="1349" y="189"/>
                    <a:pt x="1346" y="190"/>
                  </a:cubicBezTo>
                  <a:cubicBezTo>
                    <a:pt x="1344" y="190"/>
                    <a:pt x="1341" y="191"/>
                    <a:pt x="1339" y="191"/>
                  </a:cubicBezTo>
                  <a:cubicBezTo>
                    <a:pt x="1337" y="192"/>
                    <a:pt x="1336" y="190"/>
                    <a:pt x="1338" y="189"/>
                  </a:cubicBezTo>
                  <a:close/>
                  <a:moveTo>
                    <a:pt x="1335" y="196"/>
                  </a:moveTo>
                  <a:cubicBezTo>
                    <a:pt x="1335" y="195"/>
                    <a:pt x="1349" y="192"/>
                    <a:pt x="1354" y="191"/>
                  </a:cubicBezTo>
                  <a:cubicBezTo>
                    <a:pt x="1363" y="190"/>
                    <a:pt x="1362" y="192"/>
                    <a:pt x="1353" y="194"/>
                  </a:cubicBezTo>
                  <a:cubicBezTo>
                    <a:pt x="1341" y="196"/>
                    <a:pt x="1334" y="197"/>
                    <a:pt x="1335" y="196"/>
                  </a:cubicBezTo>
                  <a:close/>
                  <a:moveTo>
                    <a:pt x="1330" y="213"/>
                  </a:moveTo>
                  <a:cubicBezTo>
                    <a:pt x="1331" y="213"/>
                    <a:pt x="1333" y="212"/>
                    <a:pt x="1334" y="211"/>
                  </a:cubicBezTo>
                  <a:cubicBezTo>
                    <a:pt x="1336" y="209"/>
                    <a:pt x="1338" y="209"/>
                    <a:pt x="1350" y="209"/>
                  </a:cubicBezTo>
                  <a:cubicBezTo>
                    <a:pt x="1357" y="209"/>
                    <a:pt x="1363" y="209"/>
                    <a:pt x="1363" y="209"/>
                  </a:cubicBezTo>
                  <a:cubicBezTo>
                    <a:pt x="1364" y="209"/>
                    <a:pt x="1364" y="211"/>
                    <a:pt x="1363" y="213"/>
                  </a:cubicBezTo>
                  <a:cubicBezTo>
                    <a:pt x="1363" y="216"/>
                    <a:pt x="1363" y="216"/>
                    <a:pt x="1363" y="216"/>
                  </a:cubicBezTo>
                  <a:cubicBezTo>
                    <a:pt x="1352" y="216"/>
                    <a:pt x="1352" y="216"/>
                    <a:pt x="1352" y="216"/>
                  </a:cubicBezTo>
                  <a:cubicBezTo>
                    <a:pt x="1346" y="216"/>
                    <a:pt x="1340" y="216"/>
                    <a:pt x="1339" y="216"/>
                  </a:cubicBezTo>
                  <a:cubicBezTo>
                    <a:pt x="1338" y="215"/>
                    <a:pt x="1336" y="215"/>
                    <a:pt x="1335" y="216"/>
                  </a:cubicBezTo>
                  <a:cubicBezTo>
                    <a:pt x="1334" y="216"/>
                    <a:pt x="1333" y="216"/>
                    <a:pt x="1333" y="215"/>
                  </a:cubicBezTo>
                  <a:cubicBezTo>
                    <a:pt x="1332" y="214"/>
                    <a:pt x="1332" y="214"/>
                    <a:pt x="1331" y="215"/>
                  </a:cubicBezTo>
                  <a:cubicBezTo>
                    <a:pt x="1330" y="216"/>
                    <a:pt x="1329" y="216"/>
                    <a:pt x="1329" y="215"/>
                  </a:cubicBezTo>
                  <a:cubicBezTo>
                    <a:pt x="1329" y="214"/>
                    <a:pt x="1329" y="213"/>
                    <a:pt x="1330" y="213"/>
                  </a:cubicBezTo>
                  <a:close/>
                  <a:moveTo>
                    <a:pt x="1331" y="224"/>
                  </a:moveTo>
                  <a:cubicBezTo>
                    <a:pt x="1331" y="225"/>
                    <a:pt x="1330" y="225"/>
                    <a:pt x="1330" y="225"/>
                  </a:cubicBezTo>
                  <a:cubicBezTo>
                    <a:pt x="1329" y="225"/>
                    <a:pt x="1329" y="225"/>
                    <a:pt x="1329" y="224"/>
                  </a:cubicBezTo>
                  <a:cubicBezTo>
                    <a:pt x="1329" y="223"/>
                    <a:pt x="1329" y="222"/>
                    <a:pt x="1330" y="222"/>
                  </a:cubicBezTo>
                  <a:cubicBezTo>
                    <a:pt x="1330" y="222"/>
                    <a:pt x="1331" y="223"/>
                    <a:pt x="1331" y="224"/>
                  </a:cubicBezTo>
                  <a:close/>
                  <a:moveTo>
                    <a:pt x="1330" y="229"/>
                  </a:moveTo>
                  <a:cubicBezTo>
                    <a:pt x="1330" y="229"/>
                    <a:pt x="1331" y="230"/>
                    <a:pt x="1331" y="231"/>
                  </a:cubicBezTo>
                  <a:cubicBezTo>
                    <a:pt x="1331" y="232"/>
                    <a:pt x="1330" y="233"/>
                    <a:pt x="1330" y="234"/>
                  </a:cubicBezTo>
                  <a:cubicBezTo>
                    <a:pt x="1329" y="235"/>
                    <a:pt x="1329" y="235"/>
                    <a:pt x="1329" y="233"/>
                  </a:cubicBezTo>
                  <a:cubicBezTo>
                    <a:pt x="1329" y="232"/>
                    <a:pt x="1329" y="231"/>
                    <a:pt x="1329" y="230"/>
                  </a:cubicBezTo>
                  <a:cubicBezTo>
                    <a:pt x="1328" y="230"/>
                    <a:pt x="1329" y="230"/>
                    <a:pt x="1330" y="229"/>
                  </a:cubicBezTo>
                  <a:close/>
                  <a:moveTo>
                    <a:pt x="1329" y="237"/>
                  </a:moveTo>
                  <a:cubicBezTo>
                    <a:pt x="1329" y="237"/>
                    <a:pt x="1330" y="237"/>
                    <a:pt x="1330" y="238"/>
                  </a:cubicBezTo>
                  <a:cubicBezTo>
                    <a:pt x="1330" y="239"/>
                    <a:pt x="1329" y="240"/>
                    <a:pt x="1329" y="240"/>
                  </a:cubicBezTo>
                  <a:cubicBezTo>
                    <a:pt x="1328" y="240"/>
                    <a:pt x="1328" y="239"/>
                    <a:pt x="1328" y="238"/>
                  </a:cubicBezTo>
                  <a:cubicBezTo>
                    <a:pt x="1328" y="237"/>
                    <a:pt x="1328" y="237"/>
                    <a:pt x="1329" y="237"/>
                  </a:cubicBezTo>
                  <a:close/>
                  <a:moveTo>
                    <a:pt x="1328" y="245"/>
                  </a:moveTo>
                  <a:cubicBezTo>
                    <a:pt x="1329" y="244"/>
                    <a:pt x="1331" y="246"/>
                    <a:pt x="1330" y="249"/>
                  </a:cubicBezTo>
                  <a:cubicBezTo>
                    <a:pt x="1330" y="250"/>
                    <a:pt x="1329" y="251"/>
                    <a:pt x="1329" y="251"/>
                  </a:cubicBezTo>
                  <a:cubicBezTo>
                    <a:pt x="1328" y="251"/>
                    <a:pt x="1327" y="246"/>
                    <a:pt x="1328" y="245"/>
                  </a:cubicBezTo>
                  <a:close/>
                  <a:moveTo>
                    <a:pt x="1329" y="267"/>
                  </a:moveTo>
                  <a:cubicBezTo>
                    <a:pt x="1332" y="269"/>
                    <a:pt x="1332" y="269"/>
                    <a:pt x="1332" y="269"/>
                  </a:cubicBezTo>
                  <a:cubicBezTo>
                    <a:pt x="1326" y="269"/>
                    <a:pt x="1326" y="269"/>
                    <a:pt x="1326" y="269"/>
                  </a:cubicBezTo>
                  <a:cubicBezTo>
                    <a:pt x="1320" y="270"/>
                    <a:pt x="1320" y="270"/>
                    <a:pt x="1320" y="270"/>
                  </a:cubicBezTo>
                  <a:cubicBezTo>
                    <a:pt x="1323" y="268"/>
                    <a:pt x="1323" y="268"/>
                    <a:pt x="1323" y="268"/>
                  </a:cubicBezTo>
                  <a:cubicBezTo>
                    <a:pt x="1325" y="266"/>
                    <a:pt x="1325" y="266"/>
                    <a:pt x="1329" y="267"/>
                  </a:cubicBezTo>
                  <a:close/>
                  <a:moveTo>
                    <a:pt x="1320" y="221"/>
                  </a:moveTo>
                  <a:cubicBezTo>
                    <a:pt x="1322" y="221"/>
                    <a:pt x="1324" y="222"/>
                    <a:pt x="1324" y="224"/>
                  </a:cubicBezTo>
                  <a:cubicBezTo>
                    <a:pt x="1324" y="225"/>
                    <a:pt x="1324" y="225"/>
                    <a:pt x="1323" y="225"/>
                  </a:cubicBezTo>
                  <a:cubicBezTo>
                    <a:pt x="1322" y="225"/>
                    <a:pt x="1319" y="221"/>
                    <a:pt x="1320" y="221"/>
                  </a:cubicBezTo>
                  <a:close/>
                  <a:moveTo>
                    <a:pt x="1324" y="213"/>
                  </a:moveTo>
                  <a:cubicBezTo>
                    <a:pt x="1323" y="214"/>
                    <a:pt x="1321" y="216"/>
                    <a:pt x="1320" y="217"/>
                  </a:cubicBezTo>
                  <a:cubicBezTo>
                    <a:pt x="1315" y="219"/>
                    <a:pt x="1315" y="217"/>
                    <a:pt x="1320" y="214"/>
                  </a:cubicBezTo>
                  <a:cubicBezTo>
                    <a:pt x="1323" y="212"/>
                    <a:pt x="1326" y="211"/>
                    <a:pt x="1324" y="213"/>
                  </a:cubicBezTo>
                  <a:close/>
                  <a:moveTo>
                    <a:pt x="1314" y="213"/>
                  </a:moveTo>
                  <a:cubicBezTo>
                    <a:pt x="1317" y="212"/>
                    <a:pt x="1319" y="210"/>
                    <a:pt x="1319" y="210"/>
                  </a:cubicBezTo>
                  <a:cubicBezTo>
                    <a:pt x="1319" y="210"/>
                    <a:pt x="1318" y="212"/>
                    <a:pt x="1316" y="213"/>
                  </a:cubicBezTo>
                  <a:cubicBezTo>
                    <a:pt x="1314" y="215"/>
                    <a:pt x="1312" y="217"/>
                    <a:pt x="1311" y="217"/>
                  </a:cubicBezTo>
                  <a:cubicBezTo>
                    <a:pt x="1311" y="217"/>
                    <a:pt x="1312" y="215"/>
                    <a:pt x="1314" y="213"/>
                  </a:cubicBezTo>
                  <a:close/>
                  <a:moveTo>
                    <a:pt x="1313" y="226"/>
                  </a:moveTo>
                  <a:cubicBezTo>
                    <a:pt x="1313" y="226"/>
                    <a:pt x="1314" y="226"/>
                    <a:pt x="1315" y="226"/>
                  </a:cubicBezTo>
                  <a:cubicBezTo>
                    <a:pt x="1316" y="226"/>
                    <a:pt x="1316" y="228"/>
                    <a:pt x="1316" y="231"/>
                  </a:cubicBezTo>
                  <a:cubicBezTo>
                    <a:pt x="1316" y="233"/>
                    <a:pt x="1316" y="240"/>
                    <a:pt x="1316" y="245"/>
                  </a:cubicBezTo>
                  <a:cubicBezTo>
                    <a:pt x="1316" y="251"/>
                    <a:pt x="1316" y="254"/>
                    <a:pt x="1315" y="255"/>
                  </a:cubicBezTo>
                  <a:cubicBezTo>
                    <a:pt x="1314" y="256"/>
                    <a:pt x="1314" y="258"/>
                    <a:pt x="1314" y="259"/>
                  </a:cubicBezTo>
                  <a:cubicBezTo>
                    <a:pt x="1314" y="260"/>
                    <a:pt x="1314" y="262"/>
                    <a:pt x="1314" y="263"/>
                  </a:cubicBezTo>
                  <a:cubicBezTo>
                    <a:pt x="1312" y="266"/>
                    <a:pt x="1310" y="266"/>
                    <a:pt x="1310" y="263"/>
                  </a:cubicBezTo>
                  <a:cubicBezTo>
                    <a:pt x="1309" y="260"/>
                    <a:pt x="1312" y="227"/>
                    <a:pt x="1313" y="226"/>
                  </a:cubicBezTo>
                  <a:close/>
                  <a:moveTo>
                    <a:pt x="1310" y="416"/>
                  </a:moveTo>
                  <a:cubicBezTo>
                    <a:pt x="1310" y="416"/>
                    <a:pt x="1311" y="418"/>
                    <a:pt x="1311" y="420"/>
                  </a:cubicBezTo>
                  <a:cubicBezTo>
                    <a:pt x="1311" y="423"/>
                    <a:pt x="1311" y="424"/>
                    <a:pt x="1309" y="423"/>
                  </a:cubicBezTo>
                  <a:cubicBezTo>
                    <a:pt x="1308" y="422"/>
                    <a:pt x="1309" y="416"/>
                    <a:pt x="1310" y="416"/>
                  </a:cubicBezTo>
                  <a:close/>
                  <a:moveTo>
                    <a:pt x="1310" y="498"/>
                  </a:moveTo>
                  <a:cubicBezTo>
                    <a:pt x="1310" y="501"/>
                    <a:pt x="1310" y="503"/>
                    <a:pt x="1310" y="503"/>
                  </a:cubicBezTo>
                  <a:cubicBezTo>
                    <a:pt x="1309" y="503"/>
                    <a:pt x="1308" y="501"/>
                    <a:pt x="1308" y="497"/>
                  </a:cubicBezTo>
                  <a:cubicBezTo>
                    <a:pt x="1308" y="491"/>
                    <a:pt x="1310" y="492"/>
                    <a:pt x="1310" y="498"/>
                  </a:cubicBezTo>
                  <a:close/>
                  <a:moveTo>
                    <a:pt x="1308" y="467"/>
                  </a:moveTo>
                  <a:cubicBezTo>
                    <a:pt x="1308" y="467"/>
                    <a:pt x="1307" y="466"/>
                    <a:pt x="1307" y="464"/>
                  </a:cubicBezTo>
                  <a:cubicBezTo>
                    <a:pt x="1307" y="461"/>
                    <a:pt x="1308" y="461"/>
                    <a:pt x="1309" y="465"/>
                  </a:cubicBezTo>
                  <a:cubicBezTo>
                    <a:pt x="1309" y="466"/>
                    <a:pt x="1309" y="467"/>
                    <a:pt x="1308" y="467"/>
                  </a:cubicBezTo>
                  <a:close/>
                  <a:moveTo>
                    <a:pt x="1308" y="226"/>
                  </a:moveTo>
                  <a:cubicBezTo>
                    <a:pt x="1308" y="226"/>
                    <a:pt x="1309" y="226"/>
                    <a:pt x="1309" y="227"/>
                  </a:cubicBezTo>
                  <a:cubicBezTo>
                    <a:pt x="1308" y="228"/>
                    <a:pt x="1308" y="230"/>
                    <a:pt x="1308" y="231"/>
                  </a:cubicBezTo>
                  <a:cubicBezTo>
                    <a:pt x="1307" y="233"/>
                    <a:pt x="1307" y="233"/>
                    <a:pt x="1307" y="230"/>
                  </a:cubicBezTo>
                  <a:cubicBezTo>
                    <a:pt x="1307" y="228"/>
                    <a:pt x="1307" y="226"/>
                    <a:pt x="1308" y="226"/>
                  </a:cubicBezTo>
                  <a:close/>
                  <a:moveTo>
                    <a:pt x="1305" y="249"/>
                  </a:moveTo>
                  <a:cubicBezTo>
                    <a:pt x="1305" y="247"/>
                    <a:pt x="1306" y="243"/>
                    <a:pt x="1306" y="240"/>
                  </a:cubicBezTo>
                  <a:cubicBezTo>
                    <a:pt x="1306" y="237"/>
                    <a:pt x="1306" y="235"/>
                    <a:pt x="1307" y="235"/>
                  </a:cubicBezTo>
                  <a:cubicBezTo>
                    <a:pt x="1307" y="235"/>
                    <a:pt x="1308" y="236"/>
                    <a:pt x="1307" y="237"/>
                  </a:cubicBezTo>
                  <a:cubicBezTo>
                    <a:pt x="1307" y="238"/>
                    <a:pt x="1307" y="246"/>
                    <a:pt x="1306" y="253"/>
                  </a:cubicBezTo>
                  <a:cubicBezTo>
                    <a:pt x="1306" y="266"/>
                    <a:pt x="1306" y="268"/>
                    <a:pt x="1305" y="269"/>
                  </a:cubicBezTo>
                  <a:cubicBezTo>
                    <a:pt x="1303" y="271"/>
                    <a:pt x="1303" y="271"/>
                    <a:pt x="1304" y="269"/>
                  </a:cubicBezTo>
                  <a:cubicBezTo>
                    <a:pt x="1304" y="268"/>
                    <a:pt x="1304" y="266"/>
                    <a:pt x="1303" y="265"/>
                  </a:cubicBezTo>
                  <a:cubicBezTo>
                    <a:pt x="1302" y="264"/>
                    <a:pt x="1302" y="255"/>
                    <a:pt x="1305" y="249"/>
                  </a:cubicBezTo>
                  <a:close/>
                  <a:moveTo>
                    <a:pt x="1302" y="487"/>
                  </a:moveTo>
                  <a:cubicBezTo>
                    <a:pt x="1303" y="487"/>
                    <a:pt x="1304" y="487"/>
                    <a:pt x="1304" y="488"/>
                  </a:cubicBezTo>
                  <a:cubicBezTo>
                    <a:pt x="1305" y="491"/>
                    <a:pt x="1303" y="503"/>
                    <a:pt x="1302" y="502"/>
                  </a:cubicBezTo>
                  <a:cubicBezTo>
                    <a:pt x="1301" y="501"/>
                    <a:pt x="1301" y="488"/>
                    <a:pt x="1302" y="487"/>
                  </a:cubicBezTo>
                  <a:close/>
                  <a:moveTo>
                    <a:pt x="1302" y="297"/>
                  </a:moveTo>
                  <a:cubicBezTo>
                    <a:pt x="1301" y="306"/>
                    <a:pt x="1301" y="313"/>
                    <a:pt x="1300" y="313"/>
                  </a:cubicBezTo>
                  <a:cubicBezTo>
                    <a:pt x="1300" y="313"/>
                    <a:pt x="1300" y="310"/>
                    <a:pt x="1300" y="306"/>
                  </a:cubicBezTo>
                  <a:cubicBezTo>
                    <a:pt x="1300" y="303"/>
                    <a:pt x="1300" y="295"/>
                    <a:pt x="1300" y="290"/>
                  </a:cubicBezTo>
                  <a:cubicBezTo>
                    <a:pt x="1300" y="284"/>
                    <a:pt x="1301" y="280"/>
                    <a:pt x="1301" y="281"/>
                  </a:cubicBezTo>
                  <a:cubicBezTo>
                    <a:pt x="1302" y="281"/>
                    <a:pt x="1302" y="289"/>
                    <a:pt x="1302" y="297"/>
                  </a:cubicBezTo>
                  <a:close/>
                  <a:moveTo>
                    <a:pt x="1301" y="237"/>
                  </a:moveTo>
                  <a:cubicBezTo>
                    <a:pt x="1302" y="233"/>
                    <a:pt x="1302" y="233"/>
                    <a:pt x="1302" y="233"/>
                  </a:cubicBezTo>
                  <a:cubicBezTo>
                    <a:pt x="1302" y="239"/>
                    <a:pt x="1302" y="239"/>
                    <a:pt x="1302" y="239"/>
                  </a:cubicBezTo>
                  <a:cubicBezTo>
                    <a:pt x="1302" y="244"/>
                    <a:pt x="1301" y="251"/>
                    <a:pt x="1300" y="249"/>
                  </a:cubicBezTo>
                  <a:cubicBezTo>
                    <a:pt x="1299" y="248"/>
                    <a:pt x="1300" y="240"/>
                    <a:pt x="1301" y="237"/>
                  </a:cubicBezTo>
                  <a:close/>
                  <a:moveTo>
                    <a:pt x="1301" y="316"/>
                  </a:moveTo>
                  <a:cubicBezTo>
                    <a:pt x="1301" y="316"/>
                    <a:pt x="1301" y="316"/>
                    <a:pt x="1301" y="318"/>
                  </a:cubicBezTo>
                  <a:cubicBezTo>
                    <a:pt x="1302" y="319"/>
                    <a:pt x="1301" y="320"/>
                    <a:pt x="1301" y="320"/>
                  </a:cubicBezTo>
                  <a:cubicBezTo>
                    <a:pt x="1300" y="320"/>
                    <a:pt x="1300" y="320"/>
                    <a:pt x="1300" y="319"/>
                  </a:cubicBezTo>
                  <a:cubicBezTo>
                    <a:pt x="1300" y="318"/>
                    <a:pt x="1300" y="317"/>
                    <a:pt x="1301" y="316"/>
                  </a:cubicBezTo>
                  <a:close/>
                  <a:moveTo>
                    <a:pt x="1299" y="351"/>
                  </a:moveTo>
                  <a:cubicBezTo>
                    <a:pt x="1299" y="350"/>
                    <a:pt x="1299" y="349"/>
                    <a:pt x="1300" y="349"/>
                  </a:cubicBezTo>
                  <a:cubicBezTo>
                    <a:pt x="1300" y="348"/>
                    <a:pt x="1301" y="349"/>
                    <a:pt x="1301" y="350"/>
                  </a:cubicBezTo>
                  <a:cubicBezTo>
                    <a:pt x="1301" y="353"/>
                    <a:pt x="1300" y="353"/>
                    <a:pt x="1299" y="351"/>
                  </a:cubicBezTo>
                  <a:close/>
                  <a:moveTo>
                    <a:pt x="1301" y="368"/>
                  </a:moveTo>
                  <a:cubicBezTo>
                    <a:pt x="1300" y="369"/>
                    <a:pt x="1300" y="369"/>
                    <a:pt x="1300" y="367"/>
                  </a:cubicBezTo>
                  <a:cubicBezTo>
                    <a:pt x="1300" y="365"/>
                    <a:pt x="1300" y="365"/>
                    <a:pt x="1300" y="365"/>
                  </a:cubicBezTo>
                  <a:cubicBezTo>
                    <a:pt x="1301" y="366"/>
                    <a:pt x="1301" y="367"/>
                    <a:pt x="1301" y="368"/>
                  </a:cubicBezTo>
                  <a:close/>
                  <a:moveTo>
                    <a:pt x="1300" y="342"/>
                  </a:moveTo>
                  <a:cubicBezTo>
                    <a:pt x="1300" y="342"/>
                    <a:pt x="1301" y="342"/>
                    <a:pt x="1301" y="343"/>
                  </a:cubicBezTo>
                  <a:cubicBezTo>
                    <a:pt x="1301" y="346"/>
                    <a:pt x="1300" y="346"/>
                    <a:pt x="1299" y="344"/>
                  </a:cubicBezTo>
                  <a:cubicBezTo>
                    <a:pt x="1299" y="343"/>
                    <a:pt x="1299" y="342"/>
                    <a:pt x="1300" y="342"/>
                  </a:cubicBezTo>
                  <a:close/>
                  <a:moveTo>
                    <a:pt x="1300" y="328"/>
                  </a:moveTo>
                  <a:cubicBezTo>
                    <a:pt x="1300" y="329"/>
                    <a:pt x="1300" y="329"/>
                    <a:pt x="1300" y="327"/>
                  </a:cubicBezTo>
                  <a:cubicBezTo>
                    <a:pt x="1300" y="323"/>
                    <a:pt x="1300" y="322"/>
                    <a:pt x="1301" y="325"/>
                  </a:cubicBezTo>
                  <a:cubicBezTo>
                    <a:pt x="1301" y="326"/>
                    <a:pt x="1301" y="328"/>
                    <a:pt x="1300" y="328"/>
                  </a:cubicBezTo>
                  <a:close/>
                  <a:moveTo>
                    <a:pt x="1300" y="334"/>
                  </a:moveTo>
                  <a:cubicBezTo>
                    <a:pt x="1300" y="333"/>
                    <a:pt x="1301" y="333"/>
                    <a:pt x="1301" y="335"/>
                  </a:cubicBezTo>
                  <a:cubicBezTo>
                    <a:pt x="1301" y="337"/>
                    <a:pt x="1300" y="337"/>
                    <a:pt x="1299" y="336"/>
                  </a:cubicBezTo>
                  <a:cubicBezTo>
                    <a:pt x="1299" y="335"/>
                    <a:pt x="1299" y="334"/>
                    <a:pt x="1300" y="334"/>
                  </a:cubicBezTo>
                  <a:close/>
                  <a:moveTo>
                    <a:pt x="1299" y="504"/>
                  </a:moveTo>
                  <a:cubicBezTo>
                    <a:pt x="1300" y="504"/>
                    <a:pt x="1301" y="510"/>
                    <a:pt x="1301" y="511"/>
                  </a:cubicBezTo>
                  <a:cubicBezTo>
                    <a:pt x="1301" y="512"/>
                    <a:pt x="1301" y="513"/>
                    <a:pt x="1302" y="514"/>
                  </a:cubicBezTo>
                  <a:cubicBezTo>
                    <a:pt x="1304" y="516"/>
                    <a:pt x="1304" y="520"/>
                    <a:pt x="1304" y="555"/>
                  </a:cubicBezTo>
                  <a:cubicBezTo>
                    <a:pt x="1305" y="585"/>
                    <a:pt x="1304" y="594"/>
                    <a:pt x="1303" y="594"/>
                  </a:cubicBezTo>
                  <a:cubicBezTo>
                    <a:pt x="1303" y="594"/>
                    <a:pt x="1302" y="593"/>
                    <a:pt x="1302" y="592"/>
                  </a:cubicBezTo>
                  <a:cubicBezTo>
                    <a:pt x="1302" y="592"/>
                    <a:pt x="1302" y="584"/>
                    <a:pt x="1301" y="575"/>
                  </a:cubicBezTo>
                  <a:cubicBezTo>
                    <a:pt x="1299" y="540"/>
                    <a:pt x="1298" y="504"/>
                    <a:pt x="1299" y="504"/>
                  </a:cubicBezTo>
                  <a:close/>
                  <a:moveTo>
                    <a:pt x="1299" y="610"/>
                  </a:moveTo>
                  <a:cubicBezTo>
                    <a:pt x="1300" y="610"/>
                    <a:pt x="1299" y="614"/>
                    <a:pt x="1298" y="615"/>
                  </a:cubicBezTo>
                  <a:cubicBezTo>
                    <a:pt x="1297" y="617"/>
                    <a:pt x="1296" y="617"/>
                    <a:pt x="1295" y="614"/>
                  </a:cubicBezTo>
                  <a:cubicBezTo>
                    <a:pt x="1295" y="613"/>
                    <a:pt x="1297" y="610"/>
                    <a:pt x="1299" y="610"/>
                  </a:cubicBezTo>
                  <a:close/>
                  <a:moveTo>
                    <a:pt x="1298" y="599"/>
                  </a:moveTo>
                  <a:cubicBezTo>
                    <a:pt x="1299" y="600"/>
                    <a:pt x="1300" y="607"/>
                    <a:pt x="1299" y="607"/>
                  </a:cubicBezTo>
                  <a:cubicBezTo>
                    <a:pt x="1299" y="607"/>
                    <a:pt x="1298" y="607"/>
                    <a:pt x="1297" y="607"/>
                  </a:cubicBezTo>
                  <a:cubicBezTo>
                    <a:pt x="1296" y="608"/>
                    <a:pt x="1296" y="607"/>
                    <a:pt x="1295" y="604"/>
                  </a:cubicBezTo>
                  <a:cubicBezTo>
                    <a:pt x="1295" y="601"/>
                    <a:pt x="1296" y="598"/>
                    <a:pt x="1298" y="599"/>
                  </a:cubicBezTo>
                  <a:close/>
                  <a:moveTo>
                    <a:pt x="1298" y="619"/>
                  </a:moveTo>
                  <a:cubicBezTo>
                    <a:pt x="1300" y="619"/>
                    <a:pt x="1301" y="624"/>
                    <a:pt x="1298" y="625"/>
                  </a:cubicBezTo>
                  <a:cubicBezTo>
                    <a:pt x="1296" y="626"/>
                    <a:pt x="1296" y="626"/>
                    <a:pt x="1295" y="624"/>
                  </a:cubicBezTo>
                  <a:cubicBezTo>
                    <a:pt x="1294" y="623"/>
                    <a:pt x="1296" y="619"/>
                    <a:pt x="1298" y="619"/>
                  </a:cubicBezTo>
                  <a:close/>
                  <a:moveTo>
                    <a:pt x="1299" y="592"/>
                  </a:moveTo>
                  <a:cubicBezTo>
                    <a:pt x="1299" y="593"/>
                    <a:pt x="1299" y="595"/>
                    <a:pt x="1298" y="595"/>
                  </a:cubicBezTo>
                  <a:cubicBezTo>
                    <a:pt x="1296" y="597"/>
                    <a:pt x="1296" y="597"/>
                    <a:pt x="1295" y="596"/>
                  </a:cubicBezTo>
                  <a:cubicBezTo>
                    <a:pt x="1294" y="593"/>
                    <a:pt x="1292" y="503"/>
                    <a:pt x="1293" y="503"/>
                  </a:cubicBezTo>
                  <a:cubicBezTo>
                    <a:pt x="1294" y="501"/>
                    <a:pt x="1295" y="505"/>
                    <a:pt x="1295" y="524"/>
                  </a:cubicBezTo>
                  <a:cubicBezTo>
                    <a:pt x="1296" y="551"/>
                    <a:pt x="1298" y="590"/>
                    <a:pt x="1299" y="592"/>
                  </a:cubicBezTo>
                  <a:close/>
                  <a:moveTo>
                    <a:pt x="1294" y="331"/>
                  </a:moveTo>
                  <a:cubicBezTo>
                    <a:pt x="1295" y="332"/>
                    <a:pt x="1295" y="333"/>
                    <a:pt x="1295" y="334"/>
                  </a:cubicBezTo>
                  <a:cubicBezTo>
                    <a:pt x="1294" y="335"/>
                    <a:pt x="1294" y="335"/>
                    <a:pt x="1293" y="334"/>
                  </a:cubicBezTo>
                  <a:cubicBezTo>
                    <a:pt x="1293" y="332"/>
                    <a:pt x="1293" y="330"/>
                    <a:pt x="1294" y="331"/>
                  </a:cubicBezTo>
                  <a:close/>
                  <a:moveTo>
                    <a:pt x="1294" y="318"/>
                  </a:moveTo>
                  <a:cubicBezTo>
                    <a:pt x="1295" y="318"/>
                    <a:pt x="1295" y="319"/>
                    <a:pt x="1294" y="320"/>
                  </a:cubicBezTo>
                  <a:cubicBezTo>
                    <a:pt x="1294" y="321"/>
                    <a:pt x="1294" y="320"/>
                    <a:pt x="1294" y="319"/>
                  </a:cubicBezTo>
                  <a:cubicBezTo>
                    <a:pt x="1294" y="318"/>
                    <a:pt x="1294" y="318"/>
                    <a:pt x="1294" y="318"/>
                  </a:cubicBezTo>
                  <a:close/>
                  <a:moveTo>
                    <a:pt x="1292" y="260"/>
                  </a:moveTo>
                  <a:cubicBezTo>
                    <a:pt x="1294" y="260"/>
                    <a:pt x="1295" y="263"/>
                    <a:pt x="1295" y="269"/>
                  </a:cubicBezTo>
                  <a:cubicBezTo>
                    <a:pt x="1296" y="272"/>
                    <a:pt x="1296" y="274"/>
                    <a:pt x="1296" y="275"/>
                  </a:cubicBezTo>
                  <a:cubicBezTo>
                    <a:pt x="1297" y="275"/>
                    <a:pt x="1294" y="277"/>
                    <a:pt x="1293" y="277"/>
                  </a:cubicBezTo>
                  <a:cubicBezTo>
                    <a:pt x="1293" y="276"/>
                    <a:pt x="1293" y="275"/>
                    <a:pt x="1293" y="273"/>
                  </a:cubicBezTo>
                  <a:cubicBezTo>
                    <a:pt x="1293" y="272"/>
                    <a:pt x="1292" y="270"/>
                    <a:pt x="1291" y="269"/>
                  </a:cubicBezTo>
                  <a:cubicBezTo>
                    <a:pt x="1289" y="268"/>
                    <a:pt x="1290" y="260"/>
                    <a:pt x="1292" y="260"/>
                  </a:cubicBezTo>
                  <a:close/>
                  <a:moveTo>
                    <a:pt x="1291" y="613"/>
                  </a:moveTo>
                  <a:cubicBezTo>
                    <a:pt x="1292" y="613"/>
                    <a:pt x="1293" y="614"/>
                    <a:pt x="1293" y="616"/>
                  </a:cubicBezTo>
                  <a:cubicBezTo>
                    <a:pt x="1293" y="618"/>
                    <a:pt x="1292" y="620"/>
                    <a:pt x="1290" y="618"/>
                  </a:cubicBezTo>
                  <a:cubicBezTo>
                    <a:pt x="1289" y="617"/>
                    <a:pt x="1290" y="613"/>
                    <a:pt x="1291" y="613"/>
                  </a:cubicBezTo>
                  <a:close/>
                  <a:moveTo>
                    <a:pt x="1291" y="603"/>
                  </a:moveTo>
                  <a:cubicBezTo>
                    <a:pt x="1292" y="603"/>
                    <a:pt x="1292" y="604"/>
                    <a:pt x="1293" y="606"/>
                  </a:cubicBezTo>
                  <a:cubicBezTo>
                    <a:pt x="1293" y="608"/>
                    <a:pt x="1291" y="611"/>
                    <a:pt x="1290" y="608"/>
                  </a:cubicBezTo>
                  <a:cubicBezTo>
                    <a:pt x="1289" y="606"/>
                    <a:pt x="1290" y="603"/>
                    <a:pt x="1291" y="603"/>
                  </a:cubicBezTo>
                  <a:close/>
                  <a:moveTo>
                    <a:pt x="1291" y="640"/>
                  </a:moveTo>
                  <a:cubicBezTo>
                    <a:pt x="1291" y="640"/>
                    <a:pt x="1292" y="641"/>
                    <a:pt x="1292" y="642"/>
                  </a:cubicBezTo>
                  <a:cubicBezTo>
                    <a:pt x="1292" y="642"/>
                    <a:pt x="1291" y="643"/>
                    <a:pt x="1290" y="643"/>
                  </a:cubicBezTo>
                  <a:cubicBezTo>
                    <a:pt x="1289" y="643"/>
                    <a:pt x="1289" y="641"/>
                    <a:pt x="1291" y="640"/>
                  </a:cubicBezTo>
                  <a:close/>
                  <a:moveTo>
                    <a:pt x="1292" y="627"/>
                  </a:moveTo>
                  <a:cubicBezTo>
                    <a:pt x="1291" y="628"/>
                    <a:pt x="1291" y="627"/>
                    <a:pt x="1291" y="625"/>
                  </a:cubicBezTo>
                  <a:cubicBezTo>
                    <a:pt x="1291" y="624"/>
                    <a:pt x="1291" y="623"/>
                    <a:pt x="1292" y="623"/>
                  </a:cubicBezTo>
                  <a:cubicBezTo>
                    <a:pt x="1292" y="624"/>
                    <a:pt x="1293" y="625"/>
                    <a:pt x="1293" y="625"/>
                  </a:cubicBezTo>
                  <a:cubicBezTo>
                    <a:pt x="1293" y="626"/>
                    <a:pt x="1292" y="627"/>
                    <a:pt x="1292" y="627"/>
                  </a:cubicBezTo>
                  <a:close/>
                  <a:moveTo>
                    <a:pt x="1289" y="523"/>
                  </a:moveTo>
                  <a:cubicBezTo>
                    <a:pt x="1290" y="525"/>
                    <a:pt x="1292" y="594"/>
                    <a:pt x="1292" y="597"/>
                  </a:cubicBezTo>
                  <a:cubicBezTo>
                    <a:pt x="1291" y="601"/>
                    <a:pt x="1290" y="599"/>
                    <a:pt x="1290" y="593"/>
                  </a:cubicBezTo>
                  <a:cubicBezTo>
                    <a:pt x="1290" y="590"/>
                    <a:pt x="1289" y="573"/>
                    <a:pt x="1289" y="554"/>
                  </a:cubicBezTo>
                  <a:cubicBezTo>
                    <a:pt x="1289" y="532"/>
                    <a:pt x="1289" y="521"/>
                    <a:pt x="1289" y="523"/>
                  </a:cubicBezTo>
                  <a:close/>
                  <a:moveTo>
                    <a:pt x="1288" y="496"/>
                  </a:moveTo>
                  <a:cubicBezTo>
                    <a:pt x="1288" y="497"/>
                    <a:pt x="1288" y="497"/>
                    <a:pt x="1287" y="497"/>
                  </a:cubicBezTo>
                  <a:cubicBezTo>
                    <a:pt x="1287" y="497"/>
                    <a:pt x="1286" y="497"/>
                    <a:pt x="1286" y="496"/>
                  </a:cubicBezTo>
                  <a:cubicBezTo>
                    <a:pt x="1286" y="496"/>
                    <a:pt x="1287" y="495"/>
                    <a:pt x="1287" y="495"/>
                  </a:cubicBezTo>
                  <a:cubicBezTo>
                    <a:pt x="1288" y="495"/>
                    <a:pt x="1288" y="496"/>
                    <a:pt x="1288" y="496"/>
                  </a:cubicBezTo>
                  <a:close/>
                  <a:moveTo>
                    <a:pt x="1288" y="317"/>
                  </a:moveTo>
                  <a:cubicBezTo>
                    <a:pt x="1289" y="314"/>
                    <a:pt x="1289" y="314"/>
                    <a:pt x="1289" y="318"/>
                  </a:cubicBezTo>
                  <a:cubicBezTo>
                    <a:pt x="1289" y="320"/>
                    <a:pt x="1289" y="322"/>
                    <a:pt x="1289" y="322"/>
                  </a:cubicBezTo>
                  <a:cubicBezTo>
                    <a:pt x="1288" y="322"/>
                    <a:pt x="1287" y="320"/>
                    <a:pt x="1288" y="317"/>
                  </a:cubicBezTo>
                  <a:close/>
                  <a:moveTo>
                    <a:pt x="1287" y="619"/>
                  </a:moveTo>
                  <a:cubicBezTo>
                    <a:pt x="1287" y="621"/>
                    <a:pt x="1287" y="622"/>
                    <a:pt x="1286" y="622"/>
                  </a:cubicBezTo>
                  <a:cubicBezTo>
                    <a:pt x="1284" y="622"/>
                    <a:pt x="1284" y="621"/>
                    <a:pt x="1284" y="619"/>
                  </a:cubicBezTo>
                  <a:cubicBezTo>
                    <a:pt x="1285" y="615"/>
                    <a:pt x="1287" y="614"/>
                    <a:pt x="1287" y="619"/>
                  </a:cubicBezTo>
                  <a:close/>
                  <a:moveTo>
                    <a:pt x="1286" y="626"/>
                  </a:moveTo>
                  <a:cubicBezTo>
                    <a:pt x="1287" y="626"/>
                    <a:pt x="1288" y="626"/>
                    <a:pt x="1288" y="627"/>
                  </a:cubicBezTo>
                  <a:cubicBezTo>
                    <a:pt x="1287" y="630"/>
                    <a:pt x="1284" y="630"/>
                    <a:pt x="1284" y="627"/>
                  </a:cubicBezTo>
                  <a:cubicBezTo>
                    <a:pt x="1284" y="626"/>
                    <a:pt x="1285" y="626"/>
                    <a:pt x="1286" y="626"/>
                  </a:cubicBezTo>
                  <a:close/>
                  <a:moveTo>
                    <a:pt x="1287" y="633"/>
                  </a:moveTo>
                  <a:cubicBezTo>
                    <a:pt x="1288" y="633"/>
                    <a:pt x="1289" y="634"/>
                    <a:pt x="1289" y="636"/>
                  </a:cubicBezTo>
                  <a:cubicBezTo>
                    <a:pt x="1289" y="637"/>
                    <a:pt x="1287" y="638"/>
                    <a:pt x="1286" y="638"/>
                  </a:cubicBezTo>
                  <a:cubicBezTo>
                    <a:pt x="1285" y="637"/>
                    <a:pt x="1285" y="634"/>
                    <a:pt x="1287" y="633"/>
                  </a:cubicBezTo>
                  <a:close/>
                  <a:moveTo>
                    <a:pt x="1289" y="355"/>
                  </a:moveTo>
                  <a:cubicBezTo>
                    <a:pt x="1289" y="356"/>
                    <a:pt x="1288" y="356"/>
                    <a:pt x="1288" y="355"/>
                  </a:cubicBezTo>
                  <a:cubicBezTo>
                    <a:pt x="1288" y="354"/>
                    <a:pt x="1289" y="353"/>
                    <a:pt x="1289" y="353"/>
                  </a:cubicBezTo>
                  <a:cubicBezTo>
                    <a:pt x="1289" y="354"/>
                    <a:pt x="1289" y="355"/>
                    <a:pt x="1289" y="355"/>
                  </a:cubicBezTo>
                  <a:close/>
                  <a:moveTo>
                    <a:pt x="1288" y="293"/>
                  </a:moveTo>
                  <a:cubicBezTo>
                    <a:pt x="1289" y="293"/>
                    <a:pt x="1289" y="296"/>
                    <a:pt x="1289" y="302"/>
                  </a:cubicBezTo>
                  <a:cubicBezTo>
                    <a:pt x="1289" y="307"/>
                    <a:pt x="1289" y="311"/>
                    <a:pt x="1288" y="311"/>
                  </a:cubicBezTo>
                  <a:cubicBezTo>
                    <a:pt x="1287" y="311"/>
                    <a:pt x="1287" y="307"/>
                    <a:pt x="1287" y="302"/>
                  </a:cubicBezTo>
                  <a:cubicBezTo>
                    <a:pt x="1287" y="298"/>
                    <a:pt x="1287" y="294"/>
                    <a:pt x="1288" y="293"/>
                  </a:cubicBezTo>
                  <a:close/>
                  <a:moveTo>
                    <a:pt x="1288" y="490"/>
                  </a:moveTo>
                  <a:cubicBezTo>
                    <a:pt x="1288" y="491"/>
                    <a:pt x="1287" y="492"/>
                    <a:pt x="1287" y="493"/>
                  </a:cubicBezTo>
                  <a:cubicBezTo>
                    <a:pt x="1285" y="495"/>
                    <a:pt x="1285" y="495"/>
                    <a:pt x="1285" y="492"/>
                  </a:cubicBezTo>
                  <a:cubicBezTo>
                    <a:pt x="1285" y="490"/>
                    <a:pt x="1287" y="489"/>
                    <a:pt x="1288" y="490"/>
                  </a:cubicBezTo>
                  <a:close/>
                  <a:moveTo>
                    <a:pt x="1282" y="497"/>
                  </a:moveTo>
                  <a:cubicBezTo>
                    <a:pt x="1282" y="497"/>
                    <a:pt x="1283" y="496"/>
                    <a:pt x="1284" y="496"/>
                  </a:cubicBezTo>
                  <a:cubicBezTo>
                    <a:pt x="1284" y="496"/>
                    <a:pt x="1284" y="497"/>
                    <a:pt x="1284" y="497"/>
                  </a:cubicBezTo>
                  <a:cubicBezTo>
                    <a:pt x="1282" y="499"/>
                    <a:pt x="1282" y="505"/>
                    <a:pt x="1284" y="508"/>
                  </a:cubicBezTo>
                  <a:cubicBezTo>
                    <a:pt x="1285" y="510"/>
                    <a:pt x="1285" y="521"/>
                    <a:pt x="1286" y="561"/>
                  </a:cubicBezTo>
                  <a:cubicBezTo>
                    <a:pt x="1287" y="603"/>
                    <a:pt x="1287" y="611"/>
                    <a:pt x="1286" y="611"/>
                  </a:cubicBezTo>
                  <a:cubicBezTo>
                    <a:pt x="1284" y="611"/>
                    <a:pt x="1283" y="599"/>
                    <a:pt x="1282" y="551"/>
                  </a:cubicBezTo>
                  <a:cubicBezTo>
                    <a:pt x="1281" y="510"/>
                    <a:pt x="1281" y="498"/>
                    <a:pt x="1282" y="497"/>
                  </a:cubicBezTo>
                  <a:close/>
                  <a:moveTo>
                    <a:pt x="1277" y="619"/>
                  </a:moveTo>
                  <a:cubicBezTo>
                    <a:pt x="1278" y="614"/>
                    <a:pt x="1278" y="608"/>
                    <a:pt x="1278" y="605"/>
                  </a:cubicBezTo>
                  <a:cubicBezTo>
                    <a:pt x="1279" y="598"/>
                    <a:pt x="1280" y="597"/>
                    <a:pt x="1281" y="603"/>
                  </a:cubicBezTo>
                  <a:cubicBezTo>
                    <a:pt x="1281" y="609"/>
                    <a:pt x="1281" y="612"/>
                    <a:pt x="1280" y="615"/>
                  </a:cubicBezTo>
                  <a:cubicBezTo>
                    <a:pt x="1279" y="616"/>
                    <a:pt x="1279" y="617"/>
                    <a:pt x="1280" y="617"/>
                  </a:cubicBezTo>
                  <a:cubicBezTo>
                    <a:pt x="1281" y="617"/>
                    <a:pt x="1281" y="619"/>
                    <a:pt x="1281" y="621"/>
                  </a:cubicBezTo>
                  <a:cubicBezTo>
                    <a:pt x="1281" y="623"/>
                    <a:pt x="1281" y="624"/>
                    <a:pt x="1280" y="624"/>
                  </a:cubicBezTo>
                  <a:cubicBezTo>
                    <a:pt x="1278" y="624"/>
                    <a:pt x="1278" y="624"/>
                    <a:pt x="1280" y="626"/>
                  </a:cubicBezTo>
                  <a:cubicBezTo>
                    <a:pt x="1283" y="627"/>
                    <a:pt x="1283" y="630"/>
                    <a:pt x="1280" y="632"/>
                  </a:cubicBezTo>
                  <a:cubicBezTo>
                    <a:pt x="1276" y="634"/>
                    <a:pt x="1276" y="634"/>
                    <a:pt x="1277" y="619"/>
                  </a:cubicBezTo>
                  <a:close/>
                  <a:moveTo>
                    <a:pt x="1279" y="636"/>
                  </a:moveTo>
                  <a:cubicBezTo>
                    <a:pt x="1282" y="634"/>
                    <a:pt x="1282" y="634"/>
                    <a:pt x="1283" y="637"/>
                  </a:cubicBezTo>
                  <a:cubicBezTo>
                    <a:pt x="1283" y="639"/>
                    <a:pt x="1283" y="640"/>
                    <a:pt x="1281" y="641"/>
                  </a:cubicBezTo>
                  <a:cubicBezTo>
                    <a:pt x="1277" y="642"/>
                    <a:pt x="1277" y="642"/>
                    <a:pt x="1277" y="639"/>
                  </a:cubicBezTo>
                  <a:cubicBezTo>
                    <a:pt x="1277" y="638"/>
                    <a:pt x="1277" y="636"/>
                    <a:pt x="1279" y="636"/>
                  </a:cubicBezTo>
                  <a:close/>
                  <a:moveTo>
                    <a:pt x="1248" y="505"/>
                  </a:moveTo>
                  <a:cubicBezTo>
                    <a:pt x="1247" y="505"/>
                    <a:pt x="1247" y="503"/>
                    <a:pt x="1247" y="501"/>
                  </a:cubicBezTo>
                  <a:cubicBezTo>
                    <a:pt x="1247" y="498"/>
                    <a:pt x="1247" y="497"/>
                    <a:pt x="1247" y="497"/>
                  </a:cubicBezTo>
                  <a:cubicBezTo>
                    <a:pt x="1248" y="497"/>
                    <a:pt x="1248" y="498"/>
                    <a:pt x="1248" y="501"/>
                  </a:cubicBezTo>
                  <a:cubicBezTo>
                    <a:pt x="1248" y="503"/>
                    <a:pt x="1248" y="505"/>
                    <a:pt x="1248" y="505"/>
                  </a:cubicBezTo>
                  <a:close/>
                  <a:moveTo>
                    <a:pt x="1248" y="617"/>
                  </a:moveTo>
                  <a:cubicBezTo>
                    <a:pt x="1248" y="607"/>
                    <a:pt x="1248" y="607"/>
                    <a:pt x="1248" y="607"/>
                  </a:cubicBezTo>
                  <a:cubicBezTo>
                    <a:pt x="1249" y="615"/>
                    <a:pt x="1249" y="615"/>
                    <a:pt x="1249" y="615"/>
                  </a:cubicBezTo>
                  <a:cubicBezTo>
                    <a:pt x="1249" y="619"/>
                    <a:pt x="1250" y="625"/>
                    <a:pt x="1250" y="630"/>
                  </a:cubicBezTo>
                  <a:cubicBezTo>
                    <a:pt x="1250" y="634"/>
                    <a:pt x="1250" y="638"/>
                    <a:pt x="1250" y="638"/>
                  </a:cubicBezTo>
                  <a:cubicBezTo>
                    <a:pt x="1249" y="638"/>
                    <a:pt x="1248" y="627"/>
                    <a:pt x="1248" y="617"/>
                  </a:cubicBezTo>
                  <a:close/>
                  <a:moveTo>
                    <a:pt x="1252" y="655"/>
                  </a:moveTo>
                  <a:cubicBezTo>
                    <a:pt x="1250" y="660"/>
                    <a:pt x="1248" y="662"/>
                    <a:pt x="1248" y="659"/>
                  </a:cubicBezTo>
                  <a:cubicBezTo>
                    <a:pt x="1248" y="656"/>
                    <a:pt x="1250" y="651"/>
                    <a:pt x="1252" y="649"/>
                  </a:cubicBezTo>
                  <a:cubicBezTo>
                    <a:pt x="1253" y="648"/>
                    <a:pt x="1254" y="647"/>
                    <a:pt x="1254" y="646"/>
                  </a:cubicBezTo>
                  <a:cubicBezTo>
                    <a:pt x="1254" y="643"/>
                    <a:pt x="1255" y="642"/>
                    <a:pt x="1257" y="643"/>
                  </a:cubicBezTo>
                  <a:cubicBezTo>
                    <a:pt x="1258" y="644"/>
                    <a:pt x="1258" y="645"/>
                    <a:pt x="1256" y="647"/>
                  </a:cubicBezTo>
                  <a:cubicBezTo>
                    <a:pt x="1255" y="649"/>
                    <a:pt x="1253" y="652"/>
                    <a:pt x="1252" y="655"/>
                  </a:cubicBezTo>
                  <a:close/>
                  <a:moveTo>
                    <a:pt x="1265" y="652"/>
                  </a:moveTo>
                  <a:cubicBezTo>
                    <a:pt x="1259" y="656"/>
                    <a:pt x="1258" y="656"/>
                    <a:pt x="1260" y="658"/>
                  </a:cubicBezTo>
                  <a:cubicBezTo>
                    <a:pt x="1261" y="659"/>
                    <a:pt x="1261" y="660"/>
                    <a:pt x="1261" y="661"/>
                  </a:cubicBezTo>
                  <a:cubicBezTo>
                    <a:pt x="1260" y="662"/>
                    <a:pt x="1258" y="662"/>
                    <a:pt x="1256" y="661"/>
                  </a:cubicBezTo>
                  <a:cubicBezTo>
                    <a:pt x="1255" y="660"/>
                    <a:pt x="1255" y="659"/>
                    <a:pt x="1257" y="654"/>
                  </a:cubicBezTo>
                  <a:cubicBezTo>
                    <a:pt x="1262" y="644"/>
                    <a:pt x="1266" y="641"/>
                    <a:pt x="1270" y="645"/>
                  </a:cubicBezTo>
                  <a:cubicBezTo>
                    <a:pt x="1273" y="646"/>
                    <a:pt x="1272" y="647"/>
                    <a:pt x="1265" y="652"/>
                  </a:cubicBezTo>
                  <a:close/>
                  <a:moveTo>
                    <a:pt x="1276" y="656"/>
                  </a:moveTo>
                  <a:cubicBezTo>
                    <a:pt x="1274" y="658"/>
                    <a:pt x="1273" y="660"/>
                    <a:pt x="1271" y="660"/>
                  </a:cubicBezTo>
                  <a:cubicBezTo>
                    <a:pt x="1270" y="660"/>
                    <a:pt x="1268" y="660"/>
                    <a:pt x="1268" y="660"/>
                  </a:cubicBezTo>
                  <a:cubicBezTo>
                    <a:pt x="1265" y="661"/>
                    <a:pt x="1266" y="659"/>
                    <a:pt x="1268" y="656"/>
                  </a:cubicBezTo>
                  <a:cubicBezTo>
                    <a:pt x="1271" y="654"/>
                    <a:pt x="1277" y="650"/>
                    <a:pt x="1278" y="652"/>
                  </a:cubicBezTo>
                  <a:cubicBezTo>
                    <a:pt x="1278" y="652"/>
                    <a:pt x="1277" y="654"/>
                    <a:pt x="1276" y="656"/>
                  </a:cubicBezTo>
                  <a:close/>
                  <a:moveTo>
                    <a:pt x="1283" y="645"/>
                  </a:moveTo>
                  <a:cubicBezTo>
                    <a:pt x="1282" y="646"/>
                    <a:pt x="1279" y="647"/>
                    <a:pt x="1279" y="646"/>
                  </a:cubicBezTo>
                  <a:cubicBezTo>
                    <a:pt x="1279" y="645"/>
                    <a:pt x="1282" y="644"/>
                    <a:pt x="1283" y="645"/>
                  </a:cubicBezTo>
                  <a:cubicBezTo>
                    <a:pt x="1283" y="645"/>
                    <a:pt x="1283" y="645"/>
                    <a:pt x="1283" y="645"/>
                  </a:cubicBezTo>
                  <a:close/>
                  <a:moveTo>
                    <a:pt x="1286" y="649"/>
                  </a:moveTo>
                  <a:cubicBezTo>
                    <a:pt x="1290" y="645"/>
                    <a:pt x="1293" y="645"/>
                    <a:pt x="1293" y="648"/>
                  </a:cubicBezTo>
                  <a:cubicBezTo>
                    <a:pt x="1293" y="649"/>
                    <a:pt x="1292" y="650"/>
                    <a:pt x="1290" y="651"/>
                  </a:cubicBezTo>
                  <a:cubicBezTo>
                    <a:pt x="1283" y="654"/>
                    <a:pt x="1282" y="653"/>
                    <a:pt x="1286" y="649"/>
                  </a:cubicBezTo>
                  <a:close/>
                  <a:moveTo>
                    <a:pt x="1293" y="657"/>
                  </a:moveTo>
                  <a:cubicBezTo>
                    <a:pt x="1291" y="658"/>
                    <a:pt x="1288" y="658"/>
                    <a:pt x="1288" y="657"/>
                  </a:cubicBezTo>
                  <a:cubicBezTo>
                    <a:pt x="1288" y="655"/>
                    <a:pt x="1293" y="654"/>
                    <a:pt x="1294" y="655"/>
                  </a:cubicBezTo>
                  <a:cubicBezTo>
                    <a:pt x="1294" y="655"/>
                    <a:pt x="1294" y="656"/>
                    <a:pt x="1293" y="657"/>
                  </a:cubicBezTo>
                  <a:close/>
                  <a:moveTo>
                    <a:pt x="1297" y="629"/>
                  </a:moveTo>
                  <a:cubicBezTo>
                    <a:pt x="1299" y="627"/>
                    <a:pt x="1300" y="628"/>
                    <a:pt x="1301" y="630"/>
                  </a:cubicBezTo>
                  <a:cubicBezTo>
                    <a:pt x="1301" y="632"/>
                    <a:pt x="1296" y="635"/>
                    <a:pt x="1295" y="634"/>
                  </a:cubicBezTo>
                  <a:cubicBezTo>
                    <a:pt x="1294" y="633"/>
                    <a:pt x="1295" y="630"/>
                    <a:pt x="1297" y="629"/>
                  </a:cubicBezTo>
                  <a:close/>
                  <a:moveTo>
                    <a:pt x="1299" y="636"/>
                  </a:moveTo>
                  <a:cubicBezTo>
                    <a:pt x="1302" y="636"/>
                    <a:pt x="1302" y="638"/>
                    <a:pt x="1299" y="640"/>
                  </a:cubicBezTo>
                  <a:cubicBezTo>
                    <a:pt x="1297" y="641"/>
                    <a:pt x="1296" y="641"/>
                    <a:pt x="1295" y="641"/>
                  </a:cubicBezTo>
                  <a:cubicBezTo>
                    <a:pt x="1294" y="639"/>
                    <a:pt x="1297" y="636"/>
                    <a:pt x="1299" y="636"/>
                  </a:cubicBezTo>
                  <a:close/>
                  <a:moveTo>
                    <a:pt x="1296" y="646"/>
                  </a:moveTo>
                  <a:cubicBezTo>
                    <a:pt x="1296" y="644"/>
                    <a:pt x="1297" y="644"/>
                    <a:pt x="1299" y="643"/>
                  </a:cubicBezTo>
                  <a:cubicBezTo>
                    <a:pt x="1301" y="643"/>
                    <a:pt x="1302" y="643"/>
                    <a:pt x="1302" y="645"/>
                  </a:cubicBezTo>
                  <a:cubicBezTo>
                    <a:pt x="1302" y="646"/>
                    <a:pt x="1301" y="647"/>
                    <a:pt x="1299" y="648"/>
                  </a:cubicBezTo>
                  <a:cubicBezTo>
                    <a:pt x="1296" y="649"/>
                    <a:pt x="1296" y="649"/>
                    <a:pt x="1296" y="646"/>
                  </a:cubicBezTo>
                  <a:close/>
                  <a:moveTo>
                    <a:pt x="1297" y="653"/>
                  </a:moveTo>
                  <a:cubicBezTo>
                    <a:pt x="1297" y="652"/>
                    <a:pt x="1298" y="652"/>
                    <a:pt x="1299" y="652"/>
                  </a:cubicBezTo>
                  <a:cubicBezTo>
                    <a:pt x="1301" y="652"/>
                    <a:pt x="1302" y="652"/>
                    <a:pt x="1302" y="652"/>
                  </a:cubicBezTo>
                  <a:cubicBezTo>
                    <a:pt x="1301" y="652"/>
                    <a:pt x="1300" y="653"/>
                    <a:pt x="1299" y="654"/>
                  </a:cubicBezTo>
                  <a:cubicBezTo>
                    <a:pt x="1297" y="654"/>
                    <a:pt x="1297" y="654"/>
                    <a:pt x="1297" y="653"/>
                  </a:cubicBezTo>
                  <a:close/>
                  <a:moveTo>
                    <a:pt x="1313" y="661"/>
                  </a:moveTo>
                  <a:cubicBezTo>
                    <a:pt x="1312" y="662"/>
                    <a:pt x="1309" y="662"/>
                    <a:pt x="1305" y="662"/>
                  </a:cubicBezTo>
                  <a:cubicBezTo>
                    <a:pt x="1301" y="662"/>
                    <a:pt x="1298" y="662"/>
                    <a:pt x="1298" y="661"/>
                  </a:cubicBezTo>
                  <a:cubicBezTo>
                    <a:pt x="1298" y="661"/>
                    <a:pt x="1301" y="660"/>
                    <a:pt x="1306" y="660"/>
                  </a:cubicBezTo>
                  <a:cubicBezTo>
                    <a:pt x="1310" y="660"/>
                    <a:pt x="1313" y="661"/>
                    <a:pt x="1313" y="661"/>
                  </a:cubicBezTo>
                  <a:close/>
                  <a:moveTo>
                    <a:pt x="1312" y="656"/>
                  </a:moveTo>
                  <a:cubicBezTo>
                    <a:pt x="1306" y="658"/>
                    <a:pt x="1306" y="658"/>
                    <a:pt x="1305" y="657"/>
                  </a:cubicBezTo>
                  <a:cubicBezTo>
                    <a:pt x="1303" y="656"/>
                    <a:pt x="1310" y="652"/>
                    <a:pt x="1315" y="651"/>
                  </a:cubicBezTo>
                  <a:cubicBezTo>
                    <a:pt x="1318" y="651"/>
                    <a:pt x="1318" y="651"/>
                    <a:pt x="1318" y="652"/>
                  </a:cubicBezTo>
                  <a:cubicBezTo>
                    <a:pt x="1318" y="653"/>
                    <a:pt x="1315" y="654"/>
                    <a:pt x="1312" y="656"/>
                  </a:cubicBezTo>
                  <a:close/>
                  <a:moveTo>
                    <a:pt x="1336" y="664"/>
                  </a:moveTo>
                  <a:cubicBezTo>
                    <a:pt x="1334" y="664"/>
                    <a:pt x="1329" y="663"/>
                    <a:pt x="1324" y="663"/>
                  </a:cubicBezTo>
                  <a:cubicBezTo>
                    <a:pt x="1319" y="663"/>
                    <a:pt x="1316" y="662"/>
                    <a:pt x="1315" y="661"/>
                  </a:cubicBezTo>
                  <a:cubicBezTo>
                    <a:pt x="1315" y="660"/>
                    <a:pt x="1317" y="660"/>
                    <a:pt x="1326" y="660"/>
                  </a:cubicBezTo>
                  <a:cubicBezTo>
                    <a:pt x="1336" y="661"/>
                    <a:pt x="1338" y="661"/>
                    <a:pt x="1338" y="662"/>
                  </a:cubicBezTo>
                  <a:cubicBezTo>
                    <a:pt x="1338" y="664"/>
                    <a:pt x="1338" y="664"/>
                    <a:pt x="1336" y="664"/>
                  </a:cubicBezTo>
                  <a:close/>
                  <a:moveTo>
                    <a:pt x="1335" y="579"/>
                  </a:moveTo>
                  <a:cubicBezTo>
                    <a:pt x="1335" y="574"/>
                    <a:pt x="1335" y="574"/>
                    <a:pt x="1339" y="573"/>
                  </a:cubicBezTo>
                  <a:cubicBezTo>
                    <a:pt x="1341" y="572"/>
                    <a:pt x="1343" y="571"/>
                    <a:pt x="1344" y="571"/>
                  </a:cubicBezTo>
                  <a:cubicBezTo>
                    <a:pt x="1344" y="572"/>
                    <a:pt x="1344" y="575"/>
                    <a:pt x="1344" y="579"/>
                  </a:cubicBezTo>
                  <a:cubicBezTo>
                    <a:pt x="1344" y="583"/>
                    <a:pt x="1343" y="599"/>
                    <a:pt x="1343" y="615"/>
                  </a:cubicBezTo>
                  <a:cubicBezTo>
                    <a:pt x="1343" y="640"/>
                    <a:pt x="1343" y="644"/>
                    <a:pt x="1344" y="644"/>
                  </a:cubicBezTo>
                  <a:cubicBezTo>
                    <a:pt x="1345" y="643"/>
                    <a:pt x="1345" y="641"/>
                    <a:pt x="1346" y="638"/>
                  </a:cubicBezTo>
                  <a:cubicBezTo>
                    <a:pt x="1346" y="635"/>
                    <a:pt x="1347" y="632"/>
                    <a:pt x="1347" y="631"/>
                  </a:cubicBezTo>
                  <a:cubicBezTo>
                    <a:pt x="1349" y="629"/>
                    <a:pt x="1349" y="621"/>
                    <a:pt x="1348" y="620"/>
                  </a:cubicBezTo>
                  <a:cubicBezTo>
                    <a:pt x="1346" y="619"/>
                    <a:pt x="1346" y="608"/>
                    <a:pt x="1346" y="585"/>
                  </a:cubicBezTo>
                  <a:cubicBezTo>
                    <a:pt x="1346" y="576"/>
                    <a:pt x="1346" y="576"/>
                    <a:pt x="1346" y="576"/>
                  </a:cubicBezTo>
                  <a:cubicBezTo>
                    <a:pt x="1349" y="576"/>
                    <a:pt x="1349" y="576"/>
                    <a:pt x="1349" y="576"/>
                  </a:cubicBezTo>
                  <a:cubicBezTo>
                    <a:pt x="1350" y="577"/>
                    <a:pt x="1352" y="577"/>
                    <a:pt x="1352" y="577"/>
                  </a:cubicBezTo>
                  <a:cubicBezTo>
                    <a:pt x="1352" y="577"/>
                    <a:pt x="1352" y="583"/>
                    <a:pt x="1353" y="591"/>
                  </a:cubicBezTo>
                  <a:cubicBezTo>
                    <a:pt x="1353" y="602"/>
                    <a:pt x="1353" y="606"/>
                    <a:pt x="1352" y="607"/>
                  </a:cubicBezTo>
                  <a:cubicBezTo>
                    <a:pt x="1349" y="613"/>
                    <a:pt x="1350" y="647"/>
                    <a:pt x="1353" y="647"/>
                  </a:cubicBezTo>
                  <a:cubicBezTo>
                    <a:pt x="1354" y="647"/>
                    <a:pt x="1354" y="645"/>
                    <a:pt x="1354" y="639"/>
                  </a:cubicBezTo>
                  <a:cubicBezTo>
                    <a:pt x="1354" y="635"/>
                    <a:pt x="1354" y="628"/>
                    <a:pt x="1354" y="625"/>
                  </a:cubicBezTo>
                  <a:cubicBezTo>
                    <a:pt x="1354" y="617"/>
                    <a:pt x="1354" y="617"/>
                    <a:pt x="1354" y="617"/>
                  </a:cubicBezTo>
                  <a:cubicBezTo>
                    <a:pt x="1357" y="623"/>
                    <a:pt x="1357" y="623"/>
                    <a:pt x="1357" y="623"/>
                  </a:cubicBezTo>
                  <a:cubicBezTo>
                    <a:pt x="1358" y="626"/>
                    <a:pt x="1359" y="630"/>
                    <a:pt x="1359" y="634"/>
                  </a:cubicBezTo>
                  <a:cubicBezTo>
                    <a:pt x="1359" y="643"/>
                    <a:pt x="1360" y="646"/>
                    <a:pt x="1362" y="646"/>
                  </a:cubicBezTo>
                  <a:cubicBezTo>
                    <a:pt x="1364" y="647"/>
                    <a:pt x="1364" y="646"/>
                    <a:pt x="1364" y="643"/>
                  </a:cubicBezTo>
                  <a:cubicBezTo>
                    <a:pt x="1362" y="635"/>
                    <a:pt x="1362" y="617"/>
                    <a:pt x="1363" y="611"/>
                  </a:cubicBezTo>
                  <a:cubicBezTo>
                    <a:pt x="1364" y="608"/>
                    <a:pt x="1365" y="604"/>
                    <a:pt x="1364" y="603"/>
                  </a:cubicBezTo>
                  <a:cubicBezTo>
                    <a:pt x="1364" y="601"/>
                    <a:pt x="1360" y="609"/>
                    <a:pt x="1359" y="614"/>
                  </a:cubicBezTo>
                  <a:cubicBezTo>
                    <a:pt x="1358" y="621"/>
                    <a:pt x="1357" y="617"/>
                    <a:pt x="1356" y="603"/>
                  </a:cubicBezTo>
                  <a:cubicBezTo>
                    <a:pt x="1355" y="584"/>
                    <a:pt x="1355" y="576"/>
                    <a:pt x="1357" y="576"/>
                  </a:cubicBezTo>
                  <a:cubicBezTo>
                    <a:pt x="1359" y="575"/>
                    <a:pt x="1359" y="576"/>
                    <a:pt x="1359" y="587"/>
                  </a:cubicBezTo>
                  <a:cubicBezTo>
                    <a:pt x="1359" y="600"/>
                    <a:pt x="1359" y="602"/>
                    <a:pt x="1362" y="602"/>
                  </a:cubicBezTo>
                  <a:cubicBezTo>
                    <a:pt x="1363" y="602"/>
                    <a:pt x="1363" y="602"/>
                    <a:pt x="1362" y="599"/>
                  </a:cubicBezTo>
                  <a:cubicBezTo>
                    <a:pt x="1362" y="597"/>
                    <a:pt x="1362" y="586"/>
                    <a:pt x="1362" y="575"/>
                  </a:cubicBezTo>
                  <a:cubicBezTo>
                    <a:pt x="1363" y="556"/>
                    <a:pt x="1363" y="556"/>
                    <a:pt x="1363" y="556"/>
                  </a:cubicBezTo>
                  <a:cubicBezTo>
                    <a:pt x="1372" y="555"/>
                    <a:pt x="1372" y="555"/>
                    <a:pt x="1372" y="555"/>
                  </a:cubicBezTo>
                  <a:cubicBezTo>
                    <a:pt x="1378" y="555"/>
                    <a:pt x="1382" y="555"/>
                    <a:pt x="1382" y="555"/>
                  </a:cubicBezTo>
                  <a:cubicBezTo>
                    <a:pt x="1385" y="555"/>
                    <a:pt x="1385" y="555"/>
                    <a:pt x="1386" y="558"/>
                  </a:cubicBezTo>
                  <a:cubicBezTo>
                    <a:pt x="1386" y="560"/>
                    <a:pt x="1385" y="560"/>
                    <a:pt x="1383" y="559"/>
                  </a:cubicBezTo>
                  <a:cubicBezTo>
                    <a:pt x="1380" y="559"/>
                    <a:pt x="1380" y="559"/>
                    <a:pt x="1380" y="561"/>
                  </a:cubicBezTo>
                  <a:cubicBezTo>
                    <a:pt x="1380" y="563"/>
                    <a:pt x="1381" y="563"/>
                    <a:pt x="1383" y="563"/>
                  </a:cubicBezTo>
                  <a:cubicBezTo>
                    <a:pt x="1386" y="563"/>
                    <a:pt x="1386" y="563"/>
                    <a:pt x="1386" y="563"/>
                  </a:cubicBezTo>
                  <a:cubicBezTo>
                    <a:pt x="1386" y="585"/>
                    <a:pt x="1386" y="585"/>
                    <a:pt x="1386" y="585"/>
                  </a:cubicBezTo>
                  <a:cubicBezTo>
                    <a:pt x="1386" y="597"/>
                    <a:pt x="1386" y="616"/>
                    <a:pt x="1386" y="627"/>
                  </a:cubicBezTo>
                  <a:cubicBezTo>
                    <a:pt x="1386" y="646"/>
                    <a:pt x="1386" y="648"/>
                    <a:pt x="1387" y="648"/>
                  </a:cubicBezTo>
                  <a:cubicBezTo>
                    <a:pt x="1389" y="648"/>
                    <a:pt x="1389" y="649"/>
                    <a:pt x="1389" y="630"/>
                  </a:cubicBezTo>
                  <a:cubicBezTo>
                    <a:pt x="1389" y="621"/>
                    <a:pt x="1390" y="614"/>
                    <a:pt x="1391" y="609"/>
                  </a:cubicBezTo>
                  <a:cubicBezTo>
                    <a:pt x="1393" y="603"/>
                    <a:pt x="1393" y="601"/>
                    <a:pt x="1390" y="603"/>
                  </a:cubicBezTo>
                  <a:cubicBezTo>
                    <a:pt x="1389" y="604"/>
                    <a:pt x="1389" y="602"/>
                    <a:pt x="1389" y="580"/>
                  </a:cubicBezTo>
                  <a:cubicBezTo>
                    <a:pt x="1389" y="555"/>
                    <a:pt x="1389" y="555"/>
                    <a:pt x="1389" y="555"/>
                  </a:cubicBezTo>
                  <a:cubicBezTo>
                    <a:pt x="1397" y="555"/>
                    <a:pt x="1397" y="555"/>
                    <a:pt x="1397" y="555"/>
                  </a:cubicBezTo>
                  <a:cubicBezTo>
                    <a:pt x="1397" y="567"/>
                    <a:pt x="1397" y="567"/>
                    <a:pt x="1397" y="567"/>
                  </a:cubicBezTo>
                  <a:cubicBezTo>
                    <a:pt x="1398" y="574"/>
                    <a:pt x="1399" y="595"/>
                    <a:pt x="1400" y="614"/>
                  </a:cubicBezTo>
                  <a:cubicBezTo>
                    <a:pt x="1401" y="632"/>
                    <a:pt x="1402" y="649"/>
                    <a:pt x="1402" y="651"/>
                  </a:cubicBezTo>
                  <a:cubicBezTo>
                    <a:pt x="1403" y="654"/>
                    <a:pt x="1402" y="654"/>
                    <a:pt x="1400" y="654"/>
                  </a:cubicBezTo>
                  <a:cubicBezTo>
                    <a:pt x="1398" y="654"/>
                    <a:pt x="1398" y="654"/>
                    <a:pt x="1398" y="646"/>
                  </a:cubicBezTo>
                  <a:cubicBezTo>
                    <a:pt x="1397" y="624"/>
                    <a:pt x="1397" y="602"/>
                    <a:pt x="1398" y="601"/>
                  </a:cubicBezTo>
                  <a:cubicBezTo>
                    <a:pt x="1398" y="600"/>
                    <a:pt x="1398" y="599"/>
                    <a:pt x="1397" y="598"/>
                  </a:cubicBezTo>
                  <a:cubicBezTo>
                    <a:pt x="1396" y="596"/>
                    <a:pt x="1395" y="599"/>
                    <a:pt x="1394" y="607"/>
                  </a:cubicBezTo>
                  <a:cubicBezTo>
                    <a:pt x="1393" y="614"/>
                    <a:pt x="1395" y="650"/>
                    <a:pt x="1396" y="652"/>
                  </a:cubicBezTo>
                  <a:cubicBezTo>
                    <a:pt x="1397" y="654"/>
                    <a:pt x="1400" y="654"/>
                    <a:pt x="1365" y="653"/>
                  </a:cubicBezTo>
                  <a:cubicBezTo>
                    <a:pt x="1351" y="652"/>
                    <a:pt x="1339" y="651"/>
                    <a:pt x="1339" y="651"/>
                  </a:cubicBezTo>
                  <a:cubicBezTo>
                    <a:pt x="1338" y="650"/>
                    <a:pt x="1335" y="592"/>
                    <a:pt x="1335" y="579"/>
                  </a:cubicBezTo>
                  <a:close/>
                  <a:moveTo>
                    <a:pt x="1362" y="657"/>
                  </a:moveTo>
                  <a:cubicBezTo>
                    <a:pt x="1342" y="657"/>
                    <a:pt x="1336" y="657"/>
                    <a:pt x="1342" y="655"/>
                  </a:cubicBezTo>
                  <a:cubicBezTo>
                    <a:pt x="1344" y="655"/>
                    <a:pt x="1370" y="655"/>
                    <a:pt x="1380" y="656"/>
                  </a:cubicBezTo>
                  <a:cubicBezTo>
                    <a:pt x="1382" y="657"/>
                    <a:pt x="1374" y="657"/>
                    <a:pt x="1362" y="657"/>
                  </a:cubicBezTo>
                  <a:close/>
                  <a:moveTo>
                    <a:pt x="1543" y="592"/>
                  </a:moveTo>
                  <a:cubicBezTo>
                    <a:pt x="1544" y="592"/>
                    <a:pt x="1544" y="594"/>
                    <a:pt x="1544" y="599"/>
                  </a:cubicBezTo>
                  <a:cubicBezTo>
                    <a:pt x="1544" y="603"/>
                    <a:pt x="1545" y="610"/>
                    <a:pt x="1545" y="614"/>
                  </a:cubicBezTo>
                  <a:cubicBezTo>
                    <a:pt x="1545" y="618"/>
                    <a:pt x="1545" y="626"/>
                    <a:pt x="1545" y="630"/>
                  </a:cubicBezTo>
                  <a:cubicBezTo>
                    <a:pt x="1544" y="637"/>
                    <a:pt x="1544" y="638"/>
                    <a:pt x="1543" y="635"/>
                  </a:cubicBezTo>
                  <a:cubicBezTo>
                    <a:pt x="1542" y="630"/>
                    <a:pt x="1542" y="592"/>
                    <a:pt x="1543" y="592"/>
                  </a:cubicBezTo>
                  <a:close/>
                  <a:moveTo>
                    <a:pt x="1536" y="594"/>
                  </a:moveTo>
                  <a:cubicBezTo>
                    <a:pt x="1537" y="592"/>
                    <a:pt x="1538" y="596"/>
                    <a:pt x="1538" y="613"/>
                  </a:cubicBezTo>
                  <a:cubicBezTo>
                    <a:pt x="1539" y="630"/>
                    <a:pt x="1538" y="634"/>
                    <a:pt x="1536" y="630"/>
                  </a:cubicBezTo>
                  <a:cubicBezTo>
                    <a:pt x="1535" y="629"/>
                    <a:pt x="1535" y="595"/>
                    <a:pt x="1536" y="594"/>
                  </a:cubicBezTo>
                  <a:close/>
                  <a:moveTo>
                    <a:pt x="1529" y="612"/>
                  </a:moveTo>
                  <a:cubicBezTo>
                    <a:pt x="1530" y="600"/>
                    <a:pt x="1530" y="592"/>
                    <a:pt x="1531" y="592"/>
                  </a:cubicBezTo>
                  <a:cubicBezTo>
                    <a:pt x="1531" y="592"/>
                    <a:pt x="1532" y="598"/>
                    <a:pt x="1532" y="611"/>
                  </a:cubicBezTo>
                  <a:cubicBezTo>
                    <a:pt x="1532" y="628"/>
                    <a:pt x="1532" y="631"/>
                    <a:pt x="1530" y="631"/>
                  </a:cubicBezTo>
                  <a:cubicBezTo>
                    <a:pt x="1529" y="631"/>
                    <a:pt x="1529" y="628"/>
                    <a:pt x="1529" y="612"/>
                  </a:cubicBezTo>
                  <a:close/>
                  <a:moveTo>
                    <a:pt x="1522" y="609"/>
                  </a:moveTo>
                  <a:cubicBezTo>
                    <a:pt x="1522" y="597"/>
                    <a:pt x="1523" y="594"/>
                    <a:pt x="1524" y="594"/>
                  </a:cubicBezTo>
                  <a:cubicBezTo>
                    <a:pt x="1526" y="594"/>
                    <a:pt x="1526" y="597"/>
                    <a:pt x="1526" y="614"/>
                  </a:cubicBezTo>
                  <a:cubicBezTo>
                    <a:pt x="1526" y="630"/>
                    <a:pt x="1526" y="631"/>
                    <a:pt x="1524" y="631"/>
                  </a:cubicBezTo>
                  <a:cubicBezTo>
                    <a:pt x="1521" y="631"/>
                    <a:pt x="1521" y="629"/>
                    <a:pt x="1522" y="609"/>
                  </a:cubicBezTo>
                  <a:close/>
                  <a:moveTo>
                    <a:pt x="1513" y="616"/>
                  </a:moveTo>
                  <a:cubicBezTo>
                    <a:pt x="1514" y="596"/>
                    <a:pt x="1514" y="595"/>
                    <a:pt x="1516" y="595"/>
                  </a:cubicBezTo>
                  <a:cubicBezTo>
                    <a:pt x="1518" y="595"/>
                    <a:pt x="1518" y="596"/>
                    <a:pt x="1518" y="604"/>
                  </a:cubicBezTo>
                  <a:cubicBezTo>
                    <a:pt x="1518" y="608"/>
                    <a:pt x="1518" y="617"/>
                    <a:pt x="1518" y="622"/>
                  </a:cubicBezTo>
                  <a:cubicBezTo>
                    <a:pt x="1517" y="631"/>
                    <a:pt x="1517" y="631"/>
                    <a:pt x="1515" y="631"/>
                  </a:cubicBezTo>
                  <a:cubicBezTo>
                    <a:pt x="1512" y="631"/>
                    <a:pt x="1512" y="628"/>
                    <a:pt x="1513" y="616"/>
                  </a:cubicBezTo>
                  <a:close/>
                  <a:moveTo>
                    <a:pt x="1503" y="613"/>
                  </a:moveTo>
                  <a:cubicBezTo>
                    <a:pt x="1504" y="608"/>
                    <a:pt x="1504" y="602"/>
                    <a:pt x="1504" y="599"/>
                  </a:cubicBezTo>
                  <a:cubicBezTo>
                    <a:pt x="1504" y="594"/>
                    <a:pt x="1504" y="594"/>
                    <a:pt x="1507" y="594"/>
                  </a:cubicBezTo>
                  <a:cubicBezTo>
                    <a:pt x="1510" y="594"/>
                    <a:pt x="1510" y="594"/>
                    <a:pt x="1510" y="594"/>
                  </a:cubicBezTo>
                  <a:cubicBezTo>
                    <a:pt x="1510" y="602"/>
                    <a:pt x="1510" y="602"/>
                    <a:pt x="1510" y="602"/>
                  </a:cubicBezTo>
                  <a:cubicBezTo>
                    <a:pt x="1510" y="606"/>
                    <a:pt x="1510" y="614"/>
                    <a:pt x="1510" y="619"/>
                  </a:cubicBezTo>
                  <a:cubicBezTo>
                    <a:pt x="1510" y="625"/>
                    <a:pt x="1510" y="629"/>
                    <a:pt x="1511" y="630"/>
                  </a:cubicBezTo>
                  <a:cubicBezTo>
                    <a:pt x="1512" y="631"/>
                    <a:pt x="1511" y="631"/>
                    <a:pt x="1509" y="631"/>
                  </a:cubicBezTo>
                  <a:cubicBezTo>
                    <a:pt x="1505" y="631"/>
                    <a:pt x="1503" y="629"/>
                    <a:pt x="1505" y="627"/>
                  </a:cubicBezTo>
                  <a:cubicBezTo>
                    <a:pt x="1506" y="625"/>
                    <a:pt x="1505" y="624"/>
                    <a:pt x="1504" y="624"/>
                  </a:cubicBezTo>
                  <a:cubicBezTo>
                    <a:pt x="1503" y="623"/>
                    <a:pt x="1503" y="621"/>
                    <a:pt x="1503" y="613"/>
                  </a:cubicBezTo>
                  <a:close/>
                  <a:moveTo>
                    <a:pt x="1527" y="635"/>
                  </a:moveTo>
                  <a:cubicBezTo>
                    <a:pt x="1528" y="636"/>
                    <a:pt x="1529" y="636"/>
                    <a:pt x="1529" y="635"/>
                  </a:cubicBezTo>
                  <a:cubicBezTo>
                    <a:pt x="1530" y="634"/>
                    <a:pt x="1531" y="633"/>
                    <a:pt x="1534" y="633"/>
                  </a:cubicBezTo>
                  <a:cubicBezTo>
                    <a:pt x="1539" y="633"/>
                    <a:pt x="1539" y="634"/>
                    <a:pt x="1540" y="637"/>
                  </a:cubicBezTo>
                  <a:cubicBezTo>
                    <a:pt x="1541" y="641"/>
                    <a:pt x="1541" y="641"/>
                    <a:pt x="1539" y="641"/>
                  </a:cubicBezTo>
                  <a:cubicBezTo>
                    <a:pt x="1533" y="641"/>
                    <a:pt x="1530" y="641"/>
                    <a:pt x="1521" y="641"/>
                  </a:cubicBezTo>
                  <a:cubicBezTo>
                    <a:pt x="1504" y="640"/>
                    <a:pt x="1480" y="639"/>
                    <a:pt x="1460" y="639"/>
                  </a:cubicBezTo>
                  <a:cubicBezTo>
                    <a:pt x="1441" y="639"/>
                    <a:pt x="1440" y="639"/>
                    <a:pt x="1440" y="638"/>
                  </a:cubicBezTo>
                  <a:cubicBezTo>
                    <a:pt x="1440" y="636"/>
                    <a:pt x="1441" y="636"/>
                    <a:pt x="1455" y="636"/>
                  </a:cubicBezTo>
                  <a:cubicBezTo>
                    <a:pt x="1463" y="636"/>
                    <a:pt x="1482" y="635"/>
                    <a:pt x="1498" y="635"/>
                  </a:cubicBezTo>
                  <a:cubicBezTo>
                    <a:pt x="1515" y="634"/>
                    <a:pt x="1526" y="634"/>
                    <a:pt x="1527" y="635"/>
                  </a:cubicBezTo>
                  <a:close/>
                  <a:moveTo>
                    <a:pt x="1497" y="595"/>
                  </a:moveTo>
                  <a:cubicBezTo>
                    <a:pt x="1499" y="597"/>
                    <a:pt x="1500" y="602"/>
                    <a:pt x="1500" y="618"/>
                  </a:cubicBezTo>
                  <a:cubicBezTo>
                    <a:pt x="1501" y="627"/>
                    <a:pt x="1500" y="628"/>
                    <a:pt x="1497" y="624"/>
                  </a:cubicBezTo>
                  <a:cubicBezTo>
                    <a:pt x="1495" y="622"/>
                    <a:pt x="1494" y="615"/>
                    <a:pt x="1493" y="600"/>
                  </a:cubicBezTo>
                  <a:cubicBezTo>
                    <a:pt x="1493" y="594"/>
                    <a:pt x="1494" y="593"/>
                    <a:pt x="1497" y="595"/>
                  </a:cubicBezTo>
                  <a:close/>
                  <a:moveTo>
                    <a:pt x="1475" y="583"/>
                  </a:moveTo>
                  <a:cubicBezTo>
                    <a:pt x="1479" y="583"/>
                    <a:pt x="1486" y="586"/>
                    <a:pt x="1486" y="588"/>
                  </a:cubicBezTo>
                  <a:cubicBezTo>
                    <a:pt x="1486" y="590"/>
                    <a:pt x="1485" y="590"/>
                    <a:pt x="1483" y="588"/>
                  </a:cubicBezTo>
                  <a:cubicBezTo>
                    <a:pt x="1481" y="586"/>
                    <a:pt x="1480" y="586"/>
                    <a:pt x="1476" y="588"/>
                  </a:cubicBezTo>
                  <a:cubicBezTo>
                    <a:pt x="1471" y="591"/>
                    <a:pt x="1468" y="591"/>
                    <a:pt x="1468" y="589"/>
                  </a:cubicBezTo>
                  <a:cubicBezTo>
                    <a:pt x="1468" y="586"/>
                    <a:pt x="1471" y="583"/>
                    <a:pt x="1475" y="583"/>
                  </a:cubicBezTo>
                  <a:close/>
                  <a:moveTo>
                    <a:pt x="1484" y="608"/>
                  </a:moveTo>
                  <a:cubicBezTo>
                    <a:pt x="1482" y="608"/>
                    <a:pt x="1478" y="608"/>
                    <a:pt x="1476" y="608"/>
                  </a:cubicBezTo>
                  <a:cubicBezTo>
                    <a:pt x="1473" y="608"/>
                    <a:pt x="1470" y="608"/>
                    <a:pt x="1469" y="608"/>
                  </a:cubicBezTo>
                  <a:cubicBezTo>
                    <a:pt x="1467" y="608"/>
                    <a:pt x="1466" y="607"/>
                    <a:pt x="1467" y="603"/>
                  </a:cubicBezTo>
                  <a:cubicBezTo>
                    <a:pt x="1468" y="598"/>
                    <a:pt x="1474" y="592"/>
                    <a:pt x="1479" y="592"/>
                  </a:cubicBezTo>
                  <a:cubicBezTo>
                    <a:pt x="1482" y="593"/>
                    <a:pt x="1482" y="593"/>
                    <a:pt x="1482" y="595"/>
                  </a:cubicBezTo>
                  <a:cubicBezTo>
                    <a:pt x="1482" y="598"/>
                    <a:pt x="1483" y="598"/>
                    <a:pt x="1485" y="599"/>
                  </a:cubicBezTo>
                  <a:cubicBezTo>
                    <a:pt x="1486" y="599"/>
                    <a:pt x="1488" y="598"/>
                    <a:pt x="1488" y="598"/>
                  </a:cubicBezTo>
                  <a:cubicBezTo>
                    <a:pt x="1488" y="597"/>
                    <a:pt x="1487" y="597"/>
                    <a:pt x="1486" y="597"/>
                  </a:cubicBezTo>
                  <a:cubicBezTo>
                    <a:pt x="1484" y="597"/>
                    <a:pt x="1485" y="594"/>
                    <a:pt x="1487" y="593"/>
                  </a:cubicBezTo>
                  <a:cubicBezTo>
                    <a:pt x="1488" y="593"/>
                    <a:pt x="1489" y="593"/>
                    <a:pt x="1489" y="593"/>
                  </a:cubicBezTo>
                  <a:cubicBezTo>
                    <a:pt x="1490" y="593"/>
                    <a:pt x="1490" y="598"/>
                    <a:pt x="1490" y="604"/>
                  </a:cubicBezTo>
                  <a:cubicBezTo>
                    <a:pt x="1491" y="614"/>
                    <a:pt x="1491" y="615"/>
                    <a:pt x="1489" y="615"/>
                  </a:cubicBezTo>
                  <a:cubicBezTo>
                    <a:pt x="1478" y="614"/>
                    <a:pt x="1467" y="613"/>
                    <a:pt x="1467" y="612"/>
                  </a:cubicBezTo>
                  <a:cubicBezTo>
                    <a:pt x="1466" y="610"/>
                    <a:pt x="1467" y="610"/>
                    <a:pt x="1475" y="610"/>
                  </a:cubicBezTo>
                  <a:cubicBezTo>
                    <a:pt x="1477" y="610"/>
                    <a:pt x="1481" y="609"/>
                    <a:pt x="1483" y="609"/>
                  </a:cubicBezTo>
                  <a:cubicBezTo>
                    <a:pt x="1487" y="609"/>
                    <a:pt x="1487" y="609"/>
                    <a:pt x="1487" y="609"/>
                  </a:cubicBezTo>
                  <a:lnTo>
                    <a:pt x="1484" y="608"/>
                  </a:lnTo>
                  <a:close/>
                  <a:moveTo>
                    <a:pt x="1484" y="619"/>
                  </a:moveTo>
                  <a:cubicBezTo>
                    <a:pt x="1484" y="620"/>
                    <a:pt x="1483" y="620"/>
                    <a:pt x="1482" y="620"/>
                  </a:cubicBezTo>
                  <a:cubicBezTo>
                    <a:pt x="1467" y="619"/>
                    <a:pt x="1461" y="616"/>
                    <a:pt x="1474" y="616"/>
                  </a:cubicBezTo>
                  <a:cubicBezTo>
                    <a:pt x="1481" y="616"/>
                    <a:pt x="1484" y="617"/>
                    <a:pt x="1484" y="619"/>
                  </a:cubicBezTo>
                  <a:close/>
                  <a:moveTo>
                    <a:pt x="1488" y="623"/>
                  </a:moveTo>
                  <a:cubicBezTo>
                    <a:pt x="1490" y="624"/>
                    <a:pt x="1487" y="624"/>
                    <a:pt x="1478" y="625"/>
                  </a:cubicBezTo>
                  <a:cubicBezTo>
                    <a:pt x="1467" y="625"/>
                    <a:pt x="1466" y="625"/>
                    <a:pt x="1466" y="623"/>
                  </a:cubicBezTo>
                  <a:cubicBezTo>
                    <a:pt x="1466" y="621"/>
                    <a:pt x="1484" y="622"/>
                    <a:pt x="1488" y="623"/>
                  </a:cubicBezTo>
                  <a:close/>
                  <a:moveTo>
                    <a:pt x="1462" y="599"/>
                  </a:moveTo>
                  <a:cubicBezTo>
                    <a:pt x="1463" y="594"/>
                    <a:pt x="1463" y="594"/>
                    <a:pt x="1464" y="598"/>
                  </a:cubicBezTo>
                  <a:cubicBezTo>
                    <a:pt x="1464" y="600"/>
                    <a:pt x="1463" y="602"/>
                    <a:pt x="1463" y="602"/>
                  </a:cubicBezTo>
                  <a:cubicBezTo>
                    <a:pt x="1462" y="602"/>
                    <a:pt x="1462" y="600"/>
                    <a:pt x="1462" y="599"/>
                  </a:cubicBezTo>
                  <a:close/>
                  <a:moveTo>
                    <a:pt x="1452" y="622"/>
                  </a:moveTo>
                  <a:cubicBezTo>
                    <a:pt x="1458" y="622"/>
                    <a:pt x="1463" y="623"/>
                    <a:pt x="1463" y="623"/>
                  </a:cubicBezTo>
                  <a:cubicBezTo>
                    <a:pt x="1463" y="623"/>
                    <a:pt x="1458" y="624"/>
                    <a:pt x="1452" y="624"/>
                  </a:cubicBezTo>
                  <a:cubicBezTo>
                    <a:pt x="1445" y="624"/>
                    <a:pt x="1441" y="624"/>
                    <a:pt x="1441" y="623"/>
                  </a:cubicBezTo>
                  <a:cubicBezTo>
                    <a:pt x="1441" y="622"/>
                    <a:pt x="1445" y="622"/>
                    <a:pt x="1452" y="622"/>
                  </a:cubicBezTo>
                  <a:close/>
                  <a:moveTo>
                    <a:pt x="1442" y="630"/>
                  </a:moveTo>
                  <a:cubicBezTo>
                    <a:pt x="1443" y="630"/>
                    <a:pt x="1456" y="630"/>
                    <a:pt x="1470" y="630"/>
                  </a:cubicBezTo>
                  <a:cubicBezTo>
                    <a:pt x="1499" y="629"/>
                    <a:pt x="1509" y="631"/>
                    <a:pt x="1487" y="632"/>
                  </a:cubicBezTo>
                  <a:cubicBezTo>
                    <a:pt x="1487" y="632"/>
                    <a:pt x="1487" y="632"/>
                    <a:pt x="1487" y="632"/>
                  </a:cubicBezTo>
                  <a:cubicBezTo>
                    <a:pt x="1465" y="633"/>
                    <a:pt x="1440" y="633"/>
                    <a:pt x="1440" y="631"/>
                  </a:cubicBezTo>
                  <a:cubicBezTo>
                    <a:pt x="1440" y="630"/>
                    <a:pt x="1441" y="630"/>
                    <a:pt x="1442" y="630"/>
                  </a:cubicBezTo>
                  <a:close/>
                  <a:moveTo>
                    <a:pt x="1441" y="653"/>
                  </a:moveTo>
                  <a:cubicBezTo>
                    <a:pt x="1440" y="654"/>
                    <a:pt x="1440" y="653"/>
                    <a:pt x="1440" y="653"/>
                  </a:cubicBezTo>
                  <a:cubicBezTo>
                    <a:pt x="1440" y="652"/>
                    <a:pt x="1440" y="652"/>
                    <a:pt x="1441" y="652"/>
                  </a:cubicBezTo>
                  <a:cubicBezTo>
                    <a:pt x="1441" y="652"/>
                    <a:pt x="1442" y="652"/>
                    <a:pt x="1442" y="652"/>
                  </a:cubicBezTo>
                  <a:cubicBezTo>
                    <a:pt x="1442" y="652"/>
                    <a:pt x="1441" y="653"/>
                    <a:pt x="1441" y="653"/>
                  </a:cubicBezTo>
                  <a:close/>
                  <a:moveTo>
                    <a:pt x="1478" y="650"/>
                  </a:moveTo>
                  <a:cubicBezTo>
                    <a:pt x="1474" y="649"/>
                    <a:pt x="1474" y="649"/>
                    <a:pt x="1474" y="649"/>
                  </a:cubicBezTo>
                  <a:cubicBezTo>
                    <a:pt x="1478" y="649"/>
                    <a:pt x="1478" y="649"/>
                    <a:pt x="1478" y="649"/>
                  </a:cubicBezTo>
                  <a:cubicBezTo>
                    <a:pt x="1488" y="648"/>
                    <a:pt x="1514" y="649"/>
                    <a:pt x="1516" y="649"/>
                  </a:cubicBezTo>
                  <a:cubicBezTo>
                    <a:pt x="1517" y="650"/>
                    <a:pt x="1485" y="651"/>
                    <a:pt x="1478" y="650"/>
                  </a:cubicBezTo>
                  <a:close/>
                  <a:moveTo>
                    <a:pt x="1540" y="647"/>
                  </a:moveTo>
                  <a:cubicBezTo>
                    <a:pt x="1528" y="646"/>
                    <a:pt x="1504" y="645"/>
                    <a:pt x="1472" y="646"/>
                  </a:cubicBezTo>
                  <a:cubicBezTo>
                    <a:pt x="1454" y="646"/>
                    <a:pt x="1439" y="646"/>
                    <a:pt x="1439" y="645"/>
                  </a:cubicBezTo>
                  <a:cubicBezTo>
                    <a:pt x="1439" y="644"/>
                    <a:pt x="1449" y="643"/>
                    <a:pt x="1480" y="643"/>
                  </a:cubicBezTo>
                  <a:cubicBezTo>
                    <a:pt x="1518" y="642"/>
                    <a:pt x="1545" y="643"/>
                    <a:pt x="1547" y="645"/>
                  </a:cubicBezTo>
                  <a:cubicBezTo>
                    <a:pt x="1548" y="646"/>
                    <a:pt x="1549" y="646"/>
                    <a:pt x="1550" y="646"/>
                  </a:cubicBezTo>
                  <a:cubicBezTo>
                    <a:pt x="1551" y="646"/>
                    <a:pt x="1551" y="647"/>
                    <a:pt x="1551" y="647"/>
                  </a:cubicBezTo>
                  <a:cubicBezTo>
                    <a:pt x="1551" y="648"/>
                    <a:pt x="1549" y="648"/>
                    <a:pt x="1540" y="647"/>
                  </a:cubicBezTo>
                  <a:close/>
                  <a:moveTo>
                    <a:pt x="1566" y="655"/>
                  </a:moveTo>
                  <a:cubicBezTo>
                    <a:pt x="1565" y="655"/>
                    <a:pt x="1564" y="654"/>
                    <a:pt x="1563" y="654"/>
                  </a:cubicBezTo>
                  <a:cubicBezTo>
                    <a:pt x="1563" y="653"/>
                    <a:pt x="1564" y="653"/>
                    <a:pt x="1565" y="653"/>
                  </a:cubicBezTo>
                  <a:cubicBezTo>
                    <a:pt x="1566" y="653"/>
                    <a:pt x="1568" y="653"/>
                    <a:pt x="1568" y="654"/>
                  </a:cubicBezTo>
                  <a:cubicBezTo>
                    <a:pt x="1568" y="654"/>
                    <a:pt x="1567" y="655"/>
                    <a:pt x="1566" y="655"/>
                  </a:cubicBezTo>
                  <a:close/>
                  <a:moveTo>
                    <a:pt x="1815" y="101"/>
                  </a:moveTo>
                  <a:cubicBezTo>
                    <a:pt x="1815" y="100"/>
                    <a:pt x="1816" y="101"/>
                    <a:pt x="1816" y="102"/>
                  </a:cubicBezTo>
                  <a:cubicBezTo>
                    <a:pt x="1816" y="103"/>
                    <a:pt x="1815" y="103"/>
                    <a:pt x="1814" y="103"/>
                  </a:cubicBezTo>
                  <a:cubicBezTo>
                    <a:pt x="1813" y="103"/>
                    <a:pt x="1813" y="101"/>
                    <a:pt x="1815" y="101"/>
                  </a:cubicBezTo>
                  <a:close/>
                  <a:moveTo>
                    <a:pt x="1739" y="90"/>
                  </a:moveTo>
                  <a:cubicBezTo>
                    <a:pt x="1743" y="89"/>
                    <a:pt x="1745" y="89"/>
                    <a:pt x="1747" y="90"/>
                  </a:cubicBezTo>
                  <a:cubicBezTo>
                    <a:pt x="1749" y="91"/>
                    <a:pt x="1752" y="91"/>
                    <a:pt x="1752" y="89"/>
                  </a:cubicBezTo>
                  <a:cubicBezTo>
                    <a:pt x="1752" y="87"/>
                    <a:pt x="1759" y="87"/>
                    <a:pt x="1788" y="90"/>
                  </a:cubicBezTo>
                  <a:cubicBezTo>
                    <a:pt x="1799" y="91"/>
                    <a:pt x="1807" y="93"/>
                    <a:pt x="1807" y="95"/>
                  </a:cubicBezTo>
                  <a:cubicBezTo>
                    <a:pt x="1807" y="96"/>
                    <a:pt x="1803" y="96"/>
                    <a:pt x="1794" y="95"/>
                  </a:cubicBezTo>
                  <a:cubicBezTo>
                    <a:pt x="1787" y="95"/>
                    <a:pt x="1770" y="95"/>
                    <a:pt x="1758" y="95"/>
                  </a:cubicBezTo>
                  <a:cubicBezTo>
                    <a:pt x="1746" y="95"/>
                    <a:pt x="1734" y="95"/>
                    <a:pt x="1731" y="96"/>
                  </a:cubicBezTo>
                  <a:cubicBezTo>
                    <a:pt x="1723" y="97"/>
                    <a:pt x="1729" y="93"/>
                    <a:pt x="1739" y="90"/>
                  </a:cubicBezTo>
                  <a:close/>
                  <a:moveTo>
                    <a:pt x="1750" y="103"/>
                  </a:moveTo>
                  <a:cubicBezTo>
                    <a:pt x="1735" y="103"/>
                    <a:pt x="1732" y="102"/>
                    <a:pt x="1734" y="100"/>
                  </a:cubicBezTo>
                  <a:cubicBezTo>
                    <a:pt x="1735" y="99"/>
                    <a:pt x="1750" y="99"/>
                    <a:pt x="1768" y="98"/>
                  </a:cubicBezTo>
                  <a:cubicBezTo>
                    <a:pt x="1799" y="98"/>
                    <a:pt x="1802" y="98"/>
                    <a:pt x="1804" y="100"/>
                  </a:cubicBezTo>
                  <a:cubicBezTo>
                    <a:pt x="1805" y="101"/>
                    <a:pt x="1806" y="102"/>
                    <a:pt x="1807" y="102"/>
                  </a:cubicBezTo>
                  <a:cubicBezTo>
                    <a:pt x="1808" y="102"/>
                    <a:pt x="1803" y="102"/>
                    <a:pt x="1797" y="103"/>
                  </a:cubicBezTo>
                  <a:cubicBezTo>
                    <a:pt x="1775" y="104"/>
                    <a:pt x="1766" y="104"/>
                    <a:pt x="1750" y="103"/>
                  </a:cubicBezTo>
                  <a:close/>
                  <a:moveTo>
                    <a:pt x="1790" y="109"/>
                  </a:moveTo>
                  <a:cubicBezTo>
                    <a:pt x="1789" y="109"/>
                    <a:pt x="1788" y="109"/>
                    <a:pt x="1789" y="109"/>
                  </a:cubicBezTo>
                  <a:cubicBezTo>
                    <a:pt x="1789" y="108"/>
                    <a:pt x="1790" y="108"/>
                    <a:pt x="1791" y="109"/>
                  </a:cubicBezTo>
                  <a:cubicBezTo>
                    <a:pt x="1792" y="109"/>
                    <a:pt x="1791" y="109"/>
                    <a:pt x="1790" y="109"/>
                  </a:cubicBezTo>
                  <a:close/>
                  <a:moveTo>
                    <a:pt x="1777" y="108"/>
                  </a:moveTo>
                  <a:cubicBezTo>
                    <a:pt x="1777" y="109"/>
                    <a:pt x="1777" y="109"/>
                    <a:pt x="1776" y="109"/>
                  </a:cubicBezTo>
                  <a:cubicBezTo>
                    <a:pt x="1775" y="109"/>
                    <a:pt x="1774" y="109"/>
                    <a:pt x="1774" y="108"/>
                  </a:cubicBezTo>
                  <a:cubicBezTo>
                    <a:pt x="1774" y="108"/>
                    <a:pt x="1774" y="107"/>
                    <a:pt x="1775" y="107"/>
                  </a:cubicBezTo>
                  <a:cubicBezTo>
                    <a:pt x="1776" y="107"/>
                    <a:pt x="1777" y="108"/>
                    <a:pt x="1777" y="108"/>
                  </a:cubicBezTo>
                  <a:close/>
                  <a:moveTo>
                    <a:pt x="1765" y="108"/>
                  </a:moveTo>
                  <a:cubicBezTo>
                    <a:pt x="1761" y="108"/>
                    <a:pt x="1759" y="108"/>
                    <a:pt x="1761" y="108"/>
                  </a:cubicBezTo>
                  <a:cubicBezTo>
                    <a:pt x="1763" y="108"/>
                    <a:pt x="1766" y="107"/>
                    <a:pt x="1768" y="108"/>
                  </a:cubicBezTo>
                  <a:cubicBezTo>
                    <a:pt x="1770" y="108"/>
                    <a:pt x="1769" y="108"/>
                    <a:pt x="1765" y="108"/>
                  </a:cubicBezTo>
                  <a:close/>
                  <a:moveTo>
                    <a:pt x="1754" y="108"/>
                  </a:moveTo>
                  <a:cubicBezTo>
                    <a:pt x="1753" y="108"/>
                    <a:pt x="1752" y="108"/>
                    <a:pt x="1753" y="108"/>
                  </a:cubicBezTo>
                  <a:cubicBezTo>
                    <a:pt x="1754" y="108"/>
                    <a:pt x="1755" y="108"/>
                    <a:pt x="1756" y="108"/>
                  </a:cubicBezTo>
                  <a:cubicBezTo>
                    <a:pt x="1756" y="108"/>
                    <a:pt x="1756" y="108"/>
                    <a:pt x="1754" y="108"/>
                  </a:cubicBezTo>
                  <a:close/>
                  <a:moveTo>
                    <a:pt x="1749" y="108"/>
                  </a:moveTo>
                  <a:cubicBezTo>
                    <a:pt x="1747" y="108"/>
                    <a:pt x="1747" y="108"/>
                    <a:pt x="1747" y="108"/>
                  </a:cubicBezTo>
                  <a:cubicBezTo>
                    <a:pt x="1748" y="108"/>
                    <a:pt x="1749" y="108"/>
                    <a:pt x="1750" y="108"/>
                  </a:cubicBezTo>
                  <a:cubicBezTo>
                    <a:pt x="1750" y="108"/>
                    <a:pt x="1750" y="108"/>
                    <a:pt x="1749" y="108"/>
                  </a:cubicBezTo>
                  <a:close/>
                  <a:moveTo>
                    <a:pt x="1735" y="109"/>
                  </a:moveTo>
                  <a:cubicBezTo>
                    <a:pt x="1734" y="109"/>
                    <a:pt x="1733" y="108"/>
                    <a:pt x="1733" y="108"/>
                  </a:cubicBezTo>
                  <a:cubicBezTo>
                    <a:pt x="1734" y="108"/>
                    <a:pt x="1735" y="108"/>
                    <a:pt x="1735" y="108"/>
                  </a:cubicBezTo>
                  <a:cubicBezTo>
                    <a:pt x="1736" y="108"/>
                    <a:pt x="1736" y="108"/>
                    <a:pt x="1735" y="109"/>
                  </a:cubicBezTo>
                  <a:close/>
                  <a:moveTo>
                    <a:pt x="1725" y="110"/>
                  </a:moveTo>
                  <a:cubicBezTo>
                    <a:pt x="1728" y="107"/>
                    <a:pt x="1729" y="107"/>
                    <a:pt x="1729" y="109"/>
                  </a:cubicBezTo>
                  <a:cubicBezTo>
                    <a:pt x="1729" y="110"/>
                    <a:pt x="1729" y="111"/>
                    <a:pt x="1728" y="111"/>
                  </a:cubicBezTo>
                  <a:cubicBezTo>
                    <a:pt x="1727" y="111"/>
                    <a:pt x="1726" y="111"/>
                    <a:pt x="1725" y="111"/>
                  </a:cubicBezTo>
                  <a:cubicBezTo>
                    <a:pt x="1724" y="112"/>
                    <a:pt x="1724" y="111"/>
                    <a:pt x="1725" y="110"/>
                  </a:cubicBezTo>
                  <a:close/>
                  <a:moveTo>
                    <a:pt x="1719" y="125"/>
                  </a:moveTo>
                  <a:cubicBezTo>
                    <a:pt x="1720" y="125"/>
                    <a:pt x="1721" y="124"/>
                    <a:pt x="1722" y="124"/>
                  </a:cubicBezTo>
                  <a:cubicBezTo>
                    <a:pt x="1723" y="124"/>
                    <a:pt x="1723" y="124"/>
                    <a:pt x="1721" y="126"/>
                  </a:cubicBezTo>
                  <a:cubicBezTo>
                    <a:pt x="1719" y="127"/>
                    <a:pt x="1717" y="127"/>
                    <a:pt x="1719" y="125"/>
                  </a:cubicBezTo>
                  <a:close/>
                  <a:moveTo>
                    <a:pt x="1713" y="150"/>
                  </a:moveTo>
                  <a:cubicBezTo>
                    <a:pt x="1714" y="150"/>
                    <a:pt x="1712" y="152"/>
                    <a:pt x="1707" y="155"/>
                  </a:cubicBezTo>
                  <a:cubicBezTo>
                    <a:pt x="1702" y="158"/>
                    <a:pt x="1701" y="158"/>
                    <a:pt x="1701" y="157"/>
                  </a:cubicBezTo>
                  <a:cubicBezTo>
                    <a:pt x="1701" y="157"/>
                    <a:pt x="1712" y="150"/>
                    <a:pt x="1713" y="150"/>
                  </a:cubicBezTo>
                  <a:close/>
                  <a:moveTo>
                    <a:pt x="1708" y="145"/>
                  </a:moveTo>
                  <a:cubicBezTo>
                    <a:pt x="1707" y="146"/>
                    <a:pt x="1705" y="146"/>
                    <a:pt x="1706" y="145"/>
                  </a:cubicBezTo>
                  <a:cubicBezTo>
                    <a:pt x="1706" y="145"/>
                    <a:pt x="1707" y="144"/>
                    <a:pt x="1708" y="144"/>
                  </a:cubicBezTo>
                  <a:cubicBezTo>
                    <a:pt x="1710" y="144"/>
                    <a:pt x="1710" y="144"/>
                    <a:pt x="1708" y="145"/>
                  </a:cubicBezTo>
                  <a:close/>
                  <a:moveTo>
                    <a:pt x="1704" y="128"/>
                  </a:moveTo>
                  <a:cubicBezTo>
                    <a:pt x="1709" y="124"/>
                    <a:pt x="1710" y="124"/>
                    <a:pt x="1707" y="129"/>
                  </a:cubicBezTo>
                  <a:cubicBezTo>
                    <a:pt x="1705" y="132"/>
                    <a:pt x="1704" y="133"/>
                    <a:pt x="1702" y="133"/>
                  </a:cubicBezTo>
                  <a:cubicBezTo>
                    <a:pt x="1699" y="133"/>
                    <a:pt x="1699" y="132"/>
                    <a:pt x="1704" y="128"/>
                  </a:cubicBezTo>
                  <a:close/>
                  <a:moveTo>
                    <a:pt x="1699" y="165"/>
                  </a:moveTo>
                  <a:cubicBezTo>
                    <a:pt x="1700" y="163"/>
                    <a:pt x="1703" y="161"/>
                    <a:pt x="1708" y="158"/>
                  </a:cubicBezTo>
                  <a:cubicBezTo>
                    <a:pt x="1712" y="156"/>
                    <a:pt x="1715" y="154"/>
                    <a:pt x="1716" y="154"/>
                  </a:cubicBezTo>
                  <a:cubicBezTo>
                    <a:pt x="1716" y="154"/>
                    <a:pt x="1716" y="266"/>
                    <a:pt x="1716" y="288"/>
                  </a:cubicBezTo>
                  <a:cubicBezTo>
                    <a:pt x="1715" y="298"/>
                    <a:pt x="1715" y="302"/>
                    <a:pt x="1716" y="301"/>
                  </a:cubicBezTo>
                  <a:cubicBezTo>
                    <a:pt x="1717" y="300"/>
                    <a:pt x="1719" y="270"/>
                    <a:pt x="1719" y="245"/>
                  </a:cubicBezTo>
                  <a:cubicBezTo>
                    <a:pt x="1719" y="230"/>
                    <a:pt x="1719" y="230"/>
                    <a:pt x="1719" y="230"/>
                  </a:cubicBezTo>
                  <a:cubicBezTo>
                    <a:pt x="1720" y="244"/>
                    <a:pt x="1720" y="244"/>
                    <a:pt x="1720" y="244"/>
                  </a:cubicBezTo>
                  <a:cubicBezTo>
                    <a:pt x="1721" y="256"/>
                    <a:pt x="1721" y="328"/>
                    <a:pt x="1720" y="339"/>
                  </a:cubicBezTo>
                  <a:cubicBezTo>
                    <a:pt x="1720" y="341"/>
                    <a:pt x="1719" y="347"/>
                    <a:pt x="1719" y="351"/>
                  </a:cubicBezTo>
                  <a:cubicBezTo>
                    <a:pt x="1718" y="356"/>
                    <a:pt x="1718" y="359"/>
                    <a:pt x="1717" y="359"/>
                  </a:cubicBezTo>
                  <a:cubicBezTo>
                    <a:pt x="1717" y="359"/>
                    <a:pt x="1716" y="361"/>
                    <a:pt x="1716" y="362"/>
                  </a:cubicBezTo>
                  <a:cubicBezTo>
                    <a:pt x="1717" y="364"/>
                    <a:pt x="1716" y="366"/>
                    <a:pt x="1716" y="367"/>
                  </a:cubicBezTo>
                  <a:cubicBezTo>
                    <a:pt x="1715" y="368"/>
                    <a:pt x="1714" y="379"/>
                    <a:pt x="1714" y="392"/>
                  </a:cubicBezTo>
                  <a:cubicBezTo>
                    <a:pt x="1714" y="398"/>
                    <a:pt x="1714" y="401"/>
                    <a:pt x="1713" y="401"/>
                  </a:cubicBezTo>
                  <a:cubicBezTo>
                    <a:pt x="1712" y="402"/>
                    <a:pt x="1711" y="402"/>
                    <a:pt x="1711" y="402"/>
                  </a:cubicBezTo>
                  <a:cubicBezTo>
                    <a:pt x="1710" y="401"/>
                    <a:pt x="1710" y="387"/>
                    <a:pt x="1711" y="387"/>
                  </a:cubicBezTo>
                  <a:cubicBezTo>
                    <a:pt x="1711" y="387"/>
                    <a:pt x="1712" y="386"/>
                    <a:pt x="1712" y="386"/>
                  </a:cubicBezTo>
                  <a:cubicBezTo>
                    <a:pt x="1713" y="384"/>
                    <a:pt x="1712" y="384"/>
                    <a:pt x="1711" y="385"/>
                  </a:cubicBezTo>
                  <a:cubicBezTo>
                    <a:pt x="1710" y="385"/>
                    <a:pt x="1710" y="384"/>
                    <a:pt x="1709" y="379"/>
                  </a:cubicBezTo>
                  <a:cubicBezTo>
                    <a:pt x="1708" y="372"/>
                    <a:pt x="1708" y="336"/>
                    <a:pt x="1709" y="325"/>
                  </a:cubicBezTo>
                  <a:cubicBezTo>
                    <a:pt x="1709" y="318"/>
                    <a:pt x="1709" y="318"/>
                    <a:pt x="1707" y="318"/>
                  </a:cubicBezTo>
                  <a:cubicBezTo>
                    <a:pt x="1705" y="318"/>
                    <a:pt x="1705" y="318"/>
                    <a:pt x="1705" y="341"/>
                  </a:cubicBezTo>
                  <a:cubicBezTo>
                    <a:pt x="1705" y="354"/>
                    <a:pt x="1705" y="370"/>
                    <a:pt x="1706" y="377"/>
                  </a:cubicBezTo>
                  <a:cubicBezTo>
                    <a:pt x="1707" y="389"/>
                    <a:pt x="1707" y="389"/>
                    <a:pt x="1707" y="389"/>
                  </a:cubicBezTo>
                  <a:cubicBezTo>
                    <a:pt x="1703" y="393"/>
                    <a:pt x="1703" y="393"/>
                    <a:pt x="1703" y="393"/>
                  </a:cubicBezTo>
                  <a:cubicBezTo>
                    <a:pt x="1700" y="396"/>
                    <a:pt x="1698" y="398"/>
                    <a:pt x="1698" y="397"/>
                  </a:cubicBezTo>
                  <a:cubicBezTo>
                    <a:pt x="1698" y="397"/>
                    <a:pt x="1698" y="396"/>
                    <a:pt x="1699" y="394"/>
                  </a:cubicBezTo>
                  <a:cubicBezTo>
                    <a:pt x="1699" y="392"/>
                    <a:pt x="1699" y="391"/>
                    <a:pt x="1698" y="390"/>
                  </a:cubicBezTo>
                  <a:cubicBezTo>
                    <a:pt x="1697" y="389"/>
                    <a:pt x="1697" y="385"/>
                    <a:pt x="1696" y="369"/>
                  </a:cubicBezTo>
                  <a:cubicBezTo>
                    <a:pt x="1695" y="333"/>
                    <a:pt x="1694" y="263"/>
                    <a:pt x="1695" y="260"/>
                  </a:cubicBezTo>
                  <a:cubicBezTo>
                    <a:pt x="1695" y="258"/>
                    <a:pt x="1696" y="252"/>
                    <a:pt x="1696" y="247"/>
                  </a:cubicBezTo>
                  <a:cubicBezTo>
                    <a:pt x="1696" y="242"/>
                    <a:pt x="1697" y="235"/>
                    <a:pt x="1697" y="231"/>
                  </a:cubicBezTo>
                  <a:cubicBezTo>
                    <a:pt x="1697" y="227"/>
                    <a:pt x="1698" y="211"/>
                    <a:pt x="1698" y="196"/>
                  </a:cubicBezTo>
                  <a:cubicBezTo>
                    <a:pt x="1698" y="173"/>
                    <a:pt x="1698" y="167"/>
                    <a:pt x="1699" y="165"/>
                  </a:cubicBezTo>
                  <a:close/>
                  <a:moveTo>
                    <a:pt x="1717" y="142"/>
                  </a:moveTo>
                  <a:cubicBezTo>
                    <a:pt x="1717" y="142"/>
                    <a:pt x="1718" y="141"/>
                    <a:pt x="1719" y="141"/>
                  </a:cubicBezTo>
                  <a:cubicBezTo>
                    <a:pt x="1720" y="141"/>
                    <a:pt x="1720" y="141"/>
                    <a:pt x="1719" y="142"/>
                  </a:cubicBezTo>
                  <a:cubicBezTo>
                    <a:pt x="1717" y="144"/>
                    <a:pt x="1716" y="144"/>
                    <a:pt x="1717" y="142"/>
                  </a:cubicBezTo>
                  <a:close/>
                  <a:moveTo>
                    <a:pt x="1727" y="154"/>
                  </a:moveTo>
                  <a:cubicBezTo>
                    <a:pt x="1727" y="157"/>
                    <a:pt x="1726" y="168"/>
                    <a:pt x="1726" y="179"/>
                  </a:cubicBezTo>
                  <a:cubicBezTo>
                    <a:pt x="1725" y="190"/>
                    <a:pt x="1725" y="200"/>
                    <a:pt x="1725" y="203"/>
                  </a:cubicBezTo>
                  <a:cubicBezTo>
                    <a:pt x="1724" y="205"/>
                    <a:pt x="1724" y="216"/>
                    <a:pt x="1724" y="226"/>
                  </a:cubicBezTo>
                  <a:cubicBezTo>
                    <a:pt x="1724" y="237"/>
                    <a:pt x="1723" y="245"/>
                    <a:pt x="1723" y="246"/>
                  </a:cubicBezTo>
                  <a:cubicBezTo>
                    <a:pt x="1722" y="246"/>
                    <a:pt x="1722" y="247"/>
                    <a:pt x="1722" y="198"/>
                  </a:cubicBezTo>
                  <a:cubicBezTo>
                    <a:pt x="1721" y="175"/>
                    <a:pt x="1721" y="157"/>
                    <a:pt x="1721" y="157"/>
                  </a:cubicBezTo>
                  <a:cubicBezTo>
                    <a:pt x="1720" y="157"/>
                    <a:pt x="1720" y="155"/>
                    <a:pt x="1720" y="154"/>
                  </a:cubicBezTo>
                  <a:cubicBezTo>
                    <a:pt x="1720" y="152"/>
                    <a:pt x="1721" y="151"/>
                    <a:pt x="1722" y="150"/>
                  </a:cubicBezTo>
                  <a:cubicBezTo>
                    <a:pt x="1727" y="148"/>
                    <a:pt x="1728" y="148"/>
                    <a:pt x="1727" y="154"/>
                  </a:cubicBezTo>
                  <a:close/>
                  <a:moveTo>
                    <a:pt x="1726" y="145"/>
                  </a:moveTo>
                  <a:cubicBezTo>
                    <a:pt x="1727" y="144"/>
                    <a:pt x="1728" y="145"/>
                    <a:pt x="1727" y="145"/>
                  </a:cubicBezTo>
                  <a:cubicBezTo>
                    <a:pt x="1727" y="146"/>
                    <a:pt x="1726" y="146"/>
                    <a:pt x="1726" y="146"/>
                  </a:cubicBezTo>
                  <a:cubicBezTo>
                    <a:pt x="1724" y="146"/>
                    <a:pt x="1725" y="145"/>
                    <a:pt x="1726" y="145"/>
                  </a:cubicBezTo>
                  <a:close/>
                  <a:moveTo>
                    <a:pt x="1683" y="558"/>
                  </a:moveTo>
                  <a:cubicBezTo>
                    <a:pt x="1684" y="556"/>
                    <a:pt x="1685" y="557"/>
                    <a:pt x="1685" y="560"/>
                  </a:cubicBezTo>
                  <a:cubicBezTo>
                    <a:pt x="1685" y="561"/>
                    <a:pt x="1685" y="562"/>
                    <a:pt x="1684" y="562"/>
                  </a:cubicBezTo>
                  <a:cubicBezTo>
                    <a:pt x="1683" y="562"/>
                    <a:pt x="1682" y="559"/>
                    <a:pt x="1683" y="558"/>
                  </a:cubicBezTo>
                  <a:close/>
                  <a:moveTo>
                    <a:pt x="1682" y="549"/>
                  </a:moveTo>
                  <a:cubicBezTo>
                    <a:pt x="1681" y="547"/>
                    <a:pt x="1681" y="546"/>
                    <a:pt x="1682" y="545"/>
                  </a:cubicBezTo>
                  <a:cubicBezTo>
                    <a:pt x="1684" y="544"/>
                    <a:pt x="1684" y="544"/>
                    <a:pt x="1685" y="545"/>
                  </a:cubicBezTo>
                  <a:cubicBezTo>
                    <a:pt x="1685" y="546"/>
                    <a:pt x="1685" y="547"/>
                    <a:pt x="1685" y="549"/>
                  </a:cubicBezTo>
                  <a:cubicBezTo>
                    <a:pt x="1684" y="552"/>
                    <a:pt x="1682" y="552"/>
                    <a:pt x="1682" y="549"/>
                  </a:cubicBezTo>
                  <a:close/>
                  <a:moveTo>
                    <a:pt x="1687" y="228"/>
                  </a:moveTo>
                  <a:cubicBezTo>
                    <a:pt x="1687" y="244"/>
                    <a:pt x="1687" y="260"/>
                    <a:pt x="1687" y="265"/>
                  </a:cubicBezTo>
                  <a:cubicBezTo>
                    <a:pt x="1688" y="270"/>
                    <a:pt x="1687" y="274"/>
                    <a:pt x="1687" y="274"/>
                  </a:cubicBezTo>
                  <a:cubicBezTo>
                    <a:pt x="1685" y="274"/>
                    <a:pt x="1684" y="208"/>
                    <a:pt x="1686" y="203"/>
                  </a:cubicBezTo>
                  <a:cubicBezTo>
                    <a:pt x="1686" y="201"/>
                    <a:pt x="1687" y="210"/>
                    <a:pt x="1687" y="228"/>
                  </a:cubicBezTo>
                  <a:close/>
                  <a:moveTo>
                    <a:pt x="1686" y="181"/>
                  </a:moveTo>
                  <a:cubicBezTo>
                    <a:pt x="1687" y="181"/>
                    <a:pt x="1687" y="185"/>
                    <a:pt x="1687" y="190"/>
                  </a:cubicBezTo>
                  <a:cubicBezTo>
                    <a:pt x="1687" y="201"/>
                    <a:pt x="1686" y="202"/>
                    <a:pt x="1686" y="191"/>
                  </a:cubicBezTo>
                  <a:cubicBezTo>
                    <a:pt x="1686" y="186"/>
                    <a:pt x="1686" y="182"/>
                    <a:pt x="1686" y="181"/>
                  </a:cubicBezTo>
                  <a:close/>
                  <a:moveTo>
                    <a:pt x="1694" y="188"/>
                  </a:moveTo>
                  <a:cubicBezTo>
                    <a:pt x="1694" y="188"/>
                    <a:pt x="1693" y="187"/>
                    <a:pt x="1693" y="186"/>
                  </a:cubicBezTo>
                  <a:cubicBezTo>
                    <a:pt x="1693" y="185"/>
                    <a:pt x="1694" y="184"/>
                    <a:pt x="1694" y="184"/>
                  </a:cubicBezTo>
                  <a:cubicBezTo>
                    <a:pt x="1695" y="184"/>
                    <a:pt x="1695" y="185"/>
                    <a:pt x="1695" y="186"/>
                  </a:cubicBezTo>
                  <a:cubicBezTo>
                    <a:pt x="1694" y="187"/>
                    <a:pt x="1694" y="188"/>
                    <a:pt x="1694" y="188"/>
                  </a:cubicBezTo>
                  <a:close/>
                  <a:moveTo>
                    <a:pt x="1694" y="209"/>
                  </a:moveTo>
                  <a:cubicBezTo>
                    <a:pt x="1694" y="220"/>
                    <a:pt x="1694" y="233"/>
                    <a:pt x="1693" y="237"/>
                  </a:cubicBezTo>
                  <a:cubicBezTo>
                    <a:pt x="1692" y="243"/>
                    <a:pt x="1692" y="241"/>
                    <a:pt x="1692" y="219"/>
                  </a:cubicBezTo>
                  <a:cubicBezTo>
                    <a:pt x="1692" y="195"/>
                    <a:pt x="1693" y="190"/>
                    <a:pt x="1694" y="189"/>
                  </a:cubicBezTo>
                  <a:cubicBezTo>
                    <a:pt x="1694" y="188"/>
                    <a:pt x="1694" y="197"/>
                    <a:pt x="1694" y="209"/>
                  </a:cubicBezTo>
                  <a:close/>
                  <a:moveTo>
                    <a:pt x="1694" y="174"/>
                  </a:moveTo>
                  <a:cubicBezTo>
                    <a:pt x="1693" y="175"/>
                    <a:pt x="1692" y="178"/>
                    <a:pt x="1692" y="179"/>
                  </a:cubicBezTo>
                  <a:cubicBezTo>
                    <a:pt x="1691" y="182"/>
                    <a:pt x="1691" y="184"/>
                    <a:pt x="1690" y="182"/>
                  </a:cubicBezTo>
                  <a:cubicBezTo>
                    <a:pt x="1690" y="175"/>
                    <a:pt x="1690" y="173"/>
                    <a:pt x="1692" y="171"/>
                  </a:cubicBezTo>
                  <a:cubicBezTo>
                    <a:pt x="1697" y="168"/>
                    <a:pt x="1697" y="169"/>
                    <a:pt x="1694" y="174"/>
                  </a:cubicBezTo>
                  <a:close/>
                  <a:moveTo>
                    <a:pt x="1692" y="326"/>
                  </a:moveTo>
                  <a:cubicBezTo>
                    <a:pt x="1692" y="326"/>
                    <a:pt x="1693" y="336"/>
                    <a:pt x="1693" y="348"/>
                  </a:cubicBezTo>
                  <a:cubicBezTo>
                    <a:pt x="1693" y="361"/>
                    <a:pt x="1694" y="376"/>
                    <a:pt x="1694" y="382"/>
                  </a:cubicBezTo>
                  <a:cubicBezTo>
                    <a:pt x="1695" y="393"/>
                    <a:pt x="1695" y="394"/>
                    <a:pt x="1693" y="397"/>
                  </a:cubicBezTo>
                  <a:cubicBezTo>
                    <a:pt x="1690" y="400"/>
                    <a:pt x="1690" y="402"/>
                    <a:pt x="1692" y="401"/>
                  </a:cubicBezTo>
                  <a:cubicBezTo>
                    <a:pt x="1694" y="401"/>
                    <a:pt x="1694" y="401"/>
                    <a:pt x="1693" y="404"/>
                  </a:cubicBezTo>
                  <a:cubicBezTo>
                    <a:pt x="1692" y="405"/>
                    <a:pt x="1691" y="405"/>
                    <a:pt x="1690" y="406"/>
                  </a:cubicBezTo>
                  <a:cubicBezTo>
                    <a:pt x="1689" y="406"/>
                    <a:pt x="1689" y="404"/>
                    <a:pt x="1689" y="397"/>
                  </a:cubicBezTo>
                  <a:cubicBezTo>
                    <a:pt x="1689" y="392"/>
                    <a:pt x="1690" y="379"/>
                    <a:pt x="1690" y="367"/>
                  </a:cubicBezTo>
                  <a:cubicBezTo>
                    <a:pt x="1691" y="343"/>
                    <a:pt x="1691" y="326"/>
                    <a:pt x="1692" y="326"/>
                  </a:cubicBezTo>
                  <a:close/>
                  <a:moveTo>
                    <a:pt x="1692" y="409"/>
                  </a:moveTo>
                  <a:cubicBezTo>
                    <a:pt x="1694" y="406"/>
                    <a:pt x="1694" y="406"/>
                    <a:pt x="1694" y="406"/>
                  </a:cubicBezTo>
                  <a:cubicBezTo>
                    <a:pt x="1695" y="413"/>
                    <a:pt x="1695" y="413"/>
                    <a:pt x="1695" y="413"/>
                  </a:cubicBezTo>
                  <a:cubicBezTo>
                    <a:pt x="1695" y="420"/>
                    <a:pt x="1695" y="421"/>
                    <a:pt x="1693" y="424"/>
                  </a:cubicBezTo>
                  <a:cubicBezTo>
                    <a:pt x="1692" y="425"/>
                    <a:pt x="1690" y="427"/>
                    <a:pt x="1690" y="427"/>
                  </a:cubicBezTo>
                  <a:cubicBezTo>
                    <a:pt x="1689" y="427"/>
                    <a:pt x="1688" y="423"/>
                    <a:pt x="1689" y="417"/>
                  </a:cubicBezTo>
                  <a:cubicBezTo>
                    <a:pt x="1689" y="413"/>
                    <a:pt x="1690" y="411"/>
                    <a:pt x="1692" y="409"/>
                  </a:cubicBezTo>
                  <a:close/>
                  <a:moveTo>
                    <a:pt x="1691" y="431"/>
                  </a:moveTo>
                  <a:cubicBezTo>
                    <a:pt x="1694" y="425"/>
                    <a:pt x="1696" y="425"/>
                    <a:pt x="1695" y="432"/>
                  </a:cubicBezTo>
                  <a:cubicBezTo>
                    <a:pt x="1695" y="436"/>
                    <a:pt x="1694" y="438"/>
                    <a:pt x="1692" y="440"/>
                  </a:cubicBezTo>
                  <a:cubicBezTo>
                    <a:pt x="1691" y="442"/>
                    <a:pt x="1689" y="443"/>
                    <a:pt x="1689" y="443"/>
                  </a:cubicBezTo>
                  <a:cubicBezTo>
                    <a:pt x="1689" y="443"/>
                    <a:pt x="1688" y="441"/>
                    <a:pt x="1688" y="439"/>
                  </a:cubicBezTo>
                  <a:cubicBezTo>
                    <a:pt x="1688" y="436"/>
                    <a:pt x="1689" y="433"/>
                    <a:pt x="1691" y="431"/>
                  </a:cubicBezTo>
                  <a:close/>
                  <a:moveTo>
                    <a:pt x="1691" y="447"/>
                  </a:moveTo>
                  <a:cubicBezTo>
                    <a:pt x="1694" y="443"/>
                    <a:pt x="1695" y="443"/>
                    <a:pt x="1695" y="446"/>
                  </a:cubicBezTo>
                  <a:cubicBezTo>
                    <a:pt x="1695" y="448"/>
                    <a:pt x="1695" y="450"/>
                    <a:pt x="1693" y="453"/>
                  </a:cubicBezTo>
                  <a:cubicBezTo>
                    <a:pt x="1691" y="455"/>
                    <a:pt x="1689" y="456"/>
                    <a:pt x="1689" y="456"/>
                  </a:cubicBezTo>
                  <a:cubicBezTo>
                    <a:pt x="1687" y="456"/>
                    <a:pt x="1688" y="450"/>
                    <a:pt x="1691" y="447"/>
                  </a:cubicBezTo>
                  <a:close/>
                  <a:moveTo>
                    <a:pt x="1694" y="546"/>
                  </a:moveTo>
                  <a:cubicBezTo>
                    <a:pt x="1694" y="546"/>
                    <a:pt x="1695" y="547"/>
                    <a:pt x="1695" y="549"/>
                  </a:cubicBezTo>
                  <a:cubicBezTo>
                    <a:pt x="1695" y="551"/>
                    <a:pt x="1694" y="553"/>
                    <a:pt x="1691" y="555"/>
                  </a:cubicBezTo>
                  <a:cubicBezTo>
                    <a:pt x="1688" y="559"/>
                    <a:pt x="1688" y="559"/>
                    <a:pt x="1688" y="559"/>
                  </a:cubicBezTo>
                  <a:cubicBezTo>
                    <a:pt x="1688" y="556"/>
                    <a:pt x="1688" y="556"/>
                    <a:pt x="1688" y="556"/>
                  </a:cubicBezTo>
                  <a:cubicBezTo>
                    <a:pt x="1688" y="553"/>
                    <a:pt x="1692" y="546"/>
                    <a:pt x="1694" y="546"/>
                  </a:cubicBezTo>
                  <a:close/>
                  <a:moveTo>
                    <a:pt x="1688" y="540"/>
                  </a:moveTo>
                  <a:cubicBezTo>
                    <a:pt x="1688" y="538"/>
                    <a:pt x="1689" y="536"/>
                    <a:pt x="1691" y="534"/>
                  </a:cubicBezTo>
                  <a:cubicBezTo>
                    <a:pt x="1694" y="530"/>
                    <a:pt x="1694" y="530"/>
                    <a:pt x="1694" y="530"/>
                  </a:cubicBezTo>
                  <a:cubicBezTo>
                    <a:pt x="1694" y="535"/>
                    <a:pt x="1694" y="535"/>
                    <a:pt x="1694" y="535"/>
                  </a:cubicBezTo>
                  <a:cubicBezTo>
                    <a:pt x="1695" y="539"/>
                    <a:pt x="1694" y="540"/>
                    <a:pt x="1692" y="542"/>
                  </a:cubicBezTo>
                  <a:cubicBezTo>
                    <a:pt x="1689" y="545"/>
                    <a:pt x="1688" y="545"/>
                    <a:pt x="1688" y="540"/>
                  </a:cubicBezTo>
                  <a:close/>
                  <a:moveTo>
                    <a:pt x="1692" y="526"/>
                  </a:moveTo>
                  <a:cubicBezTo>
                    <a:pt x="1691" y="527"/>
                    <a:pt x="1690" y="528"/>
                    <a:pt x="1690" y="528"/>
                  </a:cubicBezTo>
                  <a:cubicBezTo>
                    <a:pt x="1689" y="528"/>
                    <a:pt x="1687" y="526"/>
                    <a:pt x="1687" y="525"/>
                  </a:cubicBezTo>
                  <a:cubicBezTo>
                    <a:pt x="1687" y="524"/>
                    <a:pt x="1693" y="515"/>
                    <a:pt x="1694" y="515"/>
                  </a:cubicBezTo>
                  <a:cubicBezTo>
                    <a:pt x="1696" y="515"/>
                    <a:pt x="1694" y="524"/>
                    <a:pt x="1692" y="526"/>
                  </a:cubicBezTo>
                  <a:close/>
                  <a:moveTo>
                    <a:pt x="1690" y="562"/>
                  </a:moveTo>
                  <a:cubicBezTo>
                    <a:pt x="1694" y="557"/>
                    <a:pt x="1695" y="557"/>
                    <a:pt x="1695" y="562"/>
                  </a:cubicBezTo>
                  <a:cubicBezTo>
                    <a:pt x="1696" y="566"/>
                    <a:pt x="1695" y="567"/>
                    <a:pt x="1692" y="571"/>
                  </a:cubicBezTo>
                  <a:cubicBezTo>
                    <a:pt x="1690" y="573"/>
                    <a:pt x="1689" y="575"/>
                    <a:pt x="1689" y="575"/>
                  </a:cubicBezTo>
                  <a:cubicBezTo>
                    <a:pt x="1688" y="575"/>
                    <a:pt x="1687" y="573"/>
                    <a:pt x="1687" y="570"/>
                  </a:cubicBezTo>
                  <a:cubicBezTo>
                    <a:pt x="1687" y="566"/>
                    <a:pt x="1688" y="565"/>
                    <a:pt x="1690" y="562"/>
                  </a:cubicBezTo>
                  <a:close/>
                  <a:moveTo>
                    <a:pt x="1693" y="470"/>
                  </a:moveTo>
                  <a:cubicBezTo>
                    <a:pt x="1690" y="474"/>
                    <a:pt x="1688" y="473"/>
                    <a:pt x="1688" y="468"/>
                  </a:cubicBezTo>
                  <a:cubicBezTo>
                    <a:pt x="1688" y="463"/>
                    <a:pt x="1689" y="462"/>
                    <a:pt x="1691" y="459"/>
                  </a:cubicBezTo>
                  <a:cubicBezTo>
                    <a:pt x="1693" y="457"/>
                    <a:pt x="1695" y="455"/>
                    <a:pt x="1695" y="455"/>
                  </a:cubicBezTo>
                  <a:cubicBezTo>
                    <a:pt x="1697" y="455"/>
                    <a:pt x="1695" y="467"/>
                    <a:pt x="1693" y="470"/>
                  </a:cubicBezTo>
                  <a:close/>
                  <a:moveTo>
                    <a:pt x="1695" y="479"/>
                  </a:moveTo>
                  <a:cubicBezTo>
                    <a:pt x="1695" y="485"/>
                    <a:pt x="1695" y="486"/>
                    <a:pt x="1692" y="489"/>
                  </a:cubicBezTo>
                  <a:cubicBezTo>
                    <a:pt x="1688" y="492"/>
                    <a:pt x="1688" y="492"/>
                    <a:pt x="1688" y="492"/>
                  </a:cubicBezTo>
                  <a:cubicBezTo>
                    <a:pt x="1688" y="489"/>
                    <a:pt x="1688" y="489"/>
                    <a:pt x="1688" y="489"/>
                  </a:cubicBezTo>
                  <a:cubicBezTo>
                    <a:pt x="1688" y="482"/>
                    <a:pt x="1689" y="480"/>
                    <a:pt x="1691" y="477"/>
                  </a:cubicBezTo>
                  <a:cubicBezTo>
                    <a:pt x="1693" y="475"/>
                    <a:pt x="1694" y="473"/>
                    <a:pt x="1695" y="473"/>
                  </a:cubicBezTo>
                  <a:cubicBezTo>
                    <a:pt x="1695" y="473"/>
                    <a:pt x="1695" y="475"/>
                    <a:pt x="1695" y="479"/>
                  </a:cubicBezTo>
                  <a:close/>
                  <a:moveTo>
                    <a:pt x="1694" y="493"/>
                  </a:moveTo>
                  <a:cubicBezTo>
                    <a:pt x="1696" y="493"/>
                    <a:pt x="1695" y="497"/>
                    <a:pt x="1692" y="500"/>
                  </a:cubicBezTo>
                  <a:cubicBezTo>
                    <a:pt x="1689" y="504"/>
                    <a:pt x="1687" y="504"/>
                    <a:pt x="1688" y="501"/>
                  </a:cubicBezTo>
                  <a:cubicBezTo>
                    <a:pt x="1688" y="498"/>
                    <a:pt x="1693" y="493"/>
                    <a:pt x="1694" y="493"/>
                  </a:cubicBezTo>
                  <a:close/>
                  <a:moveTo>
                    <a:pt x="1691" y="506"/>
                  </a:moveTo>
                  <a:cubicBezTo>
                    <a:pt x="1693" y="505"/>
                    <a:pt x="1695" y="503"/>
                    <a:pt x="1695" y="504"/>
                  </a:cubicBezTo>
                  <a:cubicBezTo>
                    <a:pt x="1696" y="505"/>
                    <a:pt x="1694" y="510"/>
                    <a:pt x="1691" y="513"/>
                  </a:cubicBezTo>
                  <a:cubicBezTo>
                    <a:pt x="1690" y="515"/>
                    <a:pt x="1688" y="516"/>
                    <a:pt x="1688" y="516"/>
                  </a:cubicBezTo>
                  <a:cubicBezTo>
                    <a:pt x="1685" y="516"/>
                    <a:pt x="1688" y="510"/>
                    <a:pt x="1691" y="506"/>
                  </a:cubicBezTo>
                  <a:close/>
                  <a:moveTo>
                    <a:pt x="1687" y="399"/>
                  </a:moveTo>
                  <a:cubicBezTo>
                    <a:pt x="1687" y="399"/>
                    <a:pt x="1687" y="400"/>
                    <a:pt x="1687" y="401"/>
                  </a:cubicBezTo>
                  <a:cubicBezTo>
                    <a:pt x="1686" y="402"/>
                    <a:pt x="1686" y="401"/>
                    <a:pt x="1686" y="400"/>
                  </a:cubicBezTo>
                  <a:cubicBezTo>
                    <a:pt x="1686" y="399"/>
                    <a:pt x="1686" y="399"/>
                    <a:pt x="1687" y="399"/>
                  </a:cubicBezTo>
                  <a:close/>
                  <a:moveTo>
                    <a:pt x="1686" y="387"/>
                  </a:moveTo>
                  <a:cubicBezTo>
                    <a:pt x="1686" y="382"/>
                    <a:pt x="1686" y="375"/>
                    <a:pt x="1687" y="373"/>
                  </a:cubicBezTo>
                  <a:cubicBezTo>
                    <a:pt x="1687" y="371"/>
                    <a:pt x="1688" y="374"/>
                    <a:pt x="1687" y="383"/>
                  </a:cubicBezTo>
                  <a:cubicBezTo>
                    <a:pt x="1687" y="391"/>
                    <a:pt x="1687" y="397"/>
                    <a:pt x="1686" y="398"/>
                  </a:cubicBezTo>
                  <a:cubicBezTo>
                    <a:pt x="1686" y="398"/>
                    <a:pt x="1686" y="398"/>
                    <a:pt x="1686" y="387"/>
                  </a:cubicBezTo>
                  <a:close/>
                  <a:moveTo>
                    <a:pt x="1685" y="569"/>
                  </a:moveTo>
                  <a:cubicBezTo>
                    <a:pt x="1685" y="569"/>
                    <a:pt x="1685" y="569"/>
                    <a:pt x="1686" y="570"/>
                  </a:cubicBezTo>
                  <a:cubicBezTo>
                    <a:pt x="1686" y="570"/>
                    <a:pt x="1686" y="571"/>
                    <a:pt x="1685" y="571"/>
                  </a:cubicBezTo>
                  <a:cubicBezTo>
                    <a:pt x="1685" y="571"/>
                    <a:pt x="1684" y="570"/>
                    <a:pt x="1684" y="570"/>
                  </a:cubicBezTo>
                  <a:cubicBezTo>
                    <a:pt x="1684" y="569"/>
                    <a:pt x="1684" y="569"/>
                    <a:pt x="1685" y="569"/>
                  </a:cubicBezTo>
                  <a:close/>
                  <a:moveTo>
                    <a:pt x="1685" y="586"/>
                  </a:moveTo>
                  <a:cubicBezTo>
                    <a:pt x="1686" y="586"/>
                    <a:pt x="1687" y="585"/>
                    <a:pt x="1687" y="583"/>
                  </a:cubicBezTo>
                  <a:cubicBezTo>
                    <a:pt x="1688" y="582"/>
                    <a:pt x="1689" y="579"/>
                    <a:pt x="1690" y="578"/>
                  </a:cubicBezTo>
                  <a:cubicBezTo>
                    <a:pt x="1691" y="577"/>
                    <a:pt x="1692" y="576"/>
                    <a:pt x="1693" y="575"/>
                  </a:cubicBezTo>
                  <a:cubicBezTo>
                    <a:pt x="1694" y="572"/>
                    <a:pt x="1696" y="572"/>
                    <a:pt x="1696" y="575"/>
                  </a:cubicBezTo>
                  <a:cubicBezTo>
                    <a:pt x="1697" y="577"/>
                    <a:pt x="1693" y="583"/>
                    <a:pt x="1686" y="591"/>
                  </a:cubicBezTo>
                  <a:cubicBezTo>
                    <a:pt x="1685" y="592"/>
                    <a:pt x="1683" y="594"/>
                    <a:pt x="1683" y="594"/>
                  </a:cubicBezTo>
                  <a:cubicBezTo>
                    <a:pt x="1683" y="594"/>
                    <a:pt x="1682" y="593"/>
                    <a:pt x="1682" y="591"/>
                  </a:cubicBezTo>
                  <a:cubicBezTo>
                    <a:pt x="1681" y="588"/>
                    <a:pt x="1683" y="586"/>
                    <a:pt x="1685" y="586"/>
                  </a:cubicBezTo>
                  <a:close/>
                  <a:moveTo>
                    <a:pt x="1721" y="381"/>
                  </a:moveTo>
                  <a:cubicBezTo>
                    <a:pt x="1720" y="380"/>
                    <a:pt x="1720" y="364"/>
                    <a:pt x="1721" y="355"/>
                  </a:cubicBezTo>
                  <a:cubicBezTo>
                    <a:pt x="1721" y="353"/>
                    <a:pt x="1722" y="342"/>
                    <a:pt x="1722" y="330"/>
                  </a:cubicBezTo>
                  <a:cubicBezTo>
                    <a:pt x="1723" y="319"/>
                    <a:pt x="1724" y="310"/>
                    <a:pt x="1724" y="311"/>
                  </a:cubicBezTo>
                  <a:cubicBezTo>
                    <a:pt x="1724" y="312"/>
                    <a:pt x="1725" y="330"/>
                    <a:pt x="1725" y="351"/>
                  </a:cubicBezTo>
                  <a:cubicBezTo>
                    <a:pt x="1725" y="389"/>
                    <a:pt x="1725" y="389"/>
                    <a:pt x="1725" y="389"/>
                  </a:cubicBezTo>
                  <a:cubicBezTo>
                    <a:pt x="1721" y="392"/>
                    <a:pt x="1721" y="392"/>
                    <a:pt x="1721" y="392"/>
                  </a:cubicBezTo>
                  <a:cubicBezTo>
                    <a:pt x="1718" y="396"/>
                    <a:pt x="1717" y="396"/>
                    <a:pt x="1717" y="391"/>
                  </a:cubicBezTo>
                  <a:cubicBezTo>
                    <a:pt x="1717" y="389"/>
                    <a:pt x="1717" y="385"/>
                    <a:pt x="1718" y="382"/>
                  </a:cubicBezTo>
                  <a:cubicBezTo>
                    <a:pt x="1718" y="377"/>
                    <a:pt x="1718" y="377"/>
                    <a:pt x="1718" y="377"/>
                  </a:cubicBezTo>
                  <a:cubicBezTo>
                    <a:pt x="1719" y="381"/>
                    <a:pt x="1719" y="381"/>
                    <a:pt x="1719" y="381"/>
                  </a:cubicBezTo>
                  <a:cubicBezTo>
                    <a:pt x="1720" y="383"/>
                    <a:pt x="1720" y="384"/>
                    <a:pt x="1721" y="383"/>
                  </a:cubicBezTo>
                  <a:cubicBezTo>
                    <a:pt x="1721" y="383"/>
                    <a:pt x="1721" y="382"/>
                    <a:pt x="1721" y="381"/>
                  </a:cubicBezTo>
                  <a:close/>
                  <a:moveTo>
                    <a:pt x="1724" y="296"/>
                  </a:moveTo>
                  <a:cubicBezTo>
                    <a:pt x="1723" y="296"/>
                    <a:pt x="1723" y="296"/>
                    <a:pt x="1723" y="295"/>
                  </a:cubicBezTo>
                  <a:cubicBezTo>
                    <a:pt x="1723" y="295"/>
                    <a:pt x="1723" y="295"/>
                    <a:pt x="1724" y="294"/>
                  </a:cubicBezTo>
                  <a:cubicBezTo>
                    <a:pt x="1724" y="294"/>
                    <a:pt x="1725" y="294"/>
                    <a:pt x="1725" y="295"/>
                  </a:cubicBezTo>
                  <a:cubicBezTo>
                    <a:pt x="1725" y="295"/>
                    <a:pt x="1724" y="296"/>
                    <a:pt x="1724" y="296"/>
                  </a:cubicBezTo>
                  <a:close/>
                  <a:moveTo>
                    <a:pt x="1725" y="305"/>
                  </a:moveTo>
                  <a:cubicBezTo>
                    <a:pt x="1724" y="306"/>
                    <a:pt x="1724" y="306"/>
                    <a:pt x="1723" y="305"/>
                  </a:cubicBezTo>
                  <a:cubicBezTo>
                    <a:pt x="1723" y="303"/>
                    <a:pt x="1723" y="302"/>
                    <a:pt x="1724" y="303"/>
                  </a:cubicBezTo>
                  <a:cubicBezTo>
                    <a:pt x="1725" y="303"/>
                    <a:pt x="1725" y="304"/>
                    <a:pt x="1725" y="305"/>
                  </a:cubicBezTo>
                  <a:close/>
                  <a:moveTo>
                    <a:pt x="1721" y="396"/>
                  </a:moveTo>
                  <a:cubicBezTo>
                    <a:pt x="1725" y="391"/>
                    <a:pt x="1725" y="391"/>
                    <a:pt x="1725" y="391"/>
                  </a:cubicBezTo>
                  <a:cubicBezTo>
                    <a:pt x="1725" y="398"/>
                    <a:pt x="1725" y="398"/>
                    <a:pt x="1725" y="398"/>
                  </a:cubicBezTo>
                  <a:cubicBezTo>
                    <a:pt x="1725" y="405"/>
                    <a:pt x="1725" y="405"/>
                    <a:pt x="1722" y="408"/>
                  </a:cubicBezTo>
                  <a:cubicBezTo>
                    <a:pt x="1720" y="410"/>
                    <a:pt x="1718" y="412"/>
                    <a:pt x="1717" y="411"/>
                  </a:cubicBezTo>
                  <a:cubicBezTo>
                    <a:pt x="1717" y="411"/>
                    <a:pt x="1717" y="408"/>
                    <a:pt x="1717" y="406"/>
                  </a:cubicBezTo>
                  <a:cubicBezTo>
                    <a:pt x="1717" y="401"/>
                    <a:pt x="1717" y="400"/>
                    <a:pt x="1721" y="396"/>
                  </a:cubicBezTo>
                  <a:close/>
                  <a:moveTo>
                    <a:pt x="1722" y="519"/>
                  </a:moveTo>
                  <a:cubicBezTo>
                    <a:pt x="1720" y="522"/>
                    <a:pt x="1720" y="522"/>
                    <a:pt x="1719" y="520"/>
                  </a:cubicBezTo>
                  <a:cubicBezTo>
                    <a:pt x="1718" y="518"/>
                    <a:pt x="1721" y="514"/>
                    <a:pt x="1723" y="514"/>
                  </a:cubicBezTo>
                  <a:cubicBezTo>
                    <a:pt x="1723" y="514"/>
                    <a:pt x="1724" y="514"/>
                    <a:pt x="1724" y="515"/>
                  </a:cubicBezTo>
                  <a:cubicBezTo>
                    <a:pt x="1724" y="516"/>
                    <a:pt x="1723" y="518"/>
                    <a:pt x="1722" y="519"/>
                  </a:cubicBezTo>
                  <a:close/>
                  <a:moveTo>
                    <a:pt x="1723" y="534"/>
                  </a:moveTo>
                  <a:cubicBezTo>
                    <a:pt x="1722" y="535"/>
                    <a:pt x="1721" y="536"/>
                    <a:pt x="1720" y="536"/>
                  </a:cubicBezTo>
                  <a:cubicBezTo>
                    <a:pt x="1719" y="536"/>
                    <a:pt x="1719" y="536"/>
                    <a:pt x="1719" y="532"/>
                  </a:cubicBezTo>
                  <a:cubicBezTo>
                    <a:pt x="1719" y="529"/>
                    <a:pt x="1721" y="524"/>
                    <a:pt x="1723" y="524"/>
                  </a:cubicBezTo>
                  <a:cubicBezTo>
                    <a:pt x="1725" y="524"/>
                    <a:pt x="1724" y="531"/>
                    <a:pt x="1723" y="534"/>
                  </a:cubicBezTo>
                  <a:close/>
                  <a:moveTo>
                    <a:pt x="1723" y="508"/>
                  </a:moveTo>
                  <a:cubicBezTo>
                    <a:pt x="1722" y="509"/>
                    <a:pt x="1721" y="510"/>
                    <a:pt x="1720" y="510"/>
                  </a:cubicBezTo>
                  <a:cubicBezTo>
                    <a:pt x="1719" y="510"/>
                    <a:pt x="1719" y="510"/>
                    <a:pt x="1719" y="505"/>
                  </a:cubicBezTo>
                  <a:cubicBezTo>
                    <a:pt x="1718" y="502"/>
                    <a:pt x="1719" y="500"/>
                    <a:pt x="1720" y="498"/>
                  </a:cubicBezTo>
                  <a:cubicBezTo>
                    <a:pt x="1721" y="497"/>
                    <a:pt x="1723" y="496"/>
                    <a:pt x="1723" y="496"/>
                  </a:cubicBezTo>
                  <a:cubicBezTo>
                    <a:pt x="1725" y="496"/>
                    <a:pt x="1724" y="505"/>
                    <a:pt x="1723" y="508"/>
                  </a:cubicBezTo>
                  <a:close/>
                  <a:moveTo>
                    <a:pt x="1719" y="427"/>
                  </a:moveTo>
                  <a:cubicBezTo>
                    <a:pt x="1720" y="425"/>
                    <a:pt x="1720" y="425"/>
                    <a:pt x="1721" y="430"/>
                  </a:cubicBezTo>
                  <a:cubicBezTo>
                    <a:pt x="1721" y="433"/>
                    <a:pt x="1721" y="436"/>
                    <a:pt x="1720" y="438"/>
                  </a:cubicBezTo>
                  <a:cubicBezTo>
                    <a:pt x="1720" y="440"/>
                    <a:pt x="1719" y="440"/>
                    <a:pt x="1718" y="439"/>
                  </a:cubicBezTo>
                  <a:cubicBezTo>
                    <a:pt x="1716" y="438"/>
                    <a:pt x="1717" y="429"/>
                    <a:pt x="1719" y="427"/>
                  </a:cubicBezTo>
                  <a:close/>
                  <a:moveTo>
                    <a:pt x="1710" y="549"/>
                  </a:moveTo>
                  <a:cubicBezTo>
                    <a:pt x="1705" y="554"/>
                    <a:pt x="1701" y="559"/>
                    <a:pt x="1700" y="561"/>
                  </a:cubicBezTo>
                  <a:cubicBezTo>
                    <a:pt x="1698" y="563"/>
                    <a:pt x="1698" y="563"/>
                    <a:pt x="1698" y="563"/>
                  </a:cubicBezTo>
                  <a:cubicBezTo>
                    <a:pt x="1697" y="561"/>
                    <a:pt x="1697" y="561"/>
                    <a:pt x="1697" y="561"/>
                  </a:cubicBezTo>
                  <a:cubicBezTo>
                    <a:pt x="1697" y="560"/>
                    <a:pt x="1697" y="558"/>
                    <a:pt x="1697" y="557"/>
                  </a:cubicBezTo>
                  <a:cubicBezTo>
                    <a:pt x="1697" y="554"/>
                    <a:pt x="1702" y="547"/>
                    <a:pt x="1712" y="536"/>
                  </a:cubicBezTo>
                  <a:cubicBezTo>
                    <a:pt x="1717" y="531"/>
                    <a:pt x="1717" y="531"/>
                    <a:pt x="1717" y="531"/>
                  </a:cubicBezTo>
                  <a:cubicBezTo>
                    <a:pt x="1718" y="535"/>
                    <a:pt x="1718" y="535"/>
                    <a:pt x="1718" y="535"/>
                  </a:cubicBezTo>
                  <a:cubicBezTo>
                    <a:pt x="1718" y="540"/>
                    <a:pt x="1717" y="540"/>
                    <a:pt x="1710" y="549"/>
                  </a:cubicBezTo>
                  <a:close/>
                  <a:moveTo>
                    <a:pt x="1717" y="421"/>
                  </a:moveTo>
                  <a:cubicBezTo>
                    <a:pt x="1717" y="420"/>
                    <a:pt x="1718" y="418"/>
                    <a:pt x="1719" y="417"/>
                  </a:cubicBezTo>
                  <a:cubicBezTo>
                    <a:pt x="1721" y="416"/>
                    <a:pt x="1721" y="416"/>
                    <a:pt x="1721" y="418"/>
                  </a:cubicBezTo>
                  <a:cubicBezTo>
                    <a:pt x="1721" y="419"/>
                    <a:pt x="1720" y="421"/>
                    <a:pt x="1720" y="421"/>
                  </a:cubicBezTo>
                  <a:cubicBezTo>
                    <a:pt x="1718" y="423"/>
                    <a:pt x="1717" y="423"/>
                    <a:pt x="1717" y="421"/>
                  </a:cubicBezTo>
                  <a:close/>
                  <a:moveTo>
                    <a:pt x="1719" y="445"/>
                  </a:moveTo>
                  <a:cubicBezTo>
                    <a:pt x="1719" y="444"/>
                    <a:pt x="1720" y="444"/>
                    <a:pt x="1720" y="444"/>
                  </a:cubicBezTo>
                  <a:cubicBezTo>
                    <a:pt x="1721" y="444"/>
                    <a:pt x="1722" y="445"/>
                    <a:pt x="1722" y="449"/>
                  </a:cubicBezTo>
                  <a:cubicBezTo>
                    <a:pt x="1722" y="454"/>
                    <a:pt x="1720" y="458"/>
                    <a:pt x="1719" y="457"/>
                  </a:cubicBezTo>
                  <a:cubicBezTo>
                    <a:pt x="1718" y="456"/>
                    <a:pt x="1718" y="447"/>
                    <a:pt x="1719" y="445"/>
                  </a:cubicBezTo>
                  <a:close/>
                  <a:moveTo>
                    <a:pt x="1720" y="461"/>
                  </a:moveTo>
                  <a:cubicBezTo>
                    <a:pt x="1722" y="460"/>
                    <a:pt x="1722" y="460"/>
                    <a:pt x="1722" y="463"/>
                  </a:cubicBezTo>
                  <a:cubicBezTo>
                    <a:pt x="1722" y="464"/>
                    <a:pt x="1721" y="466"/>
                    <a:pt x="1721" y="467"/>
                  </a:cubicBezTo>
                  <a:cubicBezTo>
                    <a:pt x="1719" y="468"/>
                    <a:pt x="1718" y="468"/>
                    <a:pt x="1718" y="465"/>
                  </a:cubicBezTo>
                  <a:cubicBezTo>
                    <a:pt x="1718" y="464"/>
                    <a:pt x="1719" y="462"/>
                    <a:pt x="1720" y="461"/>
                  </a:cubicBezTo>
                  <a:close/>
                  <a:moveTo>
                    <a:pt x="1719" y="474"/>
                  </a:moveTo>
                  <a:cubicBezTo>
                    <a:pt x="1720" y="471"/>
                    <a:pt x="1723" y="471"/>
                    <a:pt x="1723" y="473"/>
                  </a:cubicBezTo>
                  <a:cubicBezTo>
                    <a:pt x="1723" y="474"/>
                    <a:pt x="1722" y="476"/>
                    <a:pt x="1721" y="477"/>
                  </a:cubicBezTo>
                  <a:cubicBezTo>
                    <a:pt x="1719" y="481"/>
                    <a:pt x="1717" y="479"/>
                    <a:pt x="1719" y="474"/>
                  </a:cubicBezTo>
                  <a:close/>
                  <a:moveTo>
                    <a:pt x="1722" y="482"/>
                  </a:moveTo>
                  <a:cubicBezTo>
                    <a:pt x="1723" y="482"/>
                    <a:pt x="1723" y="484"/>
                    <a:pt x="1723" y="486"/>
                  </a:cubicBezTo>
                  <a:cubicBezTo>
                    <a:pt x="1723" y="489"/>
                    <a:pt x="1722" y="491"/>
                    <a:pt x="1721" y="492"/>
                  </a:cubicBezTo>
                  <a:cubicBezTo>
                    <a:pt x="1719" y="494"/>
                    <a:pt x="1719" y="494"/>
                    <a:pt x="1719" y="491"/>
                  </a:cubicBezTo>
                  <a:cubicBezTo>
                    <a:pt x="1718" y="488"/>
                    <a:pt x="1720" y="482"/>
                    <a:pt x="1722" y="482"/>
                  </a:cubicBezTo>
                  <a:close/>
                  <a:moveTo>
                    <a:pt x="1724" y="421"/>
                  </a:moveTo>
                  <a:cubicBezTo>
                    <a:pt x="1726" y="419"/>
                    <a:pt x="1726" y="419"/>
                    <a:pt x="1726" y="425"/>
                  </a:cubicBezTo>
                  <a:cubicBezTo>
                    <a:pt x="1726" y="428"/>
                    <a:pt x="1726" y="431"/>
                    <a:pt x="1725" y="432"/>
                  </a:cubicBezTo>
                  <a:cubicBezTo>
                    <a:pt x="1725" y="433"/>
                    <a:pt x="1724" y="434"/>
                    <a:pt x="1724" y="434"/>
                  </a:cubicBezTo>
                  <a:cubicBezTo>
                    <a:pt x="1723" y="434"/>
                    <a:pt x="1723" y="422"/>
                    <a:pt x="1724" y="421"/>
                  </a:cubicBezTo>
                  <a:close/>
                  <a:moveTo>
                    <a:pt x="1724" y="416"/>
                  </a:moveTo>
                  <a:cubicBezTo>
                    <a:pt x="1723" y="416"/>
                    <a:pt x="1723" y="415"/>
                    <a:pt x="1723" y="414"/>
                  </a:cubicBezTo>
                  <a:cubicBezTo>
                    <a:pt x="1723" y="413"/>
                    <a:pt x="1723" y="412"/>
                    <a:pt x="1724" y="411"/>
                  </a:cubicBezTo>
                  <a:cubicBezTo>
                    <a:pt x="1725" y="410"/>
                    <a:pt x="1725" y="410"/>
                    <a:pt x="1725" y="413"/>
                  </a:cubicBezTo>
                  <a:cubicBezTo>
                    <a:pt x="1725" y="415"/>
                    <a:pt x="1725" y="416"/>
                    <a:pt x="1724" y="416"/>
                  </a:cubicBezTo>
                  <a:close/>
                  <a:moveTo>
                    <a:pt x="1717" y="522"/>
                  </a:moveTo>
                  <a:cubicBezTo>
                    <a:pt x="1717" y="524"/>
                    <a:pt x="1715" y="527"/>
                    <a:pt x="1712" y="530"/>
                  </a:cubicBezTo>
                  <a:cubicBezTo>
                    <a:pt x="1709" y="534"/>
                    <a:pt x="1705" y="539"/>
                    <a:pt x="1703" y="542"/>
                  </a:cubicBezTo>
                  <a:cubicBezTo>
                    <a:pt x="1699" y="547"/>
                    <a:pt x="1698" y="547"/>
                    <a:pt x="1697" y="546"/>
                  </a:cubicBezTo>
                  <a:cubicBezTo>
                    <a:pt x="1696" y="544"/>
                    <a:pt x="1697" y="542"/>
                    <a:pt x="1704" y="533"/>
                  </a:cubicBezTo>
                  <a:cubicBezTo>
                    <a:pt x="1715" y="520"/>
                    <a:pt x="1717" y="518"/>
                    <a:pt x="1717" y="522"/>
                  </a:cubicBezTo>
                  <a:close/>
                  <a:moveTo>
                    <a:pt x="1708" y="493"/>
                  </a:moveTo>
                  <a:cubicBezTo>
                    <a:pt x="1703" y="499"/>
                    <a:pt x="1699" y="503"/>
                    <a:pt x="1698" y="503"/>
                  </a:cubicBezTo>
                  <a:cubicBezTo>
                    <a:pt x="1696" y="503"/>
                    <a:pt x="1697" y="500"/>
                    <a:pt x="1701" y="495"/>
                  </a:cubicBezTo>
                  <a:cubicBezTo>
                    <a:pt x="1707" y="488"/>
                    <a:pt x="1715" y="479"/>
                    <a:pt x="1716" y="479"/>
                  </a:cubicBezTo>
                  <a:cubicBezTo>
                    <a:pt x="1718" y="479"/>
                    <a:pt x="1715" y="484"/>
                    <a:pt x="1708" y="493"/>
                  </a:cubicBezTo>
                  <a:close/>
                  <a:moveTo>
                    <a:pt x="1716" y="494"/>
                  </a:moveTo>
                  <a:cubicBezTo>
                    <a:pt x="1716" y="497"/>
                    <a:pt x="1715" y="499"/>
                    <a:pt x="1708" y="508"/>
                  </a:cubicBezTo>
                  <a:cubicBezTo>
                    <a:pt x="1703" y="514"/>
                    <a:pt x="1699" y="518"/>
                    <a:pt x="1698" y="519"/>
                  </a:cubicBezTo>
                  <a:cubicBezTo>
                    <a:pt x="1697" y="519"/>
                    <a:pt x="1697" y="510"/>
                    <a:pt x="1699" y="509"/>
                  </a:cubicBezTo>
                  <a:cubicBezTo>
                    <a:pt x="1700" y="508"/>
                    <a:pt x="1701" y="507"/>
                    <a:pt x="1702" y="505"/>
                  </a:cubicBezTo>
                  <a:cubicBezTo>
                    <a:pt x="1704" y="501"/>
                    <a:pt x="1714" y="491"/>
                    <a:pt x="1715" y="491"/>
                  </a:cubicBezTo>
                  <a:cubicBezTo>
                    <a:pt x="1716" y="491"/>
                    <a:pt x="1716" y="492"/>
                    <a:pt x="1716" y="494"/>
                  </a:cubicBezTo>
                  <a:close/>
                  <a:moveTo>
                    <a:pt x="1716" y="469"/>
                  </a:moveTo>
                  <a:cubicBezTo>
                    <a:pt x="1715" y="470"/>
                    <a:pt x="1715" y="471"/>
                    <a:pt x="1715" y="472"/>
                  </a:cubicBezTo>
                  <a:cubicBezTo>
                    <a:pt x="1715" y="473"/>
                    <a:pt x="1712" y="478"/>
                    <a:pt x="1707" y="483"/>
                  </a:cubicBezTo>
                  <a:cubicBezTo>
                    <a:pt x="1702" y="488"/>
                    <a:pt x="1698" y="492"/>
                    <a:pt x="1698" y="493"/>
                  </a:cubicBezTo>
                  <a:cubicBezTo>
                    <a:pt x="1696" y="493"/>
                    <a:pt x="1697" y="489"/>
                    <a:pt x="1700" y="485"/>
                  </a:cubicBezTo>
                  <a:cubicBezTo>
                    <a:pt x="1707" y="474"/>
                    <a:pt x="1718" y="464"/>
                    <a:pt x="1716" y="469"/>
                  </a:cubicBezTo>
                  <a:close/>
                  <a:moveTo>
                    <a:pt x="1710" y="467"/>
                  </a:moveTo>
                  <a:cubicBezTo>
                    <a:pt x="1707" y="471"/>
                    <a:pt x="1704" y="475"/>
                    <a:pt x="1702" y="477"/>
                  </a:cubicBezTo>
                  <a:cubicBezTo>
                    <a:pt x="1698" y="482"/>
                    <a:pt x="1698" y="482"/>
                    <a:pt x="1698" y="479"/>
                  </a:cubicBezTo>
                  <a:cubicBezTo>
                    <a:pt x="1697" y="478"/>
                    <a:pt x="1697" y="475"/>
                    <a:pt x="1697" y="473"/>
                  </a:cubicBezTo>
                  <a:cubicBezTo>
                    <a:pt x="1697" y="469"/>
                    <a:pt x="1698" y="468"/>
                    <a:pt x="1705" y="460"/>
                  </a:cubicBezTo>
                  <a:cubicBezTo>
                    <a:pt x="1710" y="455"/>
                    <a:pt x="1714" y="450"/>
                    <a:pt x="1714" y="450"/>
                  </a:cubicBezTo>
                  <a:cubicBezTo>
                    <a:pt x="1715" y="450"/>
                    <a:pt x="1715" y="453"/>
                    <a:pt x="1715" y="456"/>
                  </a:cubicBezTo>
                  <a:cubicBezTo>
                    <a:pt x="1715" y="461"/>
                    <a:pt x="1715" y="462"/>
                    <a:pt x="1710" y="467"/>
                  </a:cubicBezTo>
                  <a:close/>
                  <a:moveTo>
                    <a:pt x="1712" y="448"/>
                  </a:moveTo>
                  <a:cubicBezTo>
                    <a:pt x="1706" y="455"/>
                    <a:pt x="1698" y="464"/>
                    <a:pt x="1698" y="463"/>
                  </a:cubicBezTo>
                  <a:cubicBezTo>
                    <a:pt x="1697" y="461"/>
                    <a:pt x="1697" y="453"/>
                    <a:pt x="1698" y="451"/>
                  </a:cubicBezTo>
                  <a:cubicBezTo>
                    <a:pt x="1700" y="448"/>
                    <a:pt x="1712" y="433"/>
                    <a:pt x="1714" y="433"/>
                  </a:cubicBezTo>
                  <a:cubicBezTo>
                    <a:pt x="1714" y="433"/>
                    <a:pt x="1715" y="436"/>
                    <a:pt x="1715" y="439"/>
                  </a:cubicBezTo>
                  <a:cubicBezTo>
                    <a:pt x="1715" y="444"/>
                    <a:pt x="1714" y="445"/>
                    <a:pt x="1712" y="448"/>
                  </a:cubicBezTo>
                  <a:close/>
                  <a:moveTo>
                    <a:pt x="1712" y="413"/>
                  </a:moveTo>
                  <a:cubicBezTo>
                    <a:pt x="1711" y="407"/>
                    <a:pt x="1711" y="405"/>
                    <a:pt x="1712" y="405"/>
                  </a:cubicBezTo>
                  <a:cubicBezTo>
                    <a:pt x="1714" y="405"/>
                    <a:pt x="1714" y="407"/>
                    <a:pt x="1714" y="411"/>
                  </a:cubicBezTo>
                  <a:cubicBezTo>
                    <a:pt x="1714" y="418"/>
                    <a:pt x="1713" y="419"/>
                    <a:pt x="1712" y="413"/>
                  </a:cubicBezTo>
                  <a:close/>
                  <a:moveTo>
                    <a:pt x="1711" y="427"/>
                  </a:moveTo>
                  <a:cubicBezTo>
                    <a:pt x="1712" y="429"/>
                    <a:pt x="1712" y="430"/>
                    <a:pt x="1706" y="436"/>
                  </a:cubicBezTo>
                  <a:cubicBezTo>
                    <a:pt x="1704" y="439"/>
                    <a:pt x="1701" y="442"/>
                    <a:pt x="1700" y="444"/>
                  </a:cubicBezTo>
                  <a:cubicBezTo>
                    <a:pt x="1698" y="446"/>
                    <a:pt x="1698" y="446"/>
                    <a:pt x="1698" y="446"/>
                  </a:cubicBezTo>
                  <a:cubicBezTo>
                    <a:pt x="1697" y="443"/>
                    <a:pt x="1697" y="443"/>
                    <a:pt x="1697" y="443"/>
                  </a:cubicBezTo>
                  <a:cubicBezTo>
                    <a:pt x="1697" y="441"/>
                    <a:pt x="1696" y="441"/>
                    <a:pt x="1706" y="431"/>
                  </a:cubicBezTo>
                  <a:cubicBezTo>
                    <a:pt x="1710" y="426"/>
                    <a:pt x="1711" y="426"/>
                    <a:pt x="1711" y="427"/>
                  </a:cubicBezTo>
                  <a:close/>
                  <a:moveTo>
                    <a:pt x="1706" y="426"/>
                  </a:moveTo>
                  <a:cubicBezTo>
                    <a:pt x="1704" y="428"/>
                    <a:pt x="1701" y="431"/>
                    <a:pt x="1700" y="432"/>
                  </a:cubicBezTo>
                  <a:cubicBezTo>
                    <a:pt x="1698" y="433"/>
                    <a:pt x="1698" y="433"/>
                    <a:pt x="1697" y="429"/>
                  </a:cubicBezTo>
                  <a:cubicBezTo>
                    <a:pt x="1697" y="425"/>
                    <a:pt x="1698" y="421"/>
                    <a:pt x="1704" y="415"/>
                  </a:cubicBezTo>
                  <a:cubicBezTo>
                    <a:pt x="1708" y="410"/>
                    <a:pt x="1709" y="410"/>
                    <a:pt x="1710" y="417"/>
                  </a:cubicBezTo>
                  <a:cubicBezTo>
                    <a:pt x="1710" y="421"/>
                    <a:pt x="1710" y="421"/>
                    <a:pt x="1706" y="426"/>
                  </a:cubicBezTo>
                  <a:close/>
                  <a:moveTo>
                    <a:pt x="1703" y="412"/>
                  </a:moveTo>
                  <a:cubicBezTo>
                    <a:pt x="1700" y="415"/>
                    <a:pt x="1698" y="417"/>
                    <a:pt x="1697" y="416"/>
                  </a:cubicBezTo>
                  <a:cubicBezTo>
                    <a:pt x="1697" y="416"/>
                    <a:pt x="1697" y="413"/>
                    <a:pt x="1697" y="410"/>
                  </a:cubicBezTo>
                  <a:cubicBezTo>
                    <a:pt x="1697" y="403"/>
                    <a:pt x="1697" y="403"/>
                    <a:pt x="1703" y="396"/>
                  </a:cubicBezTo>
                  <a:cubicBezTo>
                    <a:pt x="1705" y="394"/>
                    <a:pt x="1706" y="393"/>
                    <a:pt x="1707" y="393"/>
                  </a:cubicBezTo>
                  <a:cubicBezTo>
                    <a:pt x="1707" y="393"/>
                    <a:pt x="1707" y="396"/>
                    <a:pt x="1708" y="400"/>
                  </a:cubicBezTo>
                  <a:cubicBezTo>
                    <a:pt x="1708" y="406"/>
                    <a:pt x="1708" y="406"/>
                    <a:pt x="1708" y="406"/>
                  </a:cubicBezTo>
                  <a:lnTo>
                    <a:pt x="1703" y="412"/>
                  </a:lnTo>
                  <a:close/>
                  <a:moveTo>
                    <a:pt x="1699" y="523"/>
                  </a:moveTo>
                  <a:cubicBezTo>
                    <a:pt x="1700" y="522"/>
                    <a:pt x="1702" y="520"/>
                    <a:pt x="1702" y="519"/>
                  </a:cubicBezTo>
                  <a:cubicBezTo>
                    <a:pt x="1705" y="515"/>
                    <a:pt x="1715" y="504"/>
                    <a:pt x="1716" y="504"/>
                  </a:cubicBezTo>
                  <a:cubicBezTo>
                    <a:pt x="1716" y="504"/>
                    <a:pt x="1716" y="506"/>
                    <a:pt x="1716" y="509"/>
                  </a:cubicBezTo>
                  <a:cubicBezTo>
                    <a:pt x="1716" y="514"/>
                    <a:pt x="1716" y="515"/>
                    <a:pt x="1710" y="522"/>
                  </a:cubicBezTo>
                  <a:cubicBezTo>
                    <a:pt x="1706" y="525"/>
                    <a:pt x="1702" y="530"/>
                    <a:pt x="1701" y="532"/>
                  </a:cubicBezTo>
                  <a:cubicBezTo>
                    <a:pt x="1697" y="536"/>
                    <a:pt x="1696" y="535"/>
                    <a:pt x="1696" y="530"/>
                  </a:cubicBezTo>
                  <a:cubicBezTo>
                    <a:pt x="1696" y="528"/>
                    <a:pt x="1697" y="526"/>
                    <a:pt x="1699" y="523"/>
                  </a:cubicBezTo>
                  <a:close/>
                  <a:moveTo>
                    <a:pt x="1689" y="593"/>
                  </a:moveTo>
                  <a:cubicBezTo>
                    <a:pt x="1692" y="589"/>
                    <a:pt x="1696" y="583"/>
                    <a:pt x="1698" y="582"/>
                  </a:cubicBezTo>
                  <a:cubicBezTo>
                    <a:pt x="1700" y="578"/>
                    <a:pt x="1706" y="571"/>
                    <a:pt x="1709" y="567"/>
                  </a:cubicBezTo>
                  <a:cubicBezTo>
                    <a:pt x="1710" y="566"/>
                    <a:pt x="1712" y="564"/>
                    <a:pt x="1714" y="562"/>
                  </a:cubicBezTo>
                  <a:cubicBezTo>
                    <a:pt x="1717" y="557"/>
                    <a:pt x="1723" y="551"/>
                    <a:pt x="1724" y="551"/>
                  </a:cubicBezTo>
                  <a:cubicBezTo>
                    <a:pt x="1724" y="551"/>
                    <a:pt x="1724" y="553"/>
                    <a:pt x="1724" y="556"/>
                  </a:cubicBezTo>
                  <a:cubicBezTo>
                    <a:pt x="1724" y="561"/>
                    <a:pt x="1724" y="562"/>
                    <a:pt x="1720" y="566"/>
                  </a:cubicBezTo>
                  <a:cubicBezTo>
                    <a:pt x="1718" y="569"/>
                    <a:pt x="1709" y="579"/>
                    <a:pt x="1702" y="588"/>
                  </a:cubicBezTo>
                  <a:cubicBezTo>
                    <a:pt x="1694" y="597"/>
                    <a:pt x="1687" y="605"/>
                    <a:pt x="1687" y="605"/>
                  </a:cubicBezTo>
                  <a:cubicBezTo>
                    <a:pt x="1685" y="607"/>
                    <a:pt x="1683" y="606"/>
                    <a:pt x="1683" y="604"/>
                  </a:cubicBezTo>
                  <a:cubicBezTo>
                    <a:pt x="1682" y="602"/>
                    <a:pt x="1683" y="600"/>
                    <a:pt x="1689" y="593"/>
                  </a:cubicBezTo>
                  <a:close/>
                  <a:moveTo>
                    <a:pt x="1718" y="551"/>
                  </a:moveTo>
                  <a:cubicBezTo>
                    <a:pt x="1711" y="559"/>
                    <a:pt x="1700" y="572"/>
                    <a:pt x="1700" y="573"/>
                  </a:cubicBezTo>
                  <a:cubicBezTo>
                    <a:pt x="1700" y="573"/>
                    <a:pt x="1700" y="573"/>
                    <a:pt x="1699" y="573"/>
                  </a:cubicBezTo>
                  <a:cubicBezTo>
                    <a:pt x="1697" y="573"/>
                    <a:pt x="1697" y="569"/>
                    <a:pt x="1700" y="566"/>
                  </a:cubicBezTo>
                  <a:cubicBezTo>
                    <a:pt x="1701" y="565"/>
                    <a:pt x="1704" y="561"/>
                    <a:pt x="1707" y="558"/>
                  </a:cubicBezTo>
                  <a:cubicBezTo>
                    <a:pt x="1709" y="555"/>
                    <a:pt x="1714" y="550"/>
                    <a:pt x="1717" y="546"/>
                  </a:cubicBezTo>
                  <a:cubicBezTo>
                    <a:pt x="1722" y="540"/>
                    <a:pt x="1724" y="538"/>
                    <a:pt x="1724" y="541"/>
                  </a:cubicBezTo>
                  <a:cubicBezTo>
                    <a:pt x="1724" y="543"/>
                    <a:pt x="1722" y="546"/>
                    <a:pt x="1718" y="551"/>
                  </a:cubicBezTo>
                  <a:close/>
                  <a:moveTo>
                    <a:pt x="1724" y="444"/>
                  </a:moveTo>
                  <a:cubicBezTo>
                    <a:pt x="1724" y="436"/>
                    <a:pt x="1727" y="436"/>
                    <a:pt x="1727" y="444"/>
                  </a:cubicBezTo>
                  <a:cubicBezTo>
                    <a:pt x="1727" y="448"/>
                    <a:pt x="1726" y="449"/>
                    <a:pt x="1725" y="449"/>
                  </a:cubicBezTo>
                  <a:cubicBezTo>
                    <a:pt x="1724" y="449"/>
                    <a:pt x="1724" y="448"/>
                    <a:pt x="1724" y="444"/>
                  </a:cubicBezTo>
                  <a:close/>
                  <a:moveTo>
                    <a:pt x="1693" y="158"/>
                  </a:moveTo>
                  <a:cubicBezTo>
                    <a:pt x="1691" y="160"/>
                    <a:pt x="1687" y="162"/>
                    <a:pt x="1687" y="162"/>
                  </a:cubicBezTo>
                  <a:cubicBezTo>
                    <a:pt x="1686" y="162"/>
                    <a:pt x="1685" y="163"/>
                    <a:pt x="1684" y="164"/>
                  </a:cubicBezTo>
                  <a:cubicBezTo>
                    <a:pt x="1684" y="165"/>
                    <a:pt x="1683" y="166"/>
                    <a:pt x="1683" y="166"/>
                  </a:cubicBezTo>
                  <a:cubicBezTo>
                    <a:pt x="1680" y="166"/>
                    <a:pt x="1685" y="160"/>
                    <a:pt x="1690" y="158"/>
                  </a:cubicBezTo>
                  <a:cubicBezTo>
                    <a:pt x="1698" y="154"/>
                    <a:pt x="1700" y="154"/>
                    <a:pt x="1693" y="158"/>
                  </a:cubicBezTo>
                  <a:close/>
                  <a:moveTo>
                    <a:pt x="1682" y="158"/>
                  </a:moveTo>
                  <a:cubicBezTo>
                    <a:pt x="1682" y="158"/>
                    <a:pt x="1681" y="159"/>
                    <a:pt x="1681" y="159"/>
                  </a:cubicBezTo>
                  <a:cubicBezTo>
                    <a:pt x="1680" y="159"/>
                    <a:pt x="1680" y="159"/>
                    <a:pt x="1680" y="158"/>
                  </a:cubicBezTo>
                  <a:cubicBezTo>
                    <a:pt x="1680" y="158"/>
                    <a:pt x="1680" y="158"/>
                    <a:pt x="1681" y="157"/>
                  </a:cubicBezTo>
                  <a:cubicBezTo>
                    <a:pt x="1681" y="157"/>
                    <a:pt x="1682" y="157"/>
                    <a:pt x="1682" y="158"/>
                  </a:cubicBezTo>
                  <a:close/>
                  <a:moveTo>
                    <a:pt x="1681" y="136"/>
                  </a:moveTo>
                  <a:cubicBezTo>
                    <a:pt x="1682" y="136"/>
                    <a:pt x="1683" y="136"/>
                    <a:pt x="1683" y="137"/>
                  </a:cubicBezTo>
                  <a:cubicBezTo>
                    <a:pt x="1684" y="137"/>
                    <a:pt x="1684" y="138"/>
                    <a:pt x="1684" y="138"/>
                  </a:cubicBezTo>
                  <a:cubicBezTo>
                    <a:pt x="1683" y="138"/>
                    <a:pt x="1682" y="137"/>
                    <a:pt x="1682" y="137"/>
                  </a:cubicBezTo>
                  <a:cubicBezTo>
                    <a:pt x="1681" y="136"/>
                    <a:pt x="1681" y="136"/>
                    <a:pt x="1681" y="136"/>
                  </a:cubicBezTo>
                  <a:close/>
                  <a:moveTo>
                    <a:pt x="1684" y="299"/>
                  </a:moveTo>
                  <a:cubicBezTo>
                    <a:pt x="1682" y="304"/>
                    <a:pt x="1681" y="292"/>
                    <a:pt x="1682" y="283"/>
                  </a:cubicBezTo>
                  <a:cubicBezTo>
                    <a:pt x="1683" y="279"/>
                    <a:pt x="1683" y="280"/>
                    <a:pt x="1684" y="288"/>
                  </a:cubicBezTo>
                  <a:cubicBezTo>
                    <a:pt x="1684" y="293"/>
                    <a:pt x="1684" y="298"/>
                    <a:pt x="1684" y="299"/>
                  </a:cubicBezTo>
                  <a:close/>
                  <a:moveTo>
                    <a:pt x="1684" y="307"/>
                  </a:moveTo>
                  <a:cubicBezTo>
                    <a:pt x="1684" y="311"/>
                    <a:pt x="1684" y="311"/>
                    <a:pt x="1683" y="311"/>
                  </a:cubicBezTo>
                  <a:cubicBezTo>
                    <a:pt x="1681" y="311"/>
                    <a:pt x="1680" y="310"/>
                    <a:pt x="1681" y="309"/>
                  </a:cubicBezTo>
                  <a:cubicBezTo>
                    <a:pt x="1682" y="309"/>
                    <a:pt x="1682" y="307"/>
                    <a:pt x="1682" y="305"/>
                  </a:cubicBezTo>
                  <a:cubicBezTo>
                    <a:pt x="1682" y="304"/>
                    <a:pt x="1683" y="302"/>
                    <a:pt x="1683" y="302"/>
                  </a:cubicBezTo>
                  <a:cubicBezTo>
                    <a:pt x="1684" y="302"/>
                    <a:pt x="1684" y="303"/>
                    <a:pt x="1684" y="307"/>
                  </a:cubicBezTo>
                  <a:close/>
                  <a:moveTo>
                    <a:pt x="1680" y="222"/>
                  </a:moveTo>
                  <a:cubicBezTo>
                    <a:pt x="1681" y="223"/>
                    <a:pt x="1681" y="224"/>
                    <a:pt x="1681" y="224"/>
                  </a:cubicBezTo>
                  <a:cubicBezTo>
                    <a:pt x="1681" y="225"/>
                    <a:pt x="1681" y="225"/>
                    <a:pt x="1680" y="225"/>
                  </a:cubicBezTo>
                  <a:cubicBezTo>
                    <a:pt x="1680" y="225"/>
                    <a:pt x="1679" y="224"/>
                    <a:pt x="1679" y="223"/>
                  </a:cubicBezTo>
                  <a:cubicBezTo>
                    <a:pt x="1679" y="221"/>
                    <a:pt x="1679" y="221"/>
                    <a:pt x="1680" y="222"/>
                  </a:cubicBezTo>
                  <a:close/>
                  <a:moveTo>
                    <a:pt x="1681" y="343"/>
                  </a:moveTo>
                  <a:cubicBezTo>
                    <a:pt x="1682" y="342"/>
                    <a:pt x="1683" y="350"/>
                    <a:pt x="1682" y="352"/>
                  </a:cubicBezTo>
                  <a:cubicBezTo>
                    <a:pt x="1682" y="354"/>
                    <a:pt x="1680" y="354"/>
                    <a:pt x="1679" y="353"/>
                  </a:cubicBezTo>
                  <a:cubicBezTo>
                    <a:pt x="1679" y="352"/>
                    <a:pt x="1680" y="345"/>
                    <a:pt x="1681" y="343"/>
                  </a:cubicBezTo>
                  <a:close/>
                  <a:moveTo>
                    <a:pt x="1682" y="357"/>
                  </a:moveTo>
                  <a:cubicBezTo>
                    <a:pt x="1682" y="357"/>
                    <a:pt x="1683" y="369"/>
                    <a:pt x="1683" y="384"/>
                  </a:cubicBezTo>
                  <a:cubicBezTo>
                    <a:pt x="1683" y="404"/>
                    <a:pt x="1682" y="411"/>
                    <a:pt x="1681" y="412"/>
                  </a:cubicBezTo>
                  <a:cubicBezTo>
                    <a:pt x="1681" y="413"/>
                    <a:pt x="1680" y="413"/>
                    <a:pt x="1679" y="413"/>
                  </a:cubicBezTo>
                  <a:cubicBezTo>
                    <a:pt x="1678" y="413"/>
                    <a:pt x="1678" y="408"/>
                    <a:pt x="1678" y="405"/>
                  </a:cubicBezTo>
                  <a:cubicBezTo>
                    <a:pt x="1678" y="404"/>
                    <a:pt x="1679" y="393"/>
                    <a:pt x="1679" y="381"/>
                  </a:cubicBezTo>
                  <a:cubicBezTo>
                    <a:pt x="1679" y="361"/>
                    <a:pt x="1680" y="356"/>
                    <a:pt x="1682" y="357"/>
                  </a:cubicBezTo>
                  <a:close/>
                  <a:moveTo>
                    <a:pt x="1681" y="330"/>
                  </a:moveTo>
                  <a:cubicBezTo>
                    <a:pt x="1681" y="335"/>
                    <a:pt x="1681" y="337"/>
                    <a:pt x="1681" y="334"/>
                  </a:cubicBezTo>
                  <a:cubicBezTo>
                    <a:pt x="1680" y="321"/>
                    <a:pt x="1681" y="313"/>
                    <a:pt x="1684" y="313"/>
                  </a:cubicBezTo>
                  <a:cubicBezTo>
                    <a:pt x="1685" y="313"/>
                    <a:pt x="1685" y="319"/>
                    <a:pt x="1683" y="320"/>
                  </a:cubicBezTo>
                  <a:cubicBezTo>
                    <a:pt x="1682" y="320"/>
                    <a:pt x="1682" y="323"/>
                    <a:pt x="1681" y="330"/>
                  </a:cubicBezTo>
                  <a:close/>
                  <a:moveTo>
                    <a:pt x="1690" y="133"/>
                  </a:moveTo>
                  <a:cubicBezTo>
                    <a:pt x="1690" y="133"/>
                    <a:pt x="1690" y="133"/>
                    <a:pt x="1690" y="133"/>
                  </a:cubicBezTo>
                  <a:cubicBezTo>
                    <a:pt x="1689" y="135"/>
                    <a:pt x="1688" y="135"/>
                    <a:pt x="1686" y="133"/>
                  </a:cubicBezTo>
                  <a:cubicBezTo>
                    <a:pt x="1684" y="132"/>
                    <a:pt x="1684" y="132"/>
                    <a:pt x="1688" y="132"/>
                  </a:cubicBezTo>
                  <a:cubicBezTo>
                    <a:pt x="1691" y="132"/>
                    <a:pt x="1691" y="132"/>
                    <a:pt x="1690" y="133"/>
                  </a:cubicBezTo>
                  <a:close/>
                  <a:moveTo>
                    <a:pt x="1691" y="152"/>
                  </a:moveTo>
                  <a:cubicBezTo>
                    <a:pt x="1693" y="152"/>
                    <a:pt x="1693" y="152"/>
                    <a:pt x="1691" y="153"/>
                  </a:cubicBezTo>
                  <a:cubicBezTo>
                    <a:pt x="1690" y="154"/>
                    <a:pt x="1688" y="155"/>
                    <a:pt x="1687" y="155"/>
                  </a:cubicBezTo>
                  <a:cubicBezTo>
                    <a:pt x="1685" y="155"/>
                    <a:pt x="1685" y="155"/>
                    <a:pt x="1687" y="154"/>
                  </a:cubicBezTo>
                  <a:cubicBezTo>
                    <a:pt x="1688" y="153"/>
                    <a:pt x="1690" y="152"/>
                    <a:pt x="1691" y="152"/>
                  </a:cubicBezTo>
                  <a:close/>
                  <a:moveTo>
                    <a:pt x="1696" y="127"/>
                  </a:moveTo>
                  <a:cubicBezTo>
                    <a:pt x="1696" y="128"/>
                    <a:pt x="1696" y="128"/>
                    <a:pt x="1695" y="128"/>
                  </a:cubicBezTo>
                  <a:cubicBezTo>
                    <a:pt x="1688" y="127"/>
                    <a:pt x="1680" y="126"/>
                    <a:pt x="1654" y="125"/>
                  </a:cubicBezTo>
                  <a:cubicBezTo>
                    <a:pt x="1637" y="125"/>
                    <a:pt x="1625" y="124"/>
                    <a:pt x="1626" y="123"/>
                  </a:cubicBezTo>
                  <a:cubicBezTo>
                    <a:pt x="1627" y="123"/>
                    <a:pt x="1628" y="122"/>
                    <a:pt x="1628" y="122"/>
                  </a:cubicBezTo>
                  <a:cubicBezTo>
                    <a:pt x="1628" y="120"/>
                    <a:pt x="1667" y="121"/>
                    <a:pt x="1676" y="122"/>
                  </a:cubicBezTo>
                  <a:cubicBezTo>
                    <a:pt x="1679" y="123"/>
                    <a:pt x="1684" y="124"/>
                    <a:pt x="1686" y="124"/>
                  </a:cubicBezTo>
                  <a:cubicBezTo>
                    <a:pt x="1691" y="124"/>
                    <a:pt x="1696" y="126"/>
                    <a:pt x="1696" y="127"/>
                  </a:cubicBezTo>
                  <a:close/>
                  <a:moveTo>
                    <a:pt x="1672" y="603"/>
                  </a:moveTo>
                  <a:cubicBezTo>
                    <a:pt x="1669" y="604"/>
                    <a:pt x="1666" y="607"/>
                    <a:pt x="1664" y="609"/>
                  </a:cubicBezTo>
                  <a:cubicBezTo>
                    <a:pt x="1662" y="611"/>
                    <a:pt x="1660" y="612"/>
                    <a:pt x="1658" y="613"/>
                  </a:cubicBezTo>
                  <a:cubicBezTo>
                    <a:pt x="1657" y="614"/>
                    <a:pt x="1655" y="614"/>
                    <a:pt x="1653" y="614"/>
                  </a:cubicBezTo>
                  <a:cubicBezTo>
                    <a:pt x="1651" y="614"/>
                    <a:pt x="1651" y="614"/>
                    <a:pt x="1654" y="611"/>
                  </a:cubicBezTo>
                  <a:cubicBezTo>
                    <a:pt x="1655" y="610"/>
                    <a:pt x="1659" y="606"/>
                    <a:pt x="1662" y="603"/>
                  </a:cubicBezTo>
                  <a:cubicBezTo>
                    <a:pt x="1667" y="598"/>
                    <a:pt x="1668" y="598"/>
                    <a:pt x="1670" y="598"/>
                  </a:cubicBezTo>
                  <a:cubicBezTo>
                    <a:pt x="1672" y="598"/>
                    <a:pt x="1673" y="598"/>
                    <a:pt x="1673" y="598"/>
                  </a:cubicBezTo>
                  <a:cubicBezTo>
                    <a:pt x="1674" y="596"/>
                    <a:pt x="1676" y="597"/>
                    <a:pt x="1676" y="599"/>
                  </a:cubicBezTo>
                  <a:cubicBezTo>
                    <a:pt x="1676" y="600"/>
                    <a:pt x="1674" y="601"/>
                    <a:pt x="1672" y="603"/>
                  </a:cubicBezTo>
                  <a:close/>
                  <a:moveTo>
                    <a:pt x="1676" y="616"/>
                  </a:moveTo>
                  <a:cubicBezTo>
                    <a:pt x="1675" y="619"/>
                    <a:pt x="1675" y="619"/>
                    <a:pt x="1673" y="619"/>
                  </a:cubicBezTo>
                  <a:cubicBezTo>
                    <a:pt x="1672" y="619"/>
                    <a:pt x="1670" y="619"/>
                    <a:pt x="1670" y="620"/>
                  </a:cubicBezTo>
                  <a:cubicBezTo>
                    <a:pt x="1669" y="620"/>
                    <a:pt x="1667" y="621"/>
                    <a:pt x="1664" y="622"/>
                  </a:cubicBezTo>
                  <a:cubicBezTo>
                    <a:pt x="1662" y="622"/>
                    <a:pt x="1659" y="623"/>
                    <a:pt x="1658" y="623"/>
                  </a:cubicBezTo>
                  <a:cubicBezTo>
                    <a:pt x="1656" y="624"/>
                    <a:pt x="1656" y="622"/>
                    <a:pt x="1660" y="618"/>
                  </a:cubicBezTo>
                  <a:cubicBezTo>
                    <a:pt x="1663" y="616"/>
                    <a:pt x="1666" y="614"/>
                    <a:pt x="1668" y="613"/>
                  </a:cubicBezTo>
                  <a:cubicBezTo>
                    <a:pt x="1675" y="611"/>
                    <a:pt x="1676" y="611"/>
                    <a:pt x="1676" y="616"/>
                  </a:cubicBezTo>
                  <a:close/>
                  <a:moveTo>
                    <a:pt x="1623" y="609"/>
                  </a:moveTo>
                  <a:cubicBezTo>
                    <a:pt x="1626" y="606"/>
                    <a:pt x="1626" y="606"/>
                    <a:pt x="1626" y="606"/>
                  </a:cubicBezTo>
                  <a:cubicBezTo>
                    <a:pt x="1624" y="609"/>
                    <a:pt x="1624" y="609"/>
                    <a:pt x="1624" y="609"/>
                  </a:cubicBezTo>
                  <a:cubicBezTo>
                    <a:pt x="1623" y="610"/>
                    <a:pt x="1621" y="611"/>
                    <a:pt x="1621" y="611"/>
                  </a:cubicBezTo>
                  <a:cubicBezTo>
                    <a:pt x="1620" y="611"/>
                    <a:pt x="1620" y="611"/>
                    <a:pt x="1623" y="609"/>
                  </a:cubicBezTo>
                  <a:close/>
                  <a:moveTo>
                    <a:pt x="1620" y="605"/>
                  </a:moveTo>
                  <a:cubicBezTo>
                    <a:pt x="1620" y="604"/>
                    <a:pt x="1620" y="604"/>
                    <a:pt x="1621" y="604"/>
                  </a:cubicBezTo>
                  <a:cubicBezTo>
                    <a:pt x="1622" y="604"/>
                    <a:pt x="1622" y="604"/>
                    <a:pt x="1622" y="604"/>
                  </a:cubicBezTo>
                  <a:cubicBezTo>
                    <a:pt x="1622" y="604"/>
                    <a:pt x="1622" y="605"/>
                    <a:pt x="1621" y="605"/>
                  </a:cubicBezTo>
                  <a:cubicBezTo>
                    <a:pt x="1620" y="605"/>
                    <a:pt x="1620" y="605"/>
                    <a:pt x="1620" y="605"/>
                  </a:cubicBezTo>
                  <a:close/>
                  <a:moveTo>
                    <a:pt x="1616" y="551"/>
                  </a:moveTo>
                  <a:cubicBezTo>
                    <a:pt x="1614" y="549"/>
                    <a:pt x="1615" y="546"/>
                    <a:pt x="1619" y="543"/>
                  </a:cubicBezTo>
                  <a:cubicBezTo>
                    <a:pt x="1622" y="541"/>
                    <a:pt x="1630" y="534"/>
                    <a:pt x="1636" y="528"/>
                  </a:cubicBezTo>
                  <a:cubicBezTo>
                    <a:pt x="1653" y="514"/>
                    <a:pt x="1656" y="511"/>
                    <a:pt x="1658" y="511"/>
                  </a:cubicBezTo>
                  <a:cubicBezTo>
                    <a:pt x="1660" y="511"/>
                    <a:pt x="1660" y="516"/>
                    <a:pt x="1659" y="517"/>
                  </a:cubicBezTo>
                  <a:cubicBezTo>
                    <a:pt x="1658" y="518"/>
                    <a:pt x="1650" y="525"/>
                    <a:pt x="1641" y="532"/>
                  </a:cubicBezTo>
                  <a:cubicBezTo>
                    <a:pt x="1618" y="551"/>
                    <a:pt x="1616" y="552"/>
                    <a:pt x="1616" y="551"/>
                  </a:cubicBezTo>
                  <a:close/>
                  <a:moveTo>
                    <a:pt x="1620" y="556"/>
                  </a:moveTo>
                  <a:cubicBezTo>
                    <a:pt x="1619" y="557"/>
                    <a:pt x="1618" y="559"/>
                    <a:pt x="1617" y="559"/>
                  </a:cubicBezTo>
                  <a:cubicBezTo>
                    <a:pt x="1616" y="559"/>
                    <a:pt x="1616" y="558"/>
                    <a:pt x="1617" y="557"/>
                  </a:cubicBezTo>
                  <a:cubicBezTo>
                    <a:pt x="1618" y="556"/>
                    <a:pt x="1619" y="555"/>
                    <a:pt x="1620" y="555"/>
                  </a:cubicBezTo>
                  <a:cubicBezTo>
                    <a:pt x="1622" y="554"/>
                    <a:pt x="1622" y="554"/>
                    <a:pt x="1620" y="556"/>
                  </a:cubicBezTo>
                  <a:close/>
                  <a:moveTo>
                    <a:pt x="1657" y="487"/>
                  </a:moveTo>
                  <a:cubicBezTo>
                    <a:pt x="1658" y="485"/>
                    <a:pt x="1659" y="485"/>
                    <a:pt x="1659" y="487"/>
                  </a:cubicBezTo>
                  <a:cubicBezTo>
                    <a:pt x="1660" y="488"/>
                    <a:pt x="1659" y="489"/>
                    <a:pt x="1657" y="491"/>
                  </a:cubicBezTo>
                  <a:cubicBezTo>
                    <a:pt x="1654" y="494"/>
                    <a:pt x="1654" y="494"/>
                    <a:pt x="1653" y="493"/>
                  </a:cubicBezTo>
                  <a:cubicBezTo>
                    <a:pt x="1653" y="491"/>
                    <a:pt x="1654" y="489"/>
                    <a:pt x="1657" y="487"/>
                  </a:cubicBezTo>
                  <a:close/>
                  <a:moveTo>
                    <a:pt x="1655" y="477"/>
                  </a:moveTo>
                  <a:cubicBezTo>
                    <a:pt x="1656" y="471"/>
                    <a:pt x="1656" y="470"/>
                    <a:pt x="1658" y="470"/>
                  </a:cubicBezTo>
                  <a:cubicBezTo>
                    <a:pt x="1660" y="470"/>
                    <a:pt x="1660" y="478"/>
                    <a:pt x="1658" y="480"/>
                  </a:cubicBezTo>
                  <a:cubicBezTo>
                    <a:pt x="1655" y="483"/>
                    <a:pt x="1655" y="482"/>
                    <a:pt x="1655" y="477"/>
                  </a:cubicBezTo>
                  <a:close/>
                  <a:moveTo>
                    <a:pt x="1659" y="496"/>
                  </a:moveTo>
                  <a:cubicBezTo>
                    <a:pt x="1659" y="496"/>
                    <a:pt x="1660" y="497"/>
                    <a:pt x="1660" y="499"/>
                  </a:cubicBezTo>
                  <a:cubicBezTo>
                    <a:pt x="1660" y="502"/>
                    <a:pt x="1659" y="503"/>
                    <a:pt x="1657" y="505"/>
                  </a:cubicBezTo>
                  <a:cubicBezTo>
                    <a:pt x="1656" y="506"/>
                    <a:pt x="1651" y="510"/>
                    <a:pt x="1647" y="514"/>
                  </a:cubicBezTo>
                  <a:cubicBezTo>
                    <a:pt x="1631" y="528"/>
                    <a:pt x="1628" y="530"/>
                    <a:pt x="1623" y="534"/>
                  </a:cubicBezTo>
                  <a:cubicBezTo>
                    <a:pt x="1621" y="536"/>
                    <a:pt x="1618" y="537"/>
                    <a:pt x="1618" y="537"/>
                  </a:cubicBezTo>
                  <a:cubicBezTo>
                    <a:pt x="1616" y="537"/>
                    <a:pt x="1620" y="533"/>
                    <a:pt x="1633" y="520"/>
                  </a:cubicBezTo>
                  <a:cubicBezTo>
                    <a:pt x="1644" y="509"/>
                    <a:pt x="1649" y="505"/>
                    <a:pt x="1650" y="505"/>
                  </a:cubicBezTo>
                  <a:cubicBezTo>
                    <a:pt x="1652" y="505"/>
                    <a:pt x="1652" y="505"/>
                    <a:pt x="1652" y="503"/>
                  </a:cubicBezTo>
                  <a:cubicBezTo>
                    <a:pt x="1652" y="502"/>
                    <a:pt x="1657" y="496"/>
                    <a:pt x="1659" y="496"/>
                  </a:cubicBezTo>
                  <a:close/>
                  <a:moveTo>
                    <a:pt x="1653" y="479"/>
                  </a:moveTo>
                  <a:cubicBezTo>
                    <a:pt x="1652" y="485"/>
                    <a:pt x="1652" y="485"/>
                    <a:pt x="1652" y="485"/>
                  </a:cubicBezTo>
                  <a:cubicBezTo>
                    <a:pt x="1633" y="500"/>
                    <a:pt x="1633" y="500"/>
                    <a:pt x="1633" y="500"/>
                  </a:cubicBezTo>
                  <a:cubicBezTo>
                    <a:pt x="1623" y="508"/>
                    <a:pt x="1614" y="515"/>
                    <a:pt x="1614" y="515"/>
                  </a:cubicBezTo>
                  <a:cubicBezTo>
                    <a:pt x="1613" y="515"/>
                    <a:pt x="1613" y="515"/>
                    <a:pt x="1613" y="513"/>
                  </a:cubicBezTo>
                  <a:cubicBezTo>
                    <a:pt x="1613" y="512"/>
                    <a:pt x="1615" y="509"/>
                    <a:pt x="1620" y="504"/>
                  </a:cubicBezTo>
                  <a:cubicBezTo>
                    <a:pt x="1630" y="494"/>
                    <a:pt x="1652" y="474"/>
                    <a:pt x="1653" y="474"/>
                  </a:cubicBezTo>
                  <a:cubicBezTo>
                    <a:pt x="1653" y="474"/>
                    <a:pt x="1653" y="476"/>
                    <a:pt x="1653" y="479"/>
                  </a:cubicBezTo>
                  <a:close/>
                  <a:moveTo>
                    <a:pt x="1622" y="517"/>
                  </a:moveTo>
                  <a:cubicBezTo>
                    <a:pt x="1627" y="513"/>
                    <a:pt x="1635" y="505"/>
                    <a:pt x="1640" y="501"/>
                  </a:cubicBezTo>
                  <a:cubicBezTo>
                    <a:pt x="1646" y="497"/>
                    <a:pt x="1650" y="493"/>
                    <a:pt x="1650" y="493"/>
                  </a:cubicBezTo>
                  <a:cubicBezTo>
                    <a:pt x="1651" y="493"/>
                    <a:pt x="1651" y="494"/>
                    <a:pt x="1651" y="495"/>
                  </a:cubicBezTo>
                  <a:cubicBezTo>
                    <a:pt x="1651" y="496"/>
                    <a:pt x="1647" y="500"/>
                    <a:pt x="1640" y="505"/>
                  </a:cubicBezTo>
                  <a:cubicBezTo>
                    <a:pt x="1634" y="510"/>
                    <a:pt x="1628" y="515"/>
                    <a:pt x="1626" y="517"/>
                  </a:cubicBezTo>
                  <a:cubicBezTo>
                    <a:pt x="1623" y="519"/>
                    <a:pt x="1620" y="522"/>
                    <a:pt x="1618" y="524"/>
                  </a:cubicBezTo>
                  <a:cubicBezTo>
                    <a:pt x="1614" y="527"/>
                    <a:pt x="1613" y="528"/>
                    <a:pt x="1613" y="526"/>
                  </a:cubicBezTo>
                  <a:cubicBezTo>
                    <a:pt x="1613" y="525"/>
                    <a:pt x="1617" y="521"/>
                    <a:pt x="1622" y="517"/>
                  </a:cubicBezTo>
                  <a:close/>
                  <a:moveTo>
                    <a:pt x="1618" y="528"/>
                  </a:moveTo>
                  <a:cubicBezTo>
                    <a:pt x="1623" y="525"/>
                    <a:pt x="1623" y="525"/>
                    <a:pt x="1623" y="525"/>
                  </a:cubicBezTo>
                  <a:cubicBezTo>
                    <a:pt x="1619" y="530"/>
                    <a:pt x="1619" y="530"/>
                    <a:pt x="1619" y="530"/>
                  </a:cubicBezTo>
                  <a:cubicBezTo>
                    <a:pt x="1616" y="532"/>
                    <a:pt x="1614" y="535"/>
                    <a:pt x="1614" y="535"/>
                  </a:cubicBezTo>
                  <a:cubicBezTo>
                    <a:pt x="1614" y="535"/>
                    <a:pt x="1614" y="534"/>
                    <a:pt x="1614" y="533"/>
                  </a:cubicBezTo>
                  <a:cubicBezTo>
                    <a:pt x="1614" y="532"/>
                    <a:pt x="1616" y="530"/>
                    <a:pt x="1618" y="528"/>
                  </a:cubicBezTo>
                  <a:close/>
                  <a:moveTo>
                    <a:pt x="1626" y="555"/>
                  </a:moveTo>
                  <a:cubicBezTo>
                    <a:pt x="1628" y="553"/>
                    <a:pt x="1653" y="528"/>
                    <a:pt x="1656" y="525"/>
                  </a:cubicBezTo>
                  <a:cubicBezTo>
                    <a:pt x="1659" y="523"/>
                    <a:pt x="1661" y="524"/>
                    <a:pt x="1659" y="526"/>
                  </a:cubicBezTo>
                  <a:cubicBezTo>
                    <a:pt x="1659" y="527"/>
                    <a:pt x="1653" y="533"/>
                    <a:pt x="1646" y="539"/>
                  </a:cubicBezTo>
                  <a:cubicBezTo>
                    <a:pt x="1628" y="555"/>
                    <a:pt x="1625" y="557"/>
                    <a:pt x="1626" y="555"/>
                  </a:cubicBezTo>
                  <a:close/>
                  <a:moveTo>
                    <a:pt x="1659" y="462"/>
                  </a:moveTo>
                  <a:cubicBezTo>
                    <a:pt x="1657" y="464"/>
                    <a:pt x="1645" y="474"/>
                    <a:pt x="1633" y="484"/>
                  </a:cubicBezTo>
                  <a:cubicBezTo>
                    <a:pt x="1626" y="489"/>
                    <a:pt x="1619" y="495"/>
                    <a:pt x="1617" y="497"/>
                  </a:cubicBezTo>
                  <a:cubicBezTo>
                    <a:pt x="1614" y="500"/>
                    <a:pt x="1612" y="501"/>
                    <a:pt x="1613" y="499"/>
                  </a:cubicBezTo>
                  <a:cubicBezTo>
                    <a:pt x="1613" y="496"/>
                    <a:pt x="1658" y="457"/>
                    <a:pt x="1660" y="457"/>
                  </a:cubicBezTo>
                  <a:cubicBezTo>
                    <a:pt x="1661" y="457"/>
                    <a:pt x="1660" y="461"/>
                    <a:pt x="1659" y="462"/>
                  </a:cubicBezTo>
                  <a:close/>
                  <a:moveTo>
                    <a:pt x="1637" y="470"/>
                  </a:moveTo>
                  <a:cubicBezTo>
                    <a:pt x="1632" y="474"/>
                    <a:pt x="1625" y="479"/>
                    <a:pt x="1622" y="482"/>
                  </a:cubicBezTo>
                  <a:cubicBezTo>
                    <a:pt x="1618" y="485"/>
                    <a:pt x="1614" y="488"/>
                    <a:pt x="1614" y="488"/>
                  </a:cubicBezTo>
                  <a:cubicBezTo>
                    <a:pt x="1613" y="488"/>
                    <a:pt x="1613" y="487"/>
                    <a:pt x="1613" y="485"/>
                  </a:cubicBezTo>
                  <a:cubicBezTo>
                    <a:pt x="1613" y="484"/>
                    <a:pt x="1616" y="480"/>
                    <a:pt x="1626" y="472"/>
                  </a:cubicBezTo>
                  <a:cubicBezTo>
                    <a:pt x="1633" y="465"/>
                    <a:pt x="1643" y="457"/>
                    <a:pt x="1648" y="454"/>
                  </a:cubicBezTo>
                  <a:cubicBezTo>
                    <a:pt x="1652" y="450"/>
                    <a:pt x="1658" y="445"/>
                    <a:pt x="1661" y="443"/>
                  </a:cubicBezTo>
                  <a:cubicBezTo>
                    <a:pt x="1666" y="439"/>
                    <a:pt x="1667" y="438"/>
                    <a:pt x="1664" y="438"/>
                  </a:cubicBezTo>
                  <a:cubicBezTo>
                    <a:pt x="1662" y="437"/>
                    <a:pt x="1632" y="460"/>
                    <a:pt x="1620" y="470"/>
                  </a:cubicBezTo>
                  <a:cubicBezTo>
                    <a:pt x="1617" y="472"/>
                    <a:pt x="1614" y="474"/>
                    <a:pt x="1614" y="474"/>
                  </a:cubicBezTo>
                  <a:cubicBezTo>
                    <a:pt x="1613" y="473"/>
                    <a:pt x="1623" y="464"/>
                    <a:pt x="1634" y="456"/>
                  </a:cubicBezTo>
                  <a:cubicBezTo>
                    <a:pt x="1638" y="452"/>
                    <a:pt x="1646" y="446"/>
                    <a:pt x="1652" y="441"/>
                  </a:cubicBezTo>
                  <a:cubicBezTo>
                    <a:pt x="1662" y="433"/>
                    <a:pt x="1671" y="426"/>
                    <a:pt x="1672" y="427"/>
                  </a:cubicBezTo>
                  <a:cubicBezTo>
                    <a:pt x="1672" y="427"/>
                    <a:pt x="1672" y="437"/>
                    <a:pt x="1673" y="448"/>
                  </a:cubicBezTo>
                  <a:cubicBezTo>
                    <a:pt x="1673" y="468"/>
                    <a:pt x="1673" y="468"/>
                    <a:pt x="1673" y="468"/>
                  </a:cubicBezTo>
                  <a:cubicBezTo>
                    <a:pt x="1669" y="472"/>
                    <a:pt x="1669" y="472"/>
                    <a:pt x="1669" y="472"/>
                  </a:cubicBezTo>
                  <a:cubicBezTo>
                    <a:pt x="1667" y="473"/>
                    <a:pt x="1664" y="474"/>
                    <a:pt x="1664" y="474"/>
                  </a:cubicBezTo>
                  <a:cubicBezTo>
                    <a:pt x="1663" y="473"/>
                    <a:pt x="1663" y="464"/>
                    <a:pt x="1664" y="464"/>
                  </a:cubicBezTo>
                  <a:cubicBezTo>
                    <a:pt x="1665" y="463"/>
                    <a:pt x="1665" y="463"/>
                    <a:pt x="1664" y="462"/>
                  </a:cubicBezTo>
                  <a:cubicBezTo>
                    <a:pt x="1664" y="461"/>
                    <a:pt x="1663" y="460"/>
                    <a:pt x="1663" y="459"/>
                  </a:cubicBezTo>
                  <a:cubicBezTo>
                    <a:pt x="1664" y="459"/>
                    <a:pt x="1663" y="457"/>
                    <a:pt x="1663" y="456"/>
                  </a:cubicBezTo>
                  <a:cubicBezTo>
                    <a:pt x="1662" y="455"/>
                    <a:pt x="1663" y="454"/>
                    <a:pt x="1663" y="453"/>
                  </a:cubicBezTo>
                  <a:cubicBezTo>
                    <a:pt x="1665" y="451"/>
                    <a:pt x="1664" y="450"/>
                    <a:pt x="1661" y="451"/>
                  </a:cubicBezTo>
                  <a:cubicBezTo>
                    <a:pt x="1659" y="452"/>
                    <a:pt x="1648" y="461"/>
                    <a:pt x="1637" y="470"/>
                  </a:cubicBezTo>
                  <a:close/>
                  <a:moveTo>
                    <a:pt x="1597" y="534"/>
                  </a:moveTo>
                  <a:cubicBezTo>
                    <a:pt x="1598" y="536"/>
                    <a:pt x="1598" y="536"/>
                    <a:pt x="1596" y="538"/>
                  </a:cubicBezTo>
                  <a:cubicBezTo>
                    <a:pt x="1596" y="539"/>
                    <a:pt x="1591" y="541"/>
                    <a:pt x="1586" y="544"/>
                  </a:cubicBezTo>
                  <a:cubicBezTo>
                    <a:pt x="1577" y="548"/>
                    <a:pt x="1577" y="548"/>
                    <a:pt x="1577" y="548"/>
                  </a:cubicBezTo>
                  <a:cubicBezTo>
                    <a:pt x="1577" y="546"/>
                    <a:pt x="1577" y="546"/>
                    <a:pt x="1577" y="546"/>
                  </a:cubicBezTo>
                  <a:cubicBezTo>
                    <a:pt x="1577" y="544"/>
                    <a:pt x="1577" y="543"/>
                    <a:pt x="1577" y="543"/>
                  </a:cubicBezTo>
                  <a:cubicBezTo>
                    <a:pt x="1578" y="542"/>
                    <a:pt x="1582" y="540"/>
                    <a:pt x="1587" y="537"/>
                  </a:cubicBezTo>
                  <a:cubicBezTo>
                    <a:pt x="1594" y="534"/>
                    <a:pt x="1596" y="533"/>
                    <a:pt x="1597" y="534"/>
                  </a:cubicBezTo>
                  <a:close/>
                  <a:moveTo>
                    <a:pt x="1596" y="421"/>
                  </a:moveTo>
                  <a:cubicBezTo>
                    <a:pt x="1596" y="420"/>
                    <a:pt x="1596" y="419"/>
                    <a:pt x="1597" y="419"/>
                  </a:cubicBezTo>
                  <a:cubicBezTo>
                    <a:pt x="1597" y="419"/>
                    <a:pt x="1598" y="419"/>
                    <a:pt x="1598" y="419"/>
                  </a:cubicBezTo>
                  <a:cubicBezTo>
                    <a:pt x="1598" y="420"/>
                    <a:pt x="1597" y="421"/>
                    <a:pt x="1597" y="421"/>
                  </a:cubicBezTo>
                  <a:cubicBezTo>
                    <a:pt x="1596" y="423"/>
                    <a:pt x="1596" y="423"/>
                    <a:pt x="1596" y="421"/>
                  </a:cubicBezTo>
                  <a:close/>
                  <a:moveTo>
                    <a:pt x="1598" y="435"/>
                  </a:moveTo>
                  <a:cubicBezTo>
                    <a:pt x="1598" y="436"/>
                    <a:pt x="1598" y="440"/>
                    <a:pt x="1598" y="445"/>
                  </a:cubicBezTo>
                  <a:cubicBezTo>
                    <a:pt x="1599" y="450"/>
                    <a:pt x="1599" y="454"/>
                    <a:pt x="1598" y="454"/>
                  </a:cubicBezTo>
                  <a:cubicBezTo>
                    <a:pt x="1597" y="454"/>
                    <a:pt x="1597" y="451"/>
                    <a:pt x="1597" y="444"/>
                  </a:cubicBezTo>
                  <a:cubicBezTo>
                    <a:pt x="1597" y="439"/>
                    <a:pt x="1597" y="435"/>
                    <a:pt x="1598" y="435"/>
                  </a:cubicBezTo>
                  <a:close/>
                  <a:moveTo>
                    <a:pt x="1578" y="552"/>
                  </a:moveTo>
                  <a:cubicBezTo>
                    <a:pt x="1580" y="551"/>
                    <a:pt x="1594" y="543"/>
                    <a:pt x="1596" y="543"/>
                  </a:cubicBezTo>
                  <a:cubicBezTo>
                    <a:pt x="1597" y="543"/>
                    <a:pt x="1598" y="544"/>
                    <a:pt x="1598" y="547"/>
                  </a:cubicBezTo>
                  <a:cubicBezTo>
                    <a:pt x="1598" y="550"/>
                    <a:pt x="1597" y="550"/>
                    <a:pt x="1589" y="555"/>
                  </a:cubicBezTo>
                  <a:cubicBezTo>
                    <a:pt x="1584" y="558"/>
                    <a:pt x="1579" y="560"/>
                    <a:pt x="1579" y="560"/>
                  </a:cubicBezTo>
                  <a:cubicBezTo>
                    <a:pt x="1577" y="560"/>
                    <a:pt x="1577" y="554"/>
                    <a:pt x="1578" y="552"/>
                  </a:cubicBezTo>
                  <a:close/>
                  <a:moveTo>
                    <a:pt x="1598" y="557"/>
                  </a:moveTo>
                  <a:cubicBezTo>
                    <a:pt x="1598" y="561"/>
                    <a:pt x="1596" y="563"/>
                    <a:pt x="1588" y="567"/>
                  </a:cubicBezTo>
                  <a:cubicBezTo>
                    <a:pt x="1583" y="570"/>
                    <a:pt x="1580" y="571"/>
                    <a:pt x="1579" y="571"/>
                  </a:cubicBezTo>
                  <a:cubicBezTo>
                    <a:pt x="1578" y="571"/>
                    <a:pt x="1578" y="570"/>
                    <a:pt x="1578" y="567"/>
                  </a:cubicBezTo>
                  <a:cubicBezTo>
                    <a:pt x="1578" y="565"/>
                    <a:pt x="1579" y="564"/>
                    <a:pt x="1585" y="560"/>
                  </a:cubicBezTo>
                  <a:cubicBezTo>
                    <a:pt x="1596" y="555"/>
                    <a:pt x="1598" y="554"/>
                    <a:pt x="1598" y="557"/>
                  </a:cubicBezTo>
                  <a:close/>
                  <a:moveTo>
                    <a:pt x="1578" y="584"/>
                  </a:moveTo>
                  <a:cubicBezTo>
                    <a:pt x="1578" y="578"/>
                    <a:pt x="1578" y="577"/>
                    <a:pt x="1580" y="576"/>
                  </a:cubicBezTo>
                  <a:cubicBezTo>
                    <a:pt x="1581" y="575"/>
                    <a:pt x="1583" y="575"/>
                    <a:pt x="1584" y="575"/>
                  </a:cubicBezTo>
                  <a:cubicBezTo>
                    <a:pt x="1585" y="576"/>
                    <a:pt x="1585" y="576"/>
                    <a:pt x="1584" y="579"/>
                  </a:cubicBezTo>
                  <a:cubicBezTo>
                    <a:pt x="1583" y="581"/>
                    <a:pt x="1582" y="582"/>
                    <a:pt x="1581" y="582"/>
                  </a:cubicBezTo>
                  <a:cubicBezTo>
                    <a:pt x="1581" y="582"/>
                    <a:pt x="1581" y="583"/>
                    <a:pt x="1581" y="584"/>
                  </a:cubicBezTo>
                  <a:cubicBezTo>
                    <a:pt x="1581" y="585"/>
                    <a:pt x="1581" y="586"/>
                    <a:pt x="1582" y="586"/>
                  </a:cubicBezTo>
                  <a:cubicBezTo>
                    <a:pt x="1582" y="586"/>
                    <a:pt x="1582" y="586"/>
                    <a:pt x="1582" y="587"/>
                  </a:cubicBezTo>
                  <a:cubicBezTo>
                    <a:pt x="1583" y="588"/>
                    <a:pt x="1578" y="593"/>
                    <a:pt x="1578" y="592"/>
                  </a:cubicBezTo>
                  <a:cubicBezTo>
                    <a:pt x="1577" y="592"/>
                    <a:pt x="1577" y="588"/>
                    <a:pt x="1578" y="584"/>
                  </a:cubicBezTo>
                  <a:close/>
                  <a:moveTo>
                    <a:pt x="1586" y="585"/>
                  </a:moveTo>
                  <a:cubicBezTo>
                    <a:pt x="1588" y="583"/>
                    <a:pt x="1594" y="579"/>
                    <a:pt x="1599" y="577"/>
                  </a:cubicBezTo>
                  <a:cubicBezTo>
                    <a:pt x="1600" y="577"/>
                    <a:pt x="1601" y="577"/>
                    <a:pt x="1601" y="580"/>
                  </a:cubicBezTo>
                  <a:cubicBezTo>
                    <a:pt x="1601" y="584"/>
                    <a:pt x="1598" y="588"/>
                    <a:pt x="1596" y="588"/>
                  </a:cubicBezTo>
                  <a:cubicBezTo>
                    <a:pt x="1596" y="588"/>
                    <a:pt x="1595" y="589"/>
                    <a:pt x="1594" y="590"/>
                  </a:cubicBezTo>
                  <a:cubicBezTo>
                    <a:pt x="1593" y="593"/>
                    <a:pt x="1592" y="591"/>
                    <a:pt x="1593" y="588"/>
                  </a:cubicBezTo>
                  <a:cubicBezTo>
                    <a:pt x="1593" y="585"/>
                    <a:pt x="1592" y="585"/>
                    <a:pt x="1590" y="588"/>
                  </a:cubicBezTo>
                  <a:cubicBezTo>
                    <a:pt x="1589" y="589"/>
                    <a:pt x="1588" y="590"/>
                    <a:pt x="1587" y="590"/>
                  </a:cubicBezTo>
                  <a:cubicBezTo>
                    <a:pt x="1587" y="590"/>
                    <a:pt x="1585" y="591"/>
                    <a:pt x="1584" y="592"/>
                  </a:cubicBezTo>
                  <a:cubicBezTo>
                    <a:pt x="1579" y="599"/>
                    <a:pt x="1581" y="593"/>
                    <a:pt x="1586" y="585"/>
                  </a:cubicBezTo>
                  <a:close/>
                  <a:moveTo>
                    <a:pt x="1602" y="600"/>
                  </a:moveTo>
                  <a:cubicBezTo>
                    <a:pt x="1602" y="607"/>
                    <a:pt x="1602" y="607"/>
                    <a:pt x="1602" y="607"/>
                  </a:cubicBezTo>
                  <a:cubicBezTo>
                    <a:pt x="1598" y="609"/>
                    <a:pt x="1598" y="609"/>
                    <a:pt x="1598" y="609"/>
                  </a:cubicBezTo>
                  <a:cubicBezTo>
                    <a:pt x="1596" y="610"/>
                    <a:pt x="1594" y="610"/>
                    <a:pt x="1594" y="610"/>
                  </a:cubicBezTo>
                  <a:cubicBezTo>
                    <a:pt x="1594" y="608"/>
                    <a:pt x="1592" y="609"/>
                    <a:pt x="1590" y="611"/>
                  </a:cubicBezTo>
                  <a:cubicBezTo>
                    <a:pt x="1589" y="612"/>
                    <a:pt x="1586" y="614"/>
                    <a:pt x="1585" y="614"/>
                  </a:cubicBezTo>
                  <a:cubicBezTo>
                    <a:pt x="1582" y="615"/>
                    <a:pt x="1582" y="615"/>
                    <a:pt x="1582" y="613"/>
                  </a:cubicBezTo>
                  <a:cubicBezTo>
                    <a:pt x="1584" y="607"/>
                    <a:pt x="1587" y="601"/>
                    <a:pt x="1590" y="599"/>
                  </a:cubicBezTo>
                  <a:cubicBezTo>
                    <a:pt x="1593" y="596"/>
                    <a:pt x="1600" y="592"/>
                    <a:pt x="1601" y="593"/>
                  </a:cubicBezTo>
                  <a:cubicBezTo>
                    <a:pt x="1601" y="593"/>
                    <a:pt x="1601" y="596"/>
                    <a:pt x="1602" y="600"/>
                  </a:cubicBezTo>
                  <a:close/>
                  <a:moveTo>
                    <a:pt x="1601" y="283"/>
                  </a:moveTo>
                  <a:cubicBezTo>
                    <a:pt x="1602" y="284"/>
                    <a:pt x="1602" y="285"/>
                    <a:pt x="1601" y="286"/>
                  </a:cubicBezTo>
                  <a:cubicBezTo>
                    <a:pt x="1601" y="287"/>
                    <a:pt x="1601" y="286"/>
                    <a:pt x="1601" y="285"/>
                  </a:cubicBezTo>
                  <a:cubicBezTo>
                    <a:pt x="1601" y="283"/>
                    <a:pt x="1601" y="282"/>
                    <a:pt x="1601" y="283"/>
                  </a:cubicBezTo>
                  <a:close/>
                  <a:moveTo>
                    <a:pt x="1656" y="597"/>
                  </a:moveTo>
                  <a:cubicBezTo>
                    <a:pt x="1660" y="592"/>
                    <a:pt x="1672" y="580"/>
                    <a:pt x="1674" y="580"/>
                  </a:cubicBezTo>
                  <a:cubicBezTo>
                    <a:pt x="1674" y="580"/>
                    <a:pt x="1675" y="582"/>
                    <a:pt x="1675" y="583"/>
                  </a:cubicBezTo>
                  <a:cubicBezTo>
                    <a:pt x="1675" y="585"/>
                    <a:pt x="1673" y="587"/>
                    <a:pt x="1668" y="592"/>
                  </a:cubicBezTo>
                  <a:cubicBezTo>
                    <a:pt x="1664" y="595"/>
                    <a:pt x="1660" y="598"/>
                    <a:pt x="1659" y="599"/>
                  </a:cubicBezTo>
                  <a:cubicBezTo>
                    <a:pt x="1654" y="602"/>
                    <a:pt x="1653" y="601"/>
                    <a:pt x="1656" y="597"/>
                  </a:cubicBezTo>
                  <a:close/>
                  <a:moveTo>
                    <a:pt x="1653" y="591"/>
                  </a:moveTo>
                  <a:cubicBezTo>
                    <a:pt x="1652" y="592"/>
                    <a:pt x="1647" y="597"/>
                    <a:pt x="1642" y="601"/>
                  </a:cubicBezTo>
                  <a:cubicBezTo>
                    <a:pt x="1634" y="607"/>
                    <a:pt x="1631" y="610"/>
                    <a:pt x="1631" y="608"/>
                  </a:cubicBezTo>
                  <a:cubicBezTo>
                    <a:pt x="1631" y="607"/>
                    <a:pt x="1639" y="597"/>
                    <a:pt x="1641" y="596"/>
                  </a:cubicBezTo>
                  <a:cubicBezTo>
                    <a:pt x="1644" y="593"/>
                    <a:pt x="1649" y="590"/>
                    <a:pt x="1653" y="589"/>
                  </a:cubicBezTo>
                  <a:cubicBezTo>
                    <a:pt x="1656" y="588"/>
                    <a:pt x="1656" y="588"/>
                    <a:pt x="1656" y="588"/>
                  </a:cubicBezTo>
                  <a:lnTo>
                    <a:pt x="1653" y="591"/>
                  </a:lnTo>
                  <a:close/>
                  <a:moveTo>
                    <a:pt x="1657" y="585"/>
                  </a:moveTo>
                  <a:cubicBezTo>
                    <a:pt x="1653" y="587"/>
                    <a:pt x="1649" y="588"/>
                    <a:pt x="1649" y="588"/>
                  </a:cubicBezTo>
                  <a:cubicBezTo>
                    <a:pt x="1648" y="588"/>
                    <a:pt x="1650" y="585"/>
                    <a:pt x="1655" y="580"/>
                  </a:cubicBezTo>
                  <a:cubicBezTo>
                    <a:pt x="1659" y="575"/>
                    <a:pt x="1661" y="574"/>
                    <a:pt x="1663" y="574"/>
                  </a:cubicBezTo>
                  <a:cubicBezTo>
                    <a:pt x="1664" y="574"/>
                    <a:pt x="1666" y="574"/>
                    <a:pt x="1668" y="572"/>
                  </a:cubicBezTo>
                  <a:cubicBezTo>
                    <a:pt x="1672" y="569"/>
                    <a:pt x="1674" y="569"/>
                    <a:pt x="1674" y="572"/>
                  </a:cubicBezTo>
                  <a:cubicBezTo>
                    <a:pt x="1674" y="575"/>
                    <a:pt x="1667" y="580"/>
                    <a:pt x="1657" y="585"/>
                  </a:cubicBezTo>
                  <a:close/>
                  <a:moveTo>
                    <a:pt x="1668" y="516"/>
                  </a:moveTo>
                  <a:cubicBezTo>
                    <a:pt x="1669" y="516"/>
                    <a:pt x="1669" y="516"/>
                    <a:pt x="1669" y="517"/>
                  </a:cubicBezTo>
                  <a:cubicBezTo>
                    <a:pt x="1669" y="518"/>
                    <a:pt x="1669" y="518"/>
                    <a:pt x="1668" y="518"/>
                  </a:cubicBezTo>
                  <a:cubicBezTo>
                    <a:pt x="1668" y="518"/>
                    <a:pt x="1668" y="518"/>
                    <a:pt x="1668" y="517"/>
                  </a:cubicBezTo>
                  <a:cubicBezTo>
                    <a:pt x="1668" y="516"/>
                    <a:pt x="1668" y="516"/>
                    <a:pt x="1668" y="516"/>
                  </a:cubicBezTo>
                  <a:close/>
                  <a:moveTo>
                    <a:pt x="1668" y="507"/>
                  </a:moveTo>
                  <a:cubicBezTo>
                    <a:pt x="1668" y="506"/>
                    <a:pt x="1668" y="506"/>
                    <a:pt x="1668" y="506"/>
                  </a:cubicBezTo>
                  <a:cubicBezTo>
                    <a:pt x="1668" y="507"/>
                    <a:pt x="1668" y="508"/>
                    <a:pt x="1668" y="509"/>
                  </a:cubicBezTo>
                  <a:cubicBezTo>
                    <a:pt x="1668" y="509"/>
                    <a:pt x="1668" y="509"/>
                    <a:pt x="1668" y="507"/>
                  </a:cubicBezTo>
                  <a:close/>
                  <a:moveTo>
                    <a:pt x="1673" y="374"/>
                  </a:moveTo>
                  <a:cubicBezTo>
                    <a:pt x="1673" y="374"/>
                    <a:pt x="1673" y="375"/>
                    <a:pt x="1674" y="377"/>
                  </a:cubicBezTo>
                  <a:cubicBezTo>
                    <a:pt x="1674" y="378"/>
                    <a:pt x="1674" y="380"/>
                    <a:pt x="1673" y="380"/>
                  </a:cubicBezTo>
                  <a:cubicBezTo>
                    <a:pt x="1673" y="380"/>
                    <a:pt x="1672" y="378"/>
                    <a:pt x="1672" y="377"/>
                  </a:cubicBezTo>
                  <a:cubicBezTo>
                    <a:pt x="1672" y="375"/>
                    <a:pt x="1673" y="374"/>
                    <a:pt x="1673" y="374"/>
                  </a:cubicBezTo>
                  <a:close/>
                  <a:moveTo>
                    <a:pt x="1672" y="368"/>
                  </a:moveTo>
                  <a:cubicBezTo>
                    <a:pt x="1671" y="366"/>
                    <a:pt x="1673" y="363"/>
                    <a:pt x="1674" y="365"/>
                  </a:cubicBezTo>
                  <a:cubicBezTo>
                    <a:pt x="1674" y="365"/>
                    <a:pt x="1674" y="366"/>
                    <a:pt x="1674" y="368"/>
                  </a:cubicBezTo>
                  <a:cubicBezTo>
                    <a:pt x="1673" y="371"/>
                    <a:pt x="1673" y="371"/>
                    <a:pt x="1673" y="371"/>
                  </a:cubicBezTo>
                  <a:lnTo>
                    <a:pt x="1672" y="368"/>
                  </a:lnTo>
                  <a:close/>
                  <a:moveTo>
                    <a:pt x="1673" y="383"/>
                  </a:moveTo>
                  <a:cubicBezTo>
                    <a:pt x="1674" y="384"/>
                    <a:pt x="1674" y="386"/>
                    <a:pt x="1674" y="388"/>
                  </a:cubicBezTo>
                  <a:cubicBezTo>
                    <a:pt x="1674" y="394"/>
                    <a:pt x="1673" y="392"/>
                    <a:pt x="1672" y="387"/>
                  </a:cubicBezTo>
                  <a:cubicBezTo>
                    <a:pt x="1672" y="383"/>
                    <a:pt x="1673" y="382"/>
                    <a:pt x="1673" y="383"/>
                  </a:cubicBezTo>
                  <a:close/>
                  <a:moveTo>
                    <a:pt x="1673" y="348"/>
                  </a:moveTo>
                  <a:cubicBezTo>
                    <a:pt x="1670" y="351"/>
                    <a:pt x="1669" y="350"/>
                    <a:pt x="1670" y="345"/>
                  </a:cubicBezTo>
                  <a:cubicBezTo>
                    <a:pt x="1670" y="341"/>
                    <a:pt x="1670" y="340"/>
                    <a:pt x="1672" y="339"/>
                  </a:cubicBezTo>
                  <a:cubicBezTo>
                    <a:pt x="1674" y="337"/>
                    <a:pt x="1674" y="337"/>
                    <a:pt x="1674" y="342"/>
                  </a:cubicBezTo>
                  <a:cubicBezTo>
                    <a:pt x="1674" y="345"/>
                    <a:pt x="1674" y="347"/>
                    <a:pt x="1673" y="348"/>
                  </a:cubicBezTo>
                  <a:close/>
                  <a:moveTo>
                    <a:pt x="1674" y="353"/>
                  </a:moveTo>
                  <a:cubicBezTo>
                    <a:pt x="1673" y="353"/>
                    <a:pt x="1673" y="354"/>
                    <a:pt x="1672" y="354"/>
                  </a:cubicBezTo>
                  <a:cubicBezTo>
                    <a:pt x="1672" y="354"/>
                    <a:pt x="1671" y="353"/>
                    <a:pt x="1671" y="353"/>
                  </a:cubicBezTo>
                  <a:cubicBezTo>
                    <a:pt x="1671" y="352"/>
                    <a:pt x="1672" y="352"/>
                    <a:pt x="1673" y="352"/>
                  </a:cubicBezTo>
                  <a:cubicBezTo>
                    <a:pt x="1674" y="352"/>
                    <a:pt x="1674" y="352"/>
                    <a:pt x="1674" y="353"/>
                  </a:cubicBezTo>
                  <a:close/>
                  <a:moveTo>
                    <a:pt x="1613" y="384"/>
                  </a:moveTo>
                  <a:cubicBezTo>
                    <a:pt x="1612" y="384"/>
                    <a:pt x="1613" y="383"/>
                    <a:pt x="1614" y="382"/>
                  </a:cubicBezTo>
                  <a:cubicBezTo>
                    <a:pt x="1616" y="380"/>
                    <a:pt x="1626" y="372"/>
                    <a:pt x="1629" y="370"/>
                  </a:cubicBezTo>
                  <a:cubicBezTo>
                    <a:pt x="1631" y="370"/>
                    <a:pt x="1634" y="367"/>
                    <a:pt x="1638" y="364"/>
                  </a:cubicBezTo>
                  <a:cubicBezTo>
                    <a:pt x="1643" y="360"/>
                    <a:pt x="1646" y="359"/>
                    <a:pt x="1650" y="359"/>
                  </a:cubicBezTo>
                  <a:cubicBezTo>
                    <a:pt x="1654" y="358"/>
                    <a:pt x="1657" y="358"/>
                    <a:pt x="1658" y="358"/>
                  </a:cubicBezTo>
                  <a:cubicBezTo>
                    <a:pt x="1658" y="359"/>
                    <a:pt x="1655" y="362"/>
                    <a:pt x="1647" y="368"/>
                  </a:cubicBezTo>
                  <a:cubicBezTo>
                    <a:pt x="1640" y="373"/>
                    <a:pt x="1630" y="380"/>
                    <a:pt x="1625" y="384"/>
                  </a:cubicBezTo>
                  <a:cubicBezTo>
                    <a:pt x="1619" y="388"/>
                    <a:pt x="1614" y="392"/>
                    <a:pt x="1614" y="392"/>
                  </a:cubicBezTo>
                  <a:cubicBezTo>
                    <a:pt x="1613" y="392"/>
                    <a:pt x="1613" y="390"/>
                    <a:pt x="1614" y="388"/>
                  </a:cubicBezTo>
                  <a:cubicBezTo>
                    <a:pt x="1614" y="386"/>
                    <a:pt x="1614" y="385"/>
                    <a:pt x="1613" y="384"/>
                  </a:cubicBezTo>
                  <a:close/>
                  <a:moveTo>
                    <a:pt x="1613" y="187"/>
                  </a:moveTo>
                  <a:cubicBezTo>
                    <a:pt x="1629" y="183"/>
                    <a:pt x="1663" y="181"/>
                    <a:pt x="1669" y="183"/>
                  </a:cubicBezTo>
                  <a:cubicBezTo>
                    <a:pt x="1670" y="183"/>
                    <a:pt x="1671" y="185"/>
                    <a:pt x="1671" y="186"/>
                  </a:cubicBezTo>
                  <a:cubicBezTo>
                    <a:pt x="1671" y="187"/>
                    <a:pt x="1671" y="187"/>
                    <a:pt x="1662" y="187"/>
                  </a:cubicBezTo>
                  <a:cubicBezTo>
                    <a:pt x="1653" y="187"/>
                    <a:pt x="1627" y="189"/>
                    <a:pt x="1616" y="192"/>
                  </a:cubicBezTo>
                  <a:cubicBezTo>
                    <a:pt x="1613" y="192"/>
                    <a:pt x="1609" y="193"/>
                    <a:pt x="1608" y="193"/>
                  </a:cubicBezTo>
                  <a:cubicBezTo>
                    <a:pt x="1606" y="192"/>
                    <a:pt x="1605" y="193"/>
                    <a:pt x="1604" y="196"/>
                  </a:cubicBezTo>
                  <a:cubicBezTo>
                    <a:pt x="1603" y="199"/>
                    <a:pt x="1603" y="199"/>
                    <a:pt x="1603" y="199"/>
                  </a:cubicBezTo>
                  <a:cubicBezTo>
                    <a:pt x="1603" y="196"/>
                    <a:pt x="1603" y="196"/>
                    <a:pt x="1603" y="196"/>
                  </a:cubicBezTo>
                  <a:cubicBezTo>
                    <a:pt x="1603" y="195"/>
                    <a:pt x="1603" y="191"/>
                    <a:pt x="1603" y="187"/>
                  </a:cubicBezTo>
                  <a:cubicBezTo>
                    <a:pt x="1603" y="181"/>
                    <a:pt x="1603" y="181"/>
                    <a:pt x="1603" y="181"/>
                  </a:cubicBezTo>
                  <a:cubicBezTo>
                    <a:pt x="1607" y="180"/>
                    <a:pt x="1607" y="180"/>
                    <a:pt x="1607" y="180"/>
                  </a:cubicBezTo>
                  <a:cubicBezTo>
                    <a:pt x="1610" y="180"/>
                    <a:pt x="1622" y="179"/>
                    <a:pt x="1633" y="178"/>
                  </a:cubicBezTo>
                  <a:cubicBezTo>
                    <a:pt x="1655" y="176"/>
                    <a:pt x="1669" y="176"/>
                    <a:pt x="1670" y="178"/>
                  </a:cubicBezTo>
                  <a:cubicBezTo>
                    <a:pt x="1670" y="178"/>
                    <a:pt x="1664" y="179"/>
                    <a:pt x="1654" y="179"/>
                  </a:cubicBezTo>
                  <a:cubicBezTo>
                    <a:pt x="1638" y="179"/>
                    <a:pt x="1627" y="180"/>
                    <a:pt x="1614" y="183"/>
                  </a:cubicBezTo>
                  <a:cubicBezTo>
                    <a:pt x="1606" y="185"/>
                    <a:pt x="1605" y="185"/>
                    <a:pt x="1605" y="187"/>
                  </a:cubicBezTo>
                  <a:cubicBezTo>
                    <a:pt x="1605" y="188"/>
                    <a:pt x="1604" y="188"/>
                    <a:pt x="1613" y="187"/>
                  </a:cubicBezTo>
                  <a:close/>
                  <a:moveTo>
                    <a:pt x="1637" y="344"/>
                  </a:moveTo>
                  <a:cubicBezTo>
                    <a:pt x="1638" y="344"/>
                    <a:pt x="1637" y="344"/>
                    <a:pt x="1637" y="344"/>
                  </a:cubicBezTo>
                  <a:cubicBezTo>
                    <a:pt x="1637" y="344"/>
                    <a:pt x="1634" y="345"/>
                    <a:pt x="1632" y="345"/>
                  </a:cubicBezTo>
                  <a:cubicBezTo>
                    <a:pt x="1630" y="346"/>
                    <a:pt x="1627" y="346"/>
                    <a:pt x="1626" y="346"/>
                  </a:cubicBezTo>
                  <a:cubicBezTo>
                    <a:pt x="1624" y="346"/>
                    <a:pt x="1624" y="346"/>
                    <a:pt x="1628" y="343"/>
                  </a:cubicBezTo>
                  <a:cubicBezTo>
                    <a:pt x="1632" y="339"/>
                    <a:pt x="1637" y="337"/>
                    <a:pt x="1641" y="338"/>
                  </a:cubicBezTo>
                  <a:cubicBezTo>
                    <a:pt x="1644" y="338"/>
                    <a:pt x="1644" y="338"/>
                    <a:pt x="1644" y="338"/>
                  </a:cubicBezTo>
                  <a:cubicBezTo>
                    <a:pt x="1640" y="340"/>
                    <a:pt x="1640" y="340"/>
                    <a:pt x="1640" y="340"/>
                  </a:cubicBezTo>
                  <a:cubicBezTo>
                    <a:pt x="1638" y="342"/>
                    <a:pt x="1637" y="343"/>
                    <a:pt x="1637" y="344"/>
                  </a:cubicBezTo>
                  <a:close/>
                  <a:moveTo>
                    <a:pt x="1608" y="445"/>
                  </a:moveTo>
                  <a:cubicBezTo>
                    <a:pt x="1608" y="445"/>
                    <a:pt x="1609" y="446"/>
                    <a:pt x="1609" y="446"/>
                  </a:cubicBezTo>
                  <a:cubicBezTo>
                    <a:pt x="1609" y="447"/>
                    <a:pt x="1608" y="448"/>
                    <a:pt x="1608" y="448"/>
                  </a:cubicBezTo>
                  <a:cubicBezTo>
                    <a:pt x="1607" y="448"/>
                    <a:pt x="1607" y="448"/>
                    <a:pt x="1607" y="446"/>
                  </a:cubicBezTo>
                  <a:cubicBezTo>
                    <a:pt x="1607" y="445"/>
                    <a:pt x="1607" y="444"/>
                    <a:pt x="1608" y="445"/>
                  </a:cubicBezTo>
                  <a:close/>
                  <a:moveTo>
                    <a:pt x="1608" y="433"/>
                  </a:moveTo>
                  <a:cubicBezTo>
                    <a:pt x="1609" y="433"/>
                    <a:pt x="1609" y="433"/>
                    <a:pt x="1609" y="434"/>
                  </a:cubicBezTo>
                  <a:cubicBezTo>
                    <a:pt x="1609" y="435"/>
                    <a:pt x="1608" y="436"/>
                    <a:pt x="1607" y="436"/>
                  </a:cubicBezTo>
                  <a:cubicBezTo>
                    <a:pt x="1606" y="436"/>
                    <a:pt x="1607" y="434"/>
                    <a:pt x="1608" y="433"/>
                  </a:cubicBezTo>
                  <a:close/>
                  <a:moveTo>
                    <a:pt x="1609" y="454"/>
                  </a:moveTo>
                  <a:cubicBezTo>
                    <a:pt x="1609" y="455"/>
                    <a:pt x="1608" y="456"/>
                    <a:pt x="1608" y="456"/>
                  </a:cubicBezTo>
                  <a:cubicBezTo>
                    <a:pt x="1607" y="456"/>
                    <a:pt x="1607" y="455"/>
                    <a:pt x="1607" y="454"/>
                  </a:cubicBezTo>
                  <a:cubicBezTo>
                    <a:pt x="1608" y="454"/>
                    <a:pt x="1608" y="453"/>
                    <a:pt x="1608" y="453"/>
                  </a:cubicBezTo>
                  <a:cubicBezTo>
                    <a:pt x="1608" y="453"/>
                    <a:pt x="1609" y="454"/>
                    <a:pt x="1609" y="454"/>
                  </a:cubicBezTo>
                  <a:close/>
                  <a:moveTo>
                    <a:pt x="1608" y="532"/>
                  </a:moveTo>
                  <a:cubicBezTo>
                    <a:pt x="1607" y="532"/>
                    <a:pt x="1607" y="533"/>
                    <a:pt x="1606" y="533"/>
                  </a:cubicBezTo>
                  <a:cubicBezTo>
                    <a:pt x="1605" y="533"/>
                    <a:pt x="1605" y="532"/>
                    <a:pt x="1606" y="531"/>
                  </a:cubicBezTo>
                  <a:cubicBezTo>
                    <a:pt x="1607" y="530"/>
                    <a:pt x="1609" y="530"/>
                    <a:pt x="1608" y="532"/>
                  </a:cubicBezTo>
                  <a:close/>
                  <a:moveTo>
                    <a:pt x="1608" y="471"/>
                  </a:moveTo>
                  <a:cubicBezTo>
                    <a:pt x="1608" y="471"/>
                    <a:pt x="1608" y="470"/>
                    <a:pt x="1609" y="470"/>
                  </a:cubicBezTo>
                  <a:cubicBezTo>
                    <a:pt x="1609" y="470"/>
                    <a:pt x="1610" y="471"/>
                    <a:pt x="1610" y="471"/>
                  </a:cubicBezTo>
                  <a:cubicBezTo>
                    <a:pt x="1610" y="472"/>
                    <a:pt x="1609" y="472"/>
                    <a:pt x="1609" y="472"/>
                  </a:cubicBezTo>
                  <a:cubicBezTo>
                    <a:pt x="1608" y="472"/>
                    <a:pt x="1608" y="472"/>
                    <a:pt x="1608" y="471"/>
                  </a:cubicBezTo>
                  <a:close/>
                  <a:moveTo>
                    <a:pt x="1606" y="427"/>
                  </a:moveTo>
                  <a:cubicBezTo>
                    <a:pt x="1606" y="425"/>
                    <a:pt x="1609" y="423"/>
                    <a:pt x="1610" y="424"/>
                  </a:cubicBezTo>
                  <a:cubicBezTo>
                    <a:pt x="1611" y="424"/>
                    <a:pt x="1611" y="425"/>
                    <a:pt x="1610" y="426"/>
                  </a:cubicBezTo>
                  <a:cubicBezTo>
                    <a:pt x="1608" y="428"/>
                    <a:pt x="1606" y="429"/>
                    <a:pt x="1606" y="427"/>
                  </a:cubicBezTo>
                  <a:close/>
                  <a:moveTo>
                    <a:pt x="1610" y="415"/>
                  </a:moveTo>
                  <a:cubicBezTo>
                    <a:pt x="1610" y="418"/>
                    <a:pt x="1607" y="418"/>
                    <a:pt x="1607" y="415"/>
                  </a:cubicBezTo>
                  <a:cubicBezTo>
                    <a:pt x="1607" y="414"/>
                    <a:pt x="1608" y="413"/>
                    <a:pt x="1609" y="413"/>
                  </a:cubicBezTo>
                  <a:cubicBezTo>
                    <a:pt x="1610" y="413"/>
                    <a:pt x="1610" y="413"/>
                    <a:pt x="1610" y="415"/>
                  </a:cubicBezTo>
                  <a:close/>
                  <a:moveTo>
                    <a:pt x="1610" y="320"/>
                  </a:moveTo>
                  <a:cubicBezTo>
                    <a:pt x="1610" y="319"/>
                    <a:pt x="1610" y="318"/>
                    <a:pt x="1609" y="318"/>
                  </a:cubicBezTo>
                  <a:cubicBezTo>
                    <a:pt x="1609" y="317"/>
                    <a:pt x="1625" y="315"/>
                    <a:pt x="1626" y="315"/>
                  </a:cubicBezTo>
                  <a:cubicBezTo>
                    <a:pt x="1627" y="316"/>
                    <a:pt x="1619" y="319"/>
                    <a:pt x="1616" y="320"/>
                  </a:cubicBezTo>
                  <a:cubicBezTo>
                    <a:pt x="1614" y="320"/>
                    <a:pt x="1612" y="321"/>
                    <a:pt x="1611" y="321"/>
                  </a:cubicBezTo>
                  <a:cubicBezTo>
                    <a:pt x="1610" y="322"/>
                    <a:pt x="1610" y="321"/>
                    <a:pt x="1610" y="320"/>
                  </a:cubicBezTo>
                  <a:close/>
                  <a:moveTo>
                    <a:pt x="1626" y="284"/>
                  </a:moveTo>
                  <a:cubicBezTo>
                    <a:pt x="1623" y="284"/>
                    <a:pt x="1618" y="285"/>
                    <a:pt x="1614" y="285"/>
                  </a:cubicBezTo>
                  <a:cubicBezTo>
                    <a:pt x="1607" y="286"/>
                    <a:pt x="1607" y="286"/>
                    <a:pt x="1607" y="286"/>
                  </a:cubicBezTo>
                  <a:cubicBezTo>
                    <a:pt x="1608" y="283"/>
                    <a:pt x="1608" y="283"/>
                    <a:pt x="1608" y="283"/>
                  </a:cubicBezTo>
                  <a:cubicBezTo>
                    <a:pt x="1608" y="280"/>
                    <a:pt x="1606" y="281"/>
                    <a:pt x="1630" y="278"/>
                  </a:cubicBezTo>
                  <a:cubicBezTo>
                    <a:pt x="1644" y="276"/>
                    <a:pt x="1671" y="275"/>
                    <a:pt x="1672" y="276"/>
                  </a:cubicBezTo>
                  <a:cubicBezTo>
                    <a:pt x="1673" y="276"/>
                    <a:pt x="1673" y="279"/>
                    <a:pt x="1673" y="283"/>
                  </a:cubicBezTo>
                  <a:cubicBezTo>
                    <a:pt x="1672" y="290"/>
                    <a:pt x="1672" y="290"/>
                    <a:pt x="1672" y="290"/>
                  </a:cubicBezTo>
                  <a:cubicBezTo>
                    <a:pt x="1655" y="290"/>
                    <a:pt x="1655" y="290"/>
                    <a:pt x="1655" y="290"/>
                  </a:cubicBezTo>
                  <a:cubicBezTo>
                    <a:pt x="1645" y="290"/>
                    <a:pt x="1633" y="291"/>
                    <a:pt x="1628" y="292"/>
                  </a:cubicBezTo>
                  <a:cubicBezTo>
                    <a:pt x="1605" y="294"/>
                    <a:pt x="1600" y="292"/>
                    <a:pt x="1623" y="288"/>
                  </a:cubicBezTo>
                  <a:cubicBezTo>
                    <a:pt x="1635" y="286"/>
                    <a:pt x="1642" y="286"/>
                    <a:pt x="1665" y="284"/>
                  </a:cubicBezTo>
                  <a:cubicBezTo>
                    <a:pt x="1668" y="284"/>
                    <a:pt x="1671" y="284"/>
                    <a:pt x="1672" y="283"/>
                  </a:cubicBezTo>
                  <a:cubicBezTo>
                    <a:pt x="1675" y="280"/>
                    <a:pt x="1648" y="280"/>
                    <a:pt x="1626" y="284"/>
                  </a:cubicBezTo>
                  <a:close/>
                  <a:moveTo>
                    <a:pt x="1674" y="315"/>
                  </a:moveTo>
                  <a:cubicBezTo>
                    <a:pt x="1673" y="315"/>
                    <a:pt x="1673" y="315"/>
                    <a:pt x="1673" y="313"/>
                  </a:cubicBezTo>
                  <a:cubicBezTo>
                    <a:pt x="1673" y="312"/>
                    <a:pt x="1673" y="312"/>
                    <a:pt x="1674" y="312"/>
                  </a:cubicBezTo>
                  <a:cubicBezTo>
                    <a:pt x="1674" y="313"/>
                    <a:pt x="1674" y="314"/>
                    <a:pt x="1674" y="315"/>
                  </a:cubicBezTo>
                  <a:close/>
                  <a:moveTo>
                    <a:pt x="1674" y="322"/>
                  </a:moveTo>
                  <a:cubicBezTo>
                    <a:pt x="1674" y="323"/>
                    <a:pt x="1674" y="323"/>
                    <a:pt x="1673" y="323"/>
                  </a:cubicBezTo>
                  <a:cubicBezTo>
                    <a:pt x="1673" y="323"/>
                    <a:pt x="1672" y="323"/>
                    <a:pt x="1672" y="323"/>
                  </a:cubicBezTo>
                  <a:cubicBezTo>
                    <a:pt x="1672" y="322"/>
                    <a:pt x="1673" y="322"/>
                    <a:pt x="1673" y="322"/>
                  </a:cubicBezTo>
                  <a:cubicBezTo>
                    <a:pt x="1674" y="321"/>
                    <a:pt x="1674" y="321"/>
                    <a:pt x="1674" y="322"/>
                  </a:cubicBezTo>
                  <a:close/>
                  <a:moveTo>
                    <a:pt x="1673" y="269"/>
                  </a:moveTo>
                  <a:cubicBezTo>
                    <a:pt x="1673" y="272"/>
                    <a:pt x="1673" y="272"/>
                    <a:pt x="1666" y="271"/>
                  </a:cubicBezTo>
                  <a:cubicBezTo>
                    <a:pt x="1658" y="271"/>
                    <a:pt x="1637" y="273"/>
                    <a:pt x="1622" y="275"/>
                  </a:cubicBezTo>
                  <a:cubicBezTo>
                    <a:pt x="1609" y="277"/>
                    <a:pt x="1607" y="277"/>
                    <a:pt x="1607" y="274"/>
                  </a:cubicBezTo>
                  <a:cubicBezTo>
                    <a:pt x="1607" y="273"/>
                    <a:pt x="1608" y="273"/>
                    <a:pt x="1608" y="273"/>
                  </a:cubicBezTo>
                  <a:cubicBezTo>
                    <a:pt x="1609" y="273"/>
                    <a:pt x="1614" y="272"/>
                    <a:pt x="1620" y="271"/>
                  </a:cubicBezTo>
                  <a:cubicBezTo>
                    <a:pt x="1634" y="269"/>
                    <a:pt x="1666" y="266"/>
                    <a:pt x="1670" y="266"/>
                  </a:cubicBezTo>
                  <a:cubicBezTo>
                    <a:pt x="1673" y="267"/>
                    <a:pt x="1674" y="267"/>
                    <a:pt x="1673" y="269"/>
                  </a:cubicBezTo>
                  <a:close/>
                  <a:moveTo>
                    <a:pt x="1633" y="295"/>
                  </a:moveTo>
                  <a:cubicBezTo>
                    <a:pt x="1650" y="293"/>
                    <a:pt x="1671" y="293"/>
                    <a:pt x="1672" y="294"/>
                  </a:cubicBezTo>
                  <a:cubicBezTo>
                    <a:pt x="1673" y="295"/>
                    <a:pt x="1671" y="297"/>
                    <a:pt x="1669" y="297"/>
                  </a:cubicBezTo>
                  <a:cubicBezTo>
                    <a:pt x="1667" y="297"/>
                    <a:pt x="1666" y="297"/>
                    <a:pt x="1667" y="296"/>
                  </a:cubicBezTo>
                  <a:cubicBezTo>
                    <a:pt x="1667" y="294"/>
                    <a:pt x="1666" y="294"/>
                    <a:pt x="1664" y="296"/>
                  </a:cubicBezTo>
                  <a:cubicBezTo>
                    <a:pt x="1663" y="297"/>
                    <a:pt x="1658" y="298"/>
                    <a:pt x="1640" y="299"/>
                  </a:cubicBezTo>
                  <a:cubicBezTo>
                    <a:pt x="1636" y="299"/>
                    <a:pt x="1629" y="300"/>
                    <a:pt x="1625" y="300"/>
                  </a:cubicBezTo>
                  <a:cubicBezTo>
                    <a:pt x="1612" y="302"/>
                    <a:pt x="1609" y="302"/>
                    <a:pt x="1609" y="300"/>
                  </a:cubicBezTo>
                  <a:cubicBezTo>
                    <a:pt x="1609" y="297"/>
                    <a:pt x="1610" y="297"/>
                    <a:pt x="1633" y="295"/>
                  </a:cubicBezTo>
                  <a:close/>
                  <a:moveTo>
                    <a:pt x="1638" y="307"/>
                  </a:moveTo>
                  <a:cubicBezTo>
                    <a:pt x="1635" y="309"/>
                    <a:pt x="1631" y="310"/>
                    <a:pt x="1628" y="311"/>
                  </a:cubicBezTo>
                  <a:cubicBezTo>
                    <a:pt x="1621" y="312"/>
                    <a:pt x="1617" y="312"/>
                    <a:pt x="1617" y="311"/>
                  </a:cubicBezTo>
                  <a:cubicBezTo>
                    <a:pt x="1617" y="311"/>
                    <a:pt x="1619" y="310"/>
                    <a:pt x="1622" y="308"/>
                  </a:cubicBezTo>
                  <a:cubicBezTo>
                    <a:pt x="1624" y="307"/>
                    <a:pt x="1627" y="305"/>
                    <a:pt x="1627" y="305"/>
                  </a:cubicBezTo>
                  <a:cubicBezTo>
                    <a:pt x="1627" y="304"/>
                    <a:pt x="1632" y="304"/>
                    <a:pt x="1638" y="303"/>
                  </a:cubicBezTo>
                  <a:cubicBezTo>
                    <a:pt x="1644" y="302"/>
                    <a:pt x="1650" y="302"/>
                    <a:pt x="1652" y="302"/>
                  </a:cubicBezTo>
                  <a:cubicBezTo>
                    <a:pt x="1653" y="301"/>
                    <a:pt x="1655" y="302"/>
                    <a:pt x="1655" y="302"/>
                  </a:cubicBezTo>
                  <a:cubicBezTo>
                    <a:pt x="1655" y="303"/>
                    <a:pt x="1645" y="309"/>
                    <a:pt x="1643" y="309"/>
                  </a:cubicBezTo>
                  <a:cubicBezTo>
                    <a:pt x="1641" y="309"/>
                    <a:pt x="1641" y="309"/>
                    <a:pt x="1644" y="306"/>
                  </a:cubicBezTo>
                  <a:cubicBezTo>
                    <a:pt x="1647" y="302"/>
                    <a:pt x="1645" y="303"/>
                    <a:pt x="1638" y="307"/>
                  </a:cubicBezTo>
                  <a:close/>
                  <a:moveTo>
                    <a:pt x="1628" y="325"/>
                  </a:moveTo>
                  <a:cubicBezTo>
                    <a:pt x="1631" y="323"/>
                    <a:pt x="1633" y="322"/>
                    <a:pt x="1642" y="321"/>
                  </a:cubicBezTo>
                  <a:cubicBezTo>
                    <a:pt x="1647" y="321"/>
                    <a:pt x="1652" y="320"/>
                    <a:pt x="1653" y="321"/>
                  </a:cubicBezTo>
                  <a:cubicBezTo>
                    <a:pt x="1654" y="322"/>
                    <a:pt x="1647" y="325"/>
                    <a:pt x="1641" y="325"/>
                  </a:cubicBezTo>
                  <a:cubicBezTo>
                    <a:pt x="1638" y="326"/>
                    <a:pt x="1633" y="326"/>
                    <a:pt x="1630" y="327"/>
                  </a:cubicBezTo>
                  <a:cubicBezTo>
                    <a:pt x="1626" y="327"/>
                    <a:pt x="1626" y="327"/>
                    <a:pt x="1626" y="327"/>
                  </a:cubicBezTo>
                  <a:lnTo>
                    <a:pt x="1628" y="325"/>
                  </a:lnTo>
                  <a:close/>
                  <a:moveTo>
                    <a:pt x="1627" y="318"/>
                  </a:moveTo>
                  <a:cubicBezTo>
                    <a:pt x="1627" y="317"/>
                    <a:pt x="1634" y="314"/>
                    <a:pt x="1635" y="314"/>
                  </a:cubicBezTo>
                  <a:cubicBezTo>
                    <a:pt x="1637" y="314"/>
                    <a:pt x="1637" y="314"/>
                    <a:pt x="1636" y="316"/>
                  </a:cubicBezTo>
                  <a:cubicBezTo>
                    <a:pt x="1635" y="318"/>
                    <a:pt x="1627" y="320"/>
                    <a:pt x="1627" y="318"/>
                  </a:cubicBezTo>
                  <a:close/>
                  <a:moveTo>
                    <a:pt x="1609" y="308"/>
                  </a:moveTo>
                  <a:cubicBezTo>
                    <a:pt x="1609" y="306"/>
                    <a:pt x="1610" y="306"/>
                    <a:pt x="1615" y="305"/>
                  </a:cubicBezTo>
                  <a:cubicBezTo>
                    <a:pt x="1622" y="305"/>
                    <a:pt x="1622" y="305"/>
                    <a:pt x="1622" y="305"/>
                  </a:cubicBezTo>
                  <a:cubicBezTo>
                    <a:pt x="1619" y="307"/>
                    <a:pt x="1619" y="307"/>
                    <a:pt x="1619" y="307"/>
                  </a:cubicBezTo>
                  <a:cubicBezTo>
                    <a:pt x="1617" y="308"/>
                    <a:pt x="1614" y="309"/>
                    <a:pt x="1613" y="311"/>
                  </a:cubicBezTo>
                  <a:cubicBezTo>
                    <a:pt x="1610" y="313"/>
                    <a:pt x="1610" y="313"/>
                    <a:pt x="1609" y="312"/>
                  </a:cubicBezTo>
                  <a:cubicBezTo>
                    <a:pt x="1609" y="311"/>
                    <a:pt x="1609" y="309"/>
                    <a:pt x="1609" y="308"/>
                  </a:cubicBezTo>
                  <a:close/>
                  <a:moveTo>
                    <a:pt x="1621" y="326"/>
                  </a:moveTo>
                  <a:cubicBezTo>
                    <a:pt x="1619" y="327"/>
                    <a:pt x="1617" y="328"/>
                    <a:pt x="1615" y="329"/>
                  </a:cubicBezTo>
                  <a:cubicBezTo>
                    <a:pt x="1612" y="329"/>
                    <a:pt x="1612" y="329"/>
                    <a:pt x="1613" y="328"/>
                  </a:cubicBezTo>
                  <a:cubicBezTo>
                    <a:pt x="1615" y="325"/>
                    <a:pt x="1620" y="323"/>
                    <a:pt x="1622" y="324"/>
                  </a:cubicBezTo>
                  <a:cubicBezTo>
                    <a:pt x="1624" y="324"/>
                    <a:pt x="1624" y="324"/>
                    <a:pt x="1621" y="326"/>
                  </a:cubicBezTo>
                  <a:close/>
                  <a:moveTo>
                    <a:pt x="1615" y="334"/>
                  </a:moveTo>
                  <a:cubicBezTo>
                    <a:pt x="1619" y="332"/>
                    <a:pt x="1621" y="332"/>
                    <a:pt x="1630" y="330"/>
                  </a:cubicBezTo>
                  <a:cubicBezTo>
                    <a:pt x="1636" y="330"/>
                    <a:pt x="1641" y="329"/>
                    <a:pt x="1641" y="329"/>
                  </a:cubicBezTo>
                  <a:cubicBezTo>
                    <a:pt x="1641" y="330"/>
                    <a:pt x="1640" y="331"/>
                    <a:pt x="1637" y="332"/>
                  </a:cubicBezTo>
                  <a:cubicBezTo>
                    <a:pt x="1634" y="334"/>
                    <a:pt x="1630" y="335"/>
                    <a:pt x="1624" y="336"/>
                  </a:cubicBezTo>
                  <a:cubicBezTo>
                    <a:pt x="1615" y="338"/>
                    <a:pt x="1612" y="338"/>
                    <a:pt x="1612" y="337"/>
                  </a:cubicBezTo>
                  <a:cubicBezTo>
                    <a:pt x="1612" y="337"/>
                    <a:pt x="1613" y="336"/>
                    <a:pt x="1615" y="334"/>
                  </a:cubicBezTo>
                  <a:close/>
                  <a:moveTo>
                    <a:pt x="1641" y="333"/>
                  </a:moveTo>
                  <a:cubicBezTo>
                    <a:pt x="1641" y="332"/>
                    <a:pt x="1650" y="328"/>
                    <a:pt x="1654" y="327"/>
                  </a:cubicBezTo>
                  <a:cubicBezTo>
                    <a:pt x="1659" y="327"/>
                    <a:pt x="1659" y="327"/>
                    <a:pt x="1659" y="327"/>
                  </a:cubicBezTo>
                  <a:cubicBezTo>
                    <a:pt x="1656" y="329"/>
                    <a:pt x="1656" y="329"/>
                    <a:pt x="1656" y="329"/>
                  </a:cubicBezTo>
                  <a:cubicBezTo>
                    <a:pt x="1655" y="331"/>
                    <a:pt x="1652" y="332"/>
                    <a:pt x="1650" y="333"/>
                  </a:cubicBezTo>
                  <a:cubicBezTo>
                    <a:pt x="1647" y="334"/>
                    <a:pt x="1641" y="334"/>
                    <a:pt x="1641" y="333"/>
                  </a:cubicBezTo>
                  <a:close/>
                  <a:moveTo>
                    <a:pt x="1650" y="317"/>
                  </a:moveTo>
                  <a:cubicBezTo>
                    <a:pt x="1645" y="317"/>
                    <a:pt x="1641" y="318"/>
                    <a:pt x="1640" y="318"/>
                  </a:cubicBezTo>
                  <a:cubicBezTo>
                    <a:pt x="1637" y="319"/>
                    <a:pt x="1639" y="317"/>
                    <a:pt x="1642" y="315"/>
                  </a:cubicBezTo>
                  <a:cubicBezTo>
                    <a:pt x="1645" y="313"/>
                    <a:pt x="1648" y="312"/>
                    <a:pt x="1656" y="311"/>
                  </a:cubicBezTo>
                  <a:cubicBezTo>
                    <a:pt x="1663" y="310"/>
                    <a:pt x="1668" y="310"/>
                    <a:pt x="1668" y="310"/>
                  </a:cubicBezTo>
                  <a:cubicBezTo>
                    <a:pt x="1668" y="310"/>
                    <a:pt x="1666" y="312"/>
                    <a:pt x="1664" y="313"/>
                  </a:cubicBezTo>
                  <a:cubicBezTo>
                    <a:pt x="1660" y="316"/>
                    <a:pt x="1658" y="316"/>
                    <a:pt x="1650" y="317"/>
                  </a:cubicBezTo>
                  <a:close/>
                  <a:moveTo>
                    <a:pt x="1660" y="307"/>
                  </a:moveTo>
                  <a:cubicBezTo>
                    <a:pt x="1652" y="308"/>
                    <a:pt x="1652" y="308"/>
                    <a:pt x="1652" y="308"/>
                  </a:cubicBezTo>
                  <a:cubicBezTo>
                    <a:pt x="1656" y="304"/>
                    <a:pt x="1656" y="304"/>
                    <a:pt x="1656" y="304"/>
                  </a:cubicBezTo>
                  <a:cubicBezTo>
                    <a:pt x="1660" y="301"/>
                    <a:pt x="1661" y="301"/>
                    <a:pt x="1665" y="301"/>
                  </a:cubicBezTo>
                  <a:cubicBezTo>
                    <a:pt x="1671" y="301"/>
                    <a:pt x="1671" y="301"/>
                    <a:pt x="1671" y="303"/>
                  </a:cubicBezTo>
                  <a:cubicBezTo>
                    <a:pt x="1671" y="305"/>
                    <a:pt x="1670" y="306"/>
                    <a:pt x="1670" y="306"/>
                  </a:cubicBezTo>
                  <a:cubicBezTo>
                    <a:pt x="1669" y="306"/>
                    <a:pt x="1665" y="307"/>
                    <a:pt x="1660" y="307"/>
                  </a:cubicBezTo>
                  <a:close/>
                  <a:moveTo>
                    <a:pt x="1671" y="334"/>
                  </a:moveTo>
                  <a:cubicBezTo>
                    <a:pt x="1672" y="334"/>
                    <a:pt x="1672" y="334"/>
                    <a:pt x="1672" y="335"/>
                  </a:cubicBezTo>
                  <a:cubicBezTo>
                    <a:pt x="1672" y="335"/>
                    <a:pt x="1672" y="336"/>
                    <a:pt x="1671" y="336"/>
                  </a:cubicBezTo>
                  <a:cubicBezTo>
                    <a:pt x="1671" y="336"/>
                    <a:pt x="1670" y="335"/>
                    <a:pt x="1670" y="335"/>
                  </a:cubicBezTo>
                  <a:cubicBezTo>
                    <a:pt x="1670" y="335"/>
                    <a:pt x="1671" y="334"/>
                    <a:pt x="1671" y="334"/>
                  </a:cubicBezTo>
                  <a:close/>
                  <a:moveTo>
                    <a:pt x="1671" y="328"/>
                  </a:moveTo>
                  <a:cubicBezTo>
                    <a:pt x="1671" y="326"/>
                    <a:pt x="1672" y="325"/>
                    <a:pt x="1673" y="325"/>
                  </a:cubicBezTo>
                  <a:cubicBezTo>
                    <a:pt x="1674" y="325"/>
                    <a:pt x="1674" y="326"/>
                    <a:pt x="1674" y="328"/>
                  </a:cubicBezTo>
                  <a:cubicBezTo>
                    <a:pt x="1674" y="330"/>
                    <a:pt x="1674" y="331"/>
                    <a:pt x="1673" y="331"/>
                  </a:cubicBezTo>
                  <a:cubicBezTo>
                    <a:pt x="1672" y="331"/>
                    <a:pt x="1671" y="330"/>
                    <a:pt x="1671" y="328"/>
                  </a:cubicBezTo>
                  <a:close/>
                  <a:moveTo>
                    <a:pt x="1662" y="263"/>
                  </a:moveTo>
                  <a:cubicBezTo>
                    <a:pt x="1651" y="263"/>
                    <a:pt x="1640" y="264"/>
                    <a:pt x="1621" y="267"/>
                  </a:cubicBezTo>
                  <a:cubicBezTo>
                    <a:pt x="1616" y="267"/>
                    <a:pt x="1612" y="268"/>
                    <a:pt x="1610" y="268"/>
                  </a:cubicBezTo>
                  <a:cubicBezTo>
                    <a:pt x="1608" y="269"/>
                    <a:pt x="1606" y="267"/>
                    <a:pt x="1607" y="266"/>
                  </a:cubicBezTo>
                  <a:cubicBezTo>
                    <a:pt x="1608" y="265"/>
                    <a:pt x="1650" y="260"/>
                    <a:pt x="1667" y="259"/>
                  </a:cubicBezTo>
                  <a:cubicBezTo>
                    <a:pt x="1673" y="259"/>
                    <a:pt x="1674" y="259"/>
                    <a:pt x="1674" y="261"/>
                  </a:cubicBezTo>
                  <a:cubicBezTo>
                    <a:pt x="1674" y="263"/>
                    <a:pt x="1673" y="263"/>
                    <a:pt x="1662" y="263"/>
                  </a:cubicBezTo>
                  <a:close/>
                  <a:moveTo>
                    <a:pt x="1607" y="327"/>
                  </a:moveTo>
                  <a:cubicBezTo>
                    <a:pt x="1606" y="329"/>
                    <a:pt x="1604" y="330"/>
                    <a:pt x="1604" y="328"/>
                  </a:cubicBezTo>
                  <a:cubicBezTo>
                    <a:pt x="1604" y="327"/>
                    <a:pt x="1605" y="326"/>
                    <a:pt x="1605" y="326"/>
                  </a:cubicBezTo>
                  <a:cubicBezTo>
                    <a:pt x="1606" y="326"/>
                    <a:pt x="1607" y="327"/>
                    <a:pt x="1607" y="327"/>
                  </a:cubicBezTo>
                  <a:close/>
                  <a:moveTo>
                    <a:pt x="1607" y="335"/>
                  </a:moveTo>
                  <a:cubicBezTo>
                    <a:pt x="1606" y="336"/>
                    <a:pt x="1605" y="337"/>
                    <a:pt x="1605" y="337"/>
                  </a:cubicBezTo>
                  <a:cubicBezTo>
                    <a:pt x="1603" y="337"/>
                    <a:pt x="1603" y="337"/>
                    <a:pt x="1603" y="336"/>
                  </a:cubicBezTo>
                  <a:cubicBezTo>
                    <a:pt x="1603" y="335"/>
                    <a:pt x="1604" y="334"/>
                    <a:pt x="1605" y="334"/>
                  </a:cubicBezTo>
                  <a:cubicBezTo>
                    <a:pt x="1606" y="334"/>
                    <a:pt x="1607" y="334"/>
                    <a:pt x="1607" y="335"/>
                  </a:cubicBezTo>
                  <a:close/>
                  <a:moveTo>
                    <a:pt x="1606" y="313"/>
                  </a:moveTo>
                  <a:cubicBezTo>
                    <a:pt x="1605" y="315"/>
                    <a:pt x="1604" y="314"/>
                    <a:pt x="1604" y="310"/>
                  </a:cubicBezTo>
                  <a:cubicBezTo>
                    <a:pt x="1604" y="308"/>
                    <a:pt x="1604" y="306"/>
                    <a:pt x="1605" y="306"/>
                  </a:cubicBezTo>
                  <a:cubicBezTo>
                    <a:pt x="1606" y="306"/>
                    <a:pt x="1607" y="312"/>
                    <a:pt x="1606" y="313"/>
                  </a:cubicBezTo>
                  <a:close/>
                  <a:moveTo>
                    <a:pt x="1605" y="301"/>
                  </a:moveTo>
                  <a:cubicBezTo>
                    <a:pt x="1604" y="301"/>
                    <a:pt x="1604" y="301"/>
                    <a:pt x="1604" y="300"/>
                  </a:cubicBezTo>
                  <a:cubicBezTo>
                    <a:pt x="1604" y="299"/>
                    <a:pt x="1604" y="299"/>
                    <a:pt x="1605" y="298"/>
                  </a:cubicBezTo>
                  <a:cubicBezTo>
                    <a:pt x="1605" y="298"/>
                    <a:pt x="1606" y="299"/>
                    <a:pt x="1606" y="300"/>
                  </a:cubicBezTo>
                  <a:cubicBezTo>
                    <a:pt x="1606" y="301"/>
                    <a:pt x="1605" y="301"/>
                    <a:pt x="1605" y="301"/>
                  </a:cubicBezTo>
                  <a:close/>
                  <a:moveTo>
                    <a:pt x="1616" y="222"/>
                  </a:moveTo>
                  <a:cubicBezTo>
                    <a:pt x="1632" y="219"/>
                    <a:pt x="1669" y="217"/>
                    <a:pt x="1673" y="218"/>
                  </a:cubicBezTo>
                  <a:cubicBezTo>
                    <a:pt x="1674" y="219"/>
                    <a:pt x="1674" y="219"/>
                    <a:pt x="1674" y="222"/>
                  </a:cubicBezTo>
                  <a:cubicBezTo>
                    <a:pt x="1674" y="225"/>
                    <a:pt x="1674" y="225"/>
                    <a:pt x="1674" y="225"/>
                  </a:cubicBezTo>
                  <a:cubicBezTo>
                    <a:pt x="1658" y="225"/>
                    <a:pt x="1658" y="225"/>
                    <a:pt x="1658" y="225"/>
                  </a:cubicBezTo>
                  <a:cubicBezTo>
                    <a:pt x="1649" y="226"/>
                    <a:pt x="1635" y="227"/>
                    <a:pt x="1628" y="227"/>
                  </a:cubicBezTo>
                  <a:cubicBezTo>
                    <a:pt x="1621" y="228"/>
                    <a:pt x="1613" y="229"/>
                    <a:pt x="1610" y="229"/>
                  </a:cubicBezTo>
                  <a:cubicBezTo>
                    <a:pt x="1604" y="230"/>
                    <a:pt x="1604" y="230"/>
                    <a:pt x="1604" y="227"/>
                  </a:cubicBezTo>
                  <a:cubicBezTo>
                    <a:pt x="1604" y="224"/>
                    <a:pt x="1606" y="223"/>
                    <a:pt x="1616" y="222"/>
                  </a:cubicBezTo>
                  <a:close/>
                  <a:moveTo>
                    <a:pt x="1606" y="214"/>
                  </a:moveTo>
                  <a:cubicBezTo>
                    <a:pt x="1607" y="213"/>
                    <a:pt x="1629" y="211"/>
                    <a:pt x="1652" y="210"/>
                  </a:cubicBezTo>
                  <a:cubicBezTo>
                    <a:pt x="1673" y="210"/>
                    <a:pt x="1673" y="210"/>
                    <a:pt x="1673" y="210"/>
                  </a:cubicBezTo>
                  <a:cubicBezTo>
                    <a:pt x="1673" y="214"/>
                    <a:pt x="1673" y="214"/>
                    <a:pt x="1673" y="214"/>
                  </a:cubicBezTo>
                  <a:cubicBezTo>
                    <a:pt x="1654" y="215"/>
                    <a:pt x="1654" y="215"/>
                    <a:pt x="1654" y="215"/>
                  </a:cubicBezTo>
                  <a:cubicBezTo>
                    <a:pt x="1643" y="215"/>
                    <a:pt x="1629" y="216"/>
                    <a:pt x="1622" y="217"/>
                  </a:cubicBezTo>
                  <a:cubicBezTo>
                    <a:pt x="1615" y="218"/>
                    <a:pt x="1608" y="219"/>
                    <a:pt x="1607" y="220"/>
                  </a:cubicBezTo>
                  <a:cubicBezTo>
                    <a:pt x="1606" y="220"/>
                    <a:pt x="1605" y="221"/>
                    <a:pt x="1605" y="221"/>
                  </a:cubicBezTo>
                  <a:cubicBezTo>
                    <a:pt x="1604" y="218"/>
                    <a:pt x="1605" y="215"/>
                    <a:pt x="1606" y="214"/>
                  </a:cubicBezTo>
                  <a:close/>
                  <a:moveTo>
                    <a:pt x="1663" y="231"/>
                  </a:moveTo>
                  <a:cubicBezTo>
                    <a:pt x="1650" y="232"/>
                    <a:pt x="1626" y="234"/>
                    <a:pt x="1614" y="236"/>
                  </a:cubicBezTo>
                  <a:cubicBezTo>
                    <a:pt x="1611" y="237"/>
                    <a:pt x="1607" y="237"/>
                    <a:pt x="1607" y="237"/>
                  </a:cubicBezTo>
                  <a:cubicBezTo>
                    <a:pt x="1605" y="237"/>
                    <a:pt x="1605" y="235"/>
                    <a:pt x="1606" y="234"/>
                  </a:cubicBezTo>
                  <a:cubicBezTo>
                    <a:pt x="1608" y="232"/>
                    <a:pt x="1670" y="228"/>
                    <a:pt x="1673" y="229"/>
                  </a:cubicBezTo>
                  <a:cubicBezTo>
                    <a:pt x="1676" y="230"/>
                    <a:pt x="1674" y="231"/>
                    <a:pt x="1663" y="231"/>
                  </a:cubicBezTo>
                  <a:close/>
                  <a:moveTo>
                    <a:pt x="1605" y="253"/>
                  </a:moveTo>
                  <a:cubicBezTo>
                    <a:pt x="1605" y="241"/>
                    <a:pt x="1605" y="241"/>
                    <a:pt x="1605" y="241"/>
                  </a:cubicBezTo>
                  <a:cubicBezTo>
                    <a:pt x="1613" y="240"/>
                    <a:pt x="1613" y="240"/>
                    <a:pt x="1613" y="240"/>
                  </a:cubicBezTo>
                  <a:cubicBezTo>
                    <a:pt x="1628" y="238"/>
                    <a:pt x="1648" y="236"/>
                    <a:pt x="1661" y="235"/>
                  </a:cubicBezTo>
                  <a:cubicBezTo>
                    <a:pt x="1672" y="235"/>
                    <a:pt x="1673" y="235"/>
                    <a:pt x="1674" y="236"/>
                  </a:cubicBezTo>
                  <a:cubicBezTo>
                    <a:pt x="1674" y="237"/>
                    <a:pt x="1675" y="238"/>
                    <a:pt x="1674" y="238"/>
                  </a:cubicBezTo>
                  <a:cubicBezTo>
                    <a:pt x="1674" y="238"/>
                    <a:pt x="1670" y="239"/>
                    <a:pt x="1664" y="239"/>
                  </a:cubicBezTo>
                  <a:cubicBezTo>
                    <a:pt x="1644" y="239"/>
                    <a:pt x="1615" y="242"/>
                    <a:pt x="1612" y="244"/>
                  </a:cubicBezTo>
                  <a:cubicBezTo>
                    <a:pt x="1610" y="245"/>
                    <a:pt x="1612" y="248"/>
                    <a:pt x="1614" y="247"/>
                  </a:cubicBezTo>
                  <a:cubicBezTo>
                    <a:pt x="1620" y="246"/>
                    <a:pt x="1639" y="244"/>
                    <a:pt x="1656" y="243"/>
                  </a:cubicBezTo>
                  <a:cubicBezTo>
                    <a:pt x="1674" y="242"/>
                    <a:pt x="1674" y="242"/>
                    <a:pt x="1674" y="242"/>
                  </a:cubicBezTo>
                  <a:cubicBezTo>
                    <a:pt x="1674" y="245"/>
                    <a:pt x="1674" y="245"/>
                    <a:pt x="1674" y="245"/>
                  </a:cubicBezTo>
                  <a:cubicBezTo>
                    <a:pt x="1675" y="247"/>
                    <a:pt x="1674" y="247"/>
                    <a:pt x="1670" y="247"/>
                  </a:cubicBezTo>
                  <a:cubicBezTo>
                    <a:pt x="1665" y="246"/>
                    <a:pt x="1631" y="249"/>
                    <a:pt x="1619" y="250"/>
                  </a:cubicBezTo>
                  <a:cubicBezTo>
                    <a:pt x="1615" y="251"/>
                    <a:pt x="1610" y="252"/>
                    <a:pt x="1609" y="252"/>
                  </a:cubicBezTo>
                  <a:lnTo>
                    <a:pt x="1605" y="253"/>
                  </a:lnTo>
                  <a:close/>
                  <a:moveTo>
                    <a:pt x="1674" y="173"/>
                  </a:moveTo>
                  <a:cubicBezTo>
                    <a:pt x="1674" y="173"/>
                    <a:pt x="1673" y="173"/>
                    <a:pt x="1673" y="172"/>
                  </a:cubicBezTo>
                  <a:cubicBezTo>
                    <a:pt x="1673" y="172"/>
                    <a:pt x="1674" y="171"/>
                    <a:pt x="1674" y="171"/>
                  </a:cubicBezTo>
                  <a:cubicBezTo>
                    <a:pt x="1675" y="171"/>
                    <a:pt x="1675" y="172"/>
                    <a:pt x="1675" y="172"/>
                  </a:cubicBezTo>
                  <a:cubicBezTo>
                    <a:pt x="1675" y="173"/>
                    <a:pt x="1675" y="173"/>
                    <a:pt x="1674" y="173"/>
                  </a:cubicBezTo>
                  <a:close/>
                  <a:moveTo>
                    <a:pt x="1673" y="206"/>
                  </a:moveTo>
                  <a:cubicBezTo>
                    <a:pt x="1673" y="208"/>
                    <a:pt x="1673" y="208"/>
                    <a:pt x="1671" y="207"/>
                  </a:cubicBezTo>
                  <a:cubicBezTo>
                    <a:pt x="1666" y="206"/>
                    <a:pt x="1643" y="206"/>
                    <a:pt x="1626" y="208"/>
                  </a:cubicBezTo>
                  <a:cubicBezTo>
                    <a:pt x="1616" y="208"/>
                    <a:pt x="1608" y="209"/>
                    <a:pt x="1607" y="209"/>
                  </a:cubicBezTo>
                  <a:cubicBezTo>
                    <a:pt x="1606" y="209"/>
                    <a:pt x="1605" y="208"/>
                    <a:pt x="1605" y="206"/>
                  </a:cubicBezTo>
                  <a:cubicBezTo>
                    <a:pt x="1605" y="204"/>
                    <a:pt x="1605" y="202"/>
                    <a:pt x="1605" y="202"/>
                  </a:cubicBezTo>
                  <a:cubicBezTo>
                    <a:pt x="1605" y="202"/>
                    <a:pt x="1611" y="202"/>
                    <a:pt x="1617" y="201"/>
                  </a:cubicBezTo>
                  <a:cubicBezTo>
                    <a:pt x="1623" y="200"/>
                    <a:pt x="1637" y="199"/>
                    <a:pt x="1649" y="199"/>
                  </a:cubicBezTo>
                  <a:cubicBezTo>
                    <a:pt x="1671" y="198"/>
                    <a:pt x="1671" y="198"/>
                    <a:pt x="1671" y="198"/>
                  </a:cubicBezTo>
                  <a:cubicBezTo>
                    <a:pt x="1672" y="201"/>
                    <a:pt x="1672" y="201"/>
                    <a:pt x="1672" y="201"/>
                  </a:cubicBezTo>
                  <a:cubicBezTo>
                    <a:pt x="1673" y="202"/>
                    <a:pt x="1673" y="204"/>
                    <a:pt x="1673" y="206"/>
                  </a:cubicBezTo>
                  <a:close/>
                  <a:moveTo>
                    <a:pt x="1652" y="195"/>
                  </a:moveTo>
                  <a:cubicBezTo>
                    <a:pt x="1641" y="195"/>
                    <a:pt x="1628" y="196"/>
                    <a:pt x="1623" y="197"/>
                  </a:cubicBezTo>
                  <a:cubicBezTo>
                    <a:pt x="1618" y="197"/>
                    <a:pt x="1612" y="198"/>
                    <a:pt x="1610" y="198"/>
                  </a:cubicBezTo>
                  <a:cubicBezTo>
                    <a:pt x="1607" y="199"/>
                    <a:pt x="1606" y="199"/>
                    <a:pt x="1606" y="197"/>
                  </a:cubicBezTo>
                  <a:cubicBezTo>
                    <a:pt x="1606" y="197"/>
                    <a:pt x="1607" y="196"/>
                    <a:pt x="1608" y="196"/>
                  </a:cubicBezTo>
                  <a:cubicBezTo>
                    <a:pt x="1611" y="196"/>
                    <a:pt x="1624" y="194"/>
                    <a:pt x="1631" y="193"/>
                  </a:cubicBezTo>
                  <a:cubicBezTo>
                    <a:pt x="1639" y="191"/>
                    <a:pt x="1665" y="190"/>
                    <a:pt x="1668" y="191"/>
                  </a:cubicBezTo>
                  <a:cubicBezTo>
                    <a:pt x="1670" y="192"/>
                    <a:pt x="1672" y="193"/>
                    <a:pt x="1672" y="194"/>
                  </a:cubicBezTo>
                  <a:cubicBezTo>
                    <a:pt x="1672" y="195"/>
                    <a:pt x="1670" y="195"/>
                    <a:pt x="1652" y="195"/>
                  </a:cubicBezTo>
                  <a:close/>
                  <a:moveTo>
                    <a:pt x="1605" y="343"/>
                  </a:moveTo>
                  <a:cubicBezTo>
                    <a:pt x="1607" y="342"/>
                    <a:pt x="1608" y="344"/>
                    <a:pt x="1608" y="347"/>
                  </a:cubicBezTo>
                  <a:cubicBezTo>
                    <a:pt x="1608" y="348"/>
                    <a:pt x="1607" y="349"/>
                    <a:pt x="1605" y="349"/>
                  </a:cubicBezTo>
                  <a:cubicBezTo>
                    <a:pt x="1603" y="349"/>
                    <a:pt x="1603" y="349"/>
                    <a:pt x="1603" y="347"/>
                  </a:cubicBezTo>
                  <a:cubicBezTo>
                    <a:pt x="1603" y="345"/>
                    <a:pt x="1604" y="344"/>
                    <a:pt x="1605" y="343"/>
                  </a:cubicBezTo>
                  <a:close/>
                  <a:moveTo>
                    <a:pt x="1607" y="368"/>
                  </a:moveTo>
                  <a:cubicBezTo>
                    <a:pt x="1608" y="368"/>
                    <a:pt x="1609" y="369"/>
                    <a:pt x="1609" y="371"/>
                  </a:cubicBezTo>
                  <a:cubicBezTo>
                    <a:pt x="1609" y="373"/>
                    <a:pt x="1609" y="374"/>
                    <a:pt x="1607" y="374"/>
                  </a:cubicBezTo>
                  <a:cubicBezTo>
                    <a:pt x="1603" y="376"/>
                    <a:pt x="1603" y="376"/>
                    <a:pt x="1603" y="373"/>
                  </a:cubicBezTo>
                  <a:cubicBezTo>
                    <a:pt x="1603" y="370"/>
                    <a:pt x="1606" y="367"/>
                    <a:pt x="1607" y="368"/>
                  </a:cubicBezTo>
                  <a:close/>
                  <a:moveTo>
                    <a:pt x="1608" y="377"/>
                  </a:moveTo>
                  <a:cubicBezTo>
                    <a:pt x="1609" y="377"/>
                    <a:pt x="1609" y="378"/>
                    <a:pt x="1609" y="379"/>
                  </a:cubicBezTo>
                  <a:cubicBezTo>
                    <a:pt x="1609" y="379"/>
                    <a:pt x="1608" y="381"/>
                    <a:pt x="1607" y="381"/>
                  </a:cubicBezTo>
                  <a:cubicBezTo>
                    <a:pt x="1605" y="383"/>
                    <a:pt x="1604" y="383"/>
                    <a:pt x="1604" y="382"/>
                  </a:cubicBezTo>
                  <a:cubicBezTo>
                    <a:pt x="1604" y="380"/>
                    <a:pt x="1607" y="377"/>
                    <a:pt x="1608" y="377"/>
                  </a:cubicBezTo>
                  <a:close/>
                  <a:moveTo>
                    <a:pt x="1609" y="386"/>
                  </a:moveTo>
                  <a:cubicBezTo>
                    <a:pt x="1609" y="386"/>
                    <a:pt x="1608" y="387"/>
                    <a:pt x="1607" y="388"/>
                  </a:cubicBezTo>
                  <a:cubicBezTo>
                    <a:pt x="1605" y="388"/>
                    <a:pt x="1604" y="388"/>
                    <a:pt x="1604" y="388"/>
                  </a:cubicBezTo>
                  <a:cubicBezTo>
                    <a:pt x="1604" y="387"/>
                    <a:pt x="1608" y="385"/>
                    <a:pt x="1609" y="386"/>
                  </a:cubicBezTo>
                  <a:close/>
                  <a:moveTo>
                    <a:pt x="1608" y="391"/>
                  </a:moveTo>
                  <a:cubicBezTo>
                    <a:pt x="1610" y="391"/>
                    <a:pt x="1610" y="393"/>
                    <a:pt x="1608" y="395"/>
                  </a:cubicBezTo>
                  <a:cubicBezTo>
                    <a:pt x="1606" y="398"/>
                    <a:pt x="1604" y="398"/>
                    <a:pt x="1604" y="396"/>
                  </a:cubicBezTo>
                  <a:cubicBezTo>
                    <a:pt x="1604" y="394"/>
                    <a:pt x="1606" y="391"/>
                    <a:pt x="1608" y="391"/>
                  </a:cubicBezTo>
                  <a:close/>
                  <a:moveTo>
                    <a:pt x="1608" y="537"/>
                  </a:moveTo>
                  <a:cubicBezTo>
                    <a:pt x="1610" y="535"/>
                    <a:pt x="1610" y="535"/>
                    <a:pt x="1610" y="538"/>
                  </a:cubicBezTo>
                  <a:cubicBezTo>
                    <a:pt x="1610" y="539"/>
                    <a:pt x="1610" y="541"/>
                    <a:pt x="1609" y="542"/>
                  </a:cubicBezTo>
                  <a:cubicBezTo>
                    <a:pt x="1608" y="545"/>
                    <a:pt x="1606" y="545"/>
                    <a:pt x="1606" y="543"/>
                  </a:cubicBezTo>
                  <a:cubicBezTo>
                    <a:pt x="1605" y="541"/>
                    <a:pt x="1606" y="538"/>
                    <a:pt x="1608" y="537"/>
                  </a:cubicBezTo>
                  <a:close/>
                  <a:moveTo>
                    <a:pt x="1608" y="553"/>
                  </a:moveTo>
                  <a:cubicBezTo>
                    <a:pt x="1610" y="551"/>
                    <a:pt x="1610" y="551"/>
                    <a:pt x="1611" y="552"/>
                  </a:cubicBezTo>
                  <a:cubicBezTo>
                    <a:pt x="1611" y="553"/>
                    <a:pt x="1611" y="555"/>
                    <a:pt x="1610" y="555"/>
                  </a:cubicBezTo>
                  <a:cubicBezTo>
                    <a:pt x="1609" y="557"/>
                    <a:pt x="1608" y="557"/>
                    <a:pt x="1607" y="556"/>
                  </a:cubicBezTo>
                  <a:cubicBezTo>
                    <a:pt x="1606" y="555"/>
                    <a:pt x="1607" y="554"/>
                    <a:pt x="1608" y="553"/>
                  </a:cubicBezTo>
                  <a:close/>
                  <a:moveTo>
                    <a:pt x="1610" y="346"/>
                  </a:moveTo>
                  <a:cubicBezTo>
                    <a:pt x="1609" y="343"/>
                    <a:pt x="1610" y="342"/>
                    <a:pt x="1618" y="341"/>
                  </a:cubicBezTo>
                  <a:cubicBezTo>
                    <a:pt x="1624" y="340"/>
                    <a:pt x="1627" y="340"/>
                    <a:pt x="1625" y="341"/>
                  </a:cubicBezTo>
                  <a:cubicBezTo>
                    <a:pt x="1625" y="341"/>
                    <a:pt x="1622" y="343"/>
                    <a:pt x="1619" y="345"/>
                  </a:cubicBezTo>
                  <a:cubicBezTo>
                    <a:pt x="1613" y="349"/>
                    <a:pt x="1611" y="349"/>
                    <a:pt x="1610" y="346"/>
                  </a:cubicBezTo>
                  <a:close/>
                  <a:moveTo>
                    <a:pt x="1613" y="359"/>
                  </a:moveTo>
                  <a:cubicBezTo>
                    <a:pt x="1614" y="359"/>
                    <a:pt x="1615" y="359"/>
                    <a:pt x="1614" y="360"/>
                  </a:cubicBezTo>
                  <a:cubicBezTo>
                    <a:pt x="1614" y="360"/>
                    <a:pt x="1613" y="361"/>
                    <a:pt x="1613" y="361"/>
                  </a:cubicBezTo>
                  <a:cubicBezTo>
                    <a:pt x="1612" y="361"/>
                    <a:pt x="1612" y="360"/>
                    <a:pt x="1611" y="360"/>
                  </a:cubicBezTo>
                  <a:cubicBezTo>
                    <a:pt x="1611" y="359"/>
                    <a:pt x="1612" y="359"/>
                    <a:pt x="1613" y="359"/>
                  </a:cubicBezTo>
                  <a:close/>
                  <a:moveTo>
                    <a:pt x="1615" y="353"/>
                  </a:moveTo>
                  <a:cubicBezTo>
                    <a:pt x="1616" y="352"/>
                    <a:pt x="1618" y="351"/>
                    <a:pt x="1619" y="351"/>
                  </a:cubicBezTo>
                  <a:cubicBezTo>
                    <a:pt x="1620" y="351"/>
                    <a:pt x="1622" y="351"/>
                    <a:pt x="1623" y="351"/>
                  </a:cubicBezTo>
                  <a:cubicBezTo>
                    <a:pt x="1625" y="350"/>
                    <a:pt x="1624" y="352"/>
                    <a:pt x="1622" y="353"/>
                  </a:cubicBezTo>
                  <a:cubicBezTo>
                    <a:pt x="1620" y="354"/>
                    <a:pt x="1618" y="354"/>
                    <a:pt x="1616" y="354"/>
                  </a:cubicBezTo>
                  <a:cubicBezTo>
                    <a:pt x="1613" y="354"/>
                    <a:pt x="1613" y="354"/>
                    <a:pt x="1615" y="353"/>
                  </a:cubicBezTo>
                  <a:close/>
                  <a:moveTo>
                    <a:pt x="1622" y="358"/>
                  </a:moveTo>
                  <a:cubicBezTo>
                    <a:pt x="1623" y="357"/>
                    <a:pt x="1626" y="357"/>
                    <a:pt x="1629" y="357"/>
                  </a:cubicBezTo>
                  <a:cubicBezTo>
                    <a:pt x="1634" y="357"/>
                    <a:pt x="1634" y="357"/>
                    <a:pt x="1634" y="357"/>
                  </a:cubicBezTo>
                  <a:cubicBezTo>
                    <a:pt x="1630" y="358"/>
                    <a:pt x="1630" y="358"/>
                    <a:pt x="1630" y="358"/>
                  </a:cubicBezTo>
                  <a:cubicBezTo>
                    <a:pt x="1624" y="359"/>
                    <a:pt x="1621" y="359"/>
                    <a:pt x="1622" y="358"/>
                  </a:cubicBezTo>
                  <a:close/>
                  <a:moveTo>
                    <a:pt x="1633" y="353"/>
                  </a:moveTo>
                  <a:cubicBezTo>
                    <a:pt x="1631" y="353"/>
                    <a:pt x="1630" y="353"/>
                    <a:pt x="1630" y="352"/>
                  </a:cubicBezTo>
                  <a:cubicBezTo>
                    <a:pt x="1630" y="351"/>
                    <a:pt x="1635" y="349"/>
                    <a:pt x="1642" y="348"/>
                  </a:cubicBezTo>
                  <a:cubicBezTo>
                    <a:pt x="1646" y="348"/>
                    <a:pt x="1651" y="347"/>
                    <a:pt x="1653" y="347"/>
                  </a:cubicBezTo>
                  <a:cubicBezTo>
                    <a:pt x="1656" y="346"/>
                    <a:pt x="1656" y="346"/>
                    <a:pt x="1656" y="346"/>
                  </a:cubicBezTo>
                  <a:cubicBezTo>
                    <a:pt x="1653" y="349"/>
                    <a:pt x="1653" y="349"/>
                    <a:pt x="1653" y="349"/>
                  </a:cubicBezTo>
                  <a:cubicBezTo>
                    <a:pt x="1650" y="352"/>
                    <a:pt x="1649" y="352"/>
                    <a:pt x="1643" y="352"/>
                  </a:cubicBezTo>
                  <a:cubicBezTo>
                    <a:pt x="1639" y="352"/>
                    <a:pt x="1635" y="352"/>
                    <a:pt x="1633" y="353"/>
                  </a:cubicBezTo>
                  <a:close/>
                  <a:moveTo>
                    <a:pt x="1657" y="351"/>
                  </a:moveTo>
                  <a:cubicBezTo>
                    <a:pt x="1657" y="350"/>
                    <a:pt x="1664" y="345"/>
                    <a:pt x="1665" y="345"/>
                  </a:cubicBezTo>
                  <a:cubicBezTo>
                    <a:pt x="1667" y="345"/>
                    <a:pt x="1667" y="351"/>
                    <a:pt x="1665" y="351"/>
                  </a:cubicBezTo>
                  <a:cubicBezTo>
                    <a:pt x="1660" y="352"/>
                    <a:pt x="1657" y="352"/>
                    <a:pt x="1657" y="351"/>
                  </a:cubicBezTo>
                  <a:close/>
                  <a:moveTo>
                    <a:pt x="1666" y="339"/>
                  </a:moveTo>
                  <a:cubicBezTo>
                    <a:pt x="1663" y="342"/>
                    <a:pt x="1662" y="343"/>
                    <a:pt x="1655" y="343"/>
                  </a:cubicBezTo>
                  <a:cubicBezTo>
                    <a:pt x="1651" y="344"/>
                    <a:pt x="1646" y="344"/>
                    <a:pt x="1644" y="344"/>
                  </a:cubicBezTo>
                  <a:cubicBezTo>
                    <a:pt x="1641" y="344"/>
                    <a:pt x="1641" y="344"/>
                    <a:pt x="1641" y="344"/>
                  </a:cubicBezTo>
                  <a:cubicBezTo>
                    <a:pt x="1643" y="342"/>
                    <a:pt x="1643" y="342"/>
                    <a:pt x="1643" y="342"/>
                  </a:cubicBezTo>
                  <a:cubicBezTo>
                    <a:pt x="1649" y="337"/>
                    <a:pt x="1653" y="336"/>
                    <a:pt x="1660" y="335"/>
                  </a:cubicBezTo>
                  <a:cubicBezTo>
                    <a:pt x="1664" y="335"/>
                    <a:pt x="1668" y="335"/>
                    <a:pt x="1668" y="336"/>
                  </a:cubicBezTo>
                  <a:cubicBezTo>
                    <a:pt x="1668" y="336"/>
                    <a:pt x="1667" y="338"/>
                    <a:pt x="1666" y="339"/>
                  </a:cubicBezTo>
                  <a:close/>
                  <a:moveTo>
                    <a:pt x="1664" y="332"/>
                  </a:moveTo>
                  <a:cubicBezTo>
                    <a:pt x="1660" y="332"/>
                    <a:pt x="1660" y="330"/>
                    <a:pt x="1665" y="327"/>
                  </a:cubicBezTo>
                  <a:cubicBezTo>
                    <a:pt x="1669" y="325"/>
                    <a:pt x="1670" y="326"/>
                    <a:pt x="1668" y="329"/>
                  </a:cubicBezTo>
                  <a:cubicBezTo>
                    <a:pt x="1668" y="331"/>
                    <a:pt x="1667" y="332"/>
                    <a:pt x="1664" y="332"/>
                  </a:cubicBezTo>
                  <a:close/>
                  <a:moveTo>
                    <a:pt x="1668" y="322"/>
                  </a:moveTo>
                  <a:cubicBezTo>
                    <a:pt x="1667" y="322"/>
                    <a:pt x="1664" y="323"/>
                    <a:pt x="1661" y="324"/>
                  </a:cubicBezTo>
                  <a:cubicBezTo>
                    <a:pt x="1655" y="324"/>
                    <a:pt x="1655" y="324"/>
                    <a:pt x="1655" y="324"/>
                  </a:cubicBezTo>
                  <a:cubicBezTo>
                    <a:pt x="1658" y="322"/>
                    <a:pt x="1658" y="322"/>
                    <a:pt x="1658" y="322"/>
                  </a:cubicBezTo>
                  <a:cubicBezTo>
                    <a:pt x="1660" y="320"/>
                    <a:pt x="1662" y="319"/>
                    <a:pt x="1665" y="319"/>
                  </a:cubicBezTo>
                  <a:cubicBezTo>
                    <a:pt x="1669" y="319"/>
                    <a:pt x="1670" y="320"/>
                    <a:pt x="1668" y="322"/>
                  </a:cubicBezTo>
                  <a:close/>
                  <a:moveTo>
                    <a:pt x="1668" y="316"/>
                  </a:moveTo>
                  <a:cubicBezTo>
                    <a:pt x="1666" y="316"/>
                    <a:pt x="1666" y="315"/>
                    <a:pt x="1668" y="314"/>
                  </a:cubicBezTo>
                  <a:cubicBezTo>
                    <a:pt x="1670" y="313"/>
                    <a:pt x="1670" y="313"/>
                    <a:pt x="1670" y="315"/>
                  </a:cubicBezTo>
                  <a:cubicBezTo>
                    <a:pt x="1670" y="316"/>
                    <a:pt x="1669" y="316"/>
                    <a:pt x="1668" y="316"/>
                  </a:cubicBezTo>
                  <a:close/>
                  <a:moveTo>
                    <a:pt x="1667" y="256"/>
                  </a:moveTo>
                  <a:cubicBezTo>
                    <a:pt x="1662" y="256"/>
                    <a:pt x="1657" y="256"/>
                    <a:pt x="1655" y="256"/>
                  </a:cubicBezTo>
                  <a:cubicBezTo>
                    <a:pt x="1654" y="257"/>
                    <a:pt x="1643" y="258"/>
                    <a:pt x="1631" y="259"/>
                  </a:cubicBezTo>
                  <a:cubicBezTo>
                    <a:pt x="1620" y="259"/>
                    <a:pt x="1610" y="261"/>
                    <a:pt x="1609" y="261"/>
                  </a:cubicBezTo>
                  <a:cubicBezTo>
                    <a:pt x="1607" y="262"/>
                    <a:pt x="1607" y="262"/>
                    <a:pt x="1606" y="259"/>
                  </a:cubicBezTo>
                  <a:cubicBezTo>
                    <a:pt x="1606" y="258"/>
                    <a:pt x="1606" y="257"/>
                    <a:pt x="1607" y="257"/>
                  </a:cubicBezTo>
                  <a:cubicBezTo>
                    <a:pt x="1616" y="254"/>
                    <a:pt x="1644" y="251"/>
                    <a:pt x="1661" y="251"/>
                  </a:cubicBezTo>
                  <a:cubicBezTo>
                    <a:pt x="1674" y="251"/>
                    <a:pt x="1674" y="251"/>
                    <a:pt x="1674" y="251"/>
                  </a:cubicBezTo>
                  <a:cubicBezTo>
                    <a:pt x="1674" y="253"/>
                    <a:pt x="1674" y="253"/>
                    <a:pt x="1674" y="253"/>
                  </a:cubicBezTo>
                  <a:cubicBezTo>
                    <a:pt x="1675" y="256"/>
                    <a:pt x="1675" y="256"/>
                    <a:pt x="1675" y="256"/>
                  </a:cubicBezTo>
                  <a:lnTo>
                    <a:pt x="1667" y="256"/>
                  </a:lnTo>
                  <a:close/>
                  <a:moveTo>
                    <a:pt x="1674" y="505"/>
                  </a:moveTo>
                  <a:cubicBezTo>
                    <a:pt x="1672" y="507"/>
                    <a:pt x="1670" y="507"/>
                    <a:pt x="1670" y="503"/>
                  </a:cubicBezTo>
                  <a:cubicBezTo>
                    <a:pt x="1670" y="501"/>
                    <a:pt x="1672" y="498"/>
                    <a:pt x="1674" y="498"/>
                  </a:cubicBezTo>
                  <a:cubicBezTo>
                    <a:pt x="1676" y="498"/>
                    <a:pt x="1675" y="504"/>
                    <a:pt x="1674" y="505"/>
                  </a:cubicBezTo>
                  <a:close/>
                  <a:moveTo>
                    <a:pt x="1671" y="548"/>
                  </a:moveTo>
                  <a:cubicBezTo>
                    <a:pt x="1670" y="548"/>
                    <a:pt x="1669" y="542"/>
                    <a:pt x="1670" y="542"/>
                  </a:cubicBezTo>
                  <a:cubicBezTo>
                    <a:pt x="1671" y="541"/>
                    <a:pt x="1671" y="543"/>
                    <a:pt x="1671" y="544"/>
                  </a:cubicBezTo>
                  <a:cubicBezTo>
                    <a:pt x="1671" y="546"/>
                    <a:pt x="1671" y="548"/>
                    <a:pt x="1671" y="548"/>
                  </a:cubicBezTo>
                  <a:close/>
                  <a:moveTo>
                    <a:pt x="1672" y="558"/>
                  </a:moveTo>
                  <a:cubicBezTo>
                    <a:pt x="1672" y="559"/>
                    <a:pt x="1671" y="560"/>
                    <a:pt x="1671" y="561"/>
                  </a:cubicBezTo>
                  <a:cubicBezTo>
                    <a:pt x="1670" y="561"/>
                    <a:pt x="1670" y="560"/>
                    <a:pt x="1670" y="559"/>
                  </a:cubicBezTo>
                  <a:cubicBezTo>
                    <a:pt x="1670" y="558"/>
                    <a:pt x="1670" y="557"/>
                    <a:pt x="1671" y="557"/>
                  </a:cubicBezTo>
                  <a:cubicBezTo>
                    <a:pt x="1671" y="556"/>
                    <a:pt x="1672" y="557"/>
                    <a:pt x="1672" y="558"/>
                  </a:cubicBezTo>
                  <a:close/>
                  <a:moveTo>
                    <a:pt x="1669" y="526"/>
                  </a:moveTo>
                  <a:cubicBezTo>
                    <a:pt x="1670" y="526"/>
                    <a:pt x="1671" y="527"/>
                    <a:pt x="1671" y="530"/>
                  </a:cubicBezTo>
                  <a:cubicBezTo>
                    <a:pt x="1672" y="533"/>
                    <a:pt x="1671" y="536"/>
                    <a:pt x="1670" y="533"/>
                  </a:cubicBezTo>
                  <a:cubicBezTo>
                    <a:pt x="1669" y="530"/>
                    <a:pt x="1669" y="526"/>
                    <a:pt x="1669" y="526"/>
                  </a:cubicBezTo>
                  <a:close/>
                  <a:moveTo>
                    <a:pt x="1674" y="478"/>
                  </a:moveTo>
                  <a:cubicBezTo>
                    <a:pt x="1674" y="479"/>
                    <a:pt x="1673" y="480"/>
                    <a:pt x="1671" y="481"/>
                  </a:cubicBezTo>
                  <a:cubicBezTo>
                    <a:pt x="1670" y="481"/>
                    <a:pt x="1669" y="481"/>
                    <a:pt x="1669" y="480"/>
                  </a:cubicBezTo>
                  <a:cubicBezTo>
                    <a:pt x="1669" y="477"/>
                    <a:pt x="1672" y="474"/>
                    <a:pt x="1673" y="475"/>
                  </a:cubicBezTo>
                  <a:cubicBezTo>
                    <a:pt x="1674" y="476"/>
                    <a:pt x="1674" y="477"/>
                    <a:pt x="1674" y="478"/>
                  </a:cubicBezTo>
                  <a:close/>
                  <a:moveTo>
                    <a:pt x="1672" y="486"/>
                  </a:moveTo>
                  <a:cubicBezTo>
                    <a:pt x="1674" y="484"/>
                    <a:pt x="1674" y="484"/>
                    <a:pt x="1674" y="486"/>
                  </a:cubicBezTo>
                  <a:cubicBezTo>
                    <a:pt x="1674" y="487"/>
                    <a:pt x="1673" y="488"/>
                    <a:pt x="1673" y="488"/>
                  </a:cubicBezTo>
                  <a:cubicBezTo>
                    <a:pt x="1671" y="488"/>
                    <a:pt x="1671" y="489"/>
                    <a:pt x="1672" y="491"/>
                  </a:cubicBezTo>
                  <a:cubicBezTo>
                    <a:pt x="1673" y="491"/>
                    <a:pt x="1673" y="492"/>
                    <a:pt x="1673" y="493"/>
                  </a:cubicBezTo>
                  <a:cubicBezTo>
                    <a:pt x="1672" y="493"/>
                    <a:pt x="1671" y="494"/>
                    <a:pt x="1671" y="494"/>
                  </a:cubicBezTo>
                  <a:cubicBezTo>
                    <a:pt x="1668" y="494"/>
                    <a:pt x="1669" y="488"/>
                    <a:pt x="1672" y="486"/>
                  </a:cubicBezTo>
                  <a:close/>
                  <a:moveTo>
                    <a:pt x="1672" y="516"/>
                  </a:moveTo>
                  <a:cubicBezTo>
                    <a:pt x="1671" y="515"/>
                    <a:pt x="1672" y="512"/>
                    <a:pt x="1675" y="511"/>
                  </a:cubicBezTo>
                  <a:cubicBezTo>
                    <a:pt x="1676" y="511"/>
                    <a:pt x="1676" y="512"/>
                    <a:pt x="1676" y="514"/>
                  </a:cubicBezTo>
                  <a:cubicBezTo>
                    <a:pt x="1676" y="517"/>
                    <a:pt x="1675" y="518"/>
                    <a:pt x="1672" y="516"/>
                  </a:cubicBezTo>
                  <a:close/>
                  <a:moveTo>
                    <a:pt x="1675" y="160"/>
                  </a:moveTo>
                  <a:cubicBezTo>
                    <a:pt x="1674" y="164"/>
                    <a:pt x="1673" y="165"/>
                    <a:pt x="1667" y="164"/>
                  </a:cubicBezTo>
                  <a:cubicBezTo>
                    <a:pt x="1660" y="163"/>
                    <a:pt x="1627" y="164"/>
                    <a:pt x="1616" y="165"/>
                  </a:cubicBezTo>
                  <a:cubicBezTo>
                    <a:pt x="1601" y="167"/>
                    <a:pt x="1600" y="166"/>
                    <a:pt x="1601" y="161"/>
                  </a:cubicBezTo>
                  <a:cubicBezTo>
                    <a:pt x="1602" y="160"/>
                    <a:pt x="1603" y="159"/>
                    <a:pt x="1604" y="159"/>
                  </a:cubicBezTo>
                  <a:cubicBezTo>
                    <a:pt x="1627" y="156"/>
                    <a:pt x="1664" y="155"/>
                    <a:pt x="1672" y="157"/>
                  </a:cubicBezTo>
                  <a:cubicBezTo>
                    <a:pt x="1676" y="157"/>
                    <a:pt x="1676" y="157"/>
                    <a:pt x="1675" y="160"/>
                  </a:cubicBezTo>
                  <a:close/>
                  <a:moveTo>
                    <a:pt x="1606" y="169"/>
                  </a:moveTo>
                  <a:cubicBezTo>
                    <a:pt x="1616" y="168"/>
                    <a:pt x="1650" y="166"/>
                    <a:pt x="1660" y="167"/>
                  </a:cubicBezTo>
                  <a:cubicBezTo>
                    <a:pt x="1668" y="168"/>
                    <a:pt x="1668" y="168"/>
                    <a:pt x="1668" y="168"/>
                  </a:cubicBezTo>
                  <a:cubicBezTo>
                    <a:pt x="1664" y="173"/>
                    <a:pt x="1664" y="173"/>
                    <a:pt x="1664" y="173"/>
                  </a:cubicBezTo>
                  <a:cubicBezTo>
                    <a:pt x="1653" y="173"/>
                    <a:pt x="1653" y="173"/>
                    <a:pt x="1653" y="173"/>
                  </a:cubicBezTo>
                  <a:cubicBezTo>
                    <a:pt x="1647" y="173"/>
                    <a:pt x="1636" y="174"/>
                    <a:pt x="1629" y="175"/>
                  </a:cubicBezTo>
                  <a:cubicBezTo>
                    <a:pt x="1601" y="177"/>
                    <a:pt x="1603" y="177"/>
                    <a:pt x="1602" y="174"/>
                  </a:cubicBezTo>
                  <a:cubicBezTo>
                    <a:pt x="1601" y="171"/>
                    <a:pt x="1601" y="170"/>
                    <a:pt x="1606" y="169"/>
                  </a:cubicBezTo>
                  <a:close/>
                  <a:moveTo>
                    <a:pt x="1601" y="616"/>
                  </a:moveTo>
                  <a:cubicBezTo>
                    <a:pt x="1600" y="618"/>
                    <a:pt x="1598" y="621"/>
                    <a:pt x="1597" y="621"/>
                  </a:cubicBezTo>
                  <a:cubicBezTo>
                    <a:pt x="1592" y="623"/>
                    <a:pt x="1589" y="623"/>
                    <a:pt x="1589" y="622"/>
                  </a:cubicBezTo>
                  <a:cubicBezTo>
                    <a:pt x="1589" y="622"/>
                    <a:pt x="1590" y="620"/>
                    <a:pt x="1590" y="618"/>
                  </a:cubicBezTo>
                  <a:cubicBezTo>
                    <a:pt x="1591" y="615"/>
                    <a:pt x="1597" y="612"/>
                    <a:pt x="1601" y="612"/>
                  </a:cubicBezTo>
                  <a:cubicBezTo>
                    <a:pt x="1603" y="612"/>
                    <a:pt x="1603" y="612"/>
                    <a:pt x="1601" y="616"/>
                  </a:cubicBezTo>
                  <a:close/>
                  <a:moveTo>
                    <a:pt x="1584" y="619"/>
                  </a:moveTo>
                  <a:cubicBezTo>
                    <a:pt x="1585" y="619"/>
                    <a:pt x="1585" y="620"/>
                    <a:pt x="1584" y="621"/>
                  </a:cubicBezTo>
                  <a:cubicBezTo>
                    <a:pt x="1583" y="623"/>
                    <a:pt x="1582" y="624"/>
                    <a:pt x="1582" y="622"/>
                  </a:cubicBezTo>
                  <a:cubicBezTo>
                    <a:pt x="1582" y="620"/>
                    <a:pt x="1583" y="618"/>
                    <a:pt x="1584" y="619"/>
                  </a:cubicBezTo>
                  <a:close/>
                  <a:moveTo>
                    <a:pt x="1585" y="632"/>
                  </a:moveTo>
                  <a:cubicBezTo>
                    <a:pt x="1586" y="629"/>
                    <a:pt x="1587" y="629"/>
                    <a:pt x="1594" y="626"/>
                  </a:cubicBezTo>
                  <a:cubicBezTo>
                    <a:pt x="1604" y="622"/>
                    <a:pt x="1607" y="622"/>
                    <a:pt x="1608" y="626"/>
                  </a:cubicBezTo>
                  <a:cubicBezTo>
                    <a:pt x="1608" y="628"/>
                    <a:pt x="1607" y="629"/>
                    <a:pt x="1601" y="631"/>
                  </a:cubicBezTo>
                  <a:cubicBezTo>
                    <a:pt x="1597" y="633"/>
                    <a:pt x="1592" y="634"/>
                    <a:pt x="1591" y="635"/>
                  </a:cubicBezTo>
                  <a:cubicBezTo>
                    <a:pt x="1587" y="637"/>
                    <a:pt x="1584" y="637"/>
                    <a:pt x="1584" y="636"/>
                  </a:cubicBezTo>
                  <a:cubicBezTo>
                    <a:pt x="1584" y="635"/>
                    <a:pt x="1584" y="634"/>
                    <a:pt x="1585" y="632"/>
                  </a:cubicBezTo>
                  <a:close/>
                  <a:moveTo>
                    <a:pt x="1607" y="566"/>
                  </a:moveTo>
                  <a:cubicBezTo>
                    <a:pt x="1608" y="564"/>
                    <a:pt x="1608" y="563"/>
                    <a:pt x="1610" y="563"/>
                  </a:cubicBezTo>
                  <a:cubicBezTo>
                    <a:pt x="1611" y="562"/>
                    <a:pt x="1611" y="563"/>
                    <a:pt x="1611" y="565"/>
                  </a:cubicBezTo>
                  <a:cubicBezTo>
                    <a:pt x="1611" y="567"/>
                    <a:pt x="1610" y="568"/>
                    <a:pt x="1609" y="568"/>
                  </a:cubicBezTo>
                  <a:cubicBezTo>
                    <a:pt x="1608" y="568"/>
                    <a:pt x="1607" y="568"/>
                    <a:pt x="1607" y="566"/>
                  </a:cubicBezTo>
                  <a:close/>
                  <a:moveTo>
                    <a:pt x="1612" y="578"/>
                  </a:moveTo>
                  <a:cubicBezTo>
                    <a:pt x="1612" y="578"/>
                    <a:pt x="1612" y="579"/>
                    <a:pt x="1611" y="580"/>
                  </a:cubicBezTo>
                  <a:cubicBezTo>
                    <a:pt x="1610" y="582"/>
                    <a:pt x="1608" y="582"/>
                    <a:pt x="1608" y="581"/>
                  </a:cubicBezTo>
                  <a:cubicBezTo>
                    <a:pt x="1608" y="580"/>
                    <a:pt x="1611" y="577"/>
                    <a:pt x="1612" y="578"/>
                  </a:cubicBezTo>
                  <a:close/>
                  <a:moveTo>
                    <a:pt x="1612" y="371"/>
                  </a:moveTo>
                  <a:cubicBezTo>
                    <a:pt x="1613" y="370"/>
                    <a:pt x="1613" y="369"/>
                    <a:pt x="1612" y="369"/>
                  </a:cubicBezTo>
                  <a:cubicBezTo>
                    <a:pt x="1610" y="368"/>
                    <a:pt x="1611" y="365"/>
                    <a:pt x="1614" y="364"/>
                  </a:cubicBezTo>
                  <a:cubicBezTo>
                    <a:pt x="1618" y="363"/>
                    <a:pt x="1635" y="361"/>
                    <a:pt x="1636" y="361"/>
                  </a:cubicBezTo>
                  <a:cubicBezTo>
                    <a:pt x="1636" y="361"/>
                    <a:pt x="1631" y="365"/>
                    <a:pt x="1625" y="369"/>
                  </a:cubicBezTo>
                  <a:cubicBezTo>
                    <a:pt x="1619" y="374"/>
                    <a:pt x="1613" y="378"/>
                    <a:pt x="1613" y="378"/>
                  </a:cubicBezTo>
                  <a:cubicBezTo>
                    <a:pt x="1612" y="378"/>
                    <a:pt x="1611" y="372"/>
                    <a:pt x="1612" y="371"/>
                  </a:cubicBezTo>
                  <a:close/>
                  <a:moveTo>
                    <a:pt x="1612" y="400"/>
                  </a:moveTo>
                  <a:cubicBezTo>
                    <a:pt x="1613" y="398"/>
                    <a:pt x="1619" y="393"/>
                    <a:pt x="1635" y="380"/>
                  </a:cubicBezTo>
                  <a:cubicBezTo>
                    <a:pt x="1640" y="377"/>
                    <a:pt x="1647" y="371"/>
                    <a:pt x="1651" y="368"/>
                  </a:cubicBezTo>
                  <a:cubicBezTo>
                    <a:pt x="1663" y="359"/>
                    <a:pt x="1666" y="357"/>
                    <a:pt x="1671" y="357"/>
                  </a:cubicBezTo>
                  <a:cubicBezTo>
                    <a:pt x="1676" y="357"/>
                    <a:pt x="1676" y="359"/>
                    <a:pt x="1669" y="363"/>
                  </a:cubicBezTo>
                  <a:cubicBezTo>
                    <a:pt x="1668" y="365"/>
                    <a:pt x="1666" y="366"/>
                    <a:pt x="1666" y="366"/>
                  </a:cubicBezTo>
                  <a:cubicBezTo>
                    <a:pt x="1665" y="367"/>
                    <a:pt x="1658" y="372"/>
                    <a:pt x="1649" y="378"/>
                  </a:cubicBezTo>
                  <a:cubicBezTo>
                    <a:pt x="1640" y="384"/>
                    <a:pt x="1629" y="392"/>
                    <a:pt x="1623" y="395"/>
                  </a:cubicBezTo>
                  <a:cubicBezTo>
                    <a:pt x="1618" y="399"/>
                    <a:pt x="1614" y="402"/>
                    <a:pt x="1613" y="402"/>
                  </a:cubicBezTo>
                  <a:cubicBezTo>
                    <a:pt x="1612" y="402"/>
                    <a:pt x="1612" y="401"/>
                    <a:pt x="1612" y="400"/>
                  </a:cubicBezTo>
                  <a:close/>
                  <a:moveTo>
                    <a:pt x="1618" y="429"/>
                  </a:moveTo>
                  <a:cubicBezTo>
                    <a:pt x="1623" y="424"/>
                    <a:pt x="1624" y="423"/>
                    <a:pt x="1621" y="424"/>
                  </a:cubicBezTo>
                  <a:cubicBezTo>
                    <a:pt x="1620" y="424"/>
                    <a:pt x="1620" y="424"/>
                    <a:pt x="1621" y="423"/>
                  </a:cubicBezTo>
                  <a:cubicBezTo>
                    <a:pt x="1622" y="422"/>
                    <a:pt x="1623" y="421"/>
                    <a:pt x="1623" y="422"/>
                  </a:cubicBezTo>
                  <a:cubicBezTo>
                    <a:pt x="1624" y="422"/>
                    <a:pt x="1625" y="422"/>
                    <a:pt x="1624" y="421"/>
                  </a:cubicBezTo>
                  <a:cubicBezTo>
                    <a:pt x="1624" y="421"/>
                    <a:pt x="1629" y="416"/>
                    <a:pt x="1637" y="410"/>
                  </a:cubicBezTo>
                  <a:cubicBezTo>
                    <a:pt x="1639" y="409"/>
                    <a:pt x="1642" y="406"/>
                    <a:pt x="1644" y="404"/>
                  </a:cubicBezTo>
                  <a:cubicBezTo>
                    <a:pt x="1650" y="399"/>
                    <a:pt x="1668" y="386"/>
                    <a:pt x="1669" y="386"/>
                  </a:cubicBezTo>
                  <a:cubicBezTo>
                    <a:pt x="1669" y="386"/>
                    <a:pt x="1670" y="389"/>
                    <a:pt x="1670" y="392"/>
                  </a:cubicBezTo>
                  <a:cubicBezTo>
                    <a:pt x="1670" y="398"/>
                    <a:pt x="1670" y="398"/>
                    <a:pt x="1670" y="398"/>
                  </a:cubicBezTo>
                  <a:cubicBezTo>
                    <a:pt x="1666" y="401"/>
                    <a:pt x="1666" y="401"/>
                    <a:pt x="1666" y="401"/>
                  </a:cubicBezTo>
                  <a:cubicBezTo>
                    <a:pt x="1660" y="404"/>
                    <a:pt x="1639" y="418"/>
                    <a:pt x="1635" y="421"/>
                  </a:cubicBezTo>
                  <a:cubicBezTo>
                    <a:pt x="1633" y="423"/>
                    <a:pt x="1628" y="426"/>
                    <a:pt x="1624" y="430"/>
                  </a:cubicBezTo>
                  <a:cubicBezTo>
                    <a:pt x="1620" y="433"/>
                    <a:pt x="1616" y="436"/>
                    <a:pt x="1615" y="436"/>
                  </a:cubicBezTo>
                  <a:cubicBezTo>
                    <a:pt x="1613" y="436"/>
                    <a:pt x="1614" y="433"/>
                    <a:pt x="1618" y="429"/>
                  </a:cubicBezTo>
                  <a:close/>
                  <a:moveTo>
                    <a:pt x="1614" y="422"/>
                  </a:moveTo>
                  <a:cubicBezTo>
                    <a:pt x="1613" y="422"/>
                    <a:pt x="1612" y="420"/>
                    <a:pt x="1613" y="419"/>
                  </a:cubicBezTo>
                  <a:cubicBezTo>
                    <a:pt x="1614" y="418"/>
                    <a:pt x="1644" y="396"/>
                    <a:pt x="1651" y="391"/>
                  </a:cubicBezTo>
                  <a:cubicBezTo>
                    <a:pt x="1655" y="388"/>
                    <a:pt x="1658" y="386"/>
                    <a:pt x="1658" y="386"/>
                  </a:cubicBezTo>
                  <a:cubicBezTo>
                    <a:pt x="1658" y="385"/>
                    <a:pt x="1661" y="383"/>
                    <a:pt x="1663" y="381"/>
                  </a:cubicBezTo>
                  <a:cubicBezTo>
                    <a:pt x="1667" y="378"/>
                    <a:pt x="1668" y="378"/>
                    <a:pt x="1669" y="379"/>
                  </a:cubicBezTo>
                  <a:cubicBezTo>
                    <a:pt x="1670" y="381"/>
                    <a:pt x="1669" y="383"/>
                    <a:pt x="1660" y="389"/>
                  </a:cubicBezTo>
                  <a:cubicBezTo>
                    <a:pt x="1652" y="394"/>
                    <a:pt x="1639" y="403"/>
                    <a:pt x="1635" y="407"/>
                  </a:cubicBezTo>
                  <a:cubicBezTo>
                    <a:pt x="1633" y="408"/>
                    <a:pt x="1628" y="412"/>
                    <a:pt x="1623" y="416"/>
                  </a:cubicBezTo>
                  <a:cubicBezTo>
                    <a:pt x="1619" y="419"/>
                    <a:pt x="1615" y="422"/>
                    <a:pt x="1614" y="422"/>
                  </a:cubicBezTo>
                  <a:close/>
                  <a:moveTo>
                    <a:pt x="1624" y="440"/>
                  </a:moveTo>
                  <a:cubicBezTo>
                    <a:pt x="1631" y="434"/>
                    <a:pt x="1643" y="424"/>
                    <a:pt x="1645" y="422"/>
                  </a:cubicBezTo>
                  <a:cubicBezTo>
                    <a:pt x="1646" y="422"/>
                    <a:pt x="1650" y="418"/>
                    <a:pt x="1655" y="414"/>
                  </a:cubicBezTo>
                  <a:cubicBezTo>
                    <a:pt x="1663" y="408"/>
                    <a:pt x="1668" y="404"/>
                    <a:pt x="1670" y="404"/>
                  </a:cubicBezTo>
                  <a:cubicBezTo>
                    <a:pt x="1670" y="404"/>
                    <a:pt x="1671" y="405"/>
                    <a:pt x="1671" y="406"/>
                  </a:cubicBezTo>
                  <a:cubicBezTo>
                    <a:pt x="1671" y="408"/>
                    <a:pt x="1668" y="410"/>
                    <a:pt x="1658" y="418"/>
                  </a:cubicBezTo>
                  <a:cubicBezTo>
                    <a:pt x="1651" y="423"/>
                    <a:pt x="1643" y="429"/>
                    <a:pt x="1641" y="431"/>
                  </a:cubicBezTo>
                  <a:cubicBezTo>
                    <a:pt x="1638" y="434"/>
                    <a:pt x="1632" y="438"/>
                    <a:pt x="1627" y="442"/>
                  </a:cubicBezTo>
                  <a:cubicBezTo>
                    <a:pt x="1622" y="446"/>
                    <a:pt x="1617" y="449"/>
                    <a:pt x="1617" y="449"/>
                  </a:cubicBezTo>
                  <a:cubicBezTo>
                    <a:pt x="1617" y="449"/>
                    <a:pt x="1616" y="449"/>
                    <a:pt x="1616" y="448"/>
                  </a:cubicBezTo>
                  <a:cubicBezTo>
                    <a:pt x="1616" y="447"/>
                    <a:pt x="1618" y="444"/>
                    <a:pt x="1624" y="440"/>
                  </a:cubicBezTo>
                  <a:close/>
                  <a:moveTo>
                    <a:pt x="1615" y="443"/>
                  </a:moveTo>
                  <a:cubicBezTo>
                    <a:pt x="1615" y="442"/>
                    <a:pt x="1628" y="431"/>
                    <a:pt x="1635" y="426"/>
                  </a:cubicBezTo>
                  <a:cubicBezTo>
                    <a:pt x="1642" y="422"/>
                    <a:pt x="1639" y="425"/>
                    <a:pt x="1629" y="433"/>
                  </a:cubicBezTo>
                  <a:cubicBezTo>
                    <a:pt x="1616" y="443"/>
                    <a:pt x="1615" y="444"/>
                    <a:pt x="1615" y="443"/>
                  </a:cubicBezTo>
                  <a:close/>
                  <a:moveTo>
                    <a:pt x="1658" y="424"/>
                  </a:moveTo>
                  <a:cubicBezTo>
                    <a:pt x="1670" y="415"/>
                    <a:pt x="1672" y="414"/>
                    <a:pt x="1672" y="419"/>
                  </a:cubicBezTo>
                  <a:cubicBezTo>
                    <a:pt x="1671" y="421"/>
                    <a:pt x="1670" y="423"/>
                    <a:pt x="1666" y="425"/>
                  </a:cubicBezTo>
                  <a:cubicBezTo>
                    <a:pt x="1658" y="430"/>
                    <a:pt x="1629" y="450"/>
                    <a:pt x="1621" y="456"/>
                  </a:cubicBezTo>
                  <a:cubicBezTo>
                    <a:pt x="1617" y="459"/>
                    <a:pt x="1613" y="462"/>
                    <a:pt x="1613" y="462"/>
                  </a:cubicBezTo>
                  <a:cubicBezTo>
                    <a:pt x="1610" y="462"/>
                    <a:pt x="1640" y="436"/>
                    <a:pt x="1658" y="424"/>
                  </a:cubicBezTo>
                  <a:close/>
                  <a:moveTo>
                    <a:pt x="1613" y="409"/>
                  </a:moveTo>
                  <a:cubicBezTo>
                    <a:pt x="1614" y="407"/>
                    <a:pt x="1624" y="399"/>
                    <a:pt x="1636" y="391"/>
                  </a:cubicBezTo>
                  <a:cubicBezTo>
                    <a:pt x="1639" y="389"/>
                    <a:pt x="1643" y="386"/>
                    <a:pt x="1645" y="385"/>
                  </a:cubicBezTo>
                  <a:cubicBezTo>
                    <a:pt x="1647" y="383"/>
                    <a:pt x="1649" y="382"/>
                    <a:pt x="1650" y="381"/>
                  </a:cubicBezTo>
                  <a:cubicBezTo>
                    <a:pt x="1652" y="380"/>
                    <a:pt x="1663" y="372"/>
                    <a:pt x="1667" y="369"/>
                  </a:cubicBezTo>
                  <a:cubicBezTo>
                    <a:pt x="1669" y="367"/>
                    <a:pt x="1670" y="369"/>
                    <a:pt x="1669" y="372"/>
                  </a:cubicBezTo>
                  <a:cubicBezTo>
                    <a:pt x="1668" y="374"/>
                    <a:pt x="1663" y="378"/>
                    <a:pt x="1629" y="403"/>
                  </a:cubicBezTo>
                  <a:cubicBezTo>
                    <a:pt x="1621" y="409"/>
                    <a:pt x="1614" y="413"/>
                    <a:pt x="1614" y="413"/>
                  </a:cubicBezTo>
                  <a:cubicBezTo>
                    <a:pt x="1613" y="414"/>
                    <a:pt x="1612" y="411"/>
                    <a:pt x="1613" y="409"/>
                  </a:cubicBezTo>
                  <a:close/>
                  <a:moveTo>
                    <a:pt x="1613" y="449"/>
                  </a:moveTo>
                  <a:cubicBezTo>
                    <a:pt x="1614" y="449"/>
                    <a:pt x="1614" y="450"/>
                    <a:pt x="1614" y="451"/>
                  </a:cubicBezTo>
                  <a:cubicBezTo>
                    <a:pt x="1614" y="451"/>
                    <a:pt x="1614" y="452"/>
                    <a:pt x="1613" y="452"/>
                  </a:cubicBezTo>
                  <a:cubicBezTo>
                    <a:pt x="1613" y="452"/>
                    <a:pt x="1612" y="451"/>
                    <a:pt x="1612" y="451"/>
                  </a:cubicBezTo>
                  <a:cubicBezTo>
                    <a:pt x="1612" y="450"/>
                    <a:pt x="1613" y="449"/>
                    <a:pt x="1613" y="449"/>
                  </a:cubicBezTo>
                  <a:close/>
                  <a:moveTo>
                    <a:pt x="1616" y="465"/>
                  </a:moveTo>
                  <a:cubicBezTo>
                    <a:pt x="1619" y="463"/>
                    <a:pt x="1619" y="463"/>
                    <a:pt x="1619" y="463"/>
                  </a:cubicBezTo>
                  <a:cubicBezTo>
                    <a:pt x="1616" y="466"/>
                    <a:pt x="1616" y="466"/>
                    <a:pt x="1616" y="466"/>
                  </a:cubicBezTo>
                  <a:cubicBezTo>
                    <a:pt x="1615" y="467"/>
                    <a:pt x="1614" y="468"/>
                    <a:pt x="1613" y="468"/>
                  </a:cubicBezTo>
                  <a:cubicBezTo>
                    <a:pt x="1612" y="468"/>
                    <a:pt x="1612" y="468"/>
                    <a:pt x="1616" y="465"/>
                  </a:cubicBezTo>
                  <a:close/>
                  <a:moveTo>
                    <a:pt x="1663" y="544"/>
                  </a:moveTo>
                  <a:cubicBezTo>
                    <a:pt x="1667" y="547"/>
                    <a:pt x="1665" y="549"/>
                    <a:pt x="1654" y="558"/>
                  </a:cubicBezTo>
                  <a:cubicBezTo>
                    <a:pt x="1648" y="562"/>
                    <a:pt x="1641" y="567"/>
                    <a:pt x="1639" y="569"/>
                  </a:cubicBezTo>
                  <a:cubicBezTo>
                    <a:pt x="1635" y="573"/>
                    <a:pt x="1633" y="574"/>
                    <a:pt x="1633" y="572"/>
                  </a:cubicBezTo>
                  <a:cubicBezTo>
                    <a:pt x="1633" y="571"/>
                    <a:pt x="1655" y="549"/>
                    <a:pt x="1658" y="546"/>
                  </a:cubicBezTo>
                  <a:cubicBezTo>
                    <a:pt x="1661" y="543"/>
                    <a:pt x="1662" y="543"/>
                    <a:pt x="1663" y="544"/>
                  </a:cubicBezTo>
                  <a:close/>
                  <a:moveTo>
                    <a:pt x="1665" y="556"/>
                  </a:moveTo>
                  <a:cubicBezTo>
                    <a:pt x="1665" y="556"/>
                    <a:pt x="1664" y="557"/>
                    <a:pt x="1663" y="559"/>
                  </a:cubicBezTo>
                  <a:cubicBezTo>
                    <a:pt x="1660" y="561"/>
                    <a:pt x="1661" y="562"/>
                    <a:pt x="1663" y="562"/>
                  </a:cubicBezTo>
                  <a:cubicBezTo>
                    <a:pt x="1666" y="562"/>
                    <a:pt x="1667" y="564"/>
                    <a:pt x="1664" y="566"/>
                  </a:cubicBezTo>
                  <a:cubicBezTo>
                    <a:pt x="1663" y="567"/>
                    <a:pt x="1658" y="571"/>
                    <a:pt x="1654" y="575"/>
                  </a:cubicBezTo>
                  <a:cubicBezTo>
                    <a:pt x="1642" y="588"/>
                    <a:pt x="1634" y="594"/>
                    <a:pt x="1630" y="596"/>
                  </a:cubicBezTo>
                  <a:cubicBezTo>
                    <a:pt x="1621" y="600"/>
                    <a:pt x="1622" y="599"/>
                    <a:pt x="1638" y="582"/>
                  </a:cubicBezTo>
                  <a:cubicBezTo>
                    <a:pt x="1654" y="565"/>
                    <a:pt x="1664" y="555"/>
                    <a:pt x="1665" y="556"/>
                  </a:cubicBezTo>
                  <a:close/>
                  <a:moveTo>
                    <a:pt x="1624" y="615"/>
                  </a:moveTo>
                  <a:cubicBezTo>
                    <a:pt x="1624" y="615"/>
                    <a:pt x="1625" y="615"/>
                    <a:pt x="1625" y="616"/>
                  </a:cubicBezTo>
                  <a:cubicBezTo>
                    <a:pt x="1625" y="616"/>
                    <a:pt x="1624" y="616"/>
                    <a:pt x="1624" y="617"/>
                  </a:cubicBezTo>
                  <a:cubicBezTo>
                    <a:pt x="1623" y="617"/>
                    <a:pt x="1623" y="617"/>
                    <a:pt x="1623" y="616"/>
                  </a:cubicBezTo>
                  <a:cubicBezTo>
                    <a:pt x="1623" y="616"/>
                    <a:pt x="1623" y="615"/>
                    <a:pt x="1624" y="615"/>
                  </a:cubicBezTo>
                  <a:close/>
                  <a:moveTo>
                    <a:pt x="1626" y="620"/>
                  </a:moveTo>
                  <a:cubicBezTo>
                    <a:pt x="1627" y="619"/>
                    <a:pt x="1629" y="617"/>
                    <a:pt x="1630" y="616"/>
                  </a:cubicBezTo>
                  <a:cubicBezTo>
                    <a:pt x="1631" y="615"/>
                    <a:pt x="1633" y="614"/>
                    <a:pt x="1634" y="613"/>
                  </a:cubicBezTo>
                  <a:cubicBezTo>
                    <a:pt x="1636" y="612"/>
                    <a:pt x="1636" y="612"/>
                    <a:pt x="1634" y="614"/>
                  </a:cubicBezTo>
                  <a:cubicBezTo>
                    <a:pt x="1634" y="615"/>
                    <a:pt x="1631" y="617"/>
                    <a:pt x="1629" y="619"/>
                  </a:cubicBezTo>
                  <a:cubicBezTo>
                    <a:pt x="1625" y="623"/>
                    <a:pt x="1624" y="623"/>
                    <a:pt x="1624" y="622"/>
                  </a:cubicBezTo>
                  <a:cubicBezTo>
                    <a:pt x="1624" y="622"/>
                    <a:pt x="1625" y="621"/>
                    <a:pt x="1626" y="620"/>
                  </a:cubicBezTo>
                  <a:close/>
                  <a:moveTo>
                    <a:pt x="1641" y="613"/>
                  </a:moveTo>
                  <a:cubicBezTo>
                    <a:pt x="1644" y="610"/>
                    <a:pt x="1648" y="606"/>
                    <a:pt x="1649" y="605"/>
                  </a:cubicBezTo>
                  <a:cubicBezTo>
                    <a:pt x="1650" y="603"/>
                    <a:pt x="1654" y="603"/>
                    <a:pt x="1654" y="604"/>
                  </a:cubicBezTo>
                  <a:cubicBezTo>
                    <a:pt x="1654" y="605"/>
                    <a:pt x="1650" y="608"/>
                    <a:pt x="1645" y="613"/>
                  </a:cubicBezTo>
                  <a:cubicBezTo>
                    <a:pt x="1638" y="619"/>
                    <a:pt x="1635" y="621"/>
                    <a:pt x="1635" y="619"/>
                  </a:cubicBezTo>
                  <a:cubicBezTo>
                    <a:pt x="1635" y="619"/>
                    <a:pt x="1637" y="616"/>
                    <a:pt x="1641" y="613"/>
                  </a:cubicBezTo>
                  <a:close/>
                  <a:moveTo>
                    <a:pt x="1674" y="528"/>
                  </a:moveTo>
                  <a:cubicBezTo>
                    <a:pt x="1673" y="526"/>
                    <a:pt x="1673" y="524"/>
                    <a:pt x="1675" y="523"/>
                  </a:cubicBezTo>
                  <a:cubicBezTo>
                    <a:pt x="1676" y="523"/>
                    <a:pt x="1676" y="524"/>
                    <a:pt x="1676" y="526"/>
                  </a:cubicBezTo>
                  <a:cubicBezTo>
                    <a:pt x="1676" y="530"/>
                    <a:pt x="1676" y="530"/>
                    <a:pt x="1674" y="528"/>
                  </a:cubicBezTo>
                  <a:close/>
                  <a:moveTo>
                    <a:pt x="1650" y="153"/>
                  </a:moveTo>
                  <a:cubicBezTo>
                    <a:pt x="1622" y="153"/>
                    <a:pt x="1609" y="154"/>
                    <a:pt x="1605" y="156"/>
                  </a:cubicBezTo>
                  <a:cubicBezTo>
                    <a:pt x="1603" y="157"/>
                    <a:pt x="1602" y="157"/>
                    <a:pt x="1601" y="157"/>
                  </a:cubicBezTo>
                  <a:cubicBezTo>
                    <a:pt x="1601" y="157"/>
                    <a:pt x="1601" y="156"/>
                    <a:pt x="1601" y="155"/>
                  </a:cubicBezTo>
                  <a:cubicBezTo>
                    <a:pt x="1601" y="153"/>
                    <a:pt x="1602" y="152"/>
                    <a:pt x="1605" y="151"/>
                  </a:cubicBezTo>
                  <a:cubicBezTo>
                    <a:pt x="1612" y="150"/>
                    <a:pt x="1677" y="149"/>
                    <a:pt x="1677" y="150"/>
                  </a:cubicBezTo>
                  <a:cubicBezTo>
                    <a:pt x="1677" y="152"/>
                    <a:pt x="1673" y="152"/>
                    <a:pt x="1650" y="153"/>
                  </a:cubicBezTo>
                  <a:close/>
                  <a:moveTo>
                    <a:pt x="1603" y="140"/>
                  </a:moveTo>
                  <a:cubicBezTo>
                    <a:pt x="1611" y="136"/>
                    <a:pt x="1650" y="135"/>
                    <a:pt x="1666" y="137"/>
                  </a:cubicBezTo>
                  <a:cubicBezTo>
                    <a:pt x="1674" y="138"/>
                    <a:pt x="1673" y="138"/>
                    <a:pt x="1650" y="138"/>
                  </a:cubicBezTo>
                  <a:cubicBezTo>
                    <a:pt x="1636" y="138"/>
                    <a:pt x="1621" y="138"/>
                    <a:pt x="1615" y="139"/>
                  </a:cubicBezTo>
                  <a:cubicBezTo>
                    <a:pt x="1610" y="140"/>
                    <a:pt x="1604" y="140"/>
                    <a:pt x="1603" y="141"/>
                  </a:cubicBezTo>
                  <a:cubicBezTo>
                    <a:pt x="1601" y="141"/>
                    <a:pt x="1601" y="141"/>
                    <a:pt x="1603" y="140"/>
                  </a:cubicBezTo>
                  <a:close/>
                  <a:moveTo>
                    <a:pt x="1670" y="135"/>
                  </a:moveTo>
                  <a:cubicBezTo>
                    <a:pt x="1668" y="135"/>
                    <a:pt x="1666" y="134"/>
                    <a:pt x="1664" y="134"/>
                  </a:cubicBezTo>
                  <a:cubicBezTo>
                    <a:pt x="1660" y="133"/>
                    <a:pt x="1660" y="133"/>
                    <a:pt x="1660" y="133"/>
                  </a:cubicBezTo>
                  <a:cubicBezTo>
                    <a:pt x="1664" y="133"/>
                    <a:pt x="1664" y="133"/>
                    <a:pt x="1664" y="133"/>
                  </a:cubicBezTo>
                  <a:cubicBezTo>
                    <a:pt x="1666" y="133"/>
                    <a:pt x="1668" y="133"/>
                    <a:pt x="1670" y="134"/>
                  </a:cubicBezTo>
                  <a:cubicBezTo>
                    <a:pt x="1671" y="135"/>
                    <a:pt x="1671" y="135"/>
                    <a:pt x="1670" y="135"/>
                  </a:cubicBezTo>
                  <a:close/>
                  <a:moveTo>
                    <a:pt x="1638" y="117"/>
                  </a:moveTo>
                  <a:cubicBezTo>
                    <a:pt x="1639" y="117"/>
                    <a:pt x="1641" y="117"/>
                    <a:pt x="1642" y="117"/>
                  </a:cubicBezTo>
                  <a:cubicBezTo>
                    <a:pt x="1643" y="117"/>
                    <a:pt x="1642" y="118"/>
                    <a:pt x="1640" y="118"/>
                  </a:cubicBezTo>
                  <a:cubicBezTo>
                    <a:pt x="1638" y="118"/>
                    <a:pt x="1638" y="117"/>
                    <a:pt x="1638" y="117"/>
                  </a:cubicBezTo>
                  <a:close/>
                  <a:moveTo>
                    <a:pt x="1655" y="118"/>
                  </a:moveTo>
                  <a:cubicBezTo>
                    <a:pt x="1656" y="118"/>
                    <a:pt x="1658" y="118"/>
                    <a:pt x="1660" y="118"/>
                  </a:cubicBezTo>
                  <a:cubicBezTo>
                    <a:pt x="1661" y="118"/>
                    <a:pt x="1660" y="118"/>
                    <a:pt x="1657" y="118"/>
                  </a:cubicBezTo>
                  <a:cubicBezTo>
                    <a:pt x="1654" y="118"/>
                    <a:pt x="1653" y="118"/>
                    <a:pt x="1655" y="118"/>
                  </a:cubicBezTo>
                  <a:close/>
                  <a:moveTo>
                    <a:pt x="1665" y="118"/>
                  </a:moveTo>
                  <a:cubicBezTo>
                    <a:pt x="1666" y="118"/>
                    <a:pt x="1667" y="118"/>
                    <a:pt x="1668" y="119"/>
                  </a:cubicBezTo>
                  <a:cubicBezTo>
                    <a:pt x="1669" y="119"/>
                    <a:pt x="1669" y="120"/>
                    <a:pt x="1667" y="120"/>
                  </a:cubicBezTo>
                  <a:cubicBezTo>
                    <a:pt x="1664" y="120"/>
                    <a:pt x="1663" y="119"/>
                    <a:pt x="1665" y="118"/>
                  </a:cubicBezTo>
                  <a:close/>
                  <a:moveTo>
                    <a:pt x="1680" y="120"/>
                  </a:moveTo>
                  <a:cubicBezTo>
                    <a:pt x="1676" y="120"/>
                    <a:pt x="1677" y="120"/>
                    <a:pt x="1681" y="120"/>
                  </a:cubicBezTo>
                  <a:cubicBezTo>
                    <a:pt x="1684" y="120"/>
                    <a:pt x="1688" y="120"/>
                    <a:pt x="1689" y="120"/>
                  </a:cubicBezTo>
                  <a:cubicBezTo>
                    <a:pt x="1691" y="121"/>
                    <a:pt x="1685" y="121"/>
                    <a:pt x="1680" y="120"/>
                  </a:cubicBezTo>
                  <a:close/>
                  <a:moveTo>
                    <a:pt x="1682" y="108"/>
                  </a:moveTo>
                  <a:cubicBezTo>
                    <a:pt x="1688" y="109"/>
                    <a:pt x="1689" y="109"/>
                    <a:pt x="1689" y="110"/>
                  </a:cubicBezTo>
                  <a:cubicBezTo>
                    <a:pt x="1688" y="111"/>
                    <a:pt x="1684" y="112"/>
                    <a:pt x="1681" y="111"/>
                  </a:cubicBezTo>
                  <a:cubicBezTo>
                    <a:pt x="1679" y="111"/>
                    <a:pt x="1678" y="110"/>
                    <a:pt x="1678" y="109"/>
                  </a:cubicBezTo>
                  <a:cubicBezTo>
                    <a:pt x="1678" y="107"/>
                    <a:pt x="1679" y="107"/>
                    <a:pt x="1682" y="108"/>
                  </a:cubicBezTo>
                  <a:close/>
                  <a:moveTo>
                    <a:pt x="1626" y="115"/>
                  </a:moveTo>
                  <a:cubicBezTo>
                    <a:pt x="1627" y="115"/>
                    <a:pt x="1628" y="115"/>
                    <a:pt x="1628" y="114"/>
                  </a:cubicBezTo>
                  <a:cubicBezTo>
                    <a:pt x="1628" y="114"/>
                    <a:pt x="1629" y="114"/>
                    <a:pt x="1631" y="113"/>
                  </a:cubicBezTo>
                  <a:cubicBezTo>
                    <a:pt x="1634" y="113"/>
                    <a:pt x="1636" y="111"/>
                    <a:pt x="1634" y="110"/>
                  </a:cubicBezTo>
                  <a:cubicBezTo>
                    <a:pt x="1634" y="110"/>
                    <a:pt x="1632" y="109"/>
                    <a:pt x="1631" y="109"/>
                  </a:cubicBezTo>
                  <a:cubicBezTo>
                    <a:pt x="1629" y="109"/>
                    <a:pt x="1629" y="109"/>
                    <a:pt x="1629" y="107"/>
                  </a:cubicBezTo>
                  <a:cubicBezTo>
                    <a:pt x="1629" y="106"/>
                    <a:pt x="1630" y="106"/>
                    <a:pt x="1634" y="105"/>
                  </a:cubicBezTo>
                  <a:cubicBezTo>
                    <a:pt x="1637" y="105"/>
                    <a:pt x="1640" y="105"/>
                    <a:pt x="1640" y="105"/>
                  </a:cubicBezTo>
                  <a:cubicBezTo>
                    <a:pt x="1642" y="106"/>
                    <a:pt x="1667" y="108"/>
                    <a:pt x="1672" y="108"/>
                  </a:cubicBezTo>
                  <a:cubicBezTo>
                    <a:pt x="1672" y="108"/>
                    <a:pt x="1673" y="108"/>
                    <a:pt x="1674" y="108"/>
                  </a:cubicBezTo>
                  <a:cubicBezTo>
                    <a:pt x="1676" y="108"/>
                    <a:pt x="1676" y="108"/>
                    <a:pt x="1675" y="109"/>
                  </a:cubicBezTo>
                  <a:cubicBezTo>
                    <a:pt x="1673" y="111"/>
                    <a:pt x="1672" y="111"/>
                    <a:pt x="1664" y="110"/>
                  </a:cubicBezTo>
                  <a:cubicBezTo>
                    <a:pt x="1650" y="109"/>
                    <a:pt x="1643" y="109"/>
                    <a:pt x="1642" y="110"/>
                  </a:cubicBezTo>
                  <a:cubicBezTo>
                    <a:pt x="1641" y="111"/>
                    <a:pt x="1641" y="111"/>
                    <a:pt x="1642" y="111"/>
                  </a:cubicBezTo>
                  <a:cubicBezTo>
                    <a:pt x="1643" y="111"/>
                    <a:pt x="1645" y="111"/>
                    <a:pt x="1646" y="112"/>
                  </a:cubicBezTo>
                  <a:cubicBezTo>
                    <a:pt x="1647" y="112"/>
                    <a:pt x="1654" y="112"/>
                    <a:pt x="1660" y="112"/>
                  </a:cubicBezTo>
                  <a:cubicBezTo>
                    <a:pt x="1678" y="113"/>
                    <a:pt x="1687" y="114"/>
                    <a:pt x="1688" y="115"/>
                  </a:cubicBezTo>
                  <a:cubicBezTo>
                    <a:pt x="1688" y="115"/>
                    <a:pt x="1688" y="116"/>
                    <a:pt x="1687" y="117"/>
                  </a:cubicBezTo>
                  <a:cubicBezTo>
                    <a:pt x="1686" y="118"/>
                    <a:pt x="1685" y="118"/>
                    <a:pt x="1676" y="117"/>
                  </a:cubicBezTo>
                  <a:cubicBezTo>
                    <a:pt x="1644" y="114"/>
                    <a:pt x="1632" y="114"/>
                    <a:pt x="1633" y="116"/>
                  </a:cubicBezTo>
                  <a:cubicBezTo>
                    <a:pt x="1633" y="116"/>
                    <a:pt x="1633" y="116"/>
                    <a:pt x="1633" y="116"/>
                  </a:cubicBezTo>
                  <a:cubicBezTo>
                    <a:pt x="1633" y="118"/>
                    <a:pt x="1632" y="118"/>
                    <a:pt x="1629" y="118"/>
                  </a:cubicBezTo>
                  <a:cubicBezTo>
                    <a:pt x="1626" y="118"/>
                    <a:pt x="1624" y="118"/>
                    <a:pt x="1624" y="117"/>
                  </a:cubicBezTo>
                  <a:cubicBezTo>
                    <a:pt x="1622" y="116"/>
                    <a:pt x="1624" y="114"/>
                    <a:pt x="1626" y="115"/>
                  </a:cubicBezTo>
                  <a:close/>
                  <a:moveTo>
                    <a:pt x="1605" y="117"/>
                  </a:moveTo>
                  <a:cubicBezTo>
                    <a:pt x="1608" y="117"/>
                    <a:pt x="1611" y="117"/>
                    <a:pt x="1610" y="117"/>
                  </a:cubicBezTo>
                  <a:cubicBezTo>
                    <a:pt x="1609" y="118"/>
                    <a:pt x="1601" y="119"/>
                    <a:pt x="1600" y="118"/>
                  </a:cubicBezTo>
                  <a:cubicBezTo>
                    <a:pt x="1600" y="117"/>
                    <a:pt x="1602" y="117"/>
                    <a:pt x="1605" y="117"/>
                  </a:cubicBezTo>
                  <a:close/>
                  <a:moveTo>
                    <a:pt x="1601" y="126"/>
                  </a:moveTo>
                  <a:cubicBezTo>
                    <a:pt x="1602" y="125"/>
                    <a:pt x="1619" y="122"/>
                    <a:pt x="1622" y="122"/>
                  </a:cubicBezTo>
                  <a:cubicBezTo>
                    <a:pt x="1624" y="122"/>
                    <a:pt x="1620" y="124"/>
                    <a:pt x="1615" y="124"/>
                  </a:cubicBezTo>
                  <a:cubicBezTo>
                    <a:pt x="1609" y="125"/>
                    <a:pt x="1608" y="126"/>
                    <a:pt x="1608" y="127"/>
                  </a:cubicBezTo>
                  <a:cubicBezTo>
                    <a:pt x="1608" y="128"/>
                    <a:pt x="1607" y="129"/>
                    <a:pt x="1606" y="129"/>
                  </a:cubicBezTo>
                  <a:cubicBezTo>
                    <a:pt x="1602" y="131"/>
                    <a:pt x="1598" y="128"/>
                    <a:pt x="1601" y="126"/>
                  </a:cubicBezTo>
                  <a:close/>
                  <a:moveTo>
                    <a:pt x="1599" y="211"/>
                  </a:moveTo>
                  <a:cubicBezTo>
                    <a:pt x="1600" y="199"/>
                    <a:pt x="1601" y="210"/>
                    <a:pt x="1601" y="226"/>
                  </a:cubicBezTo>
                  <a:cubicBezTo>
                    <a:pt x="1601" y="234"/>
                    <a:pt x="1601" y="241"/>
                    <a:pt x="1602" y="241"/>
                  </a:cubicBezTo>
                  <a:cubicBezTo>
                    <a:pt x="1602" y="242"/>
                    <a:pt x="1602" y="258"/>
                    <a:pt x="1602" y="274"/>
                  </a:cubicBezTo>
                  <a:cubicBezTo>
                    <a:pt x="1602" y="276"/>
                    <a:pt x="1601" y="277"/>
                    <a:pt x="1601" y="277"/>
                  </a:cubicBezTo>
                  <a:cubicBezTo>
                    <a:pt x="1600" y="277"/>
                    <a:pt x="1599" y="228"/>
                    <a:pt x="1599" y="211"/>
                  </a:cubicBezTo>
                  <a:close/>
                  <a:moveTo>
                    <a:pt x="1600" y="570"/>
                  </a:moveTo>
                  <a:cubicBezTo>
                    <a:pt x="1600" y="572"/>
                    <a:pt x="1599" y="573"/>
                    <a:pt x="1596" y="575"/>
                  </a:cubicBezTo>
                  <a:cubicBezTo>
                    <a:pt x="1591" y="577"/>
                    <a:pt x="1590" y="577"/>
                    <a:pt x="1589" y="575"/>
                  </a:cubicBezTo>
                  <a:cubicBezTo>
                    <a:pt x="1588" y="574"/>
                    <a:pt x="1588" y="573"/>
                    <a:pt x="1588" y="573"/>
                  </a:cubicBezTo>
                  <a:cubicBezTo>
                    <a:pt x="1587" y="571"/>
                    <a:pt x="1593" y="568"/>
                    <a:pt x="1597" y="568"/>
                  </a:cubicBezTo>
                  <a:cubicBezTo>
                    <a:pt x="1600" y="568"/>
                    <a:pt x="1601" y="569"/>
                    <a:pt x="1600" y="570"/>
                  </a:cubicBezTo>
                  <a:close/>
                  <a:moveTo>
                    <a:pt x="1599" y="428"/>
                  </a:moveTo>
                  <a:cubicBezTo>
                    <a:pt x="1599" y="428"/>
                    <a:pt x="1598" y="429"/>
                    <a:pt x="1598" y="430"/>
                  </a:cubicBezTo>
                  <a:cubicBezTo>
                    <a:pt x="1597" y="431"/>
                    <a:pt x="1597" y="431"/>
                    <a:pt x="1597" y="429"/>
                  </a:cubicBezTo>
                  <a:cubicBezTo>
                    <a:pt x="1597" y="428"/>
                    <a:pt x="1597" y="427"/>
                    <a:pt x="1598" y="427"/>
                  </a:cubicBezTo>
                  <a:cubicBezTo>
                    <a:pt x="1598" y="427"/>
                    <a:pt x="1599" y="428"/>
                    <a:pt x="1599" y="428"/>
                  </a:cubicBezTo>
                  <a:close/>
                  <a:moveTo>
                    <a:pt x="1598" y="397"/>
                  </a:moveTo>
                  <a:cubicBezTo>
                    <a:pt x="1597" y="399"/>
                    <a:pt x="1596" y="396"/>
                    <a:pt x="1596" y="389"/>
                  </a:cubicBezTo>
                  <a:cubicBezTo>
                    <a:pt x="1596" y="384"/>
                    <a:pt x="1596" y="380"/>
                    <a:pt x="1596" y="380"/>
                  </a:cubicBezTo>
                  <a:cubicBezTo>
                    <a:pt x="1597" y="380"/>
                    <a:pt x="1599" y="395"/>
                    <a:pt x="1598" y="397"/>
                  </a:cubicBezTo>
                  <a:close/>
                  <a:moveTo>
                    <a:pt x="1596" y="376"/>
                  </a:moveTo>
                  <a:cubicBezTo>
                    <a:pt x="1596" y="374"/>
                    <a:pt x="1596" y="374"/>
                    <a:pt x="1597" y="375"/>
                  </a:cubicBezTo>
                  <a:cubicBezTo>
                    <a:pt x="1597" y="376"/>
                    <a:pt x="1598" y="377"/>
                    <a:pt x="1598" y="378"/>
                  </a:cubicBezTo>
                  <a:cubicBezTo>
                    <a:pt x="1598" y="378"/>
                    <a:pt x="1597" y="378"/>
                    <a:pt x="1597" y="378"/>
                  </a:cubicBezTo>
                  <a:cubicBezTo>
                    <a:pt x="1596" y="378"/>
                    <a:pt x="1596" y="377"/>
                    <a:pt x="1596" y="376"/>
                  </a:cubicBezTo>
                  <a:close/>
                  <a:moveTo>
                    <a:pt x="1597" y="157"/>
                  </a:moveTo>
                  <a:cubicBezTo>
                    <a:pt x="1598" y="158"/>
                    <a:pt x="1598" y="161"/>
                    <a:pt x="1598" y="170"/>
                  </a:cubicBezTo>
                  <a:cubicBezTo>
                    <a:pt x="1598" y="176"/>
                    <a:pt x="1598" y="184"/>
                    <a:pt x="1597" y="187"/>
                  </a:cubicBezTo>
                  <a:cubicBezTo>
                    <a:pt x="1597" y="193"/>
                    <a:pt x="1597" y="193"/>
                    <a:pt x="1597" y="193"/>
                  </a:cubicBezTo>
                  <a:cubicBezTo>
                    <a:pt x="1596" y="185"/>
                    <a:pt x="1596" y="185"/>
                    <a:pt x="1596" y="185"/>
                  </a:cubicBezTo>
                  <a:cubicBezTo>
                    <a:pt x="1596" y="181"/>
                    <a:pt x="1595" y="172"/>
                    <a:pt x="1595" y="166"/>
                  </a:cubicBezTo>
                  <a:cubicBezTo>
                    <a:pt x="1595" y="156"/>
                    <a:pt x="1595" y="155"/>
                    <a:pt x="1597" y="157"/>
                  </a:cubicBezTo>
                  <a:close/>
                  <a:moveTo>
                    <a:pt x="1596" y="152"/>
                  </a:moveTo>
                  <a:cubicBezTo>
                    <a:pt x="1596" y="152"/>
                    <a:pt x="1596" y="153"/>
                    <a:pt x="1596" y="154"/>
                  </a:cubicBezTo>
                  <a:cubicBezTo>
                    <a:pt x="1596" y="155"/>
                    <a:pt x="1595" y="154"/>
                    <a:pt x="1595" y="153"/>
                  </a:cubicBezTo>
                  <a:cubicBezTo>
                    <a:pt x="1595" y="152"/>
                    <a:pt x="1595" y="152"/>
                    <a:pt x="1596" y="152"/>
                  </a:cubicBezTo>
                  <a:close/>
                  <a:moveTo>
                    <a:pt x="1594" y="240"/>
                  </a:moveTo>
                  <a:cubicBezTo>
                    <a:pt x="1594" y="251"/>
                    <a:pt x="1593" y="260"/>
                    <a:pt x="1593" y="261"/>
                  </a:cubicBezTo>
                  <a:cubicBezTo>
                    <a:pt x="1592" y="263"/>
                    <a:pt x="1592" y="257"/>
                    <a:pt x="1592" y="245"/>
                  </a:cubicBezTo>
                  <a:cubicBezTo>
                    <a:pt x="1593" y="234"/>
                    <a:pt x="1593" y="225"/>
                    <a:pt x="1594" y="223"/>
                  </a:cubicBezTo>
                  <a:cubicBezTo>
                    <a:pt x="1594" y="222"/>
                    <a:pt x="1595" y="227"/>
                    <a:pt x="1594" y="240"/>
                  </a:cubicBezTo>
                  <a:close/>
                  <a:moveTo>
                    <a:pt x="1594" y="457"/>
                  </a:moveTo>
                  <a:cubicBezTo>
                    <a:pt x="1594" y="458"/>
                    <a:pt x="1593" y="458"/>
                    <a:pt x="1593" y="457"/>
                  </a:cubicBezTo>
                  <a:cubicBezTo>
                    <a:pt x="1593" y="456"/>
                    <a:pt x="1593" y="455"/>
                    <a:pt x="1594" y="455"/>
                  </a:cubicBezTo>
                  <a:cubicBezTo>
                    <a:pt x="1594" y="456"/>
                    <a:pt x="1594" y="456"/>
                    <a:pt x="1594" y="457"/>
                  </a:cubicBezTo>
                  <a:close/>
                  <a:moveTo>
                    <a:pt x="1592" y="372"/>
                  </a:moveTo>
                  <a:cubicBezTo>
                    <a:pt x="1592" y="372"/>
                    <a:pt x="1592" y="372"/>
                    <a:pt x="1592" y="371"/>
                  </a:cubicBezTo>
                  <a:cubicBezTo>
                    <a:pt x="1592" y="370"/>
                    <a:pt x="1592" y="370"/>
                    <a:pt x="1592" y="370"/>
                  </a:cubicBezTo>
                  <a:cubicBezTo>
                    <a:pt x="1593" y="370"/>
                    <a:pt x="1593" y="371"/>
                    <a:pt x="1592" y="372"/>
                  </a:cubicBezTo>
                  <a:close/>
                  <a:moveTo>
                    <a:pt x="1593" y="406"/>
                  </a:moveTo>
                  <a:cubicBezTo>
                    <a:pt x="1593" y="406"/>
                    <a:pt x="1593" y="408"/>
                    <a:pt x="1593" y="409"/>
                  </a:cubicBezTo>
                  <a:cubicBezTo>
                    <a:pt x="1592" y="410"/>
                    <a:pt x="1592" y="409"/>
                    <a:pt x="1592" y="408"/>
                  </a:cubicBezTo>
                  <a:cubicBezTo>
                    <a:pt x="1592" y="406"/>
                    <a:pt x="1592" y="405"/>
                    <a:pt x="1593" y="406"/>
                  </a:cubicBezTo>
                  <a:close/>
                  <a:moveTo>
                    <a:pt x="1593" y="411"/>
                  </a:moveTo>
                  <a:cubicBezTo>
                    <a:pt x="1593" y="411"/>
                    <a:pt x="1593" y="412"/>
                    <a:pt x="1593" y="413"/>
                  </a:cubicBezTo>
                  <a:cubicBezTo>
                    <a:pt x="1592" y="414"/>
                    <a:pt x="1592" y="414"/>
                    <a:pt x="1592" y="412"/>
                  </a:cubicBezTo>
                  <a:cubicBezTo>
                    <a:pt x="1592" y="411"/>
                    <a:pt x="1592" y="411"/>
                    <a:pt x="1593" y="411"/>
                  </a:cubicBezTo>
                  <a:close/>
                  <a:moveTo>
                    <a:pt x="1593" y="427"/>
                  </a:moveTo>
                  <a:cubicBezTo>
                    <a:pt x="1593" y="430"/>
                    <a:pt x="1592" y="428"/>
                    <a:pt x="1592" y="423"/>
                  </a:cubicBezTo>
                  <a:cubicBezTo>
                    <a:pt x="1592" y="419"/>
                    <a:pt x="1593" y="417"/>
                    <a:pt x="1593" y="419"/>
                  </a:cubicBezTo>
                  <a:cubicBezTo>
                    <a:pt x="1593" y="422"/>
                    <a:pt x="1593" y="425"/>
                    <a:pt x="1593" y="427"/>
                  </a:cubicBezTo>
                  <a:close/>
                  <a:moveTo>
                    <a:pt x="1593" y="433"/>
                  </a:moveTo>
                  <a:cubicBezTo>
                    <a:pt x="1593" y="433"/>
                    <a:pt x="1593" y="435"/>
                    <a:pt x="1593" y="436"/>
                  </a:cubicBezTo>
                  <a:cubicBezTo>
                    <a:pt x="1593" y="437"/>
                    <a:pt x="1592" y="436"/>
                    <a:pt x="1592" y="434"/>
                  </a:cubicBezTo>
                  <a:cubicBezTo>
                    <a:pt x="1592" y="433"/>
                    <a:pt x="1592" y="432"/>
                    <a:pt x="1593" y="433"/>
                  </a:cubicBezTo>
                  <a:close/>
                  <a:moveTo>
                    <a:pt x="1593" y="438"/>
                  </a:moveTo>
                  <a:cubicBezTo>
                    <a:pt x="1593" y="439"/>
                    <a:pt x="1593" y="440"/>
                    <a:pt x="1593" y="441"/>
                  </a:cubicBezTo>
                  <a:cubicBezTo>
                    <a:pt x="1593" y="442"/>
                    <a:pt x="1592" y="442"/>
                    <a:pt x="1592" y="440"/>
                  </a:cubicBezTo>
                  <a:cubicBezTo>
                    <a:pt x="1592" y="439"/>
                    <a:pt x="1593" y="438"/>
                    <a:pt x="1593" y="438"/>
                  </a:cubicBezTo>
                  <a:close/>
                  <a:moveTo>
                    <a:pt x="1593" y="445"/>
                  </a:moveTo>
                  <a:cubicBezTo>
                    <a:pt x="1593" y="446"/>
                    <a:pt x="1593" y="447"/>
                    <a:pt x="1593" y="448"/>
                  </a:cubicBezTo>
                  <a:cubicBezTo>
                    <a:pt x="1593" y="448"/>
                    <a:pt x="1592" y="448"/>
                    <a:pt x="1592" y="446"/>
                  </a:cubicBezTo>
                  <a:cubicBezTo>
                    <a:pt x="1592" y="445"/>
                    <a:pt x="1593" y="445"/>
                    <a:pt x="1593" y="445"/>
                  </a:cubicBezTo>
                  <a:close/>
                  <a:moveTo>
                    <a:pt x="1590" y="126"/>
                  </a:moveTo>
                  <a:cubicBezTo>
                    <a:pt x="1590" y="126"/>
                    <a:pt x="1589" y="127"/>
                    <a:pt x="1587" y="129"/>
                  </a:cubicBezTo>
                  <a:cubicBezTo>
                    <a:pt x="1586" y="131"/>
                    <a:pt x="1582" y="135"/>
                    <a:pt x="1580" y="138"/>
                  </a:cubicBezTo>
                  <a:cubicBezTo>
                    <a:pt x="1579" y="141"/>
                    <a:pt x="1577" y="143"/>
                    <a:pt x="1577" y="143"/>
                  </a:cubicBezTo>
                  <a:cubicBezTo>
                    <a:pt x="1577" y="140"/>
                    <a:pt x="1588" y="126"/>
                    <a:pt x="1590" y="126"/>
                  </a:cubicBezTo>
                  <a:close/>
                  <a:moveTo>
                    <a:pt x="1575" y="342"/>
                  </a:moveTo>
                  <a:cubicBezTo>
                    <a:pt x="1575" y="339"/>
                    <a:pt x="1575" y="323"/>
                    <a:pt x="1575" y="307"/>
                  </a:cubicBezTo>
                  <a:cubicBezTo>
                    <a:pt x="1575" y="291"/>
                    <a:pt x="1575" y="278"/>
                    <a:pt x="1576" y="278"/>
                  </a:cubicBezTo>
                  <a:cubicBezTo>
                    <a:pt x="1576" y="278"/>
                    <a:pt x="1577" y="284"/>
                    <a:pt x="1577" y="291"/>
                  </a:cubicBezTo>
                  <a:cubicBezTo>
                    <a:pt x="1578" y="312"/>
                    <a:pt x="1579" y="318"/>
                    <a:pt x="1580" y="317"/>
                  </a:cubicBezTo>
                  <a:cubicBezTo>
                    <a:pt x="1581" y="317"/>
                    <a:pt x="1580" y="295"/>
                    <a:pt x="1579" y="287"/>
                  </a:cubicBezTo>
                  <a:cubicBezTo>
                    <a:pt x="1579" y="282"/>
                    <a:pt x="1579" y="276"/>
                    <a:pt x="1579" y="218"/>
                  </a:cubicBezTo>
                  <a:cubicBezTo>
                    <a:pt x="1579" y="144"/>
                    <a:pt x="1579" y="148"/>
                    <a:pt x="1582" y="142"/>
                  </a:cubicBezTo>
                  <a:cubicBezTo>
                    <a:pt x="1583" y="139"/>
                    <a:pt x="1586" y="135"/>
                    <a:pt x="1588" y="133"/>
                  </a:cubicBezTo>
                  <a:cubicBezTo>
                    <a:pt x="1591" y="129"/>
                    <a:pt x="1591" y="129"/>
                    <a:pt x="1591" y="129"/>
                  </a:cubicBezTo>
                  <a:cubicBezTo>
                    <a:pt x="1591" y="134"/>
                    <a:pt x="1591" y="134"/>
                    <a:pt x="1591" y="134"/>
                  </a:cubicBezTo>
                  <a:cubicBezTo>
                    <a:pt x="1591" y="136"/>
                    <a:pt x="1591" y="145"/>
                    <a:pt x="1592" y="155"/>
                  </a:cubicBezTo>
                  <a:cubicBezTo>
                    <a:pt x="1593" y="185"/>
                    <a:pt x="1593" y="206"/>
                    <a:pt x="1592" y="218"/>
                  </a:cubicBezTo>
                  <a:cubicBezTo>
                    <a:pt x="1589" y="234"/>
                    <a:pt x="1589" y="239"/>
                    <a:pt x="1589" y="269"/>
                  </a:cubicBezTo>
                  <a:cubicBezTo>
                    <a:pt x="1588" y="346"/>
                    <a:pt x="1589" y="480"/>
                    <a:pt x="1591" y="482"/>
                  </a:cubicBezTo>
                  <a:cubicBezTo>
                    <a:pt x="1592" y="483"/>
                    <a:pt x="1592" y="482"/>
                    <a:pt x="1592" y="479"/>
                  </a:cubicBezTo>
                  <a:cubicBezTo>
                    <a:pt x="1592" y="476"/>
                    <a:pt x="1593" y="474"/>
                    <a:pt x="1593" y="474"/>
                  </a:cubicBezTo>
                  <a:cubicBezTo>
                    <a:pt x="1595" y="474"/>
                    <a:pt x="1595" y="480"/>
                    <a:pt x="1596" y="506"/>
                  </a:cubicBezTo>
                  <a:cubicBezTo>
                    <a:pt x="1597" y="529"/>
                    <a:pt x="1597" y="530"/>
                    <a:pt x="1595" y="531"/>
                  </a:cubicBezTo>
                  <a:cubicBezTo>
                    <a:pt x="1590" y="533"/>
                    <a:pt x="1577" y="538"/>
                    <a:pt x="1577" y="538"/>
                  </a:cubicBezTo>
                  <a:cubicBezTo>
                    <a:pt x="1577" y="538"/>
                    <a:pt x="1576" y="536"/>
                    <a:pt x="1576" y="534"/>
                  </a:cubicBezTo>
                  <a:cubicBezTo>
                    <a:pt x="1576" y="531"/>
                    <a:pt x="1577" y="531"/>
                    <a:pt x="1582" y="527"/>
                  </a:cubicBezTo>
                  <a:cubicBezTo>
                    <a:pt x="1588" y="523"/>
                    <a:pt x="1587" y="522"/>
                    <a:pt x="1581" y="525"/>
                  </a:cubicBezTo>
                  <a:cubicBezTo>
                    <a:pt x="1579" y="526"/>
                    <a:pt x="1577" y="527"/>
                    <a:pt x="1577" y="526"/>
                  </a:cubicBezTo>
                  <a:cubicBezTo>
                    <a:pt x="1576" y="525"/>
                    <a:pt x="1576" y="522"/>
                    <a:pt x="1578" y="520"/>
                  </a:cubicBezTo>
                  <a:cubicBezTo>
                    <a:pt x="1579" y="519"/>
                    <a:pt x="1579" y="519"/>
                    <a:pt x="1578" y="519"/>
                  </a:cubicBezTo>
                  <a:cubicBezTo>
                    <a:pt x="1577" y="519"/>
                    <a:pt x="1576" y="518"/>
                    <a:pt x="1576" y="517"/>
                  </a:cubicBezTo>
                  <a:cubicBezTo>
                    <a:pt x="1576" y="517"/>
                    <a:pt x="1576" y="493"/>
                    <a:pt x="1576" y="465"/>
                  </a:cubicBezTo>
                  <a:cubicBezTo>
                    <a:pt x="1575" y="437"/>
                    <a:pt x="1575" y="414"/>
                    <a:pt x="1575" y="414"/>
                  </a:cubicBezTo>
                  <a:cubicBezTo>
                    <a:pt x="1574" y="414"/>
                    <a:pt x="1574" y="413"/>
                    <a:pt x="1574" y="411"/>
                  </a:cubicBezTo>
                  <a:cubicBezTo>
                    <a:pt x="1574" y="410"/>
                    <a:pt x="1574" y="407"/>
                    <a:pt x="1574" y="404"/>
                  </a:cubicBezTo>
                  <a:cubicBezTo>
                    <a:pt x="1574" y="396"/>
                    <a:pt x="1574" y="348"/>
                    <a:pt x="1575" y="342"/>
                  </a:cubicBezTo>
                  <a:close/>
                  <a:moveTo>
                    <a:pt x="1570" y="560"/>
                  </a:moveTo>
                  <a:cubicBezTo>
                    <a:pt x="1569" y="558"/>
                    <a:pt x="1570" y="557"/>
                    <a:pt x="1572" y="557"/>
                  </a:cubicBezTo>
                  <a:cubicBezTo>
                    <a:pt x="1573" y="557"/>
                    <a:pt x="1574" y="557"/>
                    <a:pt x="1574" y="560"/>
                  </a:cubicBezTo>
                  <a:cubicBezTo>
                    <a:pt x="1574" y="562"/>
                    <a:pt x="1571" y="565"/>
                    <a:pt x="1571" y="564"/>
                  </a:cubicBezTo>
                  <a:cubicBezTo>
                    <a:pt x="1570" y="564"/>
                    <a:pt x="1570" y="562"/>
                    <a:pt x="1570" y="560"/>
                  </a:cubicBezTo>
                  <a:close/>
                  <a:moveTo>
                    <a:pt x="1570" y="571"/>
                  </a:moveTo>
                  <a:cubicBezTo>
                    <a:pt x="1570" y="569"/>
                    <a:pt x="1573" y="568"/>
                    <a:pt x="1574" y="569"/>
                  </a:cubicBezTo>
                  <a:cubicBezTo>
                    <a:pt x="1574" y="569"/>
                    <a:pt x="1574" y="570"/>
                    <a:pt x="1574" y="570"/>
                  </a:cubicBezTo>
                  <a:cubicBezTo>
                    <a:pt x="1573" y="572"/>
                    <a:pt x="1570" y="572"/>
                    <a:pt x="1570" y="571"/>
                  </a:cubicBezTo>
                  <a:close/>
                  <a:moveTo>
                    <a:pt x="1573" y="628"/>
                  </a:moveTo>
                  <a:cubicBezTo>
                    <a:pt x="1572" y="627"/>
                    <a:pt x="1572" y="626"/>
                    <a:pt x="1573" y="626"/>
                  </a:cubicBezTo>
                  <a:cubicBezTo>
                    <a:pt x="1574" y="625"/>
                    <a:pt x="1574" y="625"/>
                    <a:pt x="1574" y="627"/>
                  </a:cubicBezTo>
                  <a:cubicBezTo>
                    <a:pt x="1574" y="629"/>
                    <a:pt x="1574" y="629"/>
                    <a:pt x="1573" y="628"/>
                  </a:cubicBezTo>
                  <a:close/>
                  <a:moveTo>
                    <a:pt x="1575" y="598"/>
                  </a:moveTo>
                  <a:cubicBezTo>
                    <a:pt x="1574" y="600"/>
                    <a:pt x="1573" y="600"/>
                    <a:pt x="1572" y="599"/>
                  </a:cubicBezTo>
                  <a:cubicBezTo>
                    <a:pt x="1570" y="598"/>
                    <a:pt x="1570" y="597"/>
                    <a:pt x="1570" y="594"/>
                  </a:cubicBezTo>
                  <a:cubicBezTo>
                    <a:pt x="1570" y="591"/>
                    <a:pt x="1571" y="590"/>
                    <a:pt x="1573" y="590"/>
                  </a:cubicBezTo>
                  <a:cubicBezTo>
                    <a:pt x="1575" y="590"/>
                    <a:pt x="1575" y="591"/>
                    <a:pt x="1576" y="593"/>
                  </a:cubicBezTo>
                  <a:cubicBezTo>
                    <a:pt x="1576" y="595"/>
                    <a:pt x="1575" y="598"/>
                    <a:pt x="1575" y="598"/>
                  </a:cubicBezTo>
                  <a:close/>
                  <a:moveTo>
                    <a:pt x="1577" y="640"/>
                  </a:moveTo>
                  <a:cubicBezTo>
                    <a:pt x="1577" y="640"/>
                    <a:pt x="1576" y="640"/>
                    <a:pt x="1576" y="640"/>
                  </a:cubicBezTo>
                  <a:cubicBezTo>
                    <a:pt x="1576" y="639"/>
                    <a:pt x="1577" y="639"/>
                    <a:pt x="1577" y="639"/>
                  </a:cubicBezTo>
                  <a:cubicBezTo>
                    <a:pt x="1578" y="639"/>
                    <a:pt x="1578" y="639"/>
                    <a:pt x="1578" y="639"/>
                  </a:cubicBezTo>
                  <a:cubicBezTo>
                    <a:pt x="1578" y="639"/>
                    <a:pt x="1578" y="640"/>
                    <a:pt x="1577" y="640"/>
                  </a:cubicBezTo>
                  <a:close/>
                  <a:moveTo>
                    <a:pt x="1579" y="606"/>
                  </a:moveTo>
                  <a:cubicBezTo>
                    <a:pt x="1579" y="606"/>
                    <a:pt x="1579" y="605"/>
                    <a:pt x="1580" y="604"/>
                  </a:cubicBezTo>
                  <a:cubicBezTo>
                    <a:pt x="1582" y="603"/>
                    <a:pt x="1582" y="603"/>
                    <a:pt x="1581" y="605"/>
                  </a:cubicBezTo>
                  <a:cubicBezTo>
                    <a:pt x="1580" y="607"/>
                    <a:pt x="1579" y="607"/>
                    <a:pt x="1579" y="606"/>
                  </a:cubicBezTo>
                  <a:close/>
                  <a:moveTo>
                    <a:pt x="1581" y="643"/>
                  </a:moveTo>
                  <a:cubicBezTo>
                    <a:pt x="1581" y="643"/>
                    <a:pt x="1606" y="634"/>
                    <a:pt x="1607" y="634"/>
                  </a:cubicBezTo>
                  <a:cubicBezTo>
                    <a:pt x="1608" y="634"/>
                    <a:pt x="1608" y="634"/>
                    <a:pt x="1608" y="635"/>
                  </a:cubicBezTo>
                  <a:cubicBezTo>
                    <a:pt x="1608" y="637"/>
                    <a:pt x="1605" y="638"/>
                    <a:pt x="1596" y="641"/>
                  </a:cubicBezTo>
                  <a:cubicBezTo>
                    <a:pt x="1586" y="644"/>
                    <a:pt x="1578" y="645"/>
                    <a:pt x="1581" y="643"/>
                  </a:cubicBezTo>
                  <a:close/>
                  <a:moveTo>
                    <a:pt x="1607" y="644"/>
                  </a:moveTo>
                  <a:cubicBezTo>
                    <a:pt x="1603" y="645"/>
                    <a:pt x="1598" y="645"/>
                    <a:pt x="1599" y="644"/>
                  </a:cubicBezTo>
                  <a:cubicBezTo>
                    <a:pt x="1600" y="643"/>
                    <a:pt x="1606" y="641"/>
                    <a:pt x="1607" y="641"/>
                  </a:cubicBezTo>
                  <a:cubicBezTo>
                    <a:pt x="1610" y="641"/>
                    <a:pt x="1609" y="644"/>
                    <a:pt x="1607" y="644"/>
                  </a:cubicBezTo>
                  <a:close/>
                  <a:moveTo>
                    <a:pt x="1608" y="596"/>
                  </a:moveTo>
                  <a:cubicBezTo>
                    <a:pt x="1608" y="590"/>
                    <a:pt x="1608" y="589"/>
                    <a:pt x="1610" y="587"/>
                  </a:cubicBezTo>
                  <a:cubicBezTo>
                    <a:pt x="1613" y="586"/>
                    <a:pt x="1615" y="585"/>
                    <a:pt x="1615" y="586"/>
                  </a:cubicBezTo>
                  <a:cubicBezTo>
                    <a:pt x="1615" y="586"/>
                    <a:pt x="1614" y="588"/>
                    <a:pt x="1613" y="590"/>
                  </a:cubicBezTo>
                  <a:cubicBezTo>
                    <a:pt x="1610" y="593"/>
                    <a:pt x="1610" y="596"/>
                    <a:pt x="1614" y="595"/>
                  </a:cubicBezTo>
                  <a:cubicBezTo>
                    <a:pt x="1617" y="595"/>
                    <a:pt x="1617" y="598"/>
                    <a:pt x="1613" y="601"/>
                  </a:cubicBezTo>
                  <a:cubicBezTo>
                    <a:pt x="1609" y="605"/>
                    <a:pt x="1609" y="605"/>
                    <a:pt x="1608" y="596"/>
                  </a:cubicBezTo>
                  <a:close/>
                  <a:moveTo>
                    <a:pt x="1612" y="609"/>
                  </a:moveTo>
                  <a:cubicBezTo>
                    <a:pt x="1613" y="608"/>
                    <a:pt x="1614" y="607"/>
                    <a:pt x="1615" y="607"/>
                  </a:cubicBezTo>
                  <a:cubicBezTo>
                    <a:pt x="1617" y="607"/>
                    <a:pt x="1616" y="609"/>
                    <a:pt x="1614" y="611"/>
                  </a:cubicBezTo>
                  <a:cubicBezTo>
                    <a:pt x="1609" y="615"/>
                    <a:pt x="1608" y="614"/>
                    <a:pt x="1612" y="609"/>
                  </a:cubicBezTo>
                  <a:close/>
                  <a:moveTo>
                    <a:pt x="1610" y="622"/>
                  </a:moveTo>
                  <a:cubicBezTo>
                    <a:pt x="1610" y="620"/>
                    <a:pt x="1613" y="618"/>
                    <a:pt x="1614" y="619"/>
                  </a:cubicBezTo>
                  <a:cubicBezTo>
                    <a:pt x="1614" y="619"/>
                    <a:pt x="1614" y="620"/>
                    <a:pt x="1613" y="621"/>
                  </a:cubicBezTo>
                  <a:cubicBezTo>
                    <a:pt x="1611" y="623"/>
                    <a:pt x="1610" y="624"/>
                    <a:pt x="1610" y="622"/>
                  </a:cubicBezTo>
                  <a:close/>
                  <a:moveTo>
                    <a:pt x="1615" y="633"/>
                  </a:moveTo>
                  <a:cubicBezTo>
                    <a:pt x="1614" y="634"/>
                    <a:pt x="1613" y="635"/>
                    <a:pt x="1612" y="635"/>
                  </a:cubicBezTo>
                  <a:cubicBezTo>
                    <a:pt x="1610" y="635"/>
                    <a:pt x="1610" y="633"/>
                    <a:pt x="1613" y="632"/>
                  </a:cubicBezTo>
                  <a:cubicBezTo>
                    <a:pt x="1617" y="630"/>
                    <a:pt x="1618" y="630"/>
                    <a:pt x="1615" y="633"/>
                  </a:cubicBezTo>
                  <a:close/>
                  <a:moveTo>
                    <a:pt x="1617" y="573"/>
                  </a:moveTo>
                  <a:cubicBezTo>
                    <a:pt x="1617" y="572"/>
                    <a:pt x="1629" y="561"/>
                    <a:pt x="1631" y="561"/>
                  </a:cubicBezTo>
                  <a:cubicBezTo>
                    <a:pt x="1633" y="561"/>
                    <a:pt x="1636" y="559"/>
                    <a:pt x="1635" y="558"/>
                  </a:cubicBezTo>
                  <a:cubicBezTo>
                    <a:pt x="1634" y="557"/>
                    <a:pt x="1640" y="552"/>
                    <a:pt x="1647" y="545"/>
                  </a:cubicBezTo>
                  <a:cubicBezTo>
                    <a:pt x="1658" y="534"/>
                    <a:pt x="1659" y="533"/>
                    <a:pt x="1661" y="535"/>
                  </a:cubicBezTo>
                  <a:cubicBezTo>
                    <a:pt x="1662" y="537"/>
                    <a:pt x="1662" y="538"/>
                    <a:pt x="1661" y="538"/>
                  </a:cubicBezTo>
                  <a:cubicBezTo>
                    <a:pt x="1661" y="538"/>
                    <a:pt x="1657" y="542"/>
                    <a:pt x="1652" y="546"/>
                  </a:cubicBezTo>
                  <a:cubicBezTo>
                    <a:pt x="1648" y="550"/>
                    <a:pt x="1639" y="558"/>
                    <a:pt x="1632" y="563"/>
                  </a:cubicBezTo>
                  <a:cubicBezTo>
                    <a:pt x="1620" y="573"/>
                    <a:pt x="1617" y="575"/>
                    <a:pt x="1617" y="573"/>
                  </a:cubicBezTo>
                  <a:close/>
                  <a:moveTo>
                    <a:pt x="1627" y="573"/>
                  </a:moveTo>
                  <a:cubicBezTo>
                    <a:pt x="1624" y="576"/>
                    <a:pt x="1624" y="576"/>
                    <a:pt x="1624" y="576"/>
                  </a:cubicBezTo>
                  <a:cubicBezTo>
                    <a:pt x="1623" y="577"/>
                    <a:pt x="1621" y="579"/>
                    <a:pt x="1621" y="579"/>
                  </a:cubicBezTo>
                  <a:cubicBezTo>
                    <a:pt x="1619" y="579"/>
                    <a:pt x="1620" y="578"/>
                    <a:pt x="1623" y="575"/>
                  </a:cubicBezTo>
                  <a:lnTo>
                    <a:pt x="1627" y="573"/>
                  </a:lnTo>
                  <a:close/>
                  <a:moveTo>
                    <a:pt x="1620" y="591"/>
                  </a:moveTo>
                  <a:cubicBezTo>
                    <a:pt x="1622" y="589"/>
                    <a:pt x="1638" y="575"/>
                    <a:pt x="1639" y="575"/>
                  </a:cubicBezTo>
                  <a:cubicBezTo>
                    <a:pt x="1640" y="575"/>
                    <a:pt x="1638" y="578"/>
                    <a:pt x="1630" y="586"/>
                  </a:cubicBezTo>
                  <a:cubicBezTo>
                    <a:pt x="1625" y="591"/>
                    <a:pt x="1621" y="595"/>
                    <a:pt x="1620" y="595"/>
                  </a:cubicBezTo>
                  <a:cubicBezTo>
                    <a:pt x="1618" y="595"/>
                    <a:pt x="1618" y="593"/>
                    <a:pt x="1620" y="591"/>
                  </a:cubicBezTo>
                  <a:close/>
                  <a:moveTo>
                    <a:pt x="1623" y="640"/>
                  </a:moveTo>
                  <a:cubicBezTo>
                    <a:pt x="1621" y="642"/>
                    <a:pt x="1619" y="643"/>
                    <a:pt x="1619" y="641"/>
                  </a:cubicBezTo>
                  <a:cubicBezTo>
                    <a:pt x="1619" y="640"/>
                    <a:pt x="1624" y="636"/>
                    <a:pt x="1625" y="637"/>
                  </a:cubicBezTo>
                  <a:cubicBezTo>
                    <a:pt x="1625" y="637"/>
                    <a:pt x="1624" y="638"/>
                    <a:pt x="1623" y="640"/>
                  </a:cubicBezTo>
                  <a:close/>
                  <a:moveTo>
                    <a:pt x="1627" y="629"/>
                  </a:moveTo>
                  <a:cubicBezTo>
                    <a:pt x="1626" y="630"/>
                    <a:pt x="1625" y="631"/>
                    <a:pt x="1625" y="631"/>
                  </a:cubicBezTo>
                  <a:cubicBezTo>
                    <a:pt x="1624" y="631"/>
                    <a:pt x="1624" y="630"/>
                    <a:pt x="1625" y="629"/>
                  </a:cubicBezTo>
                  <a:cubicBezTo>
                    <a:pt x="1626" y="628"/>
                    <a:pt x="1627" y="628"/>
                    <a:pt x="1627" y="628"/>
                  </a:cubicBezTo>
                  <a:cubicBezTo>
                    <a:pt x="1628" y="628"/>
                    <a:pt x="1628" y="628"/>
                    <a:pt x="1627" y="629"/>
                  </a:cubicBezTo>
                  <a:close/>
                  <a:moveTo>
                    <a:pt x="1635" y="636"/>
                  </a:moveTo>
                  <a:cubicBezTo>
                    <a:pt x="1633" y="637"/>
                    <a:pt x="1631" y="639"/>
                    <a:pt x="1630" y="639"/>
                  </a:cubicBezTo>
                  <a:cubicBezTo>
                    <a:pt x="1629" y="640"/>
                    <a:pt x="1629" y="640"/>
                    <a:pt x="1630" y="638"/>
                  </a:cubicBezTo>
                  <a:cubicBezTo>
                    <a:pt x="1631" y="636"/>
                    <a:pt x="1636" y="632"/>
                    <a:pt x="1637" y="633"/>
                  </a:cubicBezTo>
                  <a:cubicBezTo>
                    <a:pt x="1637" y="633"/>
                    <a:pt x="1636" y="635"/>
                    <a:pt x="1635" y="636"/>
                  </a:cubicBezTo>
                  <a:close/>
                  <a:moveTo>
                    <a:pt x="1641" y="643"/>
                  </a:moveTo>
                  <a:cubicBezTo>
                    <a:pt x="1641" y="643"/>
                    <a:pt x="1640" y="644"/>
                    <a:pt x="1639" y="644"/>
                  </a:cubicBezTo>
                  <a:cubicBezTo>
                    <a:pt x="1639" y="644"/>
                    <a:pt x="1639" y="643"/>
                    <a:pt x="1639" y="643"/>
                  </a:cubicBezTo>
                  <a:cubicBezTo>
                    <a:pt x="1639" y="642"/>
                    <a:pt x="1640" y="642"/>
                    <a:pt x="1641" y="642"/>
                  </a:cubicBezTo>
                  <a:cubicBezTo>
                    <a:pt x="1641" y="642"/>
                    <a:pt x="1641" y="642"/>
                    <a:pt x="1641" y="643"/>
                  </a:cubicBezTo>
                  <a:close/>
                  <a:moveTo>
                    <a:pt x="1641" y="626"/>
                  </a:moveTo>
                  <a:cubicBezTo>
                    <a:pt x="1641" y="625"/>
                    <a:pt x="1643" y="623"/>
                    <a:pt x="1645" y="621"/>
                  </a:cubicBezTo>
                  <a:cubicBezTo>
                    <a:pt x="1648" y="619"/>
                    <a:pt x="1650" y="618"/>
                    <a:pt x="1651" y="618"/>
                  </a:cubicBezTo>
                  <a:cubicBezTo>
                    <a:pt x="1653" y="619"/>
                    <a:pt x="1653" y="619"/>
                    <a:pt x="1649" y="623"/>
                  </a:cubicBezTo>
                  <a:cubicBezTo>
                    <a:pt x="1645" y="626"/>
                    <a:pt x="1641" y="628"/>
                    <a:pt x="1641" y="626"/>
                  </a:cubicBezTo>
                  <a:close/>
                  <a:moveTo>
                    <a:pt x="1647" y="633"/>
                  </a:moveTo>
                  <a:cubicBezTo>
                    <a:pt x="1651" y="629"/>
                    <a:pt x="1659" y="625"/>
                    <a:pt x="1660" y="626"/>
                  </a:cubicBezTo>
                  <a:cubicBezTo>
                    <a:pt x="1661" y="626"/>
                    <a:pt x="1656" y="631"/>
                    <a:pt x="1650" y="636"/>
                  </a:cubicBezTo>
                  <a:cubicBezTo>
                    <a:pt x="1642" y="641"/>
                    <a:pt x="1641" y="639"/>
                    <a:pt x="1647" y="633"/>
                  </a:cubicBezTo>
                  <a:close/>
                  <a:moveTo>
                    <a:pt x="1653" y="641"/>
                  </a:moveTo>
                  <a:cubicBezTo>
                    <a:pt x="1651" y="644"/>
                    <a:pt x="1650" y="645"/>
                    <a:pt x="1648" y="645"/>
                  </a:cubicBezTo>
                  <a:cubicBezTo>
                    <a:pt x="1645" y="645"/>
                    <a:pt x="1645" y="645"/>
                    <a:pt x="1646" y="643"/>
                  </a:cubicBezTo>
                  <a:cubicBezTo>
                    <a:pt x="1648" y="642"/>
                    <a:pt x="1656" y="636"/>
                    <a:pt x="1656" y="637"/>
                  </a:cubicBezTo>
                  <a:cubicBezTo>
                    <a:pt x="1656" y="637"/>
                    <a:pt x="1655" y="639"/>
                    <a:pt x="1653" y="641"/>
                  </a:cubicBezTo>
                  <a:close/>
                  <a:moveTo>
                    <a:pt x="1674" y="637"/>
                  </a:moveTo>
                  <a:cubicBezTo>
                    <a:pt x="1673" y="638"/>
                    <a:pt x="1669" y="641"/>
                    <a:pt x="1667" y="643"/>
                  </a:cubicBezTo>
                  <a:cubicBezTo>
                    <a:pt x="1664" y="645"/>
                    <a:pt x="1661" y="647"/>
                    <a:pt x="1661" y="647"/>
                  </a:cubicBezTo>
                  <a:cubicBezTo>
                    <a:pt x="1655" y="646"/>
                    <a:pt x="1655" y="645"/>
                    <a:pt x="1657" y="641"/>
                  </a:cubicBezTo>
                  <a:cubicBezTo>
                    <a:pt x="1666" y="628"/>
                    <a:pt x="1669" y="625"/>
                    <a:pt x="1673" y="624"/>
                  </a:cubicBezTo>
                  <a:cubicBezTo>
                    <a:pt x="1675" y="624"/>
                    <a:pt x="1676" y="624"/>
                    <a:pt x="1676" y="627"/>
                  </a:cubicBezTo>
                  <a:cubicBezTo>
                    <a:pt x="1678" y="633"/>
                    <a:pt x="1677" y="636"/>
                    <a:pt x="1674" y="637"/>
                  </a:cubicBezTo>
                  <a:close/>
                  <a:moveTo>
                    <a:pt x="1676" y="540"/>
                  </a:moveTo>
                  <a:cubicBezTo>
                    <a:pt x="1676" y="540"/>
                    <a:pt x="1675" y="539"/>
                    <a:pt x="1675" y="538"/>
                  </a:cubicBezTo>
                  <a:cubicBezTo>
                    <a:pt x="1675" y="537"/>
                    <a:pt x="1676" y="536"/>
                    <a:pt x="1676" y="536"/>
                  </a:cubicBezTo>
                  <a:cubicBezTo>
                    <a:pt x="1677" y="536"/>
                    <a:pt x="1677" y="537"/>
                    <a:pt x="1677" y="538"/>
                  </a:cubicBezTo>
                  <a:cubicBezTo>
                    <a:pt x="1677" y="539"/>
                    <a:pt x="1677" y="540"/>
                    <a:pt x="1676" y="540"/>
                  </a:cubicBezTo>
                  <a:close/>
                  <a:moveTo>
                    <a:pt x="1647" y="146"/>
                  </a:moveTo>
                  <a:cubicBezTo>
                    <a:pt x="1628" y="146"/>
                    <a:pt x="1610" y="147"/>
                    <a:pt x="1607" y="147"/>
                  </a:cubicBezTo>
                  <a:cubicBezTo>
                    <a:pt x="1604" y="148"/>
                    <a:pt x="1603" y="148"/>
                    <a:pt x="1603" y="147"/>
                  </a:cubicBezTo>
                  <a:cubicBezTo>
                    <a:pt x="1603" y="143"/>
                    <a:pt x="1609" y="142"/>
                    <a:pt x="1645" y="142"/>
                  </a:cubicBezTo>
                  <a:cubicBezTo>
                    <a:pt x="1667" y="142"/>
                    <a:pt x="1671" y="142"/>
                    <a:pt x="1673" y="143"/>
                  </a:cubicBezTo>
                  <a:cubicBezTo>
                    <a:pt x="1675" y="144"/>
                    <a:pt x="1677" y="144"/>
                    <a:pt x="1678" y="144"/>
                  </a:cubicBezTo>
                  <a:cubicBezTo>
                    <a:pt x="1679" y="144"/>
                    <a:pt x="1680" y="144"/>
                    <a:pt x="1681" y="144"/>
                  </a:cubicBezTo>
                  <a:cubicBezTo>
                    <a:pt x="1681" y="145"/>
                    <a:pt x="1666" y="145"/>
                    <a:pt x="1647" y="146"/>
                  </a:cubicBezTo>
                  <a:close/>
                  <a:moveTo>
                    <a:pt x="1678" y="417"/>
                  </a:moveTo>
                  <a:cubicBezTo>
                    <a:pt x="1679" y="416"/>
                    <a:pt x="1680" y="417"/>
                    <a:pt x="1681" y="418"/>
                  </a:cubicBezTo>
                  <a:cubicBezTo>
                    <a:pt x="1682" y="419"/>
                    <a:pt x="1682" y="421"/>
                    <a:pt x="1682" y="428"/>
                  </a:cubicBezTo>
                  <a:cubicBezTo>
                    <a:pt x="1682" y="434"/>
                    <a:pt x="1682" y="436"/>
                    <a:pt x="1680" y="436"/>
                  </a:cubicBezTo>
                  <a:cubicBezTo>
                    <a:pt x="1679" y="436"/>
                    <a:pt x="1679" y="436"/>
                    <a:pt x="1678" y="436"/>
                  </a:cubicBezTo>
                  <a:cubicBezTo>
                    <a:pt x="1678" y="434"/>
                    <a:pt x="1678" y="417"/>
                    <a:pt x="1678" y="417"/>
                  </a:cubicBezTo>
                  <a:close/>
                  <a:moveTo>
                    <a:pt x="1681" y="439"/>
                  </a:moveTo>
                  <a:cubicBezTo>
                    <a:pt x="1683" y="442"/>
                    <a:pt x="1683" y="450"/>
                    <a:pt x="1681" y="451"/>
                  </a:cubicBezTo>
                  <a:cubicBezTo>
                    <a:pt x="1680" y="453"/>
                    <a:pt x="1679" y="453"/>
                    <a:pt x="1679" y="451"/>
                  </a:cubicBezTo>
                  <a:cubicBezTo>
                    <a:pt x="1678" y="439"/>
                    <a:pt x="1678" y="436"/>
                    <a:pt x="1681" y="439"/>
                  </a:cubicBezTo>
                  <a:close/>
                  <a:moveTo>
                    <a:pt x="1679" y="463"/>
                  </a:moveTo>
                  <a:cubicBezTo>
                    <a:pt x="1678" y="461"/>
                    <a:pt x="1678" y="459"/>
                    <a:pt x="1678" y="458"/>
                  </a:cubicBezTo>
                  <a:cubicBezTo>
                    <a:pt x="1678" y="457"/>
                    <a:pt x="1679" y="457"/>
                    <a:pt x="1680" y="457"/>
                  </a:cubicBezTo>
                  <a:cubicBezTo>
                    <a:pt x="1682" y="456"/>
                    <a:pt x="1683" y="457"/>
                    <a:pt x="1683" y="460"/>
                  </a:cubicBezTo>
                  <a:cubicBezTo>
                    <a:pt x="1683" y="462"/>
                    <a:pt x="1682" y="464"/>
                    <a:pt x="1681" y="465"/>
                  </a:cubicBezTo>
                  <a:cubicBezTo>
                    <a:pt x="1679" y="467"/>
                    <a:pt x="1679" y="466"/>
                    <a:pt x="1679" y="463"/>
                  </a:cubicBezTo>
                  <a:close/>
                  <a:moveTo>
                    <a:pt x="1679" y="475"/>
                  </a:moveTo>
                  <a:cubicBezTo>
                    <a:pt x="1680" y="470"/>
                    <a:pt x="1682" y="467"/>
                    <a:pt x="1683" y="472"/>
                  </a:cubicBezTo>
                  <a:cubicBezTo>
                    <a:pt x="1683" y="473"/>
                    <a:pt x="1683" y="475"/>
                    <a:pt x="1683" y="477"/>
                  </a:cubicBezTo>
                  <a:cubicBezTo>
                    <a:pt x="1683" y="479"/>
                    <a:pt x="1683" y="480"/>
                    <a:pt x="1682" y="481"/>
                  </a:cubicBezTo>
                  <a:cubicBezTo>
                    <a:pt x="1680" y="484"/>
                    <a:pt x="1678" y="482"/>
                    <a:pt x="1679" y="475"/>
                  </a:cubicBezTo>
                  <a:close/>
                  <a:moveTo>
                    <a:pt x="1679" y="495"/>
                  </a:moveTo>
                  <a:cubicBezTo>
                    <a:pt x="1679" y="491"/>
                    <a:pt x="1679" y="490"/>
                    <a:pt x="1680" y="488"/>
                  </a:cubicBezTo>
                  <a:cubicBezTo>
                    <a:pt x="1681" y="487"/>
                    <a:pt x="1682" y="486"/>
                    <a:pt x="1683" y="487"/>
                  </a:cubicBezTo>
                  <a:cubicBezTo>
                    <a:pt x="1684" y="488"/>
                    <a:pt x="1684" y="497"/>
                    <a:pt x="1682" y="499"/>
                  </a:cubicBezTo>
                  <a:cubicBezTo>
                    <a:pt x="1681" y="500"/>
                    <a:pt x="1681" y="501"/>
                    <a:pt x="1680" y="501"/>
                  </a:cubicBezTo>
                  <a:cubicBezTo>
                    <a:pt x="1680" y="501"/>
                    <a:pt x="1680" y="498"/>
                    <a:pt x="1679" y="495"/>
                  </a:cubicBezTo>
                  <a:close/>
                  <a:moveTo>
                    <a:pt x="1683" y="503"/>
                  </a:moveTo>
                  <a:cubicBezTo>
                    <a:pt x="1684" y="503"/>
                    <a:pt x="1684" y="508"/>
                    <a:pt x="1683" y="510"/>
                  </a:cubicBezTo>
                  <a:cubicBezTo>
                    <a:pt x="1682" y="512"/>
                    <a:pt x="1680" y="511"/>
                    <a:pt x="1680" y="508"/>
                  </a:cubicBezTo>
                  <a:cubicBezTo>
                    <a:pt x="1680" y="505"/>
                    <a:pt x="1681" y="503"/>
                    <a:pt x="1683" y="503"/>
                  </a:cubicBezTo>
                  <a:close/>
                  <a:moveTo>
                    <a:pt x="1680" y="521"/>
                  </a:moveTo>
                  <a:cubicBezTo>
                    <a:pt x="1680" y="519"/>
                    <a:pt x="1681" y="517"/>
                    <a:pt x="1683" y="516"/>
                  </a:cubicBezTo>
                  <a:cubicBezTo>
                    <a:pt x="1685" y="516"/>
                    <a:pt x="1685" y="517"/>
                    <a:pt x="1684" y="520"/>
                  </a:cubicBezTo>
                  <a:cubicBezTo>
                    <a:pt x="1683" y="523"/>
                    <a:pt x="1681" y="523"/>
                    <a:pt x="1680" y="521"/>
                  </a:cubicBezTo>
                  <a:close/>
                  <a:moveTo>
                    <a:pt x="1684" y="528"/>
                  </a:moveTo>
                  <a:cubicBezTo>
                    <a:pt x="1685" y="529"/>
                    <a:pt x="1685" y="531"/>
                    <a:pt x="1684" y="533"/>
                  </a:cubicBezTo>
                  <a:cubicBezTo>
                    <a:pt x="1683" y="539"/>
                    <a:pt x="1681" y="539"/>
                    <a:pt x="1681" y="534"/>
                  </a:cubicBezTo>
                  <a:cubicBezTo>
                    <a:pt x="1681" y="529"/>
                    <a:pt x="1683" y="525"/>
                    <a:pt x="1684" y="528"/>
                  </a:cubicBezTo>
                  <a:close/>
                  <a:moveTo>
                    <a:pt x="1681" y="577"/>
                  </a:moveTo>
                  <a:cubicBezTo>
                    <a:pt x="1681" y="575"/>
                    <a:pt x="1682" y="573"/>
                    <a:pt x="1682" y="573"/>
                  </a:cubicBezTo>
                  <a:cubicBezTo>
                    <a:pt x="1685" y="573"/>
                    <a:pt x="1686" y="579"/>
                    <a:pt x="1684" y="581"/>
                  </a:cubicBezTo>
                  <a:cubicBezTo>
                    <a:pt x="1682" y="583"/>
                    <a:pt x="1681" y="582"/>
                    <a:pt x="1681" y="577"/>
                  </a:cubicBezTo>
                  <a:close/>
                  <a:moveTo>
                    <a:pt x="1717" y="585"/>
                  </a:moveTo>
                  <a:cubicBezTo>
                    <a:pt x="1714" y="589"/>
                    <a:pt x="1709" y="594"/>
                    <a:pt x="1708" y="595"/>
                  </a:cubicBezTo>
                  <a:cubicBezTo>
                    <a:pt x="1703" y="602"/>
                    <a:pt x="1689" y="618"/>
                    <a:pt x="1686" y="621"/>
                  </a:cubicBezTo>
                  <a:cubicBezTo>
                    <a:pt x="1683" y="624"/>
                    <a:pt x="1683" y="624"/>
                    <a:pt x="1682" y="622"/>
                  </a:cubicBezTo>
                  <a:cubicBezTo>
                    <a:pt x="1681" y="619"/>
                    <a:pt x="1683" y="616"/>
                    <a:pt x="1686" y="612"/>
                  </a:cubicBezTo>
                  <a:cubicBezTo>
                    <a:pt x="1688" y="610"/>
                    <a:pt x="1695" y="602"/>
                    <a:pt x="1702" y="594"/>
                  </a:cubicBezTo>
                  <a:cubicBezTo>
                    <a:pt x="1708" y="585"/>
                    <a:pt x="1715" y="577"/>
                    <a:pt x="1716" y="576"/>
                  </a:cubicBezTo>
                  <a:cubicBezTo>
                    <a:pt x="1718" y="574"/>
                    <a:pt x="1719" y="573"/>
                    <a:pt x="1719" y="572"/>
                  </a:cubicBezTo>
                  <a:cubicBezTo>
                    <a:pt x="1719" y="571"/>
                    <a:pt x="1723" y="569"/>
                    <a:pt x="1724" y="569"/>
                  </a:cubicBezTo>
                  <a:cubicBezTo>
                    <a:pt x="1724" y="568"/>
                    <a:pt x="1724" y="570"/>
                    <a:pt x="1724" y="573"/>
                  </a:cubicBezTo>
                  <a:cubicBezTo>
                    <a:pt x="1725" y="577"/>
                    <a:pt x="1724" y="578"/>
                    <a:pt x="1717" y="585"/>
                  </a:cubicBezTo>
                  <a:close/>
                  <a:moveTo>
                    <a:pt x="1725" y="457"/>
                  </a:moveTo>
                  <a:cubicBezTo>
                    <a:pt x="1725" y="454"/>
                    <a:pt x="1727" y="455"/>
                    <a:pt x="1727" y="458"/>
                  </a:cubicBezTo>
                  <a:cubicBezTo>
                    <a:pt x="1727" y="460"/>
                    <a:pt x="1726" y="461"/>
                    <a:pt x="1726" y="461"/>
                  </a:cubicBezTo>
                  <a:cubicBezTo>
                    <a:pt x="1725" y="461"/>
                    <a:pt x="1724" y="459"/>
                    <a:pt x="1725" y="457"/>
                  </a:cubicBezTo>
                  <a:close/>
                  <a:moveTo>
                    <a:pt x="1726" y="466"/>
                  </a:moveTo>
                  <a:cubicBezTo>
                    <a:pt x="1727" y="465"/>
                    <a:pt x="1728" y="466"/>
                    <a:pt x="1727" y="469"/>
                  </a:cubicBezTo>
                  <a:cubicBezTo>
                    <a:pt x="1727" y="470"/>
                    <a:pt x="1726" y="472"/>
                    <a:pt x="1726" y="472"/>
                  </a:cubicBezTo>
                  <a:cubicBezTo>
                    <a:pt x="1725" y="472"/>
                    <a:pt x="1725" y="467"/>
                    <a:pt x="1726" y="466"/>
                  </a:cubicBezTo>
                  <a:close/>
                  <a:moveTo>
                    <a:pt x="1726" y="478"/>
                  </a:moveTo>
                  <a:cubicBezTo>
                    <a:pt x="1728" y="476"/>
                    <a:pt x="1728" y="476"/>
                    <a:pt x="1728" y="481"/>
                  </a:cubicBezTo>
                  <a:cubicBezTo>
                    <a:pt x="1728" y="484"/>
                    <a:pt x="1727" y="486"/>
                    <a:pt x="1727" y="486"/>
                  </a:cubicBezTo>
                  <a:cubicBezTo>
                    <a:pt x="1726" y="486"/>
                    <a:pt x="1726" y="486"/>
                    <a:pt x="1725" y="483"/>
                  </a:cubicBezTo>
                  <a:cubicBezTo>
                    <a:pt x="1725" y="481"/>
                    <a:pt x="1725" y="479"/>
                    <a:pt x="1726" y="478"/>
                  </a:cubicBezTo>
                  <a:close/>
                  <a:moveTo>
                    <a:pt x="1736" y="148"/>
                  </a:moveTo>
                  <a:cubicBezTo>
                    <a:pt x="1736" y="149"/>
                    <a:pt x="1735" y="150"/>
                    <a:pt x="1734" y="150"/>
                  </a:cubicBezTo>
                  <a:cubicBezTo>
                    <a:pt x="1731" y="149"/>
                    <a:pt x="1731" y="149"/>
                    <a:pt x="1733" y="147"/>
                  </a:cubicBezTo>
                  <a:cubicBezTo>
                    <a:pt x="1734" y="146"/>
                    <a:pt x="1736" y="146"/>
                    <a:pt x="1736" y="148"/>
                  </a:cubicBezTo>
                  <a:close/>
                  <a:moveTo>
                    <a:pt x="1734" y="142"/>
                  </a:moveTo>
                  <a:cubicBezTo>
                    <a:pt x="1734" y="142"/>
                    <a:pt x="1735" y="141"/>
                    <a:pt x="1736" y="141"/>
                  </a:cubicBezTo>
                  <a:cubicBezTo>
                    <a:pt x="1737" y="141"/>
                    <a:pt x="1738" y="141"/>
                    <a:pt x="1736" y="142"/>
                  </a:cubicBezTo>
                  <a:cubicBezTo>
                    <a:pt x="1734" y="143"/>
                    <a:pt x="1733" y="143"/>
                    <a:pt x="1734" y="142"/>
                  </a:cubicBezTo>
                  <a:close/>
                  <a:moveTo>
                    <a:pt x="1733" y="478"/>
                  </a:moveTo>
                  <a:cubicBezTo>
                    <a:pt x="1731" y="481"/>
                    <a:pt x="1730" y="481"/>
                    <a:pt x="1730" y="477"/>
                  </a:cubicBezTo>
                  <a:cubicBezTo>
                    <a:pt x="1730" y="475"/>
                    <a:pt x="1731" y="472"/>
                    <a:pt x="1733" y="469"/>
                  </a:cubicBezTo>
                  <a:cubicBezTo>
                    <a:pt x="1737" y="464"/>
                    <a:pt x="1737" y="464"/>
                    <a:pt x="1737" y="464"/>
                  </a:cubicBezTo>
                  <a:cubicBezTo>
                    <a:pt x="1737" y="467"/>
                    <a:pt x="1737" y="467"/>
                    <a:pt x="1737" y="467"/>
                  </a:cubicBezTo>
                  <a:cubicBezTo>
                    <a:pt x="1738" y="470"/>
                    <a:pt x="1736" y="474"/>
                    <a:pt x="1733" y="478"/>
                  </a:cubicBezTo>
                  <a:close/>
                  <a:moveTo>
                    <a:pt x="1738" y="484"/>
                  </a:moveTo>
                  <a:cubicBezTo>
                    <a:pt x="1738" y="490"/>
                    <a:pt x="1738" y="490"/>
                    <a:pt x="1735" y="494"/>
                  </a:cubicBezTo>
                  <a:cubicBezTo>
                    <a:pt x="1733" y="496"/>
                    <a:pt x="1731" y="497"/>
                    <a:pt x="1731" y="497"/>
                  </a:cubicBezTo>
                  <a:cubicBezTo>
                    <a:pt x="1731" y="497"/>
                    <a:pt x="1730" y="495"/>
                    <a:pt x="1730" y="492"/>
                  </a:cubicBezTo>
                  <a:cubicBezTo>
                    <a:pt x="1730" y="487"/>
                    <a:pt x="1731" y="486"/>
                    <a:pt x="1733" y="482"/>
                  </a:cubicBezTo>
                  <a:cubicBezTo>
                    <a:pt x="1735" y="480"/>
                    <a:pt x="1737" y="478"/>
                    <a:pt x="1737" y="478"/>
                  </a:cubicBezTo>
                  <a:cubicBezTo>
                    <a:pt x="1738" y="478"/>
                    <a:pt x="1738" y="481"/>
                    <a:pt x="1738" y="484"/>
                  </a:cubicBezTo>
                  <a:close/>
                  <a:moveTo>
                    <a:pt x="1734" y="463"/>
                  </a:moveTo>
                  <a:cubicBezTo>
                    <a:pt x="1729" y="468"/>
                    <a:pt x="1728" y="466"/>
                    <a:pt x="1733" y="459"/>
                  </a:cubicBezTo>
                  <a:cubicBezTo>
                    <a:pt x="1736" y="454"/>
                    <a:pt x="1737" y="453"/>
                    <a:pt x="1737" y="457"/>
                  </a:cubicBezTo>
                  <a:cubicBezTo>
                    <a:pt x="1737" y="458"/>
                    <a:pt x="1736" y="461"/>
                    <a:pt x="1734" y="463"/>
                  </a:cubicBezTo>
                  <a:close/>
                  <a:moveTo>
                    <a:pt x="1734" y="451"/>
                  </a:moveTo>
                  <a:cubicBezTo>
                    <a:pt x="1731" y="456"/>
                    <a:pt x="1730" y="456"/>
                    <a:pt x="1730" y="453"/>
                  </a:cubicBezTo>
                  <a:cubicBezTo>
                    <a:pt x="1730" y="451"/>
                    <a:pt x="1734" y="444"/>
                    <a:pt x="1735" y="444"/>
                  </a:cubicBezTo>
                  <a:cubicBezTo>
                    <a:pt x="1736" y="444"/>
                    <a:pt x="1736" y="444"/>
                    <a:pt x="1737" y="446"/>
                  </a:cubicBezTo>
                  <a:cubicBezTo>
                    <a:pt x="1737" y="447"/>
                    <a:pt x="1736" y="449"/>
                    <a:pt x="1734" y="451"/>
                  </a:cubicBezTo>
                  <a:close/>
                  <a:moveTo>
                    <a:pt x="1734" y="158"/>
                  </a:moveTo>
                  <a:cubicBezTo>
                    <a:pt x="1735" y="159"/>
                    <a:pt x="1735" y="166"/>
                    <a:pt x="1734" y="174"/>
                  </a:cubicBezTo>
                  <a:cubicBezTo>
                    <a:pt x="1734" y="183"/>
                    <a:pt x="1734" y="207"/>
                    <a:pt x="1734" y="228"/>
                  </a:cubicBezTo>
                  <a:cubicBezTo>
                    <a:pt x="1734" y="249"/>
                    <a:pt x="1734" y="269"/>
                    <a:pt x="1733" y="272"/>
                  </a:cubicBezTo>
                  <a:cubicBezTo>
                    <a:pt x="1733" y="276"/>
                    <a:pt x="1732" y="278"/>
                    <a:pt x="1731" y="276"/>
                  </a:cubicBezTo>
                  <a:cubicBezTo>
                    <a:pt x="1730" y="275"/>
                    <a:pt x="1729" y="182"/>
                    <a:pt x="1730" y="177"/>
                  </a:cubicBezTo>
                  <a:cubicBezTo>
                    <a:pt x="1730" y="175"/>
                    <a:pt x="1731" y="171"/>
                    <a:pt x="1731" y="169"/>
                  </a:cubicBezTo>
                  <a:cubicBezTo>
                    <a:pt x="1732" y="163"/>
                    <a:pt x="1734" y="157"/>
                    <a:pt x="1734" y="158"/>
                  </a:cubicBezTo>
                  <a:close/>
                  <a:moveTo>
                    <a:pt x="1731" y="320"/>
                  </a:moveTo>
                  <a:cubicBezTo>
                    <a:pt x="1731" y="294"/>
                    <a:pt x="1731" y="286"/>
                    <a:pt x="1732" y="286"/>
                  </a:cubicBezTo>
                  <a:cubicBezTo>
                    <a:pt x="1733" y="286"/>
                    <a:pt x="1733" y="311"/>
                    <a:pt x="1733" y="341"/>
                  </a:cubicBezTo>
                  <a:cubicBezTo>
                    <a:pt x="1733" y="395"/>
                    <a:pt x="1733" y="402"/>
                    <a:pt x="1731" y="398"/>
                  </a:cubicBezTo>
                  <a:cubicBezTo>
                    <a:pt x="1730" y="397"/>
                    <a:pt x="1730" y="385"/>
                    <a:pt x="1730" y="371"/>
                  </a:cubicBezTo>
                  <a:cubicBezTo>
                    <a:pt x="1731" y="358"/>
                    <a:pt x="1731" y="334"/>
                    <a:pt x="1731" y="320"/>
                  </a:cubicBezTo>
                  <a:close/>
                  <a:moveTo>
                    <a:pt x="1733" y="401"/>
                  </a:moveTo>
                  <a:cubicBezTo>
                    <a:pt x="1734" y="401"/>
                    <a:pt x="1734" y="406"/>
                    <a:pt x="1733" y="407"/>
                  </a:cubicBezTo>
                  <a:cubicBezTo>
                    <a:pt x="1731" y="409"/>
                    <a:pt x="1730" y="408"/>
                    <a:pt x="1730" y="407"/>
                  </a:cubicBezTo>
                  <a:cubicBezTo>
                    <a:pt x="1730" y="405"/>
                    <a:pt x="1732" y="401"/>
                    <a:pt x="1733" y="401"/>
                  </a:cubicBezTo>
                  <a:close/>
                  <a:moveTo>
                    <a:pt x="1732" y="412"/>
                  </a:moveTo>
                  <a:cubicBezTo>
                    <a:pt x="1734" y="410"/>
                    <a:pt x="1734" y="411"/>
                    <a:pt x="1734" y="417"/>
                  </a:cubicBezTo>
                  <a:cubicBezTo>
                    <a:pt x="1734" y="423"/>
                    <a:pt x="1733" y="426"/>
                    <a:pt x="1732" y="424"/>
                  </a:cubicBezTo>
                  <a:cubicBezTo>
                    <a:pt x="1731" y="422"/>
                    <a:pt x="1731" y="413"/>
                    <a:pt x="1732" y="412"/>
                  </a:cubicBezTo>
                  <a:close/>
                  <a:moveTo>
                    <a:pt x="1731" y="435"/>
                  </a:moveTo>
                  <a:cubicBezTo>
                    <a:pt x="1731" y="436"/>
                    <a:pt x="1732" y="437"/>
                    <a:pt x="1732" y="437"/>
                  </a:cubicBezTo>
                  <a:cubicBezTo>
                    <a:pt x="1733" y="437"/>
                    <a:pt x="1733" y="436"/>
                    <a:pt x="1733" y="434"/>
                  </a:cubicBezTo>
                  <a:cubicBezTo>
                    <a:pt x="1732" y="431"/>
                    <a:pt x="1733" y="427"/>
                    <a:pt x="1734" y="428"/>
                  </a:cubicBezTo>
                  <a:cubicBezTo>
                    <a:pt x="1735" y="429"/>
                    <a:pt x="1735" y="431"/>
                    <a:pt x="1735" y="433"/>
                  </a:cubicBezTo>
                  <a:cubicBezTo>
                    <a:pt x="1736" y="437"/>
                    <a:pt x="1736" y="438"/>
                    <a:pt x="1734" y="441"/>
                  </a:cubicBezTo>
                  <a:cubicBezTo>
                    <a:pt x="1731" y="444"/>
                    <a:pt x="1729" y="444"/>
                    <a:pt x="1729" y="441"/>
                  </a:cubicBezTo>
                  <a:cubicBezTo>
                    <a:pt x="1729" y="439"/>
                    <a:pt x="1729" y="438"/>
                    <a:pt x="1728" y="437"/>
                  </a:cubicBezTo>
                  <a:cubicBezTo>
                    <a:pt x="1728" y="437"/>
                    <a:pt x="1728" y="436"/>
                    <a:pt x="1729" y="435"/>
                  </a:cubicBezTo>
                  <a:cubicBezTo>
                    <a:pt x="1730" y="433"/>
                    <a:pt x="1731" y="433"/>
                    <a:pt x="1731" y="435"/>
                  </a:cubicBezTo>
                  <a:close/>
                  <a:moveTo>
                    <a:pt x="1729" y="509"/>
                  </a:moveTo>
                  <a:cubicBezTo>
                    <a:pt x="1729" y="510"/>
                    <a:pt x="1729" y="511"/>
                    <a:pt x="1728" y="512"/>
                  </a:cubicBezTo>
                  <a:cubicBezTo>
                    <a:pt x="1728" y="513"/>
                    <a:pt x="1727" y="514"/>
                    <a:pt x="1727" y="514"/>
                  </a:cubicBezTo>
                  <a:cubicBezTo>
                    <a:pt x="1725" y="514"/>
                    <a:pt x="1726" y="509"/>
                    <a:pt x="1727" y="508"/>
                  </a:cubicBezTo>
                  <a:cubicBezTo>
                    <a:pt x="1729" y="507"/>
                    <a:pt x="1729" y="507"/>
                    <a:pt x="1729" y="509"/>
                  </a:cubicBezTo>
                  <a:close/>
                  <a:moveTo>
                    <a:pt x="1726" y="498"/>
                  </a:moveTo>
                  <a:cubicBezTo>
                    <a:pt x="1725" y="493"/>
                    <a:pt x="1726" y="491"/>
                    <a:pt x="1727" y="491"/>
                  </a:cubicBezTo>
                  <a:cubicBezTo>
                    <a:pt x="1727" y="491"/>
                    <a:pt x="1728" y="493"/>
                    <a:pt x="1728" y="496"/>
                  </a:cubicBezTo>
                  <a:cubicBezTo>
                    <a:pt x="1728" y="503"/>
                    <a:pt x="1726" y="504"/>
                    <a:pt x="1726" y="498"/>
                  </a:cubicBezTo>
                  <a:close/>
                  <a:moveTo>
                    <a:pt x="1732" y="585"/>
                  </a:moveTo>
                  <a:cubicBezTo>
                    <a:pt x="1730" y="588"/>
                    <a:pt x="1728" y="590"/>
                    <a:pt x="1727" y="590"/>
                  </a:cubicBezTo>
                  <a:cubicBezTo>
                    <a:pt x="1726" y="590"/>
                    <a:pt x="1726" y="588"/>
                    <a:pt x="1726" y="585"/>
                  </a:cubicBezTo>
                  <a:cubicBezTo>
                    <a:pt x="1726" y="582"/>
                    <a:pt x="1726" y="580"/>
                    <a:pt x="1730" y="576"/>
                  </a:cubicBezTo>
                  <a:cubicBezTo>
                    <a:pt x="1735" y="570"/>
                    <a:pt x="1737" y="570"/>
                    <a:pt x="1737" y="576"/>
                  </a:cubicBezTo>
                  <a:cubicBezTo>
                    <a:pt x="1737" y="580"/>
                    <a:pt x="1737" y="581"/>
                    <a:pt x="1732" y="585"/>
                  </a:cubicBezTo>
                  <a:close/>
                  <a:moveTo>
                    <a:pt x="1729" y="561"/>
                  </a:moveTo>
                  <a:cubicBezTo>
                    <a:pt x="1730" y="560"/>
                    <a:pt x="1732" y="558"/>
                    <a:pt x="1733" y="556"/>
                  </a:cubicBezTo>
                  <a:cubicBezTo>
                    <a:pt x="1734" y="554"/>
                    <a:pt x="1736" y="553"/>
                    <a:pt x="1736" y="553"/>
                  </a:cubicBezTo>
                  <a:cubicBezTo>
                    <a:pt x="1737" y="553"/>
                    <a:pt x="1737" y="557"/>
                    <a:pt x="1737" y="561"/>
                  </a:cubicBezTo>
                  <a:cubicBezTo>
                    <a:pt x="1737" y="567"/>
                    <a:pt x="1737" y="568"/>
                    <a:pt x="1735" y="568"/>
                  </a:cubicBezTo>
                  <a:cubicBezTo>
                    <a:pt x="1735" y="568"/>
                    <a:pt x="1732" y="570"/>
                    <a:pt x="1730" y="571"/>
                  </a:cubicBezTo>
                  <a:cubicBezTo>
                    <a:pt x="1727" y="574"/>
                    <a:pt x="1727" y="574"/>
                    <a:pt x="1727" y="574"/>
                  </a:cubicBezTo>
                  <a:cubicBezTo>
                    <a:pt x="1726" y="570"/>
                    <a:pt x="1726" y="570"/>
                    <a:pt x="1726" y="570"/>
                  </a:cubicBezTo>
                  <a:cubicBezTo>
                    <a:pt x="1726" y="565"/>
                    <a:pt x="1726" y="563"/>
                    <a:pt x="1729" y="561"/>
                  </a:cubicBezTo>
                  <a:close/>
                  <a:moveTo>
                    <a:pt x="1737" y="542"/>
                  </a:moveTo>
                  <a:cubicBezTo>
                    <a:pt x="1737" y="547"/>
                    <a:pt x="1736" y="548"/>
                    <a:pt x="1733" y="552"/>
                  </a:cubicBezTo>
                  <a:cubicBezTo>
                    <a:pt x="1728" y="558"/>
                    <a:pt x="1726" y="558"/>
                    <a:pt x="1726" y="552"/>
                  </a:cubicBezTo>
                  <a:cubicBezTo>
                    <a:pt x="1726" y="547"/>
                    <a:pt x="1727" y="546"/>
                    <a:pt x="1731" y="541"/>
                  </a:cubicBezTo>
                  <a:cubicBezTo>
                    <a:pt x="1737" y="534"/>
                    <a:pt x="1738" y="534"/>
                    <a:pt x="1737" y="542"/>
                  </a:cubicBezTo>
                  <a:close/>
                  <a:moveTo>
                    <a:pt x="1733" y="534"/>
                  </a:moveTo>
                  <a:cubicBezTo>
                    <a:pt x="1730" y="537"/>
                    <a:pt x="1727" y="540"/>
                    <a:pt x="1727" y="540"/>
                  </a:cubicBezTo>
                  <a:cubicBezTo>
                    <a:pt x="1725" y="540"/>
                    <a:pt x="1726" y="535"/>
                    <a:pt x="1729" y="532"/>
                  </a:cubicBezTo>
                  <a:cubicBezTo>
                    <a:pt x="1730" y="530"/>
                    <a:pt x="1733" y="527"/>
                    <a:pt x="1734" y="525"/>
                  </a:cubicBezTo>
                  <a:cubicBezTo>
                    <a:pt x="1735" y="524"/>
                    <a:pt x="1736" y="522"/>
                    <a:pt x="1737" y="522"/>
                  </a:cubicBezTo>
                  <a:cubicBezTo>
                    <a:pt x="1737" y="522"/>
                    <a:pt x="1738" y="524"/>
                    <a:pt x="1738" y="525"/>
                  </a:cubicBezTo>
                  <a:cubicBezTo>
                    <a:pt x="1738" y="528"/>
                    <a:pt x="1736" y="530"/>
                    <a:pt x="1733" y="534"/>
                  </a:cubicBezTo>
                  <a:close/>
                  <a:moveTo>
                    <a:pt x="1738" y="511"/>
                  </a:moveTo>
                  <a:cubicBezTo>
                    <a:pt x="1738" y="512"/>
                    <a:pt x="1738" y="514"/>
                    <a:pt x="1738" y="515"/>
                  </a:cubicBezTo>
                  <a:cubicBezTo>
                    <a:pt x="1738" y="515"/>
                    <a:pt x="1735" y="519"/>
                    <a:pt x="1732" y="522"/>
                  </a:cubicBezTo>
                  <a:cubicBezTo>
                    <a:pt x="1729" y="525"/>
                    <a:pt x="1727" y="527"/>
                    <a:pt x="1727" y="527"/>
                  </a:cubicBezTo>
                  <a:cubicBezTo>
                    <a:pt x="1725" y="527"/>
                    <a:pt x="1726" y="521"/>
                    <a:pt x="1728" y="519"/>
                  </a:cubicBezTo>
                  <a:cubicBezTo>
                    <a:pt x="1729" y="517"/>
                    <a:pt x="1731" y="515"/>
                    <a:pt x="1732" y="514"/>
                  </a:cubicBezTo>
                  <a:cubicBezTo>
                    <a:pt x="1735" y="509"/>
                    <a:pt x="1739" y="507"/>
                    <a:pt x="1738" y="511"/>
                  </a:cubicBezTo>
                  <a:close/>
                  <a:moveTo>
                    <a:pt x="1734" y="505"/>
                  </a:moveTo>
                  <a:cubicBezTo>
                    <a:pt x="1731" y="509"/>
                    <a:pt x="1730" y="510"/>
                    <a:pt x="1730" y="507"/>
                  </a:cubicBezTo>
                  <a:cubicBezTo>
                    <a:pt x="1730" y="505"/>
                    <a:pt x="1735" y="497"/>
                    <a:pt x="1737" y="497"/>
                  </a:cubicBezTo>
                  <a:cubicBezTo>
                    <a:pt x="1740" y="496"/>
                    <a:pt x="1738" y="502"/>
                    <a:pt x="1734" y="505"/>
                  </a:cubicBezTo>
                  <a:close/>
                  <a:moveTo>
                    <a:pt x="1742" y="455"/>
                  </a:moveTo>
                  <a:cubicBezTo>
                    <a:pt x="1740" y="455"/>
                    <a:pt x="1740" y="451"/>
                    <a:pt x="1741" y="448"/>
                  </a:cubicBezTo>
                  <a:cubicBezTo>
                    <a:pt x="1742" y="445"/>
                    <a:pt x="1743" y="446"/>
                    <a:pt x="1743" y="451"/>
                  </a:cubicBezTo>
                  <a:cubicBezTo>
                    <a:pt x="1743" y="454"/>
                    <a:pt x="1743" y="455"/>
                    <a:pt x="1742" y="455"/>
                  </a:cubicBezTo>
                  <a:close/>
                  <a:moveTo>
                    <a:pt x="1740" y="440"/>
                  </a:moveTo>
                  <a:cubicBezTo>
                    <a:pt x="1740" y="437"/>
                    <a:pt x="1741" y="435"/>
                    <a:pt x="1742" y="435"/>
                  </a:cubicBezTo>
                  <a:cubicBezTo>
                    <a:pt x="1743" y="435"/>
                    <a:pt x="1743" y="437"/>
                    <a:pt x="1743" y="438"/>
                  </a:cubicBezTo>
                  <a:cubicBezTo>
                    <a:pt x="1742" y="442"/>
                    <a:pt x="1740" y="444"/>
                    <a:pt x="1740" y="440"/>
                  </a:cubicBezTo>
                  <a:close/>
                  <a:moveTo>
                    <a:pt x="1742" y="430"/>
                  </a:moveTo>
                  <a:cubicBezTo>
                    <a:pt x="1740" y="433"/>
                    <a:pt x="1739" y="432"/>
                    <a:pt x="1739" y="426"/>
                  </a:cubicBezTo>
                  <a:cubicBezTo>
                    <a:pt x="1739" y="422"/>
                    <a:pt x="1739" y="420"/>
                    <a:pt x="1741" y="419"/>
                  </a:cubicBezTo>
                  <a:cubicBezTo>
                    <a:pt x="1743" y="417"/>
                    <a:pt x="1744" y="417"/>
                    <a:pt x="1744" y="423"/>
                  </a:cubicBezTo>
                  <a:cubicBezTo>
                    <a:pt x="1744" y="427"/>
                    <a:pt x="1743" y="429"/>
                    <a:pt x="1742" y="430"/>
                  </a:cubicBezTo>
                  <a:close/>
                  <a:moveTo>
                    <a:pt x="1742" y="415"/>
                  </a:moveTo>
                  <a:cubicBezTo>
                    <a:pt x="1741" y="416"/>
                    <a:pt x="1740" y="417"/>
                    <a:pt x="1740" y="417"/>
                  </a:cubicBezTo>
                  <a:cubicBezTo>
                    <a:pt x="1738" y="417"/>
                    <a:pt x="1739" y="404"/>
                    <a:pt x="1740" y="402"/>
                  </a:cubicBezTo>
                  <a:cubicBezTo>
                    <a:pt x="1741" y="402"/>
                    <a:pt x="1741" y="401"/>
                    <a:pt x="1740" y="400"/>
                  </a:cubicBezTo>
                  <a:cubicBezTo>
                    <a:pt x="1739" y="400"/>
                    <a:pt x="1739" y="399"/>
                    <a:pt x="1739" y="397"/>
                  </a:cubicBezTo>
                  <a:cubicBezTo>
                    <a:pt x="1739" y="394"/>
                    <a:pt x="1741" y="391"/>
                    <a:pt x="1743" y="391"/>
                  </a:cubicBezTo>
                  <a:cubicBezTo>
                    <a:pt x="1743" y="392"/>
                    <a:pt x="1744" y="397"/>
                    <a:pt x="1744" y="403"/>
                  </a:cubicBezTo>
                  <a:cubicBezTo>
                    <a:pt x="1744" y="412"/>
                    <a:pt x="1743" y="414"/>
                    <a:pt x="1742" y="415"/>
                  </a:cubicBezTo>
                  <a:close/>
                  <a:moveTo>
                    <a:pt x="1743" y="148"/>
                  </a:moveTo>
                  <a:cubicBezTo>
                    <a:pt x="1742" y="150"/>
                    <a:pt x="1741" y="154"/>
                    <a:pt x="1741" y="165"/>
                  </a:cubicBezTo>
                  <a:cubicBezTo>
                    <a:pt x="1740" y="184"/>
                    <a:pt x="1740" y="241"/>
                    <a:pt x="1741" y="270"/>
                  </a:cubicBezTo>
                  <a:cubicBezTo>
                    <a:pt x="1742" y="282"/>
                    <a:pt x="1742" y="313"/>
                    <a:pt x="1743" y="339"/>
                  </a:cubicBezTo>
                  <a:cubicBezTo>
                    <a:pt x="1744" y="385"/>
                    <a:pt x="1744" y="387"/>
                    <a:pt x="1742" y="389"/>
                  </a:cubicBezTo>
                  <a:cubicBezTo>
                    <a:pt x="1741" y="390"/>
                    <a:pt x="1740" y="391"/>
                    <a:pt x="1739" y="390"/>
                  </a:cubicBezTo>
                  <a:cubicBezTo>
                    <a:pt x="1738" y="389"/>
                    <a:pt x="1738" y="338"/>
                    <a:pt x="1739" y="331"/>
                  </a:cubicBezTo>
                  <a:cubicBezTo>
                    <a:pt x="1740" y="323"/>
                    <a:pt x="1740" y="320"/>
                    <a:pt x="1739" y="320"/>
                  </a:cubicBezTo>
                  <a:cubicBezTo>
                    <a:pt x="1738" y="320"/>
                    <a:pt x="1737" y="320"/>
                    <a:pt x="1737" y="321"/>
                  </a:cubicBezTo>
                  <a:cubicBezTo>
                    <a:pt x="1737" y="323"/>
                    <a:pt x="1737" y="323"/>
                    <a:pt x="1737" y="322"/>
                  </a:cubicBezTo>
                  <a:cubicBezTo>
                    <a:pt x="1736" y="321"/>
                    <a:pt x="1736" y="316"/>
                    <a:pt x="1736" y="310"/>
                  </a:cubicBezTo>
                  <a:cubicBezTo>
                    <a:pt x="1736" y="304"/>
                    <a:pt x="1736" y="276"/>
                    <a:pt x="1736" y="249"/>
                  </a:cubicBezTo>
                  <a:cubicBezTo>
                    <a:pt x="1737" y="189"/>
                    <a:pt x="1737" y="166"/>
                    <a:pt x="1739" y="155"/>
                  </a:cubicBezTo>
                  <a:cubicBezTo>
                    <a:pt x="1740" y="147"/>
                    <a:pt x="1740" y="146"/>
                    <a:pt x="1742" y="146"/>
                  </a:cubicBezTo>
                  <a:cubicBezTo>
                    <a:pt x="1744" y="146"/>
                    <a:pt x="1744" y="146"/>
                    <a:pt x="1743" y="148"/>
                  </a:cubicBezTo>
                  <a:close/>
                  <a:moveTo>
                    <a:pt x="1744" y="130"/>
                  </a:moveTo>
                  <a:cubicBezTo>
                    <a:pt x="1742" y="129"/>
                    <a:pt x="1727" y="130"/>
                    <a:pt x="1727" y="131"/>
                  </a:cubicBezTo>
                  <a:cubicBezTo>
                    <a:pt x="1727" y="131"/>
                    <a:pt x="1728" y="132"/>
                    <a:pt x="1730" y="133"/>
                  </a:cubicBezTo>
                  <a:cubicBezTo>
                    <a:pt x="1732" y="133"/>
                    <a:pt x="1732" y="133"/>
                    <a:pt x="1730" y="134"/>
                  </a:cubicBezTo>
                  <a:cubicBezTo>
                    <a:pt x="1729" y="134"/>
                    <a:pt x="1726" y="134"/>
                    <a:pt x="1724" y="134"/>
                  </a:cubicBezTo>
                  <a:cubicBezTo>
                    <a:pt x="1721" y="134"/>
                    <a:pt x="1718" y="135"/>
                    <a:pt x="1717" y="136"/>
                  </a:cubicBezTo>
                  <a:cubicBezTo>
                    <a:pt x="1715" y="138"/>
                    <a:pt x="1714" y="138"/>
                    <a:pt x="1715" y="135"/>
                  </a:cubicBezTo>
                  <a:cubicBezTo>
                    <a:pt x="1715" y="134"/>
                    <a:pt x="1717" y="133"/>
                    <a:pt x="1719" y="132"/>
                  </a:cubicBezTo>
                  <a:cubicBezTo>
                    <a:pt x="1722" y="131"/>
                    <a:pt x="1724" y="129"/>
                    <a:pt x="1724" y="129"/>
                  </a:cubicBezTo>
                  <a:cubicBezTo>
                    <a:pt x="1724" y="128"/>
                    <a:pt x="1726" y="128"/>
                    <a:pt x="1727" y="128"/>
                  </a:cubicBezTo>
                  <a:cubicBezTo>
                    <a:pt x="1728" y="128"/>
                    <a:pt x="1736" y="122"/>
                    <a:pt x="1736" y="124"/>
                  </a:cubicBezTo>
                  <a:cubicBezTo>
                    <a:pt x="1737" y="125"/>
                    <a:pt x="1740" y="125"/>
                    <a:pt x="1743" y="125"/>
                  </a:cubicBezTo>
                  <a:cubicBezTo>
                    <a:pt x="1747" y="126"/>
                    <a:pt x="1760" y="126"/>
                    <a:pt x="1771" y="127"/>
                  </a:cubicBezTo>
                  <a:cubicBezTo>
                    <a:pt x="1783" y="128"/>
                    <a:pt x="1793" y="129"/>
                    <a:pt x="1793" y="129"/>
                  </a:cubicBezTo>
                  <a:cubicBezTo>
                    <a:pt x="1794" y="130"/>
                    <a:pt x="1793" y="132"/>
                    <a:pt x="1791" y="132"/>
                  </a:cubicBezTo>
                  <a:cubicBezTo>
                    <a:pt x="1791" y="132"/>
                    <a:pt x="1781" y="131"/>
                    <a:pt x="1769" y="131"/>
                  </a:cubicBezTo>
                  <a:cubicBezTo>
                    <a:pt x="1758" y="131"/>
                    <a:pt x="1746" y="130"/>
                    <a:pt x="1744" y="130"/>
                  </a:cubicBezTo>
                  <a:close/>
                  <a:moveTo>
                    <a:pt x="1797" y="125"/>
                  </a:moveTo>
                  <a:cubicBezTo>
                    <a:pt x="1796" y="125"/>
                    <a:pt x="1792" y="125"/>
                    <a:pt x="1788" y="125"/>
                  </a:cubicBezTo>
                  <a:cubicBezTo>
                    <a:pt x="1785" y="124"/>
                    <a:pt x="1777" y="124"/>
                    <a:pt x="1771" y="123"/>
                  </a:cubicBezTo>
                  <a:cubicBezTo>
                    <a:pt x="1755" y="122"/>
                    <a:pt x="1761" y="121"/>
                    <a:pt x="1779" y="121"/>
                  </a:cubicBezTo>
                  <a:cubicBezTo>
                    <a:pt x="1795" y="122"/>
                    <a:pt x="1799" y="122"/>
                    <a:pt x="1799" y="124"/>
                  </a:cubicBezTo>
                  <a:cubicBezTo>
                    <a:pt x="1799" y="125"/>
                    <a:pt x="1798" y="125"/>
                    <a:pt x="1797" y="125"/>
                  </a:cubicBezTo>
                  <a:close/>
                  <a:moveTo>
                    <a:pt x="1799" y="130"/>
                  </a:moveTo>
                  <a:cubicBezTo>
                    <a:pt x="1800" y="131"/>
                    <a:pt x="1800" y="132"/>
                    <a:pt x="1799" y="132"/>
                  </a:cubicBezTo>
                  <a:cubicBezTo>
                    <a:pt x="1799" y="132"/>
                    <a:pt x="1799" y="132"/>
                    <a:pt x="1798" y="131"/>
                  </a:cubicBezTo>
                  <a:cubicBezTo>
                    <a:pt x="1798" y="130"/>
                    <a:pt x="1798" y="129"/>
                    <a:pt x="1798" y="129"/>
                  </a:cubicBezTo>
                  <a:cubicBezTo>
                    <a:pt x="1798" y="128"/>
                    <a:pt x="1799" y="129"/>
                    <a:pt x="1799" y="130"/>
                  </a:cubicBezTo>
                  <a:close/>
                  <a:moveTo>
                    <a:pt x="1764" y="142"/>
                  </a:moveTo>
                  <a:cubicBezTo>
                    <a:pt x="1762" y="144"/>
                    <a:pt x="1750" y="144"/>
                    <a:pt x="1747" y="142"/>
                  </a:cubicBezTo>
                  <a:cubicBezTo>
                    <a:pt x="1747" y="142"/>
                    <a:pt x="1750" y="141"/>
                    <a:pt x="1756" y="141"/>
                  </a:cubicBezTo>
                  <a:cubicBezTo>
                    <a:pt x="1764" y="141"/>
                    <a:pt x="1765" y="141"/>
                    <a:pt x="1764" y="142"/>
                  </a:cubicBezTo>
                  <a:close/>
                  <a:moveTo>
                    <a:pt x="1764" y="137"/>
                  </a:moveTo>
                  <a:cubicBezTo>
                    <a:pt x="1763" y="137"/>
                    <a:pt x="1765" y="136"/>
                    <a:pt x="1769" y="136"/>
                  </a:cubicBezTo>
                  <a:cubicBezTo>
                    <a:pt x="1773" y="136"/>
                    <a:pt x="1780" y="136"/>
                    <a:pt x="1785" y="135"/>
                  </a:cubicBezTo>
                  <a:cubicBezTo>
                    <a:pt x="1794" y="135"/>
                    <a:pt x="1795" y="135"/>
                    <a:pt x="1796" y="137"/>
                  </a:cubicBezTo>
                  <a:cubicBezTo>
                    <a:pt x="1797" y="139"/>
                    <a:pt x="1797" y="139"/>
                    <a:pt x="1793" y="139"/>
                  </a:cubicBezTo>
                  <a:cubicBezTo>
                    <a:pt x="1787" y="139"/>
                    <a:pt x="1767" y="137"/>
                    <a:pt x="1764" y="137"/>
                  </a:cubicBezTo>
                  <a:close/>
                  <a:moveTo>
                    <a:pt x="1775" y="148"/>
                  </a:moveTo>
                  <a:cubicBezTo>
                    <a:pt x="1770" y="148"/>
                    <a:pt x="1768" y="148"/>
                    <a:pt x="1771" y="148"/>
                  </a:cubicBezTo>
                  <a:cubicBezTo>
                    <a:pt x="1773" y="148"/>
                    <a:pt x="1777" y="148"/>
                    <a:pt x="1779" y="148"/>
                  </a:cubicBezTo>
                  <a:cubicBezTo>
                    <a:pt x="1779" y="148"/>
                    <a:pt x="1779" y="148"/>
                    <a:pt x="1779" y="148"/>
                  </a:cubicBezTo>
                  <a:cubicBezTo>
                    <a:pt x="1782" y="148"/>
                    <a:pt x="1780" y="148"/>
                    <a:pt x="1775" y="148"/>
                  </a:cubicBezTo>
                  <a:close/>
                  <a:moveTo>
                    <a:pt x="1789" y="149"/>
                  </a:moveTo>
                  <a:cubicBezTo>
                    <a:pt x="1787" y="148"/>
                    <a:pt x="1789" y="148"/>
                    <a:pt x="1794" y="148"/>
                  </a:cubicBezTo>
                  <a:cubicBezTo>
                    <a:pt x="1799" y="148"/>
                    <a:pt x="1803" y="148"/>
                    <a:pt x="1803" y="149"/>
                  </a:cubicBezTo>
                  <a:cubicBezTo>
                    <a:pt x="1804" y="150"/>
                    <a:pt x="1793" y="150"/>
                    <a:pt x="1789" y="149"/>
                  </a:cubicBezTo>
                  <a:close/>
                  <a:moveTo>
                    <a:pt x="1804" y="144"/>
                  </a:moveTo>
                  <a:cubicBezTo>
                    <a:pt x="1798" y="144"/>
                    <a:pt x="1787" y="144"/>
                    <a:pt x="1780" y="144"/>
                  </a:cubicBezTo>
                  <a:cubicBezTo>
                    <a:pt x="1771" y="144"/>
                    <a:pt x="1768" y="144"/>
                    <a:pt x="1767" y="142"/>
                  </a:cubicBezTo>
                  <a:cubicBezTo>
                    <a:pt x="1766" y="141"/>
                    <a:pt x="1766" y="141"/>
                    <a:pt x="1776" y="141"/>
                  </a:cubicBezTo>
                  <a:cubicBezTo>
                    <a:pt x="1806" y="143"/>
                    <a:pt x="1814" y="143"/>
                    <a:pt x="1811" y="141"/>
                  </a:cubicBezTo>
                  <a:cubicBezTo>
                    <a:pt x="1810" y="141"/>
                    <a:pt x="1809" y="139"/>
                    <a:pt x="1808" y="138"/>
                  </a:cubicBezTo>
                  <a:cubicBezTo>
                    <a:pt x="1807" y="136"/>
                    <a:pt x="1807" y="136"/>
                    <a:pt x="1809" y="136"/>
                  </a:cubicBezTo>
                  <a:cubicBezTo>
                    <a:pt x="1810" y="136"/>
                    <a:pt x="1810" y="136"/>
                    <a:pt x="1810" y="137"/>
                  </a:cubicBezTo>
                  <a:cubicBezTo>
                    <a:pt x="1810" y="137"/>
                    <a:pt x="1811" y="139"/>
                    <a:pt x="1813" y="141"/>
                  </a:cubicBezTo>
                  <a:cubicBezTo>
                    <a:pt x="1815" y="145"/>
                    <a:pt x="1815" y="145"/>
                    <a:pt x="1815" y="145"/>
                  </a:cubicBezTo>
                  <a:lnTo>
                    <a:pt x="1804" y="144"/>
                  </a:lnTo>
                  <a:close/>
                  <a:moveTo>
                    <a:pt x="1804" y="126"/>
                  </a:moveTo>
                  <a:cubicBezTo>
                    <a:pt x="1803" y="125"/>
                    <a:pt x="1803" y="123"/>
                    <a:pt x="1805" y="123"/>
                  </a:cubicBezTo>
                  <a:cubicBezTo>
                    <a:pt x="1806" y="123"/>
                    <a:pt x="1806" y="123"/>
                    <a:pt x="1806" y="124"/>
                  </a:cubicBezTo>
                  <a:cubicBezTo>
                    <a:pt x="1806" y="126"/>
                    <a:pt x="1805" y="127"/>
                    <a:pt x="1804" y="126"/>
                  </a:cubicBezTo>
                  <a:close/>
                  <a:moveTo>
                    <a:pt x="1808" y="131"/>
                  </a:moveTo>
                  <a:cubicBezTo>
                    <a:pt x="1808" y="132"/>
                    <a:pt x="1806" y="132"/>
                    <a:pt x="1805" y="131"/>
                  </a:cubicBezTo>
                  <a:cubicBezTo>
                    <a:pt x="1804" y="131"/>
                    <a:pt x="1804" y="130"/>
                    <a:pt x="1805" y="130"/>
                  </a:cubicBezTo>
                  <a:cubicBezTo>
                    <a:pt x="1805" y="129"/>
                    <a:pt x="1808" y="130"/>
                    <a:pt x="1808" y="131"/>
                  </a:cubicBezTo>
                  <a:close/>
                  <a:moveTo>
                    <a:pt x="1804" y="139"/>
                  </a:moveTo>
                  <a:cubicBezTo>
                    <a:pt x="1804" y="140"/>
                    <a:pt x="1802" y="140"/>
                    <a:pt x="1801" y="138"/>
                  </a:cubicBezTo>
                  <a:cubicBezTo>
                    <a:pt x="1800" y="137"/>
                    <a:pt x="1800" y="137"/>
                    <a:pt x="1800" y="136"/>
                  </a:cubicBezTo>
                  <a:cubicBezTo>
                    <a:pt x="1801" y="135"/>
                    <a:pt x="1802" y="135"/>
                    <a:pt x="1803" y="136"/>
                  </a:cubicBezTo>
                  <a:cubicBezTo>
                    <a:pt x="1804" y="137"/>
                    <a:pt x="1804" y="139"/>
                    <a:pt x="1804" y="139"/>
                  </a:cubicBezTo>
                  <a:close/>
                  <a:moveTo>
                    <a:pt x="1810" y="124"/>
                  </a:moveTo>
                  <a:cubicBezTo>
                    <a:pt x="1811" y="123"/>
                    <a:pt x="1816" y="123"/>
                    <a:pt x="1817" y="124"/>
                  </a:cubicBezTo>
                  <a:cubicBezTo>
                    <a:pt x="1817" y="124"/>
                    <a:pt x="1817" y="125"/>
                    <a:pt x="1816" y="126"/>
                  </a:cubicBezTo>
                  <a:cubicBezTo>
                    <a:pt x="1814" y="127"/>
                    <a:pt x="1810" y="126"/>
                    <a:pt x="1810" y="124"/>
                  </a:cubicBezTo>
                  <a:close/>
                  <a:moveTo>
                    <a:pt x="1812" y="150"/>
                  </a:moveTo>
                  <a:cubicBezTo>
                    <a:pt x="1810" y="150"/>
                    <a:pt x="1808" y="150"/>
                    <a:pt x="1808" y="149"/>
                  </a:cubicBezTo>
                  <a:cubicBezTo>
                    <a:pt x="1808" y="149"/>
                    <a:pt x="1810" y="148"/>
                    <a:pt x="1812" y="148"/>
                  </a:cubicBezTo>
                  <a:cubicBezTo>
                    <a:pt x="1814" y="148"/>
                    <a:pt x="1816" y="149"/>
                    <a:pt x="1816" y="149"/>
                  </a:cubicBezTo>
                  <a:cubicBezTo>
                    <a:pt x="1816" y="150"/>
                    <a:pt x="1814" y="150"/>
                    <a:pt x="1812" y="150"/>
                  </a:cubicBezTo>
                  <a:close/>
                  <a:moveTo>
                    <a:pt x="1817" y="141"/>
                  </a:moveTo>
                  <a:cubicBezTo>
                    <a:pt x="1816" y="141"/>
                    <a:pt x="1815" y="137"/>
                    <a:pt x="1815" y="136"/>
                  </a:cubicBezTo>
                  <a:cubicBezTo>
                    <a:pt x="1816" y="135"/>
                    <a:pt x="1818" y="138"/>
                    <a:pt x="1818" y="140"/>
                  </a:cubicBezTo>
                  <a:cubicBezTo>
                    <a:pt x="1818" y="140"/>
                    <a:pt x="1817" y="141"/>
                    <a:pt x="1817" y="141"/>
                  </a:cubicBezTo>
                  <a:close/>
                  <a:moveTo>
                    <a:pt x="1817" y="120"/>
                  </a:moveTo>
                  <a:cubicBezTo>
                    <a:pt x="1811" y="119"/>
                    <a:pt x="1810" y="119"/>
                    <a:pt x="1810" y="117"/>
                  </a:cubicBezTo>
                  <a:cubicBezTo>
                    <a:pt x="1810" y="116"/>
                    <a:pt x="1810" y="116"/>
                    <a:pt x="1809" y="117"/>
                  </a:cubicBezTo>
                  <a:cubicBezTo>
                    <a:pt x="1808" y="118"/>
                    <a:pt x="1804" y="118"/>
                    <a:pt x="1793" y="117"/>
                  </a:cubicBezTo>
                  <a:cubicBezTo>
                    <a:pt x="1785" y="117"/>
                    <a:pt x="1775" y="117"/>
                    <a:pt x="1770" y="117"/>
                  </a:cubicBezTo>
                  <a:cubicBezTo>
                    <a:pt x="1765" y="117"/>
                    <a:pt x="1755" y="116"/>
                    <a:pt x="1748" y="116"/>
                  </a:cubicBezTo>
                  <a:cubicBezTo>
                    <a:pt x="1738" y="115"/>
                    <a:pt x="1734" y="115"/>
                    <a:pt x="1732" y="115"/>
                  </a:cubicBezTo>
                  <a:cubicBezTo>
                    <a:pt x="1731" y="116"/>
                    <a:pt x="1730" y="116"/>
                    <a:pt x="1730" y="115"/>
                  </a:cubicBezTo>
                  <a:cubicBezTo>
                    <a:pt x="1729" y="114"/>
                    <a:pt x="1729" y="113"/>
                    <a:pt x="1730" y="113"/>
                  </a:cubicBezTo>
                  <a:cubicBezTo>
                    <a:pt x="1731" y="112"/>
                    <a:pt x="1782" y="112"/>
                    <a:pt x="1798" y="113"/>
                  </a:cubicBezTo>
                  <a:cubicBezTo>
                    <a:pt x="1807" y="113"/>
                    <a:pt x="1810" y="113"/>
                    <a:pt x="1810" y="115"/>
                  </a:cubicBezTo>
                  <a:cubicBezTo>
                    <a:pt x="1811" y="116"/>
                    <a:pt x="1812" y="116"/>
                    <a:pt x="1813" y="115"/>
                  </a:cubicBezTo>
                  <a:cubicBezTo>
                    <a:pt x="1815" y="115"/>
                    <a:pt x="1816" y="115"/>
                    <a:pt x="1816" y="116"/>
                  </a:cubicBezTo>
                  <a:cubicBezTo>
                    <a:pt x="1816" y="116"/>
                    <a:pt x="1818" y="116"/>
                    <a:pt x="1821" y="116"/>
                  </a:cubicBezTo>
                  <a:cubicBezTo>
                    <a:pt x="1825" y="116"/>
                    <a:pt x="1826" y="116"/>
                    <a:pt x="1826" y="118"/>
                  </a:cubicBezTo>
                  <a:cubicBezTo>
                    <a:pt x="1826" y="120"/>
                    <a:pt x="1826" y="121"/>
                    <a:pt x="1824" y="121"/>
                  </a:cubicBezTo>
                  <a:cubicBezTo>
                    <a:pt x="1823" y="121"/>
                    <a:pt x="1822" y="120"/>
                    <a:pt x="1822" y="120"/>
                  </a:cubicBezTo>
                  <a:cubicBezTo>
                    <a:pt x="1821" y="120"/>
                    <a:pt x="1819" y="120"/>
                    <a:pt x="1817" y="120"/>
                  </a:cubicBezTo>
                  <a:close/>
                  <a:moveTo>
                    <a:pt x="1819" y="128"/>
                  </a:moveTo>
                  <a:cubicBezTo>
                    <a:pt x="1818" y="126"/>
                    <a:pt x="1820" y="124"/>
                    <a:pt x="1822" y="124"/>
                  </a:cubicBezTo>
                  <a:cubicBezTo>
                    <a:pt x="1824" y="124"/>
                    <a:pt x="1825" y="125"/>
                    <a:pt x="1824" y="125"/>
                  </a:cubicBezTo>
                  <a:cubicBezTo>
                    <a:pt x="1822" y="126"/>
                    <a:pt x="1822" y="126"/>
                    <a:pt x="1823" y="126"/>
                  </a:cubicBezTo>
                  <a:cubicBezTo>
                    <a:pt x="1824" y="126"/>
                    <a:pt x="1824" y="127"/>
                    <a:pt x="1824" y="127"/>
                  </a:cubicBezTo>
                  <a:cubicBezTo>
                    <a:pt x="1823" y="128"/>
                    <a:pt x="1820" y="129"/>
                    <a:pt x="1819" y="128"/>
                  </a:cubicBezTo>
                  <a:close/>
                  <a:moveTo>
                    <a:pt x="1823" y="150"/>
                  </a:moveTo>
                  <a:cubicBezTo>
                    <a:pt x="1823" y="151"/>
                    <a:pt x="1822" y="151"/>
                    <a:pt x="1822" y="151"/>
                  </a:cubicBezTo>
                  <a:cubicBezTo>
                    <a:pt x="1820" y="151"/>
                    <a:pt x="1820" y="150"/>
                    <a:pt x="1821" y="149"/>
                  </a:cubicBezTo>
                  <a:cubicBezTo>
                    <a:pt x="1822" y="148"/>
                    <a:pt x="1824" y="149"/>
                    <a:pt x="1823" y="150"/>
                  </a:cubicBezTo>
                  <a:close/>
                  <a:moveTo>
                    <a:pt x="1827" y="143"/>
                  </a:moveTo>
                  <a:cubicBezTo>
                    <a:pt x="1825" y="144"/>
                    <a:pt x="1822" y="139"/>
                    <a:pt x="1822" y="136"/>
                  </a:cubicBezTo>
                  <a:cubicBezTo>
                    <a:pt x="1822" y="132"/>
                    <a:pt x="1824" y="133"/>
                    <a:pt x="1826" y="137"/>
                  </a:cubicBezTo>
                  <a:cubicBezTo>
                    <a:pt x="1826" y="139"/>
                    <a:pt x="1827" y="141"/>
                    <a:pt x="1827" y="142"/>
                  </a:cubicBezTo>
                  <a:cubicBezTo>
                    <a:pt x="1827" y="142"/>
                    <a:pt x="1827" y="143"/>
                    <a:pt x="1827" y="143"/>
                  </a:cubicBezTo>
                  <a:close/>
                  <a:moveTo>
                    <a:pt x="1828" y="128"/>
                  </a:moveTo>
                  <a:cubicBezTo>
                    <a:pt x="1828" y="128"/>
                    <a:pt x="1827" y="128"/>
                    <a:pt x="1827" y="127"/>
                  </a:cubicBezTo>
                  <a:cubicBezTo>
                    <a:pt x="1827" y="127"/>
                    <a:pt x="1828" y="126"/>
                    <a:pt x="1828" y="126"/>
                  </a:cubicBezTo>
                  <a:cubicBezTo>
                    <a:pt x="1829" y="126"/>
                    <a:pt x="1829" y="127"/>
                    <a:pt x="1829" y="127"/>
                  </a:cubicBezTo>
                  <a:cubicBezTo>
                    <a:pt x="1829" y="128"/>
                    <a:pt x="1829" y="128"/>
                    <a:pt x="1828" y="128"/>
                  </a:cubicBezTo>
                  <a:close/>
                  <a:moveTo>
                    <a:pt x="1830" y="151"/>
                  </a:moveTo>
                  <a:cubicBezTo>
                    <a:pt x="1830" y="151"/>
                    <a:pt x="1829" y="151"/>
                    <a:pt x="1829" y="150"/>
                  </a:cubicBezTo>
                  <a:cubicBezTo>
                    <a:pt x="1829" y="150"/>
                    <a:pt x="1830" y="149"/>
                    <a:pt x="1830" y="149"/>
                  </a:cubicBezTo>
                  <a:cubicBezTo>
                    <a:pt x="1831" y="149"/>
                    <a:pt x="1831" y="150"/>
                    <a:pt x="1831" y="150"/>
                  </a:cubicBezTo>
                  <a:cubicBezTo>
                    <a:pt x="1831" y="151"/>
                    <a:pt x="1831" y="151"/>
                    <a:pt x="1830" y="151"/>
                  </a:cubicBezTo>
                  <a:close/>
                  <a:moveTo>
                    <a:pt x="1834" y="144"/>
                  </a:moveTo>
                  <a:cubicBezTo>
                    <a:pt x="1834" y="144"/>
                    <a:pt x="1833" y="144"/>
                    <a:pt x="1833" y="143"/>
                  </a:cubicBezTo>
                  <a:cubicBezTo>
                    <a:pt x="1832" y="141"/>
                    <a:pt x="1832" y="141"/>
                    <a:pt x="1833" y="142"/>
                  </a:cubicBezTo>
                  <a:cubicBezTo>
                    <a:pt x="1834" y="143"/>
                    <a:pt x="1834" y="144"/>
                    <a:pt x="1834" y="144"/>
                  </a:cubicBezTo>
                  <a:close/>
                  <a:moveTo>
                    <a:pt x="1849" y="194"/>
                  </a:moveTo>
                  <a:cubicBezTo>
                    <a:pt x="1848" y="194"/>
                    <a:pt x="1848" y="194"/>
                    <a:pt x="1848" y="193"/>
                  </a:cubicBezTo>
                  <a:cubicBezTo>
                    <a:pt x="1848" y="192"/>
                    <a:pt x="1848" y="191"/>
                    <a:pt x="1849" y="192"/>
                  </a:cubicBezTo>
                  <a:cubicBezTo>
                    <a:pt x="1849" y="192"/>
                    <a:pt x="1849" y="193"/>
                    <a:pt x="1849" y="194"/>
                  </a:cubicBezTo>
                  <a:close/>
                  <a:moveTo>
                    <a:pt x="1854" y="166"/>
                  </a:moveTo>
                  <a:cubicBezTo>
                    <a:pt x="1854" y="165"/>
                    <a:pt x="1854" y="167"/>
                    <a:pt x="1854" y="172"/>
                  </a:cubicBezTo>
                  <a:cubicBezTo>
                    <a:pt x="1854" y="175"/>
                    <a:pt x="1853" y="179"/>
                    <a:pt x="1853" y="179"/>
                  </a:cubicBezTo>
                  <a:cubicBezTo>
                    <a:pt x="1852" y="180"/>
                    <a:pt x="1853" y="168"/>
                    <a:pt x="1854" y="166"/>
                  </a:cubicBezTo>
                  <a:close/>
                  <a:moveTo>
                    <a:pt x="1852" y="203"/>
                  </a:moveTo>
                  <a:cubicBezTo>
                    <a:pt x="1853" y="203"/>
                    <a:pt x="1853" y="204"/>
                    <a:pt x="1853" y="205"/>
                  </a:cubicBezTo>
                  <a:cubicBezTo>
                    <a:pt x="1852" y="206"/>
                    <a:pt x="1852" y="206"/>
                    <a:pt x="1852" y="204"/>
                  </a:cubicBezTo>
                  <a:cubicBezTo>
                    <a:pt x="1852" y="203"/>
                    <a:pt x="1852" y="203"/>
                    <a:pt x="1852" y="203"/>
                  </a:cubicBezTo>
                  <a:close/>
                  <a:moveTo>
                    <a:pt x="1852" y="310"/>
                  </a:moveTo>
                  <a:cubicBezTo>
                    <a:pt x="1852" y="310"/>
                    <a:pt x="1852" y="310"/>
                    <a:pt x="1852" y="309"/>
                  </a:cubicBezTo>
                  <a:cubicBezTo>
                    <a:pt x="1852" y="308"/>
                    <a:pt x="1852" y="308"/>
                    <a:pt x="1852" y="308"/>
                  </a:cubicBezTo>
                  <a:cubicBezTo>
                    <a:pt x="1852" y="308"/>
                    <a:pt x="1852" y="309"/>
                    <a:pt x="1852" y="310"/>
                  </a:cubicBezTo>
                  <a:close/>
                  <a:moveTo>
                    <a:pt x="1853" y="302"/>
                  </a:moveTo>
                  <a:cubicBezTo>
                    <a:pt x="1852" y="304"/>
                    <a:pt x="1852" y="213"/>
                    <a:pt x="1853" y="210"/>
                  </a:cubicBezTo>
                  <a:cubicBezTo>
                    <a:pt x="1855" y="202"/>
                    <a:pt x="1856" y="248"/>
                    <a:pt x="1854" y="281"/>
                  </a:cubicBezTo>
                  <a:cubicBezTo>
                    <a:pt x="1854" y="292"/>
                    <a:pt x="1853" y="302"/>
                    <a:pt x="1853" y="302"/>
                  </a:cubicBezTo>
                  <a:close/>
                  <a:moveTo>
                    <a:pt x="1855" y="377"/>
                  </a:moveTo>
                  <a:cubicBezTo>
                    <a:pt x="1854" y="378"/>
                    <a:pt x="1854" y="378"/>
                    <a:pt x="1854" y="376"/>
                  </a:cubicBezTo>
                  <a:cubicBezTo>
                    <a:pt x="1854" y="374"/>
                    <a:pt x="1854" y="373"/>
                    <a:pt x="1855" y="374"/>
                  </a:cubicBezTo>
                  <a:cubicBezTo>
                    <a:pt x="1855" y="375"/>
                    <a:pt x="1855" y="376"/>
                    <a:pt x="1855" y="377"/>
                  </a:cubicBezTo>
                  <a:close/>
                  <a:moveTo>
                    <a:pt x="1855" y="356"/>
                  </a:moveTo>
                  <a:cubicBezTo>
                    <a:pt x="1855" y="364"/>
                    <a:pt x="1854" y="372"/>
                    <a:pt x="1854" y="372"/>
                  </a:cubicBezTo>
                  <a:cubicBezTo>
                    <a:pt x="1854" y="372"/>
                    <a:pt x="1854" y="346"/>
                    <a:pt x="1855" y="343"/>
                  </a:cubicBezTo>
                  <a:cubicBezTo>
                    <a:pt x="1855" y="342"/>
                    <a:pt x="1855" y="348"/>
                    <a:pt x="1855" y="356"/>
                  </a:cubicBezTo>
                  <a:close/>
                  <a:moveTo>
                    <a:pt x="1859" y="386"/>
                  </a:moveTo>
                  <a:cubicBezTo>
                    <a:pt x="1859" y="388"/>
                    <a:pt x="1859" y="390"/>
                    <a:pt x="1858" y="390"/>
                  </a:cubicBezTo>
                  <a:cubicBezTo>
                    <a:pt x="1858" y="391"/>
                    <a:pt x="1858" y="387"/>
                    <a:pt x="1859" y="384"/>
                  </a:cubicBezTo>
                  <a:cubicBezTo>
                    <a:pt x="1859" y="382"/>
                    <a:pt x="1860" y="383"/>
                    <a:pt x="1859" y="386"/>
                  </a:cubicBezTo>
                  <a:close/>
                  <a:moveTo>
                    <a:pt x="1860" y="375"/>
                  </a:moveTo>
                  <a:cubicBezTo>
                    <a:pt x="1859" y="382"/>
                    <a:pt x="1858" y="383"/>
                    <a:pt x="1858" y="377"/>
                  </a:cubicBezTo>
                  <a:cubicBezTo>
                    <a:pt x="1858" y="376"/>
                    <a:pt x="1859" y="365"/>
                    <a:pt x="1859" y="353"/>
                  </a:cubicBezTo>
                  <a:cubicBezTo>
                    <a:pt x="1859" y="342"/>
                    <a:pt x="1859" y="331"/>
                    <a:pt x="1859" y="330"/>
                  </a:cubicBezTo>
                  <a:cubicBezTo>
                    <a:pt x="1860" y="329"/>
                    <a:pt x="1860" y="336"/>
                    <a:pt x="1860" y="348"/>
                  </a:cubicBezTo>
                  <a:cubicBezTo>
                    <a:pt x="1860" y="359"/>
                    <a:pt x="1860" y="371"/>
                    <a:pt x="1860" y="375"/>
                  </a:cubicBezTo>
                  <a:close/>
                  <a:moveTo>
                    <a:pt x="1860" y="323"/>
                  </a:moveTo>
                  <a:cubicBezTo>
                    <a:pt x="1860" y="323"/>
                    <a:pt x="1860" y="325"/>
                    <a:pt x="1860" y="325"/>
                  </a:cubicBezTo>
                  <a:cubicBezTo>
                    <a:pt x="1860" y="326"/>
                    <a:pt x="1860" y="326"/>
                    <a:pt x="1859" y="324"/>
                  </a:cubicBezTo>
                  <a:cubicBezTo>
                    <a:pt x="1859" y="323"/>
                    <a:pt x="1860" y="322"/>
                    <a:pt x="1860" y="323"/>
                  </a:cubicBezTo>
                  <a:close/>
                  <a:moveTo>
                    <a:pt x="1861" y="182"/>
                  </a:moveTo>
                  <a:cubicBezTo>
                    <a:pt x="1860" y="188"/>
                    <a:pt x="1859" y="193"/>
                    <a:pt x="1859" y="193"/>
                  </a:cubicBezTo>
                  <a:cubicBezTo>
                    <a:pt x="1858" y="194"/>
                    <a:pt x="1858" y="175"/>
                    <a:pt x="1859" y="169"/>
                  </a:cubicBezTo>
                  <a:cubicBezTo>
                    <a:pt x="1860" y="164"/>
                    <a:pt x="1862" y="163"/>
                    <a:pt x="1862" y="168"/>
                  </a:cubicBezTo>
                  <a:cubicBezTo>
                    <a:pt x="1862" y="169"/>
                    <a:pt x="1861" y="176"/>
                    <a:pt x="1861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8" name="Freeform 786"/>
            <p:cNvSpPr/>
            <p:nvPr/>
          </p:nvSpPr>
          <p:spPr bwMode="auto">
            <a:xfrm>
              <a:off x="438" y="1238"/>
              <a:ext cx="389" cy="41"/>
            </a:xfrm>
            <a:custGeom>
              <a:avLst/>
              <a:gdLst>
                <a:gd name="T0" fmla="*/ 82 w 95"/>
                <a:gd name="T1" fmla="*/ 4 h 10"/>
                <a:gd name="T2" fmla="*/ 55 w 95"/>
                <a:gd name="T3" fmla="*/ 3 h 10"/>
                <a:gd name="T4" fmla="*/ 24 w 95"/>
                <a:gd name="T5" fmla="*/ 1 h 10"/>
                <a:gd name="T6" fmla="*/ 8 w 95"/>
                <a:gd name="T7" fmla="*/ 2 h 10"/>
                <a:gd name="T8" fmla="*/ 24 w 95"/>
                <a:gd name="T9" fmla="*/ 4 h 10"/>
                <a:gd name="T10" fmla="*/ 43 w 95"/>
                <a:gd name="T11" fmla="*/ 4 h 10"/>
                <a:gd name="T12" fmla="*/ 26 w 95"/>
                <a:gd name="T13" fmla="*/ 5 h 10"/>
                <a:gd name="T14" fmla="*/ 0 w 95"/>
                <a:gd name="T15" fmla="*/ 8 h 10"/>
                <a:gd name="T16" fmla="*/ 4 w 95"/>
                <a:gd name="T17" fmla="*/ 9 h 10"/>
                <a:gd name="T18" fmla="*/ 92 w 95"/>
                <a:gd name="T19" fmla="*/ 6 h 10"/>
                <a:gd name="T20" fmla="*/ 82 w 95"/>
                <a:gd name="T2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0">
                  <a:moveTo>
                    <a:pt x="82" y="4"/>
                  </a:moveTo>
                  <a:cubicBezTo>
                    <a:pt x="74" y="4"/>
                    <a:pt x="67" y="4"/>
                    <a:pt x="55" y="3"/>
                  </a:cubicBezTo>
                  <a:cubicBezTo>
                    <a:pt x="46" y="2"/>
                    <a:pt x="32" y="1"/>
                    <a:pt x="24" y="1"/>
                  </a:cubicBezTo>
                  <a:cubicBezTo>
                    <a:pt x="9" y="0"/>
                    <a:pt x="8" y="0"/>
                    <a:pt x="8" y="2"/>
                  </a:cubicBezTo>
                  <a:cubicBezTo>
                    <a:pt x="8" y="4"/>
                    <a:pt x="9" y="4"/>
                    <a:pt x="24" y="4"/>
                  </a:cubicBezTo>
                  <a:cubicBezTo>
                    <a:pt x="32" y="4"/>
                    <a:pt x="41" y="4"/>
                    <a:pt x="43" y="4"/>
                  </a:cubicBezTo>
                  <a:cubicBezTo>
                    <a:pt x="45" y="5"/>
                    <a:pt x="40" y="5"/>
                    <a:pt x="26" y="5"/>
                  </a:cubicBezTo>
                  <a:cubicBezTo>
                    <a:pt x="6" y="6"/>
                    <a:pt x="0" y="6"/>
                    <a:pt x="0" y="8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3" y="10"/>
                    <a:pt x="90" y="7"/>
                    <a:pt x="92" y="6"/>
                  </a:cubicBezTo>
                  <a:cubicBezTo>
                    <a:pt x="95" y="4"/>
                    <a:pt x="92" y="3"/>
                    <a:pt x="8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9" name="Freeform 787"/>
            <p:cNvSpPr/>
            <p:nvPr/>
          </p:nvSpPr>
          <p:spPr bwMode="auto">
            <a:xfrm>
              <a:off x="434" y="1012"/>
              <a:ext cx="357" cy="17"/>
            </a:xfrm>
            <a:custGeom>
              <a:avLst/>
              <a:gdLst>
                <a:gd name="T0" fmla="*/ 76 w 87"/>
                <a:gd name="T1" fmla="*/ 4 h 4"/>
                <a:gd name="T2" fmla="*/ 86 w 87"/>
                <a:gd name="T3" fmla="*/ 4 h 4"/>
                <a:gd name="T4" fmla="*/ 87 w 87"/>
                <a:gd name="T5" fmla="*/ 3 h 4"/>
                <a:gd name="T6" fmla="*/ 86 w 87"/>
                <a:gd name="T7" fmla="*/ 2 h 4"/>
                <a:gd name="T8" fmla="*/ 29 w 87"/>
                <a:gd name="T9" fmla="*/ 0 h 4"/>
                <a:gd name="T10" fmla="*/ 38 w 87"/>
                <a:gd name="T11" fmla="*/ 2 h 4"/>
                <a:gd name="T12" fmla="*/ 76 w 8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4">
                  <a:moveTo>
                    <a:pt x="76" y="4"/>
                  </a:moveTo>
                  <a:cubicBezTo>
                    <a:pt x="81" y="4"/>
                    <a:pt x="85" y="4"/>
                    <a:pt x="86" y="4"/>
                  </a:cubicBezTo>
                  <a:cubicBezTo>
                    <a:pt x="87" y="4"/>
                    <a:pt x="87" y="4"/>
                    <a:pt x="87" y="3"/>
                  </a:cubicBezTo>
                  <a:cubicBezTo>
                    <a:pt x="87" y="3"/>
                    <a:pt x="87" y="2"/>
                    <a:pt x="86" y="2"/>
                  </a:cubicBezTo>
                  <a:cubicBezTo>
                    <a:pt x="83" y="1"/>
                    <a:pt x="45" y="0"/>
                    <a:pt x="29" y="0"/>
                  </a:cubicBezTo>
                  <a:cubicBezTo>
                    <a:pt x="0" y="0"/>
                    <a:pt x="6" y="2"/>
                    <a:pt x="38" y="2"/>
                  </a:cubicBezTo>
                  <a:cubicBezTo>
                    <a:pt x="54" y="3"/>
                    <a:pt x="71" y="3"/>
                    <a:pt x="7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00" name="矩形 99"/>
          <p:cNvSpPr/>
          <p:nvPr userDrawn="1"/>
        </p:nvSpPr>
        <p:spPr>
          <a:xfrm>
            <a:off x="0" y="6035148"/>
            <a:ext cx="12192000" cy="822852"/>
          </a:xfrm>
          <a:prstGeom prst="rect">
            <a:avLst/>
          </a:prstGeom>
          <a:pattFill prst="wdUpDiag">
            <a:fgClr>
              <a:srgbClr val="081F49"/>
            </a:fgClr>
            <a:bgClr>
              <a:srgbClr val="03153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1" name="矩形 100"/>
          <p:cNvSpPr/>
          <p:nvPr userDrawn="1"/>
        </p:nvSpPr>
        <p:spPr>
          <a:xfrm>
            <a:off x="0" y="5998788"/>
            <a:ext cx="12192000" cy="36000"/>
          </a:xfrm>
          <a:prstGeom prst="rect">
            <a:avLst/>
          </a:prstGeom>
          <a:gradFill flip="none" rotWithShape="1">
            <a:gsLst>
              <a:gs pos="0">
                <a:srgbClr val="208CA4"/>
              </a:gs>
              <a:gs pos="100000">
                <a:srgbClr val="195F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/>
          <p:cNvSpPr>
            <a:spLocks noEditPoints="1"/>
          </p:cNvSpPr>
          <p:nvPr userDrawn="1"/>
        </p:nvSpPr>
        <p:spPr bwMode="auto">
          <a:xfrm>
            <a:off x="1223991" y="2278551"/>
            <a:ext cx="3441990" cy="2124044"/>
          </a:xfrm>
          <a:custGeom>
            <a:avLst/>
            <a:gdLst>
              <a:gd name="T0" fmla="*/ 604 w 1329"/>
              <a:gd name="T1" fmla="*/ 170 h 1194"/>
              <a:gd name="T2" fmla="*/ 1162 w 1329"/>
              <a:gd name="T3" fmla="*/ 327 h 1194"/>
              <a:gd name="T4" fmla="*/ 1149 w 1329"/>
              <a:gd name="T5" fmla="*/ 421 h 1194"/>
              <a:gd name="T6" fmla="*/ 1156 w 1329"/>
              <a:gd name="T7" fmla="*/ 484 h 1194"/>
              <a:gd name="T8" fmla="*/ 229 w 1329"/>
              <a:gd name="T9" fmla="*/ 618 h 1194"/>
              <a:gd name="T10" fmla="*/ 176 w 1329"/>
              <a:gd name="T11" fmla="*/ 780 h 1194"/>
              <a:gd name="T12" fmla="*/ 970 w 1329"/>
              <a:gd name="T13" fmla="*/ 857 h 1194"/>
              <a:gd name="T14" fmla="*/ 1161 w 1329"/>
              <a:gd name="T15" fmla="*/ 921 h 1194"/>
              <a:gd name="T16" fmla="*/ 1072 w 1329"/>
              <a:gd name="T17" fmla="*/ 944 h 1194"/>
              <a:gd name="T18" fmla="*/ 1190 w 1329"/>
              <a:gd name="T19" fmla="*/ 976 h 1194"/>
              <a:gd name="T20" fmla="*/ 825 w 1329"/>
              <a:gd name="T21" fmla="*/ 1024 h 1194"/>
              <a:gd name="T22" fmla="*/ 718 w 1329"/>
              <a:gd name="T23" fmla="*/ 1059 h 1194"/>
              <a:gd name="T24" fmla="*/ 697 w 1329"/>
              <a:gd name="T25" fmla="*/ 1113 h 1194"/>
              <a:gd name="T26" fmla="*/ 569 w 1329"/>
              <a:gd name="T27" fmla="*/ 1181 h 1194"/>
              <a:gd name="T28" fmla="*/ 1207 w 1329"/>
              <a:gd name="T29" fmla="*/ 61 h 1194"/>
              <a:gd name="T30" fmla="*/ 1238 w 1329"/>
              <a:gd name="T31" fmla="*/ 471 h 1194"/>
              <a:gd name="T32" fmla="*/ 1086 w 1329"/>
              <a:gd name="T33" fmla="*/ 508 h 1194"/>
              <a:gd name="T34" fmla="*/ 1092 w 1329"/>
              <a:gd name="T35" fmla="*/ 407 h 1194"/>
              <a:gd name="T36" fmla="*/ 1102 w 1329"/>
              <a:gd name="T37" fmla="*/ 321 h 1194"/>
              <a:gd name="T38" fmla="*/ 1004 w 1329"/>
              <a:gd name="T39" fmla="*/ 192 h 1194"/>
              <a:gd name="T40" fmla="*/ 814 w 1329"/>
              <a:gd name="T41" fmla="*/ 113 h 1194"/>
              <a:gd name="T42" fmla="*/ 270 w 1329"/>
              <a:gd name="T43" fmla="*/ 179 h 1194"/>
              <a:gd name="T44" fmla="*/ 181 w 1329"/>
              <a:gd name="T45" fmla="*/ 539 h 1194"/>
              <a:gd name="T46" fmla="*/ 191 w 1329"/>
              <a:gd name="T47" fmla="*/ 774 h 1194"/>
              <a:gd name="T48" fmla="*/ 174 w 1329"/>
              <a:gd name="T49" fmla="*/ 943 h 1194"/>
              <a:gd name="T50" fmla="*/ 234 w 1329"/>
              <a:gd name="T51" fmla="*/ 1036 h 1194"/>
              <a:gd name="T52" fmla="*/ 531 w 1329"/>
              <a:gd name="T53" fmla="*/ 1101 h 1194"/>
              <a:gd name="T54" fmla="*/ 736 w 1329"/>
              <a:gd name="T55" fmla="*/ 1035 h 1194"/>
              <a:gd name="T56" fmla="*/ 1027 w 1329"/>
              <a:gd name="T57" fmla="*/ 896 h 1194"/>
              <a:gd name="T58" fmla="*/ 1140 w 1329"/>
              <a:gd name="T59" fmla="*/ 840 h 1194"/>
              <a:gd name="T60" fmla="*/ 1222 w 1329"/>
              <a:gd name="T61" fmla="*/ 812 h 1194"/>
              <a:gd name="T62" fmla="*/ 1200 w 1329"/>
              <a:gd name="T63" fmla="*/ 772 h 1194"/>
              <a:gd name="T64" fmla="*/ 1135 w 1329"/>
              <a:gd name="T65" fmla="*/ 676 h 1194"/>
              <a:gd name="T66" fmla="*/ 1181 w 1329"/>
              <a:gd name="T67" fmla="*/ 550 h 1194"/>
              <a:gd name="T68" fmla="*/ 168 w 1329"/>
              <a:gd name="T69" fmla="*/ 817 h 1194"/>
              <a:gd name="T70" fmla="*/ 270 w 1329"/>
              <a:gd name="T71" fmla="*/ 942 h 1194"/>
              <a:gd name="T72" fmla="*/ 583 w 1329"/>
              <a:gd name="T73" fmla="*/ 198 h 1194"/>
              <a:gd name="T74" fmla="*/ 736 w 1329"/>
              <a:gd name="T75" fmla="*/ 965 h 1194"/>
              <a:gd name="T76" fmla="*/ 1192 w 1329"/>
              <a:gd name="T77" fmla="*/ 759 h 1194"/>
              <a:gd name="T78" fmla="*/ 1000 w 1329"/>
              <a:gd name="T79" fmla="*/ 751 h 1194"/>
              <a:gd name="T80" fmla="*/ 949 w 1329"/>
              <a:gd name="T81" fmla="*/ 732 h 1194"/>
              <a:gd name="T82" fmla="*/ 915 w 1329"/>
              <a:gd name="T83" fmla="*/ 739 h 1194"/>
              <a:gd name="T84" fmla="*/ 868 w 1329"/>
              <a:gd name="T85" fmla="*/ 781 h 1194"/>
              <a:gd name="T86" fmla="*/ 1033 w 1329"/>
              <a:gd name="T87" fmla="*/ 827 h 1194"/>
              <a:gd name="T88" fmla="*/ 968 w 1329"/>
              <a:gd name="T89" fmla="*/ 836 h 1194"/>
              <a:gd name="T90" fmla="*/ 1026 w 1329"/>
              <a:gd name="T91" fmla="*/ 784 h 1194"/>
              <a:gd name="T92" fmla="*/ 1111 w 1329"/>
              <a:gd name="T93" fmla="*/ 821 h 1194"/>
              <a:gd name="T94" fmla="*/ 1113 w 1329"/>
              <a:gd name="T95" fmla="*/ 772 h 1194"/>
              <a:gd name="T96" fmla="*/ 1031 w 1329"/>
              <a:gd name="T97" fmla="*/ 716 h 1194"/>
              <a:gd name="T98" fmla="*/ 1175 w 1329"/>
              <a:gd name="T99" fmla="*/ 552 h 1194"/>
              <a:gd name="T100" fmla="*/ 1255 w 1329"/>
              <a:gd name="T101" fmla="*/ 404 h 1194"/>
              <a:gd name="T102" fmla="*/ 1125 w 1329"/>
              <a:gd name="T103" fmla="*/ 462 h 1194"/>
              <a:gd name="T104" fmla="*/ 1117 w 1329"/>
              <a:gd name="T105" fmla="*/ 846 h 1194"/>
              <a:gd name="T106" fmla="*/ 1097 w 1329"/>
              <a:gd name="T107" fmla="*/ 857 h 1194"/>
              <a:gd name="T108" fmla="*/ 1108 w 1329"/>
              <a:gd name="T109" fmla="*/ 916 h 1194"/>
              <a:gd name="T110" fmla="*/ 900 w 1329"/>
              <a:gd name="T111" fmla="*/ 1028 h 1194"/>
              <a:gd name="T112" fmla="*/ 885 w 1329"/>
              <a:gd name="T113" fmla="*/ 1008 h 1194"/>
              <a:gd name="T114" fmla="*/ 736 w 1329"/>
              <a:gd name="T115" fmla="*/ 1122 h 1194"/>
              <a:gd name="T116" fmla="*/ 837 w 1329"/>
              <a:gd name="T117" fmla="*/ 1067 h 1194"/>
              <a:gd name="T118" fmla="*/ 1076 w 1329"/>
              <a:gd name="T119" fmla="*/ 959 h 1194"/>
              <a:gd name="T120" fmla="*/ 940 w 1329"/>
              <a:gd name="T121" fmla="*/ 1053 h 1194"/>
              <a:gd name="T122" fmla="*/ 812 w 1329"/>
              <a:gd name="T123" fmla="*/ 1117 h 1194"/>
              <a:gd name="T124" fmla="*/ 813 w 1329"/>
              <a:gd name="T125" fmla="*/ 1168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329" h="1194">
                <a:moveTo>
                  <a:pt x="1270" y="436"/>
                </a:moveTo>
                <a:cubicBezTo>
                  <a:pt x="1273" y="435"/>
                  <a:pt x="1279" y="433"/>
                  <a:pt x="1278" y="430"/>
                </a:cubicBezTo>
                <a:cubicBezTo>
                  <a:pt x="1275" y="432"/>
                  <a:pt x="1271" y="433"/>
                  <a:pt x="1270" y="436"/>
                </a:cubicBezTo>
                <a:close/>
                <a:moveTo>
                  <a:pt x="1304" y="441"/>
                </a:moveTo>
                <a:cubicBezTo>
                  <a:pt x="1304" y="439"/>
                  <a:pt x="1303" y="438"/>
                  <a:pt x="1302" y="438"/>
                </a:cubicBezTo>
                <a:cubicBezTo>
                  <a:pt x="1302" y="439"/>
                  <a:pt x="1300" y="440"/>
                  <a:pt x="1299" y="440"/>
                </a:cubicBezTo>
                <a:cubicBezTo>
                  <a:pt x="1298" y="444"/>
                  <a:pt x="1302" y="442"/>
                  <a:pt x="1304" y="441"/>
                </a:cubicBezTo>
                <a:close/>
                <a:moveTo>
                  <a:pt x="1283" y="495"/>
                </a:moveTo>
                <a:cubicBezTo>
                  <a:pt x="1283" y="498"/>
                  <a:pt x="1276" y="498"/>
                  <a:pt x="1279" y="501"/>
                </a:cubicBezTo>
                <a:cubicBezTo>
                  <a:pt x="1280" y="499"/>
                  <a:pt x="1286" y="498"/>
                  <a:pt x="1283" y="495"/>
                </a:cubicBezTo>
                <a:close/>
                <a:moveTo>
                  <a:pt x="1286" y="505"/>
                </a:moveTo>
                <a:cubicBezTo>
                  <a:pt x="1291" y="500"/>
                  <a:pt x="1293" y="502"/>
                  <a:pt x="1301" y="503"/>
                </a:cubicBezTo>
                <a:cubicBezTo>
                  <a:pt x="1302" y="501"/>
                  <a:pt x="1305" y="501"/>
                  <a:pt x="1304" y="498"/>
                </a:cubicBezTo>
                <a:cubicBezTo>
                  <a:pt x="1296" y="495"/>
                  <a:pt x="1288" y="498"/>
                  <a:pt x="1286" y="505"/>
                </a:cubicBezTo>
                <a:close/>
                <a:moveTo>
                  <a:pt x="1327" y="419"/>
                </a:moveTo>
                <a:cubicBezTo>
                  <a:pt x="1326" y="420"/>
                  <a:pt x="1322" y="423"/>
                  <a:pt x="1325" y="425"/>
                </a:cubicBezTo>
                <a:cubicBezTo>
                  <a:pt x="1325" y="423"/>
                  <a:pt x="1329" y="420"/>
                  <a:pt x="1327" y="419"/>
                </a:cubicBezTo>
                <a:close/>
                <a:moveTo>
                  <a:pt x="1216" y="25"/>
                </a:moveTo>
                <a:cubicBezTo>
                  <a:pt x="1211" y="25"/>
                  <a:pt x="1209" y="27"/>
                  <a:pt x="1208" y="30"/>
                </a:cubicBezTo>
                <a:cubicBezTo>
                  <a:pt x="1212" y="30"/>
                  <a:pt x="1217" y="30"/>
                  <a:pt x="1216" y="25"/>
                </a:cubicBezTo>
                <a:close/>
                <a:moveTo>
                  <a:pt x="982" y="81"/>
                </a:moveTo>
                <a:cubicBezTo>
                  <a:pt x="976" y="80"/>
                  <a:pt x="972" y="85"/>
                  <a:pt x="973" y="89"/>
                </a:cubicBezTo>
                <a:cubicBezTo>
                  <a:pt x="976" y="86"/>
                  <a:pt x="980" y="84"/>
                  <a:pt x="982" y="81"/>
                </a:cubicBezTo>
                <a:close/>
                <a:moveTo>
                  <a:pt x="731" y="93"/>
                </a:moveTo>
                <a:cubicBezTo>
                  <a:pt x="728" y="93"/>
                  <a:pt x="726" y="93"/>
                  <a:pt x="726" y="95"/>
                </a:cubicBezTo>
                <a:cubicBezTo>
                  <a:pt x="727" y="97"/>
                  <a:pt x="731" y="96"/>
                  <a:pt x="731" y="93"/>
                </a:cubicBezTo>
                <a:close/>
                <a:moveTo>
                  <a:pt x="827" y="111"/>
                </a:moveTo>
                <a:cubicBezTo>
                  <a:pt x="826" y="112"/>
                  <a:pt x="823" y="112"/>
                  <a:pt x="823" y="114"/>
                </a:cubicBezTo>
                <a:cubicBezTo>
                  <a:pt x="827" y="113"/>
                  <a:pt x="829" y="110"/>
                  <a:pt x="830" y="107"/>
                </a:cubicBezTo>
                <a:cubicBezTo>
                  <a:pt x="827" y="108"/>
                  <a:pt x="821" y="107"/>
                  <a:pt x="820" y="111"/>
                </a:cubicBezTo>
                <a:cubicBezTo>
                  <a:pt x="822" y="111"/>
                  <a:pt x="826" y="108"/>
                  <a:pt x="827" y="111"/>
                </a:cubicBezTo>
                <a:close/>
                <a:moveTo>
                  <a:pt x="1020" y="108"/>
                </a:moveTo>
                <a:cubicBezTo>
                  <a:pt x="1017" y="108"/>
                  <a:pt x="1017" y="110"/>
                  <a:pt x="1016" y="112"/>
                </a:cubicBezTo>
                <a:cubicBezTo>
                  <a:pt x="1019" y="113"/>
                  <a:pt x="1019" y="110"/>
                  <a:pt x="1020" y="108"/>
                </a:cubicBezTo>
                <a:close/>
                <a:moveTo>
                  <a:pt x="552" y="137"/>
                </a:moveTo>
                <a:cubicBezTo>
                  <a:pt x="553" y="133"/>
                  <a:pt x="559" y="133"/>
                  <a:pt x="558" y="127"/>
                </a:cubicBezTo>
                <a:cubicBezTo>
                  <a:pt x="553" y="122"/>
                  <a:pt x="545" y="134"/>
                  <a:pt x="552" y="137"/>
                </a:cubicBezTo>
                <a:close/>
                <a:moveTo>
                  <a:pt x="343" y="134"/>
                </a:moveTo>
                <a:cubicBezTo>
                  <a:pt x="338" y="134"/>
                  <a:pt x="336" y="136"/>
                  <a:pt x="335" y="139"/>
                </a:cubicBezTo>
                <a:cubicBezTo>
                  <a:pt x="340" y="140"/>
                  <a:pt x="342" y="137"/>
                  <a:pt x="343" y="134"/>
                </a:cubicBezTo>
                <a:close/>
                <a:moveTo>
                  <a:pt x="1239" y="143"/>
                </a:moveTo>
                <a:cubicBezTo>
                  <a:pt x="1235" y="146"/>
                  <a:pt x="1230" y="147"/>
                  <a:pt x="1227" y="151"/>
                </a:cubicBezTo>
                <a:cubicBezTo>
                  <a:pt x="1233" y="150"/>
                  <a:pt x="1232" y="148"/>
                  <a:pt x="1238" y="147"/>
                </a:cubicBezTo>
                <a:cubicBezTo>
                  <a:pt x="1238" y="145"/>
                  <a:pt x="1239" y="145"/>
                  <a:pt x="1239" y="143"/>
                </a:cubicBezTo>
                <a:close/>
                <a:moveTo>
                  <a:pt x="1168" y="160"/>
                </a:moveTo>
                <a:cubicBezTo>
                  <a:pt x="1165" y="157"/>
                  <a:pt x="1158" y="159"/>
                  <a:pt x="1158" y="163"/>
                </a:cubicBezTo>
                <a:cubicBezTo>
                  <a:pt x="1160" y="166"/>
                  <a:pt x="1166" y="163"/>
                  <a:pt x="1168" y="160"/>
                </a:cubicBezTo>
                <a:close/>
                <a:moveTo>
                  <a:pt x="1005" y="166"/>
                </a:moveTo>
                <a:cubicBezTo>
                  <a:pt x="1009" y="167"/>
                  <a:pt x="1012" y="164"/>
                  <a:pt x="1014" y="162"/>
                </a:cubicBezTo>
                <a:cubicBezTo>
                  <a:pt x="1011" y="160"/>
                  <a:pt x="1006" y="162"/>
                  <a:pt x="1005" y="166"/>
                </a:cubicBezTo>
                <a:close/>
                <a:moveTo>
                  <a:pt x="611" y="163"/>
                </a:moveTo>
                <a:cubicBezTo>
                  <a:pt x="608" y="164"/>
                  <a:pt x="605" y="163"/>
                  <a:pt x="603" y="165"/>
                </a:cubicBezTo>
                <a:cubicBezTo>
                  <a:pt x="603" y="167"/>
                  <a:pt x="603" y="169"/>
                  <a:pt x="604" y="170"/>
                </a:cubicBezTo>
                <a:cubicBezTo>
                  <a:pt x="607" y="169"/>
                  <a:pt x="610" y="167"/>
                  <a:pt x="611" y="163"/>
                </a:cubicBezTo>
                <a:close/>
                <a:moveTo>
                  <a:pt x="1165" y="179"/>
                </a:moveTo>
                <a:cubicBezTo>
                  <a:pt x="1168" y="177"/>
                  <a:pt x="1168" y="173"/>
                  <a:pt x="1171" y="171"/>
                </a:cubicBezTo>
                <a:cubicBezTo>
                  <a:pt x="1165" y="170"/>
                  <a:pt x="1171" y="167"/>
                  <a:pt x="1170" y="163"/>
                </a:cubicBezTo>
                <a:cubicBezTo>
                  <a:pt x="1163" y="165"/>
                  <a:pt x="1159" y="170"/>
                  <a:pt x="1157" y="177"/>
                </a:cubicBezTo>
                <a:cubicBezTo>
                  <a:pt x="1160" y="176"/>
                  <a:pt x="1160" y="180"/>
                  <a:pt x="1165" y="179"/>
                </a:cubicBezTo>
                <a:close/>
                <a:moveTo>
                  <a:pt x="1070" y="192"/>
                </a:moveTo>
                <a:cubicBezTo>
                  <a:pt x="1075" y="192"/>
                  <a:pt x="1078" y="189"/>
                  <a:pt x="1085" y="188"/>
                </a:cubicBezTo>
                <a:cubicBezTo>
                  <a:pt x="1086" y="186"/>
                  <a:pt x="1088" y="185"/>
                  <a:pt x="1087" y="181"/>
                </a:cubicBezTo>
                <a:cubicBezTo>
                  <a:pt x="1083" y="181"/>
                  <a:pt x="1080" y="184"/>
                  <a:pt x="1079" y="181"/>
                </a:cubicBezTo>
                <a:cubicBezTo>
                  <a:pt x="1079" y="179"/>
                  <a:pt x="1080" y="178"/>
                  <a:pt x="1081" y="177"/>
                </a:cubicBezTo>
                <a:cubicBezTo>
                  <a:pt x="1072" y="167"/>
                  <a:pt x="1059" y="185"/>
                  <a:pt x="1070" y="192"/>
                </a:cubicBezTo>
                <a:close/>
                <a:moveTo>
                  <a:pt x="262" y="175"/>
                </a:moveTo>
                <a:cubicBezTo>
                  <a:pt x="259" y="175"/>
                  <a:pt x="259" y="179"/>
                  <a:pt x="257" y="181"/>
                </a:cubicBezTo>
                <a:cubicBezTo>
                  <a:pt x="260" y="180"/>
                  <a:pt x="263" y="179"/>
                  <a:pt x="262" y="175"/>
                </a:cubicBezTo>
                <a:close/>
                <a:moveTo>
                  <a:pt x="1056" y="194"/>
                </a:moveTo>
                <a:cubicBezTo>
                  <a:pt x="1056" y="191"/>
                  <a:pt x="1054" y="191"/>
                  <a:pt x="1053" y="190"/>
                </a:cubicBezTo>
                <a:cubicBezTo>
                  <a:pt x="1051" y="193"/>
                  <a:pt x="1044" y="192"/>
                  <a:pt x="1043" y="196"/>
                </a:cubicBezTo>
                <a:cubicBezTo>
                  <a:pt x="1049" y="197"/>
                  <a:pt x="1051" y="194"/>
                  <a:pt x="1056" y="194"/>
                </a:cubicBezTo>
                <a:close/>
                <a:moveTo>
                  <a:pt x="1041" y="196"/>
                </a:moveTo>
                <a:cubicBezTo>
                  <a:pt x="1036" y="197"/>
                  <a:pt x="1038" y="200"/>
                  <a:pt x="1037" y="203"/>
                </a:cubicBezTo>
                <a:cubicBezTo>
                  <a:pt x="1041" y="202"/>
                  <a:pt x="1040" y="199"/>
                  <a:pt x="1041" y="196"/>
                </a:cubicBezTo>
                <a:close/>
                <a:moveTo>
                  <a:pt x="1106" y="201"/>
                </a:moveTo>
                <a:cubicBezTo>
                  <a:pt x="1106" y="204"/>
                  <a:pt x="1106" y="206"/>
                  <a:pt x="1109" y="206"/>
                </a:cubicBezTo>
                <a:cubicBezTo>
                  <a:pt x="1109" y="203"/>
                  <a:pt x="1113" y="201"/>
                  <a:pt x="1109" y="200"/>
                </a:cubicBezTo>
                <a:cubicBezTo>
                  <a:pt x="1109" y="201"/>
                  <a:pt x="1108" y="201"/>
                  <a:pt x="1106" y="201"/>
                </a:cubicBezTo>
                <a:close/>
                <a:moveTo>
                  <a:pt x="1023" y="204"/>
                </a:moveTo>
                <a:cubicBezTo>
                  <a:pt x="1021" y="206"/>
                  <a:pt x="1018" y="206"/>
                  <a:pt x="1018" y="209"/>
                </a:cubicBezTo>
                <a:cubicBezTo>
                  <a:pt x="1020" y="209"/>
                  <a:pt x="1020" y="210"/>
                  <a:pt x="1021" y="210"/>
                </a:cubicBezTo>
                <a:cubicBezTo>
                  <a:pt x="1020" y="207"/>
                  <a:pt x="1026" y="207"/>
                  <a:pt x="1023" y="204"/>
                </a:cubicBezTo>
                <a:close/>
                <a:moveTo>
                  <a:pt x="1001" y="222"/>
                </a:moveTo>
                <a:cubicBezTo>
                  <a:pt x="1004" y="223"/>
                  <a:pt x="1011" y="220"/>
                  <a:pt x="1013" y="216"/>
                </a:cubicBezTo>
                <a:cubicBezTo>
                  <a:pt x="1008" y="217"/>
                  <a:pt x="1002" y="217"/>
                  <a:pt x="1001" y="222"/>
                </a:cubicBezTo>
                <a:close/>
                <a:moveTo>
                  <a:pt x="985" y="221"/>
                </a:moveTo>
                <a:cubicBezTo>
                  <a:pt x="981" y="221"/>
                  <a:pt x="979" y="223"/>
                  <a:pt x="977" y="225"/>
                </a:cubicBezTo>
                <a:cubicBezTo>
                  <a:pt x="980" y="224"/>
                  <a:pt x="985" y="226"/>
                  <a:pt x="985" y="221"/>
                </a:cubicBezTo>
                <a:close/>
                <a:moveTo>
                  <a:pt x="1122" y="240"/>
                </a:moveTo>
                <a:cubicBezTo>
                  <a:pt x="1124" y="240"/>
                  <a:pt x="1124" y="243"/>
                  <a:pt x="1126" y="244"/>
                </a:cubicBezTo>
                <a:cubicBezTo>
                  <a:pt x="1127" y="243"/>
                  <a:pt x="1128" y="243"/>
                  <a:pt x="1129" y="243"/>
                </a:cubicBezTo>
                <a:cubicBezTo>
                  <a:pt x="1129" y="241"/>
                  <a:pt x="1129" y="239"/>
                  <a:pt x="1128" y="239"/>
                </a:cubicBezTo>
                <a:cubicBezTo>
                  <a:pt x="1128" y="241"/>
                  <a:pt x="1126" y="237"/>
                  <a:pt x="1126" y="236"/>
                </a:cubicBezTo>
                <a:cubicBezTo>
                  <a:pt x="1128" y="237"/>
                  <a:pt x="1129" y="235"/>
                  <a:pt x="1127" y="234"/>
                </a:cubicBezTo>
                <a:cubicBezTo>
                  <a:pt x="1126" y="236"/>
                  <a:pt x="1124" y="236"/>
                  <a:pt x="1124" y="238"/>
                </a:cubicBezTo>
                <a:cubicBezTo>
                  <a:pt x="1127" y="241"/>
                  <a:pt x="1122" y="238"/>
                  <a:pt x="1122" y="240"/>
                </a:cubicBezTo>
                <a:close/>
                <a:moveTo>
                  <a:pt x="1145" y="258"/>
                </a:moveTo>
                <a:cubicBezTo>
                  <a:pt x="1141" y="259"/>
                  <a:pt x="1141" y="256"/>
                  <a:pt x="1138" y="256"/>
                </a:cubicBezTo>
                <a:cubicBezTo>
                  <a:pt x="1138" y="257"/>
                  <a:pt x="1138" y="259"/>
                  <a:pt x="1137" y="259"/>
                </a:cubicBezTo>
                <a:cubicBezTo>
                  <a:pt x="1141" y="260"/>
                  <a:pt x="1143" y="259"/>
                  <a:pt x="1145" y="258"/>
                </a:cubicBezTo>
                <a:close/>
                <a:moveTo>
                  <a:pt x="1140" y="326"/>
                </a:moveTo>
                <a:cubicBezTo>
                  <a:pt x="1136" y="328"/>
                  <a:pt x="1140" y="321"/>
                  <a:pt x="1136" y="323"/>
                </a:cubicBezTo>
                <a:cubicBezTo>
                  <a:pt x="1136" y="326"/>
                  <a:pt x="1139" y="330"/>
                  <a:pt x="1140" y="326"/>
                </a:cubicBezTo>
                <a:close/>
                <a:moveTo>
                  <a:pt x="1151" y="341"/>
                </a:moveTo>
                <a:cubicBezTo>
                  <a:pt x="1158" y="341"/>
                  <a:pt x="1164" y="334"/>
                  <a:pt x="1162" y="327"/>
                </a:cubicBezTo>
                <a:cubicBezTo>
                  <a:pt x="1153" y="326"/>
                  <a:pt x="1148" y="336"/>
                  <a:pt x="1151" y="341"/>
                </a:cubicBezTo>
                <a:close/>
                <a:moveTo>
                  <a:pt x="119" y="329"/>
                </a:moveTo>
                <a:cubicBezTo>
                  <a:pt x="115" y="329"/>
                  <a:pt x="113" y="330"/>
                  <a:pt x="111" y="333"/>
                </a:cubicBezTo>
                <a:cubicBezTo>
                  <a:pt x="116" y="334"/>
                  <a:pt x="116" y="331"/>
                  <a:pt x="119" y="329"/>
                </a:cubicBezTo>
                <a:close/>
                <a:moveTo>
                  <a:pt x="1131" y="342"/>
                </a:moveTo>
                <a:cubicBezTo>
                  <a:pt x="1132" y="338"/>
                  <a:pt x="1134" y="336"/>
                  <a:pt x="1136" y="334"/>
                </a:cubicBezTo>
                <a:cubicBezTo>
                  <a:pt x="1131" y="335"/>
                  <a:pt x="1129" y="335"/>
                  <a:pt x="1127" y="337"/>
                </a:cubicBezTo>
                <a:cubicBezTo>
                  <a:pt x="1131" y="336"/>
                  <a:pt x="1126" y="342"/>
                  <a:pt x="1131" y="342"/>
                </a:cubicBezTo>
                <a:close/>
                <a:moveTo>
                  <a:pt x="1136" y="343"/>
                </a:moveTo>
                <a:cubicBezTo>
                  <a:pt x="1132" y="343"/>
                  <a:pt x="1128" y="341"/>
                  <a:pt x="1128" y="347"/>
                </a:cubicBezTo>
                <a:cubicBezTo>
                  <a:pt x="1131" y="349"/>
                  <a:pt x="1136" y="346"/>
                  <a:pt x="1136" y="343"/>
                </a:cubicBezTo>
                <a:close/>
                <a:moveTo>
                  <a:pt x="1208" y="347"/>
                </a:moveTo>
                <a:cubicBezTo>
                  <a:pt x="1208" y="345"/>
                  <a:pt x="1208" y="344"/>
                  <a:pt x="1209" y="343"/>
                </a:cubicBezTo>
                <a:cubicBezTo>
                  <a:pt x="1202" y="345"/>
                  <a:pt x="1195" y="346"/>
                  <a:pt x="1192" y="351"/>
                </a:cubicBezTo>
                <a:cubicBezTo>
                  <a:pt x="1199" y="351"/>
                  <a:pt x="1202" y="345"/>
                  <a:pt x="1208" y="347"/>
                </a:cubicBezTo>
                <a:close/>
                <a:moveTo>
                  <a:pt x="1191" y="376"/>
                </a:moveTo>
                <a:cubicBezTo>
                  <a:pt x="1204" y="374"/>
                  <a:pt x="1208" y="366"/>
                  <a:pt x="1215" y="359"/>
                </a:cubicBezTo>
                <a:cubicBezTo>
                  <a:pt x="1204" y="358"/>
                  <a:pt x="1200" y="365"/>
                  <a:pt x="1191" y="367"/>
                </a:cubicBezTo>
                <a:cubicBezTo>
                  <a:pt x="1192" y="371"/>
                  <a:pt x="1193" y="374"/>
                  <a:pt x="1191" y="376"/>
                </a:cubicBezTo>
                <a:close/>
                <a:moveTo>
                  <a:pt x="1212" y="393"/>
                </a:moveTo>
                <a:cubicBezTo>
                  <a:pt x="1211" y="399"/>
                  <a:pt x="1207" y="394"/>
                  <a:pt x="1203" y="400"/>
                </a:cubicBezTo>
                <a:cubicBezTo>
                  <a:pt x="1208" y="400"/>
                  <a:pt x="1209" y="398"/>
                  <a:pt x="1212" y="398"/>
                </a:cubicBezTo>
                <a:cubicBezTo>
                  <a:pt x="1213" y="399"/>
                  <a:pt x="1212" y="400"/>
                  <a:pt x="1212" y="401"/>
                </a:cubicBezTo>
                <a:cubicBezTo>
                  <a:pt x="1218" y="401"/>
                  <a:pt x="1216" y="395"/>
                  <a:pt x="1212" y="393"/>
                </a:cubicBezTo>
                <a:close/>
                <a:moveTo>
                  <a:pt x="1108" y="408"/>
                </a:moveTo>
                <a:cubicBezTo>
                  <a:pt x="1110" y="408"/>
                  <a:pt x="1110" y="408"/>
                  <a:pt x="1110" y="408"/>
                </a:cubicBezTo>
                <a:cubicBezTo>
                  <a:pt x="1110" y="409"/>
                  <a:pt x="1109" y="413"/>
                  <a:pt x="1111" y="413"/>
                </a:cubicBezTo>
                <a:cubicBezTo>
                  <a:pt x="1113" y="411"/>
                  <a:pt x="1110" y="410"/>
                  <a:pt x="1111" y="407"/>
                </a:cubicBezTo>
                <a:cubicBezTo>
                  <a:pt x="1110" y="407"/>
                  <a:pt x="1108" y="407"/>
                  <a:pt x="1108" y="408"/>
                </a:cubicBezTo>
                <a:close/>
                <a:moveTo>
                  <a:pt x="1147" y="417"/>
                </a:moveTo>
                <a:cubicBezTo>
                  <a:pt x="1150" y="416"/>
                  <a:pt x="1152" y="414"/>
                  <a:pt x="1155" y="414"/>
                </a:cubicBezTo>
                <a:cubicBezTo>
                  <a:pt x="1156" y="410"/>
                  <a:pt x="1152" y="413"/>
                  <a:pt x="1152" y="411"/>
                </a:cubicBezTo>
                <a:cubicBezTo>
                  <a:pt x="1153" y="411"/>
                  <a:pt x="1154" y="411"/>
                  <a:pt x="1154" y="410"/>
                </a:cubicBezTo>
                <a:cubicBezTo>
                  <a:pt x="1150" y="409"/>
                  <a:pt x="1149" y="411"/>
                  <a:pt x="1147" y="412"/>
                </a:cubicBezTo>
                <a:cubicBezTo>
                  <a:pt x="1147" y="413"/>
                  <a:pt x="1145" y="417"/>
                  <a:pt x="1147" y="417"/>
                </a:cubicBezTo>
                <a:close/>
                <a:moveTo>
                  <a:pt x="1179" y="431"/>
                </a:moveTo>
                <a:cubicBezTo>
                  <a:pt x="1183" y="429"/>
                  <a:pt x="1188" y="427"/>
                  <a:pt x="1193" y="425"/>
                </a:cubicBezTo>
                <a:cubicBezTo>
                  <a:pt x="1195" y="426"/>
                  <a:pt x="1192" y="428"/>
                  <a:pt x="1194" y="429"/>
                </a:cubicBezTo>
                <a:cubicBezTo>
                  <a:pt x="1200" y="429"/>
                  <a:pt x="1200" y="429"/>
                  <a:pt x="1200" y="429"/>
                </a:cubicBezTo>
                <a:cubicBezTo>
                  <a:pt x="1202" y="426"/>
                  <a:pt x="1204" y="421"/>
                  <a:pt x="1209" y="419"/>
                </a:cubicBezTo>
                <a:cubicBezTo>
                  <a:pt x="1210" y="418"/>
                  <a:pt x="1206" y="416"/>
                  <a:pt x="1209" y="416"/>
                </a:cubicBezTo>
                <a:cubicBezTo>
                  <a:pt x="1210" y="411"/>
                  <a:pt x="1197" y="413"/>
                  <a:pt x="1191" y="416"/>
                </a:cubicBezTo>
                <a:cubicBezTo>
                  <a:pt x="1191" y="421"/>
                  <a:pt x="1179" y="427"/>
                  <a:pt x="1179" y="431"/>
                </a:cubicBezTo>
                <a:close/>
                <a:moveTo>
                  <a:pt x="1073" y="425"/>
                </a:moveTo>
                <a:cubicBezTo>
                  <a:pt x="1075" y="425"/>
                  <a:pt x="1075" y="426"/>
                  <a:pt x="1077" y="426"/>
                </a:cubicBezTo>
                <a:cubicBezTo>
                  <a:pt x="1076" y="420"/>
                  <a:pt x="1083" y="422"/>
                  <a:pt x="1082" y="416"/>
                </a:cubicBezTo>
                <a:cubicBezTo>
                  <a:pt x="1079" y="416"/>
                  <a:pt x="1079" y="416"/>
                  <a:pt x="1079" y="416"/>
                </a:cubicBezTo>
                <a:cubicBezTo>
                  <a:pt x="1080" y="420"/>
                  <a:pt x="1075" y="418"/>
                  <a:pt x="1074" y="420"/>
                </a:cubicBezTo>
                <a:cubicBezTo>
                  <a:pt x="1077" y="422"/>
                  <a:pt x="1072" y="422"/>
                  <a:pt x="1073" y="425"/>
                </a:cubicBezTo>
                <a:close/>
                <a:moveTo>
                  <a:pt x="1152" y="425"/>
                </a:moveTo>
                <a:cubicBezTo>
                  <a:pt x="1154" y="425"/>
                  <a:pt x="1157" y="425"/>
                  <a:pt x="1158" y="424"/>
                </a:cubicBezTo>
                <a:cubicBezTo>
                  <a:pt x="1160" y="417"/>
                  <a:pt x="1152" y="422"/>
                  <a:pt x="1157" y="417"/>
                </a:cubicBezTo>
                <a:cubicBezTo>
                  <a:pt x="1154" y="418"/>
                  <a:pt x="1150" y="418"/>
                  <a:pt x="1149" y="421"/>
                </a:cubicBezTo>
                <a:cubicBezTo>
                  <a:pt x="1152" y="422"/>
                  <a:pt x="1154" y="419"/>
                  <a:pt x="1154" y="421"/>
                </a:cubicBezTo>
                <a:cubicBezTo>
                  <a:pt x="1152" y="421"/>
                  <a:pt x="1152" y="423"/>
                  <a:pt x="1152" y="425"/>
                </a:cubicBezTo>
                <a:close/>
                <a:moveTo>
                  <a:pt x="1104" y="424"/>
                </a:moveTo>
                <a:cubicBezTo>
                  <a:pt x="1107" y="423"/>
                  <a:pt x="1110" y="420"/>
                  <a:pt x="1109" y="418"/>
                </a:cubicBezTo>
                <a:cubicBezTo>
                  <a:pt x="1108" y="420"/>
                  <a:pt x="1104" y="420"/>
                  <a:pt x="1104" y="424"/>
                </a:cubicBezTo>
                <a:close/>
                <a:moveTo>
                  <a:pt x="68" y="432"/>
                </a:moveTo>
                <a:cubicBezTo>
                  <a:pt x="68" y="429"/>
                  <a:pt x="68" y="429"/>
                  <a:pt x="68" y="429"/>
                </a:cubicBezTo>
                <a:cubicBezTo>
                  <a:pt x="67" y="429"/>
                  <a:pt x="65" y="428"/>
                  <a:pt x="65" y="429"/>
                </a:cubicBezTo>
                <a:cubicBezTo>
                  <a:pt x="66" y="430"/>
                  <a:pt x="65" y="433"/>
                  <a:pt x="68" y="432"/>
                </a:cubicBezTo>
                <a:close/>
                <a:moveTo>
                  <a:pt x="1185" y="436"/>
                </a:moveTo>
                <a:cubicBezTo>
                  <a:pt x="1190" y="436"/>
                  <a:pt x="1193" y="434"/>
                  <a:pt x="1195" y="431"/>
                </a:cubicBezTo>
                <a:cubicBezTo>
                  <a:pt x="1192" y="430"/>
                  <a:pt x="1187" y="434"/>
                  <a:pt x="1185" y="436"/>
                </a:cubicBezTo>
                <a:close/>
                <a:moveTo>
                  <a:pt x="1159" y="432"/>
                </a:moveTo>
                <a:cubicBezTo>
                  <a:pt x="1158" y="436"/>
                  <a:pt x="1154" y="437"/>
                  <a:pt x="1153" y="441"/>
                </a:cubicBezTo>
                <a:cubicBezTo>
                  <a:pt x="1158" y="440"/>
                  <a:pt x="1161" y="438"/>
                  <a:pt x="1164" y="435"/>
                </a:cubicBezTo>
                <a:cubicBezTo>
                  <a:pt x="1161" y="435"/>
                  <a:pt x="1162" y="432"/>
                  <a:pt x="1159" y="432"/>
                </a:cubicBezTo>
                <a:close/>
                <a:moveTo>
                  <a:pt x="1201" y="437"/>
                </a:moveTo>
                <a:cubicBezTo>
                  <a:pt x="1199" y="437"/>
                  <a:pt x="1199" y="437"/>
                  <a:pt x="1199" y="437"/>
                </a:cubicBezTo>
                <a:cubicBezTo>
                  <a:pt x="1198" y="442"/>
                  <a:pt x="1192" y="441"/>
                  <a:pt x="1191" y="445"/>
                </a:cubicBezTo>
                <a:cubicBezTo>
                  <a:pt x="1194" y="442"/>
                  <a:pt x="1201" y="443"/>
                  <a:pt x="1201" y="437"/>
                </a:cubicBezTo>
                <a:close/>
                <a:moveTo>
                  <a:pt x="1240" y="443"/>
                </a:moveTo>
                <a:cubicBezTo>
                  <a:pt x="1239" y="440"/>
                  <a:pt x="1241" y="439"/>
                  <a:pt x="1241" y="437"/>
                </a:cubicBezTo>
                <a:cubicBezTo>
                  <a:pt x="1234" y="438"/>
                  <a:pt x="1228" y="441"/>
                  <a:pt x="1226" y="447"/>
                </a:cubicBezTo>
                <a:cubicBezTo>
                  <a:pt x="1233" y="448"/>
                  <a:pt x="1234" y="443"/>
                  <a:pt x="1240" y="443"/>
                </a:cubicBezTo>
                <a:close/>
                <a:moveTo>
                  <a:pt x="1059" y="439"/>
                </a:moveTo>
                <a:cubicBezTo>
                  <a:pt x="1051" y="438"/>
                  <a:pt x="1048" y="443"/>
                  <a:pt x="1048" y="450"/>
                </a:cubicBezTo>
                <a:cubicBezTo>
                  <a:pt x="1043" y="453"/>
                  <a:pt x="1037" y="456"/>
                  <a:pt x="1032" y="459"/>
                </a:cubicBezTo>
                <a:cubicBezTo>
                  <a:pt x="1031" y="463"/>
                  <a:pt x="1033" y="464"/>
                  <a:pt x="1035" y="466"/>
                </a:cubicBezTo>
                <a:cubicBezTo>
                  <a:pt x="1039" y="464"/>
                  <a:pt x="1042" y="461"/>
                  <a:pt x="1048" y="461"/>
                </a:cubicBezTo>
                <a:cubicBezTo>
                  <a:pt x="1049" y="458"/>
                  <a:pt x="1045" y="460"/>
                  <a:pt x="1046" y="457"/>
                </a:cubicBezTo>
                <a:cubicBezTo>
                  <a:pt x="1051" y="456"/>
                  <a:pt x="1055" y="454"/>
                  <a:pt x="1058" y="451"/>
                </a:cubicBezTo>
                <a:cubicBezTo>
                  <a:pt x="1055" y="450"/>
                  <a:pt x="1054" y="452"/>
                  <a:pt x="1052" y="452"/>
                </a:cubicBezTo>
                <a:cubicBezTo>
                  <a:pt x="1055" y="449"/>
                  <a:pt x="1050" y="450"/>
                  <a:pt x="1050" y="449"/>
                </a:cubicBezTo>
                <a:cubicBezTo>
                  <a:pt x="1051" y="444"/>
                  <a:pt x="1057" y="444"/>
                  <a:pt x="1059" y="439"/>
                </a:cubicBezTo>
                <a:close/>
                <a:moveTo>
                  <a:pt x="1030" y="451"/>
                </a:moveTo>
                <a:cubicBezTo>
                  <a:pt x="1032" y="453"/>
                  <a:pt x="1034" y="451"/>
                  <a:pt x="1037" y="451"/>
                </a:cubicBezTo>
                <a:cubicBezTo>
                  <a:pt x="1037" y="448"/>
                  <a:pt x="1035" y="448"/>
                  <a:pt x="1036" y="446"/>
                </a:cubicBezTo>
                <a:cubicBezTo>
                  <a:pt x="1032" y="446"/>
                  <a:pt x="1031" y="448"/>
                  <a:pt x="1030" y="451"/>
                </a:cubicBezTo>
                <a:close/>
                <a:moveTo>
                  <a:pt x="1194" y="448"/>
                </a:moveTo>
                <a:cubicBezTo>
                  <a:pt x="1193" y="449"/>
                  <a:pt x="1193" y="451"/>
                  <a:pt x="1193" y="453"/>
                </a:cubicBezTo>
                <a:cubicBezTo>
                  <a:pt x="1196" y="452"/>
                  <a:pt x="1198" y="451"/>
                  <a:pt x="1199" y="449"/>
                </a:cubicBezTo>
                <a:cubicBezTo>
                  <a:pt x="1197" y="449"/>
                  <a:pt x="1197" y="447"/>
                  <a:pt x="1194" y="448"/>
                </a:cubicBezTo>
                <a:close/>
                <a:moveTo>
                  <a:pt x="1245" y="449"/>
                </a:moveTo>
                <a:cubicBezTo>
                  <a:pt x="1243" y="449"/>
                  <a:pt x="1243" y="450"/>
                  <a:pt x="1241" y="450"/>
                </a:cubicBezTo>
                <a:cubicBezTo>
                  <a:pt x="1241" y="449"/>
                  <a:pt x="1240" y="448"/>
                  <a:pt x="1239" y="448"/>
                </a:cubicBezTo>
                <a:cubicBezTo>
                  <a:pt x="1239" y="450"/>
                  <a:pt x="1237" y="452"/>
                  <a:pt x="1238" y="455"/>
                </a:cubicBezTo>
                <a:cubicBezTo>
                  <a:pt x="1241" y="454"/>
                  <a:pt x="1242" y="451"/>
                  <a:pt x="1245" y="449"/>
                </a:cubicBezTo>
                <a:close/>
                <a:moveTo>
                  <a:pt x="1212" y="456"/>
                </a:moveTo>
                <a:cubicBezTo>
                  <a:pt x="1213" y="457"/>
                  <a:pt x="1211" y="452"/>
                  <a:pt x="1209" y="452"/>
                </a:cubicBezTo>
                <a:cubicBezTo>
                  <a:pt x="1207" y="455"/>
                  <a:pt x="1205" y="452"/>
                  <a:pt x="1203" y="453"/>
                </a:cubicBezTo>
                <a:cubicBezTo>
                  <a:pt x="1195" y="454"/>
                  <a:pt x="1192" y="462"/>
                  <a:pt x="1185" y="466"/>
                </a:cubicBezTo>
                <a:cubicBezTo>
                  <a:pt x="1177" y="470"/>
                  <a:pt x="1168" y="473"/>
                  <a:pt x="1159" y="477"/>
                </a:cubicBezTo>
                <a:cubicBezTo>
                  <a:pt x="1159" y="480"/>
                  <a:pt x="1156" y="481"/>
                  <a:pt x="1156" y="484"/>
                </a:cubicBezTo>
                <a:cubicBezTo>
                  <a:pt x="1168" y="484"/>
                  <a:pt x="1178" y="470"/>
                  <a:pt x="1195" y="468"/>
                </a:cubicBezTo>
                <a:cubicBezTo>
                  <a:pt x="1200" y="463"/>
                  <a:pt x="1207" y="460"/>
                  <a:pt x="1212" y="456"/>
                </a:cubicBezTo>
                <a:close/>
                <a:moveTo>
                  <a:pt x="1055" y="455"/>
                </a:moveTo>
                <a:cubicBezTo>
                  <a:pt x="1055" y="457"/>
                  <a:pt x="1051" y="456"/>
                  <a:pt x="1051" y="458"/>
                </a:cubicBezTo>
                <a:cubicBezTo>
                  <a:pt x="1053" y="458"/>
                  <a:pt x="1052" y="461"/>
                  <a:pt x="1054" y="461"/>
                </a:cubicBezTo>
                <a:cubicBezTo>
                  <a:pt x="1053" y="459"/>
                  <a:pt x="1058" y="457"/>
                  <a:pt x="1055" y="455"/>
                </a:cubicBezTo>
                <a:close/>
                <a:moveTo>
                  <a:pt x="128" y="500"/>
                </a:moveTo>
                <a:cubicBezTo>
                  <a:pt x="131" y="500"/>
                  <a:pt x="133" y="499"/>
                  <a:pt x="134" y="497"/>
                </a:cubicBezTo>
                <a:cubicBezTo>
                  <a:pt x="132" y="495"/>
                  <a:pt x="129" y="498"/>
                  <a:pt x="128" y="500"/>
                </a:cubicBezTo>
                <a:close/>
                <a:moveTo>
                  <a:pt x="123" y="531"/>
                </a:moveTo>
                <a:cubicBezTo>
                  <a:pt x="127" y="529"/>
                  <a:pt x="131" y="527"/>
                  <a:pt x="137" y="528"/>
                </a:cubicBezTo>
                <a:cubicBezTo>
                  <a:pt x="141" y="524"/>
                  <a:pt x="139" y="514"/>
                  <a:pt x="144" y="511"/>
                </a:cubicBezTo>
                <a:cubicBezTo>
                  <a:pt x="141" y="507"/>
                  <a:pt x="134" y="509"/>
                  <a:pt x="130" y="512"/>
                </a:cubicBezTo>
                <a:cubicBezTo>
                  <a:pt x="134" y="516"/>
                  <a:pt x="131" y="519"/>
                  <a:pt x="133" y="521"/>
                </a:cubicBezTo>
                <a:cubicBezTo>
                  <a:pt x="131" y="526"/>
                  <a:pt x="126" y="527"/>
                  <a:pt x="123" y="531"/>
                </a:cubicBezTo>
                <a:close/>
                <a:moveTo>
                  <a:pt x="1252" y="521"/>
                </a:moveTo>
                <a:cubicBezTo>
                  <a:pt x="1255" y="520"/>
                  <a:pt x="1259" y="520"/>
                  <a:pt x="1260" y="517"/>
                </a:cubicBezTo>
                <a:cubicBezTo>
                  <a:pt x="1256" y="517"/>
                  <a:pt x="1253" y="518"/>
                  <a:pt x="1252" y="521"/>
                </a:cubicBezTo>
                <a:close/>
                <a:moveTo>
                  <a:pt x="163" y="524"/>
                </a:moveTo>
                <a:cubicBezTo>
                  <a:pt x="162" y="528"/>
                  <a:pt x="157" y="529"/>
                  <a:pt x="154" y="533"/>
                </a:cubicBezTo>
                <a:cubicBezTo>
                  <a:pt x="160" y="533"/>
                  <a:pt x="160" y="533"/>
                  <a:pt x="160" y="533"/>
                </a:cubicBezTo>
                <a:cubicBezTo>
                  <a:pt x="160" y="530"/>
                  <a:pt x="166" y="527"/>
                  <a:pt x="163" y="524"/>
                </a:cubicBezTo>
                <a:close/>
                <a:moveTo>
                  <a:pt x="143" y="551"/>
                </a:moveTo>
                <a:cubicBezTo>
                  <a:pt x="142" y="551"/>
                  <a:pt x="143" y="548"/>
                  <a:pt x="141" y="548"/>
                </a:cubicBezTo>
                <a:cubicBezTo>
                  <a:pt x="140" y="549"/>
                  <a:pt x="139" y="549"/>
                  <a:pt x="138" y="549"/>
                </a:cubicBezTo>
                <a:cubicBezTo>
                  <a:pt x="136" y="554"/>
                  <a:pt x="143" y="554"/>
                  <a:pt x="143" y="551"/>
                </a:cubicBezTo>
                <a:close/>
                <a:moveTo>
                  <a:pt x="133" y="576"/>
                </a:moveTo>
                <a:cubicBezTo>
                  <a:pt x="130" y="576"/>
                  <a:pt x="126" y="580"/>
                  <a:pt x="128" y="582"/>
                </a:cubicBezTo>
                <a:cubicBezTo>
                  <a:pt x="129" y="580"/>
                  <a:pt x="132" y="579"/>
                  <a:pt x="133" y="576"/>
                </a:cubicBezTo>
                <a:close/>
                <a:moveTo>
                  <a:pt x="139" y="587"/>
                </a:moveTo>
                <a:cubicBezTo>
                  <a:pt x="145" y="585"/>
                  <a:pt x="152" y="583"/>
                  <a:pt x="153" y="576"/>
                </a:cubicBezTo>
                <a:cubicBezTo>
                  <a:pt x="145" y="576"/>
                  <a:pt x="145" y="585"/>
                  <a:pt x="139" y="587"/>
                </a:cubicBezTo>
                <a:close/>
                <a:moveTo>
                  <a:pt x="129" y="597"/>
                </a:moveTo>
                <a:cubicBezTo>
                  <a:pt x="128" y="600"/>
                  <a:pt x="135" y="597"/>
                  <a:pt x="136" y="597"/>
                </a:cubicBezTo>
                <a:cubicBezTo>
                  <a:pt x="134" y="595"/>
                  <a:pt x="131" y="596"/>
                  <a:pt x="129" y="597"/>
                </a:cubicBezTo>
                <a:close/>
                <a:moveTo>
                  <a:pt x="1159" y="601"/>
                </a:moveTo>
                <a:cubicBezTo>
                  <a:pt x="1154" y="604"/>
                  <a:pt x="1147" y="604"/>
                  <a:pt x="1147" y="611"/>
                </a:cubicBezTo>
                <a:cubicBezTo>
                  <a:pt x="1152" y="610"/>
                  <a:pt x="1163" y="605"/>
                  <a:pt x="1159" y="601"/>
                </a:cubicBezTo>
                <a:close/>
                <a:moveTo>
                  <a:pt x="95" y="617"/>
                </a:moveTo>
                <a:cubicBezTo>
                  <a:pt x="100" y="616"/>
                  <a:pt x="103" y="611"/>
                  <a:pt x="105" y="607"/>
                </a:cubicBezTo>
                <a:cubicBezTo>
                  <a:pt x="99" y="607"/>
                  <a:pt x="96" y="612"/>
                  <a:pt x="95" y="617"/>
                </a:cubicBezTo>
                <a:close/>
                <a:moveTo>
                  <a:pt x="1184" y="609"/>
                </a:moveTo>
                <a:cubicBezTo>
                  <a:pt x="1182" y="610"/>
                  <a:pt x="1179" y="611"/>
                  <a:pt x="1177" y="612"/>
                </a:cubicBezTo>
                <a:cubicBezTo>
                  <a:pt x="1176" y="614"/>
                  <a:pt x="1177" y="617"/>
                  <a:pt x="1179" y="619"/>
                </a:cubicBezTo>
                <a:cubicBezTo>
                  <a:pt x="1181" y="616"/>
                  <a:pt x="1184" y="613"/>
                  <a:pt x="1184" y="609"/>
                </a:cubicBezTo>
                <a:close/>
                <a:moveTo>
                  <a:pt x="1170" y="621"/>
                </a:moveTo>
                <a:cubicBezTo>
                  <a:pt x="1172" y="623"/>
                  <a:pt x="1173" y="620"/>
                  <a:pt x="1175" y="620"/>
                </a:cubicBezTo>
                <a:cubicBezTo>
                  <a:pt x="1175" y="618"/>
                  <a:pt x="1175" y="616"/>
                  <a:pt x="1172" y="616"/>
                </a:cubicBezTo>
                <a:cubicBezTo>
                  <a:pt x="1172" y="618"/>
                  <a:pt x="1171" y="619"/>
                  <a:pt x="1170" y="621"/>
                </a:cubicBezTo>
                <a:close/>
                <a:moveTo>
                  <a:pt x="229" y="618"/>
                </a:moveTo>
                <a:cubicBezTo>
                  <a:pt x="222" y="620"/>
                  <a:pt x="218" y="616"/>
                  <a:pt x="208" y="617"/>
                </a:cubicBezTo>
                <a:cubicBezTo>
                  <a:pt x="209" y="621"/>
                  <a:pt x="212" y="624"/>
                  <a:pt x="215" y="626"/>
                </a:cubicBezTo>
                <a:cubicBezTo>
                  <a:pt x="223" y="627"/>
                  <a:pt x="227" y="623"/>
                  <a:pt x="229" y="618"/>
                </a:cubicBezTo>
                <a:close/>
                <a:moveTo>
                  <a:pt x="131" y="618"/>
                </a:moveTo>
                <a:cubicBezTo>
                  <a:pt x="131" y="620"/>
                  <a:pt x="129" y="620"/>
                  <a:pt x="129" y="622"/>
                </a:cubicBezTo>
                <a:cubicBezTo>
                  <a:pt x="131" y="622"/>
                  <a:pt x="135" y="623"/>
                  <a:pt x="135" y="620"/>
                </a:cubicBezTo>
                <a:cubicBezTo>
                  <a:pt x="132" y="621"/>
                  <a:pt x="134" y="617"/>
                  <a:pt x="131" y="618"/>
                </a:cubicBezTo>
                <a:close/>
                <a:moveTo>
                  <a:pt x="119" y="637"/>
                </a:moveTo>
                <a:cubicBezTo>
                  <a:pt x="114" y="634"/>
                  <a:pt x="123" y="630"/>
                  <a:pt x="118" y="626"/>
                </a:cubicBezTo>
                <a:cubicBezTo>
                  <a:pt x="116" y="630"/>
                  <a:pt x="113" y="622"/>
                  <a:pt x="111" y="625"/>
                </a:cubicBezTo>
                <a:cubicBezTo>
                  <a:pt x="113" y="626"/>
                  <a:pt x="114" y="627"/>
                  <a:pt x="114" y="629"/>
                </a:cubicBezTo>
                <a:cubicBezTo>
                  <a:pt x="113" y="631"/>
                  <a:pt x="109" y="630"/>
                  <a:pt x="109" y="633"/>
                </a:cubicBezTo>
                <a:cubicBezTo>
                  <a:pt x="110" y="636"/>
                  <a:pt x="106" y="641"/>
                  <a:pt x="105" y="645"/>
                </a:cubicBezTo>
                <a:cubicBezTo>
                  <a:pt x="109" y="642"/>
                  <a:pt x="116" y="641"/>
                  <a:pt x="119" y="637"/>
                </a:cubicBezTo>
                <a:close/>
                <a:moveTo>
                  <a:pt x="126" y="633"/>
                </a:moveTo>
                <a:cubicBezTo>
                  <a:pt x="127" y="632"/>
                  <a:pt x="128" y="631"/>
                  <a:pt x="128" y="629"/>
                </a:cubicBezTo>
                <a:cubicBezTo>
                  <a:pt x="125" y="628"/>
                  <a:pt x="123" y="628"/>
                  <a:pt x="121" y="630"/>
                </a:cubicBezTo>
                <a:cubicBezTo>
                  <a:pt x="124" y="630"/>
                  <a:pt x="123" y="633"/>
                  <a:pt x="126" y="633"/>
                </a:cubicBezTo>
                <a:close/>
                <a:moveTo>
                  <a:pt x="85" y="656"/>
                </a:moveTo>
                <a:cubicBezTo>
                  <a:pt x="90" y="653"/>
                  <a:pt x="99" y="656"/>
                  <a:pt x="101" y="646"/>
                </a:cubicBezTo>
                <a:cubicBezTo>
                  <a:pt x="98" y="647"/>
                  <a:pt x="96" y="645"/>
                  <a:pt x="95" y="644"/>
                </a:cubicBezTo>
                <a:cubicBezTo>
                  <a:pt x="94" y="646"/>
                  <a:pt x="92" y="648"/>
                  <a:pt x="93" y="651"/>
                </a:cubicBezTo>
                <a:cubicBezTo>
                  <a:pt x="90" y="653"/>
                  <a:pt x="86" y="653"/>
                  <a:pt x="85" y="656"/>
                </a:cubicBezTo>
                <a:close/>
                <a:moveTo>
                  <a:pt x="1150" y="651"/>
                </a:moveTo>
                <a:cubicBezTo>
                  <a:pt x="1149" y="649"/>
                  <a:pt x="1145" y="650"/>
                  <a:pt x="1145" y="651"/>
                </a:cubicBezTo>
                <a:cubicBezTo>
                  <a:pt x="1146" y="652"/>
                  <a:pt x="1145" y="655"/>
                  <a:pt x="1148" y="654"/>
                </a:cubicBezTo>
                <a:cubicBezTo>
                  <a:pt x="1148" y="652"/>
                  <a:pt x="1150" y="652"/>
                  <a:pt x="1150" y="651"/>
                </a:cubicBezTo>
                <a:close/>
                <a:moveTo>
                  <a:pt x="1164" y="657"/>
                </a:moveTo>
                <a:cubicBezTo>
                  <a:pt x="1165" y="654"/>
                  <a:pt x="1165" y="652"/>
                  <a:pt x="1162" y="651"/>
                </a:cubicBezTo>
                <a:cubicBezTo>
                  <a:pt x="1160" y="653"/>
                  <a:pt x="1162" y="656"/>
                  <a:pt x="1164" y="657"/>
                </a:cubicBezTo>
                <a:close/>
                <a:moveTo>
                  <a:pt x="1195" y="662"/>
                </a:moveTo>
                <a:cubicBezTo>
                  <a:pt x="1195" y="659"/>
                  <a:pt x="1193" y="658"/>
                  <a:pt x="1192" y="657"/>
                </a:cubicBezTo>
                <a:cubicBezTo>
                  <a:pt x="1191" y="659"/>
                  <a:pt x="1189" y="660"/>
                  <a:pt x="1187" y="661"/>
                </a:cubicBezTo>
                <a:cubicBezTo>
                  <a:pt x="1186" y="664"/>
                  <a:pt x="1188" y="665"/>
                  <a:pt x="1188" y="668"/>
                </a:cubicBezTo>
                <a:cubicBezTo>
                  <a:pt x="1193" y="669"/>
                  <a:pt x="1190" y="661"/>
                  <a:pt x="1195" y="662"/>
                </a:cubicBezTo>
                <a:close/>
                <a:moveTo>
                  <a:pt x="1196" y="671"/>
                </a:moveTo>
                <a:cubicBezTo>
                  <a:pt x="1196" y="672"/>
                  <a:pt x="1195" y="672"/>
                  <a:pt x="1194" y="671"/>
                </a:cubicBezTo>
                <a:cubicBezTo>
                  <a:pt x="1194" y="674"/>
                  <a:pt x="1191" y="675"/>
                  <a:pt x="1188" y="675"/>
                </a:cubicBezTo>
                <a:cubicBezTo>
                  <a:pt x="1188" y="676"/>
                  <a:pt x="1187" y="677"/>
                  <a:pt x="1187" y="678"/>
                </a:cubicBezTo>
                <a:cubicBezTo>
                  <a:pt x="1192" y="680"/>
                  <a:pt x="1192" y="675"/>
                  <a:pt x="1196" y="676"/>
                </a:cubicBezTo>
                <a:cubicBezTo>
                  <a:pt x="1195" y="673"/>
                  <a:pt x="1199" y="672"/>
                  <a:pt x="1196" y="671"/>
                </a:cubicBezTo>
                <a:close/>
                <a:moveTo>
                  <a:pt x="1161" y="690"/>
                </a:moveTo>
                <a:cubicBezTo>
                  <a:pt x="1171" y="690"/>
                  <a:pt x="1166" y="685"/>
                  <a:pt x="1161" y="690"/>
                </a:cubicBezTo>
                <a:close/>
                <a:moveTo>
                  <a:pt x="1213" y="728"/>
                </a:moveTo>
                <a:cubicBezTo>
                  <a:pt x="1210" y="728"/>
                  <a:pt x="1208" y="730"/>
                  <a:pt x="1207" y="733"/>
                </a:cubicBezTo>
                <a:cubicBezTo>
                  <a:pt x="1208" y="735"/>
                  <a:pt x="1209" y="736"/>
                  <a:pt x="1211" y="737"/>
                </a:cubicBezTo>
                <a:cubicBezTo>
                  <a:pt x="1210" y="735"/>
                  <a:pt x="1213" y="736"/>
                  <a:pt x="1213" y="734"/>
                </a:cubicBezTo>
                <a:cubicBezTo>
                  <a:pt x="1211" y="733"/>
                  <a:pt x="1214" y="730"/>
                  <a:pt x="1213" y="728"/>
                </a:cubicBezTo>
                <a:close/>
                <a:moveTo>
                  <a:pt x="1152" y="730"/>
                </a:moveTo>
                <a:cubicBezTo>
                  <a:pt x="1149" y="731"/>
                  <a:pt x="1145" y="734"/>
                  <a:pt x="1149" y="735"/>
                </a:cubicBezTo>
                <a:cubicBezTo>
                  <a:pt x="1149" y="732"/>
                  <a:pt x="1152" y="733"/>
                  <a:pt x="1152" y="730"/>
                </a:cubicBezTo>
                <a:close/>
                <a:moveTo>
                  <a:pt x="1090" y="772"/>
                </a:moveTo>
                <a:cubicBezTo>
                  <a:pt x="1090" y="770"/>
                  <a:pt x="1094" y="771"/>
                  <a:pt x="1093" y="768"/>
                </a:cubicBezTo>
                <a:cubicBezTo>
                  <a:pt x="1092" y="768"/>
                  <a:pt x="1092" y="766"/>
                  <a:pt x="1091" y="767"/>
                </a:cubicBezTo>
                <a:cubicBezTo>
                  <a:pt x="1090" y="768"/>
                  <a:pt x="1087" y="771"/>
                  <a:pt x="1090" y="772"/>
                </a:cubicBezTo>
                <a:close/>
                <a:moveTo>
                  <a:pt x="176" y="780"/>
                </a:moveTo>
                <a:cubicBezTo>
                  <a:pt x="173" y="779"/>
                  <a:pt x="167" y="778"/>
                  <a:pt x="165" y="782"/>
                </a:cubicBezTo>
                <a:cubicBezTo>
                  <a:pt x="170" y="783"/>
                  <a:pt x="175" y="783"/>
                  <a:pt x="176" y="780"/>
                </a:cubicBezTo>
                <a:close/>
                <a:moveTo>
                  <a:pt x="1020" y="798"/>
                </a:moveTo>
                <a:cubicBezTo>
                  <a:pt x="1020" y="795"/>
                  <a:pt x="1022" y="794"/>
                  <a:pt x="1023" y="792"/>
                </a:cubicBezTo>
                <a:cubicBezTo>
                  <a:pt x="1021" y="792"/>
                  <a:pt x="1022" y="789"/>
                  <a:pt x="1019" y="790"/>
                </a:cubicBezTo>
                <a:cubicBezTo>
                  <a:pt x="1022" y="794"/>
                  <a:pt x="1016" y="796"/>
                  <a:pt x="1020" y="798"/>
                </a:cubicBezTo>
                <a:close/>
                <a:moveTo>
                  <a:pt x="1191" y="812"/>
                </a:moveTo>
                <a:cubicBezTo>
                  <a:pt x="1191" y="811"/>
                  <a:pt x="1191" y="810"/>
                  <a:pt x="1191" y="810"/>
                </a:cubicBezTo>
                <a:cubicBezTo>
                  <a:pt x="1191" y="814"/>
                  <a:pt x="1190" y="815"/>
                  <a:pt x="1192" y="817"/>
                </a:cubicBezTo>
                <a:cubicBezTo>
                  <a:pt x="1193" y="815"/>
                  <a:pt x="1198" y="811"/>
                  <a:pt x="1200" y="813"/>
                </a:cubicBezTo>
                <a:cubicBezTo>
                  <a:pt x="1200" y="817"/>
                  <a:pt x="1197" y="812"/>
                  <a:pt x="1198" y="816"/>
                </a:cubicBezTo>
                <a:cubicBezTo>
                  <a:pt x="1199" y="816"/>
                  <a:pt x="1200" y="816"/>
                  <a:pt x="1201" y="817"/>
                </a:cubicBezTo>
                <a:cubicBezTo>
                  <a:pt x="1201" y="813"/>
                  <a:pt x="1205" y="811"/>
                  <a:pt x="1204" y="809"/>
                </a:cubicBezTo>
                <a:cubicBezTo>
                  <a:pt x="1207" y="809"/>
                  <a:pt x="1207" y="812"/>
                  <a:pt x="1208" y="813"/>
                </a:cubicBezTo>
                <a:cubicBezTo>
                  <a:pt x="1212" y="812"/>
                  <a:pt x="1213" y="808"/>
                  <a:pt x="1218" y="808"/>
                </a:cubicBezTo>
                <a:cubicBezTo>
                  <a:pt x="1217" y="803"/>
                  <a:pt x="1218" y="802"/>
                  <a:pt x="1220" y="798"/>
                </a:cubicBezTo>
                <a:cubicBezTo>
                  <a:pt x="1208" y="801"/>
                  <a:pt x="1205" y="811"/>
                  <a:pt x="1191" y="812"/>
                </a:cubicBezTo>
                <a:close/>
                <a:moveTo>
                  <a:pt x="1157" y="815"/>
                </a:moveTo>
                <a:cubicBezTo>
                  <a:pt x="1158" y="815"/>
                  <a:pt x="1159" y="816"/>
                  <a:pt x="1160" y="816"/>
                </a:cubicBezTo>
                <a:cubicBezTo>
                  <a:pt x="1161" y="813"/>
                  <a:pt x="1164" y="813"/>
                  <a:pt x="1164" y="810"/>
                </a:cubicBezTo>
                <a:cubicBezTo>
                  <a:pt x="1163" y="810"/>
                  <a:pt x="1162" y="810"/>
                  <a:pt x="1161" y="809"/>
                </a:cubicBezTo>
                <a:cubicBezTo>
                  <a:pt x="1160" y="812"/>
                  <a:pt x="1157" y="812"/>
                  <a:pt x="1157" y="815"/>
                </a:cubicBezTo>
                <a:close/>
                <a:moveTo>
                  <a:pt x="963" y="823"/>
                </a:moveTo>
                <a:cubicBezTo>
                  <a:pt x="963" y="825"/>
                  <a:pt x="961" y="824"/>
                  <a:pt x="961" y="825"/>
                </a:cubicBezTo>
                <a:cubicBezTo>
                  <a:pt x="961" y="827"/>
                  <a:pt x="961" y="830"/>
                  <a:pt x="962" y="831"/>
                </a:cubicBezTo>
                <a:cubicBezTo>
                  <a:pt x="963" y="829"/>
                  <a:pt x="966" y="829"/>
                  <a:pt x="967" y="828"/>
                </a:cubicBezTo>
                <a:cubicBezTo>
                  <a:pt x="966" y="826"/>
                  <a:pt x="966" y="824"/>
                  <a:pt x="963" y="823"/>
                </a:cubicBezTo>
                <a:close/>
                <a:moveTo>
                  <a:pt x="928" y="831"/>
                </a:moveTo>
                <a:cubicBezTo>
                  <a:pt x="928" y="834"/>
                  <a:pt x="922" y="838"/>
                  <a:pt x="927" y="840"/>
                </a:cubicBezTo>
                <a:cubicBezTo>
                  <a:pt x="927" y="838"/>
                  <a:pt x="931" y="833"/>
                  <a:pt x="928" y="831"/>
                </a:cubicBezTo>
                <a:close/>
                <a:moveTo>
                  <a:pt x="991" y="831"/>
                </a:moveTo>
                <a:cubicBezTo>
                  <a:pt x="991" y="833"/>
                  <a:pt x="988" y="832"/>
                  <a:pt x="989" y="834"/>
                </a:cubicBezTo>
                <a:cubicBezTo>
                  <a:pt x="991" y="834"/>
                  <a:pt x="991" y="836"/>
                  <a:pt x="992" y="836"/>
                </a:cubicBezTo>
                <a:cubicBezTo>
                  <a:pt x="991" y="835"/>
                  <a:pt x="993" y="831"/>
                  <a:pt x="991" y="831"/>
                </a:cubicBezTo>
                <a:close/>
                <a:moveTo>
                  <a:pt x="1016" y="833"/>
                </a:moveTo>
                <a:cubicBezTo>
                  <a:pt x="1013" y="830"/>
                  <a:pt x="1010" y="834"/>
                  <a:pt x="1010" y="837"/>
                </a:cubicBezTo>
                <a:cubicBezTo>
                  <a:pt x="1013" y="837"/>
                  <a:pt x="1016" y="837"/>
                  <a:pt x="1016" y="833"/>
                </a:cubicBezTo>
                <a:close/>
                <a:moveTo>
                  <a:pt x="1096" y="833"/>
                </a:moveTo>
                <a:cubicBezTo>
                  <a:pt x="1096" y="834"/>
                  <a:pt x="1096" y="834"/>
                  <a:pt x="1096" y="834"/>
                </a:cubicBezTo>
                <a:cubicBezTo>
                  <a:pt x="1095" y="835"/>
                  <a:pt x="1093" y="834"/>
                  <a:pt x="1092" y="835"/>
                </a:cubicBezTo>
                <a:cubicBezTo>
                  <a:pt x="1094" y="836"/>
                  <a:pt x="1094" y="837"/>
                  <a:pt x="1096" y="836"/>
                </a:cubicBezTo>
                <a:cubicBezTo>
                  <a:pt x="1096" y="836"/>
                  <a:pt x="1098" y="833"/>
                  <a:pt x="1096" y="833"/>
                </a:cubicBezTo>
                <a:close/>
                <a:moveTo>
                  <a:pt x="1012" y="845"/>
                </a:moveTo>
                <a:cubicBezTo>
                  <a:pt x="1012" y="840"/>
                  <a:pt x="1017" y="846"/>
                  <a:pt x="1019" y="840"/>
                </a:cubicBezTo>
                <a:cubicBezTo>
                  <a:pt x="1015" y="841"/>
                  <a:pt x="1019" y="838"/>
                  <a:pt x="1019" y="836"/>
                </a:cubicBezTo>
                <a:cubicBezTo>
                  <a:pt x="1016" y="838"/>
                  <a:pt x="1009" y="840"/>
                  <a:pt x="1012" y="845"/>
                </a:cubicBezTo>
                <a:close/>
                <a:moveTo>
                  <a:pt x="111" y="855"/>
                </a:moveTo>
                <a:cubicBezTo>
                  <a:pt x="108" y="856"/>
                  <a:pt x="107" y="858"/>
                  <a:pt x="105" y="860"/>
                </a:cubicBezTo>
                <a:cubicBezTo>
                  <a:pt x="108" y="861"/>
                  <a:pt x="113" y="857"/>
                  <a:pt x="111" y="855"/>
                </a:cubicBezTo>
                <a:close/>
                <a:moveTo>
                  <a:pt x="967" y="855"/>
                </a:moveTo>
                <a:cubicBezTo>
                  <a:pt x="968" y="860"/>
                  <a:pt x="965" y="856"/>
                  <a:pt x="962" y="857"/>
                </a:cubicBezTo>
                <a:cubicBezTo>
                  <a:pt x="962" y="859"/>
                  <a:pt x="963" y="861"/>
                  <a:pt x="964" y="861"/>
                </a:cubicBezTo>
                <a:cubicBezTo>
                  <a:pt x="965" y="859"/>
                  <a:pt x="969" y="860"/>
                  <a:pt x="970" y="857"/>
                </a:cubicBezTo>
                <a:cubicBezTo>
                  <a:pt x="968" y="857"/>
                  <a:pt x="969" y="854"/>
                  <a:pt x="967" y="855"/>
                </a:cubicBezTo>
                <a:close/>
                <a:moveTo>
                  <a:pt x="100" y="870"/>
                </a:moveTo>
                <a:cubicBezTo>
                  <a:pt x="102" y="869"/>
                  <a:pt x="105" y="869"/>
                  <a:pt x="105" y="866"/>
                </a:cubicBezTo>
                <a:cubicBezTo>
                  <a:pt x="102" y="866"/>
                  <a:pt x="102" y="866"/>
                  <a:pt x="102" y="866"/>
                </a:cubicBezTo>
                <a:cubicBezTo>
                  <a:pt x="103" y="869"/>
                  <a:pt x="100" y="868"/>
                  <a:pt x="100" y="870"/>
                </a:cubicBezTo>
                <a:close/>
                <a:moveTo>
                  <a:pt x="177" y="879"/>
                </a:moveTo>
                <a:cubicBezTo>
                  <a:pt x="172" y="873"/>
                  <a:pt x="164" y="880"/>
                  <a:pt x="161" y="885"/>
                </a:cubicBezTo>
                <a:cubicBezTo>
                  <a:pt x="166" y="888"/>
                  <a:pt x="174" y="884"/>
                  <a:pt x="177" y="879"/>
                </a:cubicBezTo>
                <a:close/>
                <a:moveTo>
                  <a:pt x="1111" y="885"/>
                </a:moveTo>
                <a:cubicBezTo>
                  <a:pt x="1109" y="888"/>
                  <a:pt x="1105" y="888"/>
                  <a:pt x="1104" y="892"/>
                </a:cubicBezTo>
                <a:cubicBezTo>
                  <a:pt x="1112" y="898"/>
                  <a:pt x="1111" y="900"/>
                  <a:pt x="1112" y="909"/>
                </a:cubicBezTo>
                <a:cubicBezTo>
                  <a:pt x="1116" y="907"/>
                  <a:pt x="1118" y="904"/>
                  <a:pt x="1120" y="899"/>
                </a:cubicBezTo>
                <a:cubicBezTo>
                  <a:pt x="1114" y="899"/>
                  <a:pt x="1113" y="889"/>
                  <a:pt x="1111" y="885"/>
                </a:cubicBezTo>
                <a:close/>
                <a:moveTo>
                  <a:pt x="146" y="887"/>
                </a:moveTo>
                <a:cubicBezTo>
                  <a:pt x="139" y="888"/>
                  <a:pt x="134" y="892"/>
                  <a:pt x="132" y="898"/>
                </a:cubicBezTo>
                <a:cubicBezTo>
                  <a:pt x="137" y="895"/>
                  <a:pt x="152" y="890"/>
                  <a:pt x="145" y="887"/>
                </a:cubicBezTo>
                <a:cubicBezTo>
                  <a:pt x="146" y="887"/>
                  <a:pt x="146" y="887"/>
                  <a:pt x="146" y="887"/>
                </a:cubicBezTo>
                <a:close/>
                <a:moveTo>
                  <a:pt x="152" y="894"/>
                </a:moveTo>
                <a:cubicBezTo>
                  <a:pt x="155" y="894"/>
                  <a:pt x="155" y="894"/>
                  <a:pt x="155" y="894"/>
                </a:cubicBezTo>
                <a:cubicBezTo>
                  <a:pt x="156" y="891"/>
                  <a:pt x="154" y="891"/>
                  <a:pt x="152" y="890"/>
                </a:cubicBezTo>
                <a:cubicBezTo>
                  <a:pt x="152" y="891"/>
                  <a:pt x="151" y="892"/>
                  <a:pt x="152" y="894"/>
                </a:cubicBezTo>
                <a:close/>
                <a:moveTo>
                  <a:pt x="1199" y="891"/>
                </a:moveTo>
                <a:cubicBezTo>
                  <a:pt x="1195" y="894"/>
                  <a:pt x="1193" y="894"/>
                  <a:pt x="1192" y="900"/>
                </a:cubicBezTo>
                <a:cubicBezTo>
                  <a:pt x="1195" y="898"/>
                  <a:pt x="1199" y="899"/>
                  <a:pt x="1201" y="896"/>
                </a:cubicBezTo>
                <a:cubicBezTo>
                  <a:pt x="1198" y="895"/>
                  <a:pt x="1203" y="891"/>
                  <a:pt x="1199" y="891"/>
                </a:cubicBezTo>
                <a:close/>
                <a:moveTo>
                  <a:pt x="1133" y="913"/>
                </a:moveTo>
                <a:cubicBezTo>
                  <a:pt x="1134" y="916"/>
                  <a:pt x="1142" y="909"/>
                  <a:pt x="1141" y="915"/>
                </a:cubicBezTo>
                <a:cubicBezTo>
                  <a:pt x="1149" y="915"/>
                  <a:pt x="1144" y="910"/>
                  <a:pt x="1147" y="906"/>
                </a:cubicBezTo>
                <a:cubicBezTo>
                  <a:pt x="1141" y="905"/>
                  <a:pt x="1136" y="909"/>
                  <a:pt x="1133" y="913"/>
                </a:cubicBezTo>
                <a:close/>
                <a:moveTo>
                  <a:pt x="118" y="907"/>
                </a:moveTo>
                <a:cubicBezTo>
                  <a:pt x="117" y="911"/>
                  <a:pt x="113" y="910"/>
                  <a:pt x="111" y="913"/>
                </a:cubicBezTo>
                <a:cubicBezTo>
                  <a:pt x="116" y="915"/>
                  <a:pt x="116" y="912"/>
                  <a:pt x="120" y="913"/>
                </a:cubicBezTo>
                <a:cubicBezTo>
                  <a:pt x="120" y="910"/>
                  <a:pt x="121" y="906"/>
                  <a:pt x="118" y="907"/>
                </a:cubicBezTo>
                <a:close/>
                <a:moveTo>
                  <a:pt x="1122" y="910"/>
                </a:moveTo>
                <a:cubicBezTo>
                  <a:pt x="1121" y="910"/>
                  <a:pt x="1121" y="908"/>
                  <a:pt x="1121" y="907"/>
                </a:cubicBezTo>
                <a:cubicBezTo>
                  <a:pt x="1118" y="907"/>
                  <a:pt x="1118" y="907"/>
                  <a:pt x="1118" y="907"/>
                </a:cubicBezTo>
                <a:cubicBezTo>
                  <a:pt x="1118" y="909"/>
                  <a:pt x="1117" y="909"/>
                  <a:pt x="1117" y="911"/>
                </a:cubicBezTo>
                <a:cubicBezTo>
                  <a:pt x="1119" y="910"/>
                  <a:pt x="1122" y="912"/>
                  <a:pt x="1122" y="910"/>
                </a:cubicBezTo>
                <a:close/>
                <a:moveTo>
                  <a:pt x="47" y="910"/>
                </a:moveTo>
                <a:cubicBezTo>
                  <a:pt x="44" y="907"/>
                  <a:pt x="38" y="912"/>
                  <a:pt x="41" y="914"/>
                </a:cubicBezTo>
                <a:cubicBezTo>
                  <a:pt x="42" y="912"/>
                  <a:pt x="46" y="913"/>
                  <a:pt x="47" y="910"/>
                </a:cubicBezTo>
                <a:close/>
                <a:moveTo>
                  <a:pt x="1167" y="913"/>
                </a:moveTo>
                <a:cubicBezTo>
                  <a:pt x="1168" y="914"/>
                  <a:pt x="1168" y="915"/>
                  <a:pt x="1170" y="914"/>
                </a:cubicBezTo>
                <a:cubicBezTo>
                  <a:pt x="1170" y="912"/>
                  <a:pt x="1171" y="911"/>
                  <a:pt x="1171" y="909"/>
                </a:cubicBezTo>
                <a:cubicBezTo>
                  <a:pt x="1169" y="909"/>
                  <a:pt x="1167" y="911"/>
                  <a:pt x="1167" y="913"/>
                </a:cubicBezTo>
                <a:close/>
                <a:moveTo>
                  <a:pt x="1158" y="911"/>
                </a:moveTo>
                <a:cubicBezTo>
                  <a:pt x="1157" y="914"/>
                  <a:pt x="1153" y="913"/>
                  <a:pt x="1151" y="913"/>
                </a:cubicBezTo>
                <a:cubicBezTo>
                  <a:pt x="1151" y="915"/>
                  <a:pt x="1148" y="916"/>
                  <a:pt x="1146" y="917"/>
                </a:cubicBezTo>
                <a:cubicBezTo>
                  <a:pt x="1145" y="922"/>
                  <a:pt x="1145" y="922"/>
                  <a:pt x="1146" y="926"/>
                </a:cubicBezTo>
                <a:cubicBezTo>
                  <a:pt x="1149" y="926"/>
                  <a:pt x="1152" y="923"/>
                  <a:pt x="1155" y="925"/>
                </a:cubicBezTo>
                <a:cubicBezTo>
                  <a:pt x="1154" y="926"/>
                  <a:pt x="1153" y="927"/>
                  <a:pt x="1153" y="928"/>
                </a:cubicBezTo>
                <a:cubicBezTo>
                  <a:pt x="1157" y="926"/>
                  <a:pt x="1161" y="925"/>
                  <a:pt x="1158" y="921"/>
                </a:cubicBezTo>
                <a:cubicBezTo>
                  <a:pt x="1161" y="921"/>
                  <a:pt x="1161" y="921"/>
                  <a:pt x="1161" y="921"/>
                </a:cubicBezTo>
                <a:cubicBezTo>
                  <a:pt x="1161" y="923"/>
                  <a:pt x="1160" y="924"/>
                  <a:pt x="1162" y="926"/>
                </a:cubicBezTo>
                <a:cubicBezTo>
                  <a:pt x="1163" y="921"/>
                  <a:pt x="1166" y="919"/>
                  <a:pt x="1165" y="914"/>
                </a:cubicBezTo>
                <a:cubicBezTo>
                  <a:pt x="1159" y="916"/>
                  <a:pt x="1160" y="911"/>
                  <a:pt x="1158" y="911"/>
                </a:cubicBezTo>
                <a:close/>
                <a:moveTo>
                  <a:pt x="1147" y="923"/>
                </a:moveTo>
                <a:cubicBezTo>
                  <a:pt x="1146" y="920"/>
                  <a:pt x="1149" y="921"/>
                  <a:pt x="1148" y="917"/>
                </a:cubicBezTo>
                <a:cubicBezTo>
                  <a:pt x="1149" y="918"/>
                  <a:pt x="1150" y="918"/>
                  <a:pt x="1151" y="918"/>
                </a:cubicBezTo>
                <a:cubicBezTo>
                  <a:pt x="1151" y="921"/>
                  <a:pt x="1150" y="923"/>
                  <a:pt x="1147" y="923"/>
                </a:cubicBezTo>
                <a:close/>
                <a:moveTo>
                  <a:pt x="88" y="926"/>
                </a:moveTo>
                <a:cubicBezTo>
                  <a:pt x="92" y="922"/>
                  <a:pt x="97" y="920"/>
                  <a:pt x="101" y="916"/>
                </a:cubicBezTo>
                <a:cubicBezTo>
                  <a:pt x="95" y="911"/>
                  <a:pt x="91" y="920"/>
                  <a:pt x="87" y="923"/>
                </a:cubicBezTo>
                <a:cubicBezTo>
                  <a:pt x="88" y="923"/>
                  <a:pt x="87" y="925"/>
                  <a:pt x="88" y="926"/>
                </a:cubicBezTo>
                <a:close/>
                <a:moveTo>
                  <a:pt x="994" y="937"/>
                </a:moveTo>
                <a:cubicBezTo>
                  <a:pt x="1001" y="937"/>
                  <a:pt x="1006" y="930"/>
                  <a:pt x="1012" y="931"/>
                </a:cubicBezTo>
                <a:cubicBezTo>
                  <a:pt x="1013" y="927"/>
                  <a:pt x="1012" y="927"/>
                  <a:pt x="1012" y="922"/>
                </a:cubicBezTo>
                <a:cubicBezTo>
                  <a:pt x="1002" y="920"/>
                  <a:pt x="1004" y="933"/>
                  <a:pt x="996" y="931"/>
                </a:cubicBezTo>
                <a:cubicBezTo>
                  <a:pt x="998" y="927"/>
                  <a:pt x="1001" y="926"/>
                  <a:pt x="1005" y="924"/>
                </a:cubicBezTo>
                <a:cubicBezTo>
                  <a:pt x="1001" y="923"/>
                  <a:pt x="997" y="922"/>
                  <a:pt x="994" y="925"/>
                </a:cubicBezTo>
                <a:cubicBezTo>
                  <a:pt x="997" y="930"/>
                  <a:pt x="993" y="931"/>
                  <a:pt x="994" y="937"/>
                </a:cubicBezTo>
                <a:close/>
                <a:moveTo>
                  <a:pt x="178" y="931"/>
                </a:moveTo>
                <a:cubicBezTo>
                  <a:pt x="175" y="931"/>
                  <a:pt x="176" y="933"/>
                  <a:pt x="174" y="935"/>
                </a:cubicBezTo>
                <a:cubicBezTo>
                  <a:pt x="178" y="935"/>
                  <a:pt x="178" y="933"/>
                  <a:pt x="178" y="931"/>
                </a:cubicBezTo>
                <a:close/>
                <a:moveTo>
                  <a:pt x="1184" y="948"/>
                </a:moveTo>
                <a:cubicBezTo>
                  <a:pt x="1186" y="945"/>
                  <a:pt x="1188" y="942"/>
                  <a:pt x="1189" y="939"/>
                </a:cubicBezTo>
                <a:cubicBezTo>
                  <a:pt x="1184" y="941"/>
                  <a:pt x="1188" y="934"/>
                  <a:pt x="1184" y="935"/>
                </a:cubicBezTo>
                <a:cubicBezTo>
                  <a:pt x="1177" y="945"/>
                  <a:pt x="1160" y="942"/>
                  <a:pt x="1160" y="956"/>
                </a:cubicBezTo>
                <a:cubicBezTo>
                  <a:pt x="1159" y="954"/>
                  <a:pt x="1158" y="957"/>
                  <a:pt x="1158" y="955"/>
                </a:cubicBezTo>
                <a:cubicBezTo>
                  <a:pt x="1158" y="954"/>
                  <a:pt x="1159" y="953"/>
                  <a:pt x="1158" y="952"/>
                </a:cubicBezTo>
                <a:cubicBezTo>
                  <a:pt x="1156" y="954"/>
                  <a:pt x="1155" y="956"/>
                  <a:pt x="1154" y="958"/>
                </a:cubicBezTo>
                <a:cubicBezTo>
                  <a:pt x="1149" y="959"/>
                  <a:pt x="1153" y="956"/>
                  <a:pt x="1149" y="955"/>
                </a:cubicBezTo>
                <a:cubicBezTo>
                  <a:pt x="1150" y="963"/>
                  <a:pt x="1143" y="964"/>
                  <a:pt x="1135" y="964"/>
                </a:cubicBezTo>
                <a:cubicBezTo>
                  <a:pt x="1132" y="973"/>
                  <a:pt x="1125" y="977"/>
                  <a:pt x="1117" y="980"/>
                </a:cubicBezTo>
                <a:cubicBezTo>
                  <a:pt x="1114" y="975"/>
                  <a:pt x="1120" y="972"/>
                  <a:pt x="1122" y="969"/>
                </a:cubicBezTo>
                <a:cubicBezTo>
                  <a:pt x="1117" y="969"/>
                  <a:pt x="1126" y="967"/>
                  <a:pt x="1122" y="965"/>
                </a:cubicBezTo>
                <a:cubicBezTo>
                  <a:pt x="1121" y="968"/>
                  <a:pt x="1119" y="965"/>
                  <a:pt x="1118" y="965"/>
                </a:cubicBezTo>
                <a:cubicBezTo>
                  <a:pt x="1116" y="966"/>
                  <a:pt x="1115" y="969"/>
                  <a:pt x="1114" y="972"/>
                </a:cubicBezTo>
                <a:cubicBezTo>
                  <a:pt x="1109" y="971"/>
                  <a:pt x="1108" y="974"/>
                  <a:pt x="1106" y="977"/>
                </a:cubicBezTo>
                <a:cubicBezTo>
                  <a:pt x="1110" y="976"/>
                  <a:pt x="1110" y="973"/>
                  <a:pt x="1114" y="974"/>
                </a:cubicBezTo>
                <a:cubicBezTo>
                  <a:pt x="1118" y="982"/>
                  <a:pt x="1110" y="982"/>
                  <a:pt x="1107" y="987"/>
                </a:cubicBezTo>
                <a:cubicBezTo>
                  <a:pt x="1115" y="986"/>
                  <a:pt x="1119" y="980"/>
                  <a:pt x="1127" y="978"/>
                </a:cubicBezTo>
                <a:cubicBezTo>
                  <a:pt x="1128" y="981"/>
                  <a:pt x="1129" y="983"/>
                  <a:pt x="1130" y="984"/>
                </a:cubicBezTo>
                <a:cubicBezTo>
                  <a:pt x="1134" y="981"/>
                  <a:pt x="1140" y="978"/>
                  <a:pt x="1143" y="973"/>
                </a:cubicBezTo>
                <a:cubicBezTo>
                  <a:pt x="1153" y="977"/>
                  <a:pt x="1151" y="960"/>
                  <a:pt x="1158" y="958"/>
                </a:cubicBezTo>
                <a:cubicBezTo>
                  <a:pt x="1161" y="958"/>
                  <a:pt x="1161" y="961"/>
                  <a:pt x="1164" y="960"/>
                </a:cubicBezTo>
                <a:cubicBezTo>
                  <a:pt x="1171" y="957"/>
                  <a:pt x="1174" y="946"/>
                  <a:pt x="1184" y="948"/>
                </a:cubicBezTo>
                <a:close/>
                <a:moveTo>
                  <a:pt x="215" y="940"/>
                </a:moveTo>
                <a:cubicBezTo>
                  <a:pt x="216" y="940"/>
                  <a:pt x="218" y="940"/>
                  <a:pt x="218" y="942"/>
                </a:cubicBezTo>
                <a:cubicBezTo>
                  <a:pt x="219" y="942"/>
                  <a:pt x="221" y="942"/>
                  <a:pt x="221" y="940"/>
                </a:cubicBezTo>
                <a:cubicBezTo>
                  <a:pt x="220" y="940"/>
                  <a:pt x="220" y="940"/>
                  <a:pt x="220" y="939"/>
                </a:cubicBezTo>
                <a:cubicBezTo>
                  <a:pt x="218" y="939"/>
                  <a:pt x="215" y="938"/>
                  <a:pt x="215" y="940"/>
                </a:cubicBezTo>
                <a:close/>
                <a:moveTo>
                  <a:pt x="1064" y="943"/>
                </a:moveTo>
                <a:cubicBezTo>
                  <a:pt x="1065" y="946"/>
                  <a:pt x="1063" y="946"/>
                  <a:pt x="1062" y="948"/>
                </a:cubicBezTo>
                <a:cubicBezTo>
                  <a:pt x="1066" y="947"/>
                  <a:pt x="1065" y="950"/>
                  <a:pt x="1068" y="950"/>
                </a:cubicBezTo>
                <a:cubicBezTo>
                  <a:pt x="1069" y="948"/>
                  <a:pt x="1073" y="948"/>
                  <a:pt x="1072" y="944"/>
                </a:cubicBezTo>
                <a:cubicBezTo>
                  <a:pt x="1070" y="943"/>
                  <a:pt x="1069" y="948"/>
                  <a:pt x="1069" y="945"/>
                </a:cubicBezTo>
                <a:cubicBezTo>
                  <a:pt x="1069" y="944"/>
                  <a:pt x="1070" y="943"/>
                  <a:pt x="1070" y="942"/>
                </a:cubicBezTo>
                <a:cubicBezTo>
                  <a:pt x="1068" y="942"/>
                  <a:pt x="1067" y="940"/>
                  <a:pt x="1064" y="939"/>
                </a:cubicBezTo>
                <a:cubicBezTo>
                  <a:pt x="1063" y="944"/>
                  <a:pt x="1057" y="942"/>
                  <a:pt x="1058" y="948"/>
                </a:cubicBezTo>
                <a:cubicBezTo>
                  <a:pt x="1063" y="949"/>
                  <a:pt x="1061" y="944"/>
                  <a:pt x="1064" y="943"/>
                </a:cubicBezTo>
                <a:close/>
                <a:moveTo>
                  <a:pt x="942" y="948"/>
                </a:moveTo>
                <a:cubicBezTo>
                  <a:pt x="942" y="944"/>
                  <a:pt x="942" y="944"/>
                  <a:pt x="942" y="944"/>
                </a:cubicBezTo>
                <a:cubicBezTo>
                  <a:pt x="939" y="943"/>
                  <a:pt x="939" y="949"/>
                  <a:pt x="942" y="948"/>
                </a:cubicBezTo>
                <a:close/>
                <a:moveTo>
                  <a:pt x="1171" y="961"/>
                </a:moveTo>
                <a:cubicBezTo>
                  <a:pt x="1171" y="966"/>
                  <a:pt x="1164" y="965"/>
                  <a:pt x="1164" y="970"/>
                </a:cubicBezTo>
                <a:cubicBezTo>
                  <a:pt x="1176" y="963"/>
                  <a:pt x="1186" y="960"/>
                  <a:pt x="1195" y="950"/>
                </a:cubicBezTo>
                <a:cubicBezTo>
                  <a:pt x="1185" y="945"/>
                  <a:pt x="1181" y="960"/>
                  <a:pt x="1171" y="961"/>
                </a:cubicBezTo>
                <a:close/>
                <a:moveTo>
                  <a:pt x="199" y="950"/>
                </a:moveTo>
                <a:cubicBezTo>
                  <a:pt x="197" y="950"/>
                  <a:pt x="194" y="950"/>
                  <a:pt x="195" y="952"/>
                </a:cubicBezTo>
                <a:cubicBezTo>
                  <a:pt x="197" y="952"/>
                  <a:pt x="199" y="952"/>
                  <a:pt x="199" y="950"/>
                </a:cubicBezTo>
                <a:close/>
                <a:moveTo>
                  <a:pt x="72" y="952"/>
                </a:moveTo>
                <a:cubicBezTo>
                  <a:pt x="70" y="949"/>
                  <a:pt x="65" y="951"/>
                  <a:pt x="64" y="954"/>
                </a:cubicBezTo>
                <a:cubicBezTo>
                  <a:pt x="67" y="954"/>
                  <a:pt x="71" y="955"/>
                  <a:pt x="72" y="952"/>
                </a:cubicBezTo>
                <a:close/>
                <a:moveTo>
                  <a:pt x="1136" y="954"/>
                </a:moveTo>
                <a:cubicBezTo>
                  <a:pt x="1139" y="955"/>
                  <a:pt x="1141" y="954"/>
                  <a:pt x="1140" y="951"/>
                </a:cubicBezTo>
                <a:cubicBezTo>
                  <a:pt x="1137" y="951"/>
                  <a:pt x="1137" y="951"/>
                  <a:pt x="1137" y="951"/>
                </a:cubicBezTo>
                <a:cubicBezTo>
                  <a:pt x="1138" y="952"/>
                  <a:pt x="1136" y="953"/>
                  <a:pt x="1136" y="954"/>
                </a:cubicBezTo>
                <a:close/>
                <a:moveTo>
                  <a:pt x="90" y="958"/>
                </a:moveTo>
                <a:cubicBezTo>
                  <a:pt x="89" y="960"/>
                  <a:pt x="87" y="960"/>
                  <a:pt x="87" y="962"/>
                </a:cubicBezTo>
                <a:cubicBezTo>
                  <a:pt x="91" y="962"/>
                  <a:pt x="91" y="962"/>
                  <a:pt x="91" y="962"/>
                </a:cubicBezTo>
                <a:cubicBezTo>
                  <a:pt x="91" y="960"/>
                  <a:pt x="91" y="958"/>
                  <a:pt x="90" y="958"/>
                </a:cubicBezTo>
                <a:close/>
                <a:moveTo>
                  <a:pt x="130" y="964"/>
                </a:moveTo>
                <a:cubicBezTo>
                  <a:pt x="134" y="965"/>
                  <a:pt x="135" y="959"/>
                  <a:pt x="133" y="958"/>
                </a:cubicBezTo>
                <a:cubicBezTo>
                  <a:pt x="132" y="959"/>
                  <a:pt x="128" y="961"/>
                  <a:pt x="130" y="964"/>
                </a:cubicBezTo>
                <a:close/>
                <a:moveTo>
                  <a:pt x="236" y="965"/>
                </a:moveTo>
                <a:cubicBezTo>
                  <a:pt x="236" y="967"/>
                  <a:pt x="236" y="968"/>
                  <a:pt x="237" y="969"/>
                </a:cubicBezTo>
                <a:cubicBezTo>
                  <a:pt x="243" y="967"/>
                  <a:pt x="247" y="971"/>
                  <a:pt x="248" y="975"/>
                </a:cubicBezTo>
                <a:cubicBezTo>
                  <a:pt x="248" y="967"/>
                  <a:pt x="247" y="967"/>
                  <a:pt x="247" y="960"/>
                </a:cubicBezTo>
                <a:cubicBezTo>
                  <a:pt x="242" y="960"/>
                  <a:pt x="240" y="963"/>
                  <a:pt x="236" y="965"/>
                </a:cubicBezTo>
                <a:close/>
                <a:moveTo>
                  <a:pt x="171" y="965"/>
                </a:moveTo>
                <a:cubicBezTo>
                  <a:pt x="167" y="965"/>
                  <a:pt x="167" y="968"/>
                  <a:pt x="164" y="969"/>
                </a:cubicBezTo>
                <a:cubicBezTo>
                  <a:pt x="168" y="969"/>
                  <a:pt x="170" y="968"/>
                  <a:pt x="171" y="965"/>
                </a:cubicBezTo>
                <a:close/>
                <a:moveTo>
                  <a:pt x="1060" y="970"/>
                </a:moveTo>
                <a:cubicBezTo>
                  <a:pt x="1064" y="970"/>
                  <a:pt x="1066" y="969"/>
                  <a:pt x="1067" y="966"/>
                </a:cubicBezTo>
                <a:cubicBezTo>
                  <a:pt x="1064" y="967"/>
                  <a:pt x="1061" y="967"/>
                  <a:pt x="1060" y="970"/>
                </a:cubicBezTo>
                <a:close/>
                <a:moveTo>
                  <a:pt x="187" y="977"/>
                </a:moveTo>
                <a:cubicBezTo>
                  <a:pt x="187" y="978"/>
                  <a:pt x="188" y="981"/>
                  <a:pt x="186" y="981"/>
                </a:cubicBezTo>
                <a:cubicBezTo>
                  <a:pt x="182" y="981"/>
                  <a:pt x="178" y="982"/>
                  <a:pt x="176" y="985"/>
                </a:cubicBezTo>
                <a:cubicBezTo>
                  <a:pt x="173" y="986"/>
                  <a:pt x="175" y="982"/>
                  <a:pt x="172" y="983"/>
                </a:cubicBezTo>
                <a:cubicBezTo>
                  <a:pt x="166" y="985"/>
                  <a:pt x="164" y="989"/>
                  <a:pt x="161" y="992"/>
                </a:cubicBezTo>
                <a:cubicBezTo>
                  <a:pt x="156" y="997"/>
                  <a:pt x="149" y="999"/>
                  <a:pt x="145" y="1001"/>
                </a:cubicBezTo>
                <a:cubicBezTo>
                  <a:pt x="159" y="1005"/>
                  <a:pt x="173" y="992"/>
                  <a:pt x="179" y="985"/>
                </a:cubicBezTo>
                <a:cubicBezTo>
                  <a:pt x="191" y="984"/>
                  <a:pt x="196" y="977"/>
                  <a:pt x="204" y="972"/>
                </a:cubicBezTo>
                <a:cubicBezTo>
                  <a:pt x="196" y="971"/>
                  <a:pt x="193" y="975"/>
                  <a:pt x="187" y="977"/>
                </a:cubicBezTo>
                <a:close/>
                <a:moveTo>
                  <a:pt x="1174" y="972"/>
                </a:moveTo>
                <a:cubicBezTo>
                  <a:pt x="1175" y="975"/>
                  <a:pt x="1171" y="974"/>
                  <a:pt x="1172" y="977"/>
                </a:cubicBezTo>
                <a:cubicBezTo>
                  <a:pt x="1175" y="977"/>
                  <a:pt x="1177" y="973"/>
                  <a:pt x="1174" y="972"/>
                </a:cubicBezTo>
                <a:close/>
                <a:moveTo>
                  <a:pt x="1190" y="976"/>
                </a:moveTo>
                <a:cubicBezTo>
                  <a:pt x="1185" y="977"/>
                  <a:pt x="1178" y="975"/>
                  <a:pt x="1177" y="980"/>
                </a:cubicBezTo>
                <a:cubicBezTo>
                  <a:pt x="1183" y="977"/>
                  <a:pt x="1187" y="984"/>
                  <a:pt x="1190" y="980"/>
                </a:cubicBezTo>
                <a:cubicBezTo>
                  <a:pt x="1185" y="980"/>
                  <a:pt x="1188" y="977"/>
                  <a:pt x="1190" y="976"/>
                </a:cubicBezTo>
                <a:close/>
                <a:moveTo>
                  <a:pt x="989" y="985"/>
                </a:moveTo>
                <a:cubicBezTo>
                  <a:pt x="991" y="985"/>
                  <a:pt x="991" y="986"/>
                  <a:pt x="991" y="988"/>
                </a:cubicBezTo>
                <a:cubicBezTo>
                  <a:pt x="995" y="986"/>
                  <a:pt x="997" y="983"/>
                  <a:pt x="999" y="979"/>
                </a:cubicBezTo>
                <a:cubicBezTo>
                  <a:pt x="994" y="980"/>
                  <a:pt x="991" y="982"/>
                  <a:pt x="989" y="985"/>
                </a:cubicBezTo>
                <a:close/>
                <a:moveTo>
                  <a:pt x="207" y="982"/>
                </a:moveTo>
                <a:cubicBezTo>
                  <a:pt x="210" y="985"/>
                  <a:pt x="216" y="983"/>
                  <a:pt x="219" y="982"/>
                </a:cubicBezTo>
                <a:cubicBezTo>
                  <a:pt x="217" y="981"/>
                  <a:pt x="211" y="979"/>
                  <a:pt x="207" y="982"/>
                </a:cubicBezTo>
                <a:close/>
                <a:moveTo>
                  <a:pt x="4" y="982"/>
                </a:moveTo>
                <a:cubicBezTo>
                  <a:pt x="2" y="983"/>
                  <a:pt x="1" y="985"/>
                  <a:pt x="0" y="988"/>
                </a:cubicBezTo>
                <a:cubicBezTo>
                  <a:pt x="4" y="987"/>
                  <a:pt x="6" y="990"/>
                  <a:pt x="9" y="991"/>
                </a:cubicBezTo>
                <a:cubicBezTo>
                  <a:pt x="9" y="987"/>
                  <a:pt x="15" y="989"/>
                  <a:pt x="14" y="985"/>
                </a:cubicBezTo>
                <a:cubicBezTo>
                  <a:pt x="9" y="987"/>
                  <a:pt x="8" y="984"/>
                  <a:pt x="4" y="982"/>
                </a:cubicBezTo>
                <a:close/>
                <a:moveTo>
                  <a:pt x="1088" y="991"/>
                </a:moveTo>
                <a:cubicBezTo>
                  <a:pt x="1090" y="987"/>
                  <a:pt x="1095" y="986"/>
                  <a:pt x="1099" y="986"/>
                </a:cubicBezTo>
                <a:cubicBezTo>
                  <a:pt x="1098" y="977"/>
                  <a:pt x="1086" y="988"/>
                  <a:pt x="1088" y="991"/>
                </a:cubicBezTo>
                <a:close/>
                <a:moveTo>
                  <a:pt x="1136" y="986"/>
                </a:moveTo>
                <a:cubicBezTo>
                  <a:pt x="1138" y="986"/>
                  <a:pt x="1138" y="987"/>
                  <a:pt x="1139" y="988"/>
                </a:cubicBezTo>
                <a:cubicBezTo>
                  <a:pt x="1138" y="985"/>
                  <a:pt x="1142" y="987"/>
                  <a:pt x="1141" y="984"/>
                </a:cubicBezTo>
                <a:cubicBezTo>
                  <a:pt x="1139" y="984"/>
                  <a:pt x="1137" y="985"/>
                  <a:pt x="1136" y="986"/>
                </a:cubicBezTo>
                <a:close/>
                <a:moveTo>
                  <a:pt x="1151" y="990"/>
                </a:moveTo>
                <a:cubicBezTo>
                  <a:pt x="1152" y="990"/>
                  <a:pt x="1153" y="991"/>
                  <a:pt x="1154" y="991"/>
                </a:cubicBezTo>
                <a:cubicBezTo>
                  <a:pt x="1153" y="998"/>
                  <a:pt x="1147" y="992"/>
                  <a:pt x="1146" y="995"/>
                </a:cubicBezTo>
                <a:cubicBezTo>
                  <a:pt x="1150" y="996"/>
                  <a:pt x="1151" y="999"/>
                  <a:pt x="1154" y="1000"/>
                </a:cubicBezTo>
                <a:cubicBezTo>
                  <a:pt x="1152" y="997"/>
                  <a:pt x="1153" y="993"/>
                  <a:pt x="1157" y="992"/>
                </a:cubicBezTo>
                <a:cubicBezTo>
                  <a:pt x="1156" y="991"/>
                  <a:pt x="1156" y="989"/>
                  <a:pt x="1155" y="988"/>
                </a:cubicBezTo>
                <a:cubicBezTo>
                  <a:pt x="1155" y="990"/>
                  <a:pt x="1150" y="987"/>
                  <a:pt x="1151" y="990"/>
                </a:cubicBezTo>
                <a:close/>
                <a:moveTo>
                  <a:pt x="845" y="991"/>
                </a:moveTo>
                <a:cubicBezTo>
                  <a:pt x="842" y="993"/>
                  <a:pt x="834" y="994"/>
                  <a:pt x="836" y="998"/>
                </a:cubicBezTo>
                <a:cubicBezTo>
                  <a:pt x="839" y="996"/>
                  <a:pt x="843" y="995"/>
                  <a:pt x="845" y="991"/>
                </a:cubicBezTo>
                <a:close/>
                <a:moveTo>
                  <a:pt x="996" y="992"/>
                </a:moveTo>
                <a:cubicBezTo>
                  <a:pt x="994" y="993"/>
                  <a:pt x="992" y="994"/>
                  <a:pt x="991" y="995"/>
                </a:cubicBezTo>
                <a:cubicBezTo>
                  <a:pt x="994" y="995"/>
                  <a:pt x="996" y="995"/>
                  <a:pt x="996" y="992"/>
                </a:cubicBezTo>
                <a:close/>
                <a:moveTo>
                  <a:pt x="1031" y="997"/>
                </a:moveTo>
                <a:cubicBezTo>
                  <a:pt x="1031" y="995"/>
                  <a:pt x="1034" y="996"/>
                  <a:pt x="1035" y="994"/>
                </a:cubicBezTo>
                <a:cubicBezTo>
                  <a:pt x="1033" y="992"/>
                  <a:pt x="1028" y="996"/>
                  <a:pt x="1031" y="997"/>
                </a:cubicBezTo>
                <a:close/>
                <a:moveTo>
                  <a:pt x="856" y="1002"/>
                </a:moveTo>
                <a:cubicBezTo>
                  <a:pt x="861" y="1004"/>
                  <a:pt x="865" y="997"/>
                  <a:pt x="869" y="995"/>
                </a:cubicBezTo>
                <a:cubicBezTo>
                  <a:pt x="865" y="998"/>
                  <a:pt x="858" y="994"/>
                  <a:pt x="854" y="1000"/>
                </a:cubicBezTo>
                <a:cubicBezTo>
                  <a:pt x="856" y="1001"/>
                  <a:pt x="858" y="997"/>
                  <a:pt x="859" y="999"/>
                </a:cubicBezTo>
                <a:cubicBezTo>
                  <a:pt x="858" y="999"/>
                  <a:pt x="857" y="1000"/>
                  <a:pt x="856" y="1002"/>
                </a:cubicBezTo>
                <a:close/>
                <a:moveTo>
                  <a:pt x="882" y="994"/>
                </a:moveTo>
                <a:cubicBezTo>
                  <a:pt x="880" y="996"/>
                  <a:pt x="873" y="997"/>
                  <a:pt x="876" y="1001"/>
                </a:cubicBezTo>
                <a:cubicBezTo>
                  <a:pt x="880" y="1001"/>
                  <a:pt x="884" y="997"/>
                  <a:pt x="882" y="994"/>
                </a:cubicBezTo>
                <a:close/>
                <a:moveTo>
                  <a:pt x="327" y="1005"/>
                </a:moveTo>
                <a:cubicBezTo>
                  <a:pt x="328" y="1004"/>
                  <a:pt x="332" y="1005"/>
                  <a:pt x="331" y="1002"/>
                </a:cubicBezTo>
                <a:cubicBezTo>
                  <a:pt x="329" y="1002"/>
                  <a:pt x="325" y="1004"/>
                  <a:pt x="327" y="1005"/>
                </a:cubicBezTo>
                <a:close/>
                <a:moveTo>
                  <a:pt x="126" y="1017"/>
                </a:moveTo>
                <a:cubicBezTo>
                  <a:pt x="133" y="1015"/>
                  <a:pt x="141" y="1013"/>
                  <a:pt x="143" y="1006"/>
                </a:cubicBezTo>
                <a:cubicBezTo>
                  <a:pt x="136" y="1000"/>
                  <a:pt x="127" y="1008"/>
                  <a:pt x="126" y="1017"/>
                </a:cubicBezTo>
                <a:close/>
                <a:moveTo>
                  <a:pt x="825" y="1024"/>
                </a:moveTo>
                <a:cubicBezTo>
                  <a:pt x="837" y="1021"/>
                  <a:pt x="845" y="1013"/>
                  <a:pt x="852" y="1005"/>
                </a:cubicBezTo>
                <a:cubicBezTo>
                  <a:pt x="840" y="1006"/>
                  <a:pt x="834" y="1017"/>
                  <a:pt x="825" y="1018"/>
                </a:cubicBezTo>
                <a:cubicBezTo>
                  <a:pt x="827" y="1021"/>
                  <a:pt x="822" y="1022"/>
                  <a:pt x="825" y="1024"/>
                </a:cubicBezTo>
                <a:close/>
                <a:moveTo>
                  <a:pt x="834" y="1010"/>
                </a:moveTo>
                <a:cubicBezTo>
                  <a:pt x="836" y="1007"/>
                  <a:pt x="840" y="1009"/>
                  <a:pt x="840" y="1006"/>
                </a:cubicBezTo>
                <a:cubicBezTo>
                  <a:pt x="838" y="1004"/>
                  <a:pt x="830" y="1007"/>
                  <a:pt x="834" y="1010"/>
                </a:cubicBezTo>
                <a:close/>
                <a:moveTo>
                  <a:pt x="828" y="1006"/>
                </a:moveTo>
                <a:cubicBezTo>
                  <a:pt x="828" y="1009"/>
                  <a:pt x="824" y="1008"/>
                  <a:pt x="824" y="1011"/>
                </a:cubicBezTo>
                <a:cubicBezTo>
                  <a:pt x="827" y="1012"/>
                  <a:pt x="830" y="1012"/>
                  <a:pt x="832" y="1011"/>
                </a:cubicBezTo>
                <a:cubicBezTo>
                  <a:pt x="831" y="1009"/>
                  <a:pt x="830" y="1007"/>
                  <a:pt x="828" y="1006"/>
                </a:cubicBezTo>
                <a:close/>
                <a:moveTo>
                  <a:pt x="985" y="1009"/>
                </a:moveTo>
                <a:cubicBezTo>
                  <a:pt x="977" y="1010"/>
                  <a:pt x="972" y="1015"/>
                  <a:pt x="967" y="1019"/>
                </a:cubicBezTo>
                <a:cubicBezTo>
                  <a:pt x="976" y="1019"/>
                  <a:pt x="982" y="1015"/>
                  <a:pt x="985" y="1009"/>
                </a:cubicBezTo>
                <a:close/>
                <a:moveTo>
                  <a:pt x="1131" y="1012"/>
                </a:moveTo>
                <a:cubicBezTo>
                  <a:pt x="1133" y="1012"/>
                  <a:pt x="1135" y="1011"/>
                  <a:pt x="1136" y="1009"/>
                </a:cubicBezTo>
                <a:cubicBezTo>
                  <a:pt x="1133" y="1009"/>
                  <a:pt x="1131" y="1009"/>
                  <a:pt x="1131" y="1012"/>
                </a:cubicBezTo>
                <a:close/>
                <a:moveTo>
                  <a:pt x="816" y="1013"/>
                </a:moveTo>
                <a:cubicBezTo>
                  <a:pt x="813" y="1013"/>
                  <a:pt x="810" y="1014"/>
                  <a:pt x="808" y="1016"/>
                </a:cubicBezTo>
                <a:cubicBezTo>
                  <a:pt x="811" y="1015"/>
                  <a:pt x="815" y="1015"/>
                  <a:pt x="816" y="1013"/>
                </a:cubicBezTo>
                <a:close/>
                <a:moveTo>
                  <a:pt x="937" y="1026"/>
                </a:moveTo>
                <a:cubicBezTo>
                  <a:pt x="942" y="1026"/>
                  <a:pt x="945" y="1024"/>
                  <a:pt x="948" y="1021"/>
                </a:cubicBezTo>
                <a:cubicBezTo>
                  <a:pt x="947" y="1020"/>
                  <a:pt x="947" y="1017"/>
                  <a:pt x="946" y="1017"/>
                </a:cubicBezTo>
                <a:cubicBezTo>
                  <a:pt x="945" y="1018"/>
                  <a:pt x="942" y="1019"/>
                  <a:pt x="943" y="1016"/>
                </a:cubicBezTo>
                <a:cubicBezTo>
                  <a:pt x="938" y="1018"/>
                  <a:pt x="940" y="1022"/>
                  <a:pt x="937" y="1026"/>
                </a:cubicBezTo>
                <a:close/>
                <a:moveTo>
                  <a:pt x="239" y="1024"/>
                </a:moveTo>
                <a:cubicBezTo>
                  <a:pt x="239" y="1023"/>
                  <a:pt x="244" y="1021"/>
                  <a:pt x="241" y="1019"/>
                </a:cubicBezTo>
                <a:cubicBezTo>
                  <a:pt x="241" y="1021"/>
                  <a:pt x="235" y="1022"/>
                  <a:pt x="239" y="1024"/>
                </a:cubicBezTo>
                <a:close/>
                <a:moveTo>
                  <a:pt x="976" y="1035"/>
                </a:moveTo>
                <a:cubicBezTo>
                  <a:pt x="977" y="1036"/>
                  <a:pt x="983" y="1034"/>
                  <a:pt x="983" y="1030"/>
                </a:cubicBezTo>
                <a:cubicBezTo>
                  <a:pt x="976" y="1034"/>
                  <a:pt x="962" y="1038"/>
                  <a:pt x="956" y="1044"/>
                </a:cubicBezTo>
                <a:cubicBezTo>
                  <a:pt x="965" y="1044"/>
                  <a:pt x="970" y="1039"/>
                  <a:pt x="976" y="1035"/>
                </a:cubicBezTo>
                <a:close/>
                <a:moveTo>
                  <a:pt x="978" y="1043"/>
                </a:moveTo>
                <a:cubicBezTo>
                  <a:pt x="975" y="1043"/>
                  <a:pt x="973" y="1045"/>
                  <a:pt x="972" y="1046"/>
                </a:cubicBezTo>
                <a:cubicBezTo>
                  <a:pt x="974" y="1046"/>
                  <a:pt x="978" y="1046"/>
                  <a:pt x="978" y="1043"/>
                </a:cubicBezTo>
                <a:close/>
                <a:moveTo>
                  <a:pt x="245" y="1049"/>
                </a:moveTo>
                <a:cubicBezTo>
                  <a:pt x="243" y="1053"/>
                  <a:pt x="242" y="1059"/>
                  <a:pt x="240" y="1062"/>
                </a:cubicBezTo>
                <a:cubicBezTo>
                  <a:pt x="248" y="1060"/>
                  <a:pt x="255" y="1056"/>
                  <a:pt x="258" y="1048"/>
                </a:cubicBezTo>
                <a:cubicBezTo>
                  <a:pt x="254" y="1051"/>
                  <a:pt x="250" y="1050"/>
                  <a:pt x="245" y="1049"/>
                </a:cubicBezTo>
                <a:close/>
                <a:moveTo>
                  <a:pt x="921" y="1054"/>
                </a:moveTo>
                <a:cubicBezTo>
                  <a:pt x="923" y="1053"/>
                  <a:pt x="932" y="1052"/>
                  <a:pt x="933" y="1048"/>
                </a:cubicBezTo>
                <a:cubicBezTo>
                  <a:pt x="930" y="1050"/>
                  <a:pt x="923" y="1050"/>
                  <a:pt x="921" y="1054"/>
                </a:cubicBezTo>
                <a:close/>
                <a:moveTo>
                  <a:pt x="926" y="1062"/>
                </a:moveTo>
                <a:cubicBezTo>
                  <a:pt x="928" y="1057"/>
                  <a:pt x="934" y="1057"/>
                  <a:pt x="938" y="1054"/>
                </a:cubicBezTo>
                <a:cubicBezTo>
                  <a:pt x="931" y="1054"/>
                  <a:pt x="925" y="1057"/>
                  <a:pt x="921" y="1060"/>
                </a:cubicBezTo>
                <a:cubicBezTo>
                  <a:pt x="922" y="1061"/>
                  <a:pt x="925" y="1061"/>
                  <a:pt x="926" y="1062"/>
                </a:cubicBezTo>
                <a:close/>
                <a:moveTo>
                  <a:pt x="768" y="1057"/>
                </a:moveTo>
                <a:cubicBezTo>
                  <a:pt x="762" y="1054"/>
                  <a:pt x="760" y="1062"/>
                  <a:pt x="755" y="1060"/>
                </a:cubicBezTo>
                <a:cubicBezTo>
                  <a:pt x="755" y="1063"/>
                  <a:pt x="757" y="1063"/>
                  <a:pt x="758" y="1064"/>
                </a:cubicBezTo>
                <a:cubicBezTo>
                  <a:pt x="761" y="1060"/>
                  <a:pt x="766" y="1061"/>
                  <a:pt x="768" y="1057"/>
                </a:cubicBezTo>
                <a:close/>
                <a:moveTo>
                  <a:pt x="718" y="1059"/>
                </a:moveTo>
                <a:cubicBezTo>
                  <a:pt x="715" y="1059"/>
                  <a:pt x="713" y="1060"/>
                  <a:pt x="712" y="1062"/>
                </a:cubicBezTo>
                <a:cubicBezTo>
                  <a:pt x="713" y="1062"/>
                  <a:pt x="713" y="1063"/>
                  <a:pt x="712" y="1064"/>
                </a:cubicBezTo>
                <a:cubicBezTo>
                  <a:pt x="715" y="1063"/>
                  <a:pt x="718" y="1062"/>
                  <a:pt x="718" y="1059"/>
                </a:cubicBezTo>
                <a:close/>
                <a:moveTo>
                  <a:pt x="906" y="1070"/>
                </a:moveTo>
                <a:cubicBezTo>
                  <a:pt x="911" y="1069"/>
                  <a:pt x="915" y="1067"/>
                  <a:pt x="919" y="1064"/>
                </a:cubicBezTo>
                <a:cubicBezTo>
                  <a:pt x="919" y="1064"/>
                  <a:pt x="918" y="1063"/>
                  <a:pt x="918" y="1062"/>
                </a:cubicBezTo>
                <a:cubicBezTo>
                  <a:pt x="914" y="1065"/>
                  <a:pt x="906" y="1064"/>
                  <a:pt x="906" y="1070"/>
                </a:cubicBezTo>
                <a:close/>
                <a:moveTo>
                  <a:pt x="524" y="1069"/>
                </a:moveTo>
                <a:cubicBezTo>
                  <a:pt x="524" y="1066"/>
                  <a:pt x="526" y="1066"/>
                  <a:pt x="526" y="1063"/>
                </a:cubicBezTo>
                <a:cubicBezTo>
                  <a:pt x="523" y="1062"/>
                  <a:pt x="523" y="1065"/>
                  <a:pt x="522" y="1063"/>
                </a:cubicBezTo>
                <a:cubicBezTo>
                  <a:pt x="522" y="1069"/>
                  <a:pt x="515" y="1064"/>
                  <a:pt x="515" y="1068"/>
                </a:cubicBezTo>
                <a:cubicBezTo>
                  <a:pt x="516" y="1070"/>
                  <a:pt x="521" y="1068"/>
                  <a:pt x="524" y="1069"/>
                </a:cubicBezTo>
                <a:close/>
                <a:moveTo>
                  <a:pt x="678" y="1074"/>
                </a:moveTo>
                <a:cubicBezTo>
                  <a:pt x="691" y="1077"/>
                  <a:pt x="702" y="1069"/>
                  <a:pt x="710" y="1063"/>
                </a:cubicBezTo>
                <a:cubicBezTo>
                  <a:pt x="699" y="1065"/>
                  <a:pt x="688" y="1067"/>
                  <a:pt x="682" y="1073"/>
                </a:cubicBezTo>
                <a:cubicBezTo>
                  <a:pt x="682" y="1072"/>
                  <a:pt x="682" y="1071"/>
                  <a:pt x="681" y="1070"/>
                </a:cubicBezTo>
                <a:cubicBezTo>
                  <a:pt x="682" y="1074"/>
                  <a:pt x="677" y="1071"/>
                  <a:pt x="678" y="1074"/>
                </a:cubicBezTo>
                <a:close/>
                <a:moveTo>
                  <a:pt x="747" y="1066"/>
                </a:moveTo>
                <a:cubicBezTo>
                  <a:pt x="736" y="1067"/>
                  <a:pt x="724" y="1073"/>
                  <a:pt x="716" y="1078"/>
                </a:cubicBezTo>
                <a:cubicBezTo>
                  <a:pt x="727" y="1080"/>
                  <a:pt x="733" y="1070"/>
                  <a:pt x="744" y="1070"/>
                </a:cubicBezTo>
                <a:cubicBezTo>
                  <a:pt x="743" y="1067"/>
                  <a:pt x="746" y="1067"/>
                  <a:pt x="747" y="1066"/>
                </a:cubicBezTo>
                <a:close/>
                <a:moveTo>
                  <a:pt x="1029" y="1088"/>
                </a:moveTo>
                <a:cubicBezTo>
                  <a:pt x="1035" y="1088"/>
                  <a:pt x="1051" y="1081"/>
                  <a:pt x="1048" y="1075"/>
                </a:cubicBezTo>
                <a:cubicBezTo>
                  <a:pt x="1043" y="1080"/>
                  <a:pt x="1034" y="1083"/>
                  <a:pt x="1029" y="1088"/>
                </a:cubicBezTo>
                <a:close/>
                <a:moveTo>
                  <a:pt x="402" y="1084"/>
                </a:moveTo>
                <a:cubicBezTo>
                  <a:pt x="402" y="1086"/>
                  <a:pt x="399" y="1085"/>
                  <a:pt x="399" y="1086"/>
                </a:cubicBezTo>
                <a:cubicBezTo>
                  <a:pt x="402" y="1085"/>
                  <a:pt x="399" y="1089"/>
                  <a:pt x="402" y="1089"/>
                </a:cubicBezTo>
                <a:cubicBezTo>
                  <a:pt x="403" y="1088"/>
                  <a:pt x="405" y="1085"/>
                  <a:pt x="402" y="1084"/>
                </a:cubicBezTo>
                <a:close/>
                <a:moveTo>
                  <a:pt x="710" y="1088"/>
                </a:moveTo>
                <a:cubicBezTo>
                  <a:pt x="708" y="1090"/>
                  <a:pt x="702" y="1089"/>
                  <a:pt x="702" y="1093"/>
                </a:cubicBezTo>
                <a:cubicBezTo>
                  <a:pt x="704" y="1094"/>
                  <a:pt x="707" y="1094"/>
                  <a:pt x="711" y="1094"/>
                </a:cubicBezTo>
                <a:cubicBezTo>
                  <a:pt x="712" y="1092"/>
                  <a:pt x="713" y="1089"/>
                  <a:pt x="710" y="1088"/>
                </a:cubicBezTo>
                <a:close/>
                <a:moveTo>
                  <a:pt x="710" y="1097"/>
                </a:moveTo>
                <a:cubicBezTo>
                  <a:pt x="712" y="1098"/>
                  <a:pt x="715" y="1096"/>
                  <a:pt x="714" y="1099"/>
                </a:cubicBezTo>
                <a:cubicBezTo>
                  <a:pt x="709" y="1100"/>
                  <a:pt x="709" y="1101"/>
                  <a:pt x="709" y="1105"/>
                </a:cubicBezTo>
                <a:cubicBezTo>
                  <a:pt x="711" y="1105"/>
                  <a:pt x="713" y="1105"/>
                  <a:pt x="714" y="1107"/>
                </a:cubicBezTo>
                <a:cubicBezTo>
                  <a:pt x="711" y="1108"/>
                  <a:pt x="710" y="1107"/>
                  <a:pt x="710" y="1109"/>
                </a:cubicBezTo>
                <a:cubicBezTo>
                  <a:pt x="715" y="1109"/>
                  <a:pt x="718" y="1106"/>
                  <a:pt x="721" y="1104"/>
                </a:cubicBezTo>
                <a:cubicBezTo>
                  <a:pt x="718" y="1103"/>
                  <a:pt x="716" y="1107"/>
                  <a:pt x="714" y="1104"/>
                </a:cubicBezTo>
                <a:cubicBezTo>
                  <a:pt x="717" y="1103"/>
                  <a:pt x="722" y="1099"/>
                  <a:pt x="725" y="1101"/>
                </a:cubicBezTo>
                <a:cubicBezTo>
                  <a:pt x="725" y="1103"/>
                  <a:pt x="722" y="1102"/>
                  <a:pt x="722" y="1104"/>
                </a:cubicBezTo>
                <a:cubicBezTo>
                  <a:pt x="725" y="1106"/>
                  <a:pt x="729" y="1104"/>
                  <a:pt x="731" y="1102"/>
                </a:cubicBezTo>
                <a:cubicBezTo>
                  <a:pt x="728" y="1102"/>
                  <a:pt x="726" y="1099"/>
                  <a:pt x="728" y="1097"/>
                </a:cubicBezTo>
                <a:cubicBezTo>
                  <a:pt x="726" y="1097"/>
                  <a:pt x="724" y="1098"/>
                  <a:pt x="724" y="1096"/>
                </a:cubicBezTo>
                <a:cubicBezTo>
                  <a:pt x="724" y="1094"/>
                  <a:pt x="727" y="1095"/>
                  <a:pt x="727" y="1094"/>
                </a:cubicBezTo>
                <a:cubicBezTo>
                  <a:pt x="725" y="1092"/>
                  <a:pt x="723" y="1090"/>
                  <a:pt x="721" y="1089"/>
                </a:cubicBezTo>
                <a:cubicBezTo>
                  <a:pt x="720" y="1095"/>
                  <a:pt x="712" y="1092"/>
                  <a:pt x="710" y="1097"/>
                </a:cubicBezTo>
                <a:close/>
                <a:moveTo>
                  <a:pt x="939" y="1102"/>
                </a:moveTo>
                <a:cubicBezTo>
                  <a:pt x="932" y="1106"/>
                  <a:pt x="924" y="1109"/>
                  <a:pt x="917" y="1113"/>
                </a:cubicBezTo>
                <a:cubicBezTo>
                  <a:pt x="928" y="1113"/>
                  <a:pt x="933" y="1105"/>
                  <a:pt x="940" y="1105"/>
                </a:cubicBezTo>
                <a:cubicBezTo>
                  <a:pt x="940" y="1104"/>
                  <a:pt x="941" y="1102"/>
                  <a:pt x="939" y="1102"/>
                </a:cubicBezTo>
                <a:close/>
                <a:moveTo>
                  <a:pt x="625" y="1108"/>
                </a:moveTo>
                <a:cubicBezTo>
                  <a:pt x="629" y="1107"/>
                  <a:pt x="634" y="1107"/>
                  <a:pt x="635" y="1104"/>
                </a:cubicBezTo>
                <a:cubicBezTo>
                  <a:pt x="631" y="1105"/>
                  <a:pt x="628" y="1105"/>
                  <a:pt x="625" y="1108"/>
                </a:cubicBezTo>
                <a:close/>
                <a:moveTo>
                  <a:pt x="682" y="1117"/>
                </a:moveTo>
                <a:cubicBezTo>
                  <a:pt x="685" y="1117"/>
                  <a:pt x="695" y="1117"/>
                  <a:pt x="697" y="1113"/>
                </a:cubicBezTo>
                <a:cubicBezTo>
                  <a:pt x="693" y="1112"/>
                  <a:pt x="692" y="1113"/>
                  <a:pt x="688" y="1113"/>
                </a:cubicBezTo>
                <a:cubicBezTo>
                  <a:pt x="684" y="1110"/>
                  <a:pt x="689" y="1110"/>
                  <a:pt x="689" y="1108"/>
                </a:cubicBezTo>
                <a:cubicBezTo>
                  <a:pt x="682" y="1108"/>
                  <a:pt x="687" y="1111"/>
                  <a:pt x="682" y="1113"/>
                </a:cubicBezTo>
                <a:cubicBezTo>
                  <a:pt x="686" y="1115"/>
                  <a:pt x="683" y="1115"/>
                  <a:pt x="682" y="1117"/>
                </a:cubicBezTo>
                <a:close/>
                <a:moveTo>
                  <a:pt x="561" y="1110"/>
                </a:moveTo>
                <a:cubicBezTo>
                  <a:pt x="558" y="1112"/>
                  <a:pt x="550" y="1108"/>
                  <a:pt x="547" y="1112"/>
                </a:cubicBezTo>
                <a:cubicBezTo>
                  <a:pt x="551" y="1114"/>
                  <a:pt x="560" y="1114"/>
                  <a:pt x="561" y="1110"/>
                </a:cubicBezTo>
                <a:close/>
                <a:moveTo>
                  <a:pt x="870" y="1113"/>
                </a:moveTo>
                <a:cubicBezTo>
                  <a:pt x="867" y="1113"/>
                  <a:pt x="866" y="1115"/>
                  <a:pt x="863" y="1115"/>
                </a:cubicBezTo>
                <a:cubicBezTo>
                  <a:pt x="865" y="1119"/>
                  <a:pt x="863" y="1120"/>
                  <a:pt x="862" y="1122"/>
                </a:cubicBezTo>
                <a:cubicBezTo>
                  <a:pt x="871" y="1122"/>
                  <a:pt x="869" y="1120"/>
                  <a:pt x="870" y="1113"/>
                </a:cubicBezTo>
                <a:close/>
                <a:moveTo>
                  <a:pt x="809" y="1121"/>
                </a:moveTo>
                <a:cubicBezTo>
                  <a:pt x="806" y="1121"/>
                  <a:pt x="802" y="1120"/>
                  <a:pt x="801" y="1123"/>
                </a:cubicBezTo>
                <a:cubicBezTo>
                  <a:pt x="804" y="1123"/>
                  <a:pt x="807" y="1122"/>
                  <a:pt x="809" y="1121"/>
                </a:cubicBezTo>
                <a:close/>
                <a:moveTo>
                  <a:pt x="742" y="1145"/>
                </a:moveTo>
                <a:cubicBezTo>
                  <a:pt x="746" y="1144"/>
                  <a:pt x="748" y="1141"/>
                  <a:pt x="749" y="1137"/>
                </a:cubicBezTo>
                <a:cubicBezTo>
                  <a:pt x="745" y="1140"/>
                  <a:pt x="743" y="1140"/>
                  <a:pt x="742" y="1145"/>
                </a:cubicBezTo>
                <a:close/>
                <a:moveTo>
                  <a:pt x="571" y="1138"/>
                </a:moveTo>
                <a:cubicBezTo>
                  <a:pt x="568" y="1141"/>
                  <a:pt x="562" y="1142"/>
                  <a:pt x="559" y="1145"/>
                </a:cubicBezTo>
                <a:cubicBezTo>
                  <a:pt x="564" y="1147"/>
                  <a:pt x="569" y="1142"/>
                  <a:pt x="571" y="1138"/>
                </a:cubicBezTo>
                <a:close/>
                <a:moveTo>
                  <a:pt x="611" y="1147"/>
                </a:moveTo>
                <a:cubicBezTo>
                  <a:pt x="609" y="1143"/>
                  <a:pt x="603" y="1146"/>
                  <a:pt x="602" y="1148"/>
                </a:cubicBezTo>
                <a:cubicBezTo>
                  <a:pt x="606" y="1148"/>
                  <a:pt x="610" y="1149"/>
                  <a:pt x="611" y="1147"/>
                </a:cubicBezTo>
                <a:close/>
                <a:moveTo>
                  <a:pt x="634" y="1152"/>
                </a:moveTo>
                <a:cubicBezTo>
                  <a:pt x="638" y="1153"/>
                  <a:pt x="644" y="1149"/>
                  <a:pt x="649" y="1148"/>
                </a:cubicBezTo>
                <a:cubicBezTo>
                  <a:pt x="644" y="1148"/>
                  <a:pt x="637" y="1148"/>
                  <a:pt x="634" y="1152"/>
                </a:cubicBezTo>
                <a:close/>
                <a:moveTo>
                  <a:pt x="695" y="1156"/>
                </a:moveTo>
                <a:cubicBezTo>
                  <a:pt x="689" y="1154"/>
                  <a:pt x="686" y="1160"/>
                  <a:pt x="681" y="1161"/>
                </a:cubicBezTo>
                <a:cubicBezTo>
                  <a:pt x="681" y="1161"/>
                  <a:pt x="680" y="1159"/>
                  <a:pt x="678" y="1160"/>
                </a:cubicBezTo>
                <a:cubicBezTo>
                  <a:pt x="674" y="1160"/>
                  <a:pt x="669" y="1166"/>
                  <a:pt x="662" y="1165"/>
                </a:cubicBezTo>
                <a:cubicBezTo>
                  <a:pt x="667" y="1171"/>
                  <a:pt x="677" y="1165"/>
                  <a:pt x="686" y="1162"/>
                </a:cubicBezTo>
                <a:cubicBezTo>
                  <a:pt x="693" y="1160"/>
                  <a:pt x="701" y="1159"/>
                  <a:pt x="708" y="1157"/>
                </a:cubicBezTo>
                <a:cubicBezTo>
                  <a:pt x="706" y="1151"/>
                  <a:pt x="697" y="1151"/>
                  <a:pt x="695" y="1156"/>
                </a:cubicBezTo>
                <a:close/>
                <a:moveTo>
                  <a:pt x="557" y="1166"/>
                </a:moveTo>
                <a:cubicBezTo>
                  <a:pt x="557" y="1170"/>
                  <a:pt x="558" y="1171"/>
                  <a:pt x="559" y="1174"/>
                </a:cubicBezTo>
                <a:cubicBezTo>
                  <a:pt x="571" y="1173"/>
                  <a:pt x="577" y="1170"/>
                  <a:pt x="582" y="1160"/>
                </a:cubicBezTo>
                <a:cubicBezTo>
                  <a:pt x="572" y="1156"/>
                  <a:pt x="566" y="1165"/>
                  <a:pt x="557" y="1166"/>
                </a:cubicBezTo>
                <a:close/>
                <a:moveTo>
                  <a:pt x="605" y="1161"/>
                </a:moveTo>
                <a:cubicBezTo>
                  <a:pt x="607" y="1163"/>
                  <a:pt x="614" y="1162"/>
                  <a:pt x="615" y="1160"/>
                </a:cubicBezTo>
                <a:cubicBezTo>
                  <a:pt x="612" y="1161"/>
                  <a:pt x="605" y="1158"/>
                  <a:pt x="605" y="1161"/>
                </a:cubicBezTo>
                <a:close/>
                <a:moveTo>
                  <a:pt x="606" y="1170"/>
                </a:moveTo>
                <a:cubicBezTo>
                  <a:pt x="606" y="1168"/>
                  <a:pt x="604" y="1167"/>
                  <a:pt x="605" y="1164"/>
                </a:cubicBezTo>
                <a:cubicBezTo>
                  <a:pt x="601" y="1165"/>
                  <a:pt x="602" y="1162"/>
                  <a:pt x="599" y="1162"/>
                </a:cubicBezTo>
                <a:cubicBezTo>
                  <a:pt x="599" y="1164"/>
                  <a:pt x="599" y="1164"/>
                  <a:pt x="599" y="1164"/>
                </a:cubicBezTo>
                <a:cubicBezTo>
                  <a:pt x="598" y="1164"/>
                  <a:pt x="598" y="1164"/>
                  <a:pt x="598" y="1165"/>
                </a:cubicBezTo>
                <a:cubicBezTo>
                  <a:pt x="601" y="1165"/>
                  <a:pt x="604" y="1165"/>
                  <a:pt x="604" y="1168"/>
                </a:cubicBezTo>
                <a:cubicBezTo>
                  <a:pt x="601" y="1168"/>
                  <a:pt x="598" y="1169"/>
                  <a:pt x="595" y="1171"/>
                </a:cubicBezTo>
                <a:cubicBezTo>
                  <a:pt x="599" y="1174"/>
                  <a:pt x="602" y="1170"/>
                  <a:pt x="606" y="1170"/>
                </a:cubicBezTo>
                <a:close/>
                <a:moveTo>
                  <a:pt x="811" y="1194"/>
                </a:moveTo>
                <a:cubicBezTo>
                  <a:pt x="821" y="1191"/>
                  <a:pt x="837" y="1185"/>
                  <a:pt x="847" y="1179"/>
                </a:cubicBezTo>
                <a:cubicBezTo>
                  <a:pt x="838" y="1180"/>
                  <a:pt x="830" y="1185"/>
                  <a:pt x="822" y="1188"/>
                </a:cubicBezTo>
                <a:cubicBezTo>
                  <a:pt x="819" y="1189"/>
                  <a:pt x="811" y="1188"/>
                  <a:pt x="811" y="1194"/>
                </a:cubicBezTo>
                <a:close/>
                <a:moveTo>
                  <a:pt x="569" y="1181"/>
                </a:moveTo>
                <a:cubicBezTo>
                  <a:pt x="567" y="1182"/>
                  <a:pt x="563" y="1182"/>
                  <a:pt x="563" y="1185"/>
                </a:cubicBezTo>
                <a:cubicBezTo>
                  <a:pt x="566" y="1184"/>
                  <a:pt x="574" y="1187"/>
                  <a:pt x="577" y="1184"/>
                </a:cubicBezTo>
                <a:cubicBezTo>
                  <a:pt x="574" y="1183"/>
                  <a:pt x="568" y="1186"/>
                  <a:pt x="569" y="1181"/>
                </a:cubicBezTo>
                <a:close/>
                <a:moveTo>
                  <a:pt x="596" y="1188"/>
                </a:moveTo>
                <a:cubicBezTo>
                  <a:pt x="598" y="1188"/>
                  <a:pt x="599" y="1189"/>
                  <a:pt x="599" y="1191"/>
                </a:cubicBezTo>
                <a:cubicBezTo>
                  <a:pt x="604" y="1191"/>
                  <a:pt x="609" y="1191"/>
                  <a:pt x="612" y="1188"/>
                </a:cubicBezTo>
                <a:cubicBezTo>
                  <a:pt x="606" y="1188"/>
                  <a:pt x="602" y="1187"/>
                  <a:pt x="596" y="1188"/>
                </a:cubicBezTo>
                <a:close/>
                <a:moveTo>
                  <a:pt x="1057" y="131"/>
                </a:moveTo>
                <a:cubicBezTo>
                  <a:pt x="1067" y="127"/>
                  <a:pt x="1072" y="123"/>
                  <a:pt x="1082" y="118"/>
                </a:cubicBezTo>
                <a:cubicBezTo>
                  <a:pt x="1083" y="123"/>
                  <a:pt x="1077" y="128"/>
                  <a:pt x="1081" y="129"/>
                </a:cubicBezTo>
                <a:cubicBezTo>
                  <a:pt x="1086" y="124"/>
                  <a:pt x="1095" y="123"/>
                  <a:pt x="1102" y="116"/>
                </a:cubicBezTo>
                <a:cubicBezTo>
                  <a:pt x="1102" y="118"/>
                  <a:pt x="1103" y="117"/>
                  <a:pt x="1103" y="118"/>
                </a:cubicBezTo>
                <a:cubicBezTo>
                  <a:pt x="1104" y="130"/>
                  <a:pt x="1088" y="126"/>
                  <a:pt x="1085" y="135"/>
                </a:cubicBezTo>
                <a:cubicBezTo>
                  <a:pt x="1086" y="136"/>
                  <a:pt x="1089" y="136"/>
                  <a:pt x="1089" y="139"/>
                </a:cubicBezTo>
                <a:cubicBezTo>
                  <a:pt x="1103" y="136"/>
                  <a:pt x="1112" y="135"/>
                  <a:pt x="1125" y="131"/>
                </a:cubicBezTo>
                <a:cubicBezTo>
                  <a:pt x="1135" y="149"/>
                  <a:pt x="1100" y="141"/>
                  <a:pt x="1105" y="156"/>
                </a:cubicBezTo>
                <a:cubicBezTo>
                  <a:pt x="1108" y="158"/>
                  <a:pt x="1109" y="155"/>
                  <a:pt x="1111" y="157"/>
                </a:cubicBezTo>
                <a:cubicBezTo>
                  <a:pt x="1106" y="157"/>
                  <a:pt x="1109" y="161"/>
                  <a:pt x="1111" y="162"/>
                </a:cubicBezTo>
                <a:cubicBezTo>
                  <a:pt x="1108" y="165"/>
                  <a:pt x="1099" y="166"/>
                  <a:pt x="1100" y="169"/>
                </a:cubicBezTo>
                <a:cubicBezTo>
                  <a:pt x="1104" y="167"/>
                  <a:pt x="1110" y="164"/>
                  <a:pt x="1115" y="165"/>
                </a:cubicBezTo>
                <a:cubicBezTo>
                  <a:pt x="1115" y="161"/>
                  <a:pt x="1118" y="161"/>
                  <a:pt x="1118" y="158"/>
                </a:cubicBezTo>
                <a:cubicBezTo>
                  <a:pt x="1116" y="158"/>
                  <a:pt x="1115" y="157"/>
                  <a:pt x="1115" y="154"/>
                </a:cubicBezTo>
                <a:cubicBezTo>
                  <a:pt x="1118" y="152"/>
                  <a:pt x="1119" y="148"/>
                  <a:pt x="1123" y="146"/>
                </a:cubicBezTo>
                <a:cubicBezTo>
                  <a:pt x="1127" y="146"/>
                  <a:pt x="1129" y="150"/>
                  <a:pt x="1129" y="154"/>
                </a:cubicBezTo>
                <a:cubicBezTo>
                  <a:pt x="1143" y="157"/>
                  <a:pt x="1173" y="157"/>
                  <a:pt x="1180" y="143"/>
                </a:cubicBezTo>
                <a:cubicBezTo>
                  <a:pt x="1182" y="144"/>
                  <a:pt x="1184" y="144"/>
                  <a:pt x="1184" y="146"/>
                </a:cubicBezTo>
                <a:cubicBezTo>
                  <a:pt x="1184" y="154"/>
                  <a:pt x="1178" y="159"/>
                  <a:pt x="1185" y="163"/>
                </a:cubicBezTo>
                <a:cubicBezTo>
                  <a:pt x="1184" y="166"/>
                  <a:pt x="1181" y="166"/>
                  <a:pt x="1179" y="167"/>
                </a:cubicBezTo>
                <a:cubicBezTo>
                  <a:pt x="1189" y="181"/>
                  <a:pt x="1172" y="189"/>
                  <a:pt x="1167" y="197"/>
                </a:cubicBezTo>
                <a:cubicBezTo>
                  <a:pt x="1178" y="197"/>
                  <a:pt x="1189" y="194"/>
                  <a:pt x="1195" y="190"/>
                </a:cubicBezTo>
                <a:cubicBezTo>
                  <a:pt x="1191" y="185"/>
                  <a:pt x="1196" y="177"/>
                  <a:pt x="1201" y="176"/>
                </a:cubicBezTo>
                <a:cubicBezTo>
                  <a:pt x="1201" y="177"/>
                  <a:pt x="1202" y="178"/>
                  <a:pt x="1201" y="180"/>
                </a:cubicBezTo>
                <a:cubicBezTo>
                  <a:pt x="1205" y="178"/>
                  <a:pt x="1208" y="175"/>
                  <a:pt x="1213" y="175"/>
                </a:cubicBezTo>
                <a:cubicBezTo>
                  <a:pt x="1213" y="173"/>
                  <a:pt x="1212" y="172"/>
                  <a:pt x="1214" y="170"/>
                </a:cubicBezTo>
                <a:cubicBezTo>
                  <a:pt x="1217" y="170"/>
                  <a:pt x="1214" y="175"/>
                  <a:pt x="1216" y="174"/>
                </a:cubicBezTo>
                <a:cubicBezTo>
                  <a:pt x="1218" y="172"/>
                  <a:pt x="1221" y="172"/>
                  <a:pt x="1221" y="168"/>
                </a:cubicBezTo>
                <a:cubicBezTo>
                  <a:pt x="1216" y="171"/>
                  <a:pt x="1214" y="167"/>
                  <a:pt x="1212" y="164"/>
                </a:cubicBezTo>
                <a:cubicBezTo>
                  <a:pt x="1214" y="162"/>
                  <a:pt x="1218" y="163"/>
                  <a:pt x="1220" y="161"/>
                </a:cubicBezTo>
                <a:cubicBezTo>
                  <a:pt x="1217" y="153"/>
                  <a:pt x="1223" y="145"/>
                  <a:pt x="1223" y="138"/>
                </a:cubicBezTo>
                <a:cubicBezTo>
                  <a:pt x="1229" y="135"/>
                  <a:pt x="1233" y="128"/>
                  <a:pt x="1236" y="122"/>
                </a:cubicBezTo>
                <a:cubicBezTo>
                  <a:pt x="1228" y="125"/>
                  <a:pt x="1216" y="140"/>
                  <a:pt x="1208" y="128"/>
                </a:cubicBezTo>
                <a:cubicBezTo>
                  <a:pt x="1211" y="116"/>
                  <a:pt x="1226" y="108"/>
                  <a:pt x="1230" y="97"/>
                </a:cubicBezTo>
                <a:cubicBezTo>
                  <a:pt x="1225" y="99"/>
                  <a:pt x="1221" y="103"/>
                  <a:pt x="1214" y="102"/>
                </a:cubicBezTo>
                <a:cubicBezTo>
                  <a:pt x="1215" y="98"/>
                  <a:pt x="1211" y="94"/>
                  <a:pt x="1210" y="89"/>
                </a:cubicBezTo>
                <a:cubicBezTo>
                  <a:pt x="1211" y="84"/>
                  <a:pt x="1215" y="81"/>
                  <a:pt x="1219" y="78"/>
                </a:cubicBezTo>
                <a:cubicBezTo>
                  <a:pt x="1206" y="82"/>
                  <a:pt x="1196" y="91"/>
                  <a:pt x="1182" y="89"/>
                </a:cubicBezTo>
                <a:cubicBezTo>
                  <a:pt x="1182" y="86"/>
                  <a:pt x="1184" y="85"/>
                  <a:pt x="1186" y="85"/>
                </a:cubicBezTo>
                <a:cubicBezTo>
                  <a:pt x="1187" y="85"/>
                  <a:pt x="1187" y="88"/>
                  <a:pt x="1190" y="87"/>
                </a:cubicBezTo>
                <a:cubicBezTo>
                  <a:pt x="1192" y="86"/>
                  <a:pt x="1191" y="83"/>
                  <a:pt x="1193" y="82"/>
                </a:cubicBezTo>
                <a:cubicBezTo>
                  <a:pt x="1197" y="82"/>
                  <a:pt x="1199" y="79"/>
                  <a:pt x="1202" y="76"/>
                </a:cubicBezTo>
                <a:cubicBezTo>
                  <a:pt x="1208" y="74"/>
                  <a:pt x="1214" y="73"/>
                  <a:pt x="1213" y="65"/>
                </a:cubicBezTo>
                <a:cubicBezTo>
                  <a:pt x="1211" y="63"/>
                  <a:pt x="1211" y="66"/>
                  <a:pt x="1208" y="65"/>
                </a:cubicBezTo>
                <a:cubicBezTo>
                  <a:pt x="1209" y="63"/>
                  <a:pt x="1207" y="63"/>
                  <a:pt x="1207" y="61"/>
                </a:cubicBezTo>
                <a:cubicBezTo>
                  <a:pt x="1211" y="57"/>
                  <a:pt x="1216" y="53"/>
                  <a:pt x="1220" y="49"/>
                </a:cubicBezTo>
                <a:cubicBezTo>
                  <a:pt x="1211" y="49"/>
                  <a:pt x="1207" y="54"/>
                  <a:pt x="1197" y="53"/>
                </a:cubicBezTo>
                <a:cubicBezTo>
                  <a:pt x="1201" y="47"/>
                  <a:pt x="1207" y="43"/>
                  <a:pt x="1211" y="37"/>
                </a:cubicBezTo>
                <a:cubicBezTo>
                  <a:pt x="1204" y="37"/>
                  <a:pt x="1197" y="45"/>
                  <a:pt x="1191" y="40"/>
                </a:cubicBezTo>
                <a:cubicBezTo>
                  <a:pt x="1187" y="33"/>
                  <a:pt x="1196" y="30"/>
                  <a:pt x="1195" y="27"/>
                </a:cubicBezTo>
                <a:cubicBezTo>
                  <a:pt x="1195" y="29"/>
                  <a:pt x="1190" y="29"/>
                  <a:pt x="1191" y="27"/>
                </a:cubicBezTo>
                <a:cubicBezTo>
                  <a:pt x="1191" y="24"/>
                  <a:pt x="1191" y="24"/>
                  <a:pt x="1193" y="21"/>
                </a:cubicBezTo>
                <a:cubicBezTo>
                  <a:pt x="1188" y="22"/>
                  <a:pt x="1187" y="19"/>
                  <a:pt x="1185" y="17"/>
                </a:cubicBezTo>
                <a:cubicBezTo>
                  <a:pt x="1186" y="13"/>
                  <a:pt x="1192" y="14"/>
                  <a:pt x="1191" y="9"/>
                </a:cubicBezTo>
                <a:cubicBezTo>
                  <a:pt x="1169" y="0"/>
                  <a:pt x="1158" y="26"/>
                  <a:pt x="1138" y="26"/>
                </a:cubicBezTo>
                <a:cubicBezTo>
                  <a:pt x="1138" y="30"/>
                  <a:pt x="1137" y="33"/>
                  <a:pt x="1135" y="37"/>
                </a:cubicBezTo>
                <a:cubicBezTo>
                  <a:pt x="1139" y="37"/>
                  <a:pt x="1144" y="31"/>
                  <a:pt x="1146" y="36"/>
                </a:cubicBezTo>
                <a:cubicBezTo>
                  <a:pt x="1134" y="51"/>
                  <a:pt x="1109" y="51"/>
                  <a:pt x="1093" y="63"/>
                </a:cubicBezTo>
                <a:cubicBezTo>
                  <a:pt x="1096" y="62"/>
                  <a:pt x="1095" y="64"/>
                  <a:pt x="1094" y="65"/>
                </a:cubicBezTo>
                <a:cubicBezTo>
                  <a:pt x="1098" y="66"/>
                  <a:pt x="1101" y="68"/>
                  <a:pt x="1103" y="70"/>
                </a:cubicBezTo>
                <a:cubicBezTo>
                  <a:pt x="1104" y="74"/>
                  <a:pt x="1100" y="74"/>
                  <a:pt x="1101" y="78"/>
                </a:cubicBezTo>
                <a:cubicBezTo>
                  <a:pt x="1108" y="90"/>
                  <a:pt x="1107" y="106"/>
                  <a:pt x="1094" y="112"/>
                </a:cubicBezTo>
                <a:cubicBezTo>
                  <a:pt x="1090" y="108"/>
                  <a:pt x="1082" y="112"/>
                  <a:pt x="1079" y="109"/>
                </a:cubicBezTo>
                <a:cubicBezTo>
                  <a:pt x="1080" y="106"/>
                  <a:pt x="1082" y="105"/>
                  <a:pt x="1084" y="104"/>
                </a:cubicBezTo>
                <a:cubicBezTo>
                  <a:pt x="1085" y="106"/>
                  <a:pt x="1086" y="106"/>
                  <a:pt x="1085" y="108"/>
                </a:cubicBezTo>
                <a:cubicBezTo>
                  <a:pt x="1094" y="106"/>
                  <a:pt x="1099" y="95"/>
                  <a:pt x="1098" y="86"/>
                </a:cubicBezTo>
                <a:cubicBezTo>
                  <a:pt x="1096" y="85"/>
                  <a:pt x="1094" y="88"/>
                  <a:pt x="1093" y="86"/>
                </a:cubicBezTo>
                <a:cubicBezTo>
                  <a:pt x="1095" y="83"/>
                  <a:pt x="1094" y="83"/>
                  <a:pt x="1093" y="79"/>
                </a:cubicBezTo>
                <a:cubicBezTo>
                  <a:pt x="1083" y="79"/>
                  <a:pt x="1080" y="86"/>
                  <a:pt x="1074" y="90"/>
                </a:cubicBezTo>
                <a:cubicBezTo>
                  <a:pt x="1076" y="96"/>
                  <a:pt x="1078" y="103"/>
                  <a:pt x="1074" y="108"/>
                </a:cubicBezTo>
                <a:cubicBezTo>
                  <a:pt x="1065" y="111"/>
                  <a:pt x="1061" y="120"/>
                  <a:pt x="1055" y="127"/>
                </a:cubicBezTo>
                <a:cubicBezTo>
                  <a:pt x="1057" y="127"/>
                  <a:pt x="1055" y="131"/>
                  <a:pt x="1057" y="131"/>
                </a:cubicBezTo>
                <a:close/>
                <a:moveTo>
                  <a:pt x="1218" y="20"/>
                </a:moveTo>
                <a:cubicBezTo>
                  <a:pt x="1212" y="21"/>
                  <a:pt x="1203" y="24"/>
                  <a:pt x="1201" y="26"/>
                </a:cubicBezTo>
                <a:cubicBezTo>
                  <a:pt x="1208" y="25"/>
                  <a:pt x="1214" y="25"/>
                  <a:pt x="1218" y="20"/>
                </a:cubicBezTo>
                <a:close/>
                <a:moveTo>
                  <a:pt x="1239" y="43"/>
                </a:moveTo>
                <a:cubicBezTo>
                  <a:pt x="1239" y="44"/>
                  <a:pt x="1237" y="44"/>
                  <a:pt x="1236" y="43"/>
                </a:cubicBezTo>
                <a:cubicBezTo>
                  <a:pt x="1236" y="41"/>
                  <a:pt x="1239" y="42"/>
                  <a:pt x="1239" y="40"/>
                </a:cubicBezTo>
                <a:cubicBezTo>
                  <a:pt x="1237" y="41"/>
                  <a:pt x="1237" y="38"/>
                  <a:pt x="1236" y="37"/>
                </a:cubicBezTo>
                <a:cubicBezTo>
                  <a:pt x="1238" y="36"/>
                  <a:pt x="1238" y="33"/>
                  <a:pt x="1240" y="32"/>
                </a:cubicBezTo>
                <a:cubicBezTo>
                  <a:pt x="1237" y="32"/>
                  <a:pt x="1236" y="35"/>
                  <a:pt x="1234" y="37"/>
                </a:cubicBezTo>
                <a:cubicBezTo>
                  <a:pt x="1238" y="42"/>
                  <a:pt x="1223" y="44"/>
                  <a:pt x="1221" y="50"/>
                </a:cubicBezTo>
                <a:cubicBezTo>
                  <a:pt x="1228" y="50"/>
                  <a:pt x="1239" y="48"/>
                  <a:pt x="1239" y="43"/>
                </a:cubicBezTo>
                <a:close/>
                <a:moveTo>
                  <a:pt x="1204" y="47"/>
                </a:moveTo>
                <a:cubicBezTo>
                  <a:pt x="1210" y="48"/>
                  <a:pt x="1212" y="45"/>
                  <a:pt x="1214" y="43"/>
                </a:cubicBezTo>
                <a:cubicBezTo>
                  <a:pt x="1211" y="45"/>
                  <a:pt x="1206" y="42"/>
                  <a:pt x="1204" y="47"/>
                </a:cubicBezTo>
                <a:close/>
                <a:moveTo>
                  <a:pt x="1117" y="481"/>
                </a:moveTo>
                <a:cubicBezTo>
                  <a:pt x="1118" y="481"/>
                  <a:pt x="1118" y="481"/>
                  <a:pt x="1119" y="481"/>
                </a:cubicBezTo>
                <a:cubicBezTo>
                  <a:pt x="1118" y="481"/>
                  <a:pt x="1118" y="481"/>
                  <a:pt x="1117" y="481"/>
                </a:cubicBezTo>
                <a:close/>
                <a:moveTo>
                  <a:pt x="1284" y="478"/>
                </a:moveTo>
                <a:cubicBezTo>
                  <a:pt x="1280" y="478"/>
                  <a:pt x="1276" y="483"/>
                  <a:pt x="1274" y="481"/>
                </a:cubicBezTo>
                <a:cubicBezTo>
                  <a:pt x="1274" y="479"/>
                  <a:pt x="1277" y="479"/>
                  <a:pt x="1277" y="476"/>
                </a:cubicBezTo>
                <a:cubicBezTo>
                  <a:pt x="1263" y="476"/>
                  <a:pt x="1257" y="490"/>
                  <a:pt x="1237" y="485"/>
                </a:cubicBezTo>
                <a:cubicBezTo>
                  <a:pt x="1236" y="486"/>
                  <a:pt x="1232" y="490"/>
                  <a:pt x="1229" y="487"/>
                </a:cubicBezTo>
                <a:cubicBezTo>
                  <a:pt x="1233" y="485"/>
                  <a:pt x="1236" y="483"/>
                  <a:pt x="1239" y="480"/>
                </a:cubicBezTo>
                <a:cubicBezTo>
                  <a:pt x="1236" y="480"/>
                  <a:pt x="1232" y="485"/>
                  <a:pt x="1230" y="483"/>
                </a:cubicBezTo>
                <a:cubicBezTo>
                  <a:pt x="1233" y="480"/>
                  <a:pt x="1237" y="479"/>
                  <a:pt x="1240" y="475"/>
                </a:cubicBezTo>
                <a:cubicBezTo>
                  <a:pt x="1239" y="474"/>
                  <a:pt x="1238" y="473"/>
                  <a:pt x="1238" y="471"/>
                </a:cubicBezTo>
                <a:cubicBezTo>
                  <a:pt x="1239" y="471"/>
                  <a:pt x="1240" y="470"/>
                  <a:pt x="1242" y="469"/>
                </a:cubicBezTo>
                <a:cubicBezTo>
                  <a:pt x="1250" y="479"/>
                  <a:pt x="1256" y="465"/>
                  <a:pt x="1266" y="463"/>
                </a:cubicBezTo>
                <a:cubicBezTo>
                  <a:pt x="1266" y="467"/>
                  <a:pt x="1266" y="467"/>
                  <a:pt x="1266" y="467"/>
                </a:cubicBezTo>
                <a:cubicBezTo>
                  <a:pt x="1269" y="468"/>
                  <a:pt x="1272" y="463"/>
                  <a:pt x="1270" y="462"/>
                </a:cubicBezTo>
                <a:cubicBezTo>
                  <a:pt x="1270" y="463"/>
                  <a:pt x="1268" y="463"/>
                  <a:pt x="1267" y="462"/>
                </a:cubicBezTo>
                <a:cubicBezTo>
                  <a:pt x="1270" y="457"/>
                  <a:pt x="1282" y="456"/>
                  <a:pt x="1281" y="451"/>
                </a:cubicBezTo>
                <a:cubicBezTo>
                  <a:pt x="1277" y="456"/>
                  <a:pt x="1269" y="456"/>
                  <a:pt x="1263" y="457"/>
                </a:cubicBezTo>
                <a:cubicBezTo>
                  <a:pt x="1265" y="462"/>
                  <a:pt x="1259" y="464"/>
                  <a:pt x="1256" y="465"/>
                </a:cubicBezTo>
                <a:cubicBezTo>
                  <a:pt x="1253" y="461"/>
                  <a:pt x="1247" y="466"/>
                  <a:pt x="1244" y="465"/>
                </a:cubicBezTo>
                <a:cubicBezTo>
                  <a:pt x="1244" y="467"/>
                  <a:pt x="1243" y="468"/>
                  <a:pt x="1242" y="468"/>
                </a:cubicBezTo>
                <a:cubicBezTo>
                  <a:pt x="1230" y="469"/>
                  <a:pt x="1219" y="479"/>
                  <a:pt x="1209" y="485"/>
                </a:cubicBezTo>
                <a:cubicBezTo>
                  <a:pt x="1212" y="487"/>
                  <a:pt x="1210" y="494"/>
                  <a:pt x="1208" y="496"/>
                </a:cubicBezTo>
                <a:cubicBezTo>
                  <a:pt x="1205" y="497"/>
                  <a:pt x="1202" y="498"/>
                  <a:pt x="1200" y="499"/>
                </a:cubicBezTo>
                <a:cubicBezTo>
                  <a:pt x="1200" y="504"/>
                  <a:pt x="1204" y="505"/>
                  <a:pt x="1203" y="510"/>
                </a:cubicBezTo>
                <a:cubicBezTo>
                  <a:pt x="1199" y="511"/>
                  <a:pt x="1195" y="513"/>
                  <a:pt x="1192" y="508"/>
                </a:cubicBezTo>
                <a:cubicBezTo>
                  <a:pt x="1188" y="507"/>
                  <a:pt x="1188" y="510"/>
                  <a:pt x="1184" y="510"/>
                </a:cubicBezTo>
                <a:cubicBezTo>
                  <a:pt x="1184" y="504"/>
                  <a:pt x="1184" y="504"/>
                  <a:pt x="1184" y="504"/>
                </a:cubicBezTo>
                <a:cubicBezTo>
                  <a:pt x="1192" y="501"/>
                  <a:pt x="1199" y="497"/>
                  <a:pt x="1204" y="491"/>
                </a:cubicBezTo>
                <a:cubicBezTo>
                  <a:pt x="1200" y="491"/>
                  <a:pt x="1199" y="495"/>
                  <a:pt x="1194" y="494"/>
                </a:cubicBezTo>
                <a:cubicBezTo>
                  <a:pt x="1194" y="493"/>
                  <a:pt x="1194" y="492"/>
                  <a:pt x="1193" y="492"/>
                </a:cubicBezTo>
                <a:cubicBezTo>
                  <a:pt x="1191" y="493"/>
                  <a:pt x="1189" y="495"/>
                  <a:pt x="1186" y="495"/>
                </a:cubicBezTo>
                <a:cubicBezTo>
                  <a:pt x="1184" y="494"/>
                  <a:pt x="1185" y="491"/>
                  <a:pt x="1182" y="490"/>
                </a:cubicBezTo>
                <a:cubicBezTo>
                  <a:pt x="1181" y="492"/>
                  <a:pt x="1181" y="496"/>
                  <a:pt x="1178" y="496"/>
                </a:cubicBezTo>
                <a:cubicBezTo>
                  <a:pt x="1180" y="496"/>
                  <a:pt x="1180" y="499"/>
                  <a:pt x="1179" y="501"/>
                </a:cubicBezTo>
                <a:cubicBezTo>
                  <a:pt x="1179" y="504"/>
                  <a:pt x="1172" y="505"/>
                  <a:pt x="1173" y="508"/>
                </a:cubicBezTo>
                <a:cubicBezTo>
                  <a:pt x="1177" y="507"/>
                  <a:pt x="1179" y="501"/>
                  <a:pt x="1183" y="504"/>
                </a:cubicBezTo>
                <a:cubicBezTo>
                  <a:pt x="1179" y="506"/>
                  <a:pt x="1175" y="509"/>
                  <a:pt x="1173" y="514"/>
                </a:cubicBezTo>
                <a:cubicBezTo>
                  <a:pt x="1170" y="513"/>
                  <a:pt x="1170" y="516"/>
                  <a:pt x="1168" y="516"/>
                </a:cubicBezTo>
                <a:cubicBezTo>
                  <a:pt x="1166" y="512"/>
                  <a:pt x="1166" y="512"/>
                  <a:pt x="1167" y="508"/>
                </a:cubicBezTo>
                <a:cubicBezTo>
                  <a:pt x="1159" y="508"/>
                  <a:pt x="1160" y="498"/>
                  <a:pt x="1156" y="494"/>
                </a:cubicBezTo>
                <a:cubicBezTo>
                  <a:pt x="1152" y="493"/>
                  <a:pt x="1153" y="496"/>
                  <a:pt x="1150" y="495"/>
                </a:cubicBezTo>
                <a:cubicBezTo>
                  <a:pt x="1150" y="493"/>
                  <a:pt x="1147" y="493"/>
                  <a:pt x="1147" y="492"/>
                </a:cubicBezTo>
                <a:cubicBezTo>
                  <a:pt x="1147" y="490"/>
                  <a:pt x="1149" y="486"/>
                  <a:pt x="1147" y="485"/>
                </a:cubicBezTo>
                <a:cubicBezTo>
                  <a:pt x="1146" y="487"/>
                  <a:pt x="1141" y="485"/>
                  <a:pt x="1140" y="484"/>
                </a:cubicBezTo>
                <a:cubicBezTo>
                  <a:pt x="1140" y="481"/>
                  <a:pt x="1140" y="478"/>
                  <a:pt x="1144" y="476"/>
                </a:cubicBezTo>
                <a:cubicBezTo>
                  <a:pt x="1139" y="475"/>
                  <a:pt x="1138" y="476"/>
                  <a:pt x="1134" y="477"/>
                </a:cubicBezTo>
                <a:cubicBezTo>
                  <a:pt x="1133" y="470"/>
                  <a:pt x="1145" y="471"/>
                  <a:pt x="1145" y="467"/>
                </a:cubicBezTo>
                <a:cubicBezTo>
                  <a:pt x="1135" y="466"/>
                  <a:pt x="1132" y="477"/>
                  <a:pt x="1127" y="481"/>
                </a:cubicBezTo>
                <a:cubicBezTo>
                  <a:pt x="1127" y="477"/>
                  <a:pt x="1127" y="477"/>
                  <a:pt x="1127" y="477"/>
                </a:cubicBezTo>
                <a:cubicBezTo>
                  <a:pt x="1123" y="478"/>
                  <a:pt x="1122" y="480"/>
                  <a:pt x="1119" y="481"/>
                </a:cubicBezTo>
                <a:cubicBezTo>
                  <a:pt x="1120" y="481"/>
                  <a:pt x="1118" y="482"/>
                  <a:pt x="1118" y="483"/>
                </a:cubicBezTo>
                <a:cubicBezTo>
                  <a:pt x="1120" y="484"/>
                  <a:pt x="1121" y="479"/>
                  <a:pt x="1123" y="482"/>
                </a:cubicBezTo>
                <a:cubicBezTo>
                  <a:pt x="1122" y="483"/>
                  <a:pt x="1121" y="485"/>
                  <a:pt x="1122" y="487"/>
                </a:cubicBezTo>
                <a:cubicBezTo>
                  <a:pt x="1123" y="489"/>
                  <a:pt x="1126" y="488"/>
                  <a:pt x="1127" y="490"/>
                </a:cubicBezTo>
                <a:cubicBezTo>
                  <a:pt x="1126" y="492"/>
                  <a:pt x="1125" y="494"/>
                  <a:pt x="1122" y="494"/>
                </a:cubicBezTo>
                <a:cubicBezTo>
                  <a:pt x="1122" y="493"/>
                  <a:pt x="1123" y="492"/>
                  <a:pt x="1122" y="492"/>
                </a:cubicBezTo>
                <a:cubicBezTo>
                  <a:pt x="1121" y="496"/>
                  <a:pt x="1117" y="492"/>
                  <a:pt x="1114" y="495"/>
                </a:cubicBezTo>
                <a:cubicBezTo>
                  <a:pt x="1115" y="494"/>
                  <a:pt x="1116" y="493"/>
                  <a:pt x="1116" y="492"/>
                </a:cubicBezTo>
                <a:cubicBezTo>
                  <a:pt x="1113" y="491"/>
                  <a:pt x="1112" y="493"/>
                  <a:pt x="1108" y="493"/>
                </a:cubicBezTo>
                <a:cubicBezTo>
                  <a:pt x="1107" y="497"/>
                  <a:pt x="1110" y="498"/>
                  <a:pt x="1112" y="499"/>
                </a:cubicBezTo>
                <a:cubicBezTo>
                  <a:pt x="1106" y="505"/>
                  <a:pt x="1101" y="501"/>
                  <a:pt x="1094" y="505"/>
                </a:cubicBezTo>
                <a:cubicBezTo>
                  <a:pt x="1094" y="504"/>
                  <a:pt x="1094" y="502"/>
                  <a:pt x="1093" y="502"/>
                </a:cubicBezTo>
                <a:cubicBezTo>
                  <a:pt x="1092" y="505"/>
                  <a:pt x="1090" y="508"/>
                  <a:pt x="1086" y="508"/>
                </a:cubicBezTo>
                <a:cubicBezTo>
                  <a:pt x="1086" y="508"/>
                  <a:pt x="1085" y="507"/>
                  <a:pt x="1085" y="507"/>
                </a:cubicBezTo>
                <a:cubicBezTo>
                  <a:pt x="1089" y="500"/>
                  <a:pt x="1096" y="497"/>
                  <a:pt x="1104" y="494"/>
                </a:cubicBezTo>
                <a:cubicBezTo>
                  <a:pt x="1104" y="490"/>
                  <a:pt x="1109" y="491"/>
                  <a:pt x="1111" y="488"/>
                </a:cubicBezTo>
                <a:cubicBezTo>
                  <a:pt x="1100" y="492"/>
                  <a:pt x="1093" y="498"/>
                  <a:pt x="1083" y="499"/>
                </a:cubicBezTo>
                <a:cubicBezTo>
                  <a:pt x="1083" y="498"/>
                  <a:pt x="1082" y="496"/>
                  <a:pt x="1080" y="496"/>
                </a:cubicBezTo>
                <a:cubicBezTo>
                  <a:pt x="1080" y="500"/>
                  <a:pt x="1077" y="501"/>
                  <a:pt x="1075" y="498"/>
                </a:cubicBezTo>
                <a:cubicBezTo>
                  <a:pt x="1075" y="502"/>
                  <a:pt x="1070" y="500"/>
                  <a:pt x="1070" y="504"/>
                </a:cubicBezTo>
                <a:cubicBezTo>
                  <a:pt x="1071" y="504"/>
                  <a:pt x="1072" y="505"/>
                  <a:pt x="1072" y="506"/>
                </a:cubicBezTo>
                <a:cubicBezTo>
                  <a:pt x="1068" y="506"/>
                  <a:pt x="1068" y="510"/>
                  <a:pt x="1066" y="511"/>
                </a:cubicBezTo>
                <a:cubicBezTo>
                  <a:pt x="1054" y="509"/>
                  <a:pt x="1047" y="530"/>
                  <a:pt x="1036" y="521"/>
                </a:cubicBezTo>
                <a:cubicBezTo>
                  <a:pt x="1048" y="505"/>
                  <a:pt x="1064" y="499"/>
                  <a:pt x="1084" y="493"/>
                </a:cubicBezTo>
                <a:cubicBezTo>
                  <a:pt x="1088" y="495"/>
                  <a:pt x="1101" y="492"/>
                  <a:pt x="1103" y="487"/>
                </a:cubicBezTo>
                <a:cubicBezTo>
                  <a:pt x="1101" y="484"/>
                  <a:pt x="1097" y="487"/>
                  <a:pt x="1095" y="485"/>
                </a:cubicBezTo>
                <a:cubicBezTo>
                  <a:pt x="1098" y="482"/>
                  <a:pt x="1097" y="480"/>
                  <a:pt x="1096" y="477"/>
                </a:cubicBezTo>
                <a:cubicBezTo>
                  <a:pt x="1096" y="479"/>
                  <a:pt x="1090" y="480"/>
                  <a:pt x="1089" y="479"/>
                </a:cubicBezTo>
                <a:cubicBezTo>
                  <a:pt x="1093" y="475"/>
                  <a:pt x="1099" y="467"/>
                  <a:pt x="1101" y="463"/>
                </a:cubicBezTo>
                <a:cubicBezTo>
                  <a:pt x="1094" y="466"/>
                  <a:pt x="1087" y="474"/>
                  <a:pt x="1081" y="469"/>
                </a:cubicBezTo>
                <a:cubicBezTo>
                  <a:pt x="1082" y="477"/>
                  <a:pt x="1084" y="475"/>
                  <a:pt x="1083" y="483"/>
                </a:cubicBezTo>
                <a:cubicBezTo>
                  <a:pt x="1078" y="485"/>
                  <a:pt x="1073" y="492"/>
                  <a:pt x="1066" y="489"/>
                </a:cubicBezTo>
                <a:cubicBezTo>
                  <a:pt x="1074" y="487"/>
                  <a:pt x="1061" y="482"/>
                  <a:pt x="1067" y="480"/>
                </a:cubicBezTo>
                <a:cubicBezTo>
                  <a:pt x="1058" y="477"/>
                  <a:pt x="1056" y="487"/>
                  <a:pt x="1049" y="489"/>
                </a:cubicBezTo>
                <a:cubicBezTo>
                  <a:pt x="1044" y="477"/>
                  <a:pt x="1060" y="474"/>
                  <a:pt x="1067" y="467"/>
                </a:cubicBezTo>
                <a:cubicBezTo>
                  <a:pt x="1061" y="466"/>
                  <a:pt x="1059" y="471"/>
                  <a:pt x="1053" y="471"/>
                </a:cubicBezTo>
                <a:cubicBezTo>
                  <a:pt x="1053" y="469"/>
                  <a:pt x="1059" y="468"/>
                  <a:pt x="1057" y="467"/>
                </a:cubicBezTo>
                <a:cubicBezTo>
                  <a:pt x="1053" y="469"/>
                  <a:pt x="1047" y="472"/>
                  <a:pt x="1042" y="471"/>
                </a:cubicBezTo>
                <a:cubicBezTo>
                  <a:pt x="1040" y="468"/>
                  <a:pt x="1047" y="468"/>
                  <a:pt x="1044" y="466"/>
                </a:cubicBezTo>
                <a:cubicBezTo>
                  <a:pt x="1042" y="469"/>
                  <a:pt x="1039" y="470"/>
                  <a:pt x="1036" y="471"/>
                </a:cubicBezTo>
                <a:cubicBezTo>
                  <a:pt x="1035" y="474"/>
                  <a:pt x="1036" y="473"/>
                  <a:pt x="1036" y="477"/>
                </a:cubicBezTo>
                <a:cubicBezTo>
                  <a:pt x="1031" y="479"/>
                  <a:pt x="1028" y="483"/>
                  <a:pt x="1022" y="483"/>
                </a:cubicBezTo>
                <a:cubicBezTo>
                  <a:pt x="1012" y="476"/>
                  <a:pt x="1004" y="492"/>
                  <a:pt x="995" y="493"/>
                </a:cubicBezTo>
                <a:cubicBezTo>
                  <a:pt x="995" y="493"/>
                  <a:pt x="995" y="494"/>
                  <a:pt x="993" y="493"/>
                </a:cubicBezTo>
                <a:cubicBezTo>
                  <a:pt x="993" y="493"/>
                  <a:pt x="994" y="493"/>
                  <a:pt x="995" y="493"/>
                </a:cubicBezTo>
                <a:cubicBezTo>
                  <a:pt x="994" y="492"/>
                  <a:pt x="993" y="490"/>
                  <a:pt x="994" y="490"/>
                </a:cubicBezTo>
                <a:cubicBezTo>
                  <a:pt x="996" y="486"/>
                  <a:pt x="1004" y="483"/>
                  <a:pt x="999" y="478"/>
                </a:cubicBezTo>
                <a:cubicBezTo>
                  <a:pt x="995" y="481"/>
                  <a:pt x="990" y="480"/>
                  <a:pt x="986" y="483"/>
                </a:cubicBezTo>
                <a:cubicBezTo>
                  <a:pt x="986" y="490"/>
                  <a:pt x="982" y="493"/>
                  <a:pt x="977" y="494"/>
                </a:cubicBezTo>
                <a:cubicBezTo>
                  <a:pt x="977" y="498"/>
                  <a:pt x="980" y="498"/>
                  <a:pt x="980" y="502"/>
                </a:cubicBezTo>
                <a:cubicBezTo>
                  <a:pt x="977" y="504"/>
                  <a:pt x="971" y="509"/>
                  <a:pt x="968" y="505"/>
                </a:cubicBezTo>
                <a:cubicBezTo>
                  <a:pt x="975" y="501"/>
                  <a:pt x="976" y="488"/>
                  <a:pt x="979" y="482"/>
                </a:cubicBezTo>
                <a:cubicBezTo>
                  <a:pt x="980" y="482"/>
                  <a:pt x="981" y="483"/>
                  <a:pt x="982" y="483"/>
                </a:cubicBezTo>
                <a:cubicBezTo>
                  <a:pt x="987" y="475"/>
                  <a:pt x="1000" y="476"/>
                  <a:pt x="1005" y="467"/>
                </a:cubicBezTo>
                <a:cubicBezTo>
                  <a:pt x="1000" y="465"/>
                  <a:pt x="999" y="471"/>
                  <a:pt x="996" y="468"/>
                </a:cubicBezTo>
                <a:cubicBezTo>
                  <a:pt x="998" y="466"/>
                  <a:pt x="998" y="464"/>
                  <a:pt x="997" y="463"/>
                </a:cubicBezTo>
                <a:cubicBezTo>
                  <a:pt x="993" y="468"/>
                  <a:pt x="992" y="476"/>
                  <a:pt x="985" y="476"/>
                </a:cubicBezTo>
                <a:cubicBezTo>
                  <a:pt x="982" y="476"/>
                  <a:pt x="983" y="472"/>
                  <a:pt x="980" y="474"/>
                </a:cubicBezTo>
                <a:cubicBezTo>
                  <a:pt x="980" y="470"/>
                  <a:pt x="980" y="470"/>
                  <a:pt x="980" y="470"/>
                </a:cubicBezTo>
                <a:cubicBezTo>
                  <a:pt x="978" y="470"/>
                  <a:pt x="976" y="473"/>
                  <a:pt x="975" y="470"/>
                </a:cubicBezTo>
                <a:cubicBezTo>
                  <a:pt x="980" y="468"/>
                  <a:pt x="982" y="453"/>
                  <a:pt x="988" y="457"/>
                </a:cubicBezTo>
                <a:cubicBezTo>
                  <a:pt x="988" y="455"/>
                  <a:pt x="990" y="453"/>
                  <a:pt x="993" y="451"/>
                </a:cubicBezTo>
                <a:cubicBezTo>
                  <a:pt x="1007" y="446"/>
                  <a:pt x="1018" y="439"/>
                  <a:pt x="1033" y="433"/>
                </a:cubicBezTo>
                <a:cubicBezTo>
                  <a:pt x="1035" y="435"/>
                  <a:pt x="1033" y="435"/>
                  <a:pt x="1032" y="437"/>
                </a:cubicBezTo>
                <a:cubicBezTo>
                  <a:pt x="1043" y="428"/>
                  <a:pt x="1057" y="419"/>
                  <a:pt x="1073" y="417"/>
                </a:cubicBezTo>
                <a:cubicBezTo>
                  <a:pt x="1079" y="415"/>
                  <a:pt x="1084" y="406"/>
                  <a:pt x="1092" y="407"/>
                </a:cubicBezTo>
                <a:cubicBezTo>
                  <a:pt x="1094" y="401"/>
                  <a:pt x="1100" y="400"/>
                  <a:pt x="1106" y="398"/>
                </a:cubicBezTo>
                <a:cubicBezTo>
                  <a:pt x="1105" y="404"/>
                  <a:pt x="1099" y="401"/>
                  <a:pt x="1095" y="406"/>
                </a:cubicBezTo>
                <a:cubicBezTo>
                  <a:pt x="1097" y="407"/>
                  <a:pt x="1096" y="410"/>
                  <a:pt x="1098" y="411"/>
                </a:cubicBezTo>
                <a:cubicBezTo>
                  <a:pt x="1103" y="409"/>
                  <a:pt x="1105" y="404"/>
                  <a:pt x="1109" y="402"/>
                </a:cubicBezTo>
                <a:cubicBezTo>
                  <a:pt x="1110" y="403"/>
                  <a:pt x="1111" y="404"/>
                  <a:pt x="1110" y="405"/>
                </a:cubicBezTo>
                <a:cubicBezTo>
                  <a:pt x="1113" y="405"/>
                  <a:pt x="1114" y="404"/>
                  <a:pt x="1118" y="404"/>
                </a:cubicBezTo>
                <a:cubicBezTo>
                  <a:pt x="1117" y="397"/>
                  <a:pt x="1121" y="395"/>
                  <a:pt x="1125" y="392"/>
                </a:cubicBezTo>
                <a:cubicBezTo>
                  <a:pt x="1122" y="392"/>
                  <a:pt x="1120" y="394"/>
                  <a:pt x="1117" y="394"/>
                </a:cubicBezTo>
                <a:cubicBezTo>
                  <a:pt x="1117" y="393"/>
                  <a:pt x="1116" y="393"/>
                  <a:pt x="1116" y="392"/>
                </a:cubicBezTo>
                <a:cubicBezTo>
                  <a:pt x="1121" y="387"/>
                  <a:pt x="1128" y="383"/>
                  <a:pt x="1136" y="382"/>
                </a:cubicBezTo>
                <a:cubicBezTo>
                  <a:pt x="1134" y="384"/>
                  <a:pt x="1142" y="385"/>
                  <a:pt x="1137" y="389"/>
                </a:cubicBezTo>
                <a:cubicBezTo>
                  <a:pt x="1138" y="386"/>
                  <a:pt x="1134" y="386"/>
                  <a:pt x="1136" y="389"/>
                </a:cubicBezTo>
                <a:cubicBezTo>
                  <a:pt x="1133" y="390"/>
                  <a:pt x="1138" y="387"/>
                  <a:pt x="1137" y="390"/>
                </a:cubicBezTo>
                <a:cubicBezTo>
                  <a:pt x="1136" y="394"/>
                  <a:pt x="1131" y="397"/>
                  <a:pt x="1132" y="400"/>
                </a:cubicBezTo>
                <a:cubicBezTo>
                  <a:pt x="1132" y="397"/>
                  <a:pt x="1135" y="398"/>
                  <a:pt x="1136" y="400"/>
                </a:cubicBezTo>
                <a:cubicBezTo>
                  <a:pt x="1135" y="402"/>
                  <a:pt x="1131" y="402"/>
                  <a:pt x="1132" y="405"/>
                </a:cubicBezTo>
                <a:cubicBezTo>
                  <a:pt x="1135" y="407"/>
                  <a:pt x="1136" y="402"/>
                  <a:pt x="1136" y="404"/>
                </a:cubicBezTo>
                <a:cubicBezTo>
                  <a:pt x="1137" y="407"/>
                  <a:pt x="1134" y="407"/>
                  <a:pt x="1135" y="410"/>
                </a:cubicBezTo>
                <a:cubicBezTo>
                  <a:pt x="1138" y="411"/>
                  <a:pt x="1143" y="405"/>
                  <a:pt x="1146" y="403"/>
                </a:cubicBezTo>
                <a:cubicBezTo>
                  <a:pt x="1144" y="400"/>
                  <a:pt x="1139" y="405"/>
                  <a:pt x="1137" y="403"/>
                </a:cubicBezTo>
                <a:cubicBezTo>
                  <a:pt x="1147" y="401"/>
                  <a:pt x="1150" y="392"/>
                  <a:pt x="1158" y="387"/>
                </a:cubicBezTo>
                <a:cubicBezTo>
                  <a:pt x="1156" y="387"/>
                  <a:pt x="1154" y="387"/>
                  <a:pt x="1154" y="386"/>
                </a:cubicBezTo>
                <a:cubicBezTo>
                  <a:pt x="1160" y="382"/>
                  <a:pt x="1155" y="378"/>
                  <a:pt x="1162" y="374"/>
                </a:cubicBezTo>
                <a:cubicBezTo>
                  <a:pt x="1159" y="373"/>
                  <a:pt x="1157" y="376"/>
                  <a:pt x="1157" y="373"/>
                </a:cubicBezTo>
                <a:cubicBezTo>
                  <a:pt x="1159" y="370"/>
                  <a:pt x="1166" y="366"/>
                  <a:pt x="1165" y="364"/>
                </a:cubicBezTo>
                <a:cubicBezTo>
                  <a:pt x="1164" y="363"/>
                  <a:pt x="1155" y="366"/>
                  <a:pt x="1153" y="370"/>
                </a:cubicBezTo>
                <a:cubicBezTo>
                  <a:pt x="1152" y="370"/>
                  <a:pt x="1151" y="369"/>
                  <a:pt x="1149" y="368"/>
                </a:cubicBezTo>
                <a:cubicBezTo>
                  <a:pt x="1146" y="370"/>
                  <a:pt x="1145" y="373"/>
                  <a:pt x="1140" y="373"/>
                </a:cubicBezTo>
                <a:cubicBezTo>
                  <a:pt x="1140" y="371"/>
                  <a:pt x="1141" y="367"/>
                  <a:pt x="1139" y="366"/>
                </a:cubicBezTo>
                <a:cubicBezTo>
                  <a:pt x="1129" y="369"/>
                  <a:pt x="1120" y="381"/>
                  <a:pt x="1111" y="377"/>
                </a:cubicBezTo>
                <a:cubicBezTo>
                  <a:pt x="1104" y="387"/>
                  <a:pt x="1093" y="386"/>
                  <a:pt x="1083" y="390"/>
                </a:cubicBezTo>
                <a:cubicBezTo>
                  <a:pt x="1083" y="400"/>
                  <a:pt x="1069" y="397"/>
                  <a:pt x="1063" y="403"/>
                </a:cubicBezTo>
                <a:cubicBezTo>
                  <a:pt x="1061" y="400"/>
                  <a:pt x="1065" y="398"/>
                  <a:pt x="1061" y="397"/>
                </a:cubicBezTo>
                <a:cubicBezTo>
                  <a:pt x="1069" y="390"/>
                  <a:pt x="1076" y="376"/>
                  <a:pt x="1091" y="383"/>
                </a:cubicBezTo>
                <a:cubicBezTo>
                  <a:pt x="1093" y="381"/>
                  <a:pt x="1094" y="379"/>
                  <a:pt x="1098" y="378"/>
                </a:cubicBezTo>
                <a:cubicBezTo>
                  <a:pt x="1099" y="375"/>
                  <a:pt x="1097" y="376"/>
                  <a:pt x="1096" y="375"/>
                </a:cubicBezTo>
                <a:cubicBezTo>
                  <a:pt x="1099" y="373"/>
                  <a:pt x="1099" y="373"/>
                  <a:pt x="1098" y="370"/>
                </a:cubicBezTo>
                <a:cubicBezTo>
                  <a:pt x="1102" y="369"/>
                  <a:pt x="1104" y="366"/>
                  <a:pt x="1109" y="365"/>
                </a:cubicBezTo>
                <a:cubicBezTo>
                  <a:pt x="1112" y="365"/>
                  <a:pt x="1111" y="369"/>
                  <a:pt x="1114" y="369"/>
                </a:cubicBezTo>
                <a:cubicBezTo>
                  <a:pt x="1120" y="367"/>
                  <a:pt x="1124" y="363"/>
                  <a:pt x="1126" y="357"/>
                </a:cubicBezTo>
                <a:cubicBezTo>
                  <a:pt x="1121" y="356"/>
                  <a:pt x="1122" y="353"/>
                  <a:pt x="1122" y="350"/>
                </a:cubicBezTo>
                <a:cubicBezTo>
                  <a:pt x="1117" y="349"/>
                  <a:pt x="1117" y="344"/>
                  <a:pt x="1111" y="345"/>
                </a:cubicBezTo>
                <a:cubicBezTo>
                  <a:pt x="1111" y="342"/>
                  <a:pt x="1109" y="342"/>
                  <a:pt x="1110" y="339"/>
                </a:cubicBezTo>
                <a:cubicBezTo>
                  <a:pt x="1115" y="336"/>
                  <a:pt x="1120" y="333"/>
                  <a:pt x="1126" y="330"/>
                </a:cubicBezTo>
                <a:cubicBezTo>
                  <a:pt x="1125" y="323"/>
                  <a:pt x="1139" y="315"/>
                  <a:pt x="1144" y="318"/>
                </a:cubicBezTo>
                <a:cubicBezTo>
                  <a:pt x="1143" y="320"/>
                  <a:pt x="1139" y="320"/>
                  <a:pt x="1138" y="322"/>
                </a:cubicBezTo>
                <a:cubicBezTo>
                  <a:pt x="1147" y="322"/>
                  <a:pt x="1152" y="319"/>
                  <a:pt x="1158" y="315"/>
                </a:cubicBezTo>
                <a:cubicBezTo>
                  <a:pt x="1156" y="304"/>
                  <a:pt x="1167" y="311"/>
                  <a:pt x="1167" y="304"/>
                </a:cubicBezTo>
                <a:cubicBezTo>
                  <a:pt x="1159" y="307"/>
                  <a:pt x="1154" y="304"/>
                  <a:pt x="1147" y="308"/>
                </a:cubicBezTo>
                <a:cubicBezTo>
                  <a:pt x="1144" y="309"/>
                  <a:pt x="1142" y="315"/>
                  <a:pt x="1139" y="316"/>
                </a:cubicBezTo>
                <a:cubicBezTo>
                  <a:pt x="1139" y="316"/>
                  <a:pt x="1118" y="311"/>
                  <a:pt x="1116" y="311"/>
                </a:cubicBezTo>
                <a:cubicBezTo>
                  <a:pt x="1115" y="312"/>
                  <a:pt x="1112" y="316"/>
                  <a:pt x="1110" y="316"/>
                </a:cubicBezTo>
                <a:cubicBezTo>
                  <a:pt x="1107" y="317"/>
                  <a:pt x="1104" y="317"/>
                  <a:pt x="1102" y="321"/>
                </a:cubicBezTo>
                <a:cubicBezTo>
                  <a:pt x="1095" y="314"/>
                  <a:pt x="1088" y="326"/>
                  <a:pt x="1081" y="327"/>
                </a:cubicBezTo>
                <a:cubicBezTo>
                  <a:pt x="1076" y="326"/>
                  <a:pt x="1073" y="326"/>
                  <a:pt x="1070" y="324"/>
                </a:cubicBezTo>
                <a:cubicBezTo>
                  <a:pt x="1073" y="318"/>
                  <a:pt x="1078" y="314"/>
                  <a:pt x="1085" y="311"/>
                </a:cubicBezTo>
                <a:cubicBezTo>
                  <a:pt x="1087" y="312"/>
                  <a:pt x="1087" y="314"/>
                  <a:pt x="1089" y="315"/>
                </a:cubicBezTo>
                <a:cubicBezTo>
                  <a:pt x="1089" y="311"/>
                  <a:pt x="1089" y="312"/>
                  <a:pt x="1090" y="309"/>
                </a:cubicBezTo>
                <a:cubicBezTo>
                  <a:pt x="1098" y="307"/>
                  <a:pt x="1102" y="300"/>
                  <a:pt x="1108" y="295"/>
                </a:cubicBezTo>
                <a:cubicBezTo>
                  <a:pt x="1104" y="295"/>
                  <a:pt x="1104" y="297"/>
                  <a:pt x="1102" y="295"/>
                </a:cubicBezTo>
                <a:cubicBezTo>
                  <a:pt x="1107" y="291"/>
                  <a:pt x="1113" y="287"/>
                  <a:pt x="1121" y="285"/>
                </a:cubicBezTo>
                <a:cubicBezTo>
                  <a:pt x="1121" y="289"/>
                  <a:pt x="1124" y="288"/>
                  <a:pt x="1126" y="287"/>
                </a:cubicBezTo>
                <a:cubicBezTo>
                  <a:pt x="1126" y="286"/>
                  <a:pt x="1126" y="283"/>
                  <a:pt x="1125" y="282"/>
                </a:cubicBezTo>
                <a:cubicBezTo>
                  <a:pt x="1125" y="283"/>
                  <a:pt x="1120" y="283"/>
                  <a:pt x="1121" y="282"/>
                </a:cubicBezTo>
                <a:cubicBezTo>
                  <a:pt x="1121" y="281"/>
                  <a:pt x="1120" y="281"/>
                  <a:pt x="1120" y="280"/>
                </a:cubicBezTo>
                <a:cubicBezTo>
                  <a:pt x="1126" y="276"/>
                  <a:pt x="1130" y="273"/>
                  <a:pt x="1130" y="267"/>
                </a:cubicBezTo>
                <a:cubicBezTo>
                  <a:pt x="1126" y="267"/>
                  <a:pt x="1126" y="262"/>
                  <a:pt x="1122" y="262"/>
                </a:cubicBezTo>
                <a:cubicBezTo>
                  <a:pt x="1125" y="256"/>
                  <a:pt x="1132" y="253"/>
                  <a:pt x="1135" y="246"/>
                </a:cubicBezTo>
                <a:cubicBezTo>
                  <a:pt x="1123" y="249"/>
                  <a:pt x="1107" y="239"/>
                  <a:pt x="1098" y="249"/>
                </a:cubicBezTo>
                <a:cubicBezTo>
                  <a:pt x="1100" y="249"/>
                  <a:pt x="1099" y="253"/>
                  <a:pt x="1101" y="254"/>
                </a:cubicBezTo>
                <a:cubicBezTo>
                  <a:pt x="1096" y="256"/>
                  <a:pt x="1087" y="262"/>
                  <a:pt x="1082" y="259"/>
                </a:cubicBezTo>
                <a:cubicBezTo>
                  <a:pt x="1082" y="253"/>
                  <a:pt x="1083" y="249"/>
                  <a:pt x="1088" y="248"/>
                </a:cubicBezTo>
                <a:cubicBezTo>
                  <a:pt x="1093" y="241"/>
                  <a:pt x="1097" y="232"/>
                  <a:pt x="1099" y="224"/>
                </a:cubicBezTo>
                <a:cubicBezTo>
                  <a:pt x="1094" y="223"/>
                  <a:pt x="1092" y="222"/>
                  <a:pt x="1086" y="223"/>
                </a:cubicBezTo>
                <a:cubicBezTo>
                  <a:pt x="1085" y="221"/>
                  <a:pt x="1084" y="219"/>
                  <a:pt x="1083" y="216"/>
                </a:cubicBezTo>
                <a:cubicBezTo>
                  <a:pt x="1085" y="215"/>
                  <a:pt x="1087" y="214"/>
                  <a:pt x="1088" y="212"/>
                </a:cubicBezTo>
                <a:cubicBezTo>
                  <a:pt x="1077" y="213"/>
                  <a:pt x="1065" y="213"/>
                  <a:pt x="1061" y="223"/>
                </a:cubicBezTo>
                <a:cubicBezTo>
                  <a:pt x="1063" y="227"/>
                  <a:pt x="1066" y="228"/>
                  <a:pt x="1067" y="233"/>
                </a:cubicBezTo>
                <a:cubicBezTo>
                  <a:pt x="1062" y="235"/>
                  <a:pt x="1053" y="238"/>
                  <a:pt x="1047" y="235"/>
                </a:cubicBezTo>
                <a:cubicBezTo>
                  <a:pt x="1048" y="233"/>
                  <a:pt x="1050" y="230"/>
                  <a:pt x="1052" y="228"/>
                </a:cubicBezTo>
                <a:cubicBezTo>
                  <a:pt x="1049" y="228"/>
                  <a:pt x="1049" y="232"/>
                  <a:pt x="1046" y="233"/>
                </a:cubicBezTo>
                <a:cubicBezTo>
                  <a:pt x="1046" y="230"/>
                  <a:pt x="1043" y="230"/>
                  <a:pt x="1042" y="229"/>
                </a:cubicBezTo>
                <a:cubicBezTo>
                  <a:pt x="1047" y="219"/>
                  <a:pt x="1049" y="222"/>
                  <a:pt x="1051" y="211"/>
                </a:cubicBezTo>
                <a:cubicBezTo>
                  <a:pt x="1047" y="209"/>
                  <a:pt x="1038" y="216"/>
                  <a:pt x="1035" y="211"/>
                </a:cubicBezTo>
                <a:cubicBezTo>
                  <a:pt x="1035" y="210"/>
                  <a:pt x="1036" y="210"/>
                  <a:pt x="1037" y="208"/>
                </a:cubicBezTo>
                <a:cubicBezTo>
                  <a:pt x="1027" y="209"/>
                  <a:pt x="1025" y="218"/>
                  <a:pt x="1019" y="222"/>
                </a:cubicBezTo>
                <a:cubicBezTo>
                  <a:pt x="1014" y="227"/>
                  <a:pt x="1006" y="228"/>
                  <a:pt x="997" y="229"/>
                </a:cubicBezTo>
                <a:cubicBezTo>
                  <a:pt x="997" y="227"/>
                  <a:pt x="999" y="226"/>
                  <a:pt x="997" y="224"/>
                </a:cubicBezTo>
                <a:cubicBezTo>
                  <a:pt x="988" y="224"/>
                  <a:pt x="984" y="232"/>
                  <a:pt x="973" y="233"/>
                </a:cubicBezTo>
                <a:cubicBezTo>
                  <a:pt x="973" y="229"/>
                  <a:pt x="975" y="229"/>
                  <a:pt x="973" y="226"/>
                </a:cubicBezTo>
                <a:cubicBezTo>
                  <a:pt x="969" y="225"/>
                  <a:pt x="970" y="230"/>
                  <a:pt x="965" y="229"/>
                </a:cubicBezTo>
                <a:cubicBezTo>
                  <a:pt x="965" y="228"/>
                  <a:pt x="964" y="228"/>
                  <a:pt x="964" y="227"/>
                </a:cubicBezTo>
                <a:cubicBezTo>
                  <a:pt x="967" y="224"/>
                  <a:pt x="968" y="220"/>
                  <a:pt x="972" y="220"/>
                </a:cubicBezTo>
                <a:cubicBezTo>
                  <a:pt x="972" y="217"/>
                  <a:pt x="971" y="215"/>
                  <a:pt x="970" y="214"/>
                </a:cubicBezTo>
                <a:cubicBezTo>
                  <a:pt x="972" y="210"/>
                  <a:pt x="976" y="208"/>
                  <a:pt x="981" y="210"/>
                </a:cubicBezTo>
                <a:cubicBezTo>
                  <a:pt x="982" y="203"/>
                  <a:pt x="991" y="205"/>
                  <a:pt x="994" y="200"/>
                </a:cubicBezTo>
                <a:cubicBezTo>
                  <a:pt x="996" y="202"/>
                  <a:pt x="993" y="203"/>
                  <a:pt x="995" y="205"/>
                </a:cubicBezTo>
                <a:cubicBezTo>
                  <a:pt x="1000" y="205"/>
                  <a:pt x="1003" y="198"/>
                  <a:pt x="1007" y="202"/>
                </a:cubicBezTo>
                <a:cubicBezTo>
                  <a:pt x="1006" y="203"/>
                  <a:pt x="1007" y="206"/>
                  <a:pt x="1005" y="207"/>
                </a:cubicBezTo>
                <a:cubicBezTo>
                  <a:pt x="1008" y="208"/>
                  <a:pt x="1008" y="211"/>
                  <a:pt x="1012" y="210"/>
                </a:cubicBezTo>
                <a:cubicBezTo>
                  <a:pt x="1012" y="207"/>
                  <a:pt x="1012" y="207"/>
                  <a:pt x="1012" y="207"/>
                </a:cubicBezTo>
                <a:cubicBezTo>
                  <a:pt x="1012" y="205"/>
                  <a:pt x="1009" y="206"/>
                  <a:pt x="1009" y="205"/>
                </a:cubicBezTo>
                <a:cubicBezTo>
                  <a:pt x="1010" y="202"/>
                  <a:pt x="1011" y="203"/>
                  <a:pt x="1010" y="200"/>
                </a:cubicBezTo>
                <a:cubicBezTo>
                  <a:pt x="1022" y="195"/>
                  <a:pt x="1030" y="186"/>
                  <a:pt x="1037" y="176"/>
                </a:cubicBezTo>
                <a:cubicBezTo>
                  <a:pt x="1021" y="180"/>
                  <a:pt x="1012" y="194"/>
                  <a:pt x="998" y="197"/>
                </a:cubicBezTo>
                <a:cubicBezTo>
                  <a:pt x="1000" y="195"/>
                  <a:pt x="1002" y="194"/>
                  <a:pt x="1004" y="192"/>
                </a:cubicBezTo>
                <a:cubicBezTo>
                  <a:pt x="992" y="198"/>
                  <a:pt x="975" y="200"/>
                  <a:pt x="965" y="209"/>
                </a:cubicBezTo>
                <a:cubicBezTo>
                  <a:pt x="959" y="208"/>
                  <a:pt x="956" y="205"/>
                  <a:pt x="954" y="200"/>
                </a:cubicBezTo>
                <a:cubicBezTo>
                  <a:pt x="956" y="192"/>
                  <a:pt x="966" y="192"/>
                  <a:pt x="969" y="185"/>
                </a:cubicBezTo>
                <a:cubicBezTo>
                  <a:pt x="961" y="190"/>
                  <a:pt x="951" y="197"/>
                  <a:pt x="940" y="196"/>
                </a:cubicBezTo>
                <a:cubicBezTo>
                  <a:pt x="940" y="190"/>
                  <a:pt x="946" y="191"/>
                  <a:pt x="949" y="188"/>
                </a:cubicBezTo>
                <a:cubicBezTo>
                  <a:pt x="945" y="187"/>
                  <a:pt x="941" y="190"/>
                  <a:pt x="939" y="188"/>
                </a:cubicBezTo>
                <a:cubicBezTo>
                  <a:pt x="955" y="185"/>
                  <a:pt x="955" y="167"/>
                  <a:pt x="972" y="168"/>
                </a:cubicBezTo>
                <a:cubicBezTo>
                  <a:pt x="973" y="161"/>
                  <a:pt x="983" y="156"/>
                  <a:pt x="990" y="162"/>
                </a:cubicBezTo>
                <a:cubicBezTo>
                  <a:pt x="1000" y="158"/>
                  <a:pt x="993" y="135"/>
                  <a:pt x="1009" y="139"/>
                </a:cubicBezTo>
                <a:cubicBezTo>
                  <a:pt x="1006" y="143"/>
                  <a:pt x="1004" y="147"/>
                  <a:pt x="1002" y="152"/>
                </a:cubicBezTo>
                <a:cubicBezTo>
                  <a:pt x="1002" y="155"/>
                  <a:pt x="1007" y="157"/>
                  <a:pt x="1004" y="160"/>
                </a:cubicBezTo>
                <a:cubicBezTo>
                  <a:pt x="1010" y="160"/>
                  <a:pt x="1014" y="152"/>
                  <a:pt x="1021" y="155"/>
                </a:cubicBezTo>
                <a:cubicBezTo>
                  <a:pt x="1021" y="158"/>
                  <a:pt x="1018" y="156"/>
                  <a:pt x="1017" y="158"/>
                </a:cubicBezTo>
                <a:cubicBezTo>
                  <a:pt x="1029" y="158"/>
                  <a:pt x="1033" y="150"/>
                  <a:pt x="1038" y="143"/>
                </a:cubicBezTo>
                <a:cubicBezTo>
                  <a:pt x="1034" y="137"/>
                  <a:pt x="1039" y="133"/>
                  <a:pt x="1041" y="130"/>
                </a:cubicBezTo>
                <a:cubicBezTo>
                  <a:pt x="1034" y="132"/>
                  <a:pt x="1025" y="134"/>
                  <a:pt x="1022" y="128"/>
                </a:cubicBezTo>
                <a:cubicBezTo>
                  <a:pt x="1024" y="126"/>
                  <a:pt x="1025" y="125"/>
                  <a:pt x="1027" y="124"/>
                </a:cubicBezTo>
                <a:cubicBezTo>
                  <a:pt x="1024" y="123"/>
                  <a:pt x="1021" y="121"/>
                  <a:pt x="1016" y="122"/>
                </a:cubicBezTo>
                <a:cubicBezTo>
                  <a:pt x="1016" y="121"/>
                  <a:pt x="1017" y="120"/>
                  <a:pt x="1017" y="119"/>
                </a:cubicBezTo>
                <a:cubicBezTo>
                  <a:pt x="1014" y="118"/>
                  <a:pt x="1010" y="119"/>
                  <a:pt x="1007" y="121"/>
                </a:cubicBezTo>
                <a:cubicBezTo>
                  <a:pt x="1011" y="128"/>
                  <a:pt x="1002" y="129"/>
                  <a:pt x="997" y="131"/>
                </a:cubicBezTo>
                <a:cubicBezTo>
                  <a:pt x="997" y="128"/>
                  <a:pt x="1000" y="129"/>
                  <a:pt x="1000" y="127"/>
                </a:cubicBezTo>
                <a:cubicBezTo>
                  <a:pt x="997" y="126"/>
                  <a:pt x="993" y="128"/>
                  <a:pt x="992" y="126"/>
                </a:cubicBezTo>
                <a:cubicBezTo>
                  <a:pt x="990" y="124"/>
                  <a:pt x="993" y="121"/>
                  <a:pt x="991" y="119"/>
                </a:cubicBezTo>
                <a:cubicBezTo>
                  <a:pt x="979" y="119"/>
                  <a:pt x="971" y="128"/>
                  <a:pt x="960" y="125"/>
                </a:cubicBezTo>
                <a:cubicBezTo>
                  <a:pt x="962" y="117"/>
                  <a:pt x="978" y="122"/>
                  <a:pt x="980" y="113"/>
                </a:cubicBezTo>
                <a:cubicBezTo>
                  <a:pt x="976" y="111"/>
                  <a:pt x="976" y="112"/>
                  <a:pt x="978" y="109"/>
                </a:cubicBezTo>
                <a:cubicBezTo>
                  <a:pt x="976" y="107"/>
                  <a:pt x="967" y="113"/>
                  <a:pt x="964" y="108"/>
                </a:cubicBezTo>
                <a:cubicBezTo>
                  <a:pt x="966" y="107"/>
                  <a:pt x="973" y="102"/>
                  <a:pt x="971" y="103"/>
                </a:cubicBezTo>
                <a:cubicBezTo>
                  <a:pt x="963" y="105"/>
                  <a:pt x="956" y="107"/>
                  <a:pt x="949" y="108"/>
                </a:cubicBezTo>
                <a:cubicBezTo>
                  <a:pt x="946" y="106"/>
                  <a:pt x="944" y="104"/>
                  <a:pt x="942" y="101"/>
                </a:cubicBezTo>
                <a:cubicBezTo>
                  <a:pt x="943" y="98"/>
                  <a:pt x="946" y="97"/>
                  <a:pt x="950" y="97"/>
                </a:cubicBezTo>
                <a:cubicBezTo>
                  <a:pt x="949" y="98"/>
                  <a:pt x="948" y="98"/>
                  <a:pt x="949" y="100"/>
                </a:cubicBezTo>
                <a:cubicBezTo>
                  <a:pt x="951" y="99"/>
                  <a:pt x="954" y="99"/>
                  <a:pt x="954" y="97"/>
                </a:cubicBezTo>
                <a:cubicBezTo>
                  <a:pt x="952" y="95"/>
                  <a:pt x="949" y="93"/>
                  <a:pt x="947" y="91"/>
                </a:cubicBezTo>
                <a:cubicBezTo>
                  <a:pt x="937" y="94"/>
                  <a:pt x="931" y="100"/>
                  <a:pt x="928" y="109"/>
                </a:cubicBezTo>
                <a:cubicBezTo>
                  <a:pt x="925" y="108"/>
                  <a:pt x="923" y="106"/>
                  <a:pt x="920" y="105"/>
                </a:cubicBezTo>
                <a:cubicBezTo>
                  <a:pt x="924" y="104"/>
                  <a:pt x="923" y="98"/>
                  <a:pt x="922" y="96"/>
                </a:cubicBezTo>
                <a:cubicBezTo>
                  <a:pt x="921" y="97"/>
                  <a:pt x="922" y="100"/>
                  <a:pt x="920" y="100"/>
                </a:cubicBezTo>
                <a:cubicBezTo>
                  <a:pt x="919" y="100"/>
                  <a:pt x="917" y="100"/>
                  <a:pt x="917" y="101"/>
                </a:cubicBezTo>
                <a:cubicBezTo>
                  <a:pt x="919" y="98"/>
                  <a:pt x="914" y="97"/>
                  <a:pt x="913" y="95"/>
                </a:cubicBezTo>
                <a:cubicBezTo>
                  <a:pt x="902" y="97"/>
                  <a:pt x="897" y="105"/>
                  <a:pt x="885" y="103"/>
                </a:cubicBezTo>
                <a:cubicBezTo>
                  <a:pt x="883" y="100"/>
                  <a:pt x="889" y="98"/>
                  <a:pt x="889" y="95"/>
                </a:cubicBezTo>
                <a:cubicBezTo>
                  <a:pt x="886" y="94"/>
                  <a:pt x="885" y="89"/>
                  <a:pt x="882" y="88"/>
                </a:cubicBezTo>
                <a:cubicBezTo>
                  <a:pt x="882" y="87"/>
                  <a:pt x="888" y="86"/>
                  <a:pt x="885" y="85"/>
                </a:cubicBezTo>
                <a:cubicBezTo>
                  <a:pt x="881" y="88"/>
                  <a:pt x="880" y="82"/>
                  <a:pt x="876" y="85"/>
                </a:cubicBezTo>
                <a:cubicBezTo>
                  <a:pt x="864" y="96"/>
                  <a:pt x="859" y="114"/>
                  <a:pt x="848" y="126"/>
                </a:cubicBezTo>
                <a:cubicBezTo>
                  <a:pt x="848" y="132"/>
                  <a:pt x="848" y="132"/>
                  <a:pt x="848" y="132"/>
                </a:cubicBezTo>
                <a:cubicBezTo>
                  <a:pt x="843" y="134"/>
                  <a:pt x="831" y="140"/>
                  <a:pt x="830" y="129"/>
                </a:cubicBezTo>
                <a:cubicBezTo>
                  <a:pt x="827" y="131"/>
                  <a:pt x="824" y="128"/>
                  <a:pt x="819" y="128"/>
                </a:cubicBezTo>
                <a:cubicBezTo>
                  <a:pt x="817" y="127"/>
                  <a:pt x="820" y="124"/>
                  <a:pt x="819" y="123"/>
                </a:cubicBezTo>
                <a:cubicBezTo>
                  <a:pt x="816" y="123"/>
                  <a:pt x="815" y="125"/>
                  <a:pt x="814" y="122"/>
                </a:cubicBezTo>
                <a:cubicBezTo>
                  <a:pt x="816" y="117"/>
                  <a:pt x="813" y="115"/>
                  <a:pt x="814" y="113"/>
                </a:cubicBezTo>
                <a:cubicBezTo>
                  <a:pt x="803" y="117"/>
                  <a:pt x="788" y="117"/>
                  <a:pt x="783" y="128"/>
                </a:cubicBezTo>
                <a:cubicBezTo>
                  <a:pt x="780" y="127"/>
                  <a:pt x="776" y="129"/>
                  <a:pt x="778" y="130"/>
                </a:cubicBezTo>
                <a:cubicBezTo>
                  <a:pt x="787" y="126"/>
                  <a:pt x="797" y="127"/>
                  <a:pt x="805" y="121"/>
                </a:cubicBezTo>
                <a:cubicBezTo>
                  <a:pt x="806" y="122"/>
                  <a:pt x="809" y="123"/>
                  <a:pt x="809" y="125"/>
                </a:cubicBezTo>
                <a:cubicBezTo>
                  <a:pt x="807" y="125"/>
                  <a:pt x="806" y="127"/>
                  <a:pt x="806" y="128"/>
                </a:cubicBezTo>
                <a:cubicBezTo>
                  <a:pt x="808" y="130"/>
                  <a:pt x="811" y="127"/>
                  <a:pt x="811" y="128"/>
                </a:cubicBezTo>
                <a:cubicBezTo>
                  <a:pt x="808" y="130"/>
                  <a:pt x="807" y="133"/>
                  <a:pt x="808" y="137"/>
                </a:cubicBezTo>
                <a:cubicBezTo>
                  <a:pt x="804" y="138"/>
                  <a:pt x="798" y="138"/>
                  <a:pt x="794" y="137"/>
                </a:cubicBezTo>
                <a:cubicBezTo>
                  <a:pt x="792" y="137"/>
                  <a:pt x="794" y="141"/>
                  <a:pt x="792" y="141"/>
                </a:cubicBezTo>
                <a:cubicBezTo>
                  <a:pt x="781" y="142"/>
                  <a:pt x="775" y="147"/>
                  <a:pt x="769" y="153"/>
                </a:cubicBezTo>
                <a:cubicBezTo>
                  <a:pt x="761" y="150"/>
                  <a:pt x="756" y="155"/>
                  <a:pt x="750" y="157"/>
                </a:cubicBezTo>
                <a:cubicBezTo>
                  <a:pt x="750" y="161"/>
                  <a:pt x="753" y="161"/>
                  <a:pt x="753" y="165"/>
                </a:cubicBezTo>
                <a:cubicBezTo>
                  <a:pt x="757" y="164"/>
                  <a:pt x="759" y="160"/>
                  <a:pt x="762" y="158"/>
                </a:cubicBezTo>
                <a:cubicBezTo>
                  <a:pt x="764" y="160"/>
                  <a:pt x="768" y="160"/>
                  <a:pt x="770" y="162"/>
                </a:cubicBezTo>
                <a:cubicBezTo>
                  <a:pt x="759" y="170"/>
                  <a:pt x="749" y="184"/>
                  <a:pt x="731" y="179"/>
                </a:cubicBezTo>
                <a:cubicBezTo>
                  <a:pt x="727" y="172"/>
                  <a:pt x="723" y="166"/>
                  <a:pt x="722" y="156"/>
                </a:cubicBezTo>
                <a:cubicBezTo>
                  <a:pt x="714" y="156"/>
                  <a:pt x="714" y="142"/>
                  <a:pt x="716" y="138"/>
                </a:cubicBezTo>
                <a:cubicBezTo>
                  <a:pt x="719" y="129"/>
                  <a:pt x="741" y="128"/>
                  <a:pt x="735" y="115"/>
                </a:cubicBezTo>
                <a:cubicBezTo>
                  <a:pt x="734" y="114"/>
                  <a:pt x="731" y="115"/>
                  <a:pt x="729" y="115"/>
                </a:cubicBezTo>
                <a:cubicBezTo>
                  <a:pt x="723" y="109"/>
                  <a:pt x="723" y="96"/>
                  <a:pt x="715" y="94"/>
                </a:cubicBezTo>
                <a:cubicBezTo>
                  <a:pt x="712" y="93"/>
                  <a:pt x="709" y="98"/>
                  <a:pt x="707" y="93"/>
                </a:cubicBezTo>
                <a:cubicBezTo>
                  <a:pt x="714" y="88"/>
                  <a:pt x="716" y="77"/>
                  <a:pt x="721" y="70"/>
                </a:cubicBezTo>
                <a:cubicBezTo>
                  <a:pt x="708" y="72"/>
                  <a:pt x="691" y="71"/>
                  <a:pt x="678" y="76"/>
                </a:cubicBezTo>
                <a:cubicBezTo>
                  <a:pt x="679" y="74"/>
                  <a:pt x="682" y="74"/>
                  <a:pt x="682" y="72"/>
                </a:cubicBezTo>
                <a:cubicBezTo>
                  <a:pt x="678" y="74"/>
                  <a:pt x="676" y="74"/>
                  <a:pt x="672" y="75"/>
                </a:cubicBezTo>
                <a:cubicBezTo>
                  <a:pt x="672" y="77"/>
                  <a:pt x="672" y="79"/>
                  <a:pt x="673" y="80"/>
                </a:cubicBezTo>
                <a:cubicBezTo>
                  <a:pt x="668" y="83"/>
                  <a:pt x="661" y="91"/>
                  <a:pt x="655" y="87"/>
                </a:cubicBezTo>
                <a:cubicBezTo>
                  <a:pt x="648" y="89"/>
                  <a:pt x="648" y="97"/>
                  <a:pt x="640" y="98"/>
                </a:cubicBezTo>
                <a:cubicBezTo>
                  <a:pt x="638" y="96"/>
                  <a:pt x="641" y="96"/>
                  <a:pt x="639" y="95"/>
                </a:cubicBezTo>
                <a:cubicBezTo>
                  <a:pt x="634" y="108"/>
                  <a:pt x="620" y="113"/>
                  <a:pt x="611" y="123"/>
                </a:cubicBezTo>
                <a:cubicBezTo>
                  <a:pt x="615" y="123"/>
                  <a:pt x="609" y="127"/>
                  <a:pt x="612" y="128"/>
                </a:cubicBezTo>
                <a:cubicBezTo>
                  <a:pt x="613" y="125"/>
                  <a:pt x="616" y="127"/>
                  <a:pt x="616" y="128"/>
                </a:cubicBezTo>
                <a:cubicBezTo>
                  <a:pt x="612" y="133"/>
                  <a:pt x="604" y="133"/>
                  <a:pt x="598" y="136"/>
                </a:cubicBezTo>
                <a:cubicBezTo>
                  <a:pt x="591" y="128"/>
                  <a:pt x="572" y="131"/>
                  <a:pt x="566" y="137"/>
                </a:cubicBezTo>
                <a:cubicBezTo>
                  <a:pt x="537" y="144"/>
                  <a:pt x="518" y="160"/>
                  <a:pt x="491" y="170"/>
                </a:cubicBezTo>
                <a:cubicBezTo>
                  <a:pt x="489" y="168"/>
                  <a:pt x="486" y="167"/>
                  <a:pt x="484" y="166"/>
                </a:cubicBezTo>
                <a:cubicBezTo>
                  <a:pt x="486" y="164"/>
                  <a:pt x="486" y="158"/>
                  <a:pt x="484" y="156"/>
                </a:cubicBezTo>
                <a:cubicBezTo>
                  <a:pt x="480" y="156"/>
                  <a:pt x="480" y="159"/>
                  <a:pt x="477" y="159"/>
                </a:cubicBezTo>
                <a:cubicBezTo>
                  <a:pt x="477" y="155"/>
                  <a:pt x="480" y="153"/>
                  <a:pt x="480" y="150"/>
                </a:cubicBezTo>
                <a:cubicBezTo>
                  <a:pt x="454" y="144"/>
                  <a:pt x="433" y="163"/>
                  <a:pt x="415" y="167"/>
                </a:cubicBezTo>
                <a:cubicBezTo>
                  <a:pt x="424" y="161"/>
                  <a:pt x="430" y="153"/>
                  <a:pt x="438" y="148"/>
                </a:cubicBezTo>
                <a:cubicBezTo>
                  <a:pt x="439" y="145"/>
                  <a:pt x="437" y="146"/>
                  <a:pt x="437" y="143"/>
                </a:cubicBezTo>
                <a:cubicBezTo>
                  <a:pt x="438" y="143"/>
                  <a:pt x="440" y="142"/>
                  <a:pt x="442" y="142"/>
                </a:cubicBezTo>
                <a:cubicBezTo>
                  <a:pt x="442" y="130"/>
                  <a:pt x="459" y="133"/>
                  <a:pt x="461" y="123"/>
                </a:cubicBezTo>
                <a:cubicBezTo>
                  <a:pt x="461" y="120"/>
                  <a:pt x="456" y="121"/>
                  <a:pt x="455" y="118"/>
                </a:cubicBezTo>
                <a:cubicBezTo>
                  <a:pt x="454" y="114"/>
                  <a:pt x="456" y="112"/>
                  <a:pt x="456" y="108"/>
                </a:cubicBezTo>
                <a:cubicBezTo>
                  <a:pt x="451" y="103"/>
                  <a:pt x="446" y="105"/>
                  <a:pt x="441" y="106"/>
                </a:cubicBezTo>
                <a:cubicBezTo>
                  <a:pt x="426" y="109"/>
                  <a:pt x="417" y="110"/>
                  <a:pt x="406" y="115"/>
                </a:cubicBezTo>
                <a:cubicBezTo>
                  <a:pt x="401" y="117"/>
                  <a:pt x="397" y="121"/>
                  <a:pt x="391" y="123"/>
                </a:cubicBezTo>
                <a:cubicBezTo>
                  <a:pt x="387" y="124"/>
                  <a:pt x="383" y="124"/>
                  <a:pt x="380" y="125"/>
                </a:cubicBezTo>
                <a:cubicBezTo>
                  <a:pt x="340" y="136"/>
                  <a:pt x="304" y="163"/>
                  <a:pt x="273" y="177"/>
                </a:cubicBezTo>
                <a:cubicBezTo>
                  <a:pt x="273" y="176"/>
                  <a:pt x="273" y="175"/>
                  <a:pt x="272" y="175"/>
                </a:cubicBezTo>
                <a:cubicBezTo>
                  <a:pt x="271" y="177"/>
                  <a:pt x="271" y="178"/>
                  <a:pt x="270" y="179"/>
                </a:cubicBezTo>
                <a:cubicBezTo>
                  <a:pt x="252" y="188"/>
                  <a:pt x="234" y="197"/>
                  <a:pt x="220" y="210"/>
                </a:cubicBezTo>
                <a:cubicBezTo>
                  <a:pt x="225" y="224"/>
                  <a:pt x="199" y="227"/>
                  <a:pt x="196" y="237"/>
                </a:cubicBezTo>
                <a:cubicBezTo>
                  <a:pt x="198" y="237"/>
                  <a:pt x="201" y="236"/>
                  <a:pt x="203" y="237"/>
                </a:cubicBezTo>
                <a:cubicBezTo>
                  <a:pt x="197" y="239"/>
                  <a:pt x="194" y="243"/>
                  <a:pt x="190" y="246"/>
                </a:cubicBezTo>
                <a:cubicBezTo>
                  <a:pt x="202" y="242"/>
                  <a:pt x="216" y="236"/>
                  <a:pt x="226" y="241"/>
                </a:cubicBezTo>
                <a:cubicBezTo>
                  <a:pt x="224" y="244"/>
                  <a:pt x="219" y="244"/>
                  <a:pt x="219" y="249"/>
                </a:cubicBezTo>
                <a:cubicBezTo>
                  <a:pt x="227" y="247"/>
                  <a:pt x="229" y="247"/>
                  <a:pt x="238" y="246"/>
                </a:cubicBezTo>
                <a:cubicBezTo>
                  <a:pt x="238" y="244"/>
                  <a:pt x="237" y="242"/>
                  <a:pt x="239" y="242"/>
                </a:cubicBezTo>
                <a:cubicBezTo>
                  <a:pt x="247" y="246"/>
                  <a:pt x="251" y="236"/>
                  <a:pt x="258" y="235"/>
                </a:cubicBezTo>
                <a:cubicBezTo>
                  <a:pt x="261" y="240"/>
                  <a:pt x="269" y="242"/>
                  <a:pt x="267" y="249"/>
                </a:cubicBezTo>
                <a:cubicBezTo>
                  <a:pt x="272" y="253"/>
                  <a:pt x="282" y="242"/>
                  <a:pt x="282" y="252"/>
                </a:cubicBezTo>
                <a:cubicBezTo>
                  <a:pt x="289" y="251"/>
                  <a:pt x="293" y="255"/>
                  <a:pt x="298" y="257"/>
                </a:cubicBezTo>
                <a:cubicBezTo>
                  <a:pt x="298" y="258"/>
                  <a:pt x="297" y="259"/>
                  <a:pt x="297" y="260"/>
                </a:cubicBezTo>
                <a:cubicBezTo>
                  <a:pt x="300" y="260"/>
                  <a:pt x="308" y="256"/>
                  <a:pt x="308" y="261"/>
                </a:cubicBezTo>
                <a:cubicBezTo>
                  <a:pt x="278" y="290"/>
                  <a:pt x="235" y="307"/>
                  <a:pt x="198" y="329"/>
                </a:cubicBezTo>
                <a:cubicBezTo>
                  <a:pt x="198" y="326"/>
                  <a:pt x="195" y="328"/>
                  <a:pt x="193" y="328"/>
                </a:cubicBezTo>
                <a:cubicBezTo>
                  <a:pt x="193" y="333"/>
                  <a:pt x="193" y="333"/>
                  <a:pt x="193" y="333"/>
                </a:cubicBezTo>
                <a:cubicBezTo>
                  <a:pt x="183" y="339"/>
                  <a:pt x="172" y="344"/>
                  <a:pt x="160" y="343"/>
                </a:cubicBezTo>
                <a:cubicBezTo>
                  <a:pt x="159" y="346"/>
                  <a:pt x="160" y="345"/>
                  <a:pt x="160" y="349"/>
                </a:cubicBezTo>
                <a:cubicBezTo>
                  <a:pt x="157" y="350"/>
                  <a:pt x="155" y="353"/>
                  <a:pt x="152" y="354"/>
                </a:cubicBezTo>
                <a:cubicBezTo>
                  <a:pt x="143" y="348"/>
                  <a:pt x="138" y="361"/>
                  <a:pt x="130" y="358"/>
                </a:cubicBezTo>
                <a:cubicBezTo>
                  <a:pt x="127" y="373"/>
                  <a:pt x="112" y="371"/>
                  <a:pt x="104" y="380"/>
                </a:cubicBezTo>
                <a:cubicBezTo>
                  <a:pt x="100" y="377"/>
                  <a:pt x="95" y="382"/>
                  <a:pt x="97" y="388"/>
                </a:cubicBezTo>
                <a:cubicBezTo>
                  <a:pt x="90" y="391"/>
                  <a:pt x="86" y="391"/>
                  <a:pt x="79" y="389"/>
                </a:cubicBezTo>
                <a:cubicBezTo>
                  <a:pt x="76" y="393"/>
                  <a:pt x="72" y="396"/>
                  <a:pt x="65" y="394"/>
                </a:cubicBezTo>
                <a:cubicBezTo>
                  <a:pt x="64" y="397"/>
                  <a:pt x="61" y="400"/>
                  <a:pt x="63" y="404"/>
                </a:cubicBezTo>
                <a:cubicBezTo>
                  <a:pt x="62" y="402"/>
                  <a:pt x="64" y="401"/>
                  <a:pt x="66" y="402"/>
                </a:cubicBezTo>
                <a:cubicBezTo>
                  <a:pt x="63" y="411"/>
                  <a:pt x="51" y="417"/>
                  <a:pt x="48" y="424"/>
                </a:cubicBezTo>
                <a:cubicBezTo>
                  <a:pt x="52" y="424"/>
                  <a:pt x="57" y="420"/>
                  <a:pt x="60" y="422"/>
                </a:cubicBezTo>
                <a:cubicBezTo>
                  <a:pt x="60" y="425"/>
                  <a:pt x="56" y="424"/>
                  <a:pt x="56" y="427"/>
                </a:cubicBezTo>
                <a:cubicBezTo>
                  <a:pt x="62" y="428"/>
                  <a:pt x="74" y="422"/>
                  <a:pt x="78" y="429"/>
                </a:cubicBezTo>
                <a:cubicBezTo>
                  <a:pt x="77" y="430"/>
                  <a:pt x="76" y="432"/>
                  <a:pt x="76" y="435"/>
                </a:cubicBezTo>
                <a:cubicBezTo>
                  <a:pt x="81" y="441"/>
                  <a:pt x="92" y="436"/>
                  <a:pt x="97" y="434"/>
                </a:cubicBezTo>
                <a:cubicBezTo>
                  <a:pt x="97" y="435"/>
                  <a:pt x="97" y="435"/>
                  <a:pt x="98" y="436"/>
                </a:cubicBezTo>
                <a:cubicBezTo>
                  <a:pt x="99" y="440"/>
                  <a:pt x="96" y="440"/>
                  <a:pt x="96" y="442"/>
                </a:cubicBezTo>
                <a:cubicBezTo>
                  <a:pt x="104" y="446"/>
                  <a:pt x="118" y="444"/>
                  <a:pt x="118" y="456"/>
                </a:cubicBezTo>
                <a:cubicBezTo>
                  <a:pt x="141" y="448"/>
                  <a:pt x="161" y="432"/>
                  <a:pt x="185" y="422"/>
                </a:cubicBezTo>
                <a:cubicBezTo>
                  <a:pt x="185" y="430"/>
                  <a:pt x="181" y="436"/>
                  <a:pt x="176" y="440"/>
                </a:cubicBezTo>
                <a:cubicBezTo>
                  <a:pt x="178" y="440"/>
                  <a:pt x="181" y="439"/>
                  <a:pt x="181" y="441"/>
                </a:cubicBezTo>
                <a:cubicBezTo>
                  <a:pt x="178" y="445"/>
                  <a:pt x="175" y="449"/>
                  <a:pt x="170" y="451"/>
                </a:cubicBezTo>
                <a:cubicBezTo>
                  <a:pt x="169" y="456"/>
                  <a:pt x="164" y="461"/>
                  <a:pt x="159" y="459"/>
                </a:cubicBezTo>
                <a:cubicBezTo>
                  <a:pt x="153" y="466"/>
                  <a:pt x="156" y="482"/>
                  <a:pt x="146" y="488"/>
                </a:cubicBezTo>
                <a:cubicBezTo>
                  <a:pt x="143" y="486"/>
                  <a:pt x="143" y="491"/>
                  <a:pt x="141" y="492"/>
                </a:cubicBezTo>
                <a:cubicBezTo>
                  <a:pt x="145" y="493"/>
                  <a:pt x="153" y="487"/>
                  <a:pt x="156" y="494"/>
                </a:cubicBezTo>
                <a:cubicBezTo>
                  <a:pt x="157" y="498"/>
                  <a:pt x="152" y="496"/>
                  <a:pt x="152" y="500"/>
                </a:cubicBezTo>
                <a:cubicBezTo>
                  <a:pt x="158" y="500"/>
                  <a:pt x="166" y="497"/>
                  <a:pt x="167" y="503"/>
                </a:cubicBezTo>
                <a:cubicBezTo>
                  <a:pt x="163" y="508"/>
                  <a:pt x="154" y="509"/>
                  <a:pt x="150" y="514"/>
                </a:cubicBezTo>
                <a:cubicBezTo>
                  <a:pt x="158" y="511"/>
                  <a:pt x="180" y="494"/>
                  <a:pt x="177" y="515"/>
                </a:cubicBezTo>
                <a:cubicBezTo>
                  <a:pt x="184" y="519"/>
                  <a:pt x="191" y="507"/>
                  <a:pt x="196" y="512"/>
                </a:cubicBezTo>
                <a:cubicBezTo>
                  <a:pt x="196" y="514"/>
                  <a:pt x="194" y="513"/>
                  <a:pt x="195" y="516"/>
                </a:cubicBezTo>
                <a:cubicBezTo>
                  <a:pt x="197" y="516"/>
                  <a:pt x="198" y="518"/>
                  <a:pt x="199" y="519"/>
                </a:cubicBezTo>
                <a:cubicBezTo>
                  <a:pt x="202" y="531"/>
                  <a:pt x="200" y="545"/>
                  <a:pt x="185" y="547"/>
                </a:cubicBezTo>
                <a:cubicBezTo>
                  <a:pt x="183" y="545"/>
                  <a:pt x="180" y="544"/>
                  <a:pt x="181" y="539"/>
                </a:cubicBezTo>
                <a:cubicBezTo>
                  <a:pt x="180" y="539"/>
                  <a:pt x="176" y="540"/>
                  <a:pt x="176" y="538"/>
                </a:cubicBezTo>
                <a:cubicBezTo>
                  <a:pt x="174" y="534"/>
                  <a:pt x="179" y="533"/>
                  <a:pt x="183" y="534"/>
                </a:cubicBezTo>
                <a:cubicBezTo>
                  <a:pt x="182" y="531"/>
                  <a:pt x="183" y="530"/>
                  <a:pt x="184" y="528"/>
                </a:cubicBezTo>
                <a:cubicBezTo>
                  <a:pt x="170" y="529"/>
                  <a:pt x="162" y="535"/>
                  <a:pt x="152" y="540"/>
                </a:cubicBezTo>
                <a:cubicBezTo>
                  <a:pt x="157" y="544"/>
                  <a:pt x="155" y="556"/>
                  <a:pt x="154" y="561"/>
                </a:cubicBezTo>
                <a:cubicBezTo>
                  <a:pt x="159" y="559"/>
                  <a:pt x="166" y="561"/>
                  <a:pt x="173" y="560"/>
                </a:cubicBezTo>
                <a:cubicBezTo>
                  <a:pt x="172" y="564"/>
                  <a:pt x="168" y="564"/>
                  <a:pt x="168" y="569"/>
                </a:cubicBezTo>
                <a:cubicBezTo>
                  <a:pt x="173" y="570"/>
                  <a:pt x="183" y="570"/>
                  <a:pt x="184" y="563"/>
                </a:cubicBezTo>
                <a:cubicBezTo>
                  <a:pt x="181" y="563"/>
                  <a:pt x="175" y="566"/>
                  <a:pt x="174" y="562"/>
                </a:cubicBezTo>
                <a:cubicBezTo>
                  <a:pt x="178" y="558"/>
                  <a:pt x="181" y="560"/>
                  <a:pt x="187" y="559"/>
                </a:cubicBezTo>
                <a:cubicBezTo>
                  <a:pt x="188" y="546"/>
                  <a:pt x="202" y="543"/>
                  <a:pt x="209" y="540"/>
                </a:cubicBezTo>
                <a:cubicBezTo>
                  <a:pt x="209" y="542"/>
                  <a:pt x="207" y="542"/>
                  <a:pt x="207" y="544"/>
                </a:cubicBezTo>
                <a:cubicBezTo>
                  <a:pt x="208" y="544"/>
                  <a:pt x="209" y="544"/>
                  <a:pt x="209" y="546"/>
                </a:cubicBezTo>
                <a:cubicBezTo>
                  <a:pt x="208" y="547"/>
                  <a:pt x="207" y="549"/>
                  <a:pt x="206" y="550"/>
                </a:cubicBezTo>
                <a:cubicBezTo>
                  <a:pt x="212" y="550"/>
                  <a:pt x="215" y="547"/>
                  <a:pt x="219" y="545"/>
                </a:cubicBezTo>
                <a:cubicBezTo>
                  <a:pt x="221" y="547"/>
                  <a:pt x="223" y="545"/>
                  <a:pt x="225" y="547"/>
                </a:cubicBezTo>
                <a:cubicBezTo>
                  <a:pt x="226" y="540"/>
                  <a:pt x="228" y="536"/>
                  <a:pt x="235" y="535"/>
                </a:cubicBezTo>
                <a:cubicBezTo>
                  <a:pt x="235" y="532"/>
                  <a:pt x="238" y="530"/>
                  <a:pt x="243" y="529"/>
                </a:cubicBezTo>
                <a:cubicBezTo>
                  <a:pt x="243" y="530"/>
                  <a:pt x="242" y="531"/>
                  <a:pt x="243" y="532"/>
                </a:cubicBezTo>
                <a:cubicBezTo>
                  <a:pt x="247" y="532"/>
                  <a:pt x="257" y="528"/>
                  <a:pt x="262" y="533"/>
                </a:cubicBezTo>
                <a:cubicBezTo>
                  <a:pt x="263" y="537"/>
                  <a:pt x="261" y="539"/>
                  <a:pt x="259" y="542"/>
                </a:cubicBezTo>
                <a:cubicBezTo>
                  <a:pt x="262" y="541"/>
                  <a:pt x="262" y="545"/>
                  <a:pt x="262" y="547"/>
                </a:cubicBezTo>
                <a:cubicBezTo>
                  <a:pt x="261" y="549"/>
                  <a:pt x="260" y="552"/>
                  <a:pt x="258" y="553"/>
                </a:cubicBezTo>
                <a:cubicBezTo>
                  <a:pt x="244" y="550"/>
                  <a:pt x="243" y="562"/>
                  <a:pt x="237" y="566"/>
                </a:cubicBezTo>
                <a:cubicBezTo>
                  <a:pt x="233" y="568"/>
                  <a:pt x="230" y="568"/>
                  <a:pt x="229" y="573"/>
                </a:cubicBezTo>
                <a:cubicBezTo>
                  <a:pt x="230" y="573"/>
                  <a:pt x="232" y="572"/>
                  <a:pt x="231" y="574"/>
                </a:cubicBezTo>
                <a:cubicBezTo>
                  <a:pt x="227" y="580"/>
                  <a:pt x="221" y="583"/>
                  <a:pt x="221" y="592"/>
                </a:cubicBezTo>
                <a:cubicBezTo>
                  <a:pt x="225" y="596"/>
                  <a:pt x="220" y="604"/>
                  <a:pt x="215" y="603"/>
                </a:cubicBezTo>
                <a:cubicBezTo>
                  <a:pt x="217" y="607"/>
                  <a:pt x="215" y="608"/>
                  <a:pt x="214" y="611"/>
                </a:cubicBezTo>
                <a:cubicBezTo>
                  <a:pt x="221" y="612"/>
                  <a:pt x="227" y="616"/>
                  <a:pt x="233" y="617"/>
                </a:cubicBezTo>
                <a:cubicBezTo>
                  <a:pt x="241" y="619"/>
                  <a:pt x="252" y="615"/>
                  <a:pt x="259" y="615"/>
                </a:cubicBezTo>
                <a:cubicBezTo>
                  <a:pt x="265" y="615"/>
                  <a:pt x="273" y="622"/>
                  <a:pt x="281" y="619"/>
                </a:cubicBezTo>
                <a:cubicBezTo>
                  <a:pt x="269" y="621"/>
                  <a:pt x="263" y="628"/>
                  <a:pt x="255" y="634"/>
                </a:cubicBezTo>
                <a:cubicBezTo>
                  <a:pt x="232" y="636"/>
                  <a:pt x="212" y="624"/>
                  <a:pt x="196" y="630"/>
                </a:cubicBezTo>
                <a:cubicBezTo>
                  <a:pt x="192" y="641"/>
                  <a:pt x="209" y="638"/>
                  <a:pt x="204" y="645"/>
                </a:cubicBezTo>
                <a:cubicBezTo>
                  <a:pt x="208" y="642"/>
                  <a:pt x="217" y="644"/>
                  <a:pt x="218" y="650"/>
                </a:cubicBezTo>
                <a:cubicBezTo>
                  <a:pt x="210" y="649"/>
                  <a:pt x="209" y="655"/>
                  <a:pt x="206" y="658"/>
                </a:cubicBezTo>
                <a:cubicBezTo>
                  <a:pt x="211" y="655"/>
                  <a:pt x="218" y="655"/>
                  <a:pt x="219" y="648"/>
                </a:cubicBezTo>
                <a:cubicBezTo>
                  <a:pt x="223" y="649"/>
                  <a:pt x="221" y="651"/>
                  <a:pt x="222" y="652"/>
                </a:cubicBezTo>
                <a:cubicBezTo>
                  <a:pt x="222" y="651"/>
                  <a:pt x="224" y="651"/>
                  <a:pt x="225" y="651"/>
                </a:cubicBezTo>
                <a:cubicBezTo>
                  <a:pt x="234" y="657"/>
                  <a:pt x="249" y="651"/>
                  <a:pt x="256" y="658"/>
                </a:cubicBezTo>
                <a:cubicBezTo>
                  <a:pt x="252" y="671"/>
                  <a:pt x="237" y="674"/>
                  <a:pt x="234" y="689"/>
                </a:cubicBezTo>
                <a:cubicBezTo>
                  <a:pt x="231" y="688"/>
                  <a:pt x="231" y="690"/>
                  <a:pt x="229" y="691"/>
                </a:cubicBezTo>
                <a:cubicBezTo>
                  <a:pt x="230" y="694"/>
                  <a:pt x="231" y="697"/>
                  <a:pt x="230" y="701"/>
                </a:cubicBezTo>
                <a:cubicBezTo>
                  <a:pt x="218" y="704"/>
                  <a:pt x="215" y="717"/>
                  <a:pt x="201" y="719"/>
                </a:cubicBezTo>
                <a:cubicBezTo>
                  <a:pt x="198" y="725"/>
                  <a:pt x="196" y="728"/>
                  <a:pt x="196" y="735"/>
                </a:cubicBezTo>
                <a:cubicBezTo>
                  <a:pt x="186" y="742"/>
                  <a:pt x="177" y="752"/>
                  <a:pt x="177" y="765"/>
                </a:cubicBezTo>
                <a:cubicBezTo>
                  <a:pt x="178" y="767"/>
                  <a:pt x="183" y="764"/>
                  <a:pt x="183" y="766"/>
                </a:cubicBezTo>
                <a:cubicBezTo>
                  <a:pt x="181" y="766"/>
                  <a:pt x="182" y="768"/>
                  <a:pt x="183" y="769"/>
                </a:cubicBezTo>
                <a:cubicBezTo>
                  <a:pt x="180" y="769"/>
                  <a:pt x="179" y="770"/>
                  <a:pt x="177" y="771"/>
                </a:cubicBezTo>
                <a:cubicBezTo>
                  <a:pt x="180" y="773"/>
                  <a:pt x="184" y="772"/>
                  <a:pt x="186" y="774"/>
                </a:cubicBezTo>
                <a:cubicBezTo>
                  <a:pt x="185" y="776"/>
                  <a:pt x="180" y="776"/>
                  <a:pt x="179" y="779"/>
                </a:cubicBezTo>
                <a:cubicBezTo>
                  <a:pt x="185" y="779"/>
                  <a:pt x="190" y="779"/>
                  <a:pt x="191" y="774"/>
                </a:cubicBezTo>
                <a:cubicBezTo>
                  <a:pt x="194" y="775"/>
                  <a:pt x="195" y="776"/>
                  <a:pt x="197" y="778"/>
                </a:cubicBezTo>
                <a:cubicBezTo>
                  <a:pt x="197" y="780"/>
                  <a:pt x="195" y="781"/>
                  <a:pt x="194" y="783"/>
                </a:cubicBezTo>
                <a:cubicBezTo>
                  <a:pt x="199" y="780"/>
                  <a:pt x="205" y="777"/>
                  <a:pt x="210" y="781"/>
                </a:cubicBezTo>
                <a:cubicBezTo>
                  <a:pt x="203" y="785"/>
                  <a:pt x="199" y="793"/>
                  <a:pt x="192" y="798"/>
                </a:cubicBezTo>
                <a:cubicBezTo>
                  <a:pt x="188" y="797"/>
                  <a:pt x="187" y="800"/>
                  <a:pt x="184" y="800"/>
                </a:cubicBezTo>
                <a:cubicBezTo>
                  <a:pt x="178" y="811"/>
                  <a:pt x="164" y="813"/>
                  <a:pt x="157" y="821"/>
                </a:cubicBezTo>
                <a:cubicBezTo>
                  <a:pt x="159" y="822"/>
                  <a:pt x="161" y="819"/>
                  <a:pt x="162" y="821"/>
                </a:cubicBezTo>
                <a:cubicBezTo>
                  <a:pt x="162" y="824"/>
                  <a:pt x="161" y="825"/>
                  <a:pt x="161" y="827"/>
                </a:cubicBezTo>
                <a:cubicBezTo>
                  <a:pt x="163" y="827"/>
                  <a:pt x="165" y="828"/>
                  <a:pt x="166" y="829"/>
                </a:cubicBezTo>
                <a:cubicBezTo>
                  <a:pt x="166" y="831"/>
                  <a:pt x="165" y="834"/>
                  <a:pt x="164" y="835"/>
                </a:cubicBezTo>
                <a:cubicBezTo>
                  <a:pt x="167" y="836"/>
                  <a:pt x="167" y="834"/>
                  <a:pt x="170" y="834"/>
                </a:cubicBezTo>
                <a:cubicBezTo>
                  <a:pt x="173" y="836"/>
                  <a:pt x="168" y="839"/>
                  <a:pt x="171" y="840"/>
                </a:cubicBezTo>
                <a:cubicBezTo>
                  <a:pt x="172" y="839"/>
                  <a:pt x="174" y="837"/>
                  <a:pt x="177" y="837"/>
                </a:cubicBezTo>
                <a:cubicBezTo>
                  <a:pt x="174" y="843"/>
                  <a:pt x="166" y="842"/>
                  <a:pt x="165" y="849"/>
                </a:cubicBezTo>
                <a:cubicBezTo>
                  <a:pt x="171" y="853"/>
                  <a:pt x="177" y="848"/>
                  <a:pt x="181" y="844"/>
                </a:cubicBezTo>
                <a:cubicBezTo>
                  <a:pt x="188" y="844"/>
                  <a:pt x="190" y="839"/>
                  <a:pt x="195" y="836"/>
                </a:cubicBezTo>
                <a:cubicBezTo>
                  <a:pt x="194" y="834"/>
                  <a:pt x="192" y="829"/>
                  <a:pt x="195" y="828"/>
                </a:cubicBezTo>
                <a:cubicBezTo>
                  <a:pt x="198" y="829"/>
                  <a:pt x="198" y="828"/>
                  <a:pt x="201" y="828"/>
                </a:cubicBezTo>
                <a:cubicBezTo>
                  <a:pt x="201" y="829"/>
                  <a:pt x="201" y="831"/>
                  <a:pt x="202" y="832"/>
                </a:cubicBezTo>
                <a:cubicBezTo>
                  <a:pt x="204" y="829"/>
                  <a:pt x="209" y="829"/>
                  <a:pt x="212" y="827"/>
                </a:cubicBezTo>
                <a:cubicBezTo>
                  <a:pt x="212" y="828"/>
                  <a:pt x="214" y="828"/>
                  <a:pt x="214" y="829"/>
                </a:cubicBezTo>
                <a:cubicBezTo>
                  <a:pt x="214" y="834"/>
                  <a:pt x="214" y="834"/>
                  <a:pt x="214" y="834"/>
                </a:cubicBezTo>
                <a:cubicBezTo>
                  <a:pt x="207" y="834"/>
                  <a:pt x="206" y="841"/>
                  <a:pt x="201" y="844"/>
                </a:cubicBezTo>
                <a:cubicBezTo>
                  <a:pt x="207" y="841"/>
                  <a:pt x="209" y="842"/>
                  <a:pt x="217" y="843"/>
                </a:cubicBezTo>
                <a:cubicBezTo>
                  <a:pt x="216" y="845"/>
                  <a:pt x="214" y="845"/>
                  <a:pt x="214" y="847"/>
                </a:cubicBezTo>
                <a:cubicBezTo>
                  <a:pt x="215" y="848"/>
                  <a:pt x="217" y="848"/>
                  <a:pt x="218" y="849"/>
                </a:cubicBezTo>
                <a:cubicBezTo>
                  <a:pt x="216" y="853"/>
                  <a:pt x="213" y="860"/>
                  <a:pt x="208" y="860"/>
                </a:cubicBezTo>
                <a:cubicBezTo>
                  <a:pt x="208" y="863"/>
                  <a:pt x="211" y="862"/>
                  <a:pt x="210" y="865"/>
                </a:cubicBezTo>
                <a:cubicBezTo>
                  <a:pt x="197" y="876"/>
                  <a:pt x="185" y="889"/>
                  <a:pt x="169" y="898"/>
                </a:cubicBezTo>
                <a:cubicBezTo>
                  <a:pt x="169" y="897"/>
                  <a:pt x="168" y="897"/>
                  <a:pt x="168" y="896"/>
                </a:cubicBezTo>
                <a:cubicBezTo>
                  <a:pt x="167" y="892"/>
                  <a:pt x="173" y="890"/>
                  <a:pt x="172" y="888"/>
                </a:cubicBezTo>
                <a:cubicBezTo>
                  <a:pt x="165" y="891"/>
                  <a:pt x="162" y="898"/>
                  <a:pt x="154" y="900"/>
                </a:cubicBezTo>
                <a:cubicBezTo>
                  <a:pt x="153" y="903"/>
                  <a:pt x="156" y="906"/>
                  <a:pt x="152" y="908"/>
                </a:cubicBezTo>
                <a:cubicBezTo>
                  <a:pt x="149" y="908"/>
                  <a:pt x="147" y="908"/>
                  <a:pt x="144" y="909"/>
                </a:cubicBezTo>
                <a:cubicBezTo>
                  <a:pt x="141" y="921"/>
                  <a:pt x="124" y="923"/>
                  <a:pt x="119" y="931"/>
                </a:cubicBezTo>
                <a:cubicBezTo>
                  <a:pt x="117" y="931"/>
                  <a:pt x="107" y="936"/>
                  <a:pt x="108" y="939"/>
                </a:cubicBezTo>
                <a:cubicBezTo>
                  <a:pt x="114" y="935"/>
                  <a:pt x="117" y="932"/>
                  <a:pt x="125" y="930"/>
                </a:cubicBezTo>
                <a:cubicBezTo>
                  <a:pt x="124" y="930"/>
                  <a:pt x="123" y="929"/>
                  <a:pt x="123" y="927"/>
                </a:cubicBezTo>
                <a:cubicBezTo>
                  <a:pt x="139" y="919"/>
                  <a:pt x="157" y="910"/>
                  <a:pt x="170" y="901"/>
                </a:cubicBezTo>
                <a:cubicBezTo>
                  <a:pt x="170" y="903"/>
                  <a:pt x="170" y="904"/>
                  <a:pt x="172" y="903"/>
                </a:cubicBezTo>
                <a:cubicBezTo>
                  <a:pt x="174" y="897"/>
                  <a:pt x="179" y="894"/>
                  <a:pt x="185" y="892"/>
                </a:cubicBezTo>
                <a:cubicBezTo>
                  <a:pt x="187" y="891"/>
                  <a:pt x="184" y="888"/>
                  <a:pt x="187" y="887"/>
                </a:cubicBezTo>
                <a:cubicBezTo>
                  <a:pt x="189" y="890"/>
                  <a:pt x="192" y="886"/>
                  <a:pt x="193" y="888"/>
                </a:cubicBezTo>
                <a:cubicBezTo>
                  <a:pt x="193" y="892"/>
                  <a:pt x="190" y="895"/>
                  <a:pt x="187" y="893"/>
                </a:cubicBezTo>
                <a:cubicBezTo>
                  <a:pt x="183" y="898"/>
                  <a:pt x="180" y="903"/>
                  <a:pt x="176" y="908"/>
                </a:cubicBezTo>
                <a:cubicBezTo>
                  <a:pt x="178" y="908"/>
                  <a:pt x="181" y="905"/>
                  <a:pt x="182" y="907"/>
                </a:cubicBezTo>
                <a:cubicBezTo>
                  <a:pt x="183" y="919"/>
                  <a:pt x="166" y="918"/>
                  <a:pt x="164" y="925"/>
                </a:cubicBezTo>
                <a:cubicBezTo>
                  <a:pt x="175" y="921"/>
                  <a:pt x="188" y="915"/>
                  <a:pt x="199" y="914"/>
                </a:cubicBezTo>
                <a:cubicBezTo>
                  <a:pt x="200" y="912"/>
                  <a:pt x="201" y="911"/>
                  <a:pt x="204" y="911"/>
                </a:cubicBezTo>
                <a:cubicBezTo>
                  <a:pt x="204" y="914"/>
                  <a:pt x="201" y="914"/>
                  <a:pt x="199" y="915"/>
                </a:cubicBezTo>
                <a:cubicBezTo>
                  <a:pt x="202" y="915"/>
                  <a:pt x="203" y="916"/>
                  <a:pt x="203" y="918"/>
                </a:cubicBezTo>
                <a:cubicBezTo>
                  <a:pt x="196" y="933"/>
                  <a:pt x="176" y="935"/>
                  <a:pt x="165" y="947"/>
                </a:cubicBezTo>
                <a:cubicBezTo>
                  <a:pt x="170" y="948"/>
                  <a:pt x="172" y="945"/>
                  <a:pt x="174" y="943"/>
                </a:cubicBezTo>
                <a:cubicBezTo>
                  <a:pt x="185" y="944"/>
                  <a:pt x="191" y="934"/>
                  <a:pt x="199" y="929"/>
                </a:cubicBezTo>
                <a:cubicBezTo>
                  <a:pt x="209" y="924"/>
                  <a:pt x="222" y="921"/>
                  <a:pt x="231" y="915"/>
                </a:cubicBezTo>
                <a:cubicBezTo>
                  <a:pt x="232" y="917"/>
                  <a:pt x="234" y="917"/>
                  <a:pt x="236" y="917"/>
                </a:cubicBezTo>
                <a:cubicBezTo>
                  <a:pt x="238" y="916"/>
                  <a:pt x="239" y="915"/>
                  <a:pt x="242" y="915"/>
                </a:cubicBezTo>
                <a:cubicBezTo>
                  <a:pt x="242" y="918"/>
                  <a:pt x="238" y="918"/>
                  <a:pt x="238" y="920"/>
                </a:cubicBezTo>
                <a:cubicBezTo>
                  <a:pt x="240" y="923"/>
                  <a:pt x="245" y="920"/>
                  <a:pt x="247" y="921"/>
                </a:cubicBezTo>
                <a:cubicBezTo>
                  <a:pt x="241" y="923"/>
                  <a:pt x="242" y="927"/>
                  <a:pt x="238" y="930"/>
                </a:cubicBezTo>
                <a:cubicBezTo>
                  <a:pt x="237" y="928"/>
                  <a:pt x="234" y="928"/>
                  <a:pt x="232" y="927"/>
                </a:cubicBezTo>
                <a:cubicBezTo>
                  <a:pt x="231" y="930"/>
                  <a:pt x="228" y="931"/>
                  <a:pt x="225" y="932"/>
                </a:cubicBezTo>
                <a:cubicBezTo>
                  <a:pt x="225" y="934"/>
                  <a:pt x="224" y="938"/>
                  <a:pt x="226" y="939"/>
                </a:cubicBezTo>
                <a:cubicBezTo>
                  <a:pt x="233" y="932"/>
                  <a:pt x="239" y="930"/>
                  <a:pt x="251" y="929"/>
                </a:cubicBezTo>
                <a:cubicBezTo>
                  <a:pt x="250" y="932"/>
                  <a:pt x="252" y="933"/>
                  <a:pt x="251" y="936"/>
                </a:cubicBezTo>
                <a:cubicBezTo>
                  <a:pt x="251" y="936"/>
                  <a:pt x="250" y="937"/>
                  <a:pt x="250" y="937"/>
                </a:cubicBezTo>
                <a:cubicBezTo>
                  <a:pt x="247" y="936"/>
                  <a:pt x="243" y="936"/>
                  <a:pt x="240" y="936"/>
                </a:cubicBezTo>
                <a:cubicBezTo>
                  <a:pt x="234" y="943"/>
                  <a:pt x="227" y="949"/>
                  <a:pt x="221" y="956"/>
                </a:cubicBezTo>
                <a:cubicBezTo>
                  <a:pt x="214" y="957"/>
                  <a:pt x="211" y="962"/>
                  <a:pt x="207" y="966"/>
                </a:cubicBezTo>
                <a:cubicBezTo>
                  <a:pt x="206" y="966"/>
                  <a:pt x="202" y="967"/>
                  <a:pt x="205" y="967"/>
                </a:cubicBezTo>
                <a:cubicBezTo>
                  <a:pt x="212" y="968"/>
                  <a:pt x="212" y="961"/>
                  <a:pt x="220" y="964"/>
                </a:cubicBezTo>
                <a:cubicBezTo>
                  <a:pt x="221" y="958"/>
                  <a:pt x="229" y="960"/>
                  <a:pt x="231" y="956"/>
                </a:cubicBezTo>
                <a:cubicBezTo>
                  <a:pt x="234" y="958"/>
                  <a:pt x="233" y="959"/>
                  <a:pt x="234" y="961"/>
                </a:cubicBezTo>
                <a:cubicBezTo>
                  <a:pt x="234" y="958"/>
                  <a:pt x="238" y="963"/>
                  <a:pt x="237" y="959"/>
                </a:cubicBezTo>
                <a:cubicBezTo>
                  <a:pt x="236" y="958"/>
                  <a:pt x="233" y="960"/>
                  <a:pt x="234" y="955"/>
                </a:cubicBezTo>
                <a:cubicBezTo>
                  <a:pt x="236" y="954"/>
                  <a:pt x="238" y="950"/>
                  <a:pt x="240" y="952"/>
                </a:cubicBezTo>
                <a:cubicBezTo>
                  <a:pt x="241" y="956"/>
                  <a:pt x="235" y="954"/>
                  <a:pt x="238" y="957"/>
                </a:cubicBezTo>
                <a:cubicBezTo>
                  <a:pt x="240" y="956"/>
                  <a:pt x="243" y="956"/>
                  <a:pt x="246" y="955"/>
                </a:cubicBezTo>
                <a:cubicBezTo>
                  <a:pt x="242" y="950"/>
                  <a:pt x="251" y="954"/>
                  <a:pt x="252" y="952"/>
                </a:cubicBezTo>
                <a:cubicBezTo>
                  <a:pt x="248" y="950"/>
                  <a:pt x="253" y="948"/>
                  <a:pt x="253" y="946"/>
                </a:cubicBezTo>
                <a:cubicBezTo>
                  <a:pt x="249" y="944"/>
                  <a:pt x="250" y="949"/>
                  <a:pt x="248" y="947"/>
                </a:cubicBezTo>
                <a:cubicBezTo>
                  <a:pt x="248" y="946"/>
                  <a:pt x="249" y="945"/>
                  <a:pt x="251" y="944"/>
                </a:cubicBezTo>
                <a:cubicBezTo>
                  <a:pt x="258" y="946"/>
                  <a:pt x="261" y="934"/>
                  <a:pt x="266" y="936"/>
                </a:cubicBezTo>
                <a:cubicBezTo>
                  <a:pt x="263" y="938"/>
                  <a:pt x="265" y="939"/>
                  <a:pt x="264" y="942"/>
                </a:cubicBezTo>
                <a:cubicBezTo>
                  <a:pt x="261" y="940"/>
                  <a:pt x="260" y="947"/>
                  <a:pt x="256" y="948"/>
                </a:cubicBezTo>
                <a:cubicBezTo>
                  <a:pt x="258" y="949"/>
                  <a:pt x="257" y="955"/>
                  <a:pt x="254" y="957"/>
                </a:cubicBezTo>
                <a:cubicBezTo>
                  <a:pt x="262" y="956"/>
                  <a:pt x="271" y="953"/>
                  <a:pt x="272" y="963"/>
                </a:cubicBezTo>
                <a:cubicBezTo>
                  <a:pt x="269" y="966"/>
                  <a:pt x="259" y="967"/>
                  <a:pt x="262" y="972"/>
                </a:cubicBezTo>
                <a:cubicBezTo>
                  <a:pt x="266" y="967"/>
                  <a:pt x="273" y="964"/>
                  <a:pt x="278" y="960"/>
                </a:cubicBezTo>
                <a:cubicBezTo>
                  <a:pt x="277" y="959"/>
                  <a:pt x="273" y="961"/>
                  <a:pt x="273" y="959"/>
                </a:cubicBezTo>
                <a:cubicBezTo>
                  <a:pt x="276" y="959"/>
                  <a:pt x="278" y="957"/>
                  <a:pt x="276" y="955"/>
                </a:cubicBezTo>
                <a:cubicBezTo>
                  <a:pt x="276" y="953"/>
                  <a:pt x="272" y="955"/>
                  <a:pt x="272" y="952"/>
                </a:cubicBezTo>
                <a:cubicBezTo>
                  <a:pt x="277" y="948"/>
                  <a:pt x="283" y="945"/>
                  <a:pt x="289" y="941"/>
                </a:cubicBezTo>
                <a:cubicBezTo>
                  <a:pt x="292" y="944"/>
                  <a:pt x="286" y="947"/>
                  <a:pt x="290" y="949"/>
                </a:cubicBezTo>
                <a:cubicBezTo>
                  <a:pt x="287" y="953"/>
                  <a:pt x="283" y="956"/>
                  <a:pt x="280" y="960"/>
                </a:cubicBezTo>
                <a:cubicBezTo>
                  <a:pt x="283" y="959"/>
                  <a:pt x="281" y="963"/>
                  <a:pt x="282" y="965"/>
                </a:cubicBezTo>
                <a:cubicBezTo>
                  <a:pt x="275" y="968"/>
                  <a:pt x="273" y="977"/>
                  <a:pt x="263" y="978"/>
                </a:cubicBezTo>
                <a:cubicBezTo>
                  <a:pt x="266" y="983"/>
                  <a:pt x="257" y="979"/>
                  <a:pt x="257" y="983"/>
                </a:cubicBezTo>
                <a:cubicBezTo>
                  <a:pt x="271" y="983"/>
                  <a:pt x="278" y="967"/>
                  <a:pt x="296" y="968"/>
                </a:cubicBezTo>
                <a:cubicBezTo>
                  <a:pt x="298" y="973"/>
                  <a:pt x="297" y="975"/>
                  <a:pt x="300" y="978"/>
                </a:cubicBezTo>
                <a:cubicBezTo>
                  <a:pt x="297" y="992"/>
                  <a:pt x="280" y="991"/>
                  <a:pt x="273" y="1001"/>
                </a:cubicBezTo>
                <a:cubicBezTo>
                  <a:pt x="276" y="1001"/>
                  <a:pt x="278" y="998"/>
                  <a:pt x="279" y="1002"/>
                </a:cubicBezTo>
                <a:cubicBezTo>
                  <a:pt x="279" y="1006"/>
                  <a:pt x="275" y="1007"/>
                  <a:pt x="274" y="1011"/>
                </a:cubicBezTo>
                <a:cubicBezTo>
                  <a:pt x="277" y="1011"/>
                  <a:pt x="280" y="1010"/>
                  <a:pt x="280" y="1013"/>
                </a:cubicBezTo>
                <a:cubicBezTo>
                  <a:pt x="278" y="1017"/>
                  <a:pt x="269" y="1020"/>
                  <a:pt x="265" y="1015"/>
                </a:cubicBezTo>
                <a:cubicBezTo>
                  <a:pt x="256" y="1023"/>
                  <a:pt x="242" y="1026"/>
                  <a:pt x="234" y="1036"/>
                </a:cubicBezTo>
                <a:cubicBezTo>
                  <a:pt x="240" y="1036"/>
                  <a:pt x="237" y="1041"/>
                  <a:pt x="240" y="1043"/>
                </a:cubicBezTo>
                <a:cubicBezTo>
                  <a:pt x="243" y="1041"/>
                  <a:pt x="246" y="1040"/>
                  <a:pt x="251" y="1039"/>
                </a:cubicBezTo>
                <a:cubicBezTo>
                  <a:pt x="251" y="1042"/>
                  <a:pt x="247" y="1041"/>
                  <a:pt x="248" y="1044"/>
                </a:cubicBezTo>
                <a:cubicBezTo>
                  <a:pt x="258" y="1041"/>
                  <a:pt x="273" y="1045"/>
                  <a:pt x="280" y="1034"/>
                </a:cubicBezTo>
                <a:cubicBezTo>
                  <a:pt x="277" y="1034"/>
                  <a:pt x="276" y="1034"/>
                  <a:pt x="276" y="1031"/>
                </a:cubicBezTo>
                <a:cubicBezTo>
                  <a:pt x="278" y="1023"/>
                  <a:pt x="285" y="1020"/>
                  <a:pt x="290" y="1015"/>
                </a:cubicBezTo>
                <a:cubicBezTo>
                  <a:pt x="296" y="1015"/>
                  <a:pt x="304" y="1015"/>
                  <a:pt x="311" y="1015"/>
                </a:cubicBezTo>
                <a:cubicBezTo>
                  <a:pt x="314" y="1006"/>
                  <a:pt x="323" y="1003"/>
                  <a:pt x="327" y="995"/>
                </a:cubicBezTo>
                <a:cubicBezTo>
                  <a:pt x="326" y="991"/>
                  <a:pt x="327" y="989"/>
                  <a:pt x="328" y="986"/>
                </a:cubicBezTo>
                <a:cubicBezTo>
                  <a:pt x="326" y="985"/>
                  <a:pt x="326" y="982"/>
                  <a:pt x="325" y="980"/>
                </a:cubicBezTo>
                <a:cubicBezTo>
                  <a:pt x="328" y="973"/>
                  <a:pt x="341" y="971"/>
                  <a:pt x="338" y="985"/>
                </a:cubicBezTo>
                <a:cubicBezTo>
                  <a:pt x="342" y="986"/>
                  <a:pt x="345" y="990"/>
                  <a:pt x="349" y="992"/>
                </a:cubicBezTo>
                <a:cubicBezTo>
                  <a:pt x="350" y="996"/>
                  <a:pt x="347" y="996"/>
                  <a:pt x="347" y="999"/>
                </a:cubicBezTo>
                <a:cubicBezTo>
                  <a:pt x="349" y="999"/>
                  <a:pt x="351" y="1003"/>
                  <a:pt x="349" y="1005"/>
                </a:cubicBezTo>
                <a:cubicBezTo>
                  <a:pt x="356" y="1006"/>
                  <a:pt x="363" y="1007"/>
                  <a:pt x="364" y="1011"/>
                </a:cubicBezTo>
                <a:cubicBezTo>
                  <a:pt x="369" y="1008"/>
                  <a:pt x="375" y="1011"/>
                  <a:pt x="378" y="1015"/>
                </a:cubicBezTo>
                <a:cubicBezTo>
                  <a:pt x="378" y="1017"/>
                  <a:pt x="375" y="1016"/>
                  <a:pt x="376" y="1018"/>
                </a:cubicBezTo>
                <a:cubicBezTo>
                  <a:pt x="379" y="1019"/>
                  <a:pt x="380" y="1016"/>
                  <a:pt x="381" y="1019"/>
                </a:cubicBezTo>
                <a:cubicBezTo>
                  <a:pt x="381" y="1021"/>
                  <a:pt x="378" y="1020"/>
                  <a:pt x="378" y="1022"/>
                </a:cubicBezTo>
                <a:cubicBezTo>
                  <a:pt x="382" y="1022"/>
                  <a:pt x="383" y="1020"/>
                  <a:pt x="387" y="1020"/>
                </a:cubicBezTo>
                <a:cubicBezTo>
                  <a:pt x="389" y="1023"/>
                  <a:pt x="388" y="1024"/>
                  <a:pt x="390" y="1027"/>
                </a:cubicBezTo>
                <a:cubicBezTo>
                  <a:pt x="394" y="1025"/>
                  <a:pt x="396" y="1030"/>
                  <a:pt x="398" y="1033"/>
                </a:cubicBezTo>
                <a:cubicBezTo>
                  <a:pt x="385" y="1041"/>
                  <a:pt x="383" y="1053"/>
                  <a:pt x="378" y="1067"/>
                </a:cubicBezTo>
                <a:cubicBezTo>
                  <a:pt x="387" y="1070"/>
                  <a:pt x="401" y="1068"/>
                  <a:pt x="402" y="1080"/>
                </a:cubicBezTo>
                <a:cubicBezTo>
                  <a:pt x="407" y="1084"/>
                  <a:pt x="411" y="1089"/>
                  <a:pt x="417" y="1092"/>
                </a:cubicBezTo>
                <a:cubicBezTo>
                  <a:pt x="415" y="1096"/>
                  <a:pt x="418" y="1100"/>
                  <a:pt x="416" y="1103"/>
                </a:cubicBezTo>
                <a:cubicBezTo>
                  <a:pt x="420" y="1104"/>
                  <a:pt x="424" y="1105"/>
                  <a:pt x="428" y="1106"/>
                </a:cubicBezTo>
                <a:cubicBezTo>
                  <a:pt x="433" y="1104"/>
                  <a:pt x="435" y="1099"/>
                  <a:pt x="440" y="1096"/>
                </a:cubicBezTo>
                <a:cubicBezTo>
                  <a:pt x="451" y="1082"/>
                  <a:pt x="471" y="1076"/>
                  <a:pt x="486" y="1066"/>
                </a:cubicBezTo>
                <a:cubicBezTo>
                  <a:pt x="493" y="1070"/>
                  <a:pt x="499" y="1058"/>
                  <a:pt x="504" y="1054"/>
                </a:cubicBezTo>
                <a:cubicBezTo>
                  <a:pt x="507" y="1054"/>
                  <a:pt x="508" y="1057"/>
                  <a:pt x="512" y="1056"/>
                </a:cubicBezTo>
                <a:cubicBezTo>
                  <a:pt x="512" y="1049"/>
                  <a:pt x="522" y="1050"/>
                  <a:pt x="524" y="1051"/>
                </a:cubicBezTo>
                <a:cubicBezTo>
                  <a:pt x="520" y="1049"/>
                  <a:pt x="527" y="1043"/>
                  <a:pt x="530" y="1042"/>
                </a:cubicBezTo>
                <a:cubicBezTo>
                  <a:pt x="530" y="1048"/>
                  <a:pt x="540" y="1051"/>
                  <a:pt x="541" y="1059"/>
                </a:cubicBezTo>
                <a:cubicBezTo>
                  <a:pt x="538" y="1058"/>
                  <a:pt x="537" y="1062"/>
                  <a:pt x="533" y="1059"/>
                </a:cubicBezTo>
                <a:cubicBezTo>
                  <a:pt x="532" y="1065"/>
                  <a:pt x="533" y="1067"/>
                  <a:pt x="533" y="1073"/>
                </a:cubicBezTo>
                <a:cubicBezTo>
                  <a:pt x="537" y="1073"/>
                  <a:pt x="537" y="1078"/>
                  <a:pt x="541" y="1078"/>
                </a:cubicBezTo>
                <a:cubicBezTo>
                  <a:pt x="542" y="1074"/>
                  <a:pt x="540" y="1072"/>
                  <a:pt x="545" y="1072"/>
                </a:cubicBezTo>
                <a:cubicBezTo>
                  <a:pt x="545" y="1075"/>
                  <a:pt x="540" y="1077"/>
                  <a:pt x="545" y="1077"/>
                </a:cubicBezTo>
                <a:cubicBezTo>
                  <a:pt x="547" y="1078"/>
                  <a:pt x="544" y="1073"/>
                  <a:pt x="546" y="1073"/>
                </a:cubicBezTo>
                <a:cubicBezTo>
                  <a:pt x="549" y="1074"/>
                  <a:pt x="553" y="1074"/>
                  <a:pt x="553" y="1078"/>
                </a:cubicBezTo>
                <a:cubicBezTo>
                  <a:pt x="551" y="1078"/>
                  <a:pt x="551" y="1076"/>
                  <a:pt x="548" y="1077"/>
                </a:cubicBezTo>
                <a:cubicBezTo>
                  <a:pt x="548" y="1081"/>
                  <a:pt x="548" y="1085"/>
                  <a:pt x="545" y="1085"/>
                </a:cubicBezTo>
                <a:cubicBezTo>
                  <a:pt x="546" y="1080"/>
                  <a:pt x="541" y="1086"/>
                  <a:pt x="541" y="1082"/>
                </a:cubicBezTo>
                <a:cubicBezTo>
                  <a:pt x="542" y="1080"/>
                  <a:pt x="544" y="1079"/>
                  <a:pt x="541" y="1078"/>
                </a:cubicBezTo>
                <a:cubicBezTo>
                  <a:pt x="539" y="1079"/>
                  <a:pt x="541" y="1082"/>
                  <a:pt x="538" y="1082"/>
                </a:cubicBezTo>
                <a:cubicBezTo>
                  <a:pt x="541" y="1079"/>
                  <a:pt x="533" y="1082"/>
                  <a:pt x="532" y="1078"/>
                </a:cubicBezTo>
                <a:cubicBezTo>
                  <a:pt x="531" y="1080"/>
                  <a:pt x="530" y="1082"/>
                  <a:pt x="529" y="1085"/>
                </a:cubicBezTo>
                <a:cubicBezTo>
                  <a:pt x="533" y="1085"/>
                  <a:pt x="536" y="1088"/>
                  <a:pt x="533" y="1090"/>
                </a:cubicBezTo>
                <a:cubicBezTo>
                  <a:pt x="534" y="1091"/>
                  <a:pt x="538" y="1089"/>
                  <a:pt x="538" y="1091"/>
                </a:cubicBezTo>
                <a:cubicBezTo>
                  <a:pt x="529" y="1095"/>
                  <a:pt x="513" y="1093"/>
                  <a:pt x="508" y="1101"/>
                </a:cubicBezTo>
                <a:cubicBezTo>
                  <a:pt x="518" y="1101"/>
                  <a:pt x="530" y="1093"/>
                  <a:pt x="539" y="1097"/>
                </a:cubicBezTo>
                <a:cubicBezTo>
                  <a:pt x="538" y="1103"/>
                  <a:pt x="532" y="1097"/>
                  <a:pt x="531" y="1101"/>
                </a:cubicBezTo>
                <a:cubicBezTo>
                  <a:pt x="533" y="1104"/>
                  <a:pt x="541" y="1101"/>
                  <a:pt x="541" y="1106"/>
                </a:cubicBezTo>
                <a:cubicBezTo>
                  <a:pt x="541" y="1108"/>
                  <a:pt x="537" y="1107"/>
                  <a:pt x="537" y="1110"/>
                </a:cubicBezTo>
                <a:cubicBezTo>
                  <a:pt x="544" y="1109"/>
                  <a:pt x="552" y="1104"/>
                  <a:pt x="552" y="1098"/>
                </a:cubicBezTo>
                <a:cubicBezTo>
                  <a:pt x="570" y="1092"/>
                  <a:pt x="580" y="1083"/>
                  <a:pt x="601" y="1083"/>
                </a:cubicBezTo>
                <a:cubicBezTo>
                  <a:pt x="608" y="1079"/>
                  <a:pt x="621" y="1083"/>
                  <a:pt x="627" y="1088"/>
                </a:cubicBezTo>
                <a:cubicBezTo>
                  <a:pt x="639" y="1088"/>
                  <a:pt x="638" y="1074"/>
                  <a:pt x="651" y="1074"/>
                </a:cubicBezTo>
                <a:cubicBezTo>
                  <a:pt x="652" y="1077"/>
                  <a:pt x="650" y="1077"/>
                  <a:pt x="650" y="1079"/>
                </a:cubicBezTo>
                <a:cubicBezTo>
                  <a:pt x="665" y="1076"/>
                  <a:pt x="677" y="1070"/>
                  <a:pt x="688" y="1064"/>
                </a:cubicBezTo>
                <a:cubicBezTo>
                  <a:pt x="694" y="1064"/>
                  <a:pt x="699" y="1063"/>
                  <a:pt x="701" y="1059"/>
                </a:cubicBezTo>
                <a:cubicBezTo>
                  <a:pt x="693" y="1057"/>
                  <a:pt x="682" y="1067"/>
                  <a:pt x="672" y="1060"/>
                </a:cubicBezTo>
                <a:cubicBezTo>
                  <a:pt x="683" y="1053"/>
                  <a:pt x="695" y="1048"/>
                  <a:pt x="710" y="1044"/>
                </a:cubicBezTo>
                <a:cubicBezTo>
                  <a:pt x="712" y="1042"/>
                  <a:pt x="712" y="1039"/>
                  <a:pt x="714" y="1038"/>
                </a:cubicBezTo>
                <a:cubicBezTo>
                  <a:pt x="722" y="1040"/>
                  <a:pt x="729" y="1035"/>
                  <a:pt x="735" y="1031"/>
                </a:cubicBezTo>
                <a:cubicBezTo>
                  <a:pt x="736" y="1035"/>
                  <a:pt x="733" y="1036"/>
                  <a:pt x="735" y="1038"/>
                </a:cubicBezTo>
                <a:cubicBezTo>
                  <a:pt x="737" y="1040"/>
                  <a:pt x="739" y="1038"/>
                  <a:pt x="742" y="1038"/>
                </a:cubicBezTo>
                <a:cubicBezTo>
                  <a:pt x="742" y="1040"/>
                  <a:pt x="740" y="1040"/>
                  <a:pt x="742" y="1041"/>
                </a:cubicBezTo>
                <a:cubicBezTo>
                  <a:pt x="755" y="1034"/>
                  <a:pt x="772" y="1031"/>
                  <a:pt x="783" y="1021"/>
                </a:cubicBezTo>
                <a:cubicBezTo>
                  <a:pt x="788" y="1020"/>
                  <a:pt x="793" y="1023"/>
                  <a:pt x="797" y="1020"/>
                </a:cubicBezTo>
                <a:cubicBezTo>
                  <a:pt x="796" y="1024"/>
                  <a:pt x="800" y="1023"/>
                  <a:pt x="800" y="1025"/>
                </a:cubicBezTo>
                <a:cubicBezTo>
                  <a:pt x="793" y="1032"/>
                  <a:pt x="780" y="1028"/>
                  <a:pt x="777" y="1040"/>
                </a:cubicBezTo>
                <a:cubicBezTo>
                  <a:pt x="753" y="1052"/>
                  <a:pt x="724" y="1060"/>
                  <a:pt x="702" y="1074"/>
                </a:cubicBezTo>
                <a:cubicBezTo>
                  <a:pt x="700" y="1074"/>
                  <a:pt x="700" y="1073"/>
                  <a:pt x="699" y="1073"/>
                </a:cubicBezTo>
                <a:cubicBezTo>
                  <a:pt x="680" y="1080"/>
                  <a:pt x="661" y="1085"/>
                  <a:pt x="645" y="1094"/>
                </a:cubicBezTo>
                <a:cubicBezTo>
                  <a:pt x="656" y="1092"/>
                  <a:pt x="665" y="1087"/>
                  <a:pt x="673" y="1087"/>
                </a:cubicBezTo>
                <a:cubicBezTo>
                  <a:pt x="671" y="1094"/>
                  <a:pt x="663" y="1097"/>
                  <a:pt x="657" y="1095"/>
                </a:cubicBezTo>
                <a:cubicBezTo>
                  <a:pt x="657" y="1096"/>
                  <a:pt x="659" y="1096"/>
                  <a:pt x="659" y="1097"/>
                </a:cubicBezTo>
                <a:cubicBezTo>
                  <a:pt x="653" y="1100"/>
                  <a:pt x="646" y="1101"/>
                  <a:pt x="641" y="1104"/>
                </a:cubicBezTo>
                <a:cubicBezTo>
                  <a:pt x="659" y="1107"/>
                  <a:pt x="666" y="1090"/>
                  <a:pt x="680" y="1097"/>
                </a:cubicBezTo>
                <a:cubicBezTo>
                  <a:pt x="680" y="1098"/>
                  <a:pt x="678" y="1101"/>
                  <a:pt x="680" y="1101"/>
                </a:cubicBezTo>
                <a:cubicBezTo>
                  <a:pt x="681" y="1099"/>
                  <a:pt x="684" y="1101"/>
                  <a:pt x="686" y="1101"/>
                </a:cubicBezTo>
                <a:cubicBezTo>
                  <a:pt x="687" y="1099"/>
                  <a:pt x="688" y="1097"/>
                  <a:pt x="688" y="1094"/>
                </a:cubicBezTo>
                <a:cubicBezTo>
                  <a:pt x="694" y="1094"/>
                  <a:pt x="695" y="1086"/>
                  <a:pt x="701" y="1088"/>
                </a:cubicBezTo>
                <a:cubicBezTo>
                  <a:pt x="701" y="1087"/>
                  <a:pt x="701" y="1086"/>
                  <a:pt x="702" y="1086"/>
                </a:cubicBezTo>
                <a:cubicBezTo>
                  <a:pt x="702" y="1086"/>
                  <a:pt x="701" y="1086"/>
                  <a:pt x="701" y="1086"/>
                </a:cubicBezTo>
                <a:cubicBezTo>
                  <a:pt x="699" y="1086"/>
                  <a:pt x="698" y="1085"/>
                  <a:pt x="698" y="1083"/>
                </a:cubicBezTo>
                <a:cubicBezTo>
                  <a:pt x="701" y="1079"/>
                  <a:pt x="706" y="1077"/>
                  <a:pt x="709" y="1072"/>
                </a:cubicBezTo>
                <a:cubicBezTo>
                  <a:pt x="736" y="1068"/>
                  <a:pt x="755" y="1051"/>
                  <a:pt x="781" y="1048"/>
                </a:cubicBezTo>
                <a:cubicBezTo>
                  <a:pt x="779" y="1054"/>
                  <a:pt x="778" y="1059"/>
                  <a:pt x="779" y="1063"/>
                </a:cubicBezTo>
                <a:cubicBezTo>
                  <a:pt x="783" y="1064"/>
                  <a:pt x="785" y="1063"/>
                  <a:pt x="788" y="1062"/>
                </a:cubicBezTo>
                <a:cubicBezTo>
                  <a:pt x="792" y="1053"/>
                  <a:pt x="802" y="1054"/>
                  <a:pt x="808" y="1050"/>
                </a:cubicBezTo>
                <a:cubicBezTo>
                  <a:pt x="806" y="1040"/>
                  <a:pt x="812" y="1048"/>
                  <a:pt x="819" y="1045"/>
                </a:cubicBezTo>
                <a:cubicBezTo>
                  <a:pt x="817" y="1036"/>
                  <a:pt x="806" y="1046"/>
                  <a:pt x="802" y="1043"/>
                </a:cubicBezTo>
                <a:cubicBezTo>
                  <a:pt x="803" y="1040"/>
                  <a:pt x="805" y="1037"/>
                  <a:pt x="802" y="1036"/>
                </a:cubicBezTo>
                <a:cubicBezTo>
                  <a:pt x="807" y="1034"/>
                  <a:pt x="811" y="1031"/>
                  <a:pt x="814" y="1027"/>
                </a:cubicBezTo>
                <a:cubicBezTo>
                  <a:pt x="813" y="1026"/>
                  <a:pt x="812" y="1026"/>
                  <a:pt x="812" y="1024"/>
                </a:cubicBezTo>
                <a:cubicBezTo>
                  <a:pt x="808" y="1025"/>
                  <a:pt x="804" y="1026"/>
                  <a:pt x="802" y="1029"/>
                </a:cubicBezTo>
                <a:cubicBezTo>
                  <a:pt x="802" y="1022"/>
                  <a:pt x="798" y="1020"/>
                  <a:pt x="797" y="1015"/>
                </a:cubicBezTo>
                <a:cubicBezTo>
                  <a:pt x="807" y="1013"/>
                  <a:pt x="818" y="1011"/>
                  <a:pt x="821" y="1002"/>
                </a:cubicBezTo>
                <a:cubicBezTo>
                  <a:pt x="815" y="1004"/>
                  <a:pt x="810" y="1007"/>
                  <a:pt x="804" y="1010"/>
                </a:cubicBezTo>
                <a:cubicBezTo>
                  <a:pt x="803" y="1010"/>
                  <a:pt x="802" y="1009"/>
                  <a:pt x="800" y="1008"/>
                </a:cubicBezTo>
                <a:cubicBezTo>
                  <a:pt x="782" y="1016"/>
                  <a:pt x="765" y="1024"/>
                  <a:pt x="748" y="1032"/>
                </a:cubicBezTo>
                <a:cubicBezTo>
                  <a:pt x="746" y="1032"/>
                  <a:pt x="745" y="1031"/>
                  <a:pt x="742" y="1030"/>
                </a:cubicBezTo>
                <a:cubicBezTo>
                  <a:pt x="743" y="1034"/>
                  <a:pt x="740" y="1035"/>
                  <a:pt x="736" y="1035"/>
                </a:cubicBezTo>
                <a:cubicBezTo>
                  <a:pt x="736" y="1031"/>
                  <a:pt x="736" y="1031"/>
                  <a:pt x="736" y="1031"/>
                </a:cubicBezTo>
                <a:cubicBezTo>
                  <a:pt x="744" y="1030"/>
                  <a:pt x="749" y="1025"/>
                  <a:pt x="756" y="1022"/>
                </a:cubicBezTo>
                <a:cubicBezTo>
                  <a:pt x="754" y="1022"/>
                  <a:pt x="757" y="1021"/>
                  <a:pt x="756" y="1018"/>
                </a:cubicBezTo>
                <a:cubicBezTo>
                  <a:pt x="752" y="1020"/>
                  <a:pt x="745" y="1022"/>
                  <a:pt x="745" y="1025"/>
                </a:cubicBezTo>
                <a:cubicBezTo>
                  <a:pt x="743" y="1019"/>
                  <a:pt x="738" y="1027"/>
                  <a:pt x="735" y="1022"/>
                </a:cubicBezTo>
                <a:cubicBezTo>
                  <a:pt x="744" y="1019"/>
                  <a:pt x="752" y="1013"/>
                  <a:pt x="762" y="1010"/>
                </a:cubicBezTo>
                <a:cubicBezTo>
                  <a:pt x="763" y="1016"/>
                  <a:pt x="773" y="1011"/>
                  <a:pt x="775" y="1015"/>
                </a:cubicBezTo>
                <a:cubicBezTo>
                  <a:pt x="780" y="1012"/>
                  <a:pt x="780" y="1006"/>
                  <a:pt x="786" y="1005"/>
                </a:cubicBezTo>
                <a:cubicBezTo>
                  <a:pt x="787" y="1007"/>
                  <a:pt x="782" y="1009"/>
                  <a:pt x="785" y="1010"/>
                </a:cubicBezTo>
                <a:cubicBezTo>
                  <a:pt x="789" y="1005"/>
                  <a:pt x="793" y="1000"/>
                  <a:pt x="801" y="999"/>
                </a:cubicBezTo>
                <a:cubicBezTo>
                  <a:pt x="800" y="1005"/>
                  <a:pt x="809" y="1000"/>
                  <a:pt x="804" y="1005"/>
                </a:cubicBezTo>
                <a:cubicBezTo>
                  <a:pt x="812" y="1004"/>
                  <a:pt x="819" y="1002"/>
                  <a:pt x="820" y="998"/>
                </a:cubicBezTo>
                <a:cubicBezTo>
                  <a:pt x="817" y="999"/>
                  <a:pt x="814" y="1000"/>
                  <a:pt x="811" y="1002"/>
                </a:cubicBezTo>
                <a:cubicBezTo>
                  <a:pt x="811" y="999"/>
                  <a:pt x="811" y="995"/>
                  <a:pt x="812" y="993"/>
                </a:cubicBezTo>
                <a:cubicBezTo>
                  <a:pt x="821" y="995"/>
                  <a:pt x="837" y="988"/>
                  <a:pt x="841" y="979"/>
                </a:cubicBezTo>
                <a:cubicBezTo>
                  <a:pt x="843" y="979"/>
                  <a:pt x="844" y="978"/>
                  <a:pt x="846" y="978"/>
                </a:cubicBezTo>
                <a:cubicBezTo>
                  <a:pt x="844" y="973"/>
                  <a:pt x="852" y="974"/>
                  <a:pt x="859" y="974"/>
                </a:cubicBezTo>
                <a:cubicBezTo>
                  <a:pt x="859" y="969"/>
                  <a:pt x="865" y="967"/>
                  <a:pt x="868" y="968"/>
                </a:cubicBezTo>
                <a:cubicBezTo>
                  <a:pt x="868" y="972"/>
                  <a:pt x="865" y="967"/>
                  <a:pt x="865" y="971"/>
                </a:cubicBezTo>
                <a:cubicBezTo>
                  <a:pt x="872" y="971"/>
                  <a:pt x="886" y="969"/>
                  <a:pt x="886" y="961"/>
                </a:cubicBezTo>
                <a:cubicBezTo>
                  <a:pt x="889" y="960"/>
                  <a:pt x="889" y="963"/>
                  <a:pt x="889" y="965"/>
                </a:cubicBezTo>
                <a:cubicBezTo>
                  <a:pt x="895" y="963"/>
                  <a:pt x="897" y="957"/>
                  <a:pt x="905" y="956"/>
                </a:cubicBezTo>
                <a:cubicBezTo>
                  <a:pt x="906" y="954"/>
                  <a:pt x="902" y="953"/>
                  <a:pt x="905" y="952"/>
                </a:cubicBezTo>
                <a:cubicBezTo>
                  <a:pt x="907" y="950"/>
                  <a:pt x="909" y="954"/>
                  <a:pt x="911" y="954"/>
                </a:cubicBezTo>
                <a:cubicBezTo>
                  <a:pt x="910" y="955"/>
                  <a:pt x="906" y="956"/>
                  <a:pt x="909" y="957"/>
                </a:cubicBezTo>
                <a:cubicBezTo>
                  <a:pt x="909" y="956"/>
                  <a:pt x="911" y="956"/>
                  <a:pt x="912" y="956"/>
                </a:cubicBezTo>
                <a:cubicBezTo>
                  <a:pt x="912" y="952"/>
                  <a:pt x="912" y="948"/>
                  <a:pt x="915" y="947"/>
                </a:cubicBezTo>
                <a:cubicBezTo>
                  <a:pt x="918" y="946"/>
                  <a:pt x="918" y="948"/>
                  <a:pt x="919" y="950"/>
                </a:cubicBezTo>
                <a:cubicBezTo>
                  <a:pt x="919" y="952"/>
                  <a:pt x="917" y="951"/>
                  <a:pt x="917" y="953"/>
                </a:cubicBezTo>
                <a:cubicBezTo>
                  <a:pt x="923" y="956"/>
                  <a:pt x="925" y="949"/>
                  <a:pt x="928" y="946"/>
                </a:cubicBezTo>
                <a:cubicBezTo>
                  <a:pt x="935" y="945"/>
                  <a:pt x="939" y="939"/>
                  <a:pt x="944" y="935"/>
                </a:cubicBezTo>
                <a:cubicBezTo>
                  <a:pt x="949" y="936"/>
                  <a:pt x="952" y="933"/>
                  <a:pt x="957" y="937"/>
                </a:cubicBezTo>
                <a:cubicBezTo>
                  <a:pt x="958" y="934"/>
                  <a:pt x="955" y="934"/>
                  <a:pt x="956" y="931"/>
                </a:cubicBezTo>
                <a:cubicBezTo>
                  <a:pt x="960" y="930"/>
                  <a:pt x="961" y="927"/>
                  <a:pt x="965" y="926"/>
                </a:cubicBezTo>
                <a:cubicBezTo>
                  <a:pt x="968" y="925"/>
                  <a:pt x="969" y="931"/>
                  <a:pt x="972" y="927"/>
                </a:cubicBezTo>
                <a:cubicBezTo>
                  <a:pt x="967" y="917"/>
                  <a:pt x="982" y="912"/>
                  <a:pt x="983" y="902"/>
                </a:cubicBezTo>
                <a:cubicBezTo>
                  <a:pt x="987" y="901"/>
                  <a:pt x="988" y="905"/>
                  <a:pt x="990" y="906"/>
                </a:cubicBezTo>
                <a:cubicBezTo>
                  <a:pt x="990" y="907"/>
                  <a:pt x="988" y="908"/>
                  <a:pt x="988" y="909"/>
                </a:cubicBezTo>
                <a:cubicBezTo>
                  <a:pt x="992" y="911"/>
                  <a:pt x="996" y="911"/>
                  <a:pt x="1000" y="909"/>
                </a:cubicBezTo>
                <a:cubicBezTo>
                  <a:pt x="1000" y="911"/>
                  <a:pt x="997" y="910"/>
                  <a:pt x="996" y="912"/>
                </a:cubicBezTo>
                <a:cubicBezTo>
                  <a:pt x="998" y="912"/>
                  <a:pt x="1000" y="912"/>
                  <a:pt x="1001" y="913"/>
                </a:cubicBezTo>
                <a:cubicBezTo>
                  <a:pt x="1001" y="917"/>
                  <a:pt x="997" y="918"/>
                  <a:pt x="999" y="920"/>
                </a:cubicBezTo>
                <a:cubicBezTo>
                  <a:pt x="1005" y="919"/>
                  <a:pt x="1009" y="915"/>
                  <a:pt x="1008" y="910"/>
                </a:cubicBezTo>
                <a:cubicBezTo>
                  <a:pt x="1004" y="911"/>
                  <a:pt x="1001" y="910"/>
                  <a:pt x="1000" y="906"/>
                </a:cubicBezTo>
                <a:cubicBezTo>
                  <a:pt x="1004" y="905"/>
                  <a:pt x="1004" y="900"/>
                  <a:pt x="1010" y="900"/>
                </a:cubicBezTo>
                <a:cubicBezTo>
                  <a:pt x="1009" y="897"/>
                  <a:pt x="1012" y="897"/>
                  <a:pt x="1012" y="894"/>
                </a:cubicBezTo>
                <a:cubicBezTo>
                  <a:pt x="1009" y="892"/>
                  <a:pt x="1010" y="888"/>
                  <a:pt x="1010" y="884"/>
                </a:cubicBezTo>
                <a:cubicBezTo>
                  <a:pt x="1019" y="883"/>
                  <a:pt x="1022" y="866"/>
                  <a:pt x="1034" y="868"/>
                </a:cubicBezTo>
                <a:cubicBezTo>
                  <a:pt x="1035" y="874"/>
                  <a:pt x="1029" y="874"/>
                  <a:pt x="1027" y="877"/>
                </a:cubicBezTo>
                <a:cubicBezTo>
                  <a:pt x="1027" y="881"/>
                  <a:pt x="1031" y="881"/>
                  <a:pt x="1030" y="885"/>
                </a:cubicBezTo>
                <a:cubicBezTo>
                  <a:pt x="1029" y="885"/>
                  <a:pt x="1026" y="884"/>
                  <a:pt x="1027" y="887"/>
                </a:cubicBezTo>
                <a:cubicBezTo>
                  <a:pt x="1031" y="887"/>
                  <a:pt x="1028" y="890"/>
                  <a:pt x="1031" y="893"/>
                </a:cubicBezTo>
                <a:cubicBezTo>
                  <a:pt x="1028" y="892"/>
                  <a:pt x="1027" y="894"/>
                  <a:pt x="1027" y="896"/>
                </a:cubicBezTo>
                <a:cubicBezTo>
                  <a:pt x="1032" y="895"/>
                  <a:pt x="1034" y="900"/>
                  <a:pt x="1034" y="901"/>
                </a:cubicBezTo>
                <a:cubicBezTo>
                  <a:pt x="1034" y="899"/>
                  <a:pt x="1037" y="899"/>
                  <a:pt x="1039" y="899"/>
                </a:cubicBezTo>
                <a:cubicBezTo>
                  <a:pt x="1040" y="902"/>
                  <a:pt x="1037" y="904"/>
                  <a:pt x="1039" y="906"/>
                </a:cubicBezTo>
                <a:cubicBezTo>
                  <a:pt x="1040" y="904"/>
                  <a:pt x="1040" y="902"/>
                  <a:pt x="1041" y="901"/>
                </a:cubicBezTo>
                <a:cubicBezTo>
                  <a:pt x="1041" y="903"/>
                  <a:pt x="1044" y="902"/>
                  <a:pt x="1044" y="903"/>
                </a:cubicBezTo>
                <a:cubicBezTo>
                  <a:pt x="1042" y="908"/>
                  <a:pt x="1042" y="904"/>
                  <a:pt x="1041" y="909"/>
                </a:cubicBezTo>
                <a:cubicBezTo>
                  <a:pt x="1044" y="909"/>
                  <a:pt x="1047" y="912"/>
                  <a:pt x="1050" y="910"/>
                </a:cubicBezTo>
                <a:cubicBezTo>
                  <a:pt x="1049" y="909"/>
                  <a:pt x="1049" y="908"/>
                  <a:pt x="1048" y="906"/>
                </a:cubicBezTo>
                <a:cubicBezTo>
                  <a:pt x="1051" y="903"/>
                  <a:pt x="1052" y="903"/>
                  <a:pt x="1056" y="905"/>
                </a:cubicBezTo>
                <a:cubicBezTo>
                  <a:pt x="1056" y="903"/>
                  <a:pt x="1054" y="902"/>
                  <a:pt x="1055" y="900"/>
                </a:cubicBezTo>
                <a:cubicBezTo>
                  <a:pt x="1050" y="897"/>
                  <a:pt x="1049" y="903"/>
                  <a:pt x="1046" y="904"/>
                </a:cubicBezTo>
                <a:cubicBezTo>
                  <a:pt x="1045" y="900"/>
                  <a:pt x="1044" y="897"/>
                  <a:pt x="1044" y="894"/>
                </a:cubicBezTo>
                <a:cubicBezTo>
                  <a:pt x="1044" y="896"/>
                  <a:pt x="1040" y="895"/>
                  <a:pt x="1040" y="893"/>
                </a:cubicBezTo>
                <a:cubicBezTo>
                  <a:pt x="1046" y="891"/>
                  <a:pt x="1047" y="887"/>
                  <a:pt x="1047" y="881"/>
                </a:cubicBezTo>
                <a:cubicBezTo>
                  <a:pt x="1041" y="883"/>
                  <a:pt x="1042" y="892"/>
                  <a:pt x="1035" y="893"/>
                </a:cubicBezTo>
                <a:cubicBezTo>
                  <a:pt x="1033" y="887"/>
                  <a:pt x="1030" y="884"/>
                  <a:pt x="1034" y="880"/>
                </a:cubicBezTo>
                <a:cubicBezTo>
                  <a:pt x="1035" y="880"/>
                  <a:pt x="1036" y="880"/>
                  <a:pt x="1037" y="879"/>
                </a:cubicBezTo>
                <a:cubicBezTo>
                  <a:pt x="1037" y="881"/>
                  <a:pt x="1037" y="883"/>
                  <a:pt x="1038" y="884"/>
                </a:cubicBezTo>
                <a:cubicBezTo>
                  <a:pt x="1039" y="881"/>
                  <a:pt x="1039" y="879"/>
                  <a:pt x="1038" y="876"/>
                </a:cubicBezTo>
                <a:cubicBezTo>
                  <a:pt x="1041" y="879"/>
                  <a:pt x="1042" y="872"/>
                  <a:pt x="1047" y="873"/>
                </a:cubicBezTo>
                <a:cubicBezTo>
                  <a:pt x="1047" y="871"/>
                  <a:pt x="1046" y="871"/>
                  <a:pt x="1046" y="869"/>
                </a:cubicBezTo>
                <a:cubicBezTo>
                  <a:pt x="1055" y="861"/>
                  <a:pt x="1064" y="856"/>
                  <a:pt x="1076" y="855"/>
                </a:cubicBezTo>
                <a:cubicBezTo>
                  <a:pt x="1072" y="852"/>
                  <a:pt x="1078" y="849"/>
                  <a:pt x="1077" y="848"/>
                </a:cubicBezTo>
                <a:cubicBezTo>
                  <a:pt x="1076" y="851"/>
                  <a:pt x="1071" y="846"/>
                  <a:pt x="1071" y="848"/>
                </a:cubicBezTo>
                <a:cubicBezTo>
                  <a:pt x="1074" y="851"/>
                  <a:pt x="1067" y="856"/>
                  <a:pt x="1065" y="855"/>
                </a:cubicBezTo>
                <a:cubicBezTo>
                  <a:pt x="1066" y="849"/>
                  <a:pt x="1073" y="845"/>
                  <a:pt x="1072" y="841"/>
                </a:cubicBezTo>
                <a:cubicBezTo>
                  <a:pt x="1071" y="840"/>
                  <a:pt x="1067" y="842"/>
                  <a:pt x="1066" y="838"/>
                </a:cubicBezTo>
                <a:cubicBezTo>
                  <a:pt x="1065" y="840"/>
                  <a:pt x="1065" y="842"/>
                  <a:pt x="1062" y="842"/>
                </a:cubicBezTo>
                <a:cubicBezTo>
                  <a:pt x="1062" y="839"/>
                  <a:pt x="1060" y="838"/>
                  <a:pt x="1059" y="835"/>
                </a:cubicBezTo>
                <a:cubicBezTo>
                  <a:pt x="1064" y="833"/>
                  <a:pt x="1074" y="826"/>
                  <a:pt x="1077" y="832"/>
                </a:cubicBezTo>
                <a:cubicBezTo>
                  <a:pt x="1077" y="834"/>
                  <a:pt x="1073" y="837"/>
                  <a:pt x="1076" y="839"/>
                </a:cubicBezTo>
                <a:cubicBezTo>
                  <a:pt x="1076" y="838"/>
                  <a:pt x="1077" y="837"/>
                  <a:pt x="1078" y="836"/>
                </a:cubicBezTo>
                <a:cubicBezTo>
                  <a:pt x="1081" y="838"/>
                  <a:pt x="1076" y="840"/>
                  <a:pt x="1078" y="841"/>
                </a:cubicBezTo>
                <a:cubicBezTo>
                  <a:pt x="1081" y="839"/>
                  <a:pt x="1081" y="833"/>
                  <a:pt x="1085" y="832"/>
                </a:cubicBezTo>
                <a:cubicBezTo>
                  <a:pt x="1083" y="827"/>
                  <a:pt x="1086" y="824"/>
                  <a:pt x="1091" y="824"/>
                </a:cubicBezTo>
                <a:cubicBezTo>
                  <a:pt x="1091" y="825"/>
                  <a:pt x="1091" y="825"/>
                  <a:pt x="1092" y="826"/>
                </a:cubicBezTo>
                <a:cubicBezTo>
                  <a:pt x="1092" y="829"/>
                  <a:pt x="1089" y="828"/>
                  <a:pt x="1090" y="831"/>
                </a:cubicBezTo>
                <a:cubicBezTo>
                  <a:pt x="1092" y="832"/>
                  <a:pt x="1092" y="830"/>
                  <a:pt x="1093" y="833"/>
                </a:cubicBezTo>
                <a:cubicBezTo>
                  <a:pt x="1097" y="831"/>
                  <a:pt x="1092" y="828"/>
                  <a:pt x="1096" y="827"/>
                </a:cubicBezTo>
                <a:cubicBezTo>
                  <a:pt x="1097" y="830"/>
                  <a:pt x="1101" y="832"/>
                  <a:pt x="1103" y="835"/>
                </a:cubicBezTo>
                <a:cubicBezTo>
                  <a:pt x="1106" y="830"/>
                  <a:pt x="1118" y="829"/>
                  <a:pt x="1116" y="823"/>
                </a:cubicBezTo>
                <a:cubicBezTo>
                  <a:pt x="1113" y="826"/>
                  <a:pt x="1111" y="819"/>
                  <a:pt x="1108" y="818"/>
                </a:cubicBezTo>
                <a:cubicBezTo>
                  <a:pt x="1111" y="815"/>
                  <a:pt x="1112" y="820"/>
                  <a:pt x="1114" y="821"/>
                </a:cubicBezTo>
                <a:cubicBezTo>
                  <a:pt x="1116" y="816"/>
                  <a:pt x="1119" y="811"/>
                  <a:pt x="1126" y="809"/>
                </a:cubicBezTo>
                <a:cubicBezTo>
                  <a:pt x="1128" y="815"/>
                  <a:pt x="1129" y="817"/>
                  <a:pt x="1133" y="816"/>
                </a:cubicBezTo>
                <a:cubicBezTo>
                  <a:pt x="1132" y="818"/>
                  <a:pt x="1128" y="820"/>
                  <a:pt x="1130" y="822"/>
                </a:cubicBezTo>
                <a:cubicBezTo>
                  <a:pt x="1134" y="820"/>
                  <a:pt x="1137" y="818"/>
                  <a:pt x="1142" y="820"/>
                </a:cubicBezTo>
                <a:cubicBezTo>
                  <a:pt x="1142" y="821"/>
                  <a:pt x="1140" y="822"/>
                  <a:pt x="1140" y="824"/>
                </a:cubicBezTo>
                <a:cubicBezTo>
                  <a:pt x="1144" y="824"/>
                  <a:pt x="1145" y="821"/>
                  <a:pt x="1148" y="821"/>
                </a:cubicBezTo>
                <a:cubicBezTo>
                  <a:pt x="1149" y="825"/>
                  <a:pt x="1145" y="824"/>
                  <a:pt x="1146" y="828"/>
                </a:cubicBezTo>
                <a:cubicBezTo>
                  <a:pt x="1147" y="831"/>
                  <a:pt x="1150" y="831"/>
                  <a:pt x="1150" y="835"/>
                </a:cubicBezTo>
                <a:cubicBezTo>
                  <a:pt x="1146" y="835"/>
                  <a:pt x="1148" y="837"/>
                  <a:pt x="1147" y="840"/>
                </a:cubicBezTo>
                <a:cubicBezTo>
                  <a:pt x="1145" y="836"/>
                  <a:pt x="1143" y="843"/>
                  <a:pt x="1140" y="840"/>
                </a:cubicBezTo>
                <a:cubicBezTo>
                  <a:pt x="1140" y="844"/>
                  <a:pt x="1139" y="847"/>
                  <a:pt x="1136" y="848"/>
                </a:cubicBezTo>
                <a:cubicBezTo>
                  <a:pt x="1137" y="843"/>
                  <a:pt x="1132" y="849"/>
                  <a:pt x="1135" y="847"/>
                </a:cubicBezTo>
                <a:cubicBezTo>
                  <a:pt x="1138" y="851"/>
                  <a:pt x="1128" y="850"/>
                  <a:pt x="1127" y="850"/>
                </a:cubicBezTo>
                <a:cubicBezTo>
                  <a:pt x="1128" y="853"/>
                  <a:pt x="1133" y="853"/>
                  <a:pt x="1134" y="853"/>
                </a:cubicBezTo>
                <a:cubicBezTo>
                  <a:pt x="1136" y="859"/>
                  <a:pt x="1129" y="859"/>
                  <a:pt x="1130" y="860"/>
                </a:cubicBezTo>
                <a:cubicBezTo>
                  <a:pt x="1133" y="860"/>
                  <a:pt x="1134" y="859"/>
                  <a:pt x="1135" y="858"/>
                </a:cubicBezTo>
                <a:cubicBezTo>
                  <a:pt x="1135" y="859"/>
                  <a:pt x="1137" y="863"/>
                  <a:pt x="1137" y="860"/>
                </a:cubicBezTo>
                <a:cubicBezTo>
                  <a:pt x="1140" y="856"/>
                  <a:pt x="1147" y="849"/>
                  <a:pt x="1154" y="846"/>
                </a:cubicBezTo>
                <a:cubicBezTo>
                  <a:pt x="1154" y="851"/>
                  <a:pt x="1154" y="851"/>
                  <a:pt x="1154" y="851"/>
                </a:cubicBezTo>
                <a:cubicBezTo>
                  <a:pt x="1150" y="851"/>
                  <a:pt x="1151" y="855"/>
                  <a:pt x="1148" y="856"/>
                </a:cubicBezTo>
                <a:cubicBezTo>
                  <a:pt x="1149" y="859"/>
                  <a:pt x="1152" y="859"/>
                  <a:pt x="1151" y="864"/>
                </a:cubicBezTo>
                <a:cubicBezTo>
                  <a:pt x="1149" y="864"/>
                  <a:pt x="1149" y="866"/>
                  <a:pt x="1147" y="865"/>
                </a:cubicBezTo>
                <a:cubicBezTo>
                  <a:pt x="1147" y="863"/>
                  <a:pt x="1146" y="862"/>
                  <a:pt x="1145" y="861"/>
                </a:cubicBezTo>
                <a:cubicBezTo>
                  <a:pt x="1143" y="866"/>
                  <a:pt x="1145" y="867"/>
                  <a:pt x="1145" y="872"/>
                </a:cubicBezTo>
                <a:cubicBezTo>
                  <a:pt x="1139" y="876"/>
                  <a:pt x="1131" y="878"/>
                  <a:pt x="1127" y="885"/>
                </a:cubicBezTo>
                <a:cubicBezTo>
                  <a:pt x="1129" y="885"/>
                  <a:pt x="1133" y="884"/>
                  <a:pt x="1134" y="888"/>
                </a:cubicBezTo>
                <a:cubicBezTo>
                  <a:pt x="1132" y="891"/>
                  <a:pt x="1128" y="892"/>
                  <a:pt x="1130" y="896"/>
                </a:cubicBezTo>
                <a:cubicBezTo>
                  <a:pt x="1135" y="892"/>
                  <a:pt x="1143" y="891"/>
                  <a:pt x="1139" y="881"/>
                </a:cubicBezTo>
                <a:cubicBezTo>
                  <a:pt x="1142" y="876"/>
                  <a:pt x="1151" y="870"/>
                  <a:pt x="1155" y="875"/>
                </a:cubicBezTo>
                <a:cubicBezTo>
                  <a:pt x="1153" y="877"/>
                  <a:pt x="1149" y="877"/>
                  <a:pt x="1149" y="881"/>
                </a:cubicBezTo>
                <a:cubicBezTo>
                  <a:pt x="1153" y="881"/>
                  <a:pt x="1155" y="878"/>
                  <a:pt x="1158" y="880"/>
                </a:cubicBezTo>
                <a:cubicBezTo>
                  <a:pt x="1161" y="874"/>
                  <a:pt x="1169" y="873"/>
                  <a:pt x="1172" y="868"/>
                </a:cubicBezTo>
                <a:cubicBezTo>
                  <a:pt x="1175" y="869"/>
                  <a:pt x="1176" y="867"/>
                  <a:pt x="1178" y="867"/>
                </a:cubicBezTo>
                <a:cubicBezTo>
                  <a:pt x="1177" y="862"/>
                  <a:pt x="1182" y="863"/>
                  <a:pt x="1185" y="862"/>
                </a:cubicBezTo>
                <a:cubicBezTo>
                  <a:pt x="1185" y="864"/>
                  <a:pt x="1185" y="865"/>
                  <a:pt x="1186" y="866"/>
                </a:cubicBezTo>
                <a:cubicBezTo>
                  <a:pt x="1192" y="864"/>
                  <a:pt x="1192" y="856"/>
                  <a:pt x="1199" y="854"/>
                </a:cubicBezTo>
                <a:cubicBezTo>
                  <a:pt x="1201" y="855"/>
                  <a:pt x="1198" y="857"/>
                  <a:pt x="1200" y="858"/>
                </a:cubicBezTo>
                <a:cubicBezTo>
                  <a:pt x="1200" y="856"/>
                  <a:pt x="1201" y="856"/>
                  <a:pt x="1203" y="856"/>
                </a:cubicBezTo>
                <a:cubicBezTo>
                  <a:pt x="1204" y="859"/>
                  <a:pt x="1203" y="860"/>
                  <a:pt x="1202" y="862"/>
                </a:cubicBezTo>
                <a:cubicBezTo>
                  <a:pt x="1203" y="864"/>
                  <a:pt x="1208" y="862"/>
                  <a:pt x="1209" y="864"/>
                </a:cubicBezTo>
                <a:cubicBezTo>
                  <a:pt x="1204" y="874"/>
                  <a:pt x="1195" y="881"/>
                  <a:pt x="1190" y="890"/>
                </a:cubicBezTo>
                <a:cubicBezTo>
                  <a:pt x="1198" y="890"/>
                  <a:pt x="1205" y="877"/>
                  <a:pt x="1211" y="884"/>
                </a:cubicBezTo>
                <a:cubicBezTo>
                  <a:pt x="1211" y="880"/>
                  <a:pt x="1214" y="882"/>
                  <a:pt x="1215" y="881"/>
                </a:cubicBezTo>
                <a:cubicBezTo>
                  <a:pt x="1221" y="876"/>
                  <a:pt x="1223" y="865"/>
                  <a:pt x="1234" y="865"/>
                </a:cubicBezTo>
                <a:cubicBezTo>
                  <a:pt x="1234" y="868"/>
                  <a:pt x="1234" y="868"/>
                  <a:pt x="1234" y="868"/>
                </a:cubicBezTo>
                <a:cubicBezTo>
                  <a:pt x="1238" y="867"/>
                  <a:pt x="1242" y="860"/>
                  <a:pt x="1240" y="857"/>
                </a:cubicBezTo>
                <a:cubicBezTo>
                  <a:pt x="1230" y="856"/>
                  <a:pt x="1225" y="861"/>
                  <a:pt x="1218" y="865"/>
                </a:cubicBezTo>
                <a:cubicBezTo>
                  <a:pt x="1216" y="865"/>
                  <a:pt x="1217" y="862"/>
                  <a:pt x="1215" y="862"/>
                </a:cubicBezTo>
                <a:cubicBezTo>
                  <a:pt x="1214" y="865"/>
                  <a:pt x="1212" y="864"/>
                  <a:pt x="1210" y="863"/>
                </a:cubicBezTo>
                <a:cubicBezTo>
                  <a:pt x="1212" y="856"/>
                  <a:pt x="1224" y="854"/>
                  <a:pt x="1225" y="848"/>
                </a:cubicBezTo>
                <a:cubicBezTo>
                  <a:pt x="1220" y="851"/>
                  <a:pt x="1211" y="853"/>
                  <a:pt x="1204" y="857"/>
                </a:cubicBezTo>
                <a:cubicBezTo>
                  <a:pt x="1204" y="851"/>
                  <a:pt x="1209" y="850"/>
                  <a:pt x="1210" y="846"/>
                </a:cubicBezTo>
                <a:cubicBezTo>
                  <a:pt x="1207" y="845"/>
                  <a:pt x="1206" y="847"/>
                  <a:pt x="1204" y="847"/>
                </a:cubicBezTo>
                <a:cubicBezTo>
                  <a:pt x="1208" y="841"/>
                  <a:pt x="1215" y="842"/>
                  <a:pt x="1220" y="836"/>
                </a:cubicBezTo>
                <a:cubicBezTo>
                  <a:pt x="1217" y="833"/>
                  <a:pt x="1223" y="831"/>
                  <a:pt x="1224" y="829"/>
                </a:cubicBezTo>
                <a:cubicBezTo>
                  <a:pt x="1225" y="826"/>
                  <a:pt x="1223" y="825"/>
                  <a:pt x="1223" y="823"/>
                </a:cubicBezTo>
                <a:cubicBezTo>
                  <a:pt x="1225" y="822"/>
                  <a:pt x="1228" y="820"/>
                  <a:pt x="1231" y="819"/>
                </a:cubicBezTo>
                <a:cubicBezTo>
                  <a:pt x="1231" y="816"/>
                  <a:pt x="1230" y="812"/>
                  <a:pt x="1233" y="812"/>
                </a:cubicBezTo>
                <a:cubicBezTo>
                  <a:pt x="1235" y="812"/>
                  <a:pt x="1235" y="814"/>
                  <a:pt x="1238" y="813"/>
                </a:cubicBezTo>
                <a:cubicBezTo>
                  <a:pt x="1238" y="809"/>
                  <a:pt x="1245" y="808"/>
                  <a:pt x="1244" y="806"/>
                </a:cubicBezTo>
                <a:cubicBezTo>
                  <a:pt x="1241" y="808"/>
                  <a:pt x="1236" y="805"/>
                  <a:pt x="1240" y="803"/>
                </a:cubicBezTo>
                <a:cubicBezTo>
                  <a:pt x="1232" y="805"/>
                  <a:pt x="1232" y="816"/>
                  <a:pt x="1221" y="815"/>
                </a:cubicBezTo>
                <a:cubicBezTo>
                  <a:pt x="1221" y="814"/>
                  <a:pt x="1222" y="814"/>
                  <a:pt x="1222" y="812"/>
                </a:cubicBezTo>
                <a:cubicBezTo>
                  <a:pt x="1217" y="815"/>
                  <a:pt x="1211" y="816"/>
                  <a:pt x="1206" y="816"/>
                </a:cubicBezTo>
                <a:cubicBezTo>
                  <a:pt x="1205" y="819"/>
                  <a:pt x="1207" y="819"/>
                  <a:pt x="1208" y="821"/>
                </a:cubicBezTo>
                <a:cubicBezTo>
                  <a:pt x="1204" y="820"/>
                  <a:pt x="1204" y="824"/>
                  <a:pt x="1201" y="824"/>
                </a:cubicBezTo>
                <a:cubicBezTo>
                  <a:pt x="1201" y="827"/>
                  <a:pt x="1201" y="830"/>
                  <a:pt x="1200" y="831"/>
                </a:cubicBezTo>
                <a:cubicBezTo>
                  <a:pt x="1201" y="831"/>
                  <a:pt x="1202" y="829"/>
                  <a:pt x="1202" y="831"/>
                </a:cubicBezTo>
                <a:cubicBezTo>
                  <a:pt x="1202" y="832"/>
                  <a:pt x="1201" y="833"/>
                  <a:pt x="1201" y="834"/>
                </a:cubicBezTo>
                <a:cubicBezTo>
                  <a:pt x="1202" y="836"/>
                  <a:pt x="1205" y="836"/>
                  <a:pt x="1204" y="839"/>
                </a:cubicBezTo>
                <a:cubicBezTo>
                  <a:pt x="1189" y="842"/>
                  <a:pt x="1183" y="854"/>
                  <a:pt x="1172" y="860"/>
                </a:cubicBezTo>
                <a:cubicBezTo>
                  <a:pt x="1169" y="858"/>
                  <a:pt x="1170" y="856"/>
                  <a:pt x="1167" y="855"/>
                </a:cubicBezTo>
                <a:cubicBezTo>
                  <a:pt x="1167" y="853"/>
                  <a:pt x="1168" y="851"/>
                  <a:pt x="1170" y="851"/>
                </a:cubicBezTo>
                <a:cubicBezTo>
                  <a:pt x="1173" y="850"/>
                  <a:pt x="1173" y="853"/>
                  <a:pt x="1175" y="853"/>
                </a:cubicBezTo>
                <a:cubicBezTo>
                  <a:pt x="1177" y="850"/>
                  <a:pt x="1185" y="848"/>
                  <a:pt x="1182" y="844"/>
                </a:cubicBezTo>
                <a:cubicBezTo>
                  <a:pt x="1182" y="846"/>
                  <a:pt x="1178" y="849"/>
                  <a:pt x="1177" y="848"/>
                </a:cubicBezTo>
                <a:cubicBezTo>
                  <a:pt x="1180" y="843"/>
                  <a:pt x="1185" y="835"/>
                  <a:pt x="1191" y="836"/>
                </a:cubicBezTo>
                <a:cubicBezTo>
                  <a:pt x="1187" y="838"/>
                  <a:pt x="1185" y="840"/>
                  <a:pt x="1184" y="845"/>
                </a:cubicBezTo>
                <a:cubicBezTo>
                  <a:pt x="1190" y="844"/>
                  <a:pt x="1192" y="841"/>
                  <a:pt x="1196" y="838"/>
                </a:cubicBezTo>
                <a:cubicBezTo>
                  <a:pt x="1193" y="837"/>
                  <a:pt x="1192" y="839"/>
                  <a:pt x="1191" y="837"/>
                </a:cubicBezTo>
                <a:cubicBezTo>
                  <a:pt x="1193" y="837"/>
                  <a:pt x="1191" y="833"/>
                  <a:pt x="1191" y="832"/>
                </a:cubicBezTo>
                <a:cubicBezTo>
                  <a:pt x="1183" y="831"/>
                  <a:pt x="1181" y="840"/>
                  <a:pt x="1175" y="835"/>
                </a:cubicBezTo>
                <a:cubicBezTo>
                  <a:pt x="1172" y="844"/>
                  <a:pt x="1163" y="841"/>
                  <a:pt x="1159" y="846"/>
                </a:cubicBezTo>
                <a:cubicBezTo>
                  <a:pt x="1158" y="844"/>
                  <a:pt x="1157" y="842"/>
                  <a:pt x="1155" y="841"/>
                </a:cubicBezTo>
                <a:cubicBezTo>
                  <a:pt x="1157" y="841"/>
                  <a:pt x="1157" y="840"/>
                  <a:pt x="1158" y="839"/>
                </a:cubicBezTo>
                <a:cubicBezTo>
                  <a:pt x="1159" y="839"/>
                  <a:pt x="1159" y="842"/>
                  <a:pt x="1161" y="841"/>
                </a:cubicBezTo>
                <a:cubicBezTo>
                  <a:pt x="1161" y="837"/>
                  <a:pt x="1164" y="837"/>
                  <a:pt x="1167" y="835"/>
                </a:cubicBezTo>
                <a:cubicBezTo>
                  <a:pt x="1166" y="832"/>
                  <a:pt x="1168" y="832"/>
                  <a:pt x="1167" y="829"/>
                </a:cubicBezTo>
                <a:cubicBezTo>
                  <a:pt x="1169" y="826"/>
                  <a:pt x="1173" y="826"/>
                  <a:pt x="1175" y="823"/>
                </a:cubicBezTo>
                <a:cubicBezTo>
                  <a:pt x="1171" y="823"/>
                  <a:pt x="1166" y="831"/>
                  <a:pt x="1158" y="830"/>
                </a:cubicBezTo>
                <a:cubicBezTo>
                  <a:pt x="1160" y="824"/>
                  <a:pt x="1158" y="828"/>
                  <a:pt x="1156" y="826"/>
                </a:cubicBezTo>
                <a:cubicBezTo>
                  <a:pt x="1157" y="824"/>
                  <a:pt x="1156" y="824"/>
                  <a:pt x="1157" y="821"/>
                </a:cubicBezTo>
                <a:cubicBezTo>
                  <a:pt x="1154" y="822"/>
                  <a:pt x="1152" y="822"/>
                  <a:pt x="1152" y="820"/>
                </a:cubicBezTo>
                <a:cubicBezTo>
                  <a:pt x="1154" y="819"/>
                  <a:pt x="1154" y="817"/>
                  <a:pt x="1154" y="815"/>
                </a:cubicBezTo>
                <a:cubicBezTo>
                  <a:pt x="1151" y="816"/>
                  <a:pt x="1148" y="818"/>
                  <a:pt x="1145" y="820"/>
                </a:cubicBezTo>
                <a:cubicBezTo>
                  <a:pt x="1142" y="817"/>
                  <a:pt x="1137" y="816"/>
                  <a:pt x="1141" y="812"/>
                </a:cubicBezTo>
                <a:cubicBezTo>
                  <a:pt x="1143" y="812"/>
                  <a:pt x="1142" y="815"/>
                  <a:pt x="1144" y="815"/>
                </a:cubicBezTo>
                <a:cubicBezTo>
                  <a:pt x="1144" y="812"/>
                  <a:pt x="1145" y="810"/>
                  <a:pt x="1147" y="809"/>
                </a:cubicBezTo>
                <a:cubicBezTo>
                  <a:pt x="1149" y="809"/>
                  <a:pt x="1148" y="812"/>
                  <a:pt x="1151" y="811"/>
                </a:cubicBezTo>
                <a:cubicBezTo>
                  <a:pt x="1152" y="805"/>
                  <a:pt x="1159" y="806"/>
                  <a:pt x="1164" y="805"/>
                </a:cubicBezTo>
                <a:cubicBezTo>
                  <a:pt x="1157" y="799"/>
                  <a:pt x="1167" y="796"/>
                  <a:pt x="1170" y="792"/>
                </a:cubicBezTo>
                <a:cubicBezTo>
                  <a:pt x="1168" y="792"/>
                  <a:pt x="1168" y="790"/>
                  <a:pt x="1168" y="788"/>
                </a:cubicBezTo>
                <a:cubicBezTo>
                  <a:pt x="1173" y="786"/>
                  <a:pt x="1171" y="785"/>
                  <a:pt x="1171" y="781"/>
                </a:cubicBezTo>
                <a:cubicBezTo>
                  <a:pt x="1174" y="781"/>
                  <a:pt x="1174" y="779"/>
                  <a:pt x="1176" y="779"/>
                </a:cubicBezTo>
                <a:cubicBezTo>
                  <a:pt x="1177" y="780"/>
                  <a:pt x="1177" y="783"/>
                  <a:pt x="1179" y="783"/>
                </a:cubicBezTo>
                <a:cubicBezTo>
                  <a:pt x="1178" y="785"/>
                  <a:pt x="1176" y="786"/>
                  <a:pt x="1176" y="788"/>
                </a:cubicBezTo>
                <a:cubicBezTo>
                  <a:pt x="1179" y="788"/>
                  <a:pt x="1179" y="790"/>
                  <a:pt x="1181" y="793"/>
                </a:cubicBezTo>
                <a:cubicBezTo>
                  <a:pt x="1193" y="792"/>
                  <a:pt x="1199" y="782"/>
                  <a:pt x="1208" y="776"/>
                </a:cubicBezTo>
                <a:cubicBezTo>
                  <a:pt x="1214" y="772"/>
                  <a:pt x="1225" y="772"/>
                  <a:pt x="1227" y="764"/>
                </a:cubicBezTo>
                <a:cubicBezTo>
                  <a:pt x="1224" y="767"/>
                  <a:pt x="1217" y="768"/>
                  <a:pt x="1213" y="769"/>
                </a:cubicBezTo>
                <a:cubicBezTo>
                  <a:pt x="1214" y="767"/>
                  <a:pt x="1217" y="767"/>
                  <a:pt x="1218" y="766"/>
                </a:cubicBezTo>
                <a:cubicBezTo>
                  <a:pt x="1217" y="763"/>
                  <a:pt x="1218" y="763"/>
                  <a:pt x="1217" y="761"/>
                </a:cubicBezTo>
                <a:cubicBezTo>
                  <a:pt x="1221" y="759"/>
                  <a:pt x="1224" y="757"/>
                  <a:pt x="1225" y="754"/>
                </a:cubicBezTo>
                <a:cubicBezTo>
                  <a:pt x="1218" y="753"/>
                  <a:pt x="1220" y="764"/>
                  <a:pt x="1212" y="760"/>
                </a:cubicBezTo>
                <a:cubicBezTo>
                  <a:pt x="1212" y="761"/>
                  <a:pt x="1211" y="763"/>
                  <a:pt x="1210" y="764"/>
                </a:cubicBezTo>
                <a:cubicBezTo>
                  <a:pt x="1214" y="771"/>
                  <a:pt x="1209" y="776"/>
                  <a:pt x="1200" y="772"/>
                </a:cubicBezTo>
                <a:cubicBezTo>
                  <a:pt x="1203" y="769"/>
                  <a:pt x="1199" y="769"/>
                  <a:pt x="1197" y="767"/>
                </a:cubicBezTo>
                <a:cubicBezTo>
                  <a:pt x="1201" y="765"/>
                  <a:pt x="1202" y="758"/>
                  <a:pt x="1208" y="761"/>
                </a:cubicBezTo>
                <a:cubicBezTo>
                  <a:pt x="1211" y="760"/>
                  <a:pt x="1209" y="754"/>
                  <a:pt x="1211" y="753"/>
                </a:cubicBezTo>
                <a:cubicBezTo>
                  <a:pt x="1215" y="752"/>
                  <a:pt x="1215" y="756"/>
                  <a:pt x="1219" y="756"/>
                </a:cubicBezTo>
                <a:cubicBezTo>
                  <a:pt x="1220" y="752"/>
                  <a:pt x="1220" y="751"/>
                  <a:pt x="1221" y="747"/>
                </a:cubicBezTo>
                <a:cubicBezTo>
                  <a:pt x="1211" y="750"/>
                  <a:pt x="1202" y="755"/>
                  <a:pt x="1193" y="759"/>
                </a:cubicBezTo>
                <a:cubicBezTo>
                  <a:pt x="1196" y="756"/>
                  <a:pt x="1198" y="752"/>
                  <a:pt x="1204" y="752"/>
                </a:cubicBezTo>
                <a:cubicBezTo>
                  <a:pt x="1210" y="742"/>
                  <a:pt x="1224" y="739"/>
                  <a:pt x="1232" y="731"/>
                </a:cubicBezTo>
                <a:cubicBezTo>
                  <a:pt x="1220" y="735"/>
                  <a:pt x="1209" y="743"/>
                  <a:pt x="1197" y="748"/>
                </a:cubicBezTo>
                <a:cubicBezTo>
                  <a:pt x="1197" y="746"/>
                  <a:pt x="1194" y="747"/>
                  <a:pt x="1194" y="745"/>
                </a:cubicBezTo>
                <a:cubicBezTo>
                  <a:pt x="1195" y="744"/>
                  <a:pt x="1195" y="742"/>
                  <a:pt x="1196" y="741"/>
                </a:cubicBezTo>
                <a:cubicBezTo>
                  <a:pt x="1191" y="741"/>
                  <a:pt x="1190" y="746"/>
                  <a:pt x="1185" y="743"/>
                </a:cubicBezTo>
                <a:cubicBezTo>
                  <a:pt x="1187" y="738"/>
                  <a:pt x="1181" y="741"/>
                  <a:pt x="1180" y="740"/>
                </a:cubicBezTo>
                <a:cubicBezTo>
                  <a:pt x="1181" y="735"/>
                  <a:pt x="1187" y="737"/>
                  <a:pt x="1187" y="731"/>
                </a:cubicBezTo>
                <a:cubicBezTo>
                  <a:pt x="1184" y="732"/>
                  <a:pt x="1181" y="734"/>
                  <a:pt x="1179" y="732"/>
                </a:cubicBezTo>
                <a:cubicBezTo>
                  <a:pt x="1180" y="731"/>
                  <a:pt x="1180" y="729"/>
                  <a:pt x="1181" y="728"/>
                </a:cubicBezTo>
                <a:cubicBezTo>
                  <a:pt x="1179" y="728"/>
                  <a:pt x="1178" y="727"/>
                  <a:pt x="1178" y="726"/>
                </a:cubicBezTo>
                <a:cubicBezTo>
                  <a:pt x="1180" y="723"/>
                  <a:pt x="1181" y="718"/>
                  <a:pt x="1182" y="714"/>
                </a:cubicBezTo>
                <a:cubicBezTo>
                  <a:pt x="1179" y="714"/>
                  <a:pt x="1177" y="716"/>
                  <a:pt x="1177" y="712"/>
                </a:cubicBezTo>
                <a:cubicBezTo>
                  <a:pt x="1180" y="709"/>
                  <a:pt x="1182" y="706"/>
                  <a:pt x="1183" y="702"/>
                </a:cubicBezTo>
                <a:cubicBezTo>
                  <a:pt x="1178" y="704"/>
                  <a:pt x="1170" y="708"/>
                  <a:pt x="1174" y="714"/>
                </a:cubicBezTo>
                <a:cubicBezTo>
                  <a:pt x="1172" y="716"/>
                  <a:pt x="1171" y="713"/>
                  <a:pt x="1169" y="715"/>
                </a:cubicBezTo>
                <a:cubicBezTo>
                  <a:pt x="1171" y="719"/>
                  <a:pt x="1169" y="727"/>
                  <a:pt x="1169" y="731"/>
                </a:cubicBezTo>
                <a:cubicBezTo>
                  <a:pt x="1172" y="730"/>
                  <a:pt x="1175" y="729"/>
                  <a:pt x="1179" y="729"/>
                </a:cubicBezTo>
                <a:cubicBezTo>
                  <a:pt x="1177" y="738"/>
                  <a:pt x="1168" y="743"/>
                  <a:pt x="1160" y="743"/>
                </a:cubicBezTo>
                <a:cubicBezTo>
                  <a:pt x="1159" y="749"/>
                  <a:pt x="1147" y="754"/>
                  <a:pt x="1147" y="747"/>
                </a:cubicBezTo>
                <a:cubicBezTo>
                  <a:pt x="1147" y="748"/>
                  <a:pt x="1144" y="750"/>
                  <a:pt x="1144" y="748"/>
                </a:cubicBezTo>
                <a:cubicBezTo>
                  <a:pt x="1151" y="738"/>
                  <a:pt x="1144" y="748"/>
                  <a:pt x="1139" y="744"/>
                </a:cubicBezTo>
                <a:cubicBezTo>
                  <a:pt x="1139" y="744"/>
                  <a:pt x="1138" y="739"/>
                  <a:pt x="1138" y="738"/>
                </a:cubicBezTo>
                <a:cubicBezTo>
                  <a:pt x="1139" y="737"/>
                  <a:pt x="1143" y="739"/>
                  <a:pt x="1142" y="736"/>
                </a:cubicBezTo>
                <a:cubicBezTo>
                  <a:pt x="1138" y="735"/>
                  <a:pt x="1138" y="738"/>
                  <a:pt x="1136" y="738"/>
                </a:cubicBezTo>
                <a:cubicBezTo>
                  <a:pt x="1136" y="733"/>
                  <a:pt x="1135" y="731"/>
                  <a:pt x="1133" y="731"/>
                </a:cubicBezTo>
                <a:cubicBezTo>
                  <a:pt x="1133" y="719"/>
                  <a:pt x="1153" y="722"/>
                  <a:pt x="1152" y="711"/>
                </a:cubicBezTo>
                <a:cubicBezTo>
                  <a:pt x="1143" y="717"/>
                  <a:pt x="1134" y="723"/>
                  <a:pt x="1124" y="727"/>
                </a:cubicBezTo>
                <a:cubicBezTo>
                  <a:pt x="1123" y="725"/>
                  <a:pt x="1122" y="725"/>
                  <a:pt x="1122" y="724"/>
                </a:cubicBezTo>
                <a:cubicBezTo>
                  <a:pt x="1125" y="718"/>
                  <a:pt x="1134" y="716"/>
                  <a:pt x="1140" y="713"/>
                </a:cubicBezTo>
                <a:cubicBezTo>
                  <a:pt x="1138" y="705"/>
                  <a:pt x="1143" y="704"/>
                  <a:pt x="1147" y="704"/>
                </a:cubicBezTo>
                <a:cubicBezTo>
                  <a:pt x="1149" y="700"/>
                  <a:pt x="1145" y="701"/>
                  <a:pt x="1146" y="698"/>
                </a:cubicBezTo>
                <a:cubicBezTo>
                  <a:pt x="1150" y="691"/>
                  <a:pt x="1156" y="684"/>
                  <a:pt x="1161" y="681"/>
                </a:cubicBezTo>
                <a:cubicBezTo>
                  <a:pt x="1159" y="678"/>
                  <a:pt x="1161" y="673"/>
                  <a:pt x="1156" y="672"/>
                </a:cubicBezTo>
                <a:cubicBezTo>
                  <a:pt x="1156" y="668"/>
                  <a:pt x="1158" y="666"/>
                  <a:pt x="1162" y="666"/>
                </a:cubicBezTo>
                <a:cubicBezTo>
                  <a:pt x="1162" y="656"/>
                  <a:pt x="1183" y="664"/>
                  <a:pt x="1176" y="652"/>
                </a:cubicBezTo>
                <a:cubicBezTo>
                  <a:pt x="1169" y="655"/>
                  <a:pt x="1164" y="660"/>
                  <a:pt x="1159" y="664"/>
                </a:cubicBezTo>
                <a:cubicBezTo>
                  <a:pt x="1156" y="664"/>
                  <a:pt x="1157" y="660"/>
                  <a:pt x="1155" y="658"/>
                </a:cubicBezTo>
                <a:cubicBezTo>
                  <a:pt x="1152" y="662"/>
                  <a:pt x="1155" y="664"/>
                  <a:pt x="1156" y="667"/>
                </a:cubicBezTo>
                <a:cubicBezTo>
                  <a:pt x="1150" y="672"/>
                  <a:pt x="1147" y="665"/>
                  <a:pt x="1145" y="661"/>
                </a:cubicBezTo>
                <a:cubicBezTo>
                  <a:pt x="1145" y="660"/>
                  <a:pt x="1149" y="657"/>
                  <a:pt x="1147" y="656"/>
                </a:cubicBezTo>
                <a:cubicBezTo>
                  <a:pt x="1146" y="659"/>
                  <a:pt x="1144" y="661"/>
                  <a:pt x="1142" y="662"/>
                </a:cubicBezTo>
                <a:cubicBezTo>
                  <a:pt x="1141" y="659"/>
                  <a:pt x="1144" y="660"/>
                  <a:pt x="1144" y="657"/>
                </a:cubicBezTo>
                <a:cubicBezTo>
                  <a:pt x="1140" y="658"/>
                  <a:pt x="1139" y="662"/>
                  <a:pt x="1136" y="664"/>
                </a:cubicBezTo>
                <a:cubicBezTo>
                  <a:pt x="1138" y="667"/>
                  <a:pt x="1140" y="660"/>
                  <a:pt x="1141" y="663"/>
                </a:cubicBezTo>
                <a:cubicBezTo>
                  <a:pt x="1138" y="669"/>
                  <a:pt x="1130" y="671"/>
                  <a:pt x="1128" y="678"/>
                </a:cubicBezTo>
                <a:cubicBezTo>
                  <a:pt x="1131" y="678"/>
                  <a:pt x="1131" y="676"/>
                  <a:pt x="1135" y="676"/>
                </a:cubicBezTo>
                <a:cubicBezTo>
                  <a:pt x="1135" y="677"/>
                  <a:pt x="1136" y="677"/>
                  <a:pt x="1136" y="678"/>
                </a:cubicBezTo>
                <a:cubicBezTo>
                  <a:pt x="1133" y="680"/>
                  <a:pt x="1132" y="682"/>
                  <a:pt x="1129" y="680"/>
                </a:cubicBezTo>
                <a:cubicBezTo>
                  <a:pt x="1127" y="685"/>
                  <a:pt x="1118" y="690"/>
                  <a:pt x="1112" y="690"/>
                </a:cubicBezTo>
                <a:cubicBezTo>
                  <a:pt x="1114" y="687"/>
                  <a:pt x="1116" y="684"/>
                  <a:pt x="1118" y="681"/>
                </a:cubicBezTo>
                <a:cubicBezTo>
                  <a:pt x="1116" y="677"/>
                  <a:pt x="1114" y="673"/>
                  <a:pt x="1115" y="670"/>
                </a:cubicBezTo>
                <a:cubicBezTo>
                  <a:pt x="1114" y="676"/>
                  <a:pt x="1110" y="669"/>
                  <a:pt x="1108" y="673"/>
                </a:cubicBezTo>
                <a:cubicBezTo>
                  <a:pt x="1107" y="676"/>
                  <a:pt x="1109" y="676"/>
                  <a:pt x="1110" y="678"/>
                </a:cubicBezTo>
                <a:cubicBezTo>
                  <a:pt x="1106" y="679"/>
                  <a:pt x="1106" y="681"/>
                  <a:pt x="1107" y="686"/>
                </a:cubicBezTo>
                <a:cubicBezTo>
                  <a:pt x="1100" y="689"/>
                  <a:pt x="1098" y="686"/>
                  <a:pt x="1092" y="688"/>
                </a:cubicBezTo>
                <a:cubicBezTo>
                  <a:pt x="1104" y="698"/>
                  <a:pt x="1091" y="712"/>
                  <a:pt x="1080" y="715"/>
                </a:cubicBezTo>
                <a:cubicBezTo>
                  <a:pt x="1081" y="712"/>
                  <a:pt x="1077" y="714"/>
                  <a:pt x="1078" y="711"/>
                </a:cubicBezTo>
                <a:cubicBezTo>
                  <a:pt x="1080" y="710"/>
                  <a:pt x="1082" y="709"/>
                  <a:pt x="1083" y="712"/>
                </a:cubicBezTo>
                <a:cubicBezTo>
                  <a:pt x="1084" y="708"/>
                  <a:pt x="1088" y="708"/>
                  <a:pt x="1088" y="704"/>
                </a:cubicBezTo>
                <a:cubicBezTo>
                  <a:pt x="1079" y="699"/>
                  <a:pt x="1075" y="720"/>
                  <a:pt x="1067" y="710"/>
                </a:cubicBezTo>
                <a:cubicBezTo>
                  <a:pt x="1069" y="707"/>
                  <a:pt x="1072" y="703"/>
                  <a:pt x="1072" y="698"/>
                </a:cubicBezTo>
                <a:cubicBezTo>
                  <a:pt x="1068" y="699"/>
                  <a:pt x="1068" y="705"/>
                  <a:pt x="1063" y="705"/>
                </a:cubicBezTo>
                <a:cubicBezTo>
                  <a:pt x="1062" y="702"/>
                  <a:pt x="1066" y="704"/>
                  <a:pt x="1065" y="701"/>
                </a:cubicBezTo>
                <a:cubicBezTo>
                  <a:pt x="1060" y="705"/>
                  <a:pt x="1057" y="703"/>
                  <a:pt x="1051" y="704"/>
                </a:cubicBezTo>
                <a:cubicBezTo>
                  <a:pt x="1053" y="701"/>
                  <a:pt x="1055" y="699"/>
                  <a:pt x="1057" y="697"/>
                </a:cubicBezTo>
                <a:cubicBezTo>
                  <a:pt x="1055" y="694"/>
                  <a:pt x="1053" y="699"/>
                  <a:pt x="1052" y="697"/>
                </a:cubicBezTo>
                <a:cubicBezTo>
                  <a:pt x="1054" y="693"/>
                  <a:pt x="1053" y="688"/>
                  <a:pt x="1059" y="688"/>
                </a:cubicBezTo>
                <a:cubicBezTo>
                  <a:pt x="1061" y="689"/>
                  <a:pt x="1060" y="693"/>
                  <a:pt x="1063" y="692"/>
                </a:cubicBezTo>
                <a:cubicBezTo>
                  <a:pt x="1066" y="689"/>
                  <a:pt x="1068" y="687"/>
                  <a:pt x="1072" y="688"/>
                </a:cubicBezTo>
                <a:cubicBezTo>
                  <a:pt x="1072" y="682"/>
                  <a:pt x="1078" y="682"/>
                  <a:pt x="1079" y="678"/>
                </a:cubicBezTo>
                <a:cubicBezTo>
                  <a:pt x="1076" y="677"/>
                  <a:pt x="1077" y="680"/>
                  <a:pt x="1074" y="679"/>
                </a:cubicBezTo>
                <a:cubicBezTo>
                  <a:pt x="1074" y="677"/>
                  <a:pt x="1072" y="675"/>
                  <a:pt x="1071" y="673"/>
                </a:cubicBezTo>
                <a:cubicBezTo>
                  <a:pt x="1076" y="670"/>
                  <a:pt x="1076" y="665"/>
                  <a:pt x="1083" y="663"/>
                </a:cubicBezTo>
                <a:cubicBezTo>
                  <a:pt x="1083" y="668"/>
                  <a:pt x="1083" y="674"/>
                  <a:pt x="1087" y="676"/>
                </a:cubicBezTo>
                <a:cubicBezTo>
                  <a:pt x="1087" y="673"/>
                  <a:pt x="1091" y="675"/>
                  <a:pt x="1092" y="676"/>
                </a:cubicBezTo>
                <a:cubicBezTo>
                  <a:pt x="1093" y="673"/>
                  <a:pt x="1095" y="670"/>
                  <a:pt x="1096" y="667"/>
                </a:cubicBezTo>
                <a:cubicBezTo>
                  <a:pt x="1103" y="667"/>
                  <a:pt x="1105" y="663"/>
                  <a:pt x="1107" y="661"/>
                </a:cubicBezTo>
                <a:cubicBezTo>
                  <a:pt x="1102" y="659"/>
                  <a:pt x="1109" y="658"/>
                  <a:pt x="1110" y="653"/>
                </a:cubicBezTo>
                <a:cubicBezTo>
                  <a:pt x="1108" y="652"/>
                  <a:pt x="1106" y="655"/>
                  <a:pt x="1105" y="651"/>
                </a:cubicBezTo>
                <a:cubicBezTo>
                  <a:pt x="1106" y="647"/>
                  <a:pt x="1109" y="645"/>
                  <a:pt x="1114" y="644"/>
                </a:cubicBezTo>
                <a:cubicBezTo>
                  <a:pt x="1115" y="643"/>
                  <a:pt x="1112" y="640"/>
                  <a:pt x="1114" y="638"/>
                </a:cubicBezTo>
                <a:cubicBezTo>
                  <a:pt x="1117" y="640"/>
                  <a:pt x="1125" y="639"/>
                  <a:pt x="1122" y="645"/>
                </a:cubicBezTo>
                <a:cubicBezTo>
                  <a:pt x="1131" y="641"/>
                  <a:pt x="1137" y="634"/>
                  <a:pt x="1145" y="629"/>
                </a:cubicBezTo>
                <a:cubicBezTo>
                  <a:pt x="1144" y="625"/>
                  <a:pt x="1144" y="624"/>
                  <a:pt x="1145" y="620"/>
                </a:cubicBezTo>
                <a:cubicBezTo>
                  <a:pt x="1141" y="620"/>
                  <a:pt x="1140" y="624"/>
                  <a:pt x="1136" y="624"/>
                </a:cubicBezTo>
                <a:cubicBezTo>
                  <a:pt x="1135" y="622"/>
                  <a:pt x="1134" y="622"/>
                  <a:pt x="1135" y="621"/>
                </a:cubicBezTo>
                <a:cubicBezTo>
                  <a:pt x="1135" y="618"/>
                  <a:pt x="1142" y="618"/>
                  <a:pt x="1139" y="615"/>
                </a:cubicBezTo>
                <a:cubicBezTo>
                  <a:pt x="1139" y="619"/>
                  <a:pt x="1133" y="616"/>
                  <a:pt x="1132" y="615"/>
                </a:cubicBezTo>
                <a:cubicBezTo>
                  <a:pt x="1130" y="612"/>
                  <a:pt x="1135" y="610"/>
                  <a:pt x="1134" y="604"/>
                </a:cubicBezTo>
                <a:cubicBezTo>
                  <a:pt x="1136" y="602"/>
                  <a:pt x="1137" y="605"/>
                  <a:pt x="1138" y="603"/>
                </a:cubicBezTo>
                <a:cubicBezTo>
                  <a:pt x="1140" y="599"/>
                  <a:pt x="1142" y="591"/>
                  <a:pt x="1148" y="594"/>
                </a:cubicBezTo>
                <a:cubicBezTo>
                  <a:pt x="1150" y="589"/>
                  <a:pt x="1157" y="584"/>
                  <a:pt x="1162" y="583"/>
                </a:cubicBezTo>
                <a:cubicBezTo>
                  <a:pt x="1172" y="580"/>
                  <a:pt x="1182" y="571"/>
                  <a:pt x="1183" y="576"/>
                </a:cubicBezTo>
                <a:cubicBezTo>
                  <a:pt x="1187" y="569"/>
                  <a:pt x="1196" y="567"/>
                  <a:pt x="1201" y="560"/>
                </a:cubicBezTo>
                <a:cubicBezTo>
                  <a:pt x="1194" y="559"/>
                  <a:pt x="1196" y="565"/>
                  <a:pt x="1190" y="564"/>
                </a:cubicBezTo>
                <a:cubicBezTo>
                  <a:pt x="1188" y="560"/>
                  <a:pt x="1192" y="561"/>
                  <a:pt x="1191" y="559"/>
                </a:cubicBezTo>
                <a:cubicBezTo>
                  <a:pt x="1189" y="560"/>
                  <a:pt x="1186" y="557"/>
                  <a:pt x="1183" y="554"/>
                </a:cubicBezTo>
                <a:cubicBezTo>
                  <a:pt x="1184" y="551"/>
                  <a:pt x="1188" y="551"/>
                  <a:pt x="1188" y="547"/>
                </a:cubicBezTo>
                <a:cubicBezTo>
                  <a:pt x="1185" y="547"/>
                  <a:pt x="1185" y="550"/>
                  <a:pt x="1181" y="550"/>
                </a:cubicBezTo>
                <a:cubicBezTo>
                  <a:pt x="1182" y="546"/>
                  <a:pt x="1177" y="549"/>
                  <a:pt x="1176" y="547"/>
                </a:cubicBezTo>
                <a:cubicBezTo>
                  <a:pt x="1176" y="542"/>
                  <a:pt x="1179" y="538"/>
                  <a:pt x="1175" y="534"/>
                </a:cubicBezTo>
                <a:cubicBezTo>
                  <a:pt x="1176" y="527"/>
                  <a:pt x="1192" y="533"/>
                  <a:pt x="1191" y="535"/>
                </a:cubicBezTo>
                <a:cubicBezTo>
                  <a:pt x="1200" y="534"/>
                  <a:pt x="1201" y="524"/>
                  <a:pt x="1210" y="521"/>
                </a:cubicBezTo>
                <a:cubicBezTo>
                  <a:pt x="1211" y="525"/>
                  <a:pt x="1213" y="521"/>
                  <a:pt x="1215" y="521"/>
                </a:cubicBezTo>
                <a:cubicBezTo>
                  <a:pt x="1214" y="514"/>
                  <a:pt x="1226" y="510"/>
                  <a:pt x="1233" y="511"/>
                </a:cubicBezTo>
                <a:cubicBezTo>
                  <a:pt x="1233" y="508"/>
                  <a:pt x="1234" y="507"/>
                  <a:pt x="1237" y="508"/>
                </a:cubicBezTo>
                <a:cubicBezTo>
                  <a:pt x="1244" y="502"/>
                  <a:pt x="1253" y="494"/>
                  <a:pt x="1264" y="495"/>
                </a:cubicBezTo>
                <a:cubicBezTo>
                  <a:pt x="1266" y="494"/>
                  <a:pt x="1266" y="491"/>
                  <a:pt x="1270" y="492"/>
                </a:cubicBezTo>
                <a:cubicBezTo>
                  <a:pt x="1270" y="482"/>
                  <a:pt x="1282" y="485"/>
                  <a:pt x="1284" y="478"/>
                </a:cubicBezTo>
                <a:close/>
                <a:moveTo>
                  <a:pt x="1047" y="497"/>
                </a:moveTo>
                <a:cubicBezTo>
                  <a:pt x="1049" y="495"/>
                  <a:pt x="1050" y="498"/>
                  <a:pt x="1053" y="497"/>
                </a:cubicBezTo>
                <a:cubicBezTo>
                  <a:pt x="1053" y="500"/>
                  <a:pt x="1051" y="500"/>
                  <a:pt x="1048" y="501"/>
                </a:cubicBezTo>
                <a:cubicBezTo>
                  <a:pt x="1048" y="499"/>
                  <a:pt x="1046" y="500"/>
                  <a:pt x="1047" y="497"/>
                </a:cubicBezTo>
                <a:close/>
                <a:moveTo>
                  <a:pt x="1147" y="374"/>
                </a:moveTo>
                <a:cubicBezTo>
                  <a:pt x="1147" y="376"/>
                  <a:pt x="1146" y="378"/>
                  <a:pt x="1143" y="377"/>
                </a:cubicBezTo>
                <a:cubicBezTo>
                  <a:pt x="1143" y="375"/>
                  <a:pt x="1144" y="373"/>
                  <a:pt x="1147" y="374"/>
                </a:cubicBezTo>
                <a:close/>
                <a:moveTo>
                  <a:pt x="1067" y="324"/>
                </a:moveTo>
                <a:cubicBezTo>
                  <a:pt x="1070" y="326"/>
                  <a:pt x="1066" y="329"/>
                  <a:pt x="1064" y="328"/>
                </a:cubicBezTo>
                <a:cubicBezTo>
                  <a:pt x="1063" y="325"/>
                  <a:pt x="1066" y="326"/>
                  <a:pt x="1067" y="324"/>
                </a:cubicBezTo>
                <a:close/>
                <a:moveTo>
                  <a:pt x="1061" y="238"/>
                </a:moveTo>
                <a:cubicBezTo>
                  <a:pt x="1065" y="239"/>
                  <a:pt x="1062" y="244"/>
                  <a:pt x="1059" y="241"/>
                </a:cubicBezTo>
                <a:cubicBezTo>
                  <a:pt x="1060" y="240"/>
                  <a:pt x="1061" y="239"/>
                  <a:pt x="1061" y="238"/>
                </a:cubicBezTo>
                <a:close/>
                <a:moveTo>
                  <a:pt x="1054" y="394"/>
                </a:moveTo>
                <a:cubicBezTo>
                  <a:pt x="1054" y="398"/>
                  <a:pt x="1048" y="399"/>
                  <a:pt x="1048" y="395"/>
                </a:cubicBezTo>
                <a:cubicBezTo>
                  <a:pt x="1051" y="396"/>
                  <a:pt x="1051" y="394"/>
                  <a:pt x="1054" y="394"/>
                </a:cubicBezTo>
                <a:close/>
                <a:moveTo>
                  <a:pt x="1029" y="341"/>
                </a:moveTo>
                <a:cubicBezTo>
                  <a:pt x="1026" y="347"/>
                  <a:pt x="1019" y="344"/>
                  <a:pt x="1013" y="347"/>
                </a:cubicBezTo>
                <a:cubicBezTo>
                  <a:pt x="1014" y="341"/>
                  <a:pt x="1023" y="337"/>
                  <a:pt x="1029" y="341"/>
                </a:cubicBezTo>
                <a:close/>
                <a:moveTo>
                  <a:pt x="205" y="236"/>
                </a:moveTo>
                <a:cubicBezTo>
                  <a:pt x="204" y="235"/>
                  <a:pt x="209" y="232"/>
                  <a:pt x="212" y="231"/>
                </a:cubicBezTo>
                <a:cubicBezTo>
                  <a:pt x="211" y="234"/>
                  <a:pt x="207" y="234"/>
                  <a:pt x="205" y="236"/>
                </a:cubicBezTo>
                <a:close/>
                <a:moveTo>
                  <a:pt x="155" y="482"/>
                </a:moveTo>
                <a:cubicBezTo>
                  <a:pt x="154" y="473"/>
                  <a:pt x="158" y="470"/>
                  <a:pt x="159" y="462"/>
                </a:cubicBezTo>
                <a:cubicBezTo>
                  <a:pt x="162" y="460"/>
                  <a:pt x="162" y="463"/>
                  <a:pt x="166" y="463"/>
                </a:cubicBezTo>
                <a:cubicBezTo>
                  <a:pt x="165" y="471"/>
                  <a:pt x="161" y="478"/>
                  <a:pt x="155" y="482"/>
                </a:cubicBezTo>
                <a:close/>
                <a:moveTo>
                  <a:pt x="230" y="515"/>
                </a:moveTo>
                <a:cubicBezTo>
                  <a:pt x="227" y="515"/>
                  <a:pt x="227" y="512"/>
                  <a:pt x="224" y="511"/>
                </a:cubicBezTo>
                <a:cubicBezTo>
                  <a:pt x="221" y="498"/>
                  <a:pt x="230" y="496"/>
                  <a:pt x="241" y="494"/>
                </a:cubicBezTo>
                <a:cubicBezTo>
                  <a:pt x="242" y="502"/>
                  <a:pt x="238" y="513"/>
                  <a:pt x="230" y="515"/>
                </a:cubicBezTo>
                <a:close/>
                <a:moveTo>
                  <a:pt x="241" y="525"/>
                </a:moveTo>
                <a:cubicBezTo>
                  <a:pt x="241" y="523"/>
                  <a:pt x="243" y="522"/>
                  <a:pt x="245" y="522"/>
                </a:cubicBezTo>
                <a:cubicBezTo>
                  <a:pt x="245" y="525"/>
                  <a:pt x="244" y="525"/>
                  <a:pt x="241" y="525"/>
                </a:cubicBezTo>
                <a:close/>
                <a:moveTo>
                  <a:pt x="247" y="520"/>
                </a:moveTo>
                <a:cubicBezTo>
                  <a:pt x="247" y="518"/>
                  <a:pt x="246" y="518"/>
                  <a:pt x="246" y="516"/>
                </a:cubicBezTo>
                <a:cubicBezTo>
                  <a:pt x="249" y="517"/>
                  <a:pt x="249" y="515"/>
                  <a:pt x="251" y="515"/>
                </a:cubicBezTo>
                <a:cubicBezTo>
                  <a:pt x="252" y="518"/>
                  <a:pt x="249" y="519"/>
                  <a:pt x="247" y="520"/>
                </a:cubicBezTo>
                <a:close/>
                <a:moveTo>
                  <a:pt x="190" y="767"/>
                </a:moveTo>
                <a:cubicBezTo>
                  <a:pt x="190" y="763"/>
                  <a:pt x="193" y="763"/>
                  <a:pt x="196" y="762"/>
                </a:cubicBezTo>
                <a:cubicBezTo>
                  <a:pt x="196" y="766"/>
                  <a:pt x="193" y="766"/>
                  <a:pt x="190" y="767"/>
                </a:cubicBezTo>
                <a:close/>
                <a:moveTo>
                  <a:pt x="171" y="813"/>
                </a:moveTo>
                <a:cubicBezTo>
                  <a:pt x="173" y="813"/>
                  <a:pt x="171" y="817"/>
                  <a:pt x="171" y="818"/>
                </a:cubicBezTo>
                <a:cubicBezTo>
                  <a:pt x="169" y="818"/>
                  <a:pt x="169" y="817"/>
                  <a:pt x="168" y="817"/>
                </a:cubicBezTo>
                <a:cubicBezTo>
                  <a:pt x="168" y="815"/>
                  <a:pt x="170" y="814"/>
                  <a:pt x="171" y="813"/>
                </a:cubicBezTo>
                <a:close/>
                <a:moveTo>
                  <a:pt x="169" y="827"/>
                </a:moveTo>
                <a:cubicBezTo>
                  <a:pt x="168" y="825"/>
                  <a:pt x="170" y="824"/>
                  <a:pt x="168" y="821"/>
                </a:cubicBezTo>
                <a:cubicBezTo>
                  <a:pt x="173" y="817"/>
                  <a:pt x="180" y="812"/>
                  <a:pt x="188" y="815"/>
                </a:cubicBezTo>
                <a:cubicBezTo>
                  <a:pt x="181" y="818"/>
                  <a:pt x="174" y="821"/>
                  <a:pt x="169" y="827"/>
                </a:cubicBezTo>
                <a:close/>
                <a:moveTo>
                  <a:pt x="196" y="826"/>
                </a:moveTo>
                <a:cubicBezTo>
                  <a:pt x="195" y="824"/>
                  <a:pt x="192" y="825"/>
                  <a:pt x="193" y="821"/>
                </a:cubicBezTo>
                <a:cubicBezTo>
                  <a:pt x="191" y="821"/>
                  <a:pt x="191" y="821"/>
                  <a:pt x="191" y="821"/>
                </a:cubicBezTo>
                <a:cubicBezTo>
                  <a:pt x="195" y="814"/>
                  <a:pt x="196" y="826"/>
                  <a:pt x="200" y="822"/>
                </a:cubicBezTo>
                <a:cubicBezTo>
                  <a:pt x="199" y="824"/>
                  <a:pt x="198" y="826"/>
                  <a:pt x="196" y="826"/>
                </a:cubicBezTo>
                <a:close/>
                <a:moveTo>
                  <a:pt x="242" y="829"/>
                </a:moveTo>
                <a:cubicBezTo>
                  <a:pt x="241" y="836"/>
                  <a:pt x="235" y="844"/>
                  <a:pt x="229" y="841"/>
                </a:cubicBezTo>
                <a:cubicBezTo>
                  <a:pt x="236" y="840"/>
                  <a:pt x="236" y="831"/>
                  <a:pt x="242" y="829"/>
                </a:cubicBezTo>
                <a:close/>
                <a:moveTo>
                  <a:pt x="192" y="885"/>
                </a:moveTo>
                <a:cubicBezTo>
                  <a:pt x="190" y="883"/>
                  <a:pt x="195" y="880"/>
                  <a:pt x="197" y="879"/>
                </a:cubicBezTo>
                <a:cubicBezTo>
                  <a:pt x="196" y="882"/>
                  <a:pt x="194" y="883"/>
                  <a:pt x="192" y="885"/>
                </a:cubicBezTo>
                <a:close/>
                <a:moveTo>
                  <a:pt x="191" y="900"/>
                </a:moveTo>
                <a:cubicBezTo>
                  <a:pt x="191" y="897"/>
                  <a:pt x="195" y="898"/>
                  <a:pt x="197" y="897"/>
                </a:cubicBezTo>
                <a:cubicBezTo>
                  <a:pt x="197" y="900"/>
                  <a:pt x="194" y="900"/>
                  <a:pt x="191" y="900"/>
                </a:cubicBezTo>
                <a:close/>
                <a:moveTo>
                  <a:pt x="197" y="887"/>
                </a:moveTo>
                <a:cubicBezTo>
                  <a:pt x="196" y="887"/>
                  <a:pt x="197" y="886"/>
                  <a:pt x="196" y="886"/>
                </a:cubicBezTo>
                <a:cubicBezTo>
                  <a:pt x="200" y="883"/>
                  <a:pt x="203" y="881"/>
                  <a:pt x="208" y="878"/>
                </a:cubicBezTo>
                <a:cubicBezTo>
                  <a:pt x="206" y="883"/>
                  <a:pt x="201" y="884"/>
                  <a:pt x="197" y="887"/>
                </a:cubicBezTo>
                <a:close/>
                <a:moveTo>
                  <a:pt x="209" y="913"/>
                </a:moveTo>
                <a:cubicBezTo>
                  <a:pt x="209" y="911"/>
                  <a:pt x="212" y="910"/>
                  <a:pt x="214" y="910"/>
                </a:cubicBezTo>
                <a:cubicBezTo>
                  <a:pt x="214" y="912"/>
                  <a:pt x="212" y="914"/>
                  <a:pt x="209" y="913"/>
                </a:cubicBezTo>
                <a:close/>
                <a:moveTo>
                  <a:pt x="201" y="899"/>
                </a:moveTo>
                <a:cubicBezTo>
                  <a:pt x="200" y="898"/>
                  <a:pt x="200" y="896"/>
                  <a:pt x="199" y="896"/>
                </a:cubicBezTo>
                <a:cubicBezTo>
                  <a:pt x="201" y="891"/>
                  <a:pt x="206" y="889"/>
                  <a:pt x="210" y="887"/>
                </a:cubicBezTo>
                <a:cubicBezTo>
                  <a:pt x="204" y="887"/>
                  <a:pt x="216" y="881"/>
                  <a:pt x="219" y="883"/>
                </a:cubicBezTo>
                <a:cubicBezTo>
                  <a:pt x="213" y="888"/>
                  <a:pt x="211" y="897"/>
                  <a:pt x="201" y="899"/>
                </a:cubicBezTo>
                <a:close/>
                <a:moveTo>
                  <a:pt x="215" y="874"/>
                </a:moveTo>
                <a:cubicBezTo>
                  <a:pt x="215" y="877"/>
                  <a:pt x="214" y="878"/>
                  <a:pt x="211" y="878"/>
                </a:cubicBezTo>
                <a:cubicBezTo>
                  <a:pt x="209" y="876"/>
                  <a:pt x="212" y="873"/>
                  <a:pt x="215" y="874"/>
                </a:cubicBezTo>
                <a:close/>
                <a:moveTo>
                  <a:pt x="201" y="876"/>
                </a:moveTo>
                <a:cubicBezTo>
                  <a:pt x="207" y="872"/>
                  <a:pt x="210" y="864"/>
                  <a:pt x="219" y="862"/>
                </a:cubicBezTo>
                <a:cubicBezTo>
                  <a:pt x="216" y="869"/>
                  <a:pt x="208" y="872"/>
                  <a:pt x="201" y="876"/>
                </a:cubicBezTo>
                <a:close/>
                <a:moveTo>
                  <a:pt x="223" y="831"/>
                </a:moveTo>
                <a:cubicBezTo>
                  <a:pt x="227" y="828"/>
                  <a:pt x="234" y="825"/>
                  <a:pt x="239" y="827"/>
                </a:cubicBezTo>
                <a:cubicBezTo>
                  <a:pt x="240" y="831"/>
                  <a:pt x="230" y="833"/>
                  <a:pt x="226" y="834"/>
                </a:cubicBezTo>
                <a:cubicBezTo>
                  <a:pt x="226" y="832"/>
                  <a:pt x="222" y="834"/>
                  <a:pt x="223" y="831"/>
                </a:cubicBezTo>
                <a:close/>
                <a:moveTo>
                  <a:pt x="238" y="852"/>
                </a:moveTo>
                <a:cubicBezTo>
                  <a:pt x="235" y="853"/>
                  <a:pt x="231" y="856"/>
                  <a:pt x="228" y="853"/>
                </a:cubicBezTo>
                <a:cubicBezTo>
                  <a:pt x="232" y="848"/>
                  <a:pt x="234" y="842"/>
                  <a:pt x="244" y="843"/>
                </a:cubicBezTo>
                <a:cubicBezTo>
                  <a:pt x="242" y="846"/>
                  <a:pt x="237" y="847"/>
                  <a:pt x="238" y="852"/>
                </a:cubicBezTo>
                <a:close/>
                <a:moveTo>
                  <a:pt x="243" y="950"/>
                </a:moveTo>
                <a:cubicBezTo>
                  <a:pt x="244" y="948"/>
                  <a:pt x="245" y="948"/>
                  <a:pt x="245" y="947"/>
                </a:cubicBezTo>
                <a:cubicBezTo>
                  <a:pt x="247" y="947"/>
                  <a:pt x="247" y="949"/>
                  <a:pt x="248" y="951"/>
                </a:cubicBezTo>
                <a:cubicBezTo>
                  <a:pt x="245" y="951"/>
                  <a:pt x="245" y="949"/>
                  <a:pt x="243" y="950"/>
                </a:cubicBezTo>
                <a:close/>
                <a:moveTo>
                  <a:pt x="270" y="942"/>
                </a:moveTo>
                <a:cubicBezTo>
                  <a:pt x="270" y="941"/>
                  <a:pt x="269" y="940"/>
                  <a:pt x="268" y="939"/>
                </a:cubicBezTo>
                <a:cubicBezTo>
                  <a:pt x="269" y="939"/>
                  <a:pt x="272" y="939"/>
                  <a:pt x="274" y="939"/>
                </a:cubicBezTo>
                <a:cubicBezTo>
                  <a:pt x="275" y="942"/>
                  <a:pt x="272" y="941"/>
                  <a:pt x="270" y="942"/>
                </a:cubicBezTo>
                <a:close/>
                <a:moveTo>
                  <a:pt x="286" y="932"/>
                </a:moveTo>
                <a:cubicBezTo>
                  <a:pt x="285" y="935"/>
                  <a:pt x="283" y="932"/>
                  <a:pt x="283" y="929"/>
                </a:cubicBezTo>
                <a:cubicBezTo>
                  <a:pt x="285" y="929"/>
                  <a:pt x="285" y="930"/>
                  <a:pt x="287" y="930"/>
                </a:cubicBezTo>
                <a:cubicBezTo>
                  <a:pt x="287" y="931"/>
                  <a:pt x="285" y="932"/>
                  <a:pt x="286" y="932"/>
                </a:cubicBezTo>
                <a:close/>
                <a:moveTo>
                  <a:pt x="259" y="1031"/>
                </a:moveTo>
                <a:cubicBezTo>
                  <a:pt x="258" y="1031"/>
                  <a:pt x="258" y="1029"/>
                  <a:pt x="257" y="1029"/>
                </a:cubicBezTo>
                <a:cubicBezTo>
                  <a:pt x="258" y="1027"/>
                  <a:pt x="260" y="1025"/>
                  <a:pt x="262" y="1025"/>
                </a:cubicBezTo>
                <a:cubicBezTo>
                  <a:pt x="264" y="1028"/>
                  <a:pt x="263" y="1031"/>
                  <a:pt x="259" y="1031"/>
                </a:cubicBezTo>
                <a:close/>
                <a:moveTo>
                  <a:pt x="328" y="904"/>
                </a:moveTo>
                <a:cubicBezTo>
                  <a:pt x="327" y="906"/>
                  <a:pt x="323" y="906"/>
                  <a:pt x="322" y="908"/>
                </a:cubicBezTo>
                <a:cubicBezTo>
                  <a:pt x="320" y="908"/>
                  <a:pt x="321" y="905"/>
                  <a:pt x="319" y="905"/>
                </a:cubicBezTo>
                <a:cubicBezTo>
                  <a:pt x="321" y="904"/>
                  <a:pt x="326" y="902"/>
                  <a:pt x="328" y="904"/>
                </a:cubicBezTo>
                <a:close/>
                <a:moveTo>
                  <a:pt x="296" y="923"/>
                </a:moveTo>
                <a:cubicBezTo>
                  <a:pt x="293" y="923"/>
                  <a:pt x="296" y="925"/>
                  <a:pt x="294" y="927"/>
                </a:cubicBezTo>
                <a:cubicBezTo>
                  <a:pt x="291" y="927"/>
                  <a:pt x="291" y="927"/>
                  <a:pt x="289" y="926"/>
                </a:cubicBezTo>
                <a:cubicBezTo>
                  <a:pt x="289" y="922"/>
                  <a:pt x="294" y="920"/>
                  <a:pt x="297" y="923"/>
                </a:cubicBezTo>
                <a:cubicBezTo>
                  <a:pt x="297" y="924"/>
                  <a:pt x="296" y="923"/>
                  <a:pt x="296" y="923"/>
                </a:cubicBezTo>
                <a:close/>
                <a:moveTo>
                  <a:pt x="305" y="921"/>
                </a:moveTo>
                <a:cubicBezTo>
                  <a:pt x="301" y="921"/>
                  <a:pt x="301" y="921"/>
                  <a:pt x="301" y="921"/>
                </a:cubicBezTo>
                <a:cubicBezTo>
                  <a:pt x="302" y="915"/>
                  <a:pt x="297" y="917"/>
                  <a:pt x="296" y="913"/>
                </a:cubicBezTo>
                <a:cubicBezTo>
                  <a:pt x="298" y="914"/>
                  <a:pt x="301" y="915"/>
                  <a:pt x="301" y="912"/>
                </a:cubicBezTo>
                <a:cubicBezTo>
                  <a:pt x="302" y="911"/>
                  <a:pt x="302" y="912"/>
                  <a:pt x="302" y="913"/>
                </a:cubicBezTo>
                <a:cubicBezTo>
                  <a:pt x="302" y="915"/>
                  <a:pt x="307" y="912"/>
                  <a:pt x="308" y="914"/>
                </a:cubicBezTo>
                <a:cubicBezTo>
                  <a:pt x="308" y="918"/>
                  <a:pt x="306" y="918"/>
                  <a:pt x="305" y="921"/>
                </a:cubicBezTo>
                <a:close/>
                <a:moveTo>
                  <a:pt x="309" y="908"/>
                </a:moveTo>
                <a:cubicBezTo>
                  <a:pt x="308" y="908"/>
                  <a:pt x="308" y="909"/>
                  <a:pt x="308" y="910"/>
                </a:cubicBezTo>
                <a:cubicBezTo>
                  <a:pt x="307" y="909"/>
                  <a:pt x="308" y="908"/>
                  <a:pt x="308" y="907"/>
                </a:cubicBezTo>
                <a:cubicBezTo>
                  <a:pt x="312" y="907"/>
                  <a:pt x="314" y="910"/>
                  <a:pt x="316" y="913"/>
                </a:cubicBezTo>
                <a:cubicBezTo>
                  <a:pt x="315" y="914"/>
                  <a:pt x="313" y="912"/>
                  <a:pt x="312" y="915"/>
                </a:cubicBezTo>
                <a:cubicBezTo>
                  <a:pt x="312" y="912"/>
                  <a:pt x="309" y="912"/>
                  <a:pt x="309" y="908"/>
                </a:cubicBezTo>
                <a:close/>
                <a:moveTo>
                  <a:pt x="317" y="967"/>
                </a:moveTo>
                <a:cubicBezTo>
                  <a:pt x="315" y="967"/>
                  <a:pt x="318" y="964"/>
                  <a:pt x="317" y="963"/>
                </a:cubicBezTo>
                <a:cubicBezTo>
                  <a:pt x="317" y="961"/>
                  <a:pt x="314" y="964"/>
                  <a:pt x="313" y="962"/>
                </a:cubicBezTo>
                <a:cubicBezTo>
                  <a:pt x="311" y="951"/>
                  <a:pt x="326" y="950"/>
                  <a:pt x="325" y="959"/>
                </a:cubicBezTo>
                <a:cubicBezTo>
                  <a:pt x="329" y="959"/>
                  <a:pt x="329" y="959"/>
                  <a:pt x="329" y="959"/>
                </a:cubicBezTo>
                <a:cubicBezTo>
                  <a:pt x="330" y="961"/>
                  <a:pt x="327" y="962"/>
                  <a:pt x="330" y="962"/>
                </a:cubicBezTo>
                <a:cubicBezTo>
                  <a:pt x="327" y="965"/>
                  <a:pt x="322" y="967"/>
                  <a:pt x="317" y="967"/>
                </a:cubicBezTo>
                <a:close/>
                <a:moveTo>
                  <a:pt x="478" y="165"/>
                </a:moveTo>
                <a:cubicBezTo>
                  <a:pt x="476" y="165"/>
                  <a:pt x="474" y="165"/>
                  <a:pt x="473" y="164"/>
                </a:cubicBezTo>
                <a:cubicBezTo>
                  <a:pt x="473" y="159"/>
                  <a:pt x="479" y="159"/>
                  <a:pt x="478" y="165"/>
                </a:cubicBezTo>
                <a:close/>
                <a:moveTo>
                  <a:pt x="470" y="1060"/>
                </a:moveTo>
                <a:cubicBezTo>
                  <a:pt x="482" y="1051"/>
                  <a:pt x="496" y="1045"/>
                  <a:pt x="508" y="1036"/>
                </a:cubicBezTo>
                <a:cubicBezTo>
                  <a:pt x="509" y="1036"/>
                  <a:pt x="510" y="1037"/>
                  <a:pt x="511" y="1037"/>
                </a:cubicBezTo>
                <a:cubicBezTo>
                  <a:pt x="500" y="1048"/>
                  <a:pt x="486" y="1053"/>
                  <a:pt x="470" y="1060"/>
                </a:cubicBezTo>
                <a:close/>
                <a:moveTo>
                  <a:pt x="513" y="981"/>
                </a:moveTo>
                <a:cubicBezTo>
                  <a:pt x="513" y="978"/>
                  <a:pt x="513" y="978"/>
                  <a:pt x="513" y="978"/>
                </a:cubicBezTo>
                <a:cubicBezTo>
                  <a:pt x="515" y="977"/>
                  <a:pt x="518" y="978"/>
                  <a:pt x="519" y="979"/>
                </a:cubicBezTo>
                <a:cubicBezTo>
                  <a:pt x="519" y="984"/>
                  <a:pt x="516" y="981"/>
                  <a:pt x="513" y="981"/>
                </a:cubicBezTo>
                <a:close/>
                <a:moveTo>
                  <a:pt x="539" y="208"/>
                </a:moveTo>
                <a:cubicBezTo>
                  <a:pt x="547" y="189"/>
                  <a:pt x="577" y="181"/>
                  <a:pt x="594" y="167"/>
                </a:cubicBezTo>
                <a:cubicBezTo>
                  <a:pt x="602" y="161"/>
                  <a:pt x="606" y="151"/>
                  <a:pt x="618" y="156"/>
                </a:cubicBezTo>
                <a:cubicBezTo>
                  <a:pt x="618" y="159"/>
                  <a:pt x="619" y="161"/>
                  <a:pt x="622" y="162"/>
                </a:cubicBezTo>
                <a:cubicBezTo>
                  <a:pt x="610" y="176"/>
                  <a:pt x="599" y="190"/>
                  <a:pt x="583" y="198"/>
                </a:cubicBezTo>
                <a:cubicBezTo>
                  <a:pt x="569" y="203"/>
                  <a:pt x="553" y="206"/>
                  <a:pt x="539" y="208"/>
                </a:cubicBezTo>
                <a:close/>
                <a:moveTo>
                  <a:pt x="557" y="1047"/>
                </a:moveTo>
                <a:cubicBezTo>
                  <a:pt x="556" y="1044"/>
                  <a:pt x="563" y="1041"/>
                  <a:pt x="563" y="1046"/>
                </a:cubicBezTo>
                <a:cubicBezTo>
                  <a:pt x="561" y="1047"/>
                  <a:pt x="558" y="1049"/>
                  <a:pt x="557" y="1047"/>
                </a:cubicBezTo>
                <a:close/>
                <a:moveTo>
                  <a:pt x="666" y="996"/>
                </a:moveTo>
                <a:cubicBezTo>
                  <a:pt x="667" y="998"/>
                  <a:pt x="668" y="999"/>
                  <a:pt x="666" y="1001"/>
                </a:cubicBezTo>
                <a:cubicBezTo>
                  <a:pt x="653" y="1002"/>
                  <a:pt x="645" y="1000"/>
                  <a:pt x="637" y="1009"/>
                </a:cubicBezTo>
                <a:cubicBezTo>
                  <a:pt x="638" y="1005"/>
                  <a:pt x="634" y="1007"/>
                  <a:pt x="634" y="1005"/>
                </a:cubicBezTo>
                <a:cubicBezTo>
                  <a:pt x="629" y="1007"/>
                  <a:pt x="624" y="1009"/>
                  <a:pt x="617" y="1010"/>
                </a:cubicBezTo>
                <a:cubicBezTo>
                  <a:pt x="620" y="1014"/>
                  <a:pt x="617" y="1012"/>
                  <a:pt x="615" y="1016"/>
                </a:cubicBezTo>
                <a:cubicBezTo>
                  <a:pt x="618" y="1016"/>
                  <a:pt x="618" y="1014"/>
                  <a:pt x="621" y="1015"/>
                </a:cubicBezTo>
                <a:cubicBezTo>
                  <a:pt x="621" y="1017"/>
                  <a:pt x="618" y="1016"/>
                  <a:pt x="618" y="1017"/>
                </a:cubicBezTo>
                <a:cubicBezTo>
                  <a:pt x="623" y="1020"/>
                  <a:pt x="634" y="1014"/>
                  <a:pt x="642" y="1013"/>
                </a:cubicBezTo>
                <a:cubicBezTo>
                  <a:pt x="642" y="1015"/>
                  <a:pt x="641" y="1015"/>
                  <a:pt x="641" y="1017"/>
                </a:cubicBezTo>
                <a:cubicBezTo>
                  <a:pt x="634" y="1014"/>
                  <a:pt x="625" y="1022"/>
                  <a:pt x="617" y="1025"/>
                </a:cubicBezTo>
                <a:cubicBezTo>
                  <a:pt x="605" y="1019"/>
                  <a:pt x="593" y="1032"/>
                  <a:pt x="582" y="1029"/>
                </a:cubicBezTo>
                <a:cubicBezTo>
                  <a:pt x="582" y="1030"/>
                  <a:pt x="584" y="1029"/>
                  <a:pt x="586" y="1030"/>
                </a:cubicBezTo>
                <a:cubicBezTo>
                  <a:pt x="583" y="1036"/>
                  <a:pt x="570" y="1033"/>
                  <a:pt x="568" y="1038"/>
                </a:cubicBezTo>
                <a:cubicBezTo>
                  <a:pt x="567" y="1033"/>
                  <a:pt x="570" y="1031"/>
                  <a:pt x="573" y="1029"/>
                </a:cubicBezTo>
                <a:cubicBezTo>
                  <a:pt x="572" y="1027"/>
                  <a:pt x="570" y="1027"/>
                  <a:pt x="568" y="1027"/>
                </a:cubicBezTo>
                <a:cubicBezTo>
                  <a:pt x="572" y="1022"/>
                  <a:pt x="579" y="1022"/>
                  <a:pt x="589" y="1023"/>
                </a:cubicBezTo>
                <a:cubicBezTo>
                  <a:pt x="593" y="1018"/>
                  <a:pt x="606" y="1018"/>
                  <a:pt x="611" y="1017"/>
                </a:cubicBezTo>
                <a:cubicBezTo>
                  <a:pt x="610" y="1016"/>
                  <a:pt x="609" y="1015"/>
                  <a:pt x="610" y="1013"/>
                </a:cubicBezTo>
                <a:cubicBezTo>
                  <a:pt x="599" y="1016"/>
                  <a:pt x="590" y="1019"/>
                  <a:pt x="580" y="1020"/>
                </a:cubicBezTo>
                <a:cubicBezTo>
                  <a:pt x="591" y="1013"/>
                  <a:pt x="603" y="1008"/>
                  <a:pt x="621" y="1007"/>
                </a:cubicBezTo>
                <a:cubicBezTo>
                  <a:pt x="620" y="1006"/>
                  <a:pt x="619" y="1006"/>
                  <a:pt x="619" y="1005"/>
                </a:cubicBezTo>
                <a:cubicBezTo>
                  <a:pt x="615" y="1004"/>
                  <a:pt x="614" y="1007"/>
                  <a:pt x="611" y="1007"/>
                </a:cubicBezTo>
                <a:cubicBezTo>
                  <a:pt x="627" y="999"/>
                  <a:pt x="642" y="992"/>
                  <a:pt x="657" y="984"/>
                </a:cubicBezTo>
                <a:cubicBezTo>
                  <a:pt x="667" y="989"/>
                  <a:pt x="678" y="977"/>
                  <a:pt x="687" y="978"/>
                </a:cubicBezTo>
                <a:cubicBezTo>
                  <a:pt x="688" y="973"/>
                  <a:pt x="691" y="970"/>
                  <a:pt x="698" y="970"/>
                </a:cubicBezTo>
                <a:cubicBezTo>
                  <a:pt x="696" y="975"/>
                  <a:pt x="698" y="978"/>
                  <a:pt x="694" y="979"/>
                </a:cubicBezTo>
                <a:cubicBezTo>
                  <a:pt x="698" y="983"/>
                  <a:pt x="706" y="976"/>
                  <a:pt x="713" y="977"/>
                </a:cubicBezTo>
                <a:cubicBezTo>
                  <a:pt x="698" y="988"/>
                  <a:pt x="679" y="991"/>
                  <a:pt x="666" y="996"/>
                </a:cubicBezTo>
                <a:close/>
                <a:moveTo>
                  <a:pt x="683" y="1085"/>
                </a:moveTo>
                <a:cubicBezTo>
                  <a:pt x="682" y="1084"/>
                  <a:pt x="687" y="1080"/>
                  <a:pt x="691" y="1082"/>
                </a:cubicBezTo>
                <a:cubicBezTo>
                  <a:pt x="690" y="1087"/>
                  <a:pt x="685" y="1085"/>
                  <a:pt x="683" y="1085"/>
                </a:cubicBezTo>
                <a:close/>
                <a:moveTo>
                  <a:pt x="725" y="940"/>
                </a:moveTo>
                <a:cubicBezTo>
                  <a:pt x="728" y="940"/>
                  <a:pt x="729" y="939"/>
                  <a:pt x="732" y="940"/>
                </a:cubicBezTo>
                <a:cubicBezTo>
                  <a:pt x="732" y="944"/>
                  <a:pt x="732" y="944"/>
                  <a:pt x="732" y="944"/>
                </a:cubicBezTo>
                <a:cubicBezTo>
                  <a:pt x="730" y="947"/>
                  <a:pt x="726" y="942"/>
                  <a:pt x="726" y="947"/>
                </a:cubicBezTo>
                <a:cubicBezTo>
                  <a:pt x="724" y="947"/>
                  <a:pt x="726" y="942"/>
                  <a:pt x="725" y="940"/>
                </a:cubicBezTo>
                <a:close/>
                <a:moveTo>
                  <a:pt x="736" y="947"/>
                </a:moveTo>
                <a:cubicBezTo>
                  <a:pt x="737" y="952"/>
                  <a:pt x="730" y="950"/>
                  <a:pt x="727" y="952"/>
                </a:cubicBezTo>
                <a:cubicBezTo>
                  <a:pt x="728" y="949"/>
                  <a:pt x="731" y="947"/>
                  <a:pt x="736" y="947"/>
                </a:cubicBezTo>
                <a:close/>
                <a:moveTo>
                  <a:pt x="727" y="1030"/>
                </a:moveTo>
                <a:cubicBezTo>
                  <a:pt x="724" y="1027"/>
                  <a:pt x="724" y="1032"/>
                  <a:pt x="720" y="1031"/>
                </a:cubicBezTo>
                <a:cubicBezTo>
                  <a:pt x="722" y="1029"/>
                  <a:pt x="724" y="1027"/>
                  <a:pt x="728" y="1027"/>
                </a:cubicBezTo>
                <a:cubicBezTo>
                  <a:pt x="727" y="1028"/>
                  <a:pt x="727" y="1028"/>
                  <a:pt x="727" y="1030"/>
                </a:cubicBezTo>
                <a:close/>
                <a:moveTo>
                  <a:pt x="759" y="955"/>
                </a:moveTo>
                <a:cubicBezTo>
                  <a:pt x="756" y="955"/>
                  <a:pt x="756" y="957"/>
                  <a:pt x="754" y="955"/>
                </a:cubicBezTo>
                <a:cubicBezTo>
                  <a:pt x="753" y="957"/>
                  <a:pt x="755" y="957"/>
                  <a:pt x="754" y="960"/>
                </a:cubicBezTo>
                <a:cubicBezTo>
                  <a:pt x="747" y="960"/>
                  <a:pt x="739" y="965"/>
                  <a:pt x="737" y="960"/>
                </a:cubicBezTo>
                <a:cubicBezTo>
                  <a:pt x="734" y="961"/>
                  <a:pt x="737" y="962"/>
                  <a:pt x="736" y="965"/>
                </a:cubicBezTo>
                <a:cubicBezTo>
                  <a:pt x="730" y="971"/>
                  <a:pt x="724" y="967"/>
                  <a:pt x="719" y="965"/>
                </a:cubicBezTo>
                <a:cubicBezTo>
                  <a:pt x="720" y="961"/>
                  <a:pt x="727" y="962"/>
                  <a:pt x="726" y="956"/>
                </a:cubicBezTo>
                <a:cubicBezTo>
                  <a:pt x="729" y="956"/>
                  <a:pt x="731" y="954"/>
                  <a:pt x="734" y="953"/>
                </a:cubicBezTo>
                <a:cubicBezTo>
                  <a:pt x="732" y="957"/>
                  <a:pt x="736" y="955"/>
                  <a:pt x="736" y="958"/>
                </a:cubicBezTo>
                <a:cubicBezTo>
                  <a:pt x="743" y="954"/>
                  <a:pt x="749" y="950"/>
                  <a:pt x="761" y="951"/>
                </a:cubicBezTo>
                <a:cubicBezTo>
                  <a:pt x="760" y="952"/>
                  <a:pt x="758" y="952"/>
                  <a:pt x="759" y="955"/>
                </a:cubicBezTo>
                <a:close/>
                <a:moveTo>
                  <a:pt x="764" y="952"/>
                </a:moveTo>
                <a:cubicBezTo>
                  <a:pt x="765" y="950"/>
                  <a:pt x="765" y="947"/>
                  <a:pt x="769" y="948"/>
                </a:cubicBezTo>
                <a:cubicBezTo>
                  <a:pt x="769" y="951"/>
                  <a:pt x="767" y="952"/>
                  <a:pt x="764" y="952"/>
                </a:cubicBezTo>
                <a:close/>
                <a:moveTo>
                  <a:pt x="770" y="948"/>
                </a:moveTo>
                <a:cubicBezTo>
                  <a:pt x="770" y="942"/>
                  <a:pt x="779" y="947"/>
                  <a:pt x="778" y="943"/>
                </a:cubicBezTo>
                <a:cubicBezTo>
                  <a:pt x="782" y="945"/>
                  <a:pt x="774" y="948"/>
                  <a:pt x="770" y="948"/>
                </a:cubicBezTo>
                <a:close/>
                <a:moveTo>
                  <a:pt x="792" y="158"/>
                </a:moveTo>
                <a:cubicBezTo>
                  <a:pt x="787" y="161"/>
                  <a:pt x="782" y="156"/>
                  <a:pt x="777" y="158"/>
                </a:cubicBezTo>
                <a:cubicBezTo>
                  <a:pt x="781" y="157"/>
                  <a:pt x="784" y="147"/>
                  <a:pt x="792" y="147"/>
                </a:cubicBezTo>
                <a:cubicBezTo>
                  <a:pt x="795" y="149"/>
                  <a:pt x="793" y="155"/>
                  <a:pt x="792" y="158"/>
                </a:cubicBezTo>
                <a:close/>
                <a:moveTo>
                  <a:pt x="807" y="821"/>
                </a:moveTo>
                <a:cubicBezTo>
                  <a:pt x="803" y="821"/>
                  <a:pt x="802" y="820"/>
                  <a:pt x="800" y="819"/>
                </a:cubicBezTo>
                <a:cubicBezTo>
                  <a:pt x="800" y="818"/>
                  <a:pt x="801" y="818"/>
                  <a:pt x="801" y="819"/>
                </a:cubicBezTo>
                <a:cubicBezTo>
                  <a:pt x="804" y="819"/>
                  <a:pt x="803" y="816"/>
                  <a:pt x="806" y="816"/>
                </a:cubicBezTo>
                <a:cubicBezTo>
                  <a:pt x="806" y="813"/>
                  <a:pt x="805" y="813"/>
                  <a:pt x="805" y="810"/>
                </a:cubicBezTo>
                <a:cubicBezTo>
                  <a:pt x="808" y="809"/>
                  <a:pt x="811" y="808"/>
                  <a:pt x="809" y="804"/>
                </a:cubicBezTo>
                <a:cubicBezTo>
                  <a:pt x="812" y="802"/>
                  <a:pt x="815" y="802"/>
                  <a:pt x="817" y="800"/>
                </a:cubicBezTo>
                <a:cubicBezTo>
                  <a:pt x="816" y="799"/>
                  <a:pt x="815" y="798"/>
                  <a:pt x="816" y="795"/>
                </a:cubicBezTo>
                <a:cubicBezTo>
                  <a:pt x="818" y="795"/>
                  <a:pt x="819" y="796"/>
                  <a:pt x="819" y="798"/>
                </a:cubicBezTo>
                <a:cubicBezTo>
                  <a:pt x="820" y="798"/>
                  <a:pt x="820" y="796"/>
                  <a:pt x="822" y="796"/>
                </a:cubicBezTo>
                <a:cubicBezTo>
                  <a:pt x="821" y="794"/>
                  <a:pt x="820" y="792"/>
                  <a:pt x="821" y="789"/>
                </a:cubicBezTo>
                <a:cubicBezTo>
                  <a:pt x="827" y="789"/>
                  <a:pt x="828" y="788"/>
                  <a:pt x="831" y="791"/>
                </a:cubicBezTo>
                <a:cubicBezTo>
                  <a:pt x="830" y="795"/>
                  <a:pt x="827" y="797"/>
                  <a:pt x="825" y="800"/>
                </a:cubicBezTo>
                <a:cubicBezTo>
                  <a:pt x="825" y="802"/>
                  <a:pt x="828" y="801"/>
                  <a:pt x="827" y="804"/>
                </a:cubicBezTo>
                <a:cubicBezTo>
                  <a:pt x="830" y="803"/>
                  <a:pt x="830" y="798"/>
                  <a:pt x="834" y="798"/>
                </a:cubicBezTo>
                <a:cubicBezTo>
                  <a:pt x="828" y="809"/>
                  <a:pt x="815" y="812"/>
                  <a:pt x="807" y="821"/>
                </a:cubicBezTo>
                <a:close/>
                <a:moveTo>
                  <a:pt x="833" y="931"/>
                </a:moveTo>
                <a:cubicBezTo>
                  <a:pt x="834" y="930"/>
                  <a:pt x="836" y="929"/>
                  <a:pt x="836" y="927"/>
                </a:cubicBezTo>
                <a:cubicBezTo>
                  <a:pt x="837" y="927"/>
                  <a:pt x="838" y="928"/>
                  <a:pt x="839" y="928"/>
                </a:cubicBezTo>
                <a:cubicBezTo>
                  <a:pt x="839" y="931"/>
                  <a:pt x="835" y="933"/>
                  <a:pt x="833" y="931"/>
                </a:cubicBezTo>
                <a:close/>
                <a:moveTo>
                  <a:pt x="825" y="917"/>
                </a:moveTo>
                <a:cubicBezTo>
                  <a:pt x="827" y="913"/>
                  <a:pt x="831" y="911"/>
                  <a:pt x="839" y="912"/>
                </a:cubicBezTo>
                <a:cubicBezTo>
                  <a:pt x="837" y="918"/>
                  <a:pt x="830" y="918"/>
                  <a:pt x="825" y="917"/>
                </a:cubicBezTo>
                <a:close/>
                <a:moveTo>
                  <a:pt x="842" y="927"/>
                </a:moveTo>
                <a:cubicBezTo>
                  <a:pt x="842" y="925"/>
                  <a:pt x="843" y="924"/>
                  <a:pt x="843" y="923"/>
                </a:cubicBezTo>
                <a:cubicBezTo>
                  <a:pt x="847" y="923"/>
                  <a:pt x="846" y="928"/>
                  <a:pt x="842" y="927"/>
                </a:cubicBezTo>
                <a:close/>
                <a:moveTo>
                  <a:pt x="1212" y="837"/>
                </a:moveTo>
                <a:cubicBezTo>
                  <a:pt x="1209" y="840"/>
                  <a:pt x="1207" y="844"/>
                  <a:pt x="1202" y="844"/>
                </a:cubicBezTo>
                <a:cubicBezTo>
                  <a:pt x="1206" y="842"/>
                  <a:pt x="1207" y="838"/>
                  <a:pt x="1212" y="837"/>
                </a:cubicBezTo>
                <a:close/>
                <a:moveTo>
                  <a:pt x="1168" y="859"/>
                </a:moveTo>
                <a:cubicBezTo>
                  <a:pt x="1168" y="863"/>
                  <a:pt x="1163" y="862"/>
                  <a:pt x="1160" y="863"/>
                </a:cubicBezTo>
                <a:cubicBezTo>
                  <a:pt x="1162" y="861"/>
                  <a:pt x="1164" y="859"/>
                  <a:pt x="1168" y="859"/>
                </a:cubicBezTo>
                <a:close/>
                <a:moveTo>
                  <a:pt x="1156" y="828"/>
                </a:moveTo>
                <a:cubicBezTo>
                  <a:pt x="1158" y="828"/>
                  <a:pt x="1158" y="831"/>
                  <a:pt x="1157" y="833"/>
                </a:cubicBezTo>
                <a:cubicBezTo>
                  <a:pt x="1154" y="833"/>
                  <a:pt x="1154" y="829"/>
                  <a:pt x="1156" y="828"/>
                </a:cubicBezTo>
                <a:close/>
                <a:moveTo>
                  <a:pt x="1189" y="759"/>
                </a:moveTo>
                <a:cubicBezTo>
                  <a:pt x="1192" y="759"/>
                  <a:pt x="1192" y="759"/>
                  <a:pt x="1192" y="759"/>
                </a:cubicBezTo>
                <a:cubicBezTo>
                  <a:pt x="1193" y="764"/>
                  <a:pt x="1187" y="764"/>
                  <a:pt x="1189" y="759"/>
                </a:cubicBezTo>
                <a:close/>
                <a:moveTo>
                  <a:pt x="1193" y="775"/>
                </a:moveTo>
                <a:cubicBezTo>
                  <a:pt x="1193" y="776"/>
                  <a:pt x="1192" y="777"/>
                  <a:pt x="1192" y="779"/>
                </a:cubicBezTo>
                <a:cubicBezTo>
                  <a:pt x="1189" y="778"/>
                  <a:pt x="1189" y="781"/>
                  <a:pt x="1187" y="779"/>
                </a:cubicBezTo>
                <a:cubicBezTo>
                  <a:pt x="1186" y="775"/>
                  <a:pt x="1191" y="776"/>
                  <a:pt x="1193" y="775"/>
                </a:cubicBezTo>
                <a:close/>
                <a:moveTo>
                  <a:pt x="1155" y="784"/>
                </a:moveTo>
                <a:cubicBezTo>
                  <a:pt x="1153" y="780"/>
                  <a:pt x="1156" y="773"/>
                  <a:pt x="1162" y="773"/>
                </a:cubicBezTo>
                <a:cubicBezTo>
                  <a:pt x="1159" y="777"/>
                  <a:pt x="1159" y="783"/>
                  <a:pt x="1155" y="784"/>
                </a:cubicBezTo>
                <a:close/>
                <a:moveTo>
                  <a:pt x="1165" y="754"/>
                </a:moveTo>
                <a:cubicBezTo>
                  <a:pt x="1167" y="752"/>
                  <a:pt x="1171" y="750"/>
                  <a:pt x="1175" y="750"/>
                </a:cubicBezTo>
                <a:cubicBezTo>
                  <a:pt x="1175" y="751"/>
                  <a:pt x="1175" y="753"/>
                  <a:pt x="1176" y="753"/>
                </a:cubicBezTo>
                <a:cubicBezTo>
                  <a:pt x="1172" y="757"/>
                  <a:pt x="1167" y="760"/>
                  <a:pt x="1161" y="762"/>
                </a:cubicBezTo>
                <a:cubicBezTo>
                  <a:pt x="1161" y="764"/>
                  <a:pt x="1162" y="764"/>
                  <a:pt x="1162" y="766"/>
                </a:cubicBezTo>
                <a:cubicBezTo>
                  <a:pt x="1158" y="768"/>
                  <a:pt x="1154" y="772"/>
                  <a:pt x="1147" y="772"/>
                </a:cubicBezTo>
                <a:cubicBezTo>
                  <a:pt x="1146" y="767"/>
                  <a:pt x="1146" y="765"/>
                  <a:pt x="1145" y="761"/>
                </a:cubicBezTo>
                <a:cubicBezTo>
                  <a:pt x="1148" y="756"/>
                  <a:pt x="1160" y="741"/>
                  <a:pt x="1165" y="754"/>
                </a:cubicBezTo>
                <a:close/>
                <a:moveTo>
                  <a:pt x="1145" y="668"/>
                </a:moveTo>
                <a:cubicBezTo>
                  <a:pt x="1145" y="669"/>
                  <a:pt x="1144" y="676"/>
                  <a:pt x="1140" y="677"/>
                </a:cubicBezTo>
                <a:cubicBezTo>
                  <a:pt x="1141" y="674"/>
                  <a:pt x="1139" y="672"/>
                  <a:pt x="1139" y="670"/>
                </a:cubicBezTo>
                <a:cubicBezTo>
                  <a:pt x="1141" y="668"/>
                  <a:pt x="1143" y="670"/>
                  <a:pt x="1145" y="668"/>
                </a:cubicBezTo>
                <a:close/>
                <a:moveTo>
                  <a:pt x="1036" y="490"/>
                </a:moveTo>
                <a:cubicBezTo>
                  <a:pt x="1038" y="489"/>
                  <a:pt x="1037" y="493"/>
                  <a:pt x="1040" y="492"/>
                </a:cubicBezTo>
                <a:cubicBezTo>
                  <a:pt x="1040" y="495"/>
                  <a:pt x="1038" y="495"/>
                  <a:pt x="1035" y="495"/>
                </a:cubicBezTo>
                <a:cubicBezTo>
                  <a:pt x="1035" y="493"/>
                  <a:pt x="1035" y="491"/>
                  <a:pt x="1036" y="490"/>
                </a:cubicBezTo>
                <a:close/>
                <a:moveTo>
                  <a:pt x="1022" y="489"/>
                </a:moveTo>
                <a:cubicBezTo>
                  <a:pt x="1026" y="489"/>
                  <a:pt x="1027" y="493"/>
                  <a:pt x="1031" y="493"/>
                </a:cubicBezTo>
                <a:cubicBezTo>
                  <a:pt x="1028" y="497"/>
                  <a:pt x="1032" y="497"/>
                  <a:pt x="1029" y="501"/>
                </a:cubicBezTo>
                <a:cubicBezTo>
                  <a:pt x="1026" y="501"/>
                  <a:pt x="1022" y="502"/>
                  <a:pt x="1022" y="499"/>
                </a:cubicBezTo>
                <a:cubicBezTo>
                  <a:pt x="1022" y="501"/>
                  <a:pt x="1018" y="504"/>
                  <a:pt x="1015" y="505"/>
                </a:cubicBezTo>
                <a:cubicBezTo>
                  <a:pt x="1015" y="503"/>
                  <a:pt x="1017" y="501"/>
                  <a:pt x="1014" y="500"/>
                </a:cubicBezTo>
                <a:cubicBezTo>
                  <a:pt x="1015" y="495"/>
                  <a:pt x="1021" y="495"/>
                  <a:pt x="1022" y="489"/>
                </a:cubicBezTo>
                <a:close/>
                <a:moveTo>
                  <a:pt x="1019" y="562"/>
                </a:moveTo>
                <a:cubicBezTo>
                  <a:pt x="1020" y="566"/>
                  <a:pt x="1011" y="565"/>
                  <a:pt x="1014" y="567"/>
                </a:cubicBezTo>
                <a:cubicBezTo>
                  <a:pt x="1013" y="568"/>
                  <a:pt x="1010" y="568"/>
                  <a:pt x="1008" y="569"/>
                </a:cubicBezTo>
                <a:cubicBezTo>
                  <a:pt x="1010" y="564"/>
                  <a:pt x="1016" y="565"/>
                  <a:pt x="1019" y="562"/>
                </a:cubicBezTo>
                <a:close/>
                <a:moveTo>
                  <a:pt x="1011" y="730"/>
                </a:moveTo>
                <a:cubicBezTo>
                  <a:pt x="1017" y="732"/>
                  <a:pt x="1019" y="728"/>
                  <a:pt x="1023" y="728"/>
                </a:cubicBezTo>
                <a:cubicBezTo>
                  <a:pt x="1023" y="733"/>
                  <a:pt x="1023" y="733"/>
                  <a:pt x="1023" y="733"/>
                </a:cubicBezTo>
                <a:cubicBezTo>
                  <a:pt x="1019" y="736"/>
                  <a:pt x="1016" y="738"/>
                  <a:pt x="1012" y="740"/>
                </a:cubicBezTo>
                <a:cubicBezTo>
                  <a:pt x="1010" y="739"/>
                  <a:pt x="1012" y="739"/>
                  <a:pt x="1014" y="739"/>
                </a:cubicBezTo>
                <a:cubicBezTo>
                  <a:pt x="1011" y="736"/>
                  <a:pt x="1011" y="735"/>
                  <a:pt x="1011" y="730"/>
                </a:cubicBezTo>
                <a:close/>
                <a:moveTo>
                  <a:pt x="997" y="716"/>
                </a:moveTo>
                <a:cubicBezTo>
                  <a:pt x="1001" y="716"/>
                  <a:pt x="1002" y="713"/>
                  <a:pt x="1005" y="714"/>
                </a:cubicBezTo>
                <a:cubicBezTo>
                  <a:pt x="1005" y="719"/>
                  <a:pt x="1010" y="718"/>
                  <a:pt x="1013" y="720"/>
                </a:cubicBezTo>
                <a:cubicBezTo>
                  <a:pt x="1013" y="724"/>
                  <a:pt x="1010" y="723"/>
                  <a:pt x="1008" y="725"/>
                </a:cubicBezTo>
                <a:cubicBezTo>
                  <a:pt x="1007" y="725"/>
                  <a:pt x="1006" y="723"/>
                  <a:pt x="1006" y="721"/>
                </a:cubicBezTo>
                <a:cubicBezTo>
                  <a:pt x="1003" y="723"/>
                  <a:pt x="1002" y="726"/>
                  <a:pt x="998" y="727"/>
                </a:cubicBezTo>
                <a:cubicBezTo>
                  <a:pt x="998" y="724"/>
                  <a:pt x="1003" y="723"/>
                  <a:pt x="1001" y="720"/>
                </a:cubicBezTo>
                <a:cubicBezTo>
                  <a:pt x="1000" y="720"/>
                  <a:pt x="1000" y="722"/>
                  <a:pt x="1000" y="723"/>
                </a:cubicBezTo>
                <a:cubicBezTo>
                  <a:pt x="995" y="722"/>
                  <a:pt x="997" y="720"/>
                  <a:pt x="997" y="716"/>
                </a:cubicBezTo>
                <a:close/>
                <a:moveTo>
                  <a:pt x="1000" y="751"/>
                </a:moveTo>
                <a:cubicBezTo>
                  <a:pt x="998" y="750"/>
                  <a:pt x="998" y="747"/>
                  <a:pt x="996" y="745"/>
                </a:cubicBezTo>
                <a:cubicBezTo>
                  <a:pt x="999" y="743"/>
                  <a:pt x="1003" y="748"/>
                  <a:pt x="1000" y="751"/>
                </a:cubicBezTo>
                <a:close/>
                <a:moveTo>
                  <a:pt x="997" y="800"/>
                </a:moveTo>
                <a:cubicBezTo>
                  <a:pt x="997" y="802"/>
                  <a:pt x="997" y="802"/>
                  <a:pt x="997" y="802"/>
                </a:cubicBezTo>
                <a:cubicBezTo>
                  <a:pt x="995" y="802"/>
                  <a:pt x="995" y="804"/>
                  <a:pt x="994" y="802"/>
                </a:cubicBezTo>
                <a:cubicBezTo>
                  <a:pt x="994" y="800"/>
                  <a:pt x="994" y="800"/>
                  <a:pt x="994" y="800"/>
                </a:cubicBezTo>
                <a:cubicBezTo>
                  <a:pt x="995" y="799"/>
                  <a:pt x="995" y="800"/>
                  <a:pt x="997" y="800"/>
                </a:cubicBezTo>
                <a:close/>
                <a:moveTo>
                  <a:pt x="994" y="743"/>
                </a:moveTo>
                <a:cubicBezTo>
                  <a:pt x="994" y="747"/>
                  <a:pt x="990" y="747"/>
                  <a:pt x="987" y="748"/>
                </a:cubicBezTo>
                <a:cubicBezTo>
                  <a:pt x="988" y="743"/>
                  <a:pt x="991" y="744"/>
                  <a:pt x="994" y="743"/>
                </a:cubicBezTo>
                <a:close/>
                <a:moveTo>
                  <a:pt x="991" y="494"/>
                </a:moveTo>
                <a:cubicBezTo>
                  <a:pt x="989" y="496"/>
                  <a:pt x="989" y="499"/>
                  <a:pt x="985" y="498"/>
                </a:cubicBezTo>
                <a:cubicBezTo>
                  <a:pt x="987" y="496"/>
                  <a:pt x="987" y="494"/>
                  <a:pt x="991" y="494"/>
                </a:cubicBezTo>
                <a:close/>
                <a:moveTo>
                  <a:pt x="990" y="534"/>
                </a:moveTo>
                <a:cubicBezTo>
                  <a:pt x="989" y="538"/>
                  <a:pt x="986" y="539"/>
                  <a:pt x="983" y="540"/>
                </a:cubicBezTo>
                <a:cubicBezTo>
                  <a:pt x="983" y="539"/>
                  <a:pt x="982" y="538"/>
                  <a:pt x="981" y="538"/>
                </a:cubicBezTo>
                <a:cubicBezTo>
                  <a:pt x="982" y="536"/>
                  <a:pt x="987" y="533"/>
                  <a:pt x="990" y="534"/>
                </a:cubicBezTo>
                <a:close/>
                <a:moveTo>
                  <a:pt x="971" y="775"/>
                </a:moveTo>
                <a:cubicBezTo>
                  <a:pt x="970" y="778"/>
                  <a:pt x="968" y="777"/>
                  <a:pt x="966" y="777"/>
                </a:cubicBezTo>
                <a:cubicBezTo>
                  <a:pt x="966" y="775"/>
                  <a:pt x="968" y="775"/>
                  <a:pt x="971" y="775"/>
                </a:cubicBezTo>
                <a:close/>
                <a:moveTo>
                  <a:pt x="969" y="724"/>
                </a:moveTo>
                <a:cubicBezTo>
                  <a:pt x="967" y="727"/>
                  <a:pt x="963" y="731"/>
                  <a:pt x="965" y="735"/>
                </a:cubicBezTo>
                <a:cubicBezTo>
                  <a:pt x="963" y="735"/>
                  <a:pt x="960" y="741"/>
                  <a:pt x="955" y="741"/>
                </a:cubicBezTo>
                <a:cubicBezTo>
                  <a:pt x="955" y="739"/>
                  <a:pt x="956" y="735"/>
                  <a:pt x="960" y="733"/>
                </a:cubicBezTo>
                <a:cubicBezTo>
                  <a:pt x="960" y="731"/>
                  <a:pt x="958" y="731"/>
                  <a:pt x="956" y="730"/>
                </a:cubicBezTo>
                <a:cubicBezTo>
                  <a:pt x="957" y="723"/>
                  <a:pt x="964" y="724"/>
                  <a:pt x="969" y="724"/>
                </a:cubicBezTo>
                <a:close/>
                <a:moveTo>
                  <a:pt x="961" y="751"/>
                </a:moveTo>
                <a:cubicBezTo>
                  <a:pt x="959" y="751"/>
                  <a:pt x="959" y="749"/>
                  <a:pt x="956" y="750"/>
                </a:cubicBezTo>
                <a:cubicBezTo>
                  <a:pt x="957" y="747"/>
                  <a:pt x="961" y="746"/>
                  <a:pt x="964" y="745"/>
                </a:cubicBezTo>
                <a:cubicBezTo>
                  <a:pt x="965" y="749"/>
                  <a:pt x="962" y="749"/>
                  <a:pt x="961" y="751"/>
                </a:cubicBezTo>
                <a:close/>
                <a:moveTo>
                  <a:pt x="932" y="784"/>
                </a:moveTo>
                <a:cubicBezTo>
                  <a:pt x="933" y="782"/>
                  <a:pt x="934" y="776"/>
                  <a:pt x="931" y="775"/>
                </a:cubicBezTo>
                <a:cubicBezTo>
                  <a:pt x="933" y="773"/>
                  <a:pt x="934" y="771"/>
                  <a:pt x="938" y="770"/>
                </a:cubicBezTo>
                <a:cubicBezTo>
                  <a:pt x="938" y="773"/>
                  <a:pt x="937" y="774"/>
                  <a:pt x="936" y="774"/>
                </a:cubicBezTo>
                <a:cubicBezTo>
                  <a:pt x="938" y="777"/>
                  <a:pt x="943" y="778"/>
                  <a:pt x="944" y="782"/>
                </a:cubicBezTo>
                <a:cubicBezTo>
                  <a:pt x="946" y="780"/>
                  <a:pt x="950" y="777"/>
                  <a:pt x="953" y="780"/>
                </a:cubicBezTo>
                <a:cubicBezTo>
                  <a:pt x="952" y="788"/>
                  <a:pt x="943" y="787"/>
                  <a:pt x="939" y="791"/>
                </a:cubicBezTo>
                <a:cubicBezTo>
                  <a:pt x="936" y="791"/>
                  <a:pt x="934" y="790"/>
                  <a:pt x="933" y="789"/>
                </a:cubicBezTo>
                <a:cubicBezTo>
                  <a:pt x="933" y="786"/>
                  <a:pt x="938" y="787"/>
                  <a:pt x="938" y="784"/>
                </a:cubicBezTo>
                <a:cubicBezTo>
                  <a:pt x="937" y="782"/>
                  <a:pt x="935" y="786"/>
                  <a:pt x="932" y="784"/>
                </a:cubicBezTo>
                <a:close/>
                <a:moveTo>
                  <a:pt x="932" y="742"/>
                </a:moveTo>
                <a:cubicBezTo>
                  <a:pt x="936" y="741"/>
                  <a:pt x="934" y="747"/>
                  <a:pt x="933" y="747"/>
                </a:cubicBezTo>
                <a:cubicBezTo>
                  <a:pt x="931" y="747"/>
                  <a:pt x="933" y="743"/>
                  <a:pt x="932" y="742"/>
                </a:cubicBezTo>
                <a:close/>
                <a:moveTo>
                  <a:pt x="950" y="519"/>
                </a:moveTo>
                <a:cubicBezTo>
                  <a:pt x="948" y="519"/>
                  <a:pt x="948" y="519"/>
                  <a:pt x="948" y="519"/>
                </a:cubicBezTo>
                <a:cubicBezTo>
                  <a:pt x="948" y="519"/>
                  <a:pt x="948" y="520"/>
                  <a:pt x="949" y="520"/>
                </a:cubicBezTo>
                <a:cubicBezTo>
                  <a:pt x="948" y="522"/>
                  <a:pt x="945" y="518"/>
                  <a:pt x="945" y="517"/>
                </a:cubicBezTo>
                <a:cubicBezTo>
                  <a:pt x="946" y="515"/>
                  <a:pt x="951" y="515"/>
                  <a:pt x="950" y="519"/>
                </a:cubicBezTo>
                <a:close/>
                <a:moveTo>
                  <a:pt x="952" y="550"/>
                </a:moveTo>
                <a:cubicBezTo>
                  <a:pt x="954" y="553"/>
                  <a:pt x="946" y="553"/>
                  <a:pt x="948" y="550"/>
                </a:cubicBezTo>
                <a:cubicBezTo>
                  <a:pt x="948" y="550"/>
                  <a:pt x="952" y="548"/>
                  <a:pt x="952" y="550"/>
                </a:cubicBezTo>
                <a:close/>
                <a:moveTo>
                  <a:pt x="949" y="732"/>
                </a:moveTo>
                <a:cubicBezTo>
                  <a:pt x="949" y="731"/>
                  <a:pt x="950" y="730"/>
                  <a:pt x="950" y="729"/>
                </a:cubicBezTo>
                <a:cubicBezTo>
                  <a:pt x="953" y="728"/>
                  <a:pt x="953" y="730"/>
                  <a:pt x="953" y="732"/>
                </a:cubicBezTo>
                <a:lnTo>
                  <a:pt x="949" y="732"/>
                </a:lnTo>
                <a:close/>
                <a:moveTo>
                  <a:pt x="949" y="709"/>
                </a:moveTo>
                <a:cubicBezTo>
                  <a:pt x="949" y="707"/>
                  <a:pt x="948" y="706"/>
                  <a:pt x="948" y="707"/>
                </a:cubicBezTo>
                <a:cubicBezTo>
                  <a:pt x="946" y="703"/>
                  <a:pt x="957" y="702"/>
                  <a:pt x="960" y="704"/>
                </a:cubicBezTo>
                <a:cubicBezTo>
                  <a:pt x="957" y="707"/>
                  <a:pt x="954" y="709"/>
                  <a:pt x="949" y="709"/>
                </a:cubicBezTo>
                <a:close/>
                <a:moveTo>
                  <a:pt x="946" y="472"/>
                </a:moveTo>
                <a:cubicBezTo>
                  <a:pt x="951" y="469"/>
                  <a:pt x="956" y="466"/>
                  <a:pt x="961" y="464"/>
                </a:cubicBezTo>
                <a:cubicBezTo>
                  <a:pt x="962" y="466"/>
                  <a:pt x="964" y="469"/>
                  <a:pt x="966" y="469"/>
                </a:cubicBezTo>
                <a:cubicBezTo>
                  <a:pt x="966" y="472"/>
                  <a:pt x="963" y="473"/>
                  <a:pt x="961" y="475"/>
                </a:cubicBezTo>
                <a:cubicBezTo>
                  <a:pt x="962" y="477"/>
                  <a:pt x="967" y="473"/>
                  <a:pt x="966" y="478"/>
                </a:cubicBezTo>
                <a:cubicBezTo>
                  <a:pt x="970" y="477"/>
                  <a:pt x="969" y="476"/>
                  <a:pt x="972" y="476"/>
                </a:cubicBezTo>
                <a:cubicBezTo>
                  <a:pt x="972" y="477"/>
                  <a:pt x="973" y="478"/>
                  <a:pt x="973" y="478"/>
                </a:cubicBezTo>
                <a:cubicBezTo>
                  <a:pt x="970" y="481"/>
                  <a:pt x="965" y="483"/>
                  <a:pt x="964" y="489"/>
                </a:cubicBezTo>
                <a:cubicBezTo>
                  <a:pt x="955" y="488"/>
                  <a:pt x="958" y="500"/>
                  <a:pt x="951" y="502"/>
                </a:cubicBezTo>
                <a:cubicBezTo>
                  <a:pt x="952" y="503"/>
                  <a:pt x="952" y="504"/>
                  <a:pt x="952" y="506"/>
                </a:cubicBezTo>
                <a:cubicBezTo>
                  <a:pt x="958" y="504"/>
                  <a:pt x="964" y="497"/>
                  <a:pt x="970" y="498"/>
                </a:cubicBezTo>
                <a:cubicBezTo>
                  <a:pt x="970" y="505"/>
                  <a:pt x="965" y="501"/>
                  <a:pt x="965" y="507"/>
                </a:cubicBezTo>
                <a:cubicBezTo>
                  <a:pt x="964" y="506"/>
                  <a:pt x="965" y="505"/>
                  <a:pt x="963" y="505"/>
                </a:cubicBezTo>
                <a:cubicBezTo>
                  <a:pt x="959" y="507"/>
                  <a:pt x="963" y="516"/>
                  <a:pt x="955" y="516"/>
                </a:cubicBezTo>
                <a:cubicBezTo>
                  <a:pt x="955" y="510"/>
                  <a:pt x="954" y="514"/>
                  <a:pt x="952" y="509"/>
                </a:cubicBezTo>
                <a:cubicBezTo>
                  <a:pt x="950" y="509"/>
                  <a:pt x="951" y="512"/>
                  <a:pt x="949" y="511"/>
                </a:cubicBezTo>
                <a:cubicBezTo>
                  <a:pt x="948" y="507"/>
                  <a:pt x="953" y="506"/>
                  <a:pt x="950" y="504"/>
                </a:cubicBezTo>
                <a:cubicBezTo>
                  <a:pt x="948" y="503"/>
                  <a:pt x="937" y="502"/>
                  <a:pt x="941" y="494"/>
                </a:cubicBezTo>
                <a:cubicBezTo>
                  <a:pt x="943" y="493"/>
                  <a:pt x="944" y="496"/>
                  <a:pt x="946" y="494"/>
                </a:cubicBezTo>
                <a:cubicBezTo>
                  <a:pt x="946" y="492"/>
                  <a:pt x="944" y="492"/>
                  <a:pt x="941" y="492"/>
                </a:cubicBezTo>
                <a:cubicBezTo>
                  <a:pt x="943" y="488"/>
                  <a:pt x="944" y="485"/>
                  <a:pt x="939" y="484"/>
                </a:cubicBezTo>
                <a:cubicBezTo>
                  <a:pt x="940" y="478"/>
                  <a:pt x="945" y="478"/>
                  <a:pt x="946" y="472"/>
                </a:cubicBezTo>
                <a:close/>
                <a:moveTo>
                  <a:pt x="933" y="152"/>
                </a:moveTo>
                <a:cubicBezTo>
                  <a:pt x="941" y="148"/>
                  <a:pt x="947" y="142"/>
                  <a:pt x="959" y="145"/>
                </a:cubicBezTo>
                <a:cubicBezTo>
                  <a:pt x="958" y="148"/>
                  <a:pt x="960" y="149"/>
                  <a:pt x="960" y="151"/>
                </a:cubicBezTo>
                <a:cubicBezTo>
                  <a:pt x="951" y="156"/>
                  <a:pt x="940" y="153"/>
                  <a:pt x="932" y="159"/>
                </a:cubicBezTo>
                <a:cubicBezTo>
                  <a:pt x="933" y="155"/>
                  <a:pt x="936" y="156"/>
                  <a:pt x="933" y="152"/>
                </a:cubicBezTo>
                <a:close/>
                <a:moveTo>
                  <a:pt x="938" y="189"/>
                </a:moveTo>
                <a:cubicBezTo>
                  <a:pt x="929" y="190"/>
                  <a:pt x="924" y="197"/>
                  <a:pt x="915" y="200"/>
                </a:cubicBezTo>
                <a:cubicBezTo>
                  <a:pt x="920" y="194"/>
                  <a:pt x="928" y="187"/>
                  <a:pt x="938" y="189"/>
                </a:cubicBezTo>
                <a:close/>
                <a:moveTo>
                  <a:pt x="911" y="762"/>
                </a:moveTo>
                <a:cubicBezTo>
                  <a:pt x="911" y="755"/>
                  <a:pt x="917" y="760"/>
                  <a:pt x="917" y="753"/>
                </a:cubicBezTo>
                <a:cubicBezTo>
                  <a:pt x="920" y="756"/>
                  <a:pt x="922" y="749"/>
                  <a:pt x="927" y="753"/>
                </a:cubicBezTo>
                <a:cubicBezTo>
                  <a:pt x="926" y="759"/>
                  <a:pt x="920" y="763"/>
                  <a:pt x="914" y="761"/>
                </a:cubicBezTo>
                <a:cubicBezTo>
                  <a:pt x="917" y="763"/>
                  <a:pt x="913" y="765"/>
                  <a:pt x="911" y="762"/>
                </a:cubicBezTo>
                <a:close/>
                <a:moveTo>
                  <a:pt x="928" y="765"/>
                </a:moveTo>
                <a:cubicBezTo>
                  <a:pt x="924" y="765"/>
                  <a:pt x="924" y="765"/>
                  <a:pt x="924" y="765"/>
                </a:cubicBezTo>
                <a:cubicBezTo>
                  <a:pt x="923" y="762"/>
                  <a:pt x="926" y="763"/>
                  <a:pt x="927" y="761"/>
                </a:cubicBezTo>
                <a:cubicBezTo>
                  <a:pt x="928" y="761"/>
                  <a:pt x="927" y="763"/>
                  <a:pt x="928" y="765"/>
                </a:cubicBezTo>
                <a:close/>
                <a:moveTo>
                  <a:pt x="931" y="791"/>
                </a:moveTo>
                <a:cubicBezTo>
                  <a:pt x="930" y="795"/>
                  <a:pt x="926" y="796"/>
                  <a:pt x="921" y="796"/>
                </a:cubicBezTo>
                <a:cubicBezTo>
                  <a:pt x="922" y="792"/>
                  <a:pt x="927" y="792"/>
                  <a:pt x="931" y="791"/>
                </a:cubicBezTo>
                <a:close/>
                <a:moveTo>
                  <a:pt x="915" y="730"/>
                </a:moveTo>
                <a:cubicBezTo>
                  <a:pt x="916" y="733"/>
                  <a:pt x="913" y="733"/>
                  <a:pt x="913" y="735"/>
                </a:cubicBezTo>
                <a:cubicBezTo>
                  <a:pt x="912" y="734"/>
                  <a:pt x="911" y="733"/>
                  <a:pt x="911" y="731"/>
                </a:cubicBezTo>
                <a:cubicBezTo>
                  <a:pt x="912" y="731"/>
                  <a:pt x="913" y="730"/>
                  <a:pt x="915" y="730"/>
                </a:cubicBezTo>
                <a:close/>
                <a:moveTo>
                  <a:pt x="908" y="746"/>
                </a:moveTo>
                <a:cubicBezTo>
                  <a:pt x="909" y="743"/>
                  <a:pt x="912" y="743"/>
                  <a:pt x="912" y="740"/>
                </a:cubicBezTo>
                <a:cubicBezTo>
                  <a:pt x="913" y="740"/>
                  <a:pt x="915" y="740"/>
                  <a:pt x="915" y="739"/>
                </a:cubicBezTo>
                <a:cubicBezTo>
                  <a:pt x="917" y="741"/>
                  <a:pt x="912" y="743"/>
                  <a:pt x="911" y="744"/>
                </a:cubicBezTo>
                <a:cubicBezTo>
                  <a:pt x="913" y="748"/>
                  <a:pt x="913" y="749"/>
                  <a:pt x="911" y="753"/>
                </a:cubicBezTo>
                <a:cubicBezTo>
                  <a:pt x="908" y="753"/>
                  <a:pt x="906" y="753"/>
                  <a:pt x="906" y="755"/>
                </a:cubicBezTo>
                <a:cubicBezTo>
                  <a:pt x="904" y="753"/>
                  <a:pt x="902" y="750"/>
                  <a:pt x="899" y="749"/>
                </a:cubicBezTo>
                <a:cubicBezTo>
                  <a:pt x="899" y="745"/>
                  <a:pt x="905" y="744"/>
                  <a:pt x="908" y="746"/>
                </a:cubicBezTo>
                <a:close/>
                <a:moveTo>
                  <a:pt x="898" y="860"/>
                </a:moveTo>
                <a:cubicBezTo>
                  <a:pt x="902" y="860"/>
                  <a:pt x="902" y="865"/>
                  <a:pt x="898" y="865"/>
                </a:cubicBezTo>
                <a:cubicBezTo>
                  <a:pt x="899" y="862"/>
                  <a:pt x="899" y="863"/>
                  <a:pt x="898" y="860"/>
                </a:cubicBezTo>
                <a:close/>
                <a:moveTo>
                  <a:pt x="900" y="872"/>
                </a:moveTo>
                <a:cubicBezTo>
                  <a:pt x="901" y="872"/>
                  <a:pt x="901" y="875"/>
                  <a:pt x="902" y="876"/>
                </a:cubicBezTo>
                <a:cubicBezTo>
                  <a:pt x="899" y="879"/>
                  <a:pt x="896" y="883"/>
                  <a:pt x="892" y="884"/>
                </a:cubicBezTo>
                <a:cubicBezTo>
                  <a:pt x="892" y="883"/>
                  <a:pt x="891" y="883"/>
                  <a:pt x="890" y="883"/>
                </a:cubicBezTo>
                <a:cubicBezTo>
                  <a:pt x="892" y="879"/>
                  <a:pt x="894" y="877"/>
                  <a:pt x="895" y="874"/>
                </a:cubicBezTo>
                <a:cubicBezTo>
                  <a:pt x="898" y="874"/>
                  <a:pt x="900" y="874"/>
                  <a:pt x="900" y="872"/>
                </a:cubicBezTo>
                <a:close/>
                <a:moveTo>
                  <a:pt x="901" y="841"/>
                </a:moveTo>
                <a:cubicBezTo>
                  <a:pt x="901" y="840"/>
                  <a:pt x="902" y="839"/>
                  <a:pt x="902" y="838"/>
                </a:cubicBezTo>
                <a:cubicBezTo>
                  <a:pt x="906" y="838"/>
                  <a:pt x="906" y="838"/>
                  <a:pt x="906" y="838"/>
                </a:cubicBezTo>
                <a:cubicBezTo>
                  <a:pt x="906" y="841"/>
                  <a:pt x="904" y="841"/>
                  <a:pt x="901" y="841"/>
                </a:cubicBezTo>
                <a:close/>
                <a:moveTo>
                  <a:pt x="898" y="109"/>
                </a:moveTo>
                <a:cubicBezTo>
                  <a:pt x="894" y="111"/>
                  <a:pt x="889" y="112"/>
                  <a:pt x="885" y="114"/>
                </a:cubicBezTo>
                <a:cubicBezTo>
                  <a:pt x="886" y="109"/>
                  <a:pt x="893" y="107"/>
                  <a:pt x="898" y="109"/>
                </a:cubicBezTo>
                <a:close/>
                <a:moveTo>
                  <a:pt x="895" y="782"/>
                </a:moveTo>
                <a:cubicBezTo>
                  <a:pt x="893" y="782"/>
                  <a:pt x="893" y="780"/>
                  <a:pt x="893" y="778"/>
                </a:cubicBezTo>
                <a:cubicBezTo>
                  <a:pt x="894" y="778"/>
                  <a:pt x="896" y="778"/>
                  <a:pt x="896" y="777"/>
                </a:cubicBezTo>
                <a:cubicBezTo>
                  <a:pt x="899" y="778"/>
                  <a:pt x="895" y="779"/>
                  <a:pt x="895" y="782"/>
                </a:cubicBezTo>
                <a:close/>
                <a:moveTo>
                  <a:pt x="892" y="784"/>
                </a:moveTo>
                <a:cubicBezTo>
                  <a:pt x="892" y="787"/>
                  <a:pt x="891" y="788"/>
                  <a:pt x="889" y="788"/>
                </a:cubicBezTo>
                <a:cubicBezTo>
                  <a:pt x="887" y="786"/>
                  <a:pt x="889" y="784"/>
                  <a:pt x="892" y="784"/>
                </a:cubicBezTo>
                <a:close/>
                <a:moveTo>
                  <a:pt x="885" y="784"/>
                </a:moveTo>
                <a:cubicBezTo>
                  <a:pt x="885" y="781"/>
                  <a:pt x="888" y="781"/>
                  <a:pt x="890" y="781"/>
                </a:cubicBezTo>
                <a:cubicBezTo>
                  <a:pt x="889" y="783"/>
                  <a:pt x="888" y="784"/>
                  <a:pt x="885" y="784"/>
                </a:cubicBezTo>
                <a:close/>
                <a:moveTo>
                  <a:pt x="880" y="901"/>
                </a:moveTo>
                <a:cubicBezTo>
                  <a:pt x="878" y="902"/>
                  <a:pt x="877" y="900"/>
                  <a:pt x="875" y="900"/>
                </a:cubicBezTo>
                <a:cubicBezTo>
                  <a:pt x="876" y="902"/>
                  <a:pt x="878" y="903"/>
                  <a:pt x="877" y="907"/>
                </a:cubicBezTo>
                <a:cubicBezTo>
                  <a:pt x="872" y="910"/>
                  <a:pt x="867" y="917"/>
                  <a:pt x="861" y="915"/>
                </a:cubicBezTo>
                <a:cubicBezTo>
                  <a:pt x="861" y="913"/>
                  <a:pt x="863" y="912"/>
                  <a:pt x="865" y="912"/>
                </a:cubicBezTo>
                <a:cubicBezTo>
                  <a:pt x="865" y="911"/>
                  <a:pt x="864" y="909"/>
                  <a:pt x="864" y="908"/>
                </a:cubicBezTo>
                <a:cubicBezTo>
                  <a:pt x="863" y="908"/>
                  <a:pt x="861" y="908"/>
                  <a:pt x="861" y="910"/>
                </a:cubicBezTo>
                <a:cubicBezTo>
                  <a:pt x="858" y="910"/>
                  <a:pt x="861" y="904"/>
                  <a:pt x="859" y="904"/>
                </a:cubicBezTo>
                <a:cubicBezTo>
                  <a:pt x="861" y="903"/>
                  <a:pt x="863" y="902"/>
                  <a:pt x="864" y="900"/>
                </a:cubicBezTo>
                <a:cubicBezTo>
                  <a:pt x="864" y="899"/>
                  <a:pt x="862" y="899"/>
                  <a:pt x="861" y="898"/>
                </a:cubicBezTo>
                <a:cubicBezTo>
                  <a:pt x="861" y="895"/>
                  <a:pt x="864" y="895"/>
                  <a:pt x="868" y="895"/>
                </a:cubicBezTo>
                <a:cubicBezTo>
                  <a:pt x="868" y="897"/>
                  <a:pt x="868" y="899"/>
                  <a:pt x="870" y="900"/>
                </a:cubicBezTo>
                <a:cubicBezTo>
                  <a:pt x="873" y="895"/>
                  <a:pt x="877" y="898"/>
                  <a:pt x="880" y="893"/>
                </a:cubicBezTo>
                <a:cubicBezTo>
                  <a:pt x="884" y="894"/>
                  <a:pt x="879" y="898"/>
                  <a:pt x="880" y="901"/>
                </a:cubicBezTo>
                <a:close/>
                <a:moveTo>
                  <a:pt x="865" y="868"/>
                </a:moveTo>
                <a:cubicBezTo>
                  <a:pt x="867" y="866"/>
                  <a:pt x="868" y="863"/>
                  <a:pt x="873" y="863"/>
                </a:cubicBezTo>
                <a:cubicBezTo>
                  <a:pt x="872" y="866"/>
                  <a:pt x="869" y="870"/>
                  <a:pt x="865" y="868"/>
                </a:cubicBezTo>
                <a:close/>
                <a:moveTo>
                  <a:pt x="869" y="789"/>
                </a:moveTo>
                <a:cubicBezTo>
                  <a:pt x="867" y="787"/>
                  <a:pt x="869" y="785"/>
                  <a:pt x="870" y="782"/>
                </a:cubicBezTo>
                <a:cubicBezTo>
                  <a:pt x="867" y="782"/>
                  <a:pt x="867" y="785"/>
                  <a:pt x="864" y="784"/>
                </a:cubicBezTo>
                <a:cubicBezTo>
                  <a:pt x="863" y="782"/>
                  <a:pt x="859" y="780"/>
                  <a:pt x="862" y="776"/>
                </a:cubicBezTo>
                <a:cubicBezTo>
                  <a:pt x="865" y="776"/>
                  <a:pt x="865" y="780"/>
                  <a:pt x="868" y="781"/>
                </a:cubicBezTo>
                <a:cubicBezTo>
                  <a:pt x="872" y="779"/>
                  <a:pt x="866" y="776"/>
                  <a:pt x="867" y="771"/>
                </a:cubicBezTo>
                <a:cubicBezTo>
                  <a:pt x="870" y="763"/>
                  <a:pt x="885" y="754"/>
                  <a:pt x="890" y="767"/>
                </a:cubicBezTo>
                <a:cubicBezTo>
                  <a:pt x="890" y="769"/>
                  <a:pt x="884" y="770"/>
                  <a:pt x="888" y="771"/>
                </a:cubicBezTo>
                <a:cubicBezTo>
                  <a:pt x="882" y="777"/>
                  <a:pt x="877" y="784"/>
                  <a:pt x="869" y="789"/>
                </a:cubicBezTo>
                <a:close/>
                <a:moveTo>
                  <a:pt x="885" y="860"/>
                </a:moveTo>
                <a:cubicBezTo>
                  <a:pt x="890" y="859"/>
                  <a:pt x="884" y="855"/>
                  <a:pt x="886" y="853"/>
                </a:cubicBezTo>
                <a:cubicBezTo>
                  <a:pt x="890" y="853"/>
                  <a:pt x="887" y="854"/>
                  <a:pt x="887" y="856"/>
                </a:cubicBezTo>
                <a:cubicBezTo>
                  <a:pt x="889" y="854"/>
                  <a:pt x="891" y="852"/>
                  <a:pt x="894" y="852"/>
                </a:cubicBezTo>
                <a:cubicBezTo>
                  <a:pt x="893" y="849"/>
                  <a:pt x="895" y="848"/>
                  <a:pt x="895" y="844"/>
                </a:cubicBezTo>
                <a:cubicBezTo>
                  <a:pt x="897" y="845"/>
                  <a:pt x="897" y="842"/>
                  <a:pt x="899" y="843"/>
                </a:cubicBezTo>
                <a:cubicBezTo>
                  <a:pt x="898" y="847"/>
                  <a:pt x="899" y="848"/>
                  <a:pt x="899" y="853"/>
                </a:cubicBezTo>
                <a:cubicBezTo>
                  <a:pt x="897" y="858"/>
                  <a:pt x="889" y="857"/>
                  <a:pt x="888" y="863"/>
                </a:cubicBezTo>
                <a:cubicBezTo>
                  <a:pt x="886" y="863"/>
                  <a:pt x="887" y="860"/>
                  <a:pt x="885" y="860"/>
                </a:cubicBezTo>
                <a:close/>
                <a:moveTo>
                  <a:pt x="975" y="902"/>
                </a:moveTo>
                <a:cubicBezTo>
                  <a:pt x="975" y="894"/>
                  <a:pt x="985" y="896"/>
                  <a:pt x="986" y="888"/>
                </a:cubicBezTo>
                <a:cubicBezTo>
                  <a:pt x="989" y="888"/>
                  <a:pt x="989" y="890"/>
                  <a:pt x="991" y="890"/>
                </a:cubicBezTo>
                <a:cubicBezTo>
                  <a:pt x="988" y="897"/>
                  <a:pt x="983" y="901"/>
                  <a:pt x="975" y="902"/>
                </a:cubicBezTo>
                <a:close/>
                <a:moveTo>
                  <a:pt x="1022" y="871"/>
                </a:moveTo>
                <a:cubicBezTo>
                  <a:pt x="1020" y="870"/>
                  <a:pt x="1019" y="868"/>
                  <a:pt x="1018" y="865"/>
                </a:cubicBezTo>
                <a:cubicBezTo>
                  <a:pt x="1022" y="866"/>
                  <a:pt x="1020" y="862"/>
                  <a:pt x="1024" y="863"/>
                </a:cubicBezTo>
                <a:cubicBezTo>
                  <a:pt x="1024" y="867"/>
                  <a:pt x="1023" y="869"/>
                  <a:pt x="1022" y="871"/>
                </a:cubicBezTo>
                <a:close/>
                <a:moveTo>
                  <a:pt x="1038" y="828"/>
                </a:moveTo>
                <a:cubicBezTo>
                  <a:pt x="1039" y="828"/>
                  <a:pt x="1039" y="829"/>
                  <a:pt x="1040" y="829"/>
                </a:cubicBezTo>
                <a:cubicBezTo>
                  <a:pt x="1041" y="831"/>
                  <a:pt x="1038" y="831"/>
                  <a:pt x="1038" y="833"/>
                </a:cubicBezTo>
                <a:cubicBezTo>
                  <a:pt x="1036" y="833"/>
                  <a:pt x="1038" y="829"/>
                  <a:pt x="1038" y="828"/>
                </a:cubicBezTo>
                <a:close/>
                <a:moveTo>
                  <a:pt x="1034" y="826"/>
                </a:moveTo>
                <a:cubicBezTo>
                  <a:pt x="1034" y="821"/>
                  <a:pt x="1040" y="818"/>
                  <a:pt x="1044" y="821"/>
                </a:cubicBezTo>
                <a:cubicBezTo>
                  <a:pt x="1042" y="824"/>
                  <a:pt x="1040" y="827"/>
                  <a:pt x="1034" y="826"/>
                </a:cubicBezTo>
                <a:close/>
                <a:moveTo>
                  <a:pt x="1042" y="862"/>
                </a:moveTo>
                <a:cubicBezTo>
                  <a:pt x="1044" y="858"/>
                  <a:pt x="1044" y="857"/>
                  <a:pt x="1047" y="853"/>
                </a:cubicBezTo>
                <a:cubicBezTo>
                  <a:pt x="1048" y="855"/>
                  <a:pt x="1048" y="859"/>
                  <a:pt x="1049" y="864"/>
                </a:cubicBezTo>
                <a:cubicBezTo>
                  <a:pt x="1046" y="864"/>
                  <a:pt x="1046" y="862"/>
                  <a:pt x="1042" y="862"/>
                </a:cubicBezTo>
                <a:close/>
                <a:moveTo>
                  <a:pt x="1057" y="850"/>
                </a:moveTo>
                <a:cubicBezTo>
                  <a:pt x="1053" y="848"/>
                  <a:pt x="1059" y="848"/>
                  <a:pt x="1059" y="846"/>
                </a:cubicBezTo>
                <a:cubicBezTo>
                  <a:pt x="1063" y="846"/>
                  <a:pt x="1058" y="850"/>
                  <a:pt x="1057" y="850"/>
                </a:cubicBezTo>
                <a:close/>
                <a:moveTo>
                  <a:pt x="1041" y="795"/>
                </a:moveTo>
                <a:cubicBezTo>
                  <a:pt x="1040" y="797"/>
                  <a:pt x="1040" y="801"/>
                  <a:pt x="1038" y="803"/>
                </a:cubicBezTo>
                <a:cubicBezTo>
                  <a:pt x="1028" y="803"/>
                  <a:pt x="1024" y="810"/>
                  <a:pt x="1015" y="811"/>
                </a:cubicBezTo>
                <a:cubicBezTo>
                  <a:pt x="1017" y="808"/>
                  <a:pt x="1016" y="808"/>
                  <a:pt x="1016" y="804"/>
                </a:cubicBezTo>
                <a:cubicBezTo>
                  <a:pt x="1011" y="805"/>
                  <a:pt x="1015" y="809"/>
                  <a:pt x="1013" y="812"/>
                </a:cubicBezTo>
                <a:cubicBezTo>
                  <a:pt x="1010" y="812"/>
                  <a:pt x="1008" y="809"/>
                  <a:pt x="1010" y="808"/>
                </a:cubicBezTo>
                <a:cubicBezTo>
                  <a:pt x="1006" y="808"/>
                  <a:pt x="1006" y="811"/>
                  <a:pt x="1002" y="811"/>
                </a:cubicBezTo>
                <a:cubicBezTo>
                  <a:pt x="1004" y="817"/>
                  <a:pt x="997" y="818"/>
                  <a:pt x="995" y="822"/>
                </a:cubicBezTo>
                <a:cubicBezTo>
                  <a:pt x="997" y="823"/>
                  <a:pt x="998" y="825"/>
                  <a:pt x="996" y="827"/>
                </a:cubicBezTo>
                <a:cubicBezTo>
                  <a:pt x="1000" y="828"/>
                  <a:pt x="1001" y="829"/>
                  <a:pt x="1004" y="833"/>
                </a:cubicBezTo>
                <a:cubicBezTo>
                  <a:pt x="1009" y="828"/>
                  <a:pt x="1014" y="825"/>
                  <a:pt x="1016" y="818"/>
                </a:cubicBezTo>
                <a:cubicBezTo>
                  <a:pt x="1029" y="815"/>
                  <a:pt x="1036" y="806"/>
                  <a:pt x="1047" y="802"/>
                </a:cubicBezTo>
                <a:cubicBezTo>
                  <a:pt x="1052" y="803"/>
                  <a:pt x="1051" y="812"/>
                  <a:pt x="1058" y="812"/>
                </a:cubicBezTo>
                <a:cubicBezTo>
                  <a:pt x="1054" y="815"/>
                  <a:pt x="1054" y="821"/>
                  <a:pt x="1049" y="822"/>
                </a:cubicBezTo>
                <a:cubicBezTo>
                  <a:pt x="1050" y="819"/>
                  <a:pt x="1047" y="820"/>
                  <a:pt x="1047" y="821"/>
                </a:cubicBezTo>
                <a:cubicBezTo>
                  <a:pt x="1044" y="821"/>
                  <a:pt x="1045" y="818"/>
                  <a:pt x="1044" y="817"/>
                </a:cubicBezTo>
                <a:cubicBezTo>
                  <a:pt x="1037" y="818"/>
                  <a:pt x="1031" y="820"/>
                  <a:pt x="1027" y="824"/>
                </a:cubicBezTo>
                <a:cubicBezTo>
                  <a:pt x="1029" y="825"/>
                  <a:pt x="1031" y="827"/>
                  <a:pt x="1033" y="827"/>
                </a:cubicBezTo>
                <a:cubicBezTo>
                  <a:pt x="1031" y="830"/>
                  <a:pt x="1033" y="831"/>
                  <a:pt x="1033" y="834"/>
                </a:cubicBezTo>
                <a:cubicBezTo>
                  <a:pt x="1037" y="834"/>
                  <a:pt x="1037" y="834"/>
                  <a:pt x="1040" y="835"/>
                </a:cubicBezTo>
                <a:cubicBezTo>
                  <a:pt x="1041" y="836"/>
                  <a:pt x="1041" y="835"/>
                  <a:pt x="1041" y="835"/>
                </a:cubicBezTo>
                <a:cubicBezTo>
                  <a:pt x="1040" y="838"/>
                  <a:pt x="1035" y="842"/>
                  <a:pt x="1031" y="842"/>
                </a:cubicBezTo>
                <a:cubicBezTo>
                  <a:pt x="1029" y="839"/>
                  <a:pt x="1030" y="838"/>
                  <a:pt x="1028" y="834"/>
                </a:cubicBezTo>
                <a:cubicBezTo>
                  <a:pt x="1024" y="834"/>
                  <a:pt x="1027" y="839"/>
                  <a:pt x="1026" y="840"/>
                </a:cubicBezTo>
                <a:cubicBezTo>
                  <a:pt x="1026" y="842"/>
                  <a:pt x="1028" y="842"/>
                  <a:pt x="1030" y="842"/>
                </a:cubicBezTo>
                <a:cubicBezTo>
                  <a:pt x="1029" y="845"/>
                  <a:pt x="1026" y="847"/>
                  <a:pt x="1026" y="850"/>
                </a:cubicBezTo>
                <a:cubicBezTo>
                  <a:pt x="1023" y="849"/>
                  <a:pt x="1020" y="849"/>
                  <a:pt x="1019" y="847"/>
                </a:cubicBezTo>
                <a:cubicBezTo>
                  <a:pt x="1017" y="848"/>
                  <a:pt x="1019" y="853"/>
                  <a:pt x="1018" y="856"/>
                </a:cubicBezTo>
                <a:cubicBezTo>
                  <a:pt x="1021" y="855"/>
                  <a:pt x="1021" y="851"/>
                  <a:pt x="1027" y="852"/>
                </a:cubicBezTo>
                <a:cubicBezTo>
                  <a:pt x="1023" y="855"/>
                  <a:pt x="1022" y="860"/>
                  <a:pt x="1021" y="863"/>
                </a:cubicBezTo>
                <a:cubicBezTo>
                  <a:pt x="1010" y="862"/>
                  <a:pt x="1020" y="881"/>
                  <a:pt x="1008" y="884"/>
                </a:cubicBezTo>
                <a:cubicBezTo>
                  <a:pt x="1007" y="879"/>
                  <a:pt x="1004" y="872"/>
                  <a:pt x="1012" y="873"/>
                </a:cubicBezTo>
                <a:cubicBezTo>
                  <a:pt x="1012" y="870"/>
                  <a:pt x="1012" y="869"/>
                  <a:pt x="1013" y="868"/>
                </a:cubicBezTo>
                <a:cubicBezTo>
                  <a:pt x="1010" y="867"/>
                  <a:pt x="1011" y="871"/>
                  <a:pt x="1007" y="870"/>
                </a:cubicBezTo>
                <a:cubicBezTo>
                  <a:pt x="1006" y="868"/>
                  <a:pt x="1004" y="866"/>
                  <a:pt x="1005" y="862"/>
                </a:cubicBezTo>
                <a:cubicBezTo>
                  <a:pt x="1007" y="862"/>
                  <a:pt x="1008" y="864"/>
                  <a:pt x="1011" y="863"/>
                </a:cubicBezTo>
                <a:cubicBezTo>
                  <a:pt x="1013" y="862"/>
                  <a:pt x="1012" y="860"/>
                  <a:pt x="1015" y="860"/>
                </a:cubicBezTo>
                <a:cubicBezTo>
                  <a:pt x="1015" y="857"/>
                  <a:pt x="1011" y="857"/>
                  <a:pt x="1014" y="855"/>
                </a:cubicBezTo>
                <a:cubicBezTo>
                  <a:pt x="1005" y="851"/>
                  <a:pt x="999" y="865"/>
                  <a:pt x="990" y="867"/>
                </a:cubicBezTo>
                <a:cubicBezTo>
                  <a:pt x="989" y="866"/>
                  <a:pt x="989" y="865"/>
                  <a:pt x="989" y="862"/>
                </a:cubicBezTo>
                <a:cubicBezTo>
                  <a:pt x="986" y="863"/>
                  <a:pt x="986" y="867"/>
                  <a:pt x="982" y="866"/>
                </a:cubicBezTo>
                <a:cubicBezTo>
                  <a:pt x="982" y="863"/>
                  <a:pt x="980" y="864"/>
                  <a:pt x="981" y="861"/>
                </a:cubicBezTo>
                <a:cubicBezTo>
                  <a:pt x="980" y="858"/>
                  <a:pt x="983" y="860"/>
                  <a:pt x="983" y="858"/>
                </a:cubicBezTo>
                <a:cubicBezTo>
                  <a:pt x="979" y="858"/>
                  <a:pt x="974" y="864"/>
                  <a:pt x="968" y="866"/>
                </a:cubicBezTo>
                <a:cubicBezTo>
                  <a:pt x="968" y="862"/>
                  <a:pt x="968" y="862"/>
                  <a:pt x="968" y="862"/>
                </a:cubicBezTo>
                <a:cubicBezTo>
                  <a:pt x="964" y="861"/>
                  <a:pt x="965" y="866"/>
                  <a:pt x="961" y="865"/>
                </a:cubicBezTo>
                <a:cubicBezTo>
                  <a:pt x="961" y="864"/>
                  <a:pt x="961" y="863"/>
                  <a:pt x="960" y="862"/>
                </a:cubicBezTo>
                <a:cubicBezTo>
                  <a:pt x="958" y="863"/>
                  <a:pt x="958" y="864"/>
                  <a:pt x="958" y="866"/>
                </a:cubicBezTo>
                <a:cubicBezTo>
                  <a:pt x="957" y="862"/>
                  <a:pt x="951" y="866"/>
                  <a:pt x="953" y="861"/>
                </a:cubicBezTo>
                <a:cubicBezTo>
                  <a:pt x="950" y="861"/>
                  <a:pt x="952" y="867"/>
                  <a:pt x="948" y="865"/>
                </a:cubicBezTo>
                <a:cubicBezTo>
                  <a:pt x="950" y="867"/>
                  <a:pt x="951" y="870"/>
                  <a:pt x="950" y="875"/>
                </a:cubicBezTo>
                <a:cubicBezTo>
                  <a:pt x="949" y="878"/>
                  <a:pt x="943" y="877"/>
                  <a:pt x="944" y="882"/>
                </a:cubicBezTo>
                <a:cubicBezTo>
                  <a:pt x="940" y="882"/>
                  <a:pt x="939" y="883"/>
                  <a:pt x="935" y="882"/>
                </a:cubicBezTo>
                <a:cubicBezTo>
                  <a:pt x="936" y="878"/>
                  <a:pt x="938" y="874"/>
                  <a:pt x="940" y="871"/>
                </a:cubicBezTo>
                <a:cubicBezTo>
                  <a:pt x="943" y="871"/>
                  <a:pt x="942" y="869"/>
                  <a:pt x="944" y="871"/>
                </a:cubicBezTo>
                <a:cubicBezTo>
                  <a:pt x="946" y="870"/>
                  <a:pt x="947" y="866"/>
                  <a:pt x="946" y="865"/>
                </a:cubicBezTo>
                <a:cubicBezTo>
                  <a:pt x="936" y="864"/>
                  <a:pt x="934" y="872"/>
                  <a:pt x="929" y="879"/>
                </a:cubicBezTo>
                <a:cubicBezTo>
                  <a:pt x="927" y="878"/>
                  <a:pt x="927" y="876"/>
                  <a:pt x="927" y="874"/>
                </a:cubicBezTo>
                <a:cubicBezTo>
                  <a:pt x="917" y="877"/>
                  <a:pt x="924" y="885"/>
                  <a:pt x="919" y="891"/>
                </a:cubicBezTo>
                <a:cubicBezTo>
                  <a:pt x="915" y="892"/>
                  <a:pt x="916" y="891"/>
                  <a:pt x="912" y="890"/>
                </a:cubicBezTo>
                <a:cubicBezTo>
                  <a:pt x="909" y="896"/>
                  <a:pt x="908" y="903"/>
                  <a:pt x="902" y="905"/>
                </a:cubicBezTo>
                <a:cubicBezTo>
                  <a:pt x="896" y="903"/>
                  <a:pt x="890" y="905"/>
                  <a:pt x="887" y="899"/>
                </a:cubicBezTo>
                <a:cubicBezTo>
                  <a:pt x="889" y="884"/>
                  <a:pt x="908" y="887"/>
                  <a:pt x="914" y="876"/>
                </a:cubicBezTo>
                <a:cubicBezTo>
                  <a:pt x="917" y="876"/>
                  <a:pt x="914" y="878"/>
                  <a:pt x="916" y="879"/>
                </a:cubicBezTo>
                <a:cubicBezTo>
                  <a:pt x="923" y="869"/>
                  <a:pt x="939" y="868"/>
                  <a:pt x="942" y="854"/>
                </a:cubicBezTo>
                <a:cubicBezTo>
                  <a:pt x="952" y="854"/>
                  <a:pt x="952" y="854"/>
                  <a:pt x="952" y="854"/>
                </a:cubicBezTo>
                <a:cubicBezTo>
                  <a:pt x="954" y="851"/>
                  <a:pt x="955" y="848"/>
                  <a:pt x="957" y="846"/>
                </a:cubicBezTo>
                <a:cubicBezTo>
                  <a:pt x="959" y="845"/>
                  <a:pt x="958" y="847"/>
                  <a:pt x="960" y="848"/>
                </a:cubicBezTo>
                <a:cubicBezTo>
                  <a:pt x="962" y="847"/>
                  <a:pt x="960" y="843"/>
                  <a:pt x="961" y="843"/>
                </a:cubicBezTo>
                <a:cubicBezTo>
                  <a:pt x="966" y="845"/>
                  <a:pt x="969" y="839"/>
                  <a:pt x="971" y="835"/>
                </a:cubicBezTo>
                <a:cubicBezTo>
                  <a:pt x="970" y="832"/>
                  <a:pt x="970" y="838"/>
                  <a:pt x="968" y="836"/>
                </a:cubicBezTo>
                <a:cubicBezTo>
                  <a:pt x="969" y="834"/>
                  <a:pt x="968" y="833"/>
                  <a:pt x="968" y="832"/>
                </a:cubicBezTo>
                <a:cubicBezTo>
                  <a:pt x="966" y="835"/>
                  <a:pt x="956" y="846"/>
                  <a:pt x="950" y="844"/>
                </a:cubicBezTo>
                <a:cubicBezTo>
                  <a:pt x="950" y="843"/>
                  <a:pt x="952" y="841"/>
                  <a:pt x="951" y="841"/>
                </a:cubicBezTo>
                <a:cubicBezTo>
                  <a:pt x="948" y="842"/>
                  <a:pt x="948" y="846"/>
                  <a:pt x="945" y="848"/>
                </a:cubicBezTo>
                <a:cubicBezTo>
                  <a:pt x="942" y="848"/>
                  <a:pt x="941" y="847"/>
                  <a:pt x="940" y="845"/>
                </a:cubicBezTo>
                <a:cubicBezTo>
                  <a:pt x="937" y="846"/>
                  <a:pt x="938" y="852"/>
                  <a:pt x="932" y="852"/>
                </a:cubicBezTo>
                <a:cubicBezTo>
                  <a:pt x="937" y="850"/>
                  <a:pt x="933" y="844"/>
                  <a:pt x="932" y="840"/>
                </a:cubicBezTo>
                <a:cubicBezTo>
                  <a:pt x="929" y="842"/>
                  <a:pt x="928" y="846"/>
                  <a:pt x="923" y="846"/>
                </a:cubicBezTo>
                <a:cubicBezTo>
                  <a:pt x="922" y="844"/>
                  <a:pt x="922" y="842"/>
                  <a:pt x="922" y="839"/>
                </a:cubicBezTo>
                <a:cubicBezTo>
                  <a:pt x="917" y="839"/>
                  <a:pt x="917" y="844"/>
                  <a:pt x="916" y="848"/>
                </a:cubicBezTo>
                <a:cubicBezTo>
                  <a:pt x="914" y="848"/>
                  <a:pt x="913" y="847"/>
                  <a:pt x="912" y="847"/>
                </a:cubicBezTo>
                <a:cubicBezTo>
                  <a:pt x="910" y="847"/>
                  <a:pt x="911" y="850"/>
                  <a:pt x="909" y="849"/>
                </a:cubicBezTo>
                <a:cubicBezTo>
                  <a:pt x="910" y="851"/>
                  <a:pt x="913" y="848"/>
                  <a:pt x="916" y="850"/>
                </a:cubicBezTo>
                <a:cubicBezTo>
                  <a:pt x="915" y="853"/>
                  <a:pt x="914" y="856"/>
                  <a:pt x="910" y="856"/>
                </a:cubicBezTo>
                <a:cubicBezTo>
                  <a:pt x="912" y="860"/>
                  <a:pt x="912" y="861"/>
                  <a:pt x="909" y="863"/>
                </a:cubicBezTo>
                <a:cubicBezTo>
                  <a:pt x="906" y="863"/>
                  <a:pt x="908" y="858"/>
                  <a:pt x="907" y="855"/>
                </a:cubicBezTo>
                <a:cubicBezTo>
                  <a:pt x="906" y="855"/>
                  <a:pt x="905" y="856"/>
                  <a:pt x="905" y="857"/>
                </a:cubicBezTo>
                <a:cubicBezTo>
                  <a:pt x="903" y="853"/>
                  <a:pt x="908" y="852"/>
                  <a:pt x="906" y="847"/>
                </a:cubicBezTo>
                <a:cubicBezTo>
                  <a:pt x="911" y="845"/>
                  <a:pt x="912" y="840"/>
                  <a:pt x="917" y="838"/>
                </a:cubicBezTo>
                <a:cubicBezTo>
                  <a:pt x="919" y="839"/>
                  <a:pt x="915" y="840"/>
                  <a:pt x="916" y="841"/>
                </a:cubicBezTo>
                <a:cubicBezTo>
                  <a:pt x="917" y="842"/>
                  <a:pt x="921" y="837"/>
                  <a:pt x="922" y="834"/>
                </a:cubicBezTo>
                <a:cubicBezTo>
                  <a:pt x="922" y="833"/>
                  <a:pt x="920" y="834"/>
                  <a:pt x="919" y="834"/>
                </a:cubicBezTo>
                <a:cubicBezTo>
                  <a:pt x="926" y="827"/>
                  <a:pt x="934" y="822"/>
                  <a:pt x="943" y="819"/>
                </a:cubicBezTo>
                <a:cubicBezTo>
                  <a:pt x="942" y="822"/>
                  <a:pt x="946" y="820"/>
                  <a:pt x="945" y="823"/>
                </a:cubicBezTo>
                <a:cubicBezTo>
                  <a:pt x="948" y="822"/>
                  <a:pt x="945" y="817"/>
                  <a:pt x="949" y="815"/>
                </a:cubicBezTo>
                <a:cubicBezTo>
                  <a:pt x="960" y="820"/>
                  <a:pt x="946" y="829"/>
                  <a:pt x="942" y="834"/>
                </a:cubicBezTo>
                <a:cubicBezTo>
                  <a:pt x="946" y="836"/>
                  <a:pt x="947" y="837"/>
                  <a:pt x="947" y="842"/>
                </a:cubicBezTo>
                <a:cubicBezTo>
                  <a:pt x="949" y="840"/>
                  <a:pt x="948" y="839"/>
                  <a:pt x="948" y="835"/>
                </a:cubicBezTo>
                <a:cubicBezTo>
                  <a:pt x="953" y="833"/>
                  <a:pt x="954" y="826"/>
                  <a:pt x="959" y="823"/>
                </a:cubicBezTo>
                <a:cubicBezTo>
                  <a:pt x="957" y="822"/>
                  <a:pt x="955" y="820"/>
                  <a:pt x="955" y="817"/>
                </a:cubicBezTo>
                <a:cubicBezTo>
                  <a:pt x="960" y="817"/>
                  <a:pt x="969" y="816"/>
                  <a:pt x="967" y="808"/>
                </a:cubicBezTo>
                <a:cubicBezTo>
                  <a:pt x="969" y="807"/>
                  <a:pt x="971" y="807"/>
                  <a:pt x="972" y="805"/>
                </a:cubicBezTo>
                <a:cubicBezTo>
                  <a:pt x="974" y="806"/>
                  <a:pt x="970" y="807"/>
                  <a:pt x="971" y="808"/>
                </a:cubicBezTo>
                <a:cubicBezTo>
                  <a:pt x="973" y="807"/>
                  <a:pt x="975" y="810"/>
                  <a:pt x="974" y="806"/>
                </a:cubicBezTo>
                <a:cubicBezTo>
                  <a:pt x="977" y="808"/>
                  <a:pt x="978" y="805"/>
                  <a:pt x="981" y="805"/>
                </a:cubicBezTo>
                <a:cubicBezTo>
                  <a:pt x="982" y="807"/>
                  <a:pt x="978" y="811"/>
                  <a:pt x="977" y="814"/>
                </a:cubicBezTo>
                <a:cubicBezTo>
                  <a:pt x="976" y="814"/>
                  <a:pt x="976" y="812"/>
                  <a:pt x="975" y="812"/>
                </a:cubicBezTo>
                <a:cubicBezTo>
                  <a:pt x="976" y="815"/>
                  <a:pt x="969" y="822"/>
                  <a:pt x="975" y="823"/>
                </a:cubicBezTo>
                <a:cubicBezTo>
                  <a:pt x="975" y="826"/>
                  <a:pt x="974" y="827"/>
                  <a:pt x="973" y="830"/>
                </a:cubicBezTo>
                <a:cubicBezTo>
                  <a:pt x="974" y="831"/>
                  <a:pt x="978" y="829"/>
                  <a:pt x="980" y="829"/>
                </a:cubicBezTo>
                <a:cubicBezTo>
                  <a:pt x="979" y="826"/>
                  <a:pt x="979" y="825"/>
                  <a:pt x="976" y="826"/>
                </a:cubicBezTo>
                <a:cubicBezTo>
                  <a:pt x="976" y="823"/>
                  <a:pt x="978" y="821"/>
                  <a:pt x="977" y="818"/>
                </a:cubicBezTo>
                <a:cubicBezTo>
                  <a:pt x="980" y="817"/>
                  <a:pt x="980" y="818"/>
                  <a:pt x="983" y="819"/>
                </a:cubicBezTo>
                <a:cubicBezTo>
                  <a:pt x="986" y="818"/>
                  <a:pt x="988" y="809"/>
                  <a:pt x="993" y="814"/>
                </a:cubicBezTo>
                <a:cubicBezTo>
                  <a:pt x="998" y="810"/>
                  <a:pt x="997" y="801"/>
                  <a:pt x="1005" y="799"/>
                </a:cubicBezTo>
                <a:cubicBezTo>
                  <a:pt x="1004" y="797"/>
                  <a:pt x="1003" y="795"/>
                  <a:pt x="1004" y="792"/>
                </a:cubicBezTo>
                <a:cubicBezTo>
                  <a:pt x="1006" y="791"/>
                  <a:pt x="1007" y="789"/>
                  <a:pt x="1010" y="790"/>
                </a:cubicBezTo>
                <a:cubicBezTo>
                  <a:pt x="1010" y="793"/>
                  <a:pt x="1010" y="793"/>
                  <a:pt x="1010" y="793"/>
                </a:cubicBezTo>
                <a:cubicBezTo>
                  <a:pt x="1014" y="792"/>
                  <a:pt x="1015" y="788"/>
                  <a:pt x="1016" y="784"/>
                </a:cubicBezTo>
                <a:cubicBezTo>
                  <a:pt x="1022" y="786"/>
                  <a:pt x="1021" y="779"/>
                  <a:pt x="1025" y="777"/>
                </a:cubicBezTo>
                <a:cubicBezTo>
                  <a:pt x="1026" y="778"/>
                  <a:pt x="1028" y="778"/>
                  <a:pt x="1030" y="778"/>
                </a:cubicBezTo>
                <a:cubicBezTo>
                  <a:pt x="1030" y="782"/>
                  <a:pt x="1029" y="781"/>
                  <a:pt x="1030" y="785"/>
                </a:cubicBezTo>
                <a:cubicBezTo>
                  <a:pt x="1028" y="786"/>
                  <a:pt x="1028" y="784"/>
                  <a:pt x="1026" y="784"/>
                </a:cubicBezTo>
                <a:cubicBezTo>
                  <a:pt x="1032" y="792"/>
                  <a:pt x="1025" y="800"/>
                  <a:pt x="1017" y="802"/>
                </a:cubicBezTo>
                <a:cubicBezTo>
                  <a:pt x="1018" y="803"/>
                  <a:pt x="1020" y="804"/>
                  <a:pt x="1019" y="807"/>
                </a:cubicBezTo>
                <a:cubicBezTo>
                  <a:pt x="1023" y="807"/>
                  <a:pt x="1023" y="807"/>
                  <a:pt x="1023" y="807"/>
                </a:cubicBezTo>
                <a:cubicBezTo>
                  <a:pt x="1026" y="806"/>
                  <a:pt x="1021" y="805"/>
                  <a:pt x="1022" y="803"/>
                </a:cubicBezTo>
                <a:cubicBezTo>
                  <a:pt x="1025" y="801"/>
                  <a:pt x="1029" y="802"/>
                  <a:pt x="1032" y="800"/>
                </a:cubicBezTo>
                <a:cubicBezTo>
                  <a:pt x="1032" y="798"/>
                  <a:pt x="1030" y="796"/>
                  <a:pt x="1034" y="796"/>
                </a:cubicBezTo>
                <a:cubicBezTo>
                  <a:pt x="1031" y="794"/>
                  <a:pt x="1032" y="789"/>
                  <a:pt x="1031" y="785"/>
                </a:cubicBezTo>
                <a:cubicBezTo>
                  <a:pt x="1040" y="778"/>
                  <a:pt x="1050" y="771"/>
                  <a:pt x="1060" y="766"/>
                </a:cubicBezTo>
                <a:cubicBezTo>
                  <a:pt x="1060" y="768"/>
                  <a:pt x="1062" y="768"/>
                  <a:pt x="1061" y="770"/>
                </a:cubicBezTo>
                <a:cubicBezTo>
                  <a:pt x="1056" y="771"/>
                  <a:pt x="1055" y="778"/>
                  <a:pt x="1051" y="781"/>
                </a:cubicBezTo>
                <a:cubicBezTo>
                  <a:pt x="1053" y="785"/>
                  <a:pt x="1060" y="777"/>
                  <a:pt x="1063" y="780"/>
                </a:cubicBezTo>
                <a:cubicBezTo>
                  <a:pt x="1063" y="781"/>
                  <a:pt x="1062" y="781"/>
                  <a:pt x="1063" y="782"/>
                </a:cubicBezTo>
                <a:cubicBezTo>
                  <a:pt x="1054" y="786"/>
                  <a:pt x="1053" y="801"/>
                  <a:pt x="1041" y="795"/>
                </a:cubicBezTo>
                <a:close/>
                <a:moveTo>
                  <a:pt x="929" y="862"/>
                </a:moveTo>
                <a:cubicBezTo>
                  <a:pt x="930" y="866"/>
                  <a:pt x="928" y="867"/>
                  <a:pt x="924" y="867"/>
                </a:cubicBezTo>
                <a:cubicBezTo>
                  <a:pt x="921" y="863"/>
                  <a:pt x="923" y="859"/>
                  <a:pt x="928" y="858"/>
                </a:cubicBezTo>
                <a:cubicBezTo>
                  <a:pt x="930" y="861"/>
                  <a:pt x="924" y="863"/>
                  <a:pt x="929" y="862"/>
                </a:cubicBezTo>
                <a:close/>
                <a:moveTo>
                  <a:pt x="1047" y="751"/>
                </a:moveTo>
                <a:cubicBezTo>
                  <a:pt x="1044" y="757"/>
                  <a:pt x="1034" y="753"/>
                  <a:pt x="1038" y="744"/>
                </a:cubicBezTo>
                <a:cubicBezTo>
                  <a:pt x="1039" y="743"/>
                  <a:pt x="1042" y="746"/>
                  <a:pt x="1043" y="743"/>
                </a:cubicBezTo>
                <a:cubicBezTo>
                  <a:pt x="1045" y="743"/>
                  <a:pt x="1043" y="746"/>
                  <a:pt x="1042" y="746"/>
                </a:cubicBezTo>
                <a:cubicBezTo>
                  <a:pt x="1045" y="745"/>
                  <a:pt x="1044" y="749"/>
                  <a:pt x="1047" y="751"/>
                </a:cubicBezTo>
                <a:close/>
                <a:moveTo>
                  <a:pt x="1038" y="768"/>
                </a:moveTo>
                <a:cubicBezTo>
                  <a:pt x="1038" y="767"/>
                  <a:pt x="1041" y="762"/>
                  <a:pt x="1045" y="763"/>
                </a:cubicBezTo>
                <a:cubicBezTo>
                  <a:pt x="1045" y="766"/>
                  <a:pt x="1043" y="769"/>
                  <a:pt x="1038" y="769"/>
                </a:cubicBezTo>
                <a:cubicBezTo>
                  <a:pt x="1037" y="769"/>
                  <a:pt x="1038" y="768"/>
                  <a:pt x="1039" y="769"/>
                </a:cubicBezTo>
                <a:cubicBezTo>
                  <a:pt x="1040" y="767"/>
                  <a:pt x="1038" y="767"/>
                  <a:pt x="1038" y="768"/>
                </a:cubicBezTo>
                <a:close/>
                <a:moveTo>
                  <a:pt x="1040" y="718"/>
                </a:moveTo>
                <a:cubicBezTo>
                  <a:pt x="1037" y="718"/>
                  <a:pt x="1037" y="716"/>
                  <a:pt x="1034" y="717"/>
                </a:cubicBezTo>
                <a:cubicBezTo>
                  <a:pt x="1037" y="713"/>
                  <a:pt x="1043" y="711"/>
                  <a:pt x="1045" y="704"/>
                </a:cubicBezTo>
                <a:cubicBezTo>
                  <a:pt x="1048" y="704"/>
                  <a:pt x="1046" y="709"/>
                  <a:pt x="1050" y="707"/>
                </a:cubicBezTo>
                <a:cubicBezTo>
                  <a:pt x="1049" y="713"/>
                  <a:pt x="1042" y="713"/>
                  <a:pt x="1040" y="718"/>
                </a:cubicBezTo>
                <a:close/>
                <a:moveTo>
                  <a:pt x="1042" y="720"/>
                </a:moveTo>
                <a:cubicBezTo>
                  <a:pt x="1041" y="724"/>
                  <a:pt x="1042" y="723"/>
                  <a:pt x="1041" y="726"/>
                </a:cubicBezTo>
                <a:cubicBezTo>
                  <a:pt x="1037" y="725"/>
                  <a:pt x="1036" y="730"/>
                  <a:pt x="1033" y="728"/>
                </a:cubicBezTo>
                <a:cubicBezTo>
                  <a:pt x="1036" y="725"/>
                  <a:pt x="1036" y="720"/>
                  <a:pt x="1042" y="720"/>
                </a:cubicBezTo>
                <a:close/>
                <a:moveTo>
                  <a:pt x="1051" y="760"/>
                </a:moveTo>
                <a:cubicBezTo>
                  <a:pt x="1050" y="757"/>
                  <a:pt x="1053" y="757"/>
                  <a:pt x="1054" y="755"/>
                </a:cubicBezTo>
                <a:cubicBezTo>
                  <a:pt x="1058" y="758"/>
                  <a:pt x="1062" y="748"/>
                  <a:pt x="1070" y="750"/>
                </a:cubicBezTo>
                <a:cubicBezTo>
                  <a:pt x="1064" y="756"/>
                  <a:pt x="1059" y="759"/>
                  <a:pt x="1051" y="760"/>
                </a:cubicBezTo>
                <a:close/>
                <a:moveTo>
                  <a:pt x="1065" y="765"/>
                </a:moveTo>
                <a:cubicBezTo>
                  <a:pt x="1065" y="766"/>
                  <a:pt x="1064" y="767"/>
                  <a:pt x="1064" y="769"/>
                </a:cubicBezTo>
                <a:cubicBezTo>
                  <a:pt x="1061" y="769"/>
                  <a:pt x="1061" y="765"/>
                  <a:pt x="1062" y="764"/>
                </a:cubicBezTo>
                <a:cubicBezTo>
                  <a:pt x="1064" y="764"/>
                  <a:pt x="1064" y="765"/>
                  <a:pt x="1065" y="765"/>
                </a:cubicBezTo>
                <a:close/>
                <a:moveTo>
                  <a:pt x="1066" y="831"/>
                </a:moveTo>
                <a:cubicBezTo>
                  <a:pt x="1065" y="830"/>
                  <a:pt x="1064" y="830"/>
                  <a:pt x="1063" y="830"/>
                </a:cubicBezTo>
                <a:cubicBezTo>
                  <a:pt x="1064" y="828"/>
                  <a:pt x="1065" y="827"/>
                  <a:pt x="1067" y="827"/>
                </a:cubicBezTo>
                <a:cubicBezTo>
                  <a:pt x="1067" y="829"/>
                  <a:pt x="1066" y="830"/>
                  <a:pt x="1066" y="831"/>
                </a:cubicBezTo>
                <a:close/>
                <a:moveTo>
                  <a:pt x="1064" y="777"/>
                </a:moveTo>
                <a:cubicBezTo>
                  <a:pt x="1064" y="773"/>
                  <a:pt x="1064" y="773"/>
                  <a:pt x="1064" y="773"/>
                </a:cubicBezTo>
                <a:cubicBezTo>
                  <a:pt x="1066" y="773"/>
                  <a:pt x="1068" y="774"/>
                  <a:pt x="1068" y="776"/>
                </a:cubicBezTo>
                <a:cubicBezTo>
                  <a:pt x="1067" y="777"/>
                  <a:pt x="1066" y="777"/>
                  <a:pt x="1064" y="777"/>
                </a:cubicBezTo>
                <a:close/>
                <a:moveTo>
                  <a:pt x="1111" y="821"/>
                </a:moveTo>
                <a:cubicBezTo>
                  <a:pt x="1111" y="824"/>
                  <a:pt x="1107" y="823"/>
                  <a:pt x="1107" y="827"/>
                </a:cubicBezTo>
                <a:cubicBezTo>
                  <a:pt x="1105" y="827"/>
                  <a:pt x="1105" y="824"/>
                  <a:pt x="1102" y="825"/>
                </a:cubicBezTo>
                <a:cubicBezTo>
                  <a:pt x="1105" y="824"/>
                  <a:pt x="1106" y="821"/>
                  <a:pt x="1111" y="821"/>
                </a:cubicBezTo>
                <a:close/>
                <a:moveTo>
                  <a:pt x="1120" y="787"/>
                </a:moveTo>
                <a:cubicBezTo>
                  <a:pt x="1120" y="784"/>
                  <a:pt x="1123" y="784"/>
                  <a:pt x="1125" y="784"/>
                </a:cubicBezTo>
                <a:cubicBezTo>
                  <a:pt x="1125" y="786"/>
                  <a:pt x="1123" y="787"/>
                  <a:pt x="1120" y="787"/>
                </a:cubicBezTo>
                <a:close/>
                <a:moveTo>
                  <a:pt x="1125" y="761"/>
                </a:moveTo>
                <a:cubicBezTo>
                  <a:pt x="1124" y="764"/>
                  <a:pt x="1125" y="767"/>
                  <a:pt x="1121" y="767"/>
                </a:cubicBezTo>
                <a:cubicBezTo>
                  <a:pt x="1119" y="764"/>
                  <a:pt x="1122" y="761"/>
                  <a:pt x="1125" y="761"/>
                </a:cubicBezTo>
                <a:close/>
                <a:moveTo>
                  <a:pt x="1122" y="773"/>
                </a:moveTo>
                <a:cubicBezTo>
                  <a:pt x="1123" y="771"/>
                  <a:pt x="1120" y="771"/>
                  <a:pt x="1121" y="769"/>
                </a:cubicBezTo>
                <a:cubicBezTo>
                  <a:pt x="1126" y="769"/>
                  <a:pt x="1131" y="763"/>
                  <a:pt x="1131" y="771"/>
                </a:cubicBezTo>
                <a:cubicBezTo>
                  <a:pt x="1128" y="771"/>
                  <a:pt x="1127" y="772"/>
                  <a:pt x="1122" y="773"/>
                </a:cubicBezTo>
                <a:close/>
                <a:moveTo>
                  <a:pt x="1135" y="808"/>
                </a:moveTo>
                <a:cubicBezTo>
                  <a:pt x="1135" y="810"/>
                  <a:pt x="1134" y="811"/>
                  <a:pt x="1132" y="810"/>
                </a:cubicBezTo>
                <a:cubicBezTo>
                  <a:pt x="1132" y="811"/>
                  <a:pt x="1133" y="812"/>
                  <a:pt x="1133" y="813"/>
                </a:cubicBezTo>
                <a:cubicBezTo>
                  <a:pt x="1130" y="813"/>
                  <a:pt x="1130" y="813"/>
                  <a:pt x="1130" y="813"/>
                </a:cubicBezTo>
                <a:cubicBezTo>
                  <a:pt x="1130" y="812"/>
                  <a:pt x="1130" y="810"/>
                  <a:pt x="1129" y="810"/>
                </a:cubicBezTo>
                <a:cubicBezTo>
                  <a:pt x="1129" y="809"/>
                  <a:pt x="1130" y="810"/>
                  <a:pt x="1130" y="810"/>
                </a:cubicBezTo>
                <a:cubicBezTo>
                  <a:pt x="1131" y="810"/>
                  <a:pt x="1131" y="809"/>
                  <a:pt x="1131" y="808"/>
                </a:cubicBezTo>
                <a:lnTo>
                  <a:pt x="1135" y="808"/>
                </a:lnTo>
                <a:close/>
                <a:moveTo>
                  <a:pt x="1128" y="750"/>
                </a:moveTo>
                <a:cubicBezTo>
                  <a:pt x="1131" y="749"/>
                  <a:pt x="1131" y="754"/>
                  <a:pt x="1131" y="750"/>
                </a:cubicBezTo>
                <a:cubicBezTo>
                  <a:pt x="1132" y="750"/>
                  <a:pt x="1132" y="752"/>
                  <a:pt x="1132" y="753"/>
                </a:cubicBezTo>
                <a:cubicBezTo>
                  <a:pt x="1131" y="753"/>
                  <a:pt x="1130" y="753"/>
                  <a:pt x="1130" y="754"/>
                </a:cubicBezTo>
                <a:cubicBezTo>
                  <a:pt x="1129" y="754"/>
                  <a:pt x="1129" y="753"/>
                  <a:pt x="1129" y="752"/>
                </a:cubicBezTo>
                <a:cubicBezTo>
                  <a:pt x="1128" y="752"/>
                  <a:pt x="1128" y="752"/>
                  <a:pt x="1128" y="753"/>
                </a:cubicBezTo>
                <a:cubicBezTo>
                  <a:pt x="1127" y="753"/>
                  <a:pt x="1127" y="752"/>
                  <a:pt x="1127" y="751"/>
                </a:cubicBezTo>
                <a:cubicBezTo>
                  <a:pt x="1128" y="751"/>
                  <a:pt x="1128" y="751"/>
                  <a:pt x="1128" y="750"/>
                </a:cubicBezTo>
                <a:close/>
                <a:moveTo>
                  <a:pt x="1126" y="756"/>
                </a:moveTo>
                <a:cubicBezTo>
                  <a:pt x="1125" y="759"/>
                  <a:pt x="1122" y="761"/>
                  <a:pt x="1118" y="762"/>
                </a:cubicBezTo>
                <a:cubicBezTo>
                  <a:pt x="1120" y="758"/>
                  <a:pt x="1115" y="759"/>
                  <a:pt x="1115" y="755"/>
                </a:cubicBezTo>
                <a:cubicBezTo>
                  <a:pt x="1117" y="755"/>
                  <a:pt x="1119" y="755"/>
                  <a:pt x="1119" y="754"/>
                </a:cubicBezTo>
                <a:cubicBezTo>
                  <a:pt x="1122" y="754"/>
                  <a:pt x="1121" y="758"/>
                  <a:pt x="1126" y="756"/>
                </a:cubicBezTo>
                <a:close/>
                <a:moveTo>
                  <a:pt x="1121" y="731"/>
                </a:moveTo>
                <a:cubicBezTo>
                  <a:pt x="1120" y="733"/>
                  <a:pt x="1120" y="734"/>
                  <a:pt x="1119" y="735"/>
                </a:cubicBezTo>
                <a:cubicBezTo>
                  <a:pt x="1116" y="735"/>
                  <a:pt x="1117" y="730"/>
                  <a:pt x="1121" y="731"/>
                </a:cubicBezTo>
                <a:close/>
                <a:moveTo>
                  <a:pt x="1103" y="692"/>
                </a:moveTo>
                <a:cubicBezTo>
                  <a:pt x="1104" y="693"/>
                  <a:pt x="1104" y="694"/>
                  <a:pt x="1105" y="694"/>
                </a:cubicBezTo>
                <a:cubicBezTo>
                  <a:pt x="1105" y="697"/>
                  <a:pt x="1103" y="699"/>
                  <a:pt x="1100" y="700"/>
                </a:cubicBezTo>
                <a:cubicBezTo>
                  <a:pt x="1098" y="698"/>
                  <a:pt x="1101" y="694"/>
                  <a:pt x="1103" y="692"/>
                </a:cubicBezTo>
                <a:close/>
                <a:moveTo>
                  <a:pt x="1091" y="752"/>
                </a:moveTo>
                <a:cubicBezTo>
                  <a:pt x="1093" y="751"/>
                  <a:pt x="1093" y="752"/>
                  <a:pt x="1094" y="753"/>
                </a:cubicBezTo>
                <a:cubicBezTo>
                  <a:pt x="1100" y="744"/>
                  <a:pt x="1113" y="742"/>
                  <a:pt x="1122" y="736"/>
                </a:cubicBezTo>
                <a:cubicBezTo>
                  <a:pt x="1121" y="739"/>
                  <a:pt x="1120" y="741"/>
                  <a:pt x="1119" y="743"/>
                </a:cubicBezTo>
                <a:cubicBezTo>
                  <a:pt x="1116" y="744"/>
                  <a:pt x="1117" y="742"/>
                  <a:pt x="1114" y="743"/>
                </a:cubicBezTo>
                <a:cubicBezTo>
                  <a:pt x="1114" y="745"/>
                  <a:pt x="1115" y="746"/>
                  <a:pt x="1116" y="746"/>
                </a:cubicBezTo>
                <a:cubicBezTo>
                  <a:pt x="1120" y="747"/>
                  <a:pt x="1119" y="742"/>
                  <a:pt x="1123" y="743"/>
                </a:cubicBezTo>
                <a:cubicBezTo>
                  <a:pt x="1122" y="750"/>
                  <a:pt x="1119" y="753"/>
                  <a:pt x="1113" y="754"/>
                </a:cubicBezTo>
                <a:cubicBezTo>
                  <a:pt x="1112" y="755"/>
                  <a:pt x="1111" y="756"/>
                  <a:pt x="1110" y="757"/>
                </a:cubicBezTo>
                <a:cubicBezTo>
                  <a:pt x="1110" y="759"/>
                  <a:pt x="1111" y="757"/>
                  <a:pt x="1113" y="757"/>
                </a:cubicBezTo>
                <a:cubicBezTo>
                  <a:pt x="1111" y="761"/>
                  <a:pt x="1112" y="765"/>
                  <a:pt x="1115" y="766"/>
                </a:cubicBezTo>
                <a:cubicBezTo>
                  <a:pt x="1116" y="769"/>
                  <a:pt x="1114" y="770"/>
                  <a:pt x="1113" y="772"/>
                </a:cubicBezTo>
                <a:cubicBezTo>
                  <a:pt x="1110" y="771"/>
                  <a:pt x="1108" y="767"/>
                  <a:pt x="1111" y="765"/>
                </a:cubicBezTo>
                <a:cubicBezTo>
                  <a:pt x="1105" y="767"/>
                  <a:pt x="1102" y="772"/>
                  <a:pt x="1096" y="773"/>
                </a:cubicBezTo>
                <a:cubicBezTo>
                  <a:pt x="1095" y="773"/>
                  <a:pt x="1096" y="772"/>
                  <a:pt x="1096" y="771"/>
                </a:cubicBezTo>
                <a:cubicBezTo>
                  <a:pt x="1091" y="773"/>
                  <a:pt x="1088" y="775"/>
                  <a:pt x="1084" y="778"/>
                </a:cubicBezTo>
                <a:cubicBezTo>
                  <a:pt x="1081" y="776"/>
                  <a:pt x="1086" y="774"/>
                  <a:pt x="1087" y="773"/>
                </a:cubicBezTo>
                <a:cubicBezTo>
                  <a:pt x="1083" y="769"/>
                  <a:pt x="1090" y="765"/>
                  <a:pt x="1086" y="759"/>
                </a:cubicBezTo>
                <a:cubicBezTo>
                  <a:pt x="1086" y="758"/>
                  <a:pt x="1082" y="761"/>
                  <a:pt x="1082" y="756"/>
                </a:cubicBezTo>
                <a:cubicBezTo>
                  <a:pt x="1086" y="758"/>
                  <a:pt x="1091" y="757"/>
                  <a:pt x="1091" y="752"/>
                </a:cubicBezTo>
                <a:close/>
                <a:moveTo>
                  <a:pt x="1083" y="748"/>
                </a:moveTo>
                <a:cubicBezTo>
                  <a:pt x="1081" y="750"/>
                  <a:pt x="1078" y="748"/>
                  <a:pt x="1076" y="749"/>
                </a:cubicBezTo>
                <a:cubicBezTo>
                  <a:pt x="1076" y="747"/>
                  <a:pt x="1083" y="743"/>
                  <a:pt x="1083" y="748"/>
                </a:cubicBezTo>
                <a:close/>
                <a:moveTo>
                  <a:pt x="1076" y="807"/>
                </a:moveTo>
                <a:cubicBezTo>
                  <a:pt x="1076" y="803"/>
                  <a:pt x="1072" y="803"/>
                  <a:pt x="1073" y="798"/>
                </a:cubicBezTo>
                <a:cubicBezTo>
                  <a:pt x="1074" y="796"/>
                  <a:pt x="1079" y="795"/>
                  <a:pt x="1081" y="797"/>
                </a:cubicBezTo>
                <a:cubicBezTo>
                  <a:pt x="1084" y="797"/>
                  <a:pt x="1080" y="795"/>
                  <a:pt x="1081" y="793"/>
                </a:cubicBezTo>
                <a:cubicBezTo>
                  <a:pt x="1086" y="793"/>
                  <a:pt x="1087" y="790"/>
                  <a:pt x="1091" y="789"/>
                </a:cubicBezTo>
                <a:cubicBezTo>
                  <a:pt x="1092" y="786"/>
                  <a:pt x="1088" y="788"/>
                  <a:pt x="1089" y="785"/>
                </a:cubicBezTo>
                <a:cubicBezTo>
                  <a:pt x="1090" y="783"/>
                  <a:pt x="1093" y="782"/>
                  <a:pt x="1096" y="782"/>
                </a:cubicBezTo>
                <a:cubicBezTo>
                  <a:pt x="1095" y="779"/>
                  <a:pt x="1095" y="777"/>
                  <a:pt x="1096" y="774"/>
                </a:cubicBezTo>
                <a:cubicBezTo>
                  <a:pt x="1099" y="774"/>
                  <a:pt x="1099" y="774"/>
                  <a:pt x="1099" y="774"/>
                </a:cubicBezTo>
                <a:cubicBezTo>
                  <a:pt x="1099" y="777"/>
                  <a:pt x="1101" y="779"/>
                  <a:pt x="1099" y="781"/>
                </a:cubicBezTo>
                <a:cubicBezTo>
                  <a:pt x="1103" y="781"/>
                  <a:pt x="1103" y="777"/>
                  <a:pt x="1103" y="774"/>
                </a:cubicBezTo>
                <a:cubicBezTo>
                  <a:pt x="1108" y="776"/>
                  <a:pt x="1106" y="775"/>
                  <a:pt x="1112" y="774"/>
                </a:cubicBezTo>
                <a:cubicBezTo>
                  <a:pt x="1112" y="777"/>
                  <a:pt x="1114" y="779"/>
                  <a:pt x="1113" y="782"/>
                </a:cubicBezTo>
                <a:cubicBezTo>
                  <a:pt x="1103" y="786"/>
                  <a:pt x="1102" y="797"/>
                  <a:pt x="1092" y="800"/>
                </a:cubicBezTo>
                <a:cubicBezTo>
                  <a:pt x="1090" y="800"/>
                  <a:pt x="1090" y="798"/>
                  <a:pt x="1088" y="797"/>
                </a:cubicBezTo>
                <a:cubicBezTo>
                  <a:pt x="1084" y="805"/>
                  <a:pt x="1081" y="815"/>
                  <a:pt x="1070" y="816"/>
                </a:cubicBezTo>
                <a:cubicBezTo>
                  <a:pt x="1071" y="812"/>
                  <a:pt x="1076" y="812"/>
                  <a:pt x="1076" y="807"/>
                </a:cubicBezTo>
                <a:close/>
                <a:moveTo>
                  <a:pt x="1066" y="712"/>
                </a:moveTo>
                <a:cubicBezTo>
                  <a:pt x="1069" y="714"/>
                  <a:pt x="1066" y="717"/>
                  <a:pt x="1069" y="719"/>
                </a:cubicBezTo>
                <a:cubicBezTo>
                  <a:pt x="1067" y="723"/>
                  <a:pt x="1063" y="724"/>
                  <a:pt x="1059" y="724"/>
                </a:cubicBezTo>
                <a:cubicBezTo>
                  <a:pt x="1060" y="720"/>
                  <a:pt x="1057" y="720"/>
                  <a:pt x="1055" y="719"/>
                </a:cubicBezTo>
                <a:cubicBezTo>
                  <a:pt x="1056" y="715"/>
                  <a:pt x="1060" y="712"/>
                  <a:pt x="1066" y="712"/>
                </a:cubicBezTo>
                <a:close/>
                <a:moveTo>
                  <a:pt x="1054" y="736"/>
                </a:moveTo>
                <a:cubicBezTo>
                  <a:pt x="1054" y="737"/>
                  <a:pt x="1056" y="740"/>
                  <a:pt x="1054" y="740"/>
                </a:cubicBezTo>
                <a:cubicBezTo>
                  <a:pt x="1054" y="742"/>
                  <a:pt x="1056" y="739"/>
                  <a:pt x="1059" y="740"/>
                </a:cubicBezTo>
                <a:cubicBezTo>
                  <a:pt x="1059" y="737"/>
                  <a:pt x="1057" y="737"/>
                  <a:pt x="1057" y="734"/>
                </a:cubicBezTo>
                <a:cubicBezTo>
                  <a:pt x="1059" y="732"/>
                  <a:pt x="1063" y="731"/>
                  <a:pt x="1063" y="726"/>
                </a:cubicBezTo>
                <a:cubicBezTo>
                  <a:pt x="1067" y="726"/>
                  <a:pt x="1067" y="725"/>
                  <a:pt x="1070" y="726"/>
                </a:cubicBezTo>
                <a:cubicBezTo>
                  <a:pt x="1070" y="731"/>
                  <a:pt x="1068" y="731"/>
                  <a:pt x="1068" y="734"/>
                </a:cubicBezTo>
                <a:cubicBezTo>
                  <a:pt x="1066" y="734"/>
                  <a:pt x="1065" y="733"/>
                  <a:pt x="1062" y="733"/>
                </a:cubicBezTo>
                <a:cubicBezTo>
                  <a:pt x="1062" y="736"/>
                  <a:pt x="1063" y="737"/>
                  <a:pt x="1065" y="737"/>
                </a:cubicBezTo>
                <a:cubicBezTo>
                  <a:pt x="1065" y="740"/>
                  <a:pt x="1063" y="740"/>
                  <a:pt x="1062" y="742"/>
                </a:cubicBezTo>
                <a:cubicBezTo>
                  <a:pt x="1061" y="741"/>
                  <a:pt x="1061" y="740"/>
                  <a:pt x="1061" y="739"/>
                </a:cubicBezTo>
                <a:cubicBezTo>
                  <a:pt x="1058" y="740"/>
                  <a:pt x="1059" y="742"/>
                  <a:pt x="1059" y="745"/>
                </a:cubicBezTo>
                <a:cubicBezTo>
                  <a:pt x="1056" y="747"/>
                  <a:pt x="1056" y="753"/>
                  <a:pt x="1050" y="750"/>
                </a:cubicBezTo>
                <a:cubicBezTo>
                  <a:pt x="1051" y="749"/>
                  <a:pt x="1052" y="748"/>
                  <a:pt x="1052" y="746"/>
                </a:cubicBezTo>
                <a:cubicBezTo>
                  <a:pt x="1050" y="744"/>
                  <a:pt x="1049" y="747"/>
                  <a:pt x="1047" y="747"/>
                </a:cubicBezTo>
                <a:cubicBezTo>
                  <a:pt x="1042" y="742"/>
                  <a:pt x="1049" y="737"/>
                  <a:pt x="1054" y="736"/>
                </a:cubicBezTo>
                <a:close/>
                <a:moveTo>
                  <a:pt x="1050" y="704"/>
                </a:moveTo>
                <a:cubicBezTo>
                  <a:pt x="1047" y="705"/>
                  <a:pt x="1047" y="703"/>
                  <a:pt x="1044" y="704"/>
                </a:cubicBezTo>
                <a:cubicBezTo>
                  <a:pt x="1043" y="700"/>
                  <a:pt x="1047" y="701"/>
                  <a:pt x="1047" y="698"/>
                </a:cubicBezTo>
                <a:cubicBezTo>
                  <a:pt x="1039" y="702"/>
                  <a:pt x="1040" y="714"/>
                  <a:pt x="1031" y="716"/>
                </a:cubicBezTo>
                <a:cubicBezTo>
                  <a:pt x="1028" y="714"/>
                  <a:pt x="1033" y="711"/>
                  <a:pt x="1030" y="710"/>
                </a:cubicBezTo>
                <a:cubicBezTo>
                  <a:pt x="1022" y="710"/>
                  <a:pt x="1024" y="721"/>
                  <a:pt x="1016" y="721"/>
                </a:cubicBezTo>
                <a:cubicBezTo>
                  <a:pt x="1015" y="717"/>
                  <a:pt x="1020" y="715"/>
                  <a:pt x="1015" y="717"/>
                </a:cubicBezTo>
                <a:cubicBezTo>
                  <a:pt x="1014" y="711"/>
                  <a:pt x="1018" y="712"/>
                  <a:pt x="1020" y="710"/>
                </a:cubicBezTo>
                <a:cubicBezTo>
                  <a:pt x="1019" y="707"/>
                  <a:pt x="1018" y="711"/>
                  <a:pt x="1016" y="710"/>
                </a:cubicBezTo>
                <a:cubicBezTo>
                  <a:pt x="1017" y="705"/>
                  <a:pt x="1024" y="704"/>
                  <a:pt x="1019" y="697"/>
                </a:cubicBezTo>
                <a:cubicBezTo>
                  <a:pt x="1021" y="697"/>
                  <a:pt x="1023" y="697"/>
                  <a:pt x="1023" y="696"/>
                </a:cubicBezTo>
                <a:cubicBezTo>
                  <a:pt x="1026" y="697"/>
                  <a:pt x="1023" y="699"/>
                  <a:pt x="1023" y="701"/>
                </a:cubicBezTo>
                <a:cubicBezTo>
                  <a:pt x="1026" y="703"/>
                  <a:pt x="1026" y="700"/>
                  <a:pt x="1030" y="700"/>
                </a:cubicBezTo>
                <a:cubicBezTo>
                  <a:pt x="1038" y="705"/>
                  <a:pt x="1043" y="693"/>
                  <a:pt x="1051" y="692"/>
                </a:cubicBezTo>
                <a:cubicBezTo>
                  <a:pt x="1048" y="697"/>
                  <a:pt x="1053" y="699"/>
                  <a:pt x="1050" y="704"/>
                </a:cubicBezTo>
                <a:close/>
                <a:moveTo>
                  <a:pt x="1067" y="678"/>
                </a:moveTo>
                <a:cubicBezTo>
                  <a:pt x="1065" y="679"/>
                  <a:pt x="1065" y="678"/>
                  <a:pt x="1064" y="678"/>
                </a:cubicBezTo>
                <a:cubicBezTo>
                  <a:pt x="1064" y="675"/>
                  <a:pt x="1065" y="674"/>
                  <a:pt x="1068" y="675"/>
                </a:cubicBezTo>
                <a:cubicBezTo>
                  <a:pt x="1068" y="677"/>
                  <a:pt x="1067" y="677"/>
                  <a:pt x="1067" y="678"/>
                </a:cubicBezTo>
                <a:close/>
                <a:moveTo>
                  <a:pt x="1067" y="520"/>
                </a:moveTo>
                <a:cubicBezTo>
                  <a:pt x="1068" y="518"/>
                  <a:pt x="1069" y="516"/>
                  <a:pt x="1072" y="517"/>
                </a:cubicBezTo>
                <a:cubicBezTo>
                  <a:pt x="1072" y="519"/>
                  <a:pt x="1068" y="521"/>
                  <a:pt x="1067" y="520"/>
                </a:cubicBezTo>
                <a:close/>
                <a:moveTo>
                  <a:pt x="1100" y="574"/>
                </a:moveTo>
                <a:cubicBezTo>
                  <a:pt x="1100" y="577"/>
                  <a:pt x="1098" y="578"/>
                  <a:pt x="1095" y="578"/>
                </a:cubicBezTo>
                <a:cubicBezTo>
                  <a:pt x="1096" y="577"/>
                  <a:pt x="1097" y="574"/>
                  <a:pt x="1100" y="574"/>
                </a:cubicBezTo>
                <a:close/>
                <a:moveTo>
                  <a:pt x="1098" y="659"/>
                </a:moveTo>
                <a:cubicBezTo>
                  <a:pt x="1098" y="656"/>
                  <a:pt x="1098" y="654"/>
                  <a:pt x="1099" y="652"/>
                </a:cubicBezTo>
                <a:cubicBezTo>
                  <a:pt x="1102" y="652"/>
                  <a:pt x="1102" y="654"/>
                  <a:pt x="1104" y="653"/>
                </a:cubicBezTo>
                <a:cubicBezTo>
                  <a:pt x="1104" y="657"/>
                  <a:pt x="1101" y="658"/>
                  <a:pt x="1098" y="659"/>
                </a:cubicBezTo>
                <a:close/>
                <a:moveTo>
                  <a:pt x="1090" y="597"/>
                </a:moveTo>
                <a:cubicBezTo>
                  <a:pt x="1090" y="588"/>
                  <a:pt x="1099" y="584"/>
                  <a:pt x="1106" y="585"/>
                </a:cubicBezTo>
                <a:cubicBezTo>
                  <a:pt x="1103" y="591"/>
                  <a:pt x="1097" y="595"/>
                  <a:pt x="1090" y="597"/>
                </a:cubicBezTo>
                <a:close/>
                <a:moveTo>
                  <a:pt x="1125" y="506"/>
                </a:moveTo>
                <a:cubicBezTo>
                  <a:pt x="1125" y="509"/>
                  <a:pt x="1124" y="513"/>
                  <a:pt x="1120" y="513"/>
                </a:cubicBezTo>
                <a:cubicBezTo>
                  <a:pt x="1119" y="508"/>
                  <a:pt x="1121" y="505"/>
                  <a:pt x="1125" y="506"/>
                </a:cubicBezTo>
                <a:close/>
                <a:moveTo>
                  <a:pt x="1127" y="527"/>
                </a:moveTo>
                <a:cubicBezTo>
                  <a:pt x="1127" y="534"/>
                  <a:pt x="1121" y="535"/>
                  <a:pt x="1117" y="538"/>
                </a:cubicBezTo>
                <a:cubicBezTo>
                  <a:pt x="1116" y="536"/>
                  <a:pt x="1115" y="534"/>
                  <a:pt x="1115" y="531"/>
                </a:cubicBezTo>
                <a:cubicBezTo>
                  <a:pt x="1122" y="532"/>
                  <a:pt x="1122" y="524"/>
                  <a:pt x="1127" y="527"/>
                </a:cubicBezTo>
                <a:close/>
                <a:moveTo>
                  <a:pt x="1151" y="586"/>
                </a:moveTo>
                <a:cubicBezTo>
                  <a:pt x="1148" y="585"/>
                  <a:pt x="1151" y="579"/>
                  <a:pt x="1155" y="580"/>
                </a:cubicBezTo>
                <a:cubicBezTo>
                  <a:pt x="1155" y="583"/>
                  <a:pt x="1152" y="584"/>
                  <a:pt x="1151" y="586"/>
                </a:cubicBezTo>
                <a:close/>
                <a:moveTo>
                  <a:pt x="1151" y="561"/>
                </a:moveTo>
                <a:cubicBezTo>
                  <a:pt x="1151" y="579"/>
                  <a:pt x="1132" y="583"/>
                  <a:pt x="1119" y="585"/>
                </a:cubicBezTo>
                <a:cubicBezTo>
                  <a:pt x="1119" y="582"/>
                  <a:pt x="1117" y="580"/>
                  <a:pt x="1119" y="578"/>
                </a:cubicBezTo>
                <a:cubicBezTo>
                  <a:pt x="1116" y="578"/>
                  <a:pt x="1114" y="583"/>
                  <a:pt x="1111" y="580"/>
                </a:cubicBezTo>
                <a:cubicBezTo>
                  <a:pt x="1115" y="576"/>
                  <a:pt x="1120" y="574"/>
                  <a:pt x="1121" y="567"/>
                </a:cubicBezTo>
                <a:cubicBezTo>
                  <a:pt x="1126" y="568"/>
                  <a:pt x="1125" y="563"/>
                  <a:pt x="1129" y="562"/>
                </a:cubicBezTo>
                <a:cubicBezTo>
                  <a:pt x="1132" y="561"/>
                  <a:pt x="1130" y="565"/>
                  <a:pt x="1133" y="565"/>
                </a:cubicBezTo>
                <a:cubicBezTo>
                  <a:pt x="1139" y="558"/>
                  <a:pt x="1149" y="551"/>
                  <a:pt x="1157" y="556"/>
                </a:cubicBezTo>
                <a:cubicBezTo>
                  <a:pt x="1155" y="557"/>
                  <a:pt x="1154" y="561"/>
                  <a:pt x="1151" y="561"/>
                </a:cubicBezTo>
                <a:close/>
                <a:moveTo>
                  <a:pt x="1158" y="556"/>
                </a:moveTo>
                <a:cubicBezTo>
                  <a:pt x="1157" y="551"/>
                  <a:pt x="1163" y="553"/>
                  <a:pt x="1161" y="547"/>
                </a:cubicBezTo>
                <a:cubicBezTo>
                  <a:pt x="1165" y="547"/>
                  <a:pt x="1165" y="547"/>
                  <a:pt x="1165" y="547"/>
                </a:cubicBezTo>
                <a:cubicBezTo>
                  <a:pt x="1165" y="552"/>
                  <a:pt x="1161" y="554"/>
                  <a:pt x="1158" y="556"/>
                </a:cubicBezTo>
                <a:close/>
                <a:moveTo>
                  <a:pt x="1179" y="548"/>
                </a:moveTo>
                <a:cubicBezTo>
                  <a:pt x="1178" y="551"/>
                  <a:pt x="1177" y="552"/>
                  <a:pt x="1175" y="552"/>
                </a:cubicBezTo>
                <a:cubicBezTo>
                  <a:pt x="1175" y="550"/>
                  <a:pt x="1176" y="548"/>
                  <a:pt x="1179" y="548"/>
                </a:cubicBezTo>
                <a:close/>
                <a:moveTo>
                  <a:pt x="1177" y="514"/>
                </a:moveTo>
                <a:cubicBezTo>
                  <a:pt x="1176" y="512"/>
                  <a:pt x="1177" y="510"/>
                  <a:pt x="1178" y="509"/>
                </a:cubicBezTo>
                <a:cubicBezTo>
                  <a:pt x="1180" y="509"/>
                  <a:pt x="1180" y="511"/>
                  <a:pt x="1182" y="510"/>
                </a:cubicBezTo>
                <a:cubicBezTo>
                  <a:pt x="1182" y="513"/>
                  <a:pt x="1180" y="514"/>
                  <a:pt x="1177" y="514"/>
                </a:cubicBezTo>
                <a:close/>
                <a:moveTo>
                  <a:pt x="1112" y="747"/>
                </a:moveTo>
                <a:cubicBezTo>
                  <a:pt x="1108" y="748"/>
                  <a:pt x="1111" y="752"/>
                  <a:pt x="1113" y="754"/>
                </a:cubicBezTo>
                <a:cubicBezTo>
                  <a:pt x="1113" y="752"/>
                  <a:pt x="1114" y="752"/>
                  <a:pt x="1114" y="750"/>
                </a:cubicBezTo>
                <a:cubicBezTo>
                  <a:pt x="1113" y="749"/>
                  <a:pt x="1112" y="749"/>
                  <a:pt x="1112" y="747"/>
                </a:cubicBezTo>
                <a:close/>
                <a:moveTo>
                  <a:pt x="700" y="1082"/>
                </a:moveTo>
                <a:cubicBezTo>
                  <a:pt x="699" y="1085"/>
                  <a:pt x="702" y="1084"/>
                  <a:pt x="702" y="1085"/>
                </a:cubicBezTo>
                <a:cubicBezTo>
                  <a:pt x="704" y="1082"/>
                  <a:pt x="712" y="1083"/>
                  <a:pt x="715" y="1081"/>
                </a:cubicBezTo>
                <a:cubicBezTo>
                  <a:pt x="710" y="1075"/>
                  <a:pt x="707" y="1081"/>
                  <a:pt x="700" y="1082"/>
                </a:cubicBezTo>
                <a:close/>
                <a:moveTo>
                  <a:pt x="927" y="95"/>
                </a:moveTo>
                <a:cubicBezTo>
                  <a:pt x="937" y="94"/>
                  <a:pt x="932" y="90"/>
                  <a:pt x="927" y="95"/>
                </a:cubicBezTo>
                <a:close/>
                <a:moveTo>
                  <a:pt x="1147" y="166"/>
                </a:moveTo>
                <a:cubicBezTo>
                  <a:pt x="1143" y="165"/>
                  <a:pt x="1136" y="171"/>
                  <a:pt x="1141" y="174"/>
                </a:cubicBezTo>
                <a:cubicBezTo>
                  <a:pt x="1143" y="172"/>
                  <a:pt x="1142" y="167"/>
                  <a:pt x="1147" y="167"/>
                </a:cubicBezTo>
                <a:cubicBezTo>
                  <a:pt x="1147" y="167"/>
                  <a:pt x="1148" y="166"/>
                  <a:pt x="1147" y="166"/>
                </a:cubicBezTo>
                <a:close/>
                <a:moveTo>
                  <a:pt x="959" y="188"/>
                </a:moveTo>
                <a:cubicBezTo>
                  <a:pt x="961" y="182"/>
                  <a:pt x="971" y="177"/>
                  <a:pt x="976" y="181"/>
                </a:cubicBezTo>
                <a:cubicBezTo>
                  <a:pt x="981" y="176"/>
                  <a:pt x="993" y="173"/>
                  <a:pt x="994" y="167"/>
                </a:cubicBezTo>
                <a:cubicBezTo>
                  <a:pt x="979" y="168"/>
                  <a:pt x="971" y="179"/>
                  <a:pt x="957" y="183"/>
                </a:cubicBezTo>
                <a:cubicBezTo>
                  <a:pt x="957" y="185"/>
                  <a:pt x="957" y="187"/>
                  <a:pt x="959" y="188"/>
                </a:cubicBezTo>
                <a:close/>
                <a:moveTo>
                  <a:pt x="1152" y="259"/>
                </a:moveTo>
                <a:cubicBezTo>
                  <a:pt x="1152" y="256"/>
                  <a:pt x="1155" y="255"/>
                  <a:pt x="1157" y="253"/>
                </a:cubicBezTo>
                <a:cubicBezTo>
                  <a:pt x="1154" y="251"/>
                  <a:pt x="1151" y="249"/>
                  <a:pt x="1147" y="249"/>
                </a:cubicBezTo>
                <a:cubicBezTo>
                  <a:pt x="1148" y="254"/>
                  <a:pt x="1151" y="256"/>
                  <a:pt x="1153" y="255"/>
                </a:cubicBezTo>
                <a:cubicBezTo>
                  <a:pt x="1152" y="257"/>
                  <a:pt x="1148" y="258"/>
                  <a:pt x="1152" y="259"/>
                </a:cubicBezTo>
                <a:close/>
                <a:moveTo>
                  <a:pt x="1192" y="338"/>
                </a:moveTo>
                <a:cubicBezTo>
                  <a:pt x="1197" y="336"/>
                  <a:pt x="1200" y="334"/>
                  <a:pt x="1203" y="331"/>
                </a:cubicBezTo>
                <a:cubicBezTo>
                  <a:pt x="1200" y="333"/>
                  <a:pt x="1191" y="334"/>
                  <a:pt x="1192" y="338"/>
                </a:cubicBezTo>
                <a:close/>
                <a:moveTo>
                  <a:pt x="1219" y="382"/>
                </a:moveTo>
                <a:cubicBezTo>
                  <a:pt x="1223" y="382"/>
                  <a:pt x="1228" y="384"/>
                  <a:pt x="1231" y="378"/>
                </a:cubicBezTo>
                <a:cubicBezTo>
                  <a:pt x="1228" y="377"/>
                  <a:pt x="1226" y="381"/>
                  <a:pt x="1225" y="378"/>
                </a:cubicBezTo>
                <a:cubicBezTo>
                  <a:pt x="1228" y="377"/>
                  <a:pt x="1230" y="375"/>
                  <a:pt x="1232" y="374"/>
                </a:cubicBezTo>
                <a:cubicBezTo>
                  <a:pt x="1229" y="375"/>
                  <a:pt x="1226" y="375"/>
                  <a:pt x="1223" y="373"/>
                </a:cubicBezTo>
                <a:cubicBezTo>
                  <a:pt x="1223" y="377"/>
                  <a:pt x="1219" y="378"/>
                  <a:pt x="1219" y="382"/>
                </a:cubicBezTo>
                <a:close/>
                <a:moveTo>
                  <a:pt x="1162" y="385"/>
                </a:moveTo>
                <a:cubicBezTo>
                  <a:pt x="1170" y="385"/>
                  <a:pt x="1172" y="376"/>
                  <a:pt x="1179" y="378"/>
                </a:cubicBezTo>
                <a:cubicBezTo>
                  <a:pt x="1175" y="373"/>
                  <a:pt x="1166" y="382"/>
                  <a:pt x="1162" y="385"/>
                </a:cubicBezTo>
                <a:close/>
                <a:moveTo>
                  <a:pt x="1215" y="381"/>
                </a:moveTo>
                <a:cubicBezTo>
                  <a:pt x="1213" y="381"/>
                  <a:pt x="1202" y="379"/>
                  <a:pt x="1201" y="387"/>
                </a:cubicBezTo>
                <a:cubicBezTo>
                  <a:pt x="1204" y="387"/>
                  <a:pt x="1207" y="387"/>
                  <a:pt x="1208" y="390"/>
                </a:cubicBezTo>
                <a:cubicBezTo>
                  <a:pt x="1204" y="391"/>
                  <a:pt x="1203" y="394"/>
                  <a:pt x="1199" y="394"/>
                </a:cubicBezTo>
                <a:cubicBezTo>
                  <a:pt x="1201" y="396"/>
                  <a:pt x="1205" y="392"/>
                  <a:pt x="1208" y="390"/>
                </a:cubicBezTo>
                <a:cubicBezTo>
                  <a:pt x="1211" y="390"/>
                  <a:pt x="1213" y="390"/>
                  <a:pt x="1213" y="388"/>
                </a:cubicBezTo>
                <a:cubicBezTo>
                  <a:pt x="1212" y="387"/>
                  <a:pt x="1209" y="389"/>
                  <a:pt x="1209" y="387"/>
                </a:cubicBezTo>
                <a:cubicBezTo>
                  <a:pt x="1209" y="383"/>
                  <a:pt x="1214" y="384"/>
                  <a:pt x="1215" y="381"/>
                </a:cubicBezTo>
                <a:close/>
                <a:moveTo>
                  <a:pt x="1267" y="409"/>
                </a:moveTo>
                <a:cubicBezTo>
                  <a:pt x="1269" y="403"/>
                  <a:pt x="1274" y="398"/>
                  <a:pt x="1282" y="398"/>
                </a:cubicBezTo>
                <a:cubicBezTo>
                  <a:pt x="1285" y="394"/>
                  <a:pt x="1291" y="392"/>
                  <a:pt x="1287" y="393"/>
                </a:cubicBezTo>
                <a:cubicBezTo>
                  <a:pt x="1282" y="394"/>
                  <a:pt x="1262" y="406"/>
                  <a:pt x="1255" y="404"/>
                </a:cubicBezTo>
                <a:cubicBezTo>
                  <a:pt x="1255" y="405"/>
                  <a:pt x="1258" y="405"/>
                  <a:pt x="1257" y="407"/>
                </a:cubicBezTo>
                <a:cubicBezTo>
                  <a:pt x="1253" y="407"/>
                  <a:pt x="1253" y="410"/>
                  <a:pt x="1251" y="412"/>
                </a:cubicBezTo>
                <a:cubicBezTo>
                  <a:pt x="1256" y="414"/>
                  <a:pt x="1259" y="407"/>
                  <a:pt x="1267" y="409"/>
                </a:cubicBezTo>
                <a:close/>
                <a:moveTo>
                  <a:pt x="1230" y="407"/>
                </a:moveTo>
                <a:cubicBezTo>
                  <a:pt x="1229" y="408"/>
                  <a:pt x="1226" y="408"/>
                  <a:pt x="1226" y="406"/>
                </a:cubicBezTo>
                <a:cubicBezTo>
                  <a:pt x="1226" y="404"/>
                  <a:pt x="1230" y="405"/>
                  <a:pt x="1230" y="403"/>
                </a:cubicBezTo>
                <a:cubicBezTo>
                  <a:pt x="1229" y="403"/>
                  <a:pt x="1229" y="401"/>
                  <a:pt x="1229" y="400"/>
                </a:cubicBezTo>
                <a:cubicBezTo>
                  <a:pt x="1226" y="401"/>
                  <a:pt x="1224" y="401"/>
                  <a:pt x="1223" y="399"/>
                </a:cubicBezTo>
                <a:cubicBezTo>
                  <a:pt x="1220" y="402"/>
                  <a:pt x="1210" y="404"/>
                  <a:pt x="1218" y="404"/>
                </a:cubicBezTo>
                <a:cubicBezTo>
                  <a:pt x="1216" y="405"/>
                  <a:pt x="1214" y="405"/>
                  <a:pt x="1214" y="408"/>
                </a:cubicBezTo>
                <a:cubicBezTo>
                  <a:pt x="1216" y="408"/>
                  <a:pt x="1217" y="407"/>
                  <a:pt x="1217" y="408"/>
                </a:cubicBezTo>
                <a:cubicBezTo>
                  <a:pt x="1217" y="411"/>
                  <a:pt x="1214" y="412"/>
                  <a:pt x="1214" y="415"/>
                </a:cubicBezTo>
                <a:cubicBezTo>
                  <a:pt x="1219" y="416"/>
                  <a:pt x="1229" y="415"/>
                  <a:pt x="1230" y="407"/>
                </a:cubicBezTo>
                <a:close/>
                <a:moveTo>
                  <a:pt x="1230" y="406"/>
                </a:moveTo>
                <a:cubicBezTo>
                  <a:pt x="1230" y="406"/>
                  <a:pt x="1230" y="407"/>
                  <a:pt x="1230" y="407"/>
                </a:cubicBezTo>
                <a:cubicBezTo>
                  <a:pt x="1230" y="407"/>
                  <a:pt x="1230" y="406"/>
                  <a:pt x="1230" y="406"/>
                </a:cubicBezTo>
                <a:close/>
                <a:moveTo>
                  <a:pt x="1245" y="418"/>
                </a:moveTo>
                <a:cubicBezTo>
                  <a:pt x="1244" y="416"/>
                  <a:pt x="1245" y="414"/>
                  <a:pt x="1246" y="414"/>
                </a:cubicBezTo>
                <a:cubicBezTo>
                  <a:pt x="1249" y="415"/>
                  <a:pt x="1250" y="410"/>
                  <a:pt x="1248" y="413"/>
                </a:cubicBezTo>
                <a:cubicBezTo>
                  <a:pt x="1243" y="414"/>
                  <a:pt x="1239" y="417"/>
                  <a:pt x="1234" y="419"/>
                </a:cubicBezTo>
                <a:cubicBezTo>
                  <a:pt x="1238" y="422"/>
                  <a:pt x="1241" y="415"/>
                  <a:pt x="1245" y="418"/>
                </a:cubicBezTo>
                <a:close/>
                <a:moveTo>
                  <a:pt x="1167" y="425"/>
                </a:moveTo>
                <a:cubicBezTo>
                  <a:pt x="1171" y="423"/>
                  <a:pt x="1175" y="421"/>
                  <a:pt x="1178" y="418"/>
                </a:cubicBezTo>
                <a:cubicBezTo>
                  <a:pt x="1174" y="420"/>
                  <a:pt x="1169" y="421"/>
                  <a:pt x="1167" y="425"/>
                </a:cubicBezTo>
                <a:close/>
                <a:moveTo>
                  <a:pt x="1136" y="429"/>
                </a:moveTo>
                <a:cubicBezTo>
                  <a:pt x="1130" y="428"/>
                  <a:pt x="1127" y="435"/>
                  <a:pt x="1123" y="432"/>
                </a:cubicBezTo>
                <a:cubicBezTo>
                  <a:pt x="1123" y="429"/>
                  <a:pt x="1128" y="430"/>
                  <a:pt x="1128" y="427"/>
                </a:cubicBezTo>
                <a:cubicBezTo>
                  <a:pt x="1123" y="425"/>
                  <a:pt x="1110" y="427"/>
                  <a:pt x="1108" y="434"/>
                </a:cubicBezTo>
                <a:cubicBezTo>
                  <a:pt x="1111" y="435"/>
                  <a:pt x="1116" y="438"/>
                  <a:pt x="1114" y="441"/>
                </a:cubicBezTo>
                <a:cubicBezTo>
                  <a:pt x="1117" y="442"/>
                  <a:pt x="1120" y="438"/>
                  <a:pt x="1121" y="440"/>
                </a:cubicBezTo>
                <a:cubicBezTo>
                  <a:pt x="1120" y="441"/>
                  <a:pt x="1119" y="442"/>
                  <a:pt x="1118" y="443"/>
                </a:cubicBezTo>
                <a:cubicBezTo>
                  <a:pt x="1114" y="440"/>
                  <a:pt x="1108" y="449"/>
                  <a:pt x="1104" y="452"/>
                </a:cubicBezTo>
                <a:cubicBezTo>
                  <a:pt x="1107" y="452"/>
                  <a:pt x="1110" y="451"/>
                  <a:pt x="1109" y="455"/>
                </a:cubicBezTo>
                <a:cubicBezTo>
                  <a:pt x="1106" y="455"/>
                  <a:pt x="1105" y="452"/>
                  <a:pt x="1103" y="455"/>
                </a:cubicBezTo>
                <a:cubicBezTo>
                  <a:pt x="1103" y="458"/>
                  <a:pt x="1103" y="460"/>
                  <a:pt x="1105" y="462"/>
                </a:cubicBezTo>
                <a:cubicBezTo>
                  <a:pt x="1110" y="457"/>
                  <a:pt x="1118" y="457"/>
                  <a:pt x="1120" y="450"/>
                </a:cubicBezTo>
                <a:cubicBezTo>
                  <a:pt x="1123" y="450"/>
                  <a:pt x="1127" y="446"/>
                  <a:pt x="1124" y="445"/>
                </a:cubicBezTo>
                <a:cubicBezTo>
                  <a:pt x="1122" y="447"/>
                  <a:pt x="1120" y="449"/>
                  <a:pt x="1117" y="450"/>
                </a:cubicBezTo>
                <a:cubicBezTo>
                  <a:pt x="1117" y="449"/>
                  <a:pt x="1116" y="449"/>
                  <a:pt x="1116" y="448"/>
                </a:cubicBezTo>
                <a:cubicBezTo>
                  <a:pt x="1117" y="447"/>
                  <a:pt x="1117" y="446"/>
                  <a:pt x="1118" y="445"/>
                </a:cubicBezTo>
                <a:cubicBezTo>
                  <a:pt x="1119" y="448"/>
                  <a:pt x="1121" y="444"/>
                  <a:pt x="1124" y="445"/>
                </a:cubicBezTo>
                <a:cubicBezTo>
                  <a:pt x="1124" y="442"/>
                  <a:pt x="1124" y="442"/>
                  <a:pt x="1126" y="439"/>
                </a:cubicBezTo>
                <a:cubicBezTo>
                  <a:pt x="1124" y="437"/>
                  <a:pt x="1122" y="439"/>
                  <a:pt x="1122" y="438"/>
                </a:cubicBezTo>
                <a:cubicBezTo>
                  <a:pt x="1125" y="433"/>
                  <a:pt x="1132" y="433"/>
                  <a:pt x="1136" y="429"/>
                </a:cubicBezTo>
                <a:close/>
                <a:moveTo>
                  <a:pt x="1094" y="442"/>
                </a:moveTo>
                <a:cubicBezTo>
                  <a:pt x="1090" y="444"/>
                  <a:pt x="1079" y="444"/>
                  <a:pt x="1080" y="448"/>
                </a:cubicBezTo>
                <a:cubicBezTo>
                  <a:pt x="1085" y="447"/>
                  <a:pt x="1095" y="442"/>
                  <a:pt x="1094" y="442"/>
                </a:cubicBezTo>
                <a:close/>
                <a:moveTo>
                  <a:pt x="1002" y="455"/>
                </a:moveTo>
                <a:cubicBezTo>
                  <a:pt x="999" y="456"/>
                  <a:pt x="995" y="456"/>
                  <a:pt x="995" y="460"/>
                </a:cubicBezTo>
                <a:cubicBezTo>
                  <a:pt x="999" y="460"/>
                  <a:pt x="999" y="456"/>
                  <a:pt x="1002" y="455"/>
                </a:cubicBezTo>
                <a:close/>
                <a:moveTo>
                  <a:pt x="1126" y="464"/>
                </a:moveTo>
                <a:cubicBezTo>
                  <a:pt x="1127" y="462"/>
                  <a:pt x="1129" y="462"/>
                  <a:pt x="1131" y="462"/>
                </a:cubicBezTo>
                <a:cubicBezTo>
                  <a:pt x="1131" y="457"/>
                  <a:pt x="1126" y="460"/>
                  <a:pt x="1125" y="462"/>
                </a:cubicBezTo>
                <a:cubicBezTo>
                  <a:pt x="1127" y="462"/>
                  <a:pt x="1125" y="464"/>
                  <a:pt x="1126" y="464"/>
                </a:cubicBezTo>
                <a:close/>
                <a:moveTo>
                  <a:pt x="1234" y="521"/>
                </a:moveTo>
                <a:cubicBezTo>
                  <a:pt x="1230" y="525"/>
                  <a:pt x="1219" y="527"/>
                  <a:pt x="1218" y="531"/>
                </a:cubicBezTo>
                <a:cubicBezTo>
                  <a:pt x="1216" y="534"/>
                  <a:pt x="1197" y="535"/>
                  <a:pt x="1192" y="546"/>
                </a:cubicBezTo>
                <a:cubicBezTo>
                  <a:pt x="1199" y="545"/>
                  <a:pt x="1205" y="540"/>
                  <a:pt x="1212" y="536"/>
                </a:cubicBezTo>
                <a:cubicBezTo>
                  <a:pt x="1220" y="532"/>
                  <a:pt x="1232" y="529"/>
                  <a:pt x="1234" y="521"/>
                </a:cubicBezTo>
                <a:close/>
                <a:moveTo>
                  <a:pt x="162" y="592"/>
                </a:moveTo>
                <a:cubicBezTo>
                  <a:pt x="153" y="594"/>
                  <a:pt x="146" y="599"/>
                  <a:pt x="141" y="605"/>
                </a:cubicBezTo>
                <a:cubicBezTo>
                  <a:pt x="144" y="605"/>
                  <a:pt x="145" y="604"/>
                  <a:pt x="147" y="607"/>
                </a:cubicBezTo>
                <a:cubicBezTo>
                  <a:pt x="147" y="609"/>
                  <a:pt x="143" y="611"/>
                  <a:pt x="145" y="612"/>
                </a:cubicBezTo>
                <a:cubicBezTo>
                  <a:pt x="146" y="609"/>
                  <a:pt x="150" y="609"/>
                  <a:pt x="152" y="608"/>
                </a:cubicBezTo>
                <a:cubicBezTo>
                  <a:pt x="152" y="605"/>
                  <a:pt x="150" y="603"/>
                  <a:pt x="151" y="599"/>
                </a:cubicBezTo>
                <a:cubicBezTo>
                  <a:pt x="152" y="599"/>
                  <a:pt x="152" y="598"/>
                  <a:pt x="153" y="598"/>
                </a:cubicBezTo>
                <a:cubicBezTo>
                  <a:pt x="157" y="600"/>
                  <a:pt x="162" y="596"/>
                  <a:pt x="162" y="592"/>
                </a:cubicBezTo>
                <a:close/>
                <a:moveTo>
                  <a:pt x="202" y="660"/>
                </a:moveTo>
                <a:cubicBezTo>
                  <a:pt x="200" y="659"/>
                  <a:pt x="200" y="657"/>
                  <a:pt x="197" y="658"/>
                </a:cubicBezTo>
                <a:cubicBezTo>
                  <a:pt x="197" y="659"/>
                  <a:pt x="195" y="663"/>
                  <a:pt x="196" y="663"/>
                </a:cubicBezTo>
                <a:cubicBezTo>
                  <a:pt x="196" y="659"/>
                  <a:pt x="201" y="662"/>
                  <a:pt x="202" y="660"/>
                </a:cubicBezTo>
                <a:close/>
                <a:moveTo>
                  <a:pt x="1186" y="672"/>
                </a:moveTo>
                <a:cubicBezTo>
                  <a:pt x="1184" y="675"/>
                  <a:pt x="1182" y="676"/>
                  <a:pt x="1178" y="677"/>
                </a:cubicBezTo>
                <a:cubicBezTo>
                  <a:pt x="1178" y="676"/>
                  <a:pt x="1177" y="675"/>
                  <a:pt x="1177" y="675"/>
                </a:cubicBezTo>
                <a:cubicBezTo>
                  <a:pt x="1178" y="672"/>
                  <a:pt x="1178" y="670"/>
                  <a:pt x="1178" y="666"/>
                </a:cubicBezTo>
                <a:cubicBezTo>
                  <a:pt x="1172" y="668"/>
                  <a:pt x="1168" y="672"/>
                  <a:pt x="1164" y="676"/>
                </a:cubicBezTo>
                <a:cubicBezTo>
                  <a:pt x="1165" y="679"/>
                  <a:pt x="1171" y="677"/>
                  <a:pt x="1173" y="678"/>
                </a:cubicBezTo>
                <a:cubicBezTo>
                  <a:pt x="1173" y="683"/>
                  <a:pt x="1173" y="683"/>
                  <a:pt x="1173" y="683"/>
                </a:cubicBezTo>
                <a:cubicBezTo>
                  <a:pt x="1179" y="681"/>
                  <a:pt x="1186" y="676"/>
                  <a:pt x="1186" y="672"/>
                </a:cubicBezTo>
                <a:close/>
                <a:moveTo>
                  <a:pt x="1169" y="675"/>
                </a:moveTo>
                <a:cubicBezTo>
                  <a:pt x="1169" y="671"/>
                  <a:pt x="1173" y="671"/>
                  <a:pt x="1176" y="670"/>
                </a:cubicBezTo>
                <a:cubicBezTo>
                  <a:pt x="1176" y="673"/>
                  <a:pt x="1175" y="673"/>
                  <a:pt x="1175" y="676"/>
                </a:cubicBezTo>
                <a:cubicBezTo>
                  <a:pt x="1173" y="676"/>
                  <a:pt x="1171" y="676"/>
                  <a:pt x="1169" y="675"/>
                </a:cubicBezTo>
                <a:close/>
                <a:moveTo>
                  <a:pt x="1045" y="783"/>
                </a:moveTo>
                <a:cubicBezTo>
                  <a:pt x="1045" y="786"/>
                  <a:pt x="1040" y="792"/>
                  <a:pt x="1038" y="787"/>
                </a:cubicBezTo>
                <a:cubicBezTo>
                  <a:pt x="1035" y="787"/>
                  <a:pt x="1035" y="790"/>
                  <a:pt x="1034" y="792"/>
                </a:cubicBezTo>
                <a:cubicBezTo>
                  <a:pt x="1037" y="790"/>
                  <a:pt x="1034" y="795"/>
                  <a:pt x="1037" y="795"/>
                </a:cubicBezTo>
                <a:cubicBezTo>
                  <a:pt x="1037" y="792"/>
                  <a:pt x="1040" y="793"/>
                  <a:pt x="1042" y="793"/>
                </a:cubicBezTo>
                <a:cubicBezTo>
                  <a:pt x="1040" y="788"/>
                  <a:pt x="1043" y="786"/>
                  <a:pt x="1048" y="786"/>
                </a:cubicBezTo>
                <a:cubicBezTo>
                  <a:pt x="1048" y="785"/>
                  <a:pt x="1049" y="784"/>
                  <a:pt x="1049" y="783"/>
                </a:cubicBezTo>
                <a:cubicBezTo>
                  <a:pt x="1047" y="784"/>
                  <a:pt x="1048" y="784"/>
                  <a:pt x="1045" y="783"/>
                </a:cubicBezTo>
                <a:close/>
                <a:moveTo>
                  <a:pt x="1192" y="801"/>
                </a:moveTo>
                <a:cubicBezTo>
                  <a:pt x="1193" y="799"/>
                  <a:pt x="1191" y="795"/>
                  <a:pt x="1196" y="794"/>
                </a:cubicBezTo>
                <a:cubicBezTo>
                  <a:pt x="1194" y="792"/>
                  <a:pt x="1191" y="795"/>
                  <a:pt x="1190" y="796"/>
                </a:cubicBezTo>
                <a:cubicBezTo>
                  <a:pt x="1191" y="797"/>
                  <a:pt x="1189" y="798"/>
                  <a:pt x="1190" y="799"/>
                </a:cubicBezTo>
                <a:cubicBezTo>
                  <a:pt x="1191" y="800"/>
                  <a:pt x="1192" y="800"/>
                  <a:pt x="1192" y="801"/>
                </a:cubicBezTo>
                <a:close/>
                <a:moveTo>
                  <a:pt x="1191" y="802"/>
                </a:moveTo>
                <a:cubicBezTo>
                  <a:pt x="1192" y="802"/>
                  <a:pt x="1192" y="801"/>
                  <a:pt x="1192" y="801"/>
                </a:cubicBezTo>
                <a:cubicBezTo>
                  <a:pt x="1192" y="801"/>
                  <a:pt x="1191" y="801"/>
                  <a:pt x="1191" y="802"/>
                </a:cubicBezTo>
                <a:close/>
                <a:moveTo>
                  <a:pt x="1192" y="801"/>
                </a:moveTo>
                <a:cubicBezTo>
                  <a:pt x="1192" y="801"/>
                  <a:pt x="1192" y="801"/>
                  <a:pt x="1192" y="801"/>
                </a:cubicBezTo>
                <a:cubicBezTo>
                  <a:pt x="1192" y="801"/>
                  <a:pt x="1192" y="801"/>
                  <a:pt x="1192" y="801"/>
                </a:cubicBezTo>
                <a:cubicBezTo>
                  <a:pt x="1192" y="801"/>
                  <a:pt x="1192" y="801"/>
                  <a:pt x="1192" y="801"/>
                </a:cubicBezTo>
                <a:close/>
                <a:moveTo>
                  <a:pt x="1117" y="848"/>
                </a:moveTo>
                <a:cubicBezTo>
                  <a:pt x="1117" y="847"/>
                  <a:pt x="1117" y="846"/>
                  <a:pt x="1118" y="846"/>
                </a:cubicBezTo>
                <a:cubicBezTo>
                  <a:pt x="1117" y="846"/>
                  <a:pt x="1117" y="846"/>
                  <a:pt x="1117" y="846"/>
                </a:cubicBezTo>
                <a:lnTo>
                  <a:pt x="1117" y="848"/>
                </a:lnTo>
                <a:close/>
                <a:moveTo>
                  <a:pt x="1138" y="833"/>
                </a:moveTo>
                <a:cubicBezTo>
                  <a:pt x="1136" y="833"/>
                  <a:pt x="1136" y="831"/>
                  <a:pt x="1136" y="831"/>
                </a:cubicBezTo>
                <a:cubicBezTo>
                  <a:pt x="1133" y="838"/>
                  <a:pt x="1121" y="840"/>
                  <a:pt x="1118" y="846"/>
                </a:cubicBezTo>
                <a:cubicBezTo>
                  <a:pt x="1124" y="846"/>
                  <a:pt x="1124" y="846"/>
                  <a:pt x="1124" y="846"/>
                </a:cubicBezTo>
                <a:cubicBezTo>
                  <a:pt x="1127" y="843"/>
                  <a:pt x="1131" y="834"/>
                  <a:pt x="1136" y="838"/>
                </a:cubicBezTo>
                <a:cubicBezTo>
                  <a:pt x="1135" y="835"/>
                  <a:pt x="1139" y="836"/>
                  <a:pt x="1138" y="833"/>
                </a:cubicBezTo>
                <a:close/>
                <a:moveTo>
                  <a:pt x="117" y="847"/>
                </a:moveTo>
                <a:cubicBezTo>
                  <a:pt x="113" y="845"/>
                  <a:pt x="109" y="848"/>
                  <a:pt x="108" y="851"/>
                </a:cubicBezTo>
                <a:cubicBezTo>
                  <a:pt x="113" y="849"/>
                  <a:pt x="117" y="847"/>
                  <a:pt x="121" y="846"/>
                </a:cubicBezTo>
                <a:cubicBezTo>
                  <a:pt x="130" y="844"/>
                  <a:pt x="129" y="845"/>
                  <a:pt x="134" y="836"/>
                </a:cubicBezTo>
                <a:cubicBezTo>
                  <a:pt x="134" y="836"/>
                  <a:pt x="136" y="837"/>
                  <a:pt x="136" y="835"/>
                </a:cubicBezTo>
                <a:cubicBezTo>
                  <a:pt x="133" y="837"/>
                  <a:pt x="134" y="833"/>
                  <a:pt x="131" y="834"/>
                </a:cubicBezTo>
                <a:cubicBezTo>
                  <a:pt x="126" y="837"/>
                  <a:pt x="121" y="841"/>
                  <a:pt x="117" y="847"/>
                </a:cubicBezTo>
                <a:close/>
                <a:moveTo>
                  <a:pt x="167" y="840"/>
                </a:moveTo>
                <a:cubicBezTo>
                  <a:pt x="167" y="844"/>
                  <a:pt x="160" y="841"/>
                  <a:pt x="160" y="845"/>
                </a:cubicBezTo>
                <a:cubicBezTo>
                  <a:pt x="163" y="845"/>
                  <a:pt x="163" y="843"/>
                  <a:pt x="165" y="845"/>
                </a:cubicBezTo>
                <a:cubicBezTo>
                  <a:pt x="164" y="842"/>
                  <a:pt x="170" y="842"/>
                  <a:pt x="167" y="840"/>
                </a:cubicBezTo>
                <a:close/>
                <a:moveTo>
                  <a:pt x="149" y="845"/>
                </a:moveTo>
                <a:cubicBezTo>
                  <a:pt x="142" y="845"/>
                  <a:pt x="132" y="851"/>
                  <a:pt x="129" y="858"/>
                </a:cubicBezTo>
                <a:cubicBezTo>
                  <a:pt x="126" y="858"/>
                  <a:pt x="125" y="857"/>
                  <a:pt x="123" y="857"/>
                </a:cubicBezTo>
                <a:cubicBezTo>
                  <a:pt x="114" y="866"/>
                  <a:pt x="103" y="873"/>
                  <a:pt x="93" y="882"/>
                </a:cubicBezTo>
                <a:cubicBezTo>
                  <a:pt x="105" y="872"/>
                  <a:pt x="122" y="871"/>
                  <a:pt x="133" y="860"/>
                </a:cubicBezTo>
                <a:cubicBezTo>
                  <a:pt x="132" y="860"/>
                  <a:pt x="130" y="860"/>
                  <a:pt x="130" y="858"/>
                </a:cubicBezTo>
                <a:cubicBezTo>
                  <a:pt x="135" y="852"/>
                  <a:pt x="145" y="851"/>
                  <a:pt x="149" y="845"/>
                </a:cubicBezTo>
                <a:close/>
                <a:moveTo>
                  <a:pt x="1051" y="939"/>
                </a:moveTo>
                <a:cubicBezTo>
                  <a:pt x="1054" y="938"/>
                  <a:pt x="1056" y="936"/>
                  <a:pt x="1058" y="934"/>
                </a:cubicBezTo>
                <a:cubicBezTo>
                  <a:pt x="1062" y="934"/>
                  <a:pt x="1062" y="937"/>
                  <a:pt x="1062" y="939"/>
                </a:cubicBezTo>
                <a:cubicBezTo>
                  <a:pt x="1063" y="936"/>
                  <a:pt x="1066" y="938"/>
                  <a:pt x="1068" y="939"/>
                </a:cubicBezTo>
                <a:cubicBezTo>
                  <a:pt x="1068" y="936"/>
                  <a:pt x="1070" y="935"/>
                  <a:pt x="1070" y="932"/>
                </a:cubicBezTo>
                <a:cubicBezTo>
                  <a:pt x="1066" y="927"/>
                  <a:pt x="1075" y="910"/>
                  <a:pt x="1082" y="916"/>
                </a:cubicBezTo>
                <a:cubicBezTo>
                  <a:pt x="1082" y="922"/>
                  <a:pt x="1072" y="926"/>
                  <a:pt x="1076" y="930"/>
                </a:cubicBezTo>
                <a:cubicBezTo>
                  <a:pt x="1081" y="925"/>
                  <a:pt x="1097" y="922"/>
                  <a:pt x="1097" y="913"/>
                </a:cubicBezTo>
                <a:cubicBezTo>
                  <a:pt x="1095" y="914"/>
                  <a:pt x="1097" y="910"/>
                  <a:pt x="1094" y="910"/>
                </a:cubicBezTo>
                <a:cubicBezTo>
                  <a:pt x="1096" y="907"/>
                  <a:pt x="1093" y="906"/>
                  <a:pt x="1097" y="905"/>
                </a:cubicBezTo>
                <a:cubicBezTo>
                  <a:pt x="1097" y="903"/>
                  <a:pt x="1095" y="902"/>
                  <a:pt x="1096" y="900"/>
                </a:cubicBezTo>
                <a:cubicBezTo>
                  <a:pt x="1093" y="901"/>
                  <a:pt x="1094" y="897"/>
                  <a:pt x="1092" y="897"/>
                </a:cubicBezTo>
                <a:cubicBezTo>
                  <a:pt x="1091" y="902"/>
                  <a:pt x="1088" y="905"/>
                  <a:pt x="1084" y="910"/>
                </a:cubicBezTo>
                <a:cubicBezTo>
                  <a:pt x="1082" y="907"/>
                  <a:pt x="1081" y="912"/>
                  <a:pt x="1078" y="912"/>
                </a:cubicBezTo>
                <a:cubicBezTo>
                  <a:pt x="1078" y="909"/>
                  <a:pt x="1078" y="908"/>
                  <a:pt x="1077" y="907"/>
                </a:cubicBezTo>
                <a:cubicBezTo>
                  <a:pt x="1094" y="892"/>
                  <a:pt x="1113" y="879"/>
                  <a:pt x="1135" y="870"/>
                </a:cubicBezTo>
                <a:cubicBezTo>
                  <a:pt x="1133" y="867"/>
                  <a:pt x="1137" y="866"/>
                  <a:pt x="1135" y="865"/>
                </a:cubicBezTo>
                <a:cubicBezTo>
                  <a:pt x="1135" y="867"/>
                  <a:pt x="1130" y="867"/>
                  <a:pt x="1132" y="864"/>
                </a:cubicBezTo>
                <a:cubicBezTo>
                  <a:pt x="1129" y="865"/>
                  <a:pt x="1125" y="870"/>
                  <a:pt x="1121" y="867"/>
                </a:cubicBezTo>
                <a:cubicBezTo>
                  <a:pt x="1120" y="864"/>
                  <a:pt x="1122" y="865"/>
                  <a:pt x="1123" y="863"/>
                </a:cubicBezTo>
                <a:cubicBezTo>
                  <a:pt x="1119" y="863"/>
                  <a:pt x="1115" y="868"/>
                  <a:pt x="1114" y="861"/>
                </a:cubicBezTo>
                <a:cubicBezTo>
                  <a:pt x="1116" y="862"/>
                  <a:pt x="1115" y="864"/>
                  <a:pt x="1118" y="863"/>
                </a:cubicBezTo>
                <a:cubicBezTo>
                  <a:pt x="1118" y="862"/>
                  <a:pt x="1117" y="861"/>
                  <a:pt x="1117" y="860"/>
                </a:cubicBezTo>
                <a:cubicBezTo>
                  <a:pt x="1115" y="859"/>
                  <a:pt x="1113" y="859"/>
                  <a:pt x="1112" y="860"/>
                </a:cubicBezTo>
                <a:cubicBezTo>
                  <a:pt x="1111" y="858"/>
                  <a:pt x="1109" y="857"/>
                  <a:pt x="1109" y="855"/>
                </a:cubicBezTo>
                <a:cubicBezTo>
                  <a:pt x="1111" y="853"/>
                  <a:pt x="1111" y="849"/>
                  <a:pt x="1114" y="848"/>
                </a:cubicBezTo>
                <a:cubicBezTo>
                  <a:pt x="1107" y="845"/>
                  <a:pt x="1101" y="858"/>
                  <a:pt x="1096" y="851"/>
                </a:cubicBezTo>
                <a:cubicBezTo>
                  <a:pt x="1095" y="854"/>
                  <a:pt x="1098" y="854"/>
                  <a:pt x="1097" y="857"/>
                </a:cubicBezTo>
                <a:cubicBezTo>
                  <a:pt x="1093" y="860"/>
                  <a:pt x="1086" y="858"/>
                  <a:pt x="1084" y="866"/>
                </a:cubicBezTo>
                <a:cubicBezTo>
                  <a:pt x="1088" y="864"/>
                  <a:pt x="1087" y="868"/>
                  <a:pt x="1087" y="872"/>
                </a:cubicBezTo>
                <a:cubicBezTo>
                  <a:pt x="1092" y="870"/>
                  <a:pt x="1091" y="872"/>
                  <a:pt x="1092" y="874"/>
                </a:cubicBezTo>
                <a:cubicBezTo>
                  <a:pt x="1093" y="871"/>
                  <a:pt x="1095" y="874"/>
                  <a:pt x="1095" y="876"/>
                </a:cubicBezTo>
                <a:cubicBezTo>
                  <a:pt x="1092" y="880"/>
                  <a:pt x="1089" y="883"/>
                  <a:pt x="1084" y="883"/>
                </a:cubicBezTo>
                <a:cubicBezTo>
                  <a:pt x="1085" y="879"/>
                  <a:pt x="1084" y="876"/>
                  <a:pt x="1081" y="874"/>
                </a:cubicBezTo>
                <a:cubicBezTo>
                  <a:pt x="1081" y="876"/>
                  <a:pt x="1079" y="875"/>
                  <a:pt x="1079" y="876"/>
                </a:cubicBezTo>
                <a:cubicBezTo>
                  <a:pt x="1082" y="882"/>
                  <a:pt x="1075" y="894"/>
                  <a:pt x="1067" y="894"/>
                </a:cubicBezTo>
                <a:cubicBezTo>
                  <a:pt x="1067" y="891"/>
                  <a:pt x="1066" y="889"/>
                  <a:pt x="1065" y="887"/>
                </a:cubicBezTo>
                <a:cubicBezTo>
                  <a:pt x="1063" y="891"/>
                  <a:pt x="1067" y="891"/>
                  <a:pt x="1066" y="896"/>
                </a:cubicBezTo>
                <a:cubicBezTo>
                  <a:pt x="1063" y="898"/>
                  <a:pt x="1058" y="898"/>
                  <a:pt x="1058" y="902"/>
                </a:cubicBezTo>
                <a:cubicBezTo>
                  <a:pt x="1058" y="904"/>
                  <a:pt x="1061" y="902"/>
                  <a:pt x="1061" y="904"/>
                </a:cubicBezTo>
                <a:cubicBezTo>
                  <a:pt x="1058" y="906"/>
                  <a:pt x="1058" y="910"/>
                  <a:pt x="1056" y="913"/>
                </a:cubicBezTo>
                <a:cubicBezTo>
                  <a:pt x="1061" y="913"/>
                  <a:pt x="1063" y="917"/>
                  <a:pt x="1064" y="921"/>
                </a:cubicBezTo>
                <a:cubicBezTo>
                  <a:pt x="1059" y="928"/>
                  <a:pt x="1049" y="929"/>
                  <a:pt x="1051" y="939"/>
                </a:cubicBezTo>
                <a:close/>
                <a:moveTo>
                  <a:pt x="1103" y="880"/>
                </a:moveTo>
                <a:cubicBezTo>
                  <a:pt x="1103" y="876"/>
                  <a:pt x="1106" y="876"/>
                  <a:pt x="1108" y="874"/>
                </a:cubicBezTo>
                <a:cubicBezTo>
                  <a:pt x="1111" y="877"/>
                  <a:pt x="1106" y="880"/>
                  <a:pt x="1103" y="880"/>
                </a:cubicBezTo>
                <a:close/>
                <a:moveTo>
                  <a:pt x="1092" y="868"/>
                </a:moveTo>
                <a:cubicBezTo>
                  <a:pt x="1092" y="865"/>
                  <a:pt x="1090" y="866"/>
                  <a:pt x="1091" y="863"/>
                </a:cubicBezTo>
                <a:cubicBezTo>
                  <a:pt x="1093" y="866"/>
                  <a:pt x="1096" y="861"/>
                  <a:pt x="1096" y="865"/>
                </a:cubicBezTo>
                <a:cubicBezTo>
                  <a:pt x="1099" y="865"/>
                  <a:pt x="1100" y="863"/>
                  <a:pt x="1101" y="860"/>
                </a:cubicBezTo>
                <a:cubicBezTo>
                  <a:pt x="1100" y="861"/>
                  <a:pt x="1099" y="862"/>
                  <a:pt x="1098" y="863"/>
                </a:cubicBezTo>
                <a:cubicBezTo>
                  <a:pt x="1095" y="862"/>
                  <a:pt x="1102" y="856"/>
                  <a:pt x="1102" y="860"/>
                </a:cubicBezTo>
                <a:cubicBezTo>
                  <a:pt x="1104" y="858"/>
                  <a:pt x="1103" y="856"/>
                  <a:pt x="1107" y="854"/>
                </a:cubicBezTo>
                <a:cubicBezTo>
                  <a:pt x="1110" y="857"/>
                  <a:pt x="1105" y="858"/>
                  <a:pt x="1103" y="860"/>
                </a:cubicBezTo>
                <a:cubicBezTo>
                  <a:pt x="1104" y="863"/>
                  <a:pt x="1108" y="860"/>
                  <a:pt x="1111" y="860"/>
                </a:cubicBezTo>
                <a:cubicBezTo>
                  <a:pt x="1110" y="863"/>
                  <a:pt x="1112" y="864"/>
                  <a:pt x="1112" y="867"/>
                </a:cubicBezTo>
                <a:cubicBezTo>
                  <a:pt x="1105" y="872"/>
                  <a:pt x="1103" y="871"/>
                  <a:pt x="1098" y="874"/>
                </a:cubicBezTo>
                <a:cubicBezTo>
                  <a:pt x="1100" y="869"/>
                  <a:pt x="1096" y="869"/>
                  <a:pt x="1092" y="868"/>
                </a:cubicBezTo>
                <a:close/>
                <a:moveTo>
                  <a:pt x="1102" y="878"/>
                </a:moveTo>
                <a:cubicBezTo>
                  <a:pt x="1102" y="881"/>
                  <a:pt x="1100" y="882"/>
                  <a:pt x="1099" y="884"/>
                </a:cubicBezTo>
                <a:cubicBezTo>
                  <a:pt x="1095" y="883"/>
                  <a:pt x="1096" y="883"/>
                  <a:pt x="1092" y="884"/>
                </a:cubicBezTo>
                <a:cubicBezTo>
                  <a:pt x="1094" y="889"/>
                  <a:pt x="1088" y="892"/>
                  <a:pt x="1083" y="893"/>
                </a:cubicBezTo>
                <a:cubicBezTo>
                  <a:pt x="1084" y="883"/>
                  <a:pt x="1093" y="880"/>
                  <a:pt x="1102" y="878"/>
                </a:cubicBezTo>
                <a:close/>
                <a:moveTo>
                  <a:pt x="1070" y="897"/>
                </a:moveTo>
                <a:cubicBezTo>
                  <a:pt x="1070" y="900"/>
                  <a:pt x="1069" y="902"/>
                  <a:pt x="1066" y="902"/>
                </a:cubicBezTo>
                <a:cubicBezTo>
                  <a:pt x="1065" y="898"/>
                  <a:pt x="1068" y="897"/>
                  <a:pt x="1070" y="897"/>
                </a:cubicBezTo>
                <a:close/>
                <a:moveTo>
                  <a:pt x="178" y="865"/>
                </a:moveTo>
                <a:cubicBezTo>
                  <a:pt x="183" y="865"/>
                  <a:pt x="185" y="864"/>
                  <a:pt x="190" y="862"/>
                </a:cubicBezTo>
                <a:cubicBezTo>
                  <a:pt x="188" y="859"/>
                  <a:pt x="184" y="855"/>
                  <a:pt x="179" y="858"/>
                </a:cubicBezTo>
                <a:cubicBezTo>
                  <a:pt x="180" y="861"/>
                  <a:pt x="177" y="867"/>
                  <a:pt x="178" y="865"/>
                </a:cubicBezTo>
                <a:close/>
                <a:moveTo>
                  <a:pt x="1114" y="952"/>
                </a:moveTo>
                <a:cubicBezTo>
                  <a:pt x="1115" y="948"/>
                  <a:pt x="1119" y="947"/>
                  <a:pt x="1118" y="941"/>
                </a:cubicBezTo>
                <a:cubicBezTo>
                  <a:pt x="1121" y="942"/>
                  <a:pt x="1120" y="940"/>
                  <a:pt x="1122" y="939"/>
                </a:cubicBezTo>
                <a:cubicBezTo>
                  <a:pt x="1127" y="942"/>
                  <a:pt x="1129" y="936"/>
                  <a:pt x="1133" y="934"/>
                </a:cubicBezTo>
                <a:cubicBezTo>
                  <a:pt x="1130" y="928"/>
                  <a:pt x="1146" y="928"/>
                  <a:pt x="1142" y="921"/>
                </a:cubicBezTo>
                <a:cubicBezTo>
                  <a:pt x="1136" y="923"/>
                  <a:pt x="1134" y="928"/>
                  <a:pt x="1129" y="926"/>
                </a:cubicBezTo>
                <a:cubicBezTo>
                  <a:pt x="1127" y="933"/>
                  <a:pt x="1121" y="935"/>
                  <a:pt x="1115" y="938"/>
                </a:cubicBezTo>
                <a:cubicBezTo>
                  <a:pt x="1115" y="937"/>
                  <a:pt x="1115" y="937"/>
                  <a:pt x="1114" y="936"/>
                </a:cubicBezTo>
                <a:cubicBezTo>
                  <a:pt x="1117" y="933"/>
                  <a:pt x="1116" y="929"/>
                  <a:pt x="1115" y="925"/>
                </a:cubicBezTo>
                <a:cubicBezTo>
                  <a:pt x="1114" y="924"/>
                  <a:pt x="1111" y="926"/>
                  <a:pt x="1111" y="924"/>
                </a:cubicBezTo>
                <a:cubicBezTo>
                  <a:pt x="1114" y="919"/>
                  <a:pt x="1107" y="921"/>
                  <a:pt x="1108" y="916"/>
                </a:cubicBezTo>
                <a:cubicBezTo>
                  <a:pt x="1110" y="919"/>
                  <a:pt x="1113" y="916"/>
                  <a:pt x="1114" y="913"/>
                </a:cubicBezTo>
                <a:cubicBezTo>
                  <a:pt x="1109" y="914"/>
                  <a:pt x="1104" y="917"/>
                  <a:pt x="1104" y="922"/>
                </a:cubicBezTo>
                <a:cubicBezTo>
                  <a:pt x="1110" y="919"/>
                  <a:pt x="1106" y="927"/>
                  <a:pt x="1110" y="926"/>
                </a:cubicBezTo>
                <a:cubicBezTo>
                  <a:pt x="1107" y="930"/>
                  <a:pt x="1107" y="933"/>
                  <a:pt x="1105" y="939"/>
                </a:cubicBezTo>
                <a:cubicBezTo>
                  <a:pt x="1107" y="940"/>
                  <a:pt x="1108" y="938"/>
                  <a:pt x="1108" y="939"/>
                </a:cubicBezTo>
                <a:cubicBezTo>
                  <a:pt x="1105" y="942"/>
                  <a:pt x="1109" y="950"/>
                  <a:pt x="1111" y="950"/>
                </a:cubicBezTo>
                <a:cubicBezTo>
                  <a:pt x="1111" y="952"/>
                  <a:pt x="1111" y="952"/>
                  <a:pt x="1111" y="952"/>
                </a:cubicBezTo>
                <a:cubicBezTo>
                  <a:pt x="1105" y="949"/>
                  <a:pt x="1107" y="954"/>
                  <a:pt x="1103" y="955"/>
                </a:cubicBezTo>
                <a:cubicBezTo>
                  <a:pt x="1103" y="953"/>
                  <a:pt x="1104" y="950"/>
                  <a:pt x="1102" y="950"/>
                </a:cubicBezTo>
                <a:cubicBezTo>
                  <a:pt x="1100" y="952"/>
                  <a:pt x="1096" y="952"/>
                  <a:pt x="1095" y="956"/>
                </a:cubicBezTo>
                <a:cubicBezTo>
                  <a:pt x="1099" y="956"/>
                  <a:pt x="1099" y="953"/>
                  <a:pt x="1103" y="953"/>
                </a:cubicBezTo>
                <a:cubicBezTo>
                  <a:pt x="1103" y="956"/>
                  <a:pt x="1101" y="956"/>
                  <a:pt x="1102" y="958"/>
                </a:cubicBezTo>
                <a:cubicBezTo>
                  <a:pt x="1103" y="960"/>
                  <a:pt x="1103" y="958"/>
                  <a:pt x="1106" y="958"/>
                </a:cubicBezTo>
                <a:cubicBezTo>
                  <a:pt x="1106" y="953"/>
                  <a:pt x="1111" y="952"/>
                  <a:pt x="1114" y="952"/>
                </a:cubicBezTo>
                <a:close/>
                <a:moveTo>
                  <a:pt x="1019" y="927"/>
                </a:moveTo>
                <a:cubicBezTo>
                  <a:pt x="1022" y="924"/>
                  <a:pt x="1025" y="921"/>
                  <a:pt x="1031" y="921"/>
                </a:cubicBezTo>
                <a:cubicBezTo>
                  <a:pt x="1032" y="917"/>
                  <a:pt x="1029" y="919"/>
                  <a:pt x="1029" y="916"/>
                </a:cubicBezTo>
                <a:cubicBezTo>
                  <a:pt x="1025" y="918"/>
                  <a:pt x="1019" y="924"/>
                  <a:pt x="1019" y="927"/>
                </a:cubicBezTo>
                <a:close/>
                <a:moveTo>
                  <a:pt x="157" y="919"/>
                </a:moveTo>
                <a:cubicBezTo>
                  <a:pt x="149" y="918"/>
                  <a:pt x="147" y="925"/>
                  <a:pt x="143" y="928"/>
                </a:cubicBezTo>
                <a:cubicBezTo>
                  <a:pt x="149" y="926"/>
                  <a:pt x="154" y="924"/>
                  <a:pt x="157" y="919"/>
                </a:cubicBezTo>
                <a:close/>
                <a:moveTo>
                  <a:pt x="986" y="921"/>
                </a:moveTo>
                <a:cubicBezTo>
                  <a:pt x="985" y="923"/>
                  <a:pt x="982" y="919"/>
                  <a:pt x="982" y="923"/>
                </a:cubicBezTo>
                <a:cubicBezTo>
                  <a:pt x="984" y="922"/>
                  <a:pt x="984" y="924"/>
                  <a:pt x="986" y="924"/>
                </a:cubicBezTo>
                <a:cubicBezTo>
                  <a:pt x="986" y="922"/>
                  <a:pt x="988" y="921"/>
                  <a:pt x="986" y="921"/>
                </a:cubicBezTo>
                <a:close/>
                <a:moveTo>
                  <a:pt x="786" y="1120"/>
                </a:moveTo>
                <a:cubicBezTo>
                  <a:pt x="787" y="1118"/>
                  <a:pt x="785" y="1117"/>
                  <a:pt x="786" y="1117"/>
                </a:cubicBezTo>
                <a:cubicBezTo>
                  <a:pt x="796" y="1115"/>
                  <a:pt x="807" y="1109"/>
                  <a:pt x="817" y="1109"/>
                </a:cubicBezTo>
                <a:cubicBezTo>
                  <a:pt x="821" y="1103"/>
                  <a:pt x="831" y="1106"/>
                  <a:pt x="834" y="1098"/>
                </a:cubicBezTo>
                <a:cubicBezTo>
                  <a:pt x="835" y="1096"/>
                  <a:pt x="831" y="1094"/>
                  <a:pt x="833" y="1090"/>
                </a:cubicBezTo>
                <a:cubicBezTo>
                  <a:pt x="839" y="1086"/>
                  <a:pt x="848" y="1084"/>
                  <a:pt x="853" y="1083"/>
                </a:cubicBezTo>
                <a:cubicBezTo>
                  <a:pt x="852" y="1085"/>
                  <a:pt x="852" y="1087"/>
                  <a:pt x="852" y="1089"/>
                </a:cubicBezTo>
                <a:cubicBezTo>
                  <a:pt x="856" y="1089"/>
                  <a:pt x="858" y="1090"/>
                  <a:pt x="859" y="1092"/>
                </a:cubicBezTo>
                <a:cubicBezTo>
                  <a:pt x="854" y="1096"/>
                  <a:pt x="847" y="1099"/>
                  <a:pt x="842" y="1104"/>
                </a:cubicBezTo>
                <a:cubicBezTo>
                  <a:pt x="836" y="1100"/>
                  <a:pt x="826" y="1109"/>
                  <a:pt x="822" y="1114"/>
                </a:cubicBezTo>
                <a:cubicBezTo>
                  <a:pt x="835" y="1111"/>
                  <a:pt x="846" y="1106"/>
                  <a:pt x="858" y="1102"/>
                </a:cubicBezTo>
                <a:cubicBezTo>
                  <a:pt x="857" y="1094"/>
                  <a:pt x="862" y="1089"/>
                  <a:pt x="867" y="1084"/>
                </a:cubicBezTo>
                <a:cubicBezTo>
                  <a:pt x="865" y="1084"/>
                  <a:pt x="862" y="1087"/>
                  <a:pt x="861" y="1084"/>
                </a:cubicBezTo>
                <a:cubicBezTo>
                  <a:pt x="870" y="1074"/>
                  <a:pt x="889" y="1072"/>
                  <a:pt x="900" y="1063"/>
                </a:cubicBezTo>
                <a:cubicBezTo>
                  <a:pt x="898" y="1061"/>
                  <a:pt x="893" y="1064"/>
                  <a:pt x="891" y="1061"/>
                </a:cubicBezTo>
                <a:cubicBezTo>
                  <a:pt x="895" y="1052"/>
                  <a:pt x="908" y="1051"/>
                  <a:pt x="917" y="1046"/>
                </a:cubicBezTo>
                <a:cubicBezTo>
                  <a:pt x="915" y="1044"/>
                  <a:pt x="916" y="1042"/>
                  <a:pt x="917" y="1040"/>
                </a:cubicBezTo>
                <a:cubicBezTo>
                  <a:pt x="912" y="1041"/>
                  <a:pt x="908" y="1044"/>
                  <a:pt x="903" y="1045"/>
                </a:cubicBezTo>
                <a:cubicBezTo>
                  <a:pt x="906" y="1038"/>
                  <a:pt x="917" y="1038"/>
                  <a:pt x="922" y="1032"/>
                </a:cubicBezTo>
                <a:cubicBezTo>
                  <a:pt x="919" y="1032"/>
                  <a:pt x="923" y="1029"/>
                  <a:pt x="922" y="1028"/>
                </a:cubicBezTo>
                <a:cubicBezTo>
                  <a:pt x="916" y="1028"/>
                  <a:pt x="918" y="1036"/>
                  <a:pt x="911" y="1036"/>
                </a:cubicBezTo>
                <a:cubicBezTo>
                  <a:pt x="911" y="1032"/>
                  <a:pt x="911" y="1032"/>
                  <a:pt x="911" y="1032"/>
                </a:cubicBezTo>
                <a:cubicBezTo>
                  <a:pt x="904" y="1034"/>
                  <a:pt x="903" y="1042"/>
                  <a:pt x="895" y="1044"/>
                </a:cubicBezTo>
                <a:cubicBezTo>
                  <a:pt x="896" y="1041"/>
                  <a:pt x="897" y="1040"/>
                  <a:pt x="895" y="1038"/>
                </a:cubicBezTo>
                <a:cubicBezTo>
                  <a:pt x="891" y="1039"/>
                  <a:pt x="888" y="1042"/>
                  <a:pt x="885" y="1045"/>
                </a:cubicBezTo>
                <a:cubicBezTo>
                  <a:pt x="882" y="1041"/>
                  <a:pt x="878" y="1047"/>
                  <a:pt x="875" y="1044"/>
                </a:cubicBezTo>
                <a:cubicBezTo>
                  <a:pt x="888" y="1031"/>
                  <a:pt x="913" y="1030"/>
                  <a:pt x="924" y="1015"/>
                </a:cubicBezTo>
                <a:cubicBezTo>
                  <a:pt x="915" y="1018"/>
                  <a:pt x="909" y="1024"/>
                  <a:pt x="900" y="1028"/>
                </a:cubicBezTo>
                <a:cubicBezTo>
                  <a:pt x="900" y="1026"/>
                  <a:pt x="897" y="1027"/>
                  <a:pt x="897" y="1025"/>
                </a:cubicBezTo>
                <a:cubicBezTo>
                  <a:pt x="917" y="1012"/>
                  <a:pt x="940" y="1004"/>
                  <a:pt x="958" y="990"/>
                </a:cubicBezTo>
                <a:cubicBezTo>
                  <a:pt x="956" y="989"/>
                  <a:pt x="954" y="990"/>
                  <a:pt x="954" y="989"/>
                </a:cubicBezTo>
                <a:cubicBezTo>
                  <a:pt x="954" y="982"/>
                  <a:pt x="958" y="980"/>
                  <a:pt x="963" y="979"/>
                </a:cubicBezTo>
                <a:cubicBezTo>
                  <a:pt x="962" y="981"/>
                  <a:pt x="962" y="982"/>
                  <a:pt x="963" y="983"/>
                </a:cubicBezTo>
                <a:cubicBezTo>
                  <a:pt x="976" y="982"/>
                  <a:pt x="994" y="976"/>
                  <a:pt x="995" y="969"/>
                </a:cubicBezTo>
                <a:cubicBezTo>
                  <a:pt x="1005" y="970"/>
                  <a:pt x="1010" y="961"/>
                  <a:pt x="1017" y="960"/>
                </a:cubicBezTo>
                <a:cubicBezTo>
                  <a:pt x="1017" y="963"/>
                  <a:pt x="1019" y="963"/>
                  <a:pt x="1020" y="964"/>
                </a:cubicBezTo>
                <a:cubicBezTo>
                  <a:pt x="1021" y="963"/>
                  <a:pt x="1021" y="962"/>
                  <a:pt x="1022" y="961"/>
                </a:cubicBezTo>
                <a:cubicBezTo>
                  <a:pt x="1028" y="962"/>
                  <a:pt x="1039" y="953"/>
                  <a:pt x="1043" y="946"/>
                </a:cubicBezTo>
                <a:cubicBezTo>
                  <a:pt x="1041" y="946"/>
                  <a:pt x="1040" y="945"/>
                  <a:pt x="1040" y="943"/>
                </a:cubicBezTo>
                <a:cubicBezTo>
                  <a:pt x="1043" y="942"/>
                  <a:pt x="1044" y="944"/>
                  <a:pt x="1048" y="942"/>
                </a:cubicBezTo>
                <a:cubicBezTo>
                  <a:pt x="1048" y="940"/>
                  <a:pt x="1050" y="938"/>
                  <a:pt x="1047" y="938"/>
                </a:cubicBezTo>
                <a:cubicBezTo>
                  <a:pt x="1048" y="940"/>
                  <a:pt x="1043" y="942"/>
                  <a:pt x="1042" y="939"/>
                </a:cubicBezTo>
                <a:cubicBezTo>
                  <a:pt x="1041" y="936"/>
                  <a:pt x="1047" y="939"/>
                  <a:pt x="1047" y="935"/>
                </a:cubicBezTo>
                <a:cubicBezTo>
                  <a:pt x="1041" y="932"/>
                  <a:pt x="1035" y="943"/>
                  <a:pt x="1028" y="944"/>
                </a:cubicBezTo>
                <a:cubicBezTo>
                  <a:pt x="1026" y="935"/>
                  <a:pt x="1036" y="930"/>
                  <a:pt x="1040" y="923"/>
                </a:cubicBezTo>
                <a:cubicBezTo>
                  <a:pt x="1031" y="925"/>
                  <a:pt x="1016" y="930"/>
                  <a:pt x="1021" y="940"/>
                </a:cubicBezTo>
                <a:cubicBezTo>
                  <a:pt x="1015" y="941"/>
                  <a:pt x="1013" y="946"/>
                  <a:pt x="1008" y="948"/>
                </a:cubicBezTo>
                <a:cubicBezTo>
                  <a:pt x="1007" y="946"/>
                  <a:pt x="1010" y="943"/>
                  <a:pt x="1005" y="943"/>
                </a:cubicBezTo>
                <a:cubicBezTo>
                  <a:pt x="1006" y="950"/>
                  <a:pt x="1003" y="951"/>
                  <a:pt x="999" y="952"/>
                </a:cubicBezTo>
                <a:cubicBezTo>
                  <a:pt x="998" y="949"/>
                  <a:pt x="1000" y="949"/>
                  <a:pt x="1001" y="947"/>
                </a:cubicBezTo>
                <a:cubicBezTo>
                  <a:pt x="993" y="949"/>
                  <a:pt x="994" y="956"/>
                  <a:pt x="985" y="954"/>
                </a:cubicBezTo>
                <a:cubicBezTo>
                  <a:pt x="979" y="959"/>
                  <a:pt x="974" y="965"/>
                  <a:pt x="968" y="969"/>
                </a:cubicBezTo>
                <a:cubicBezTo>
                  <a:pt x="967" y="968"/>
                  <a:pt x="967" y="967"/>
                  <a:pt x="967" y="965"/>
                </a:cubicBezTo>
                <a:cubicBezTo>
                  <a:pt x="962" y="967"/>
                  <a:pt x="955" y="973"/>
                  <a:pt x="949" y="971"/>
                </a:cubicBezTo>
                <a:cubicBezTo>
                  <a:pt x="952" y="967"/>
                  <a:pt x="956" y="963"/>
                  <a:pt x="961" y="960"/>
                </a:cubicBezTo>
                <a:cubicBezTo>
                  <a:pt x="959" y="957"/>
                  <a:pt x="958" y="955"/>
                  <a:pt x="956" y="953"/>
                </a:cubicBezTo>
                <a:cubicBezTo>
                  <a:pt x="959" y="954"/>
                  <a:pt x="958" y="951"/>
                  <a:pt x="961" y="952"/>
                </a:cubicBezTo>
                <a:cubicBezTo>
                  <a:pt x="960" y="953"/>
                  <a:pt x="959" y="953"/>
                  <a:pt x="960" y="955"/>
                </a:cubicBezTo>
                <a:cubicBezTo>
                  <a:pt x="977" y="960"/>
                  <a:pt x="979" y="944"/>
                  <a:pt x="991" y="940"/>
                </a:cubicBezTo>
                <a:cubicBezTo>
                  <a:pt x="991" y="937"/>
                  <a:pt x="988" y="936"/>
                  <a:pt x="989" y="931"/>
                </a:cubicBezTo>
                <a:cubicBezTo>
                  <a:pt x="986" y="932"/>
                  <a:pt x="985" y="934"/>
                  <a:pt x="985" y="938"/>
                </a:cubicBezTo>
                <a:cubicBezTo>
                  <a:pt x="990" y="941"/>
                  <a:pt x="980" y="946"/>
                  <a:pt x="977" y="944"/>
                </a:cubicBezTo>
                <a:cubicBezTo>
                  <a:pt x="977" y="942"/>
                  <a:pt x="980" y="943"/>
                  <a:pt x="980" y="941"/>
                </a:cubicBezTo>
                <a:cubicBezTo>
                  <a:pt x="978" y="941"/>
                  <a:pt x="975" y="942"/>
                  <a:pt x="975" y="940"/>
                </a:cubicBezTo>
                <a:cubicBezTo>
                  <a:pt x="976" y="939"/>
                  <a:pt x="977" y="938"/>
                  <a:pt x="980" y="939"/>
                </a:cubicBezTo>
                <a:cubicBezTo>
                  <a:pt x="979" y="935"/>
                  <a:pt x="978" y="934"/>
                  <a:pt x="979" y="930"/>
                </a:cubicBezTo>
                <a:cubicBezTo>
                  <a:pt x="975" y="931"/>
                  <a:pt x="973" y="933"/>
                  <a:pt x="971" y="930"/>
                </a:cubicBezTo>
                <a:cubicBezTo>
                  <a:pt x="962" y="942"/>
                  <a:pt x="947" y="948"/>
                  <a:pt x="935" y="956"/>
                </a:cubicBezTo>
                <a:cubicBezTo>
                  <a:pt x="933" y="956"/>
                  <a:pt x="931" y="955"/>
                  <a:pt x="928" y="955"/>
                </a:cubicBezTo>
                <a:cubicBezTo>
                  <a:pt x="926" y="957"/>
                  <a:pt x="924" y="958"/>
                  <a:pt x="924" y="962"/>
                </a:cubicBezTo>
                <a:cubicBezTo>
                  <a:pt x="926" y="962"/>
                  <a:pt x="928" y="962"/>
                  <a:pt x="928" y="964"/>
                </a:cubicBezTo>
                <a:cubicBezTo>
                  <a:pt x="921" y="972"/>
                  <a:pt x="911" y="979"/>
                  <a:pt x="897" y="972"/>
                </a:cubicBezTo>
                <a:cubicBezTo>
                  <a:pt x="896" y="975"/>
                  <a:pt x="891" y="976"/>
                  <a:pt x="889" y="978"/>
                </a:cubicBezTo>
                <a:cubicBezTo>
                  <a:pt x="893" y="979"/>
                  <a:pt x="894" y="978"/>
                  <a:pt x="897" y="978"/>
                </a:cubicBezTo>
                <a:cubicBezTo>
                  <a:pt x="894" y="983"/>
                  <a:pt x="900" y="979"/>
                  <a:pt x="901" y="983"/>
                </a:cubicBezTo>
                <a:cubicBezTo>
                  <a:pt x="897" y="984"/>
                  <a:pt x="892" y="988"/>
                  <a:pt x="894" y="991"/>
                </a:cubicBezTo>
                <a:cubicBezTo>
                  <a:pt x="895" y="987"/>
                  <a:pt x="899" y="991"/>
                  <a:pt x="900" y="988"/>
                </a:cubicBezTo>
                <a:cubicBezTo>
                  <a:pt x="900" y="989"/>
                  <a:pt x="902" y="989"/>
                  <a:pt x="902" y="991"/>
                </a:cubicBezTo>
                <a:cubicBezTo>
                  <a:pt x="899" y="993"/>
                  <a:pt x="900" y="993"/>
                  <a:pt x="901" y="996"/>
                </a:cubicBezTo>
                <a:cubicBezTo>
                  <a:pt x="895" y="998"/>
                  <a:pt x="894" y="1005"/>
                  <a:pt x="890" y="1009"/>
                </a:cubicBezTo>
                <a:cubicBezTo>
                  <a:pt x="887" y="1010"/>
                  <a:pt x="887" y="1008"/>
                  <a:pt x="885" y="1008"/>
                </a:cubicBezTo>
                <a:cubicBezTo>
                  <a:pt x="879" y="1011"/>
                  <a:pt x="877" y="1015"/>
                  <a:pt x="873" y="1017"/>
                </a:cubicBezTo>
                <a:cubicBezTo>
                  <a:pt x="865" y="1023"/>
                  <a:pt x="855" y="1022"/>
                  <a:pt x="850" y="1030"/>
                </a:cubicBezTo>
                <a:cubicBezTo>
                  <a:pt x="858" y="1032"/>
                  <a:pt x="859" y="1028"/>
                  <a:pt x="864" y="1024"/>
                </a:cubicBezTo>
                <a:cubicBezTo>
                  <a:pt x="873" y="1018"/>
                  <a:pt x="888" y="1014"/>
                  <a:pt x="895" y="1011"/>
                </a:cubicBezTo>
                <a:cubicBezTo>
                  <a:pt x="892" y="1017"/>
                  <a:pt x="886" y="1020"/>
                  <a:pt x="880" y="1024"/>
                </a:cubicBezTo>
                <a:cubicBezTo>
                  <a:pt x="879" y="1023"/>
                  <a:pt x="880" y="1020"/>
                  <a:pt x="878" y="1020"/>
                </a:cubicBezTo>
                <a:cubicBezTo>
                  <a:pt x="872" y="1029"/>
                  <a:pt x="860" y="1033"/>
                  <a:pt x="849" y="1039"/>
                </a:cubicBezTo>
                <a:cubicBezTo>
                  <a:pt x="838" y="1044"/>
                  <a:pt x="822" y="1053"/>
                  <a:pt x="813" y="1052"/>
                </a:cubicBezTo>
                <a:cubicBezTo>
                  <a:pt x="813" y="1053"/>
                  <a:pt x="813" y="1055"/>
                  <a:pt x="812" y="1056"/>
                </a:cubicBezTo>
                <a:cubicBezTo>
                  <a:pt x="804" y="1054"/>
                  <a:pt x="800" y="1059"/>
                  <a:pt x="792" y="1061"/>
                </a:cubicBezTo>
                <a:cubicBezTo>
                  <a:pt x="792" y="1064"/>
                  <a:pt x="794" y="1064"/>
                  <a:pt x="795" y="1066"/>
                </a:cubicBezTo>
                <a:cubicBezTo>
                  <a:pt x="792" y="1066"/>
                  <a:pt x="790" y="1069"/>
                  <a:pt x="791" y="1070"/>
                </a:cubicBezTo>
                <a:cubicBezTo>
                  <a:pt x="803" y="1066"/>
                  <a:pt x="820" y="1061"/>
                  <a:pt x="836" y="1053"/>
                </a:cubicBezTo>
                <a:cubicBezTo>
                  <a:pt x="838" y="1044"/>
                  <a:pt x="849" y="1046"/>
                  <a:pt x="855" y="1043"/>
                </a:cubicBezTo>
                <a:cubicBezTo>
                  <a:pt x="856" y="1045"/>
                  <a:pt x="853" y="1044"/>
                  <a:pt x="853" y="1047"/>
                </a:cubicBezTo>
                <a:cubicBezTo>
                  <a:pt x="856" y="1047"/>
                  <a:pt x="858" y="1049"/>
                  <a:pt x="856" y="1051"/>
                </a:cubicBezTo>
                <a:cubicBezTo>
                  <a:pt x="863" y="1052"/>
                  <a:pt x="870" y="1040"/>
                  <a:pt x="874" y="1047"/>
                </a:cubicBezTo>
                <a:cubicBezTo>
                  <a:pt x="867" y="1048"/>
                  <a:pt x="858" y="1052"/>
                  <a:pt x="853" y="1058"/>
                </a:cubicBezTo>
                <a:cubicBezTo>
                  <a:pt x="857" y="1057"/>
                  <a:pt x="860" y="1058"/>
                  <a:pt x="861" y="1061"/>
                </a:cubicBezTo>
                <a:cubicBezTo>
                  <a:pt x="859" y="1061"/>
                  <a:pt x="859" y="1063"/>
                  <a:pt x="858" y="1063"/>
                </a:cubicBezTo>
                <a:cubicBezTo>
                  <a:pt x="854" y="1058"/>
                  <a:pt x="847" y="1064"/>
                  <a:pt x="844" y="1063"/>
                </a:cubicBezTo>
                <a:cubicBezTo>
                  <a:pt x="843" y="1059"/>
                  <a:pt x="849" y="1063"/>
                  <a:pt x="849" y="1059"/>
                </a:cubicBezTo>
                <a:cubicBezTo>
                  <a:pt x="846" y="1056"/>
                  <a:pt x="845" y="1061"/>
                  <a:pt x="841" y="1060"/>
                </a:cubicBezTo>
                <a:cubicBezTo>
                  <a:pt x="842" y="1058"/>
                  <a:pt x="842" y="1056"/>
                  <a:pt x="840" y="1056"/>
                </a:cubicBezTo>
                <a:cubicBezTo>
                  <a:pt x="830" y="1061"/>
                  <a:pt x="823" y="1069"/>
                  <a:pt x="811" y="1070"/>
                </a:cubicBezTo>
                <a:cubicBezTo>
                  <a:pt x="811" y="1071"/>
                  <a:pt x="812" y="1072"/>
                  <a:pt x="812" y="1073"/>
                </a:cubicBezTo>
                <a:cubicBezTo>
                  <a:pt x="810" y="1074"/>
                  <a:pt x="808" y="1076"/>
                  <a:pt x="805" y="1076"/>
                </a:cubicBezTo>
                <a:cubicBezTo>
                  <a:pt x="805" y="1075"/>
                  <a:pt x="806" y="1074"/>
                  <a:pt x="807" y="1073"/>
                </a:cubicBezTo>
                <a:cubicBezTo>
                  <a:pt x="803" y="1073"/>
                  <a:pt x="799" y="1074"/>
                  <a:pt x="797" y="1077"/>
                </a:cubicBezTo>
                <a:cubicBezTo>
                  <a:pt x="800" y="1078"/>
                  <a:pt x="802" y="1074"/>
                  <a:pt x="804" y="1077"/>
                </a:cubicBezTo>
                <a:cubicBezTo>
                  <a:pt x="798" y="1079"/>
                  <a:pt x="787" y="1088"/>
                  <a:pt x="782" y="1082"/>
                </a:cubicBezTo>
                <a:cubicBezTo>
                  <a:pt x="777" y="1083"/>
                  <a:pt x="772" y="1085"/>
                  <a:pt x="768" y="1088"/>
                </a:cubicBezTo>
                <a:cubicBezTo>
                  <a:pt x="771" y="1088"/>
                  <a:pt x="773" y="1088"/>
                  <a:pt x="774" y="1090"/>
                </a:cubicBezTo>
                <a:cubicBezTo>
                  <a:pt x="767" y="1091"/>
                  <a:pt x="761" y="1092"/>
                  <a:pt x="758" y="1096"/>
                </a:cubicBezTo>
                <a:cubicBezTo>
                  <a:pt x="757" y="1095"/>
                  <a:pt x="755" y="1094"/>
                  <a:pt x="753" y="1095"/>
                </a:cubicBezTo>
                <a:cubicBezTo>
                  <a:pt x="751" y="1098"/>
                  <a:pt x="747" y="1098"/>
                  <a:pt x="746" y="1101"/>
                </a:cubicBezTo>
                <a:cubicBezTo>
                  <a:pt x="749" y="1100"/>
                  <a:pt x="747" y="1104"/>
                  <a:pt x="749" y="1104"/>
                </a:cubicBezTo>
                <a:cubicBezTo>
                  <a:pt x="749" y="1103"/>
                  <a:pt x="751" y="1103"/>
                  <a:pt x="752" y="1102"/>
                </a:cubicBezTo>
                <a:cubicBezTo>
                  <a:pt x="751" y="1105"/>
                  <a:pt x="755" y="1104"/>
                  <a:pt x="754" y="1108"/>
                </a:cubicBezTo>
                <a:cubicBezTo>
                  <a:pt x="750" y="1106"/>
                  <a:pt x="752" y="1112"/>
                  <a:pt x="750" y="1112"/>
                </a:cubicBezTo>
                <a:cubicBezTo>
                  <a:pt x="745" y="1115"/>
                  <a:pt x="743" y="1109"/>
                  <a:pt x="738" y="1109"/>
                </a:cubicBezTo>
                <a:cubicBezTo>
                  <a:pt x="737" y="1113"/>
                  <a:pt x="732" y="1117"/>
                  <a:pt x="728" y="1115"/>
                </a:cubicBezTo>
                <a:cubicBezTo>
                  <a:pt x="728" y="1114"/>
                  <a:pt x="730" y="1114"/>
                  <a:pt x="730" y="1112"/>
                </a:cubicBezTo>
                <a:cubicBezTo>
                  <a:pt x="711" y="1113"/>
                  <a:pt x="700" y="1127"/>
                  <a:pt x="684" y="1122"/>
                </a:cubicBezTo>
                <a:cubicBezTo>
                  <a:pt x="681" y="1133"/>
                  <a:pt x="662" y="1127"/>
                  <a:pt x="657" y="1136"/>
                </a:cubicBezTo>
                <a:cubicBezTo>
                  <a:pt x="660" y="1138"/>
                  <a:pt x="664" y="1137"/>
                  <a:pt x="666" y="1138"/>
                </a:cubicBezTo>
                <a:cubicBezTo>
                  <a:pt x="666" y="1141"/>
                  <a:pt x="663" y="1140"/>
                  <a:pt x="664" y="1144"/>
                </a:cubicBezTo>
                <a:cubicBezTo>
                  <a:pt x="667" y="1145"/>
                  <a:pt x="665" y="1141"/>
                  <a:pt x="667" y="1140"/>
                </a:cubicBezTo>
                <a:cubicBezTo>
                  <a:pt x="683" y="1140"/>
                  <a:pt x="694" y="1136"/>
                  <a:pt x="706" y="1133"/>
                </a:cubicBezTo>
                <a:cubicBezTo>
                  <a:pt x="714" y="1130"/>
                  <a:pt x="726" y="1131"/>
                  <a:pt x="727" y="1122"/>
                </a:cubicBezTo>
                <a:cubicBezTo>
                  <a:pt x="726" y="1122"/>
                  <a:pt x="724" y="1123"/>
                  <a:pt x="724" y="1122"/>
                </a:cubicBezTo>
                <a:cubicBezTo>
                  <a:pt x="727" y="1120"/>
                  <a:pt x="731" y="1119"/>
                  <a:pt x="736" y="1120"/>
                </a:cubicBezTo>
                <a:cubicBezTo>
                  <a:pt x="736" y="1122"/>
                  <a:pt x="736" y="1122"/>
                  <a:pt x="736" y="1122"/>
                </a:cubicBezTo>
                <a:cubicBezTo>
                  <a:pt x="752" y="1118"/>
                  <a:pt x="767" y="1111"/>
                  <a:pt x="783" y="1109"/>
                </a:cubicBezTo>
                <a:cubicBezTo>
                  <a:pt x="775" y="1110"/>
                  <a:pt x="774" y="1116"/>
                  <a:pt x="768" y="1118"/>
                </a:cubicBezTo>
                <a:cubicBezTo>
                  <a:pt x="761" y="1120"/>
                  <a:pt x="760" y="1128"/>
                  <a:pt x="753" y="1125"/>
                </a:cubicBezTo>
                <a:cubicBezTo>
                  <a:pt x="747" y="1132"/>
                  <a:pt x="733" y="1131"/>
                  <a:pt x="728" y="1139"/>
                </a:cubicBezTo>
                <a:cubicBezTo>
                  <a:pt x="725" y="1136"/>
                  <a:pt x="722" y="1138"/>
                  <a:pt x="719" y="1139"/>
                </a:cubicBezTo>
                <a:cubicBezTo>
                  <a:pt x="717" y="1141"/>
                  <a:pt x="719" y="1141"/>
                  <a:pt x="720" y="1143"/>
                </a:cubicBezTo>
                <a:cubicBezTo>
                  <a:pt x="717" y="1143"/>
                  <a:pt x="715" y="1144"/>
                  <a:pt x="715" y="1147"/>
                </a:cubicBezTo>
                <a:cubicBezTo>
                  <a:pt x="731" y="1148"/>
                  <a:pt x="734" y="1136"/>
                  <a:pt x="749" y="1136"/>
                </a:cubicBezTo>
                <a:cubicBezTo>
                  <a:pt x="751" y="1135"/>
                  <a:pt x="749" y="1135"/>
                  <a:pt x="751" y="1134"/>
                </a:cubicBezTo>
                <a:cubicBezTo>
                  <a:pt x="752" y="1135"/>
                  <a:pt x="752" y="1133"/>
                  <a:pt x="755" y="1134"/>
                </a:cubicBezTo>
                <a:cubicBezTo>
                  <a:pt x="755" y="1135"/>
                  <a:pt x="755" y="1136"/>
                  <a:pt x="754" y="1136"/>
                </a:cubicBezTo>
                <a:cubicBezTo>
                  <a:pt x="769" y="1135"/>
                  <a:pt x="774" y="1124"/>
                  <a:pt x="786" y="1120"/>
                </a:cubicBezTo>
                <a:close/>
                <a:moveTo>
                  <a:pt x="1029" y="945"/>
                </a:moveTo>
                <a:cubicBezTo>
                  <a:pt x="1032" y="946"/>
                  <a:pt x="1032" y="943"/>
                  <a:pt x="1035" y="944"/>
                </a:cubicBezTo>
                <a:cubicBezTo>
                  <a:pt x="1034" y="946"/>
                  <a:pt x="1036" y="946"/>
                  <a:pt x="1036" y="945"/>
                </a:cubicBezTo>
                <a:cubicBezTo>
                  <a:pt x="1037" y="944"/>
                  <a:pt x="1034" y="954"/>
                  <a:pt x="1030" y="954"/>
                </a:cubicBezTo>
                <a:cubicBezTo>
                  <a:pt x="1030" y="951"/>
                  <a:pt x="1029" y="949"/>
                  <a:pt x="1029" y="945"/>
                </a:cubicBezTo>
                <a:close/>
                <a:moveTo>
                  <a:pt x="971" y="944"/>
                </a:moveTo>
                <a:cubicBezTo>
                  <a:pt x="969" y="946"/>
                  <a:pt x="967" y="952"/>
                  <a:pt x="963" y="950"/>
                </a:cubicBezTo>
                <a:cubicBezTo>
                  <a:pt x="966" y="948"/>
                  <a:pt x="967" y="945"/>
                  <a:pt x="971" y="944"/>
                </a:cubicBezTo>
                <a:close/>
                <a:moveTo>
                  <a:pt x="930" y="993"/>
                </a:moveTo>
                <a:cubicBezTo>
                  <a:pt x="932" y="991"/>
                  <a:pt x="928" y="991"/>
                  <a:pt x="930" y="988"/>
                </a:cubicBezTo>
                <a:cubicBezTo>
                  <a:pt x="938" y="987"/>
                  <a:pt x="942" y="984"/>
                  <a:pt x="949" y="983"/>
                </a:cubicBezTo>
                <a:cubicBezTo>
                  <a:pt x="944" y="988"/>
                  <a:pt x="939" y="993"/>
                  <a:pt x="930" y="993"/>
                </a:cubicBezTo>
                <a:close/>
                <a:moveTo>
                  <a:pt x="945" y="957"/>
                </a:moveTo>
                <a:cubicBezTo>
                  <a:pt x="949" y="959"/>
                  <a:pt x="945" y="964"/>
                  <a:pt x="941" y="964"/>
                </a:cubicBezTo>
                <a:cubicBezTo>
                  <a:pt x="944" y="961"/>
                  <a:pt x="944" y="961"/>
                  <a:pt x="945" y="957"/>
                </a:cubicBezTo>
                <a:close/>
                <a:moveTo>
                  <a:pt x="925" y="971"/>
                </a:moveTo>
                <a:cubicBezTo>
                  <a:pt x="926" y="971"/>
                  <a:pt x="926" y="973"/>
                  <a:pt x="926" y="974"/>
                </a:cubicBezTo>
                <a:cubicBezTo>
                  <a:pt x="926" y="973"/>
                  <a:pt x="927" y="973"/>
                  <a:pt x="928" y="973"/>
                </a:cubicBezTo>
                <a:cubicBezTo>
                  <a:pt x="926" y="966"/>
                  <a:pt x="937" y="965"/>
                  <a:pt x="939" y="962"/>
                </a:cubicBezTo>
                <a:cubicBezTo>
                  <a:pt x="942" y="963"/>
                  <a:pt x="935" y="969"/>
                  <a:pt x="932" y="969"/>
                </a:cubicBezTo>
                <a:cubicBezTo>
                  <a:pt x="934" y="972"/>
                  <a:pt x="936" y="966"/>
                  <a:pt x="938" y="969"/>
                </a:cubicBezTo>
                <a:cubicBezTo>
                  <a:pt x="937" y="971"/>
                  <a:pt x="936" y="973"/>
                  <a:pt x="934" y="975"/>
                </a:cubicBezTo>
                <a:cubicBezTo>
                  <a:pt x="931" y="971"/>
                  <a:pt x="929" y="975"/>
                  <a:pt x="925" y="976"/>
                </a:cubicBezTo>
                <a:cubicBezTo>
                  <a:pt x="925" y="973"/>
                  <a:pt x="923" y="973"/>
                  <a:pt x="925" y="971"/>
                </a:cubicBezTo>
                <a:close/>
                <a:moveTo>
                  <a:pt x="913" y="1004"/>
                </a:moveTo>
                <a:cubicBezTo>
                  <a:pt x="911" y="999"/>
                  <a:pt x="918" y="996"/>
                  <a:pt x="924" y="996"/>
                </a:cubicBezTo>
                <a:cubicBezTo>
                  <a:pt x="922" y="1001"/>
                  <a:pt x="916" y="1000"/>
                  <a:pt x="913" y="1004"/>
                </a:cubicBezTo>
                <a:close/>
                <a:moveTo>
                  <a:pt x="918" y="976"/>
                </a:moveTo>
                <a:cubicBezTo>
                  <a:pt x="922" y="981"/>
                  <a:pt x="911" y="983"/>
                  <a:pt x="906" y="987"/>
                </a:cubicBezTo>
                <a:cubicBezTo>
                  <a:pt x="908" y="979"/>
                  <a:pt x="916" y="981"/>
                  <a:pt x="918" y="976"/>
                </a:cubicBezTo>
                <a:close/>
                <a:moveTo>
                  <a:pt x="914" y="986"/>
                </a:moveTo>
                <a:cubicBezTo>
                  <a:pt x="918" y="989"/>
                  <a:pt x="909" y="993"/>
                  <a:pt x="904" y="992"/>
                </a:cubicBezTo>
                <a:cubicBezTo>
                  <a:pt x="906" y="989"/>
                  <a:pt x="911" y="989"/>
                  <a:pt x="914" y="986"/>
                </a:cubicBezTo>
                <a:close/>
                <a:moveTo>
                  <a:pt x="885" y="1027"/>
                </a:moveTo>
                <a:cubicBezTo>
                  <a:pt x="888" y="1030"/>
                  <a:pt x="891" y="1028"/>
                  <a:pt x="895" y="1027"/>
                </a:cubicBezTo>
                <a:cubicBezTo>
                  <a:pt x="893" y="1033"/>
                  <a:pt x="887" y="1035"/>
                  <a:pt x="881" y="1036"/>
                </a:cubicBezTo>
                <a:cubicBezTo>
                  <a:pt x="882" y="1032"/>
                  <a:pt x="886" y="1032"/>
                  <a:pt x="885" y="1027"/>
                </a:cubicBezTo>
                <a:close/>
                <a:moveTo>
                  <a:pt x="865" y="1045"/>
                </a:moveTo>
                <a:cubicBezTo>
                  <a:pt x="864" y="1048"/>
                  <a:pt x="867" y="1040"/>
                  <a:pt x="870" y="1041"/>
                </a:cubicBezTo>
                <a:cubicBezTo>
                  <a:pt x="871" y="1045"/>
                  <a:pt x="867" y="1044"/>
                  <a:pt x="865" y="1045"/>
                </a:cubicBezTo>
                <a:close/>
                <a:moveTo>
                  <a:pt x="837" y="1067"/>
                </a:moveTo>
                <a:cubicBezTo>
                  <a:pt x="837" y="1070"/>
                  <a:pt x="834" y="1071"/>
                  <a:pt x="831" y="1071"/>
                </a:cubicBezTo>
                <a:cubicBezTo>
                  <a:pt x="830" y="1069"/>
                  <a:pt x="832" y="1066"/>
                  <a:pt x="837" y="1067"/>
                </a:cubicBezTo>
                <a:close/>
                <a:moveTo>
                  <a:pt x="821" y="1093"/>
                </a:moveTo>
                <a:cubicBezTo>
                  <a:pt x="822" y="1092"/>
                  <a:pt x="825" y="1092"/>
                  <a:pt x="827" y="1092"/>
                </a:cubicBezTo>
                <a:cubicBezTo>
                  <a:pt x="826" y="1094"/>
                  <a:pt x="825" y="1095"/>
                  <a:pt x="823" y="1096"/>
                </a:cubicBezTo>
                <a:cubicBezTo>
                  <a:pt x="821" y="1096"/>
                  <a:pt x="821" y="1095"/>
                  <a:pt x="821" y="1093"/>
                </a:cubicBezTo>
                <a:close/>
                <a:moveTo>
                  <a:pt x="785" y="1113"/>
                </a:moveTo>
                <a:cubicBezTo>
                  <a:pt x="786" y="1110"/>
                  <a:pt x="794" y="1108"/>
                  <a:pt x="798" y="1109"/>
                </a:cubicBezTo>
                <a:cubicBezTo>
                  <a:pt x="795" y="1111"/>
                  <a:pt x="790" y="1112"/>
                  <a:pt x="785" y="1113"/>
                </a:cubicBezTo>
                <a:close/>
                <a:moveTo>
                  <a:pt x="815" y="1075"/>
                </a:moveTo>
                <a:cubicBezTo>
                  <a:pt x="815" y="1079"/>
                  <a:pt x="815" y="1079"/>
                  <a:pt x="815" y="1079"/>
                </a:cubicBezTo>
                <a:cubicBezTo>
                  <a:pt x="810" y="1081"/>
                  <a:pt x="806" y="1077"/>
                  <a:pt x="805" y="1082"/>
                </a:cubicBezTo>
                <a:cubicBezTo>
                  <a:pt x="802" y="1077"/>
                  <a:pt x="810" y="1075"/>
                  <a:pt x="815" y="1075"/>
                </a:cubicBezTo>
                <a:close/>
                <a:moveTo>
                  <a:pt x="800" y="1089"/>
                </a:moveTo>
                <a:cubicBezTo>
                  <a:pt x="800" y="1080"/>
                  <a:pt x="809" y="1084"/>
                  <a:pt x="814" y="1083"/>
                </a:cubicBezTo>
                <a:cubicBezTo>
                  <a:pt x="810" y="1092"/>
                  <a:pt x="790" y="1102"/>
                  <a:pt x="784" y="1094"/>
                </a:cubicBezTo>
                <a:cubicBezTo>
                  <a:pt x="786" y="1089"/>
                  <a:pt x="795" y="1091"/>
                  <a:pt x="800" y="1089"/>
                </a:cubicBezTo>
                <a:close/>
                <a:moveTo>
                  <a:pt x="40" y="932"/>
                </a:moveTo>
                <a:cubicBezTo>
                  <a:pt x="40" y="932"/>
                  <a:pt x="40" y="932"/>
                  <a:pt x="41" y="932"/>
                </a:cubicBezTo>
                <a:cubicBezTo>
                  <a:pt x="42" y="932"/>
                  <a:pt x="41" y="935"/>
                  <a:pt x="43" y="935"/>
                </a:cubicBezTo>
                <a:cubicBezTo>
                  <a:pt x="44" y="930"/>
                  <a:pt x="51" y="930"/>
                  <a:pt x="51" y="925"/>
                </a:cubicBezTo>
                <a:cubicBezTo>
                  <a:pt x="48" y="928"/>
                  <a:pt x="41" y="930"/>
                  <a:pt x="40" y="932"/>
                </a:cubicBezTo>
                <a:close/>
                <a:moveTo>
                  <a:pt x="227" y="928"/>
                </a:moveTo>
                <a:cubicBezTo>
                  <a:pt x="228" y="926"/>
                  <a:pt x="229" y="927"/>
                  <a:pt x="231" y="927"/>
                </a:cubicBezTo>
                <a:cubicBezTo>
                  <a:pt x="231" y="925"/>
                  <a:pt x="231" y="925"/>
                  <a:pt x="231" y="925"/>
                </a:cubicBezTo>
                <a:cubicBezTo>
                  <a:pt x="229" y="924"/>
                  <a:pt x="229" y="926"/>
                  <a:pt x="227" y="926"/>
                </a:cubicBezTo>
                <a:cubicBezTo>
                  <a:pt x="227" y="927"/>
                  <a:pt x="225" y="928"/>
                  <a:pt x="227" y="928"/>
                </a:cubicBezTo>
                <a:close/>
                <a:moveTo>
                  <a:pt x="1158" y="939"/>
                </a:moveTo>
                <a:cubicBezTo>
                  <a:pt x="1155" y="941"/>
                  <a:pt x="1154" y="938"/>
                  <a:pt x="1152" y="938"/>
                </a:cubicBezTo>
                <a:cubicBezTo>
                  <a:pt x="1155" y="941"/>
                  <a:pt x="1150" y="945"/>
                  <a:pt x="1153" y="947"/>
                </a:cubicBezTo>
                <a:cubicBezTo>
                  <a:pt x="1162" y="947"/>
                  <a:pt x="1170" y="939"/>
                  <a:pt x="1176" y="933"/>
                </a:cubicBezTo>
                <a:cubicBezTo>
                  <a:pt x="1172" y="932"/>
                  <a:pt x="1168" y="933"/>
                  <a:pt x="1168" y="929"/>
                </a:cubicBezTo>
                <a:cubicBezTo>
                  <a:pt x="1166" y="927"/>
                  <a:pt x="1172" y="927"/>
                  <a:pt x="1169" y="926"/>
                </a:cubicBezTo>
                <a:cubicBezTo>
                  <a:pt x="1162" y="927"/>
                  <a:pt x="1162" y="935"/>
                  <a:pt x="1158" y="939"/>
                </a:cubicBezTo>
                <a:close/>
                <a:moveTo>
                  <a:pt x="214" y="934"/>
                </a:moveTo>
                <a:cubicBezTo>
                  <a:pt x="212" y="935"/>
                  <a:pt x="205" y="937"/>
                  <a:pt x="207" y="939"/>
                </a:cubicBezTo>
                <a:cubicBezTo>
                  <a:pt x="209" y="938"/>
                  <a:pt x="216" y="936"/>
                  <a:pt x="214" y="934"/>
                </a:cubicBezTo>
                <a:close/>
                <a:moveTo>
                  <a:pt x="130" y="938"/>
                </a:moveTo>
                <a:cubicBezTo>
                  <a:pt x="133" y="938"/>
                  <a:pt x="134" y="936"/>
                  <a:pt x="134" y="934"/>
                </a:cubicBezTo>
                <a:cubicBezTo>
                  <a:pt x="123" y="930"/>
                  <a:pt x="117" y="944"/>
                  <a:pt x="109" y="949"/>
                </a:cubicBezTo>
                <a:cubicBezTo>
                  <a:pt x="114" y="946"/>
                  <a:pt x="119" y="944"/>
                  <a:pt x="125" y="942"/>
                </a:cubicBezTo>
                <a:cubicBezTo>
                  <a:pt x="125" y="944"/>
                  <a:pt x="125" y="946"/>
                  <a:pt x="126" y="946"/>
                </a:cubicBezTo>
                <a:cubicBezTo>
                  <a:pt x="129" y="946"/>
                  <a:pt x="134" y="941"/>
                  <a:pt x="130" y="938"/>
                </a:cubicBezTo>
                <a:close/>
                <a:moveTo>
                  <a:pt x="1092" y="954"/>
                </a:moveTo>
                <a:cubicBezTo>
                  <a:pt x="1089" y="958"/>
                  <a:pt x="1088" y="956"/>
                  <a:pt x="1086" y="958"/>
                </a:cubicBezTo>
                <a:cubicBezTo>
                  <a:pt x="1090" y="958"/>
                  <a:pt x="1085" y="962"/>
                  <a:pt x="1089" y="962"/>
                </a:cubicBezTo>
                <a:cubicBezTo>
                  <a:pt x="1091" y="959"/>
                  <a:pt x="1091" y="957"/>
                  <a:pt x="1092" y="954"/>
                </a:cubicBezTo>
                <a:close/>
                <a:moveTo>
                  <a:pt x="972" y="962"/>
                </a:moveTo>
                <a:cubicBezTo>
                  <a:pt x="972" y="959"/>
                  <a:pt x="974" y="963"/>
                  <a:pt x="975" y="961"/>
                </a:cubicBezTo>
                <a:cubicBezTo>
                  <a:pt x="975" y="958"/>
                  <a:pt x="975" y="958"/>
                  <a:pt x="975" y="958"/>
                </a:cubicBezTo>
                <a:cubicBezTo>
                  <a:pt x="973" y="958"/>
                  <a:pt x="970" y="961"/>
                  <a:pt x="972" y="962"/>
                </a:cubicBezTo>
                <a:close/>
                <a:moveTo>
                  <a:pt x="1072" y="960"/>
                </a:moveTo>
                <a:cubicBezTo>
                  <a:pt x="1076" y="961"/>
                  <a:pt x="1077" y="966"/>
                  <a:pt x="1076" y="959"/>
                </a:cubicBezTo>
                <a:cubicBezTo>
                  <a:pt x="1076" y="959"/>
                  <a:pt x="1077" y="958"/>
                  <a:pt x="1076" y="958"/>
                </a:cubicBezTo>
                <a:cubicBezTo>
                  <a:pt x="1077" y="961"/>
                  <a:pt x="1072" y="957"/>
                  <a:pt x="1072" y="960"/>
                </a:cubicBezTo>
                <a:close/>
                <a:moveTo>
                  <a:pt x="1114" y="963"/>
                </a:moveTo>
                <a:cubicBezTo>
                  <a:pt x="1112" y="961"/>
                  <a:pt x="1108" y="963"/>
                  <a:pt x="1107" y="963"/>
                </a:cubicBezTo>
                <a:cubicBezTo>
                  <a:pt x="1108" y="963"/>
                  <a:pt x="1108" y="964"/>
                  <a:pt x="1107" y="965"/>
                </a:cubicBezTo>
                <a:cubicBezTo>
                  <a:pt x="1110" y="962"/>
                  <a:pt x="1113" y="966"/>
                  <a:pt x="1114" y="963"/>
                </a:cubicBezTo>
                <a:close/>
                <a:moveTo>
                  <a:pt x="26" y="975"/>
                </a:moveTo>
                <a:cubicBezTo>
                  <a:pt x="28" y="971"/>
                  <a:pt x="29" y="976"/>
                  <a:pt x="34" y="975"/>
                </a:cubicBezTo>
                <a:cubicBezTo>
                  <a:pt x="37" y="971"/>
                  <a:pt x="36" y="968"/>
                  <a:pt x="38" y="964"/>
                </a:cubicBezTo>
                <a:cubicBezTo>
                  <a:pt x="32" y="965"/>
                  <a:pt x="27" y="972"/>
                  <a:pt x="26" y="975"/>
                </a:cubicBezTo>
                <a:close/>
                <a:moveTo>
                  <a:pt x="1040" y="979"/>
                </a:moveTo>
                <a:cubicBezTo>
                  <a:pt x="1039" y="979"/>
                  <a:pt x="1038" y="978"/>
                  <a:pt x="1038" y="978"/>
                </a:cubicBezTo>
                <a:cubicBezTo>
                  <a:pt x="1028" y="984"/>
                  <a:pt x="1017" y="989"/>
                  <a:pt x="1009" y="997"/>
                </a:cubicBezTo>
                <a:cubicBezTo>
                  <a:pt x="1000" y="995"/>
                  <a:pt x="992" y="1002"/>
                  <a:pt x="987" y="1007"/>
                </a:cubicBezTo>
                <a:cubicBezTo>
                  <a:pt x="989" y="1007"/>
                  <a:pt x="989" y="1008"/>
                  <a:pt x="988" y="1009"/>
                </a:cubicBezTo>
                <a:cubicBezTo>
                  <a:pt x="1000" y="1009"/>
                  <a:pt x="1004" y="997"/>
                  <a:pt x="1014" y="998"/>
                </a:cubicBezTo>
                <a:cubicBezTo>
                  <a:pt x="1018" y="994"/>
                  <a:pt x="1024" y="991"/>
                  <a:pt x="1027" y="986"/>
                </a:cubicBezTo>
                <a:cubicBezTo>
                  <a:pt x="1033" y="986"/>
                  <a:pt x="1033" y="986"/>
                  <a:pt x="1033" y="986"/>
                </a:cubicBezTo>
                <a:cubicBezTo>
                  <a:pt x="1031" y="978"/>
                  <a:pt x="1039" y="983"/>
                  <a:pt x="1040" y="979"/>
                </a:cubicBezTo>
                <a:close/>
                <a:moveTo>
                  <a:pt x="928" y="1013"/>
                </a:moveTo>
                <a:cubicBezTo>
                  <a:pt x="930" y="1010"/>
                  <a:pt x="933" y="1014"/>
                  <a:pt x="935" y="1014"/>
                </a:cubicBezTo>
                <a:cubicBezTo>
                  <a:pt x="938" y="1007"/>
                  <a:pt x="947" y="1006"/>
                  <a:pt x="950" y="999"/>
                </a:cubicBezTo>
                <a:cubicBezTo>
                  <a:pt x="942" y="1003"/>
                  <a:pt x="932" y="1008"/>
                  <a:pt x="928" y="1013"/>
                </a:cubicBezTo>
                <a:close/>
                <a:moveTo>
                  <a:pt x="233" y="1024"/>
                </a:moveTo>
                <a:cubicBezTo>
                  <a:pt x="231" y="1027"/>
                  <a:pt x="227" y="1027"/>
                  <a:pt x="225" y="1030"/>
                </a:cubicBezTo>
                <a:cubicBezTo>
                  <a:pt x="229" y="1030"/>
                  <a:pt x="234" y="1026"/>
                  <a:pt x="233" y="1024"/>
                </a:cubicBezTo>
                <a:close/>
                <a:moveTo>
                  <a:pt x="89" y="1041"/>
                </a:moveTo>
                <a:cubicBezTo>
                  <a:pt x="86" y="1044"/>
                  <a:pt x="85" y="1040"/>
                  <a:pt x="84" y="1040"/>
                </a:cubicBezTo>
                <a:cubicBezTo>
                  <a:pt x="76" y="1046"/>
                  <a:pt x="66" y="1047"/>
                  <a:pt x="58" y="1055"/>
                </a:cubicBezTo>
                <a:cubicBezTo>
                  <a:pt x="59" y="1056"/>
                  <a:pt x="61" y="1056"/>
                  <a:pt x="63" y="1057"/>
                </a:cubicBezTo>
                <a:cubicBezTo>
                  <a:pt x="66" y="1047"/>
                  <a:pt x="79" y="1051"/>
                  <a:pt x="84" y="1044"/>
                </a:cubicBezTo>
                <a:cubicBezTo>
                  <a:pt x="86" y="1044"/>
                  <a:pt x="87" y="1045"/>
                  <a:pt x="88" y="1045"/>
                </a:cubicBezTo>
                <a:cubicBezTo>
                  <a:pt x="87" y="1042"/>
                  <a:pt x="92" y="1042"/>
                  <a:pt x="89" y="1041"/>
                </a:cubicBezTo>
                <a:close/>
                <a:moveTo>
                  <a:pt x="224" y="1053"/>
                </a:moveTo>
                <a:cubicBezTo>
                  <a:pt x="225" y="1048"/>
                  <a:pt x="222" y="1048"/>
                  <a:pt x="221" y="1045"/>
                </a:cubicBezTo>
                <a:cubicBezTo>
                  <a:pt x="222" y="1043"/>
                  <a:pt x="225" y="1043"/>
                  <a:pt x="224" y="1040"/>
                </a:cubicBezTo>
                <a:cubicBezTo>
                  <a:pt x="218" y="1039"/>
                  <a:pt x="223" y="1047"/>
                  <a:pt x="215" y="1045"/>
                </a:cubicBezTo>
                <a:cubicBezTo>
                  <a:pt x="214" y="1051"/>
                  <a:pt x="206" y="1050"/>
                  <a:pt x="205" y="1056"/>
                </a:cubicBezTo>
                <a:cubicBezTo>
                  <a:pt x="206" y="1056"/>
                  <a:pt x="209" y="1056"/>
                  <a:pt x="210" y="1057"/>
                </a:cubicBezTo>
                <a:cubicBezTo>
                  <a:pt x="218" y="1074"/>
                  <a:pt x="194" y="1065"/>
                  <a:pt x="192" y="1077"/>
                </a:cubicBezTo>
                <a:cubicBezTo>
                  <a:pt x="195" y="1078"/>
                  <a:pt x="192" y="1074"/>
                  <a:pt x="195" y="1074"/>
                </a:cubicBezTo>
                <a:cubicBezTo>
                  <a:pt x="195" y="1077"/>
                  <a:pt x="199" y="1076"/>
                  <a:pt x="200" y="1079"/>
                </a:cubicBezTo>
                <a:cubicBezTo>
                  <a:pt x="196" y="1087"/>
                  <a:pt x="206" y="1075"/>
                  <a:pt x="208" y="1073"/>
                </a:cubicBezTo>
                <a:cubicBezTo>
                  <a:pt x="210" y="1074"/>
                  <a:pt x="210" y="1074"/>
                  <a:pt x="210" y="1076"/>
                </a:cubicBezTo>
                <a:cubicBezTo>
                  <a:pt x="209" y="1080"/>
                  <a:pt x="205" y="1081"/>
                  <a:pt x="207" y="1084"/>
                </a:cubicBezTo>
                <a:cubicBezTo>
                  <a:pt x="209" y="1081"/>
                  <a:pt x="214" y="1082"/>
                  <a:pt x="213" y="1077"/>
                </a:cubicBezTo>
                <a:cubicBezTo>
                  <a:pt x="217" y="1077"/>
                  <a:pt x="220" y="1077"/>
                  <a:pt x="220" y="1073"/>
                </a:cubicBezTo>
                <a:cubicBezTo>
                  <a:pt x="220" y="1071"/>
                  <a:pt x="216" y="1073"/>
                  <a:pt x="217" y="1070"/>
                </a:cubicBezTo>
                <a:cubicBezTo>
                  <a:pt x="220" y="1059"/>
                  <a:pt x="230" y="1064"/>
                  <a:pt x="237" y="1062"/>
                </a:cubicBezTo>
                <a:cubicBezTo>
                  <a:pt x="235" y="1059"/>
                  <a:pt x="233" y="1057"/>
                  <a:pt x="232" y="1052"/>
                </a:cubicBezTo>
                <a:cubicBezTo>
                  <a:pt x="230" y="1053"/>
                  <a:pt x="227" y="1053"/>
                  <a:pt x="224" y="1053"/>
                </a:cubicBezTo>
                <a:close/>
                <a:moveTo>
                  <a:pt x="949" y="1049"/>
                </a:moveTo>
                <a:cubicBezTo>
                  <a:pt x="947" y="1051"/>
                  <a:pt x="940" y="1048"/>
                  <a:pt x="940" y="1053"/>
                </a:cubicBezTo>
                <a:cubicBezTo>
                  <a:pt x="943" y="1052"/>
                  <a:pt x="951" y="1049"/>
                  <a:pt x="949" y="1049"/>
                </a:cubicBezTo>
                <a:close/>
                <a:moveTo>
                  <a:pt x="103" y="1058"/>
                </a:moveTo>
                <a:cubicBezTo>
                  <a:pt x="104" y="1062"/>
                  <a:pt x="99" y="1060"/>
                  <a:pt x="99" y="1063"/>
                </a:cubicBezTo>
                <a:cubicBezTo>
                  <a:pt x="103" y="1063"/>
                  <a:pt x="103" y="1063"/>
                  <a:pt x="103" y="1063"/>
                </a:cubicBezTo>
                <a:cubicBezTo>
                  <a:pt x="101" y="1060"/>
                  <a:pt x="107" y="1059"/>
                  <a:pt x="103" y="1058"/>
                </a:cubicBezTo>
                <a:close/>
                <a:moveTo>
                  <a:pt x="1003" y="1090"/>
                </a:moveTo>
                <a:cubicBezTo>
                  <a:pt x="1009" y="1089"/>
                  <a:pt x="1011" y="1085"/>
                  <a:pt x="1018" y="1085"/>
                </a:cubicBezTo>
                <a:cubicBezTo>
                  <a:pt x="1017" y="1090"/>
                  <a:pt x="1011" y="1088"/>
                  <a:pt x="1009" y="1092"/>
                </a:cubicBezTo>
                <a:cubicBezTo>
                  <a:pt x="1021" y="1091"/>
                  <a:pt x="1020" y="1078"/>
                  <a:pt x="1034" y="1079"/>
                </a:cubicBezTo>
                <a:cubicBezTo>
                  <a:pt x="1036" y="1077"/>
                  <a:pt x="1033" y="1077"/>
                  <a:pt x="1035" y="1076"/>
                </a:cubicBezTo>
                <a:cubicBezTo>
                  <a:pt x="1045" y="1073"/>
                  <a:pt x="1060" y="1066"/>
                  <a:pt x="1059" y="1060"/>
                </a:cubicBezTo>
                <a:cubicBezTo>
                  <a:pt x="1042" y="1070"/>
                  <a:pt x="1018" y="1077"/>
                  <a:pt x="1003" y="1090"/>
                </a:cubicBezTo>
                <a:close/>
                <a:moveTo>
                  <a:pt x="938" y="1063"/>
                </a:moveTo>
                <a:cubicBezTo>
                  <a:pt x="933" y="1062"/>
                  <a:pt x="925" y="1068"/>
                  <a:pt x="924" y="1070"/>
                </a:cubicBezTo>
                <a:cubicBezTo>
                  <a:pt x="927" y="1066"/>
                  <a:pt x="935" y="1067"/>
                  <a:pt x="938" y="1063"/>
                </a:cubicBezTo>
                <a:close/>
                <a:moveTo>
                  <a:pt x="912" y="1070"/>
                </a:moveTo>
                <a:cubicBezTo>
                  <a:pt x="907" y="1075"/>
                  <a:pt x="901" y="1075"/>
                  <a:pt x="895" y="1070"/>
                </a:cubicBezTo>
                <a:cubicBezTo>
                  <a:pt x="888" y="1078"/>
                  <a:pt x="875" y="1077"/>
                  <a:pt x="870" y="1086"/>
                </a:cubicBezTo>
                <a:cubicBezTo>
                  <a:pt x="871" y="1089"/>
                  <a:pt x="872" y="1088"/>
                  <a:pt x="871" y="1092"/>
                </a:cubicBezTo>
                <a:cubicBezTo>
                  <a:pt x="880" y="1093"/>
                  <a:pt x="881" y="1087"/>
                  <a:pt x="886" y="1084"/>
                </a:cubicBezTo>
                <a:cubicBezTo>
                  <a:pt x="883" y="1084"/>
                  <a:pt x="880" y="1087"/>
                  <a:pt x="878" y="1085"/>
                </a:cubicBezTo>
                <a:cubicBezTo>
                  <a:pt x="885" y="1085"/>
                  <a:pt x="885" y="1078"/>
                  <a:pt x="893" y="1079"/>
                </a:cubicBezTo>
                <a:cubicBezTo>
                  <a:pt x="893" y="1081"/>
                  <a:pt x="892" y="1081"/>
                  <a:pt x="892" y="1083"/>
                </a:cubicBezTo>
                <a:cubicBezTo>
                  <a:pt x="901" y="1081"/>
                  <a:pt x="911" y="1078"/>
                  <a:pt x="917" y="1072"/>
                </a:cubicBezTo>
                <a:cubicBezTo>
                  <a:pt x="914" y="1072"/>
                  <a:pt x="909" y="1073"/>
                  <a:pt x="912" y="1070"/>
                </a:cubicBezTo>
                <a:close/>
                <a:moveTo>
                  <a:pt x="720" y="1088"/>
                </a:moveTo>
                <a:cubicBezTo>
                  <a:pt x="720" y="1088"/>
                  <a:pt x="726" y="1085"/>
                  <a:pt x="725" y="1084"/>
                </a:cubicBezTo>
                <a:cubicBezTo>
                  <a:pt x="723" y="1085"/>
                  <a:pt x="717" y="1086"/>
                  <a:pt x="720" y="1088"/>
                </a:cubicBezTo>
                <a:close/>
                <a:moveTo>
                  <a:pt x="960" y="1100"/>
                </a:moveTo>
                <a:cubicBezTo>
                  <a:pt x="964" y="1100"/>
                  <a:pt x="967" y="1098"/>
                  <a:pt x="971" y="1096"/>
                </a:cubicBezTo>
                <a:cubicBezTo>
                  <a:pt x="971" y="1094"/>
                  <a:pt x="969" y="1094"/>
                  <a:pt x="971" y="1092"/>
                </a:cubicBezTo>
                <a:cubicBezTo>
                  <a:pt x="968" y="1094"/>
                  <a:pt x="966" y="1090"/>
                  <a:pt x="966" y="1094"/>
                </a:cubicBezTo>
                <a:cubicBezTo>
                  <a:pt x="965" y="1096"/>
                  <a:pt x="970" y="1093"/>
                  <a:pt x="970" y="1096"/>
                </a:cubicBezTo>
                <a:cubicBezTo>
                  <a:pt x="966" y="1097"/>
                  <a:pt x="963" y="1098"/>
                  <a:pt x="960" y="1100"/>
                </a:cubicBezTo>
                <a:close/>
                <a:moveTo>
                  <a:pt x="915" y="1103"/>
                </a:moveTo>
                <a:cubicBezTo>
                  <a:pt x="922" y="1100"/>
                  <a:pt x="929" y="1098"/>
                  <a:pt x="935" y="1094"/>
                </a:cubicBezTo>
                <a:cubicBezTo>
                  <a:pt x="927" y="1095"/>
                  <a:pt x="918" y="1100"/>
                  <a:pt x="915" y="1103"/>
                </a:cubicBezTo>
                <a:close/>
                <a:moveTo>
                  <a:pt x="903" y="1095"/>
                </a:moveTo>
                <a:cubicBezTo>
                  <a:pt x="900" y="1094"/>
                  <a:pt x="899" y="1096"/>
                  <a:pt x="897" y="1095"/>
                </a:cubicBezTo>
                <a:cubicBezTo>
                  <a:pt x="897" y="1099"/>
                  <a:pt x="891" y="1096"/>
                  <a:pt x="893" y="1099"/>
                </a:cubicBezTo>
                <a:cubicBezTo>
                  <a:pt x="895" y="1097"/>
                  <a:pt x="901" y="1098"/>
                  <a:pt x="903" y="1095"/>
                </a:cubicBezTo>
                <a:close/>
                <a:moveTo>
                  <a:pt x="974" y="1099"/>
                </a:moveTo>
                <a:cubicBezTo>
                  <a:pt x="970" y="1100"/>
                  <a:pt x="967" y="1102"/>
                  <a:pt x="964" y="1104"/>
                </a:cubicBezTo>
                <a:cubicBezTo>
                  <a:pt x="969" y="1104"/>
                  <a:pt x="972" y="1101"/>
                  <a:pt x="974" y="1099"/>
                </a:cubicBezTo>
                <a:close/>
                <a:moveTo>
                  <a:pt x="878" y="1116"/>
                </a:moveTo>
                <a:cubicBezTo>
                  <a:pt x="887" y="1110"/>
                  <a:pt x="906" y="1109"/>
                  <a:pt x="911" y="1103"/>
                </a:cubicBezTo>
                <a:cubicBezTo>
                  <a:pt x="910" y="1104"/>
                  <a:pt x="903" y="1105"/>
                  <a:pt x="903" y="1104"/>
                </a:cubicBezTo>
                <a:cubicBezTo>
                  <a:pt x="904" y="1103"/>
                  <a:pt x="907" y="1101"/>
                  <a:pt x="904" y="1100"/>
                </a:cubicBezTo>
                <a:cubicBezTo>
                  <a:pt x="893" y="1105"/>
                  <a:pt x="883" y="1108"/>
                  <a:pt x="873" y="1113"/>
                </a:cubicBezTo>
                <a:cubicBezTo>
                  <a:pt x="876" y="1113"/>
                  <a:pt x="875" y="1116"/>
                  <a:pt x="878" y="1116"/>
                </a:cubicBezTo>
                <a:close/>
                <a:moveTo>
                  <a:pt x="812" y="1117"/>
                </a:moveTo>
                <a:cubicBezTo>
                  <a:pt x="814" y="1114"/>
                  <a:pt x="820" y="1121"/>
                  <a:pt x="820" y="1116"/>
                </a:cubicBezTo>
                <a:cubicBezTo>
                  <a:pt x="819" y="1114"/>
                  <a:pt x="810" y="1115"/>
                  <a:pt x="812" y="1117"/>
                </a:cubicBezTo>
                <a:close/>
                <a:moveTo>
                  <a:pt x="925" y="1142"/>
                </a:moveTo>
                <a:cubicBezTo>
                  <a:pt x="920" y="1144"/>
                  <a:pt x="916" y="1147"/>
                  <a:pt x="911" y="1149"/>
                </a:cubicBezTo>
                <a:cubicBezTo>
                  <a:pt x="917" y="1148"/>
                  <a:pt x="921" y="1146"/>
                  <a:pt x="925" y="1142"/>
                </a:cubicBezTo>
                <a:close/>
                <a:moveTo>
                  <a:pt x="713" y="1155"/>
                </a:moveTo>
                <a:cubicBezTo>
                  <a:pt x="717" y="1153"/>
                  <a:pt x="721" y="1152"/>
                  <a:pt x="724" y="1149"/>
                </a:cubicBezTo>
                <a:cubicBezTo>
                  <a:pt x="721" y="1151"/>
                  <a:pt x="712" y="1152"/>
                  <a:pt x="713" y="1155"/>
                </a:cubicBezTo>
                <a:close/>
                <a:moveTo>
                  <a:pt x="872" y="1168"/>
                </a:moveTo>
                <a:cubicBezTo>
                  <a:pt x="880" y="1167"/>
                  <a:pt x="885" y="1163"/>
                  <a:pt x="890" y="1159"/>
                </a:cubicBezTo>
                <a:cubicBezTo>
                  <a:pt x="897" y="1157"/>
                  <a:pt x="908" y="1154"/>
                  <a:pt x="909" y="1149"/>
                </a:cubicBezTo>
                <a:cubicBezTo>
                  <a:pt x="902" y="1152"/>
                  <a:pt x="893" y="1157"/>
                  <a:pt x="885" y="1158"/>
                </a:cubicBezTo>
                <a:cubicBezTo>
                  <a:pt x="886" y="1163"/>
                  <a:pt x="874" y="1163"/>
                  <a:pt x="872" y="1168"/>
                </a:cubicBezTo>
                <a:close/>
                <a:moveTo>
                  <a:pt x="1138" y="208"/>
                </a:moveTo>
                <a:cubicBezTo>
                  <a:pt x="1129" y="210"/>
                  <a:pt x="1123" y="214"/>
                  <a:pt x="1123" y="223"/>
                </a:cubicBezTo>
                <a:cubicBezTo>
                  <a:pt x="1124" y="224"/>
                  <a:pt x="1126" y="226"/>
                  <a:pt x="1129" y="225"/>
                </a:cubicBezTo>
                <a:cubicBezTo>
                  <a:pt x="1131" y="223"/>
                  <a:pt x="1128" y="220"/>
                  <a:pt x="1132" y="219"/>
                </a:cubicBezTo>
                <a:cubicBezTo>
                  <a:pt x="1132" y="221"/>
                  <a:pt x="1132" y="221"/>
                  <a:pt x="1132" y="221"/>
                </a:cubicBezTo>
                <a:cubicBezTo>
                  <a:pt x="1136" y="219"/>
                  <a:pt x="1139" y="213"/>
                  <a:pt x="1138" y="208"/>
                </a:cubicBezTo>
                <a:close/>
                <a:moveTo>
                  <a:pt x="1097" y="931"/>
                </a:moveTo>
                <a:cubicBezTo>
                  <a:pt x="1098" y="929"/>
                  <a:pt x="1096" y="925"/>
                  <a:pt x="1099" y="923"/>
                </a:cubicBezTo>
                <a:cubicBezTo>
                  <a:pt x="1097" y="922"/>
                  <a:pt x="1096" y="921"/>
                  <a:pt x="1095" y="920"/>
                </a:cubicBezTo>
                <a:cubicBezTo>
                  <a:pt x="1093" y="926"/>
                  <a:pt x="1082" y="928"/>
                  <a:pt x="1085" y="936"/>
                </a:cubicBezTo>
                <a:cubicBezTo>
                  <a:pt x="1087" y="931"/>
                  <a:pt x="1091" y="928"/>
                  <a:pt x="1097" y="931"/>
                </a:cubicBezTo>
                <a:close/>
                <a:moveTo>
                  <a:pt x="1152" y="971"/>
                </a:moveTo>
                <a:cubicBezTo>
                  <a:pt x="1156" y="976"/>
                  <a:pt x="1150" y="978"/>
                  <a:pt x="1151" y="981"/>
                </a:cubicBezTo>
                <a:cubicBezTo>
                  <a:pt x="1154" y="978"/>
                  <a:pt x="1161" y="979"/>
                  <a:pt x="1160" y="972"/>
                </a:cubicBezTo>
                <a:cubicBezTo>
                  <a:pt x="1157" y="971"/>
                  <a:pt x="1154" y="971"/>
                  <a:pt x="1152" y="971"/>
                </a:cubicBezTo>
                <a:close/>
                <a:moveTo>
                  <a:pt x="1069" y="974"/>
                </a:moveTo>
                <a:cubicBezTo>
                  <a:pt x="1067" y="975"/>
                  <a:pt x="1066" y="977"/>
                  <a:pt x="1065" y="979"/>
                </a:cubicBezTo>
                <a:cubicBezTo>
                  <a:pt x="1064" y="978"/>
                  <a:pt x="1063" y="977"/>
                  <a:pt x="1060" y="977"/>
                </a:cubicBezTo>
                <a:cubicBezTo>
                  <a:pt x="1062" y="985"/>
                  <a:pt x="1073" y="982"/>
                  <a:pt x="1077" y="977"/>
                </a:cubicBezTo>
                <a:cubicBezTo>
                  <a:pt x="1073" y="979"/>
                  <a:pt x="1073" y="974"/>
                  <a:pt x="1069" y="974"/>
                </a:cubicBezTo>
                <a:close/>
                <a:moveTo>
                  <a:pt x="1015" y="1019"/>
                </a:moveTo>
                <a:cubicBezTo>
                  <a:pt x="1015" y="1021"/>
                  <a:pt x="1010" y="1023"/>
                  <a:pt x="1013" y="1024"/>
                </a:cubicBezTo>
                <a:cubicBezTo>
                  <a:pt x="1014" y="1021"/>
                  <a:pt x="1019" y="1022"/>
                  <a:pt x="1021" y="1020"/>
                </a:cubicBezTo>
                <a:cubicBezTo>
                  <a:pt x="1022" y="1016"/>
                  <a:pt x="1015" y="1018"/>
                  <a:pt x="1016" y="1014"/>
                </a:cubicBezTo>
                <a:cubicBezTo>
                  <a:pt x="1023" y="1013"/>
                  <a:pt x="1021" y="1005"/>
                  <a:pt x="1027" y="1005"/>
                </a:cubicBezTo>
                <a:cubicBezTo>
                  <a:pt x="1028" y="1001"/>
                  <a:pt x="1026" y="1000"/>
                  <a:pt x="1024" y="999"/>
                </a:cubicBezTo>
                <a:cubicBezTo>
                  <a:pt x="1020" y="1003"/>
                  <a:pt x="1016" y="1007"/>
                  <a:pt x="1012" y="1012"/>
                </a:cubicBezTo>
                <a:cubicBezTo>
                  <a:pt x="1010" y="1012"/>
                  <a:pt x="1011" y="1008"/>
                  <a:pt x="1009" y="1008"/>
                </a:cubicBezTo>
                <a:cubicBezTo>
                  <a:pt x="1004" y="1017"/>
                  <a:pt x="990" y="1020"/>
                  <a:pt x="984" y="1030"/>
                </a:cubicBezTo>
                <a:cubicBezTo>
                  <a:pt x="988" y="1032"/>
                  <a:pt x="987" y="1027"/>
                  <a:pt x="989" y="1027"/>
                </a:cubicBezTo>
                <a:cubicBezTo>
                  <a:pt x="998" y="1028"/>
                  <a:pt x="1005" y="1014"/>
                  <a:pt x="1015" y="1019"/>
                </a:cubicBezTo>
                <a:close/>
                <a:moveTo>
                  <a:pt x="910" y="1114"/>
                </a:moveTo>
                <a:cubicBezTo>
                  <a:pt x="897" y="1124"/>
                  <a:pt x="876" y="1122"/>
                  <a:pt x="863" y="1132"/>
                </a:cubicBezTo>
                <a:cubicBezTo>
                  <a:pt x="857" y="1129"/>
                  <a:pt x="843" y="1133"/>
                  <a:pt x="841" y="1139"/>
                </a:cubicBezTo>
                <a:cubicBezTo>
                  <a:pt x="839" y="1138"/>
                  <a:pt x="836" y="1137"/>
                  <a:pt x="836" y="1134"/>
                </a:cubicBezTo>
                <a:cubicBezTo>
                  <a:pt x="838" y="1129"/>
                  <a:pt x="849" y="1134"/>
                  <a:pt x="848" y="1126"/>
                </a:cubicBezTo>
                <a:cubicBezTo>
                  <a:pt x="841" y="1128"/>
                  <a:pt x="829" y="1131"/>
                  <a:pt x="831" y="1137"/>
                </a:cubicBezTo>
                <a:cubicBezTo>
                  <a:pt x="829" y="1137"/>
                  <a:pt x="829" y="1139"/>
                  <a:pt x="827" y="1138"/>
                </a:cubicBezTo>
                <a:cubicBezTo>
                  <a:pt x="827" y="1142"/>
                  <a:pt x="831" y="1141"/>
                  <a:pt x="830" y="1145"/>
                </a:cubicBezTo>
                <a:cubicBezTo>
                  <a:pt x="828" y="1146"/>
                  <a:pt x="825" y="1147"/>
                  <a:pt x="822" y="1148"/>
                </a:cubicBezTo>
                <a:cubicBezTo>
                  <a:pt x="821" y="1152"/>
                  <a:pt x="827" y="1149"/>
                  <a:pt x="828" y="1151"/>
                </a:cubicBezTo>
                <a:cubicBezTo>
                  <a:pt x="824" y="1157"/>
                  <a:pt x="822" y="1166"/>
                  <a:pt x="813" y="1168"/>
                </a:cubicBezTo>
                <a:cubicBezTo>
                  <a:pt x="815" y="1171"/>
                  <a:pt x="819" y="1167"/>
                  <a:pt x="819" y="1169"/>
                </a:cubicBezTo>
                <a:cubicBezTo>
                  <a:pt x="814" y="1172"/>
                  <a:pt x="807" y="1182"/>
                  <a:pt x="798" y="1176"/>
                </a:cubicBezTo>
                <a:cubicBezTo>
                  <a:pt x="800" y="1170"/>
                  <a:pt x="804" y="1165"/>
                  <a:pt x="810" y="1162"/>
                </a:cubicBezTo>
                <a:cubicBezTo>
                  <a:pt x="807" y="1160"/>
                  <a:pt x="811" y="1156"/>
                  <a:pt x="809" y="1153"/>
                </a:cubicBezTo>
                <a:cubicBezTo>
                  <a:pt x="802" y="1152"/>
                  <a:pt x="790" y="1156"/>
                  <a:pt x="784" y="1161"/>
                </a:cubicBezTo>
                <a:cubicBezTo>
                  <a:pt x="770" y="1155"/>
                  <a:pt x="771" y="1176"/>
                  <a:pt x="773" y="1184"/>
                </a:cubicBezTo>
                <a:cubicBezTo>
                  <a:pt x="778" y="1178"/>
                  <a:pt x="783" y="1191"/>
                  <a:pt x="788" y="1194"/>
                </a:cubicBezTo>
                <a:cubicBezTo>
                  <a:pt x="797" y="1185"/>
                  <a:pt x="809" y="1181"/>
                  <a:pt x="821" y="1176"/>
                </a:cubicBezTo>
                <a:cubicBezTo>
                  <a:pt x="823" y="1167"/>
                  <a:pt x="835" y="1169"/>
                  <a:pt x="835" y="1159"/>
                </a:cubicBezTo>
                <a:cubicBezTo>
                  <a:pt x="846" y="1154"/>
                  <a:pt x="857" y="1150"/>
                  <a:pt x="866" y="1143"/>
                </a:cubicBezTo>
                <a:cubicBezTo>
                  <a:pt x="866" y="1141"/>
                  <a:pt x="861" y="1143"/>
                  <a:pt x="862" y="1139"/>
                </a:cubicBezTo>
                <a:cubicBezTo>
                  <a:pt x="869" y="1135"/>
                  <a:pt x="879" y="1137"/>
                  <a:pt x="886" y="1135"/>
                </a:cubicBezTo>
                <a:cubicBezTo>
                  <a:pt x="899" y="1126"/>
                  <a:pt x="914" y="1127"/>
                  <a:pt x="930" y="1121"/>
                </a:cubicBezTo>
                <a:cubicBezTo>
                  <a:pt x="930" y="1118"/>
                  <a:pt x="932" y="1118"/>
                  <a:pt x="932" y="1116"/>
                </a:cubicBezTo>
                <a:cubicBezTo>
                  <a:pt x="925" y="1119"/>
                  <a:pt x="920" y="1120"/>
                  <a:pt x="910" y="1122"/>
                </a:cubicBezTo>
                <a:cubicBezTo>
                  <a:pt x="911" y="1120"/>
                  <a:pt x="913" y="1115"/>
                  <a:pt x="910" y="1114"/>
                </a:cubicBezTo>
                <a:close/>
                <a:moveTo>
                  <a:pt x="856" y="1146"/>
                </a:moveTo>
                <a:cubicBezTo>
                  <a:pt x="851" y="1147"/>
                  <a:pt x="846" y="1149"/>
                  <a:pt x="840" y="1148"/>
                </a:cubicBezTo>
                <a:cubicBezTo>
                  <a:pt x="845" y="1146"/>
                  <a:pt x="851" y="1140"/>
                  <a:pt x="857" y="1141"/>
                </a:cubicBezTo>
                <a:cubicBezTo>
                  <a:pt x="857" y="1143"/>
                  <a:pt x="855" y="1143"/>
                  <a:pt x="856" y="1146"/>
                </a:cubicBezTo>
                <a:close/>
                <a:moveTo>
                  <a:pt x="645" y="1128"/>
                </a:moveTo>
                <a:cubicBezTo>
                  <a:pt x="633" y="1130"/>
                  <a:pt x="623" y="1134"/>
                  <a:pt x="613" y="1138"/>
                </a:cubicBezTo>
                <a:cubicBezTo>
                  <a:pt x="617" y="1140"/>
                  <a:pt x="619" y="1140"/>
                  <a:pt x="616" y="1143"/>
                </a:cubicBezTo>
                <a:cubicBezTo>
                  <a:pt x="616" y="1144"/>
                  <a:pt x="618" y="1144"/>
                  <a:pt x="618" y="1146"/>
                </a:cubicBezTo>
                <a:cubicBezTo>
                  <a:pt x="627" y="1143"/>
                  <a:pt x="633" y="1139"/>
                  <a:pt x="641" y="1136"/>
                </a:cubicBezTo>
                <a:cubicBezTo>
                  <a:pt x="641" y="1133"/>
                  <a:pt x="642" y="1130"/>
                  <a:pt x="645" y="1128"/>
                </a:cubicBezTo>
                <a:close/>
                <a:moveTo>
                  <a:pt x="619" y="1141"/>
                </a:moveTo>
                <a:cubicBezTo>
                  <a:pt x="619" y="1137"/>
                  <a:pt x="625" y="1139"/>
                  <a:pt x="627" y="1137"/>
                </a:cubicBezTo>
                <a:cubicBezTo>
                  <a:pt x="626" y="1141"/>
                  <a:pt x="622" y="1140"/>
                  <a:pt x="619" y="1141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3" name="Group 696"/>
          <p:cNvGrpSpPr>
            <a:grpSpLocks noChangeAspect="1"/>
          </p:cNvGrpSpPr>
          <p:nvPr userDrawn="1"/>
        </p:nvGrpSpPr>
        <p:grpSpPr bwMode="auto">
          <a:xfrm>
            <a:off x="197951" y="2371556"/>
            <a:ext cx="11796090" cy="4486443"/>
            <a:chOff x="-4" y="696"/>
            <a:chExt cx="7688" cy="2924"/>
          </a:xfrm>
          <a:solidFill>
            <a:srgbClr val="3D5070">
              <a:alpha val="5000"/>
            </a:srgbClr>
          </a:solidFill>
        </p:grpSpPr>
        <p:sp>
          <p:nvSpPr>
            <p:cNvPr id="4" name="Freeform 697"/>
            <p:cNvSpPr/>
            <p:nvPr/>
          </p:nvSpPr>
          <p:spPr bwMode="auto">
            <a:xfrm>
              <a:off x="3830" y="3111"/>
              <a:ext cx="188" cy="123"/>
            </a:xfrm>
            <a:custGeom>
              <a:avLst/>
              <a:gdLst>
                <a:gd name="T0" fmla="*/ 1 w 46"/>
                <a:gd name="T1" fmla="*/ 29 h 30"/>
                <a:gd name="T2" fmla="*/ 11 w 46"/>
                <a:gd name="T3" fmla="*/ 24 h 30"/>
                <a:gd name="T4" fmla="*/ 44 w 46"/>
                <a:gd name="T5" fmla="*/ 2 h 30"/>
                <a:gd name="T6" fmla="*/ 44 w 46"/>
                <a:gd name="T7" fmla="*/ 0 h 30"/>
                <a:gd name="T8" fmla="*/ 16 w 46"/>
                <a:gd name="T9" fmla="*/ 16 h 30"/>
                <a:gd name="T10" fmla="*/ 1 w 46"/>
                <a:gd name="T11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0">
                  <a:moveTo>
                    <a:pt x="1" y="29"/>
                  </a:moveTo>
                  <a:cubicBezTo>
                    <a:pt x="2" y="30"/>
                    <a:pt x="4" y="29"/>
                    <a:pt x="11" y="24"/>
                  </a:cubicBezTo>
                  <a:cubicBezTo>
                    <a:pt x="16" y="20"/>
                    <a:pt x="36" y="7"/>
                    <a:pt x="44" y="2"/>
                  </a:cubicBezTo>
                  <a:cubicBezTo>
                    <a:pt x="46" y="0"/>
                    <a:pt x="46" y="0"/>
                    <a:pt x="44" y="0"/>
                  </a:cubicBezTo>
                  <a:cubicBezTo>
                    <a:pt x="42" y="0"/>
                    <a:pt x="30" y="7"/>
                    <a:pt x="16" y="16"/>
                  </a:cubicBezTo>
                  <a:cubicBezTo>
                    <a:pt x="4" y="25"/>
                    <a:pt x="0" y="27"/>
                    <a:pt x="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" name="Freeform 698"/>
            <p:cNvSpPr/>
            <p:nvPr/>
          </p:nvSpPr>
          <p:spPr bwMode="auto">
            <a:xfrm>
              <a:off x="3883" y="3123"/>
              <a:ext cx="70" cy="45"/>
            </a:xfrm>
            <a:custGeom>
              <a:avLst/>
              <a:gdLst>
                <a:gd name="T0" fmla="*/ 9 w 17"/>
                <a:gd name="T1" fmla="*/ 7 h 11"/>
                <a:gd name="T2" fmla="*/ 7 w 17"/>
                <a:gd name="T3" fmla="*/ 4 h 11"/>
                <a:gd name="T4" fmla="*/ 1 w 17"/>
                <a:gd name="T5" fmla="*/ 10 h 11"/>
                <a:gd name="T6" fmla="*/ 9 w 17"/>
                <a:gd name="T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1">
                  <a:moveTo>
                    <a:pt x="9" y="7"/>
                  </a:moveTo>
                  <a:cubicBezTo>
                    <a:pt x="17" y="2"/>
                    <a:pt x="15" y="0"/>
                    <a:pt x="7" y="4"/>
                  </a:cubicBezTo>
                  <a:cubicBezTo>
                    <a:pt x="0" y="8"/>
                    <a:pt x="0" y="8"/>
                    <a:pt x="1" y="10"/>
                  </a:cubicBezTo>
                  <a:cubicBezTo>
                    <a:pt x="1" y="11"/>
                    <a:pt x="3" y="11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Freeform 699"/>
            <p:cNvSpPr/>
            <p:nvPr/>
          </p:nvSpPr>
          <p:spPr bwMode="auto">
            <a:xfrm>
              <a:off x="1577" y="3181"/>
              <a:ext cx="152" cy="106"/>
            </a:xfrm>
            <a:custGeom>
              <a:avLst/>
              <a:gdLst>
                <a:gd name="T0" fmla="*/ 9 w 37"/>
                <a:gd name="T1" fmla="*/ 21 h 26"/>
                <a:gd name="T2" fmla="*/ 26 w 37"/>
                <a:gd name="T3" fmla="*/ 9 h 26"/>
                <a:gd name="T4" fmla="*/ 37 w 37"/>
                <a:gd name="T5" fmla="*/ 1 h 26"/>
                <a:gd name="T6" fmla="*/ 15 w 37"/>
                <a:gd name="T7" fmla="*/ 13 h 26"/>
                <a:gd name="T8" fmla="*/ 1 w 37"/>
                <a:gd name="T9" fmla="*/ 24 h 26"/>
                <a:gd name="T10" fmla="*/ 9 w 37"/>
                <a:gd name="T11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26">
                  <a:moveTo>
                    <a:pt x="9" y="21"/>
                  </a:moveTo>
                  <a:cubicBezTo>
                    <a:pt x="13" y="19"/>
                    <a:pt x="20" y="13"/>
                    <a:pt x="26" y="9"/>
                  </a:cubicBezTo>
                  <a:cubicBezTo>
                    <a:pt x="32" y="5"/>
                    <a:pt x="37" y="2"/>
                    <a:pt x="37" y="1"/>
                  </a:cubicBezTo>
                  <a:cubicBezTo>
                    <a:pt x="37" y="0"/>
                    <a:pt x="28" y="5"/>
                    <a:pt x="15" y="13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2" y="26"/>
                    <a:pt x="3" y="26"/>
                    <a:pt x="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Freeform 700"/>
            <p:cNvSpPr/>
            <p:nvPr/>
          </p:nvSpPr>
          <p:spPr bwMode="auto">
            <a:xfrm>
              <a:off x="2400" y="2860"/>
              <a:ext cx="17" cy="107"/>
            </a:xfrm>
            <a:custGeom>
              <a:avLst/>
              <a:gdLst>
                <a:gd name="T0" fmla="*/ 3 w 4"/>
                <a:gd name="T1" fmla="*/ 22 h 26"/>
                <a:gd name="T2" fmla="*/ 2 w 4"/>
                <a:gd name="T3" fmla="*/ 1 h 26"/>
                <a:gd name="T4" fmla="*/ 0 w 4"/>
                <a:gd name="T5" fmla="*/ 14 h 26"/>
                <a:gd name="T6" fmla="*/ 3 w 4"/>
                <a:gd name="T7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6">
                  <a:moveTo>
                    <a:pt x="3" y="22"/>
                  </a:moveTo>
                  <a:cubicBezTo>
                    <a:pt x="4" y="19"/>
                    <a:pt x="3" y="1"/>
                    <a:pt x="2" y="1"/>
                  </a:cubicBezTo>
                  <a:cubicBezTo>
                    <a:pt x="1" y="0"/>
                    <a:pt x="0" y="6"/>
                    <a:pt x="0" y="14"/>
                  </a:cubicBezTo>
                  <a:cubicBezTo>
                    <a:pt x="1" y="23"/>
                    <a:pt x="2" y="26"/>
                    <a:pt x="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Freeform 701"/>
            <p:cNvSpPr/>
            <p:nvPr/>
          </p:nvSpPr>
          <p:spPr bwMode="auto">
            <a:xfrm>
              <a:off x="1753" y="2988"/>
              <a:ext cx="8" cy="4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702"/>
            <p:cNvSpPr/>
            <p:nvPr/>
          </p:nvSpPr>
          <p:spPr bwMode="auto">
            <a:xfrm>
              <a:off x="2671" y="1723"/>
              <a:ext cx="12" cy="82"/>
            </a:xfrm>
            <a:custGeom>
              <a:avLst/>
              <a:gdLst>
                <a:gd name="T0" fmla="*/ 2 w 3"/>
                <a:gd name="T1" fmla="*/ 11 h 20"/>
                <a:gd name="T2" fmla="*/ 0 w 3"/>
                <a:gd name="T3" fmla="*/ 10 h 20"/>
                <a:gd name="T4" fmla="*/ 1 w 3"/>
                <a:gd name="T5" fmla="*/ 18 h 20"/>
                <a:gd name="T6" fmla="*/ 2 w 3"/>
                <a:gd name="T7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0">
                  <a:moveTo>
                    <a:pt x="2" y="11"/>
                  </a:moveTo>
                  <a:cubicBezTo>
                    <a:pt x="2" y="1"/>
                    <a:pt x="0" y="0"/>
                    <a:pt x="0" y="10"/>
                  </a:cubicBezTo>
                  <a:cubicBezTo>
                    <a:pt x="0" y="14"/>
                    <a:pt x="0" y="18"/>
                    <a:pt x="1" y="18"/>
                  </a:cubicBezTo>
                  <a:cubicBezTo>
                    <a:pt x="2" y="20"/>
                    <a:pt x="3" y="18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Freeform 703"/>
            <p:cNvSpPr/>
            <p:nvPr/>
          </p:nvSpPr>
          <p:spPr bwMode="auto">
            <a:xfrm>
              <a:off x="3666" y="3230"/>
              <a:ext cx="143" cy="111"/>
            </a:xfrm>
            <a:custGeom>
              <a:avLst/>
              <a:gdLst>
                <a:gd name="T0" fmla="*/ 1 w 35"/>
                <a:gd name="T1" fmla="*/ 26 h 27"/>
                <a:gd name="T2" fmla="*/ 3 w 35"/>
                <a:gd name="T3" fmla="*/ 27 h 27"/>
                <a:gd name="T4" fmla="*/ 35 w 35"/>
                <a:gd name="T5" fmla="*/ 1 h 27"/>
                <a:gd name="T6" fmla="*/ 9 w 35"/>
                <a:gd name="T7" fmla="*/ 18 h 27"/>
                <a:gd name="T8" fmla="*/ 1 w 35"/>
                <a:gd name="T9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1" y="26"/>
                  </a:moveTo>
                  <a:cubicBezTo>
                    <a:pt x="1" y="26"/>
                    <a:pt x="2" y="27"/>
                    <a:pt x="3" y="27"/>
                  </a:cubicBezTo>
                  <a:cubicBezTo>
                    <a:pt x="4" y="27"/>
                    <a:pt x="35" y="3"/>
                    <a:pt x="35" y="1"/>
                  </a:cubicBezTo>
                  <a:cubicBezTo>
                    <a:pt x="35" y="0"/>
                    <a:pt x="22" y="8"/>
                    <a:pt x="9" y="18"/>
                  </a:cubicBezTo>
                  <a:cubicBezTo>
                    <a:pt x="1" y="24"/>
                    <a:pt x="0" y="25"/>
                    <a:pt x="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Freeform 704"/>
            <p:cNvSpPr/>
            <p:nvPr/>
          </p:nvSpPr>
          <p:spPr bwMode="auto">
            <a:xfrm>
              <a:off x="844" y="2277"/>
              <a:ext cx="41" cy="21"/>
            </a:xfrm>
            <a:custGeom>
              <a:avLst/>
              <a:gdLst>
                <a:gd name="T0" fmla="*/ 4 w 10"/>
                <a:gd name="T1" fmla="*/ 0 h 5"/>
                <a:gd name="T2" fmla="*/ 4 w 10"/>
                <a:gd name="T3" fmla="*/ 4 h 5"/>
                <a:gd name="T4" fmla="*/ 10 w 10"/>
                <a:gd name="T5" fmla="*/ 4 h 5"/>
                <a:gd name="T6" fmla="*/ 4 w 1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5">
                  <a:moveTo>
                    <a:pt x="4" y="0"/>
                  </a:moveTo>
                  <a:cubicBezTo>
                    <a:pt x="0" y="0"/>
                    <a:pt x="0" y="3"/>
                    <a:pt x="4" y="4"/>
                  </a:cubicBezTo>
                  <a:cubicBezTo>
                    <a:pt x="8" y="5"/>
                    <a:pt x="9" y="5"/>
                    <a:pt x="10" y="4"/>
                  </a:cubicBezTo>
                  <a:cubicBezTo>
                    <a:pt x="10" y="2"/>
                    <a:pt x="7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Freeform 705"/>
            <p:cNvSpPr/>
            <p:nvPr/>
          </p:nvSpPr>
          <p:spPr bwMode="auto">
            <a:xfrm>
              <a:off x="639" y="2055"/>
              <a:ext cx="4" cy="4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706"/>
            <p:cNvSpPr/>
            <p:nvPr/>
          </p:nvSpPr>
          <p:spPr bwMode="auto">
            <a:xfrm>
              <a:off x="3559" y="3246"/>
              <a:ext cx="66" cy="66"/>
            </a:xfrm>
            <a:custGeom>
              <a:avLst/>
              <a:gdLst>
                <a:gd name="T0" fmla="*/ 0 w 16"/>
                <a:gd name="T1" fmla="*/ 14 h 16"/>
                <a:gd name="T2" fmla="*/ 3 w 16"/>
                <a:gd name="T3" fmla="*/ 12 h 16"/>
                <a:gd name="T4" fmla="*/ 10 w 16"/>
                <a:gd name="T5" fmla="*/ 4 h 16"/>
                <a:gd name="T6" fmla="*/ 16 w 16"/>
                <a:gd name="T7" fmla="*/ 0 h 16"/>
                <a:gd name="T8" fmla="*/ 10 w 16"/>
                <a:gd name="T9" fmla="*/ 0 h 16"/>
                <a:gd name="T10" fmla="*/ 4 w 16"/>
                <a:gd name="T11" fmla="*/ 3 h 16"/>
                <a:gd name="T12" fmla="*/ 3 w 16"/>
                <a:gd name="T13" fmla="*/ 7 h 16"/>
                <a:gd name="T14" fmla="*/ 1 w 16"/>
                <a:gd name="T15" fmla="*/ 11 h 16"/>
                <a:gd name="T16" fmla="*/ 0 w 16"/>
                <a:gd name="T17" fmla="*/ 13 h 16"/>
                <a:gd name="T18" fmla="*/ 0 w 16"/>
                <a:gd name="T19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14"/>
                  </a:moveTo>
                  <a:cubicBezTo>
                    <a:pt x="1" y="16"/>
                    <a:pt x="1" y="15"/>
                    <a:pt x="3" y="12"/>
                  </a:cubicBezTo>
                  <a:cubicBezTo>
                    <a:pt x="4" y="10"/>
                    <a:pt x="7" y="7"/>
                    <a:pt x="10" y="4"/>
                  </a:cubicBezTo>
                  <a:cubicBezTo>
                    <a:pt x="13" y="2"/>
                    <a:pt x="16" y="0"/>
                    <a:pt x="16" y="0"/>
                  </a:cubicBezTo>
                  <a:cubicBezTo>
                    <a:pt x="15" y="0"/>
                    <a:pt x="13" y="0"/>
                    <a:pt x="10" y="0"/>
                  </a:cubicBezTo>
                  <a:cubicBezTo>
                    <a:pt x="5" y="1"/>
                    <a:pt x="4" y="1"/>
                    <a:pt x="4" y="3"/>
                  </a:cubicBezTo>
                  <a:cubicBezTo>
                    <a:pt x="5" y="3"/>
                    <a:pt x="4" y="5"/>
                    <a:pt x="3" y="7"/>
                  </a:cubicBezTo>
                  <a:cubicBezTo>
                    <a:pt x="1" y="8"/>
                    <a:pt x="1" y="10"/>
                    <a:pt x="1" y="11"/>
                  </a:cubicBezTo>
                  <a:cubicBezTo>
                    <a:pt x="1" y="12"/>
                    <a:pt x="1" y="12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Freeform 707"/>
            <p:cNvSpPr/>
            <p:nvPr/>
          </p:nvSpPr>
          <p:spPr bwMode="auto">
            <a:xfrm>
              <a:off x="983" y="3094"/>
              <a:ext cx="234" cy="132"/>
            </a:xfrm>
            <a:custGeom>
              <a:avLst/>
              <a:gdLst>
                <a:gd name="T0" fmla="*/ 10 w 57"/>
                <a:gd name="T1" fmla="*/ 27 h 32"/>
                <a:gd name="T2" fmla="*/ 35 w 57"/>
                <a:gd name="T3" fmla="*/ 13 h 32"/>
                <a:gd name="T4" fmla="*/ 42 w 57"/>
                <a:gd name="T5" fmla="*/ 11 h 32"/>
                <a:gd name="T6" fmla="*/ 51 w 57"/>
                <a:gd name="T7" fmla="*/ 5 h 32"/>
                <a:gd name="T8" fmla="*/ 57 w 57"/>
                <a:gd name="T9" fmla="*/ 1 h 32"/>
                <a:gd name="T10" fmla="*/ 52 w 57"/>
                <a:gd name="T11" fmla="*/ 1 h 32"/>
                <a:gd name="T12" fmla="*/ 45 w 57"/>
                <a:gd name="T13" fmla="*/ 3 h 32"/>
                <a:gd name="T14" fmla="*/ 27 w 57"/>
                <a:gd name="T15" fmla="*/ 12 h 32"/>
                <a:gd name="T16" fmla="*/ 18 w 57"/>
                <a:gd name="T17" fmla="*/ 18 h 32"/>
                <a:gd name="T18" fmla="*/ 1 w 57"/>
                <a:gd name="T19" fmla="*/ 30 h 32"/>
                <a:gd name="T20" fmla="*/ 10 w 57"/>
                <a:gd name="T21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32">
                  <a:moveTo>
                    <a:pt x="10" y="27"/>
                  </a:moveTo>
                  <a:cubicBezTo>
                    <a:pt x="23" y="18"/>
                    <a:pt x="33" y="12"/>
                    <a:pt x="35" y="13"/>
                  </a:cubicBezTo>
                  <a:cubicBezTo>
                    <a:pt x="37" y="14"/>
                    <a:pt x="39" y="13"/>
                    <a:pt x="42" y="11"/>
                  </a:cubicBezTo>
                  <a:cubicBezTo>
                    <a:pt x="44" y="9"/>
                    <a:pt x="48" y="6"/>
                    <a:pt x="51" y="5"/>
                  </a:cubicBezTo>
                  <a:cubicBezTo>
                    <a:pt x="54" y="3"/>
                    <a:pt x="57" y="1"/>
                    <a:pt x="57" y="1"/>
                  </a:cubicBezTo>
                  <a:cubicBezTo>
                    <a:pt x="57" y="0"/>
                    <a:pt x="57" y="0"/>
                    <a:pt x="52" y="1"/>
                  </a:cubicBezTo>
                  <a:cubicBezTo>
                    <a:pt x="50" y="2"/>
                    <a:pt x="47" y="3"/>
                    <a:pt x="45" y="3"/>
                  </a:cubicBezTo>
                  <a:cubicBezTo>
                    <a:pt x="42" y="2"/>
                    <a:pt x="33" y="7"/>
                    <a:pt x="27" y="12"/>
                  </a:cubicBezTo>
                  <a:cubicBezTo>
                    <a:pt x="25" y="13"/>
                    <a:pt x="21" y="16"/>
                    <a:pt x="18" y="18"/>
                  </a:cubicBezTo>
                  <a:cubicBezTo>
                    <a:pt x="3" y="27"/>
                    <a:pt x="0" y="29"/>
                    <a:pt x="1" y="30"/>
                  </a:cubicBezTo>
                  <a:cubicBezTo>
                    <a:pt x="2" y="32"/>
                    <a:pt x="3" y="31"/>
                    <a:pt x="1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Freeform 708"/>
            <p:cNvSpPr/>
            <p:nvPr/>
          </p:nvSpPr>
          <p:spPr bwMode="auto">
            <a:xfrm>
              <a:off x="3699" y="3213"/>
              <a:ext cx="82" cy="74"/>
            </a:xfrm>
            <a:custGeom>
              <a:avLst/>
              <a:gdLst>
                <a:gd name="T0" fmla="*/ 0 w 20"/>
                <a:gd name="T1" fmla="*/ 15 h 18"/>
                <a:gd name="T2" fmla="*/ 7 w 20"/>
                <a:gd name="T3" fmla="*/ 12 h 18"/>
                <a:gd name="T4" fmla="*/ 15 w 20"/>
                <a:gd name="T5" fmla="*/ 5 h 18"/>
                <a:gd name="T6" fmla="*/ 18 w 20"/>
                <a:gd name="T7" fmla="*/ 0 h 18"/>
                <a:gd name="T8" fmla="*/ 11 w 20"/>
                <a:gd name="T9" fmla="*/ 4 h 18"/>
                <a:gd name="T10" fmla="*/ 0 w 20"/>
                <a:gd name="T11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8">
                  <a:moveTo>
                    <a:pt x="0" y="15"/>
                  </a:moveTo>
                  <a:cubicBezTo>
                    <a:pt x="0" y="18"/>
                    <a:pt x="4" y="16"/>
                    <a:pt x="7" y="12"/>
                  </a:cubicBezTo>
                  <a:cubicBezTo>
                    <a:pt x="9" y="10"/>
                    <a:pt x="12" y="6"/>
                    <a:pt x="15" y="5"/>
                  </a:cubicBezTo>
                  <a:cubicBezTo>
                    <a:pt x="19" y="1"/>
                    <a:pt x="20" y="0"/>
                    <a:pt x="18" y="0"/>
                  </a:cubicBezTo>
                  <a:cubicBezTo>
                    <a:pt x="18" y="0"/>
                    <a:pt x="14" y="2"/>
                    <a:pt x="11" y="4"/>
                  </a:cubicBezTo>
                  <a:cubicBezTo>
                    <a:pt x="4" y="8"/>
                    <a:pt x="0" y="12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Freeform 709"/>
            <p:cNvSpPr/>
            <p:nvPr/>
          </p:nvSpPr>
          <p:spPr bwMode="auto">
            <a:xfrm>
              <a:off x="422" y="1936"/>
              <a:ext cx="426" cy="37"/>
            </a:xfrm>
            <a:custGeom>
              <a:avLst/>
              <a:gdLst>
                <a:gd name="T0" fmla="*/ 42 w 104"/>
                <a:gd name="T1" fmla="*/ 1 h 9"/>
                <a:gd name="T2" fmla="*/ 14 w 104"/>
                <a:gd name="T3" fmla="*/ 0 h 9"/>
                <a:gd name="T4" fmla="*/ 2 w 104"/>
                <a:gd name="T5" fmla="*/ 1 h 9"/>
                <a:gd name="T6" fmla="*/ 0 w 104"/>
                <a:gd name="T7" fmla="*/ 3 h 9"/>
                <a:gd name="T8" fmla="*/ 32 w 104"/>
                <a:gd name="T9" fmla="*/ 4 h 9"/>
                <a:gd name="T10" fmla="*/ 95 w 104"/>
                <a:gd name="T11" fmla="*/ 8 h 9"/>
                <a:gd name="T12" fmla="*/ 102 w 104"/>
                <a:gd name="T13" fmla="*/ 8 h 9"/>
                <a:gd name="T14" fmla="*/ 42 w 104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9">
                  <a:moveTo>
                    <a:pt x="42" y="1"/>
                  </a:moveTo>
                  <a:cubicBezTo>
                    <a:pt x="32" y="1"/>
                    <a:pt x="19" y="0"/>
                    <a:pt x="14" y="0"/>
                  </a:cubicBezTo>
                  <a:cubicBezTo>
                    <a:pt x="6" y="0"/>
                    <a:pt x="3" y="0"/>
                    <a:pt x="2" y="1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1" y="3"/>
                    <a:pt x="15" y="4"/>
                    <a:pt x="32" y="4"/>
                  </a:cubicBezTo>
                  <a:cubicBezTo>
                    <a:pt x="65" y="4"/>
                    <a:pt x="91" y="6"/>
                    <a:pt x="95" y="8"/>
                  </a:cubicBezTo>
                  <a:cubicBezTo>
                    <a:pt x="98" y="9"/>
                    <a:pt x="104" y="9"/>
                    <a:pt x="102" y="8"/>
                  </a:cubicBezTo>
                  <a:cubicBezTo>
                    <a:pt x="99" y="5"/>
                    <a:pt x="71" y="2"/>
                    <a:pt x="4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710"/>
            <p:cNvSpPr/>
            <p:nvPr/>
          </p:nvSpPr>
          <p:spPr bwMode="auto">
            <a:xfrm>
              <a:off x="922" y="1866"/>
              <a:ext cx="4" cy="13"/>
            </a:xfrm>
            <a:custGeom>
              <a:avLst/>
              <a:gdLst>
                <a:gd name="T0" fmla="*/ 0 w 4"/>
                <a:gd name="T1" fmla="*/ 13 h 13"/>
                <a:gd name="T2" fmla="*/ 4 w 4"/>
                <a:gd name="T3" fmla="*/ 0 h 13"/>
                <a:gd name="T4" fmla="*/ 0 w 4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3">
                  <a:moveTo>
                    <a:pt x="0" y="13"/>
                  </a:moveTo>
                  <a:lnTo>
                    <a:pt x="4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Line 711"/>
            <p:cNvSpPr>
              <a:spLocks noChangeShapeType="1"/>
            </p:cNvSpPr>
            <p:nvPr/>
          </p:nvSpPr>
          <p:spPr bwMode="auto">
            <a:xfrm flipV="1">
              <a:off x="922" y="1866"/>
              <a:ext cx="4" cy="13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Freeform 712"/>
            <p:cNvSpPr/>
            <p:nvPr/>
          </p:nvSpPr>
          <p:spPr bwMode="auto">
            <a:xfrm>
              <a:off x="4293" y="2905"/>
              <a:ext cx="28" cy="477"/>
            </a:xfrm>
            <a:custGeom>
              <a:avLst/>
              <a:gdLst>
                <a:gd name="T0" fmla="*/ 5 w 7"/>
                <a:gd name="T1" fmla="*/ 53 h 116"/>
                <a:gd name="T2" fmla="*/ 6 w 7"/>
                <a:gd name="T3" fmla="*/ 3 h 116"/>
                <a:gd name="T4" fmla="*/ 2 w 7"/>
                <a:gd name="T5" fmla="*/ 2 h 116"/>
                <a:gd name="T6" fmla="*/ 1 w 7"/>
                <a:gd name="T7" fmla="*/ 8 h 116"/>
                <a:gd name="T8" fmla="*/ 2 w 7"/>
                <a:gd name="T9" fmla="*/ 60 h 116"/>
                <a:gd name="T10" fmla="*/ 3 w 7"/>
                <a:gd name="T11" fmla="*/ 112 h 116"/>
                <a:gd name="T12" fmla="*/ 6 w 7"/>
                <a:gd name="T13" fmla="*/ 116 h 116"/>
                <a:gd name="T14" fmla="*/ 6 w 7"/>
                <a:gd name="T15" fmla="*/ 114 h 116"/>
                <a:gd name="T16" fmla="*/ 4 w 7"/>
                <a:gd name="T17" fmla="*/ 104 h 116"/>
                <a:gd name="T18" fmla="*/ 5 w 7"/>
                <a:gd name="T19" fmla="*/ 5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116">
                  <a:moveTo>
                    <a:pt x="5" y="53"/>
                  </a:moveTo>
                  <a:cubicBezTo>
                    <a:pt x="5" y="26"/>
                    <a:pt x="5" y="3"/>
                    <a:pt x="6" y="3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1" y="3"/>
                    <a:pt x="0" y="4"/>
                    <a:pt x="1" y="8"/>
                  </a:cubicBezTo>
                  <a:cubicBezTo>
                    <a:pt x="1" y="10"/>
                    <a:pt x="2" y="34"/>
                    <a:pt x="2" y="60"/>
                  </a:cubicBezTo>
                  <a:cubicBezTo>
                    <a:pt x="2" y="92"/>
                    <a:pt x="2" y="110"/>
                    <a:pt x="3" y="112"/>
                  </a:cubicBezTo>
                  <a:cubicBezTo>
                    <a:pt x="4" y="115"/>
                    <a:pt x="5" y="116"/>
                    <a:pt x="6" y="116"/>
                  </a:cubicBezTo>
                  <a:cubicBezTo>
                    <a:pt x="7" y="116"/>
                    <a:pt x="7" y="116"/>
                    <a:pt x="6" y="114"/>
                  </a:cubicBezTo>
                  <a:cubicBezTo>
                    <a:pt x="5" y="110"/>
                    <a:pt x="4" y="104"/>
                    <a:pt x="4" y="104"/>
                  </a:cubicBezTo>
                  <a:cubicBezTo>
                    <a:pt x="5" y="103"/>
                    <a:pt x="5" y="81"/>
                    <a:pt x="5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Freeform 713"/>
            <p:cNvSpPr/>
            <p:nvPr/>
          </p:nvSpPr>
          <p:spPr bwMode="auto">
            <a:xfrm>
              <a:off x="3817" y="3374"/>
              <a:ext cx="660" cy="41"/>
            </a:xfrm>
            <a:custGeom>
              <a:avLst/>
              <a:gdLst>
                <a:gd name="T0" fmla="*/ 0 w 161"/>
                <a:gd name="T1" fmla="*/ 5 h 10"/>
                <a:gd name="T2" fmla="*/ 1 w 161"/>
                <a:gd name="T3" fmla="*/ 8 h 10"/>
                <a:gd name="T4" fmla="*/ 61 w 161"/>
                <a:gd name="T5" fmla="*/ 9 h 10"/>
                <a:gd name="T6" fmla="*/ 122 w 161"/>
                <a:gd name="T7" fmla="*/ 9 h 10"/>
                <a:gd name="T8" fmla="*/ 136 w 161"/>
                <a:gd name="T9" fmla="*/ 10 h 10"/>
                <a:gd name="T10" fmla="*/ 117 w 161"/>
                <a:gd name="T11" fmla="*/ 7 h 10"/>
                <a:gd name="T12" fmla="*/ 83 w 161"/>
                <a:gd name="T13" fmla="*/ 6 h 10"/>
                <a:gd name="T14" fmla="*/ 69 w 161"/>
                <a:gd name="T15" fmla="*/ 5 h 10"/>
                <a:gd name="T16" fmla="*/ 58 w 161"/>
                <a:gd name="T17" fmla="*/ 5 h 10"/>
                <a:gd name="T18" fmla="*/ 61 w 161"/>
                <a:gd name="T19" fmla="*/ 3 h 10"/>
                <a:gd name="T20" fmla="*/ 63 w 161"/>
                <a:gd name="T21" fmla="*/ 0 h 10"/>
                <a:gd name="T22" fmla="*/ 58 w 161"/>
                <a:gd name="T23" fmla="*/ 0 h 10"/>
                <a:gd name="T24" fmla="*/ 53 w 161"/>
                <a:gd name="T25" fmla="*/ 3 h 10"/>
                <a:gd name="T26" fmla="*/ 30 w 161"/>
                <a:gd name="T27" fmla="*/ 5 h 10"/>
                <a:gd name="T28" fmla="*/ 5 w 161"/>
                <a:gd name="T29" fmla="*/ 4 h 10"/>
                <a:gd name="T30" fmla="*/ 0 w 161"/>
                <a:gd name="T3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1" h="10">
                  <a:moveTo>
                    <a:pt x="0" y="5"/>
                  </a:move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8" y="9"/>
                    <a:pt x="61" y="9"/>
                  </a:cubicBezTo>
                  <a:cubicBezTo>
                    <a:pt x="94" y="9"/>
                    <a:pt x="122" y="9"/>
                    <a:pt x="122" y="9"/>
                  </a:cubicBezTo>
                  <a:cubicBezTo>
                    <a:pt x="122" y="10"/>
                    <a:pt x="129" y="10"/>
                    <a:pt x="136" y="10"/>
                  </a:cubicBezTo>
                  <a:cubicBezTo>
                    <a:pt x="161" y="10"/>
                    <a:pt x="149" y="8"/>
                    <a:pt x="117" y="7"/>
                  </a:cubicBezTo>
                  <a:cubicBezTo>
                    <a:pt x="100" y="7"/>
                    <a:pt x="85" y="6"/>
                    <a:pt x="83" y="6"/>
                  </a:cubicBezTo>
                  <a:cubicBezTo>
                    <a:pt x="81" y="6"/>
                    <a:pt x="74" y="5"/>
                    <a:pt x="69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2"/>
                    <a:pt x="64" y="1"/>
                    <a:pt x="63" y="0"/>
                  </a:cubicBezTo>
                  <a:cubicBezTo>
                    <a:pt x="63" y="0"/>
                    <a:pt x="61" y="0"/>
                    <a:pt x="58" y="0"/>
                  </a:cubicBezTo>
                  <a:cubicBezTo>
                    <a:pt x="55" y="1"/>
                    <a:pt x="53" y="1"/>
                    <a:pt x="53" y="3"/>
                  </a:cubicBezTo>
                  <a:cubicBezTo>
                    <a:pt x="52" y="5"/>
                    <a:pt x="52" y="5"/>
                    <a:pt x="30" y="5"/>
                  </a:cubicBezTo>
                  <a:cubicBezTo>
                    <a:pt x="18" y="5"/>
                    <a:pt x="7" y="5"/>
                    <a:pt x="5" y="4"/>
                  </a:cubicBezTo>
                  <a:cubicBezTo>
                    <a:pt x="2" y="4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Freeform 714"/>
            <p:cNvSpPr/>
            <p:nvPr/>
          </p:nvSpPr>
          <p:spPr bwMode="auto">
            <a:xfrm>
              <a:off x="4108" y="3365"/>
              <a:ext cx="45" cy="29"/>
            </a:xfrm>
            <a:custGeom>
              <a:avLst/>
              <a:gdLst>
                <a:gd name="T0" fmla="*/ 8 w 11"/>
                <a:gd name="T1" fmla="*/ 4 h 7"/>
                <a:gd name="T2" fmla="*/ 6 w 11"/>
                <a:gd name="T3" fmla="*/ 1 h 7"/>
                <a:gd name="T4" fmla="*/ 1 w 11"/>
                <a:gd name="T5" fmla="*/ 5 h 7"/>
                <a:gd name="T6" fmla="*/ 8 w 11"/>
                <a:gd name="T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8" y="4"/>
                  </a:moveTo>
                  <a:cubicBezTo>
                    <a:pt x="11" y="2"/>
                    <a:pt x="10" y="0"/>
                    <a:pt x="6" y="1"/>
                  </a:cubicBezTo>
                  <a:cubicBezTo>
                    <a:pt x="3" y="2"/>
                    <a:pt x="0" y="4"/>
                    <a:pt x="1" y="5"/>
                  </a:cubicBezTo>
                  <a:cubicBezTo>
                    <a:pt x="2" y="7"/>
                    <a:pt x="5" y="7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Freeform 715"/>
            <p:cNvSpPr/>
            <p:nvPr/>
          </p:nvSpPr>
          <p:spPr bwMode="auto">
            <a:xfrm>
              <a:off x="4317" y="3016"/>
              <a:ext cx="262" cy="304"/>
            </a:xfrm>
            <a:custGeom>
              <a:avLst/>
              <a:gdLst>
                <a:gd name="T0" fmla="*/ 15 w 64"/>
                <a:gd name="T1" fmla="*/ 56 h 74"/>
                <a:gd name="T2" fmla="*/ 10 w 64"/>
                <a:gd name="T3" fmla="*/ 58 h 74"/>
                <a:gd name="T4" fmla="*/ 1 w 64"/>
                <a:gd name="T5" fmla="*/ 65 h 74"/>
                <a:gd name="T6" fmla="*/ 7 w 64"/>
                <a:gd name="T7" fmla="*/ 63 h 74"/>
                <a:gd name="T8" fmla="*/ 15 w 64"/>
                <a:gd name="T9" fmla="*/ 60 h 74"/>
                <a:gd name="T10" fmla="*/ 17 w 64"/>
                <a:gd name="T11" fmla="*/ 61 h 74"/>
                <a:gd name="T12" fmla="*/ 22 w 64"/>
                <a:gd name="T13" fmla="*/ 64 h 74"/>
                <a:gd name="T14" fmla="*/ 26 w 64"/>
                <a:gd name="T15" fmla="*/ 65 h 74"/>
                <a:gd name="T16" fmla="*/ 30 w 64"/>
                <a:gd name="T17" fmla="*/ 70 h 74"/>
                <a:gd name="T18" fmla="*/ 31 w 64"/>
                <a:gd name="T19" fmla="*/ 66 h 74"/>
                <a:gd name="T20" fmla="*/ 42 w 64"/>
                <a:gd name="T21" fmla="*/ 58 h 74"/>
                <a:gd name="T22" fmla="*/ 48 w 64"/>
                <a:gd name="T23" fmla="*/ 65 h 74"/>
                <a:gd name="T24" fmla="*/ 46 w 64"/>
                <a:gd name="T25" fmla="*/ 68 h 74"/>
                <a:gd name="T26" fmla="*/ 51 w 64"/>
                <a:gd name="T27" fmla="*/ 69 h 74"/>
                <a:gd name="T28" fmla="*/ 59 w 64"/>
                <a:gd name="T29" fmla="*/ 71 h 74"/>
                <a:gd name="T30" fmla="*/ 64 w 64"/>
                <a:gd name="T31" fmla="*/ 72 h 74"/>
                <a:gd name="T32" fmla="*/ 56 w 64"/>
                <a:gd name="T33" fmla="*/ 65 h 74"/>
                <a:gd name="T34" fmla="*/ 52 w 64"/>
                <a:gd name="T35" fmla="*/ 62 h 74"/>
                <a:gd name="T36" fmla="*/ 39 w 64"/>
                <a:gd name="T37" fmla="*/ 55 h 74"/>
                <a:gd name="T38" fmla="*/ 31 w 64"/>
                <a:gd name="T39" fmla="*/ 59 h 74"/>
                <a:gd name="T40" fmla="*/ 24 w 64"/>
                <a:gd name="T41" fmla="*/ 61 h 74"/>
                <a:gd name="T42" fmla="*/ 22 w 64"/>
                <a:gd name="T43" fmla="*/ 58 h 74"/>
                <a:gd name="T44" fmla="*/ 20 w 64"/>
                <a:gd name="T45" fmla="*/ 56 h 74"/>
                <a:gd name="T46" fmla="*/ 18 w 64"/>
                <a:gd name="T47" fmla="*/ 27 h 74"/>
                <a:gd name="T48" fmla="*/ 18 w 64"/>
                <a:gd name="T49" fmla="*/ 0 h 74"/>
                <a:gd name="T50" fmla="*/ 16 w 64"/>
                <a:gd name="T51" fmla="*/ 2 h 74"/>
                <a:gd name="T52" fmla="*/ 15 w 64"/>
                <a:gd name="T53" fmla="*/ 17 h 74"/>
                <a:gd name="T54" fmla="*/ 15 w 64"/>
                <a:gd name="T55" fmla="*/ 43 h 74"/>
                <a:gd name="T56" fmla="*/ 15 w 64"/>
                <a:gd name="T5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74">
                  <a:moveTo>
                    <a:pt x="15" y="56"/>
                  </a:moveTo>
                  <a:cubicBezTo>
                    <a:pt x="10" y="58"/>
                    <a:pt x="10" y="58"/>
                    <a:pt x="10" y="58"/>
                  </a:cubicBezTo>
                  <a:cubicBezTo>
                    <a:pt x="5" y="59"/>
                    <a:pt x="0" y="63"/>
                    <a:pt x="1" y="65"/>
                  </a:cubicBezTo>
                  <a:cubicBezTo>
                    <a:pt x="2" y="65"/>
                    <a:pt x="4" y="64"/>
                    <a:pt x="7" y="63"/>
                  </a:cubicBezTo>
                  <a:cubicBezTo>
                    <a:pt x="10" y="61"/>
                    <a:pt x="13" y="60"/>
                    <a:pt x="15" y="60"/>
                  </a:cubicBezTo>
                  <a:cubicBezTo>
                    <a:pt x="17" y="59"/>
                    <a:pt x="17" y="59"/>
                    <a:pt x="17" y="61"/>
                  </a:cubicBezTo>
                  <a:cubicBezTo>
                    <a:pt x="16" y="63"/>
                    <a:pt x="18" y="64"/>
                    <a:pt x="22" y="64"/>
                  </a:cubicBezTo>
                  <a:cubicBezTo>
                    <a:pt x="24" y="64"/>
                    <a:pt x="25" y="64"/>
                    <a:pt x="26" y="65"/>
                  </a:cubicBezTo>
                  <a:cubicBezTo>
                    <a:pt x="26" y="68"/>
                    <a:pt x="28" y="70"/>
                    <a:pt x="30" y="70"/>
                  </a:cubicBezTo>
                  <a:cubicBezTo>
                    <a:pt x="31" y="70"/>
                    <a:pt x="31" y="69"/>
                    <a:pt x="31" y="66"/>
                  </a:cubicBezTo>
                  <a:cubicBezTo>
                    <a:pt x="31" y="62"/>
                    <a:pt x="36" y="58"/>
                    <a:pt x="42" y="58"/>
                  </a:cubicBezTo>
                  <a:cubicBezTo>
                    <a:pt x="49" y="58"/>
                    <a:pt x="53" y="63"/>
                    <a:pt x="48" y="65"/>
                  </a:cubicBezTo>
                  <a:cubicBezTo>
                    <a:pt x="47" y="66"/>
                    <a:pt x="46" y="67"/>
                    <a:pt x="46" y="68"/>
                  </a:cubicBezTo>
                  <a:cubicBezTo>
                    <a:pt x="46" y="70"/>
                    <a:pt x="46" y="70"/>
                    <a:pt x="51" y="69"/>
                  </a:cubicBezTo>
                  <a:cubicBezTo>
                    <a:pt x="56" y="69"/>
                    <a:pt x="57" y="69"/>
                    <a:pt x="59" y="71"/>
                  </a:cubicBezTo>
                  <a:cubicBezTo>
                    <a:pt x="62" y="74"/>
                    <a:pt x="64" y="74"/>
                    <a:pt x="64" y="72"/>
                  </a:cubicBezTo>
                  <a:cubicBezTo>
                    <a:pt x="64" y="69"/>
                    <a:pt x="60" y="66"/>
                    <a:pt x="56" y="65"/>
                  </a:cubicBezTo>
                  <a:cubicBezTo>
                    <a:pt x="53" y="65"/>
                    <a:pt x="53" y="64"/>
                    <a:pt x="52" y="62"/>
                  </a:cubicBezTo>
                  <a:cubicBezTo>
                    <a:pt x="51" y="58"/>
                    <a:pt x="46" y="55"/>
                    <a:pt x="39" y="55"/>
                  </a:cubicBezTo>
                  <a:cubicBezTo>
                    <a:pt x="35" y="55"/>
                    <a:pt x="34" y="56"/>
                    <a:pt x="31" y="59"/>
                  </a:cubicBezTo>
                  <a:cubicBezTo>
                    <a:pt x="27" y="62"/>
                    <a:pt x="27" y="62"/>
                    <a:pt x="24" y="61"/>
                  </a:cubicBezTo>
                  <a:cubicBezTo>
                    <a:pt x="23" y="60"/>
                    <a:pt x="22" y="59"/>
                    <a:pt x="22" y="58"/>
                  </a:cubicBezTo>
                  <a:cubicBezTo>
                    <a:pt x="22" y="57"/>
                    <a:pt x="21" y="56"/>
                    <a:pt x="20" y="56"/>
                  </a:cubicBezTo>
                  <a:cubicBezTo>
                    <a:pt x="19" y="55"/>
                    <a:pt x="18" y="52"/>
                    <a:pt x="18" y="27"/>
                  </a:cubicBezTo>
                  <a:cubicBezTo>
                    <a:pt x="18" y="12"/>
                    <a:pt x="18" y="0"/>
                    <a:pt x="18" y="0"/>
                  </a:cubicBezTo>
                  <a:cubicBezTo>
                    <a:pt x="18" y="0"/>
                    <a:pt x="17" y="0"/>
                    <a:pt x="16" y="2"/>
                  </a:cubicBezTo>
                  <a:cubicBezTo>
                    <a:pt x="15" y="3"/>
                    <a:pt x="15" y="6"/>
                    <a:pt x="15" y="17"/>
                  </a:cubicBezTo>
                  <a:cubicBezTo>
                    <a:pt x="15" y="24"/>
                    <a:pt x="15" y="36"/>
                    <a:pt x="15" y="43"/>
                  </a:cubicBezTo>
                  <a:lnTo>
                    <a:pt x="1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Freeform 716"/>
            <p:cNvSpPr/>
            <p:nvPr/>
          </p:nvSpPr>
          <p:spPr bwMode="auto">
            <a:xfrm>
              <a:off x="4399" y="3361"/>
              <a:ext cx="49" cy="29"/>
            </a:xfrm>
            <a:custGeom>
              <a:avLst/>
              <a:gdLst>
                <a:gd name="T0" fmla="*/ 6 w 12"/>
                <a:gd name="T1" fmla="*/ 2 h 7"/>
                <a:gd name="T2" fmla="*/ 1 w 12"/>
                <a:gd name="T3" fmla="*/ 6 h 7"/>
                <a:gd name="T4" fmla="*/ 6 w 12"/>
                <a:gd name="T5" fmla="*/ 5 h 7"/>
                <a:gd name="T6" fmla="*/ 6 w 12"/>
                <a:gd name="T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6" y="2"/>
                  </a:moveTo>
                  <a:cubicBezTo>
                    <a:pt x="2" y="3"/>
                    <a:pt x="0" y="4"/>
                    <a:pt x="1" y="6"/>
                  </a:cubicBezTo>
                  <a:cubicBezTo>
                    <a:pt x="2" y="7"/>
                    <a:pt x="2" y="7"/>
                    <a:pt x="6" y="5"/>
                  </a:cubicBezTo>
                  <a:cubicBezTo>
                    <a:pt x="12" y="3"/>
                    <a:pt x="12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Freeform 717"/>
            <p:cNvSpPr/>
            <p:nvPr/>
          </p:nvSpPr>
          <p:spPr bwMode="auto">
            <a:xfrm>
              <a:off x="4485" y="3406"/>
              <a:ext cx="57" cy="42"/>
            </a:xfrm>
            <a:custGeom>
              <a:avLst/>
              <a:gdLst>
                <a:gd name="T0" fmla="*/ 0 w 14"/>
                <a:gd name="T1" fmla="*/ 7 h 10"/>
                <a:gd name="T2" fmla="*/ 12 w 14"/>
                <a:gd name="T3" fmla="*/ 2 h 10"/>
                <a:gd name="T4" fmla="*/ 14 w 14"/>
                <a:gd name="T5" fmla="*/ 0 h 10"/>
                <a:gd name="T6" fmla="*/ 11 w 14"/>
                <a:gd name="T7" fmla="*/ 1 h 10"/>
                <a:gd name="T8" fmla="*/ 0 w 14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0" y="7"/>
                  </a:moveTo>
                  <a:cubicBezTo>
                    <a:pt x="0" y="10"/>
                    <a:pt x="5" y="8"/>
                    <a:pt x="12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6" y="2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Freeform 718"/>
            <p:cNvSpPr/>
            <p:nvPr/>
          </p:nvSpPr>
          <p:spPr bwMode="auto">
            <a:xfrm>
              <a:off x="4436" y="3382"/>
              <a:ext cx="45" cy="37"/>
            </a:xfrm>
            <a:custGeom>
              <a:avLst/>
              <a:gdLst>
                <a:gd name="T0" fmla="*/ 8 w 11"/>
                <a:gd name="T1" fmla="*/ 4 h 9"/>
                <a:gd name="T2" fmla="*/ 5 w 11"/>
                <a:gd name="T3" fmla="*/ 3 h 9"/>
                <a:gd name="T4" fmla="*/ 1 w 11"/>
                <a:gd name="T5" fmla="*/ 8 h 9"/>
                <a:gd name="T6" fmla="*/ 8 w 11"/>
                <a:gd name="T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8" y="4"/>
                  </a:moveTo>
                  <a:cubicBezTo>
                    <a:pt x="11" y="1"/>
                    <a:pt x="10" y="0"/>
                    <a:pt x="5" y="3"/>
                  </a:cubicBezTo>
                  <a:cubicBezTo>
                    <a:pt x="1" y="5"/>
                    <a:pt x="0" y="6"/>
                    <a:pt x="1" y="8"/>
                  </a:cubicBezTo>
                  <a:cubicBezTo>
                    <a:pt x="2" y="9"/>
                    <a:pt x="6" y="7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Freeform 719"/>
            <p:cNvSpPr/>
            <p:nvPr/>
          </p:nvSpPr>
          <p:spPr bwMode="auto">
            <a:xfrm>
              <a:off x="6996" y="1866"/>
              <a:ext cx="12" cy="132"/>
            </a:xfrm>
            <a:custGeom>
              <a:avLst/>
              <a:gdLst>
                <a:gd name="T0" fmla="*/ 0 w 3"/>
                <a:gd name="T1" fmla="*/ 30 h 32"/>
                <a:gd name="T2" fmla="*/ 0 w 3"/>
                <a:gd name="T3" fmla="*/ 32 h 32"/>
                <a:gd name="T4" fmla="*/ 3 w 3"/>
                <a:gd name="T5" fmla="*/ 15 h 32"/>
                <a:gd name="T6" fmla="*/ 2 w 3"/>
                <a:gd name="T7" fmla="*/ 0 h 32"/>
                <a:gd name="T8" fmla="*/ 1 w 3"/>
                <a:gd name="T9" fmla="*/ 9 h 32"/>
                <a:gd name="T10" fmla="*/ 0 w 3"/>
                <a:gd name="T1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2">
                  <a:moveTo>
                    <a:pt x="0" y="30"/>
                  </a:moveTo>
                  <a:cubicBezTo>
                    <a:pt x="0" y="31"/>
                    <a:pt x="0" y="32"/>
                    <a:pt x="0" y="32"/>
                  </a:cubicBezTo>
                  <a:cubicBezTo>
                    <a:pt x="2" y="32"/>
                    <a:pt x="2" y="30"/>
                    <a:pt x="3" y="15"/>
                  </a:cubicBezTo>
                  <a:cubicBezTo>
                    <a:pt x="3" y="5"/>
                    <a:pt x="3" y="0"/>
                    <a:pt x="2" y="0"/>
                  </a:cubicBezTo>
                  <a:cubicBezTo>
                    <a:pt x="2" y="0"/>
                    <a:pt x="1" y="4"/>
                    <a:pt x="1" y="9"/>
                  </a:cubicBezTo>
                  <a:cubicBezTo>
                    <a:pt x="1" y="18"/>
                    <a:pt x="1" y="28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Freeform 720"/>
            <p:cNvSpPr/>
            <p:nvPr/>
          </p:nvSpPr>
          <p:spPr bwMode="auto">
            <a:xfrm>
              <a:off x="3547" y="3365"/>
              <a:ext cx="41" cy="37"/>
            </a:xfrm>
            <a:custGeom>
              <a:avLst/>
              <a:gdLst>
                <a:gd name="T0" fmla="*/ 0 w 10"/>
                <a:gd name="T1" fmla="*/ 7 h 9"/>
                <a:gd name="T2" fmla="*/ 5 w 10"/>
                <a:gd name="T3" fmla="*/ 7 h 9"/>
                <a:gd name="T4" fmla="*/ 9 w 10"/>
                <a:gd name="T5" fmla="*/ 1 h 9"/>
                <a:gd name="T6" fmla="*/ 0 w 10"/>
                <a:gd name="T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0" y="7"/>
                  </a:moveTo>
                  <a:cubicBezTo>
                    <a:pt x="0" y="9"/>
                    <a:pt x="2" y="9"/>
                    <a:pt x="5" y="7"/>
                  </a:cubicBezTo>
                  <a:cubicBezTo>
                    <a:pt x="8" y="5"/>
                    <a:pt x="10" y="2"/>
                    <a:pt x="9" y="1"/>
                  </a:cubicBezTo>
                  <a:cubicBezTo>
                    <a:pt x="8" y="0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Freeform 721"/>
            <p:cNvSpPr/>
            <p:nvPr/>
          </p:nvSpPr>
          <p:spPr bwMode="auto">
            <a:xfrm>
              <a:off x="3555" y="3209"/>
              <a:ext cx="41" cy="21"/>
            </a:xfrm>
            <a:custGeom>
              <a:avLst/>
              <a:gdLst>
                <a:gd name="T0" fmla="*/ 5 w 10"/>
                <a:gd name="T1" fmla="*/ 1 h 5"/>
                <a:gd name="T2" fmla="*/ 1 w 10"/>
                <a:gd name="T3" fmla="*/ 3 h 5"/>
                <a:gd name="T4" fmla="*/ 3 w 10"/>
                <a:gd name="T5" fmla="*/ 5 h 5"/>
                <a:gd name="T6" fmla="*/ 9 w 10"/>
                <a:gd name="T7" fmla="*/ 1 h 5"/>
                <a:gd name="T8" fmla="*/ 5 w 10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5" y="1"/>
                  </a:moveTo>
                  <a:cubicBezTo>
                    <a:pt x="2" y="1"/>
                    <a:pt x="1" y="2"/>
                    <a:pt x="1" y="3"/>
                  </a:cubicBezTo>
                  <a:cubicBezTo>
                    <a:pt x="0" y="5"/>
                    <a:pt x="1" y="5"/>
                    <a:pt x="3" y="5"/>
                  </a:cubicBezTo>
                  <a:cubicBezTo>
                    <a:pt x="7" y="4"/>
                    <a:pt x="10" y="1"/>
                    <a:pt x="9" y="1"/>
                  </a:cubicBezTo>
                  <a:cubicBezTo>
                    <a:pt x="9" y="0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" name="Freeform 722"/>
            <p:cNvSpPr/>
            <p:nvPr/>
          </p:nvSpPr>
          <p:spPr bwMode="auto">
            <a:xfrm>
              <a:off x="3903" y="3275"/>
              <a:ext cx="136" cy="78"/>
            </a:xfrm>
            <a:custGeom>
              <a:avLst/>
              <a:gdLst>
                <a:gd name="T0" fmla="*/ 31 w 33"/>
                <a:gd name="T1" fmla="*/ 1 h 19"/>
                <a:gd name="T2" fmla="*/ 14 w 33"/>
                <a:gd name="T3" fmla="*/ 8 h 19"/>
                <a:gd name="T4" fmla="*/ 6 w 33"/>
                <a:gd name="T5" fmla="*/ 12 h 19"/>
                <a:gd name="T6" fmla="*/ 2 w 33"/>
                <a:gd name="T7" fmla="*/ 17 h 19"/>
                <a:gd name="T8" fmla="*/ 12 w 33"/>
                <a:gd name="T9" fmla="*/ 13 h 19"/>
                <a:gd name="T10" fmla="*/ 23 w 33"/>
                <a:gd name="T11" fmla="*/ 6 h 19"/>
                <a:gd name="T12" fmla="*/ 31 w 33"/>
                <a:gd name="T13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9">
                  <a:moveTo>
                    <a:pt x="31" y="1"/>
                  </a:moveTo>
                  <a:cubicBezTo>
                    <a:pt x="29" y="0"/>
                    <a:pt x="19" y="5"/>
                    <a:pt x="14" y="8"/>
                  </a:cubicBezTo>
                  <a:cubicBezTo>
                    <a:pt x="12" y="9"/>
                    <a:pt x="8" y="11"/>
                    <a:pt x="6" y="12"/>
                  </a:cubicBezTo>
                  <a:cubicBezTo>
                    <a:pt x="1" y="15"/>
                    <a:pt x="0" y="16"/>
                    <a:pt x="2" y="17"/>
                  </a:cubicBezTo>
                  <a:cubicBezTo>
                    <a:pt x="3" y="19"/>
                    <a:pt x="3" y="18"/>
                    <a:pt x="12" y="13"/>
                  </a:cubicBezTo>
                  <a:cubicBezTo>
                    <a:pt x="16" y="11"/>
                    <a:pt x="21" y="7"/>
                    <a:pt x="23" y="6"/>
                  </a:cubicBezTo>
                  <a:cubicBezTo>
                    <a:pt x="32" y="2"/>
                    <a:pt x="33" y="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Freeform 723"/>
            <p:cNvSpPr/>
            <p:nvPr/>
          </p:nvSpPr>
          <p:spPr bwMode="auto">
            <a:xfrm>
              <a:off x="4366" y="3353"/>
              <a:ext cx="37" cy="25"/>
            </a:xfrm>
            <a:custGeom>
              <a:avLst/>
              <a:gdLst>
                <a:gd name="T0" fmla="*/ 5 w 9"/>
                <a:gd name="T1" fmla="*/ 2 h 6"/>
                <a:gd name="T2" fmla="*/ 1 w 9"/>
                <a:gd name="T3" fmla="*/ 6 h 6"/>
                <a:gd name="T4" fmla="*/ 6 w 9"/>
                <a:gd name="T5" fmla="*/ 4 h 6"/>
                <a:gd name="T6" fmla="*/ 9 w 9"/>
                <a:gd name="T7" fmla="*/ 2 h 6"/>
                <a:gd name="T8" fmla="*/ 5 w 9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5" y="2"/>
                  </a:moveTo>
                  <a:cubicBezTo>
                    <a:pt x="1" y="3"/>
                    <a:pt x="0" y="5"/>
                    <a:pt x="1" y="6"/>
                  </a:cubicBezTo>
                  <a:cubicBezTo>
                    <a:pt x="2" y="6"/>
                    <a:pt x="3" y="6"/>
                    <a:pt x="6" y="4"/>
                  </a:cubicBezTo>
                  <a:cubicBezTo>
                    <a:pt x="8" y="4"/>
                    <a:pt x="9" y="2"/>
                    <a:pt x="9" y="2"/>
                  </a:cubicBezTo>
                  <a:cubicBezTo>
                    <a:pt x="9" y="0"/>
                    <a:pt x="9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Freeform 724"/>
            <p:cNvSpPr/>
            <p:nvPr/>
          </p:nvSpPr>
          <p:spPr bwMode="auto">
            <a:xfrm>
              <a:off x="3998" y="3353"/>
              <a:ext cx="57" cy="37"/>
            </a:xfrm>
            <a:custGeom>
              <a:avLst/>
              <a:gdLst>
                <a:gd name="T0" fmla="*/ 6 w 14"/>
                <a:gd name="T1" fmla="*/ 6 h 9"/>
                <a:gd name="T2" fmla="*/ 13 w 14"/>
                <a:gd name="T3" fmla="*/ 1 h 9"/>
                <a:gd name="T4" fmla="*/ 0 w 14"/>
                <a:gd name="T5" fmla="*/ 6 h 9"/>
                <a:gd name="T6" fmla="*/ 0 w 14"/>
                <a:gd name="T7" fmla="*/ 8 h 9"/>
                <a:gd name="T8" fmla="*/ 6 w 14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6" y="6"/>
                  </a:moveTo>
                  <a:cubicBezTo>
                    <a:pt x="12" y="3"/>
                    <a:pt x="14" y="2"/>
                    <a:pt x="13" y="1"/>
                  </a:cubicBezTo>
                  <a:cubicBezTo>
                    <a:pt x="12" y="0"/>
                    <a:pt x="0" y="4"/>
                    <a:pt x="0" y="6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0" y="9"/>
                    <a:pt x="1" y="9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Freeform 725"/>
            <p:cNvSpPr/>
            <p:nvPr/>
          </p:nvSpPr>
          <p:spPr bwMode="auto">
            <a:xfrm>
              <a:off x="3932" y="3328"/>
              <a:ext cx="111" cy="46"/>
            </a:xfrm>
            <a:custGeom>
              <a:avLst/>
              <a:gdLst>
                <a:gd name="T0" fmla="*/ 11 w 27"/>
                <a:gd name="T1" fmla="*/ 4 h 11"/>
                <a:gd name="T2" fmla="*/ 2 w 27"/>
                <a:gd name="T3" fmla="*/ 10 h 11"/>
                <a:gd name="T4" fmla="*/ 3 w 27"/>
                <a:gd name="T5" fmla="*/ 11 h 11"/>
                <a:gd name="T6" fmla="*/ 18 w 27"/>
                <a:gd name="T7" fmla="*/ 4 h 11"/>
                <a:gd name="T8" fmla="*/ 11 w 27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">
                  <a:moveTo>
                    <a:pt x="11" y="4"/>
                  </a:moveTo>
                  <a:cubicBezTo>
                    <a:pt x="3" y="7"/>
                    <a:pt x="0" y="8"/>
                    <a:pt x="2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14" y="6"/>
                    <a:pt x="18" y="4"/>
                  </a:cubicBezTo>
                  <a:cubicBezTo>
                    <a:pt x="27" y="0"/>
                    <a:pt x="22" y="0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Freeform 726"/>
            <p:cNvSpPr/>
            <p:nvPr/>
          </p:nvSpPr>
          <p:spPr bwMode="auto">
            <a:xfrm>
              <a:off x="3383" y="3345"/>
              <a:ext cx="78" cy="49"/>
            </a:xfrm>
            <a:custGeom>
              <a:avLst/>
              <a:gdLst>
                <a:gd name="T0" fmla="*/ 12 w 19"/>
                <a:gd name="T1" fmla="*/ 3 h 12"/>
                <a:gd name="T2" fmla="*/ 1 w 19"/>
                <a:gd name="T3" fmla="*/ 11 h 12"/>
                <a:gd name="T4" fmla="*/ 4 w 19"/>
                <a:gd name="T5" fmla="*/ 11 h 12"/>
                <a:gd name="T6" fmla="*/ 12 w 19"/>
                <a:gd name="T7" fmla="*/ 6 h 12"/>
                <a:gd name="T8" fmla="*/ 12 w 19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">
                  <a:moveTo>
                    <a:pt x="12" y="3"/>
                  </a:moveTo>
                  <a:cubicBezTo>
                    <a:pt x="2" y="7"/>
                    <a:pt x="0" y="8"/>
                    <a:pt x="1" y="11"/>
                  </a:cubicBezTo>
                  <a:cubicBezTo>
                    <a:pt x="1" y="12"/>
                    <a:pt x="2" y="12"/>
                    <a:pt x="4" y="11"/>
                  </a:cubicBezTo>
                  <a:cubicBezTo>
                    <a:pt x="6" y="10"/>
                    <a:pt x="9" y="8"/>
                    <a:pt x="12" y="6"/>
                  </a:cubicBezTo>
                  <a:cubicBezTo>
                    <a:pt x="19" y="2"/>
                    <a:pt x="18" y="0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Freeform 727"/>
            <p:cNvSpPr/>
            <p:nvPr/>
          </p:nvSpPr>
          <p:spPr bwMode="auto">
            <a:xfrm>
              <a:off x="4690" y="2450"/>
              <a:ext cx="119" cy="16"/>
            </a:xfrm>
            <a:custGeom>
              <a:avLst/>
              <a:gdLst>
                <a:gd name="T0" fmla="*/ 18 w 29"/>
                <a:gd name="T1" fmla="*/ 1 h 4"/>
                <a:gd name="T2" fmla="*/ 0 w 29"/>
                <a:gd name="T3" fmla="*/ 2 h 4"/>
                <a:gd name="T4" fmla="*/ 12 w 29"/>
                <a:gd name="T5" fmla="*/ 4 h 4"/>
                <a:gd name="T6" fmla="*/ 18 w 2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4">
                  <a:moveTo>
                    <a:pt x="18" y="1"/>
                  </a:moveTo>
                  <a:cubicBezTo>
                    <a:pt x="8" y="0"/>
                    <a:pt x="0" y="0"/>
                    <a:pt x="0" y="2"/>
                  </a:cubicBezTo>
                  <a:cubicBezTo>
                    <a:pt x="0" y="4"/>
                    <a:pt x="1" y="4"/>
                    <a:pt x="12" y="4"/>
                  </a:cubicBezTo>
                  <a:cubicBezTo>
                    <a:pt x="26" y="3"/>
                    <a:pt x="29" y="2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Freeform 728"/>
            <p:cNvSpPr/>
            <p:nvPr/>
          </p:nvSpPr>
          <p:spPr bwMode="auto">
            <a:xfrm>
              <a:off x="4440" y="2109"/>
              <a:ext cx="168" cy="24"/>
            </a:xfrm>
            <a:custGeom>
              <a:avLst/>
              <a:gdLst>
                <a:gd name="T0" fmla="*/ 13 w 41"/>
                <a:gd name="T1" fmla="*/ 4 h 6"/>
                <a:gd name="T2" fmla="*/ 37 w 41"/>
                <a:gd name="T3" fmla="*/ 5 h 6"/>
                <a:gd name="T4" fmla="*/ 41 w 41"/>
                <a:gd name="T5" fmla="*/ 4 h 6"/>
                <a:gd name="T6" fmla="*/ 21 w 41"/>
                <a:gd name="T7" fmla="*/ 0 h 6"/>
                <a:gd name="T8" fmla="*/ 0 w 41"/>
                <a:gd name="T9" fmla="*/ 2 h 6"/>
                <a:gd name="T10" fmla="*/ 13 w 4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6">
                  <a:moveTo>
                    <a:pt x="13" y="4"/>
                  </a:moveTo>
                  <a:cubicBezTo>
                    <a:pt x="19" y="3"/>
                    <a:pt x="33" y="3"/>
                    <a:pt x="37" y="5"/>
                  </a:cubicBezTo>
                  <a:cubicBezTo>
                    <a:pt x="40" y="6"/>
                    <a:pt x="41" y="6"/>
                    <a:pt x="41" y="4"/>
                  </a:cubicBezTo>
                  <a:cubicBezTo>
                    <a:pt x="41" y="1"/>
                    <a:pt x="37" y="0"/>
                    <a:pt x="21" y="0"/>
                  </a:cubicBezTo>
                  <a:cubicBezTo>
                    <a:pt x="4" y="0"/>
                    <a:pt x="0" y="0"/>
                    <a:pt x="0" y="2"/>
                  </a:cubicBezTo>
                  <a:cubicBezTo>
                    <a:pt x="0" y="4"/>
                    <a:pt x="5" y="5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Freeform 729"/>
            <p:cNvSpPr/>
            <p:nvPr/>
          </p:nvSpPr>
          <p:spPr bwMode="auto">
            <a:xfrm>
              <a:off x="3314" y="3324"/>
              <a:ext cx="73" cy="78"/>
            </a:xfrm>
            <a:custGeom>
              <a:avLst/>
              <a:gdLst>
                <a:gd name="T0" fmla="*/ 2 w 18"/>
                <a:gd name="T1" fmla="*/ 19 h 19"/>
                <a:gd name="T2" fmla="*/ 8 w 18"/>
                <a:gd name="T3" fmla="*/ 14 h 19"/>
                <a:gd name="T4" fmla="*/ 13 w 18"/>
                <a:gd name="T5" fmla="*/ 7 h 19"/>
                <a:gd name="T6" fmla="*/ 17 w 18"/>
                <a:gd name="T7" fmla="*/ 0 h 19"/>
                <a:gd name="T8" fmla="*/ 1 w 18"/>
                <a:gd name="T9" fmla="*/ 18 h 19"/>
                <a:gd name="T10" fmla="*/ 2 w 18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9">
                  <a:moveTo>
                    <a:pt x="2" y="19"/>
                  </a:moveTo>
                  <a:cubicBezTo>
                    <a:pt x="4" y="19"/>
                    <a:pt x="8" y="16"/>
                    <a:pt x="8" y="14"/>
                  </a:cubicBezTo>
                  <a:cubicBezTo>
                    <a:pt x="8" y="13"/>
                    <a:pt x="10" y="10"/>
                    <a:pt x="13" y="7"/>
                  </a:cubicBezTo>
                  <a:cubicBezTo>
                    <a:pt x="17" y="1"/>
                    <a:pt x="18" y="0"/>
                    <a:pt x="17" y="0"/>
                  </a:cubicBezTo>
                  <a:cubicBezTo>
                    <a:pt x="14" y="0"/>
                    <a:pt x="0" y="16"/>
                    <a:pt x="1" y="18"/>
                  </a:cubicBezTo>
                  <a:cubicBezTo>
                    <a:pt x="1" y="18"/>
                    <a:pt x="2" y="19"/>
                    <a:pt x="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" name="Freeform 730"/>
            <p:cNvSpPr/>
            <p:nvPr/>
          </p:nvSpPr>
          <p:spPr bwMode="auto">
            <a:xfrm>
              <a:off x="3449" y="3370"/>
              <a:ext cx="69" cy="41"/>
            </a:xfrm>
            <a:custGeom>
              <a:avLst/>
              <a:gdLst>
                <a:gd name="T0" fmla="*/ 0 w 17"/>
                <a:gd name="T1" fmla="*/ 8 h 10"/>
                <a:gd name="T2" fmla="*/ 10 w 17"/>
                <a:gd name="T3" fmla="*/ 5 h 10"/>
                <a:gd name="T4" fmla="*/ 12 w 17"/>
                <a:gd name="T5" fmla="*/ 2 h 10"/>
                <a:gd name="T6" fmla="*/ 7 w 17"/>
                <a:gd name="T7" fmla="*/ 3 h 10"/>
                <a:gd name="T8" fmla="*/ 0 w 17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0">
                  <a:moveTo>
                    <a:pt x="0" y="8"/>
                  </a:moveTo>
                  <a:cubicBezTo>
                    <a:pt x="0" y="10"/>
                    <a:pt x="4" y="9"/>
                    <a:pt x="10" y="5"/>
                  </a:cubicBezTo>
                  <a:cubicBezTo>
                    <a:pt x="16" y="2"/>
                    <a:pt x="17" y="0"/>
                    <a:pt x="12" y="2"/>
                  </a:cubicBezTo>
                  <a:cubicBezTo>
                    <a:pt x="10" y="3"/>
                    <a:pt x="8" y="3"/>
                    <a:pt x="7" y="3"/>
                  </a:cubicBezTo>
                  <a:cubicBezTo>
                    <a:pt x="6" y="2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Freeform 731"/>
            <p:cNvSpPr/>
            <p:nvPr/>
          </p:nvSpPr>
          <p:spPr bwMode="auto">
            <a:xfrm>
              <a:off x="3506" y="3283"/>
              <a:ext cx="17" cy="41"/>
            </a:xfrm>
            <a:custGeom>
              <a:avLst/>
              <a:gdLst>
                <a:gd name="T0" fmla="*/ 2 w 4"/>
                <a:gd name="T1" fmla="*/ 8 h 10"/>
                <a:gd name="T2" fmla="*/ 3 w 4"/>
                <a:gd name="T3" fmla="*/ 2 h 10"/>
                <a:gd name="T4" fmla="*/ 3 w 4"/>
                <a:gd name="T5" fmla="*/ 1 h 10"/>
                <a:gd name="T6" fmla="*/ 1 w 4"/>
                <a:gd name="T7" fmla="*/ 9 h 10"/>
                <a:gd name="T8" fmla="*/ 2 w 4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2" y="8"/>
                  </a:moveTo>
                  <a:cubicBezTo>
                    <a:pt x="2" y="6"/>
                    <a:pt x="3" y="4"/>
                    <a:pt x="3" y="2"/>
                  </a:cubicBezTo>
                  <a:cubicBezTo>
                    <a:pt x="4" y="1"/>
                    <a:pt x="4" y="0"/>
                    <a:pt x="3" y="1"/>
                  </a:cubicBezTo>
                  <a:cubicBezTo>
                    <a:pt x="2" y="2"/>
                    <a:pt x="0" y="8"/>
                    <a:pt x="1" y="9"/>
                  </a:cubicBezTo>
                  <a:cubicBezTo>
                    <a:pt x="1" y="10"/>
                    <a:pt x="2" y="10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Freeform 732"/>
            <p:cNvSpPr/>
            <p:nvPr/>
          </p:nvSpPr>
          <p:spPr bwMode="auto">
            <a:xfrm>
              <a:off x="3465" y="3209"/>
              <a:ext cx="45" cy="54"/>
            </a:xfrm>
            <a:custGeom>
              <a:avLst/>
              <a:gdLst>
                <a:gd name="T0" fmla="*/ 4 w 11"/>
                <a:gd name="T1" fmla="*/ 11 h 13"/>
                <a:gd name="T2" fmla="*/ 8 w 11"/>
                <a:gd name="T3" fmla="*/ 6 h 13"/>
                <a:gd name="T4" fmla="*/ 5 w 11"/>
                <a:gd name="T5" fmla="*/ 4 h 13"/>
                <a:gd name="T6" fmla="*/ 2 w 11"/>
                <a:gd name="T7" fmla="*/ 12 h 13"/>
                <a:gd name="T8" fmla="*/ 4 w 11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3">
                  <a:moveTo>
                    <a:pt x="4" y="11"/>
                  </a:moveTo>
                  <a:cubicBezTo>
                    <a:pt x="5" y="9"/>
                    <a:pt x="7" y="7"/>
                    <a:pt x="8" y="6"/>
                  </a:cubicBezTo>
                  <a:cubicBezTo>
                    <a:pt x="11" y="1"/>
                    <a:pt x="10" y="0"/>
                    <a:pt x="5" y="4"/>
                  </a:cubicBezTo>
                  <a:cubicBezTo>
                    <a:pt x="2" y="8"/>
                    <a:pt x="0" y="11"/>
                    <a:pt x="2" y="12"/>
                  </a:cubicBezTo>
                  <a:cubicBezTo>
                    <a:pt x="2" y="13"/>
                    <a:pt x="3" y="12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Freeform 733"/>
            <p:cNvSpPr/>
            <p:nvPr/>
          </p:nvSpPr>
          <p:spPr bwMode="auto">
            <a:xfrm>
              <a:off x="4313" y="2470"/>
              <a:ext cx="29" cy="107"/>
            </a:xfrm>
            <a:custGeom>
              <a:avLst/>
              <a:gdLst>
                <a:gd name="T0" fmla="*/ 5 w 7"/>
                <a:gd name="T1" fmla="*/ 26 h 26"/>
                <a:gd name="T2" fmla="*/ 6 w 7"/>
                <a:gd name="T3" fmla="*/ 24 h 26"/>
                <a:gd name="T4" fmla="*/ 7 w 7"/>
                <a:gd name="T5" fmla="*/ 11 h 26"/>
                <a:gd name="T6" fmla="*/ 6 w 7"/>
                <a:gd name="T7" fmla="*/ 7 h 26"/>
                <a:gd name="T8" fmla="*/ 5 w 7"/>
                <a:gd name="T9" fmla="*/ 9 h 26"/>
                <a:gd name="T10" fmla="*/ 4 w 7"/>
                <a:gd name="T11" fmla="*/ 11 h 26"/>
                <a:gd name="T12" fmla="*/ 4 w 7"/>
                <a:gd name="T13" fmla="*/ 8 h 26"/>
                <a:gd name="T14" fmla="*/ 2 w 7"/>
                <a:gd name="T15" fmla="*/ 1 h 26"/>
                <a:gd name="T16" fmla="*/ 1 w 7"/>
                <a:gd name="T17" fmla="*/ 11 h 26"/>
                <a:gd name="T18" fmla="*/ 2 w 7"/>
                <a:gd name="T19" fmla="*/ 23 h 26"/>
                <a:gd name="T20" fmla="*/ 5 w 7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26">
                  <a:moveTo>
                    <a:pt x="5" y="26"/>
                  </a:moveTo>
                  <a:cubicBezTo>
                    <a:pt x="6" y="26"/>
                    <a:pt x="7" y="25"/>
                    <a:pt x="6" y="24"/>
                  </a:cubicBezTo>
                  <a:cubicBezTo>
                    <a:pt x="6" y="22"/>
                    <a:pt x="6" y="15"/>
                    <a:pt x="7" y="11"/>
                  </a:cubicBezTo>
                  <a:cubicBezTo>
                    <a:pt x="7" y="8"/>
                    <a:pt x="7" y="7"/>
                    <a:pt x="6" y="7"/>
                  </a:cubicBezTo>
                  <a:cubicBezTo>
                    <a:pt x="6" y="7"/>
                    <a:pt x="5" y="8"/>
                    <a:pt x="5" y="9"/>
                  </a:cubicBezTo>
                  <a:cubicBezTo>
                    <a:pt x="5" y="10"/>
                    <a:pt x="5" y="11"/>
                    <a:pt x="4" y="11"/>
                  </a:cubicBezTo>
                  <a:cubicBezTo>
                    <a:pt x="4" y="12"/>
                    <a:pt x="3" y="11"/>
                    <a:pt x="4" y="8"/>
                  </a:cubicBezTo>
                  <a:cubicBezTo>
                    <a:pt x="4" y="4"/>
                    <a:pt x="3" y="0"/>
                    <a:pt x="2" y="1"/>
                  </a:cubicBezTo>
                  <a:cubicBezTo>
                    <a:pt x="2" y="2"/>
                    <a:pt x="1" y="6"/>
                    <a:pt x="1" y="11"/>
                  </a:cubicBezTo>
                  <a:cubicBezTo>
                    <a:pt x="0" y="19"/>
                    <a:pt x="1" y="21"/>
                    <a:pt x="2" y="23"/>
                  </a:cubicBezTo>
                  <a:cubicBezTo>
                    <a:pt x="3" y="25"/>
                    <a:pt x="4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Freeform 734"/>
            <p:cNvSpPr/>
            <p:nvPr/>
          </p:nvSpPr>
          <p:spPr bwMode="auto">
            <a:xfrm>
              <a:off x="4440" y="2507"/>
              <a:ext cx="147" cy="16"/>
            </a:xfrm>
            <a:custGeom>
              <a:avLst/>
              <a:gdLst>
                <a:gd name="T0" fmla="*/ 11 w 36"/>
                <a:gd name="T1" fmla="*/ 0 h 4"/>
                <a:gd name="T2" fmla="*/ 0 w 36"/>
                <a:gd name="T3" fmla="*/ 1 h 4"/>
                <a:gd name="T4" fmla="*/ 14 w 36"/>
                <a:gd name="T5" fmla="*/ 4 h 4"/>
                <a:gd name="T6" fmla="*/ 29 w 36"/>
                <a:gd name="T7" fmla="*/ 4 h 4"/>
                <a:gd name="T8" fmla="*/ 36 w 36"/>
                <a:gd name="T9" fmla="*/ 4 h 4"/>
                <a:gd name="T10" fmla="*/ 11 w 3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">
                  <a:moveTo>
                    <a:pt x="11" y="0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3"/>
                    <a:pt x="3" y="4"/>
                    <a:pt x="14" y="4"/>
                  </a:cubicBezTo>
                  <a:cubicBezTo>
                    <a:pt x="19" y="4"/>
                    <a:pt x="26" y="4"/>
                    <a:pt x="29" y="4"/>
                  </a:cubicBezTo>
                  <a:cubicBezTo>
                    <a:pt x="33" y="4"/>
                    <a:pt x="36" y="4"/>
                    <a:pt x="36" y="4"/>
                  </a:cubicBezTo>
                  <a:cubicBezTo>
                    <a:pt x="36" y="2"/>
                    <a:pt x="27" y="1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Freeform 735"/>
            <p:cNvSpPr/>
            <p:nvPr/>
          </p:nvSpPr>
          <p:spPr bwMode="auto">
            <a:xfrm>
              <a:off x="4256" y="1776"/>
              <a:ext cx="12" cy="57"/>
            </a:xfrm>
            <a:custGeom>
              <a:avLst/>
              <a:gdLst>
                <a:gd name="T0" fmla="*/ 2 w 3"/>
                <a:gd name="T1" fmla="*/ 10 h 14"/>
                <a:gd name="T2" fmla="*/ 3 w 3"/>
                <a:gd name="T3" fmla="*/ 1 h 14"/>
                <a:gd name="T4" fmla="*/ 1 w 3"/>
                <a:gd name="T5" fmla="*/ 7 h 14"/>
                <a:gd name="T6" fmla="*/ 2 w 3"/>
                <a:gd name="T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4">
                  <a:moveTo>
                    <a:pt x="2" y="10"/>
                  </a:moveTo>
                  <a:cubicBezTo>
                    <a:pt x="3" y="7"/>
                    <a:pt x="3" y="2"/>
                    <a:pt x="3" y="1"/>
                  </a:cubicBezTo>
                  <a:cubicBezTo>
                    <a:pt x="2" y="0"/>
                    <a:pt x="1" y="2"/>
                    <a:pt x="1" y="7"/>
                  </a:cubicBezTo>
                  <a:cubicBezTo>
                    <a:pt x="0" y="12"/>
                    <a:pt x="1" y="14"/>
                    <a:pt x="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Freeform 736"/>
            <p:cNvSpPr/>
            <p:nvPr/>
          </p:nvSpPr>
          <p:spPr bwMode="auto">
            <a:xfrm>
              <a:off x="4284" y="2425"/>
              <a:ext cx="21" cy="111"/>
            </a:xfrm>
            <a:custGeom>
              <a:avLst/>
              <a:gdLst>
                <a:gd name="T0" fmla="*/ 2 w 5"/>
                <a:gd name="T1" fmla="*/ 18 h 27"/>
                <a:gd name="T2" fmla="*/ 2 w 5"/>
                <a:gd name="T3" fmla="*/ 26 h 27"/>
                <a:gd name="T4" fmla="*/ 5 w 5"/>
                <a:gd name="T5" fmla="*/ 26 h 27"/>
                <a:gd name="T6" fmla="*/ 5 w 5"/>
                <a:gd name="T7" fmla="*/ 17 h 27"/>
                <a:gd name="T8" fmla="*/ 1 w 5"/>
                <a:gd name="T9" fmla="*/ 1 h 27"/>
                <a:gd name="T10" fmla="*/ 2 w 5"/>
                <a:gd name="T11" fmla="*/ 9 h 27"/>
                <a:gd name="T12" fmla="*/ 2 w 5"/>
                <a:gd name="T13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27">
                  <a:moveTo>
                    <a:pt x="2" y="18"/>
                  </a:moveTo>
                  <a:cubicBezTo>
                    <a:pt x="2" y="21"/>
                    <a:pt x="2" y="25"/>
                    <a:pt x="2" y="26"/>
                  </a:cubicBezTo>
                  <a:cubicBezTo>
                    <a:pt x="3" y="27"/>
                    <a:pt x="5" y="27"/>
                    <a:pt x="5" y="26"/>
                  </a:cubicBezTo>
                  <a:cubicBezTo>
                    <a:pt x="5" y="26"/>
                    <a:pt x="5" y="21"/>
                    <a:pt x="5" y="17"/>
                  </a:cubicBezTo>
                  <a:cubicBezTo>
                    <a:pt x="5" y="8"/>
                    <a:pt x="4" y="0"/>
                    <a:pt x="1" y="1"/>
                  </a:cubicBezTo>
                  <a:cubicBezTo>
                    <a:pt x="0" y="2"/>
                    <a:pt x="0" y="8"/>
                    <a:pt x="2" y="9"/>
                  </a:cubicBezTo>
                  <a:cubicBezTo>
                    <a:pt x="3" y="10"/>
                    <a:pt x="3" y="13"/>
                    <a:pt x="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Freeform 737"/>
            <p:cNvSpPr/>
            <p:nvPr/>
          </p:nvSpPr>
          <p:spPr bwMode="auto">
            <a:xfrm>
              <a:off x="4284" y="2647"/>
              <a:ext cx="66" cy="24"/>
            </a:xfrm>
            <a:custGeom>
              <a:avLst/>
              <a:gdLst>
                <a:gd name="T0" fmla="*/ 3 w 16"/>
                <a:gd name="T1" fmla="*/ 2 h 6"/>
                <a:gd name="T2" fmla="*/ 7 w 16"/>
                <a:gd name="T3" fmla="*/ 4 h 6"/>
                <a:gd name="T4" fmla="*/ 13 w 16"/>
                <a:gd name="T5" fmla="*/ 5 h 6"/>
                <a:gd name="T6" fmla="*/ 16 w 16"/>
                <a:gd name="T7" fmla="*/ 3 h 6"/>
                <a:gd name="T8" fmla="*/ 3 w 16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">
                  <a:moveTo>
                    <a:pt x="3" y="2"/>
                  </a:moveTo>
                  <a:cubicBezTo>
                    <a:pt x="0" y="4"/>
                    <a:pt x="1" y="4"/>
                    <a:pt x="7" y="4"/>
                  </a:cubicBezTo>
                  <a:cubicBezTo>
                    <a:pt x="10" y="4"/>
                    <a:pt x="13" y="5"/>
                    <a:pt x="13" y="5"/>
                  </a:cubicBezTo>
                  <a:cubicBezTo>
                    <a:pt x="14" y="6"/>
                    <a:pt x="16" y="5"/>
                    <a:pt x="16" y="3"/>
                  </a:cubicBezTo>
                  <a:cubicBezTo>
                    <a:pt x="16" y="1"/>
                    <a:pt x="5" y="0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5" name="Freeform 738"/>
            <p:cNvSpPr/>
            <p:nvPr/>
          </p:nvSpPr>
          <p:spPr bwMode="auto">
            <a:xfrm>
              <a:off x="4428" y="2425"/>
              <a:ext cx="159" cy="16"/>
            </a:xfrm>
            <a:custGeom>
              <a:avLst/>
              <a:gdLst>
                <a:gd name="T0" fmla="*/ 38 w 39"/>
                <a:gd name="T1" fmla="*/ 2 h 4"/>
                <a:gd name="T2" fmla="*/ 38 w 39"/>
                <a:gd name="T3" fmla="*/ 1 h 4"/>
                <a:gd name="T4" fmla="*/ 34 w 39"/>
                <a:gd name="T5" fmla="*/ 1 h 4"/>
                <a:gd name="T6" fmla="*/ 16 w 39"/>
                <a:gd name="T7" fmla="*/ 1 h 4"/>
                <a:gd name="T8" fmla="*/ 0 w 39"/>
                <a:gd name="T9" fmla="*/ 2 h 4"/>
                <a:gd name="T10" fmla="*/ 0 w 39"/>
                <a:gd name="T11" fmla="*/ 4 h 4"/>
                <a:gd name="T12" fmla="*/ 38 w 39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4">
                  <a:moveTo>
                    <a:pt x="38" y="2"/>
                  </a:moveTo>
                  <a:cubicBezTo>
                    <a:pt x="39" y="2"/>
                    <a:pt x="39" y="1"/>
                    <a:pt x="38" y="1"/>
                  </a:cubicBezTo>
                  <a:cubicBezTo>
                    <a:pt x="38" y="1"/>
                    <a:pt x="36" y="1"/>
                    <a:pt x="34" y="1"/>
                  </a:cubicBezTo>
                  <a:cubicBezTo>
                    <a:pt x="33" y="1"/>
                    <a:pt x="25" y="1"/>
                    <a:pt x="16" y="1"/>
                  </a:cubicBezTo>
                  <a:cubicBezTo>
                    <a:pt x="5" y="0"/>
                    <a:pt x="1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37" y="3"/>
                    <a:pt x="3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Freeform 739"/>
            <p:cNvSpPr/>
            <p:nvPr/>
          </p:nvSpPr>
          <p:spPr bwMode="auto">
            <a:xfrm>
              <a:off x="4489" y="1944"/>
              <a:ext cx="127" cy="25"/>
            </a:xfrm>
            <a:custGeom>
              <a:avLst/>
              <a:gdLst>
                <a:gd name="T0" fmla="*/ 2 w 31"/>
                <a:gd name="T1" fmla="*/ 6 h 6"/>
                <a:gd name="T2" fmla="*/ 24 w 31"/>
                <a:gd name="T3" fmla="*/ 4 h 6"/>
                <a:gd name="T4" fmla="*/ 30 w 31"/>
                <a:gd name="T5" fmla="*/ 3 h 6"/>
                <a:gd name="T6" fmla="*/ 19 w 31"/>
                <a:gd name="T7" fmla="*/ 1 h 6"/>
                <a:gd name="T8" fmla="*/ 0 w 31"/>
                <a:gd name="T9" fmla="*/ 4 h 6"/>
                <a:gd name="T10" fmla="*/ 2 w 3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6">
                  <a:moveTo>
                    <a:pt x="2" y="6"/>
                  </a:moveTo>
                  <a:cubicBezTo>
                    <a:pt x="5" y="4"/>
                    <a:pt x="18" y="3"/>
                    <a:pt x="24" y="4"/>
                  </a:cubicBezTo>
                  <a:cubicBezTo>
                    <a:pt x="28" y="4"/>
                    <a:pt x="30" y="4"/>
                    <a:pt x="30" y="3"/>
                  </a:cubicBezTo>
                  <a:cubicBezTo>
                    <a:pt x="31" y="1"/>
                    <a:pt x="30" y="1"/>
                    <a:pt x="19" y="1"/>
                  </a:cubicBezTo>
                  <a:cubicBezTo>
                    <a:pt x="6" y="0"/>
                    <a:pt x="0" y="1"/>
                    <a:pt x="0" y="4"/>
                  </a:cubicBezTo>
                  <a:cubicBezTo>
                    <a:pt x="0" y="6"/>
                    <a:pt x="0" y="6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Freeform 740"/>
            <p:cNvSpPr/>
            <p:nvPr/>
          </p:nvSpPr>
          <p:spPr bwMode="auto">
            <a:xfrm>
              <a:off x="4493" y="1990"/>
              <a:ext cx="54" cy="20"/>
            </a:xfrm>
            <a:custGeom>
              <a:avLst/>
              <a:gdLst>
                <a:gd name="T0" fmla="*/ 9 w 13"/>
                <a:gd name="T1" fmla="*/ 1 h 5"/>
                <a:gd name="T2" fmla="*/ 0 w 13"/>
                <a:gd name="T3" fmla="*/ 3 h 5"/>
                <a:gd name="T4" fmla="*/ 13 w 13"/>
                <a:gd name="T5" fmla="*/ 3 h 5"/>
                <a:gd name="T6" fmla="*/ 9 w 13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5">
                  <a:moveTo>
                    <a:pt x="9" y="1"/>
                  </a:moveTo>
                  <a:cubicBezTo>
                    <a:pt x="5" y="0"/>
                    <a:pt x="0" y="1"/>
                    <a:pt x="0" y="3"/>
                  </a:cubicBezTo>
                  <a:cubicBezTo>
                    <a:pt x="0" y="5"/>
                    <a:pt x="13" y="5"/>
                    <a:pt x="13" y="3"/>
                  </a:cubicBezTo>
                  <a:cubicBezTo>
                    <a:pt x="13" y="3"/>
                    <a:pt x="12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Freeform 741"/>
            <p:cNvSpPr/>
            <p:nvPr/>
          </p:nvSpPr>
          <p:spPr bwMode="auto">
            <a:xfrm>
              <a:off x="3711" y="3193"/>
              <a:ext cx="37" cy="33"/>
            </a:xfrm>
            <a:custGeom>
              <a:avLst/>
              <a:gdLst>
                <a:gd name="T0" fmla="*/ 1 w 9"/>
                <a:gd name="T1" fmla="*/ 7 h 8"/>
                <a:gd name="T2" fmla="*/ 3 w 9"/>
                <a:gd name="T3" fmla="*/ 8 h 8"/>
                <a:gd name="T4" fmla="*/ 9 w 9"/>
                <a:gd name="T5" fmla="*/ 1 h 8"/>
                <a:gd name="T6" fmla="*/ 6 w 9"/>
                <a:gd name="T7" fmla="*/ 1 h 8"/>
                <a:gd name="T8" fmla="*/ 1 w 9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1" y="7"/>
                  </a:moveTo>
                  <a:cubicBezTo>
                    <a:pt x="2" y="7"/>
                    <a:pt x="2" y="8"/>
                    <a:pt x="3" y="8"/>
                  </a:cubicBezTo>
                  <a:cubicBezTo>
                    <a:pt x="4" y="8"/>
                    <a:pt x="9" y="2"/>
                    <a:pt x="9" y="1"/>
                  </a:cubicBezTo>
                  <a:cubicBezTo>
                    <a:pt x="9" y="0"/>
                    <a:pt x="9" y="0"/>
                    <a:pt x="6" y="1"/>
                  </a:cubicBezTo>
                  <a:cubicBezTo>
                    <a:pt x="2" y="3"/>
                    <a:pt x="0" y="5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Freeform 742"/>
            <p:cNvSpPr/>
            <p:nvPr/>
          </p:nvSpPr>
          <p:spPr bwMode="auto">
            <a:xfrm>
              <a:off x="3723" y="3131"/>
              <a:ext cx="45" cy="37"/>
            </a:xfrm>
            <a:custGeom>
              <a:avLst/>
              <a:gdLst>
                <a:gd name="T0" fmla="*/ 3 w 11"/>
                <a:gd name="T1" fmla="*/ 4 h 9"/>
                <a:gd name="T2" fmla="*/ 0 w 11"/>
                <a:gd name="T3" fmla="*/ 8 h 9"/>
                <a:gd name="T4" fmla="*/ 6 w 11"/>
                <a:gd name="T5" fmla="*/ 7 h 9"/>
                <a:gd name="T6" fmla="*/ 9 w 11"/>
                <a:gd name="T7" fmla="*/ 6 h 9"/>
                <a:gd name="T8" fmla="*/ 10 w 11"/>
                <a:gd name="T9" fmla="*/ 5 h 9"/>
                <a:gd name="T10" fmla="*/ 10 w 11"/>
                <a:gd name="T11" fmla="*/ 2 h 9"/>
                <a:gd name="T12" fmla="*/ 3 w 11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4"/>
                  </a:moveTo>
                  <a:cubicBezTo>
                    <a:pt x="1" y="6"/>
                    <a:pt x="0" y="7"/>
                    <a:pt x="0" y="8"/>
                  </a:cubicBezTo>
                  <a:cubicBezTo>
                    <a:pt x="1" y="9"/>
                    <a:pt x="6" y="9"/>
                    <a:pt x="6" y="7"/>
                  </a:cubicBezTo>
                  <a:cubicBezTo>
                    <a:pt x="6" y="7"/>
                    <a:pt x="8" y="6"/>
                    <a:pt x="9" y="6"/>
                  </a:cubicBezTo>
                  <a:cubicBezTo>
                    <a:pt x="11" y="6"/>
                    <a:pt x="11" y="6"/>
                    <a:pt x="10" y="5"/>
                  </a:cubicBezTo>
                  <a:cubicBezTo>
                    <a:pt x="10" y="4"/>
                    <a:pt x="10" y="3"/>
                    <a:pt x="10" y="2"/>
                  </a:cubicBezTo>
                  <a:cubicBezTo>
                    <a:pt x="10" y="0"/>
                    <a:pt x="7" y="0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Freeform 743"/>
            <p:cNvSpPr/>
            <p:nvPr/>
          </p:nvSpPr>
          <p:spPr bwMode="auto">
            <a:xfrm>
              <a:off x="6648" y="3431"/>
              <a:ext cx="37" cy="21"/>
            </a:xfrm>
            <a:custGeom>
              <a:avLst/>
              <a:gdLst>
                <a:gd name="T0" fmla="*/ 0 w 9"/>
                <a:gd name="T1" fmla="*/ 4 h 5"/>
                <a:gd name="T2" fmla="*/ 7 w 9"/>
                <a:gd name="T3" fmla="*/ 3 h 5"/>
                <a:gd name="T4" fmla="*/ 9 w 9"/>
                <a:gd name="T5" fmla="*/ 1 h 5"/>
                <a:gd name="T6" fmla="*/ 0 w 9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0" y="4"/>
                  </a:moveTo>
                  <a:cubicBezTo>
                    <a:pt x="0" y="5"/>
                    <a:pt x="4" y="5"/>
                    <a:pt x="7" y="3"/>
                  </a:cubicBezTo>
                  <a:cubicBezTo>
                    <a:pt x="8" y="2"/>
                    <a:pt x="9" y="1"/>
                    <a:pt x="9" y="1"/>
                  </a:cubicBezTo>
                  <a:cubicBezTo>
                    <a:pt x="8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" name="Freeform 744"/>
            <p:cNvSpPr/>
            <p:nvPr/>
          </p:nvSpPr>
          <p:spPr bwMode="auto">
            <a:xfrm>
              <a:off x="4694" y="2088"/>
              <a:ext cx="29" cy="25"/>
            </a:xfrm>
            <a:custGeom>
              <a:avLst/>
              <a:gdLst>
                <a:gd name="T0" fmla="*/ 6 w 7"/>
                <a:gd name="T1" fmla="*/ 4 h 6"/>
                <a:gd name="T2" fmla="*/ 5 w 7"/>
                <a:gd name="T3" fmla="*/ 3 h 6"/>
                <a:gd name="T4" fmla="*/ 2 w 7"/>
                <a:gd name="T5" fmla="*/ 2 h 6"/>
                <a:gd name="T6" fmla="*/ 1 w 7"/>
                <a:gd name="T7" fmla="*/ 3 h 6"/>
                <a:gd name="T8" fmla="*/ 6 w 7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6" y="4"/>
                  </a:moveTo>
                  <a:cubicBezTo>
                    <a:pt x="6" y="3"/>
                    <a:pt x="5" y="3"/>
                    <a:pt x="5" y="3"/>
                  </a:cubicBezTo>
                  <a:cubicBezTo>
                    <a:pt x="4" y="3"/>
                    <a:pt x="3" y="3"/>
                    <a:pt x="2" y="2"/>
                  </a:cubicBezTo>
                  <a:cubicBezTo>
                    <a:pt x="1" y="0"/>
                    <a:pt x="0" y="1"/>
                    <a:pt x="1" y="3"/>
                  </a:cubicBezTo>
                  <a:cubicBezTo>
                    <a:pt x="2" y="6"/>
                    <a:pt x="7" y="6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Freeform 745"/>
            <p:cNvSpPr/>
            <p:nvPr/>
          </p:nvSpPr>
          <p:spPr bwMode="auto">
            <a:xfrm>
              <a:off x="4727" y="1620"/>
              <a:ext cx="53" cy="20"/>
            </a:xfrm>
            <a:custGeom>
              <a:avLst/>
              <a:gdLst>
                <a:gd name="T0" fmla="*/ 13 w 13"/>
                <a:gd name="T1" fmla="*/ 3 h 5"/>
                <a:gd name="T2" fmla="*/ 13 w 13"/>
                <a:gd name="T3" fmla="*/ 2 h 5"/>
                <a:gd name="T4" fmla="*/ 3 w 13"/>
                <a:gd name="T5" fmla="*/ 1 h 5"/>
                <a:gd name="T6" fmla="*/ 0 w 13"/>
                <a:gd name="T7" fmla="*/ 2 h 5"/>
                <a:gd name="T8" fmla="*/ 1 w 13"/>
                <a:gd name="T9" fmla="*/ 4 h 5"/>
                <a:gd name="T10" fmla="*/ 13 w 13"/>
                <a:gd name="T11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5">
                  <a:moveTo>
                    <a:pt x="13" y="3"/>
                  </a:moveTo>
                  <a:cubicBezTo>
                    <a:pt x="13" y="3"/>
                    <a:pt x="13" y="2"/>
                    <a:pt x="13" y="2"/>
                  </a:cubicBezTo>
                  <a:cubicBezTo>
                    <a:pt x="11" y="2"/>
                    <a:pt x="6" y="1"/>
                    <a:pt x="3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5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" name="Freeform 746"/>
            <p:cNvSpPr/>
            <p:nvPr/>
          </p:nvSpPr>
          <p:spPr bwMode="auto">
            <a:xfrm>
              <a:off x="4731" y="2096"/>
              <a:ext cx="24" cy="21"/>
            </a:xfrm>
            <a:custGeom>
              <a:avLst/>
              <a:gdLst>
                <a:gd name="T0" fmla="*/ 5 w 6"/>
                <a:gd name="T1" fmla="*/ 3 h 5"/>
                <a:gd name="T2" fmla="*/ 1 w 6"/>
                <a:gd name="T3" fmla="*/ 1 h 5"/>
                <a:gd name="T4" fmla="*/ 1 w 6"/>
                <a:gd name="T5" fmla="*/ 3 h 5"/>
                <a:gd name="T6" fmla="*/ 5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5" y="3"/>
                  </a:moveTo>
                  <a:cubicBezTo>
                    <a:pt x="5" y="1"/>
                    <a:pt x="2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2" y="5"/>
                    <a:pt x="6" y="5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Freeform 747"/>
            <p:cNvSpPr/>
            <p:nvPr/>
          </p:nvSpPr>
          <p:spPr bwMode="auto">
            <a:xfrm>
              <a:off x="2908" y="3587"/>
              <a:ext cx="1725" cy="33"/>
            </a:xfrm>
            <a:custGeom>
              <a:avLst/>
              <a:gdLst>
                <a:gd name="T0" fmla="*/ 410 w 421"/>
                <a:gd name="T1" fmla="*/ 6 h 8"/>
                <a:gd name="T2" fmla="*/ 398 w 421"/>
                <a:gd name="T3" fmla="*/ 6 h 8"/>
                <a:gd name="T4" fmla="*/ 332 w 421"/>
                <a:gd name="T5" fmla="*/ 4 h 8"/>
                <a:gd name="T6" fmla="*/ 286 w 421"/>
                <a:gd name="T7" fmla="*/ 3 h 8"/>
                <a:gd name="T8" fmla="*/ 234 w 421"/>
                <a:gd name="T9" fmla="*/ 2 h 8"/>
                <a:gd name="T10" fmla="*/ 175 w 421"/>
                <a:gd name="T11" fmla="*/ 1 h 8"/>
                <a:gd name="T12" fmla="*/ 0 w 421"/>
                <a:gd name="T13" fmla="*/ 2 h 8"/>
                <a:gd name="T14" fmla="*/ 75 w 421"/>
                <a:gd name="T15" fmla="*/ 3 h 8"/>
                <a:gd name="T16" fmla="*/ 150 w 421"/>
                <a:gd name="T17" fmla="*/ 3 h 8"/>
                <a:gd name="T18" fmla="*/ 189 w 421"/>
                <a:gd name="T19" fmla="*/ 3 h 8"/>
                <a:gd name="T20" fmla="*/ 242 w 421"/>
                <a:gd name="T21" fmla="*/ 4 h 8"/>
                <a:gd name="T22" fmla="*/ 286 w 421"/>
                <a:gd name="T23" fmla="*/ 5 h 8"/>
                <a:gd name="T24" fmla="*/ 397 w 421"/>
                <a:gd name="T25" fmla="*/ 7 h 8"/>
                <a:gd name="T26" fmla="*/ 418 w 421"/>
                <a:gd name="T27" fmla="*/ 8 h 8"/>
                <a:gd name="T28" fmla="*/ 421 w 421"/>
                <a:gd name="T29" fmla="*/ 7 h 8"/>
                <a:gd name="T30" fmla="*/ 410 w 421"/>
                <a:gd name="T3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1" h="8">
                  <a:moveTo>
                    <a:pt x="410" y="6"/>
                  </a:moveTo>
                  <a:cubicBezTo>
                    <a:pt x="405" y="6"/>
                    <a:pt x="399" y="6"/>
                    <a:pt x="398" y="6"/>
                  </a:cubicBezTo>
                  <a:cubicBezTo>
                    <a:pt x="394" y="6"/>
                    <a:pt x="381" y="5"/>
                    <a:pt x="332" y="4"/>
                  </a:cubicBezTo>
                  <a:cubicBezTo>
                    <a:pt x="315" y="4"/>
                    <a:pt x="294" y="3"/>
                    <a:pt x="286" y="3"/>
                  </a:cubicBezTo>
                  <a:cubicBezTo>
                    <a:pt x="277" y="3"/>
                    <a:pt x="254" y="2"/>
                    <a:pt x="234" y="2"/>
                  </a:cubicBezTo>
                  <a:cubicBezTo>
                    <a:pt x="213" y="2"/>
                    <a:pt x="187" y="1"/>
                    <a:pt x="175" y="1"/>
                  </a:cubicBezTo>
                  <a:cubicBezTo>
                    <a:pt x="145" y="0"/>
                    <a:pt x="1" y="1"/>
                    <a:pt x="0" y="2"/>
                  </a:cubicBezTo>
                  <a:cubicBezTo>
                    <a:pt x="0" y="3"/>
                    <a:pt x="33" y="3"/>
                    <a:pt x="75" y="3"/>
                  </a:cubicBezTo>
                  <a:cubicBezTo>
                    <a:pt x="116" y="2"/>
                    <a:pt x="150" y="2"/>
                    <a:pt x="150" y="3"/>
                  </a:cubicBezTo>
                  <a:cubicBezTo>
                    <a:pt x="150" y="3"/>
                    <a:pt x="168" y="3"/>
                    <a:pt x="189" y="3"/>
                  </a:cubicBezTo>
                  <a:cubicBezTo>
                    <a:pt x="210" y="4"/>
                    <a:pt x="234" y="4"/>
                    <a:pt x="242" y="4"/>
                  </a:cubicBezTo>
                  <a:cubicBezTo>
                    <a:pt x="251" y="4"/>
                    <a:pt x="270" y="5"/>
                    <a:pt x="286" y="5"/>
                  </a:cubicBezTo>
                  <a:cubicBezTo>
                    <a:pt x="315" y="5"/>
                    <a:pt x="362" y="6"/>
                    <a:pt x="397" y="7"/>
                  </a:cubicBezTo>
                  <a:cubicBezTo>
                    <a:pt x="407" y="8"/>
                    <a:pt x="416" y="8"/>
                    <a:pt x="418" y="8"/>
                  </a:cubicBezTo>
                  <a:cubicBezTo>
                    <a:pt x="420" y="8"/>
                    <a:pt x="421" y="8"/>
                    <a:pt x="421" y="7"/>
                  </a:cubicBezTo>
                  <a:cubicBezTo>
                    <a:pt x="420" y="7"/>
                    <a:pt x="416" y="7"/>
                    <a:pt x="4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" name="Freeform 748"/>
            <p:cNvSpPr/>
            <p:nvPr/>
          </p:nvSpPr>
          <p:spPr bwMode="auto">
            <a:xfrm>
              <a:off x="6984" y="1456"/>
              <a:ext cx="20" cy="435"/>
            </a:xfrm>
            <a:custGeom>
              <a:avLst/>
              <a:gdLst>
                <a:gd name="T0" fmla="*/ 1 w 5"/>
                <a:gd name="T1" fmla="*/ 106 h 106"/>
                <a:gd name="T2" fmla="*/ 4 w 5"/>
                <a:gd name="T3" fmla="*/ 45 h 106"/>
                <a:gd name="T4" fmla="*/ 4 w 5"/>
                <a:gd name="T5" fmla="*/ 1 h 106"/>
                <a:gd name="T6" fmla="*/ 2 w 5"/>
                <a:gd name="T7" fmla="*/ 49 h 106"/>
                <a:gd name="T8" fmla="*/ 1 w 5"/>
                <a:gd name="T9" fmla="*/ 88 h 106"/>
                <a:gd name="T10" fmla="*/ 1 w 5"/>
                <a:gd name="T11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06">
                  <a:moveTo>
                    <a:pt x="1" y="106"/>
                  </a:moveTo>
                  <a:cubicBezTo>
                    <a:pt x="2" y="105"/>
                    <a:pt x="3" y="91"/>
                    <a:pt x="4" y="45"/>
                  </a:cubicBezTo>
                  <a:cubicBezTo>
                    <a:pt x="5" y="4"/>
                    <a:pt x="5" y="0"/>
                    <a:pt x="4" y="1"/>
                  </a:cubicBezTo>
                  <a:cubicBezTo>
                    <a:pt x="3" y="2"/>
                    <a:pt x="2" y="13"/>
                    <a:pt x="2" y="49"/>
                  </a:cubicBezTo>
                  <a:cubicBezTo>
                    <a:pt x="1" y="60"/>
                    <a:pt x="1" y="78"/>
                    <a:pt x="1" y="88"/>
                  </a:cubicBezTo>
                  <a:cubicBezTo>
                    <a:pt x="0" y="98"/>
                    <a:pt x="1" y="106"/>
                    <a:pt x="1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" name="Freeform 749"/>
            <p:cNvSpPr/>
            <p:nvPr/>
          </p:nvSpPr>
          <p:spPr bwMode="auto">
            <a:xfrm>
              <a:off x="3080" y="3222"/>
              <a:ext cx="53" cy="45"/>
            </a:xfrm>
            <a:custGeom>
              <a:avLst/>
              <a:gdLst>
                <a:gd name="T0" fmla="*/ 3 w 13"/>
                <a:gd name="T1" fmla="*/ 11 h 11"/>
                <a:gd name="T2" fmla="*/ 12 w 13"/>
                <a:gd name="T3" fmla="*/ 2 h 11"/>
                <a:gd name="T4" fmla="*/ 2 w 13"/>
                <a:gd name="T5" fmla="*/ 10 h 11"/>
                <a:gd name="T6" fmla="*/ 3 w 13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1">
                  <a:moveTo>
                    <a:pt x="3" y="11"/>
                  </a:moveTo>
                  <a:cubicBezTo>
                    <a:pt x="5" y="11"/>
                    <a:pt x="13" y="3"/>
                    <a:pt x="12" y="2"/>
                  </a:cubicBezTo>
                  <a:cubicBezTo>
                    <a:pt x="11" y="0"/>
                    <a:pt x="0" y="8"/>
                    <a:pt x="2" y="10"/>
                  </a:cubicBezTo>
                  <a:cubicBezTo>
                    <a:pt x="2" y="11"/>
                    <a:pt x="3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" name="Freeform 750"/>
            <p:cNvSpPr>
              <a:spLocks noEditPoints="1"/>
            </p:cNvSpPr>
            <p:nvPr/>
          </p:nvSpPr>
          <p:spPr bwMode="auto">
            <a:xfrm>
              <a:off x="2916" y="3304"/>
              <a:ext cx="156" cy="111"/>
            </a:xfrm>
            <a:custGeom>
              <a:avLst/>
              <a:gdLst>
                <a:gd name="T0" fmla="*/ 22 w 38"/>
                <a:gd name="T1" fmla="*/ 11 h 27"/>
                <a:gd name="T2" fmla="*/ 28 w 38"/>
                <a:gd name="T3" fmla="*/ 6 h 27"/>
                <a:gd name="T4" fmla="*/ 32 w 38"/>
                <a:gd name="T5" fmla="*/ 4 h 27"/>
                <a:gd name="T6" fmla="*/ 33 w 38"/>
                <a:gd name="T7" fmla="*/ 2 h 27"/>
                <a:gd name="T8" fmla="*/ 30 w 38"/>
                <a:gd name="T9" fmla="*/ 0 h 27"/>
                <a:gd name="T10" fmla="*/ 20 w 38"/>
                <a:gd name="T11" fmla="*/ 4 h 27"/>
                <a:gd name="T12" fmla="*/ 13 w 38"/>
                <a:gd name="T13" fmla="*/ 5 h 27"/>
                <a:gd name="T14" fmla="*/ 9 w 38"/>
                <a:gd name="T15" fmla="*/ 4 h 27"/>
                <a:gd name="T16" fmla="*/ 0 w 38"/>
                <a:gd name="T17" fmla="*/ 13 h 27"/>
                <a:gd name="T18" fmla="*/ 14 w 38"/>
                <a:gd name="T19" fmla="*/ 10 h 27"/>
                <a:gd name="T20" fmla="*/ 24 w 38"/>
                <a:gd name="T21" fmla="*/ 6 h 27"/>
                <a:gd name="T22" fmla="*/ 22 w 38"/>
                <a:gd name="T23" fmla="*/ 8 h 27"/>
                <a:gd name="T24" fmla="*/ 7 w 38"/>
                <a:gd name="T25" fmla="*/ 17 h 27"/>
                <a:gd name="T26" fmla="*/ 12 w 38"/>
                <a:gd name="T27" fmla="*/ 20 h 27"/>
                <a:gd name="T28" fmla="*/ 14 w 38"/>
                <a:gd name="T29" fmla="*/ 21 h 27"/>
                <a:gd name="T30" fmla="*/ 12 w 38"/>
                <a:gd name="T31" fmla="*/ 26 h 27"/>
                <a:gd name="T32" fmla="*/ 14 w 38"/>
                <a:gd name="T33" fmla="*/ 27 h 27"/>
                <a:gd name="T34" fmla="*/ 29 w 38"/>
                <a:gd name="T35" fmla="*/ 21 h 27"/>
                <a:gd name="T36" fmla="*/ 33 w 38"/>
                <a:gd name="T37" fmla="*/ 20 h 27"/>
                <a:gd name="T38" fmla="*/ 38 w 38"/>
                <a:gd name="T39" fmla="*/ 18 h 27"/>
                <a:gd name="T40" fmla="*/ 30 w 38"/>
                <a:gd name="T41" fmla="*/ 18 h 27"/>
                <a:gd name="T42" fmla="*/ 24 w 38"/>
                <a:gd name="T43" fmla="*/ 20 h 27"/>
                <a:gd name="T44" fmla="*/ 25 w 38"/>
                <a:gd name="T45" fmla="*/ 17 h 27"/>
                <a:gd name="T46" fmla="*/ 22 w 38"/>
                <a:gd name="T47" fmla="*/ 13 h 27"/>
                <a:gd name="T48" fmla="*/ 22 w 38"/>
                <a:gd name="T49" fmla="*/ 11 h 27"/>
                <a:gd name="T50" fmla="*/ 27 w 38"/>
                <a:gd name="T51" fmla="*/ 3 h 27"/>
                <a:gd name="T52" fmla="*/ 28 w 38"/>
                <a:gd name="T53" fmla="*/ 4 h 27"/>
                <a:gd name="T54" fmla="*/ 27 w 38"/>
                <a:gd name="T55" fmla="*/ 5 h 27"/>
                <a:gd name="T56" fmla="*/ 26 w 38"/>
                <a:gd name="T57" fmla="*/ 4 h 27"/>
                <a:gd name="T58" fmla="*/ 27 w 38"/>
                <a:gd name="T59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" h="27">
                  <a:moveTo>
                    <a:pt x="22" y="11"/>
                  </a:moveTo>
                  <a:cubicBezTo>
                    <a:pt x="24" y="9"/>
                    <a:pt x="27" y="7"/>
                    <a:pt x="28" y="6"/>
                  </a:cubicBezTo>
                  <a:cubicBezTo>
                    <a:pt x="30" y="5"/>
                    <a:pt x="31" y="4"/>
                    <a:pt x="32" y="4"/>
                  </a:cubicBezTo>
                  <a:cubicBezTo>
                    <a:pt x="32" y="4"/>
                    <a:pt x="33" y="3"/>
                    <a:pt x="33" y="2"/>
                  </a:cubicBezTo>
                  <a:cubicBezTo>
                    <a:pt x="33" y="0"/>
                    <a:pt x="32" y="0"/>
                    <a:pt x="30" y="0"/>
                  </a:cubicBezTo>
                  <a:cubicBezTo>
                    <a:pt x="28" y="1"/>
                    <a:pt x="24" y="2"/>
                    <a:pt x="20" y="4"/>
                  </a:cubicBezTo>
                  <a:cubicBezTo>
                    <a:pt x="11" y="7"/>
                    <a:pt x="11" y="7"/>
                    <a:pt x="13" y="5"/>
                  </a:cubicBezTo>
                  <a:cubicBezTo>
                    <a:pt x="16" y="2"/>
                    <a:pt x="14" y="1"/>
                    <a:pt x="9" y="4"/>
                  </a:cubicBezTo>
                  <a:cubicBezTo>
                    <a:pt x="3" y="8"/>
                    <a:pt x="0" y="11"/>
                    <a:pt x="0" y="13"/>
                  </a:cubicBezTo>
                  <a:cubicBezTo>
                    <a:pt x="1" y="15"/>
                    <a:pt x="4" y="15"/>
                    <a:pt x="14" y="10"/>
                  </a:cubicBezTo>
                  <a:cubicBezTo>
                    <a:pt x="25" y="4"/>
                    <a:pt x="26" y="4"/>
                    <a:pt x="24" y="6"/>
                  </a:cubicBezTo>
                  <a:cubicBezTo>
                    <a:pt x="23" y="7"/>
                    <a:pt x="23" y="8"/>
                    <a:pt x="22" y="8"/>
                  </a:cubicBezTo>
                  <a:cubicBezTo>
                    <a:pt x="21" y="8"/>
                    <a:pt x="8" y="15"/>
                    <a:pt x="7" y="17"/>
                  </a:cubicBezTo>
                  <a:cubicBezTo>
                    <a:pt x="5" y="19"/>
                    <a:pt x="8" y="21"/>
                    <a:pt x="12" y="20"/>
                  </a:cubicBezTo>
                  <a:cubicBezTo>
                    <a:pt x="17" y="19"/>
                    <a:pt x="17" y="19"/>
                    <a:pt x="14" y="21"/>
                  </a:cubicBezTo>
                  <a:cubicBezTo>
                    <a:pt x="10" y="23"/>
                    <a:pt x="10" y="24"/>
                    <a:pt x="12" y="26"/>
                  </a:cubicBezTo>
                  <a:cubicBezTo>
                    <a:pt x="13" y="26"/>
                    <a:pt x="13" y="27"/>
                    <a:pt x="14" y="27"/>
                  </a:cubicBezTo>
                  <a:cubicBezTo>
                    <a:pt x="15" y="27"/>
                    <a:pt x="26" y="23"/>
                    <a:pt x="29" y="21"/>
                  </a:cubicBezTo>
                  <a:cubicBezTo>
                    <a:pt x="31" y="20"/>
                    <a:pt x="32" y="19"/>
                    <a:pt x="33" y="20"/>
                  </a:cubicBezTo>
                  <a:cubicBezTo>
                    <a:pt x="35" y="21"/>
                    <a:pt x="38" y="20"/>
                    <a:pt x="38" y="18"/>
                  </a:cubicBezTo>
                  <a:cubicBezTo>
                    <a:pt x="38" y="16"/>
                    <a:pt x="35" y="16"/>
                    <a:pt x="30" y="18"/>
                  </a:cubicBezTo>
                  <a:cubicBezTo>
                    <a:pt x="28" y="19"/>
                    <a:pt x="25" y="20"/>
                    <a:pt x="24" y="20"/>
                  </a:cubicBezTo>
                  <a:cubicBezTo>
                    <a:pt x="22" y="20"/>
                    <a:pt x="22" y="20"/>
                    <a:pt x="25" y="17"/>
                  </a:cubicBezTo>
                  <a:cubicBezTo>
                    <a:pt x="30" y="12"/>
                    <a:pt x="28" y="10"/>
                    <a:pt x="22" y="13"/>
                  </a:cubicBezTo>
                  <a:cubicBezTo>
                    <a:pt x="16" y="15"/>
                    <a:pt x="16" y="14"/>
                    <a:pt x="22" y="11"/>
                  </a:cubicBezTo>
                  <a:close/>
                  <a:moveTo>
                    <a:pt x="27" y="3"/>
                  </a:moveTo>
                  <a:cubicBezTo>
                    <a:pt x="27" y="3"/>
                    <a:pt x="28" y="3"/>
                    <a:pt x="28" y="4"/>
                  </a:cubicBezTo>
                  <a:cubicBezTo>
                    <a:pt x="28" y="4"/>
                    <a:pt x="27" y="5"/>
                    <a:pt x="27" y="5"/>
                  </a:cubicBezTo>
                  <a:cubicBezTo>
                    <a:pt x="26" y="5"/>
                    <a:pt x="26" y="5"/>
                    <a:pt x="26" y="4"/>
                  </a:cubicBezTo>
                  <a:cubicBezTo>
                    <a:pt x="26" y="4"/>
                    <a:pt x="26" y="4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8" name="Freeform 751"/>
            <p:cNvSpPr/>
            <p:nvPr/>
          </p:nvSpPr>
          <p:spPr bwMode="auto">
            <a:xfrm>
              <a:off x="2564" y="3144"/>
              <a:ext cx="107" cy="57"/>
            </a:xfrm>
            <a:custGeom>
              <a:avLst/>
              <a:gdLst>
                <a:gd name="T0" fmla="*/ 16 w 26"/>
                <a:gd name="T1" fmla="*/ 3 h 14"/>
                <a:gd name="T2" fmla="*/ 10 w 26"/>
                <a:gd name="T3" fmla="*/ 3 h 14"/>
                <a:gd name="T4" fmla="*/ 1 w 26"/>
                <a:gd name="T5" fmla="*/ 12 h 14"/>
                <a:gd name="T6" fmla="*/ 3 w 26"/>
                <a:gd name="T7" fmla="*/ 14 h 14"/>
                <a:gd name="T8" fmla="*/ 25 w 26"/>
                <a:gd name="T9" fmla="*/ 2 h 14"/>
                <a:gd name="T10" fmla="*/ 19 w 26"/>
                <a:gd name="T11" fmla="*/ 3 h 14"/>
                <a:gd name="T12" fmla="*/ 16 w 26"/>
                <a:gd name="T1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4">
                  <a:moveTo>
                    <a:pt x="16" y="3"/>
                  </a:moveTo>
                  <a:cubicBezTo>
                    <a:pt x="20" y="0"/>
                    <a:pt x="17" y="0"/>
                    <a:pt x="10" y="3"/>
                  </a:cubicBezTo>
                  <a:cubicBezTo>
                    <a:pt x="1" y="8"/>
                    <a:pt x="0" y="9"/>
                    <a:pt x="1" y="12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5" y="14"/>
                    <a:pt x="24" y="3"/>
                    <a:pt x="25" y="2"/>
                  </a:cubicBezTo>
                  <a:cubicBezTo>
                    <a:pt x="26" y="1"/>
                    <a:pt x="24" y="1"/>
                    <a:pt x="19" y="3"/>
                  </a:cubicBezTo>
                  <a:cubicBezTo>
                    <a:pt x="15" y="5"/>
                    <a:pt x="13" y="5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9" name="Freeform 752"/>
            <p:cNvSpPr/>
            <p:nvPr/>
          </p:nvSpPr>
          <p:spPr bwMode="auto">
            <a:xfrm>
              <a:off x="2499" y="3291"/>
              <a:ext cx="49" cy="33"/>
            </a:xfrm>
            <a:custGeom>
              <a:avLst/>
              <a:gdLst>
                <a:gd name="T0" fmla="*/ 0 w 12"/>
                <a:gd name="T1" fmla="*/ 7 h 8"/>
                <a:gd name="T2" fmla="*/ 8 w 12"/>
                <a:gd name="T3" fmla="*/ 5 h 8"/>
                <a:gd name="T4" fmla="*/ 10 w 12"/>
                <a:gd name="T5" fmla="*/ 0 h 8"/>
                <a:gd name="T6" fmla="*/ 0 w 12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7"/>
                  </a:moveTo>
                  <a:cubicBezTo>
                    <a:pt x="0" y="8"/>
                    <a:pt x="4" y="7"/>
                    <a:pt x="8" y="5"/>
                  </a:cubicBezTo>
                  <a:cubicBezTo>
                    <a:pt x="10" y="3"/>
                    <a:pt x="12" y="0"/>
                    <a:pt x="10" y="0"/>
                  </a:cubicBezTo>
                  <a:cubicBezTo>
                    <a:pt x="9" y="0"/>
                    <a:pt x="0" y="6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0" name="Freeform 753"/>
            <p:cNvSpPr/>
            <p:nvPr/>
          </p:nvSpPr>
          <p:spPr bwMode="auto">
            <a:xfrm>
              <a:off x="2667" y="3312"/>
              <a:ext cx="94" cy="29"/>
            </a:xfrm>
            <a:custGeom>
              <a:avLst/>
              <a:gdLst>
                <a:gd name="T0" fmla="*/ 13 w 23"/>
                <a:gd name="T1" fmla="*/ 2 h 7"/>
                <a:gd name="T2" fmla="*/ 5 w 23"/>
                <a:gd name="T3" fmla="*/ 3 h 7"/>
                <a:gd name="T4" fmla="*/ 1 w 23"/>
                <a:gd name="T5" fmla="*/ 6 h 7"/>
                <a:gd name="T6" fmla="*/ 9 w 23"/>
                <a:gd name="T7" fmla="*/ 6 h 7"/>
                <a:gd name="T8" fmla="*/ 14 w 23"/>
                <a:gd name="T9" fmla="*/ 6 h 7"/>
                <a:gd name="T10" fmla="*/ 16 w 23"/>
                <a:gd name="T11" fmla="*/ 5 h 7"/>
                <a:gd name="T12" fmla="*/ 20 w 23"/>
                <a:gd name="T13" fmla="*/ 3 h 7"/>
                <a:gd name="T14" fmla="*/ 23 w 23"/>
                <a:gd name="T15" fmla="*/ 1 h 7"/>
                <a:gd name="T16" fmla="*/ 13 w 23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7">
                  <a:moveTo>
                    <a:pt x="13" y="2"/>
                  </a:moveTo>
                  <a:cubicBezTo>
                    <a:pt x="11" y="3"/>
                    <a:pt x="7" y="3"/>
                    <a:pt x="5" y="3"/>
                  </a:cubicBezTo>
                  <a:cubicBezTo>
                    <a:pt x="2" y="3"/>
                    <a:pt x="0" y="4"/>
                    <a:pt x="1" y="6"/>
                  </a:cubicBezTo>
                  <a:cubicBezTo>
                    <a:pt x="2" y="7"/>
                    <a:pt x="5" y="7"/>
                    <a:pt x="9" y="6"/>
                  </a:cubicBezTo>
                  <a:cubicBezTo>
                    <a:pt x="11" y="5"/>
                    <a:pt x="13" y="5"/>
                    <a:pt x="14" y="6"/>
                  </a:cubicBezTo>
                  <a:cubicBezTo>
                    <a:pt x="15" y="7"/>
                    <a:pt x="15" y="7"/>
                    <a:pt x="16" y="5"/>
                  </a:cubicBezTo>
                  <a:cubicBezTo>
                    <a:pt x="16" y="4"/>
                    <a:pt x="18" y="3"/>
                    <a:pt x="20" y="3"/>
                  </a:cubicBezTo>
                  <a:cubicBezTo>
                    <a:pt x="21" y="3"/>
                    <a:pt x="23" y="2"/>
                    <a:pt x="23" y="1"/>
                  </a:cubicBezTo>
                  <a:cubicBezTo>
                    <a:pt x="23" y="0"/>
                    <a:pt x="19" y="0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" name="Freeform 754"/>
            <p:cNvSpPr/>
            <p:nvPr/>
          </p:nvSpPr>
          <p:spPr bwMode="auto">
            <a:xfrm>
              <a:off x="2564" y="3189"/>
              <a:ext cx="275" cy="148"/>
            </a:xfrm>
            <a:custGeom>
              <a:avLst/>
              <a:gdLst>
                <a:gd name="T0" fmla="*/ 62 w 67"/>
                <a:gd name="T1" fmla="*/ 2 h 36"/>
                <a:gd name="T2" fmla="*/ 18 w 67"/>
                <a:gd name="T3" fmla="*/ 25 h 36"/>
                <a:gd name="T4" fmla="*/ 1 w 67"/>
                <a:gd name="T5" fmla="*/ 34 h 36"/>
                <a:gd name="T6" fmla="*/ 0 w 67"/>
                <a:gd name="T7" fmla="*/ 35 h 36"/>
                <a:gd name="T8" fmla="*/ 12 w 67"/>
                <a:gd name="T9" fmla="*/ 31 h 36"/>
                <a:gd name="T10" fmla="*/ 38 w 67"/>
                <a:gd name="T11" fmla="*/ 17 h 36"/>
                <a:gd name="T12" fmla="*/ 52 w 67"/>
                <a:gd name="T13" fmla="*/ 9 h 36"/>
                <a:gd name="T14" fmla="*/ 62 w 67"/>
                <a:gd name="T15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6">
                  <a:moveTo>
                    <a:pt x="62" y="2"/>
                  </a:moveTo>
                  <a:cubicBezTo>
                    <a:pt x="58" y="4"/>
                    <a:pt x="32" y="17"/>
                    <a:pt x="18" y="25"/>
                  </a:cubicBezTo>
                  <a:cubicBezTo>
                    <a:pt x="9" y="30"/>
                    <a:pt x="2" y="34"/>
                    <a:pt x="1" y="34"/>
                  </a:cubicBezTo>
                  <a:cubicBezTo>
                    <a:pt x="0" y="34"/>
                    <a:pt x="0" y="34"/>
                    <a:pt x="0" y="35"/>
                  </a:cubicBezTo>
                  <a:cubicBezTo>
                    <a:pt x="0" y="36"/>
                    <a:pt x="5" y="35"/>
                    <a:pt x="12" y="31"/>
                  </a:cubicBezTo>
                  <a:cubicBezTo>
                    <a:pt x="21" y="26"/>
                    <a:pt x="32" y="20"/>
                    <a:pt x="38" y="17"/>
                  </a:cubicBezTo>
                  <a:cubicBezTo>
                    <a:pt x="40" y="16"/>
                    <a:pt x="46" y="12"/>
                    <a:pt x="52" y="9"/>
                  </a:cubicBezTo>
                  <a:cubicBezTo>
                    <a:pt x="61" y="4"/>
                    <a:pt x="67" y="0"/>
                    <a:pt x="6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" name="Freeform 755"/>
            <p:cNvSpPr/>
            <p:nvPr/>
          </p:nvSpPr>
          <p:spPr bwMode="auto">
            <a:xfrm>
              <a:off x="2789" y="3353"/>
              <a:ext cx="86" cy="41"/>
            </a:xfrm>
            <a:custGeom>
              <a:avLst/>
              <a:gdLst>
                <a:gd name="T0" fmla="*/ 7 w 21"/>
                <a:gd name="T1" fmla="*/ 4 h 10"/>
                <a:gd name="T2" fmla="*/ 3 w 21"/>
                <a:gd name="T3" fmla="*/ 5 h 10"/>
                <a:gd name="T4" fmla="*/ 0 w 21"/>
                <a:gd name="T5" fmla="*/ 8 h 10"/>
                <a:gd name="T6" fmla="*/ 9 w 21"/>
                <a:gd name="T7" fmla="*/ 7 h 10"/>
                <a:gd name="T8" fmla="*/ 19 w 21"/>
                <a:gd name="T9" fmla="*/ 0 h 10"/>
                <a:gd name="T10" fmla="*/ 7 w 21"/>
                <a:gd name="T1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0">
                  <a:moveTo>
                    <a:pt x="7" y="4"/>
                  </a:moveTo>
                  <a:cubicBezTo>
                    <a:pt x="6" y="4"/>
                    <a:pt x="4" y="5"/>
                    <a:pt x="3" y="5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0"/>
                    <a:pt x="2" y="10"/>
                    <a:pt x="9" y="7"/>
                  </a:cubicBezTo>
                  <a:cubicBezTo>
                    <a:pt x="15" y="4"/>
                    <a:pt x="21" y="0"/>
                    <a:pt x="19" y="0"/>
                  </a:cubicBezTo>
                  <a:cubicBezTo>
                    <a:pt x="17" y="0"/>
                    <a:pt x="8" y="3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" name="Freeform 756"/>
            <p:cNvSpPr/>
            <p:nvPr/>
          </p:nvSpPr>
          <p:spPr bwMode="auto">
            <a:xfrm>
              <a:off x="2880" y="3259"/>
              <a:ext cx="172" cy="98"/>
            </a:xfrm>
            <a:custGeom>
              <a:avLst/>
              <a:gdLst>
                <a:gd name="T0" fmla="*/ 8 w 42"/>
                <a:gd name="T1" fmla="*/ 20 h 24"/>
                <a:gd name="T2" fmla="*/ 12 w 42"/>
                <a:gd name="T3" fmla="*/ 17 h 24"/>
                <a:gd name="T4" fmla="*/ 20 w 42"/>
                <a:gd name="T5" fmla="*/ 13 h 24"/>
                <a:gd name="T6" fmla="*/ 33 w 42"/>
                <a:gd name="T7" fmla="*/ 5 h 24"/>
                <a:gd name="T8" fmla="*/ 41 w 42"/>
                <a:gd name="T9" fmla="*/ 1 h 24"/>
                <a:gd name="T10" fmla="*/ 21 w 42"/>
                <a:gd name="T11" fmla="*/ 9 h 24"/>
                <a:gd name="T12" fmla="*/ 15 w 42"/>
                <a:gd name="T13" fmla="*/ 8 h 24"/>
                <a:gd name="T14" fmla="*/ 13 w 42"/>
                <a:gd name="T15" fmla="*/ 7 h 24"/>
                <a:gd name="T16" fmla="*/ 9 w 42"/>
                <a:gd name="T17" fmla="*/ 11 h 24"/>
                <a:gd name="T18" fmla="*/ 3 w 42"/>
                <a:gd name="T19" fmla="*/ 17 h 24"/>
                <a:gd name="T20" fmla="*/ 1 w 42"/>
                <a:gd name="T21" fmla="*/ 22 h 24"/>
                <a:gd name="T22" fmla="*/ 8 w 42"/>
                <a:gd name="T23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24">
                  <a:moveTo>
                    <a:pt x="8" y="20"/>
                  </a:moveTo>
                  <a:cubicBezTo>
                    <a:pt x="9" y="19"/>
                    <a:pt x="11" y="18"/>
                    <a:pt x="12" y="17"/>
                  </a:cubicBezTo>
                  <a:cubicBezTo>
                    <a:pt x="13" y="17"/>
                    <a:pt x="17" y="15"/>
                    <a:pt x="20" y="13"/>
                  </a:cubicBezTo>
                  <a:cubicBezTo>
                    <a:pt x="22" y="11"/>
                    <a:pt x="29" y="8"/>
                    <a:pt x="33" y="5"/>
                  </a:cubicBezTo>
                  <a:cubicBezTo>
                    <a:pt x="38" y="3"/>
                    <a:pt x="42" y="1"/>
                    <a:pt x="41" y="1"/>
                  </a:cubicBezTo>
                  <a:cubicBezTo>
                    <a:pt x="41" y="0"/>
                    <a:pt x="29" y="5"/>
                    <a:pt x="21" y="9"/>
                  </a:cubicBezTo>
                  <a:cubicBezTo>
                    <a:pt x="16" y="11"/>
                    <a:pt x="14" y="11"/>
                    <a:pt x="15" y="8"/>
                  </a:cubicBezTo>
                  <a:cubicBezTo>
                    <a:pt x="15" y="6"/>
                    <a:pt x="15" y="6"/>
                    <a:pt x="13" y="7"/>
                  </a:cubicBezTo>
                  <a:cubicBezTo>
                    <a:pt x="12" y="8"/>
                    <a:pt x="10" y="10"/>
                    <a:pt x="9" y="11"/>
                  </a:cubicBezTo>
                  <a:cubicBezTo>
                    <a:pt x="8" y="13"/>
                    <a:pt x="5" y="16"/>
                    <a:pt x="3" y="17"/>
                  </a:cubicBezTo>
                  <a:cubicBezTo>
                    <a:pt x="2" y="19"/>
                    <a:pt x="0" y="21"/>
                    <a:pt x="1" y="22"/>
                  </a:cubicBezTo>
                  <a:cubicBezTo>
                    <a:pt x="2" y="24"/>
                    <a:pt x="7" y="23"/>
                    <a:pt x="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" name="Freeform 757"/>
            <p:cNvSpPr/>
            <p:nvPr/>
          </p:nvSpPr>
          <p:spPr bwMode="auto">
            <a:xfrm>
              <a:off x="2634" y="3255"/>
              <a:ext cx="155" cy="73"/>
            </a:xfrm>
            <a:custGeom>
              <a:avLst/>
              <a:gdLst>
                <a:gd name="T0" fmla="*/ 37 w 38"/>
                <a:gd name="T1" fmla="*/ 3 h 18"/>
                <a:gd name="T2" fmla="*/ 18 w 38"/>
                <a:gd name="T3" fmla="*/ 8 h 18"/>
                <a:gd name="T4" fmla="*/ 1 w 38"/>
                <a:gd name="T5" fmla="*/ 17 h 18"/>
                <a:gd name="T6" fmla="*/ 5 w 38"/>
                <a:gd name="T7" fmla="*/ 17 h 18"/>
                <a:gd name="T8" fmla="*/ 20 w 38"/>
                <a:gd name="T9" fmla="*/ 12 h 18"/>
                <a:gd name="T10" fmla="*/ 22 w 38"/>
                <a:gd name="T11" fmla="*/ 11 h 18"/>
                <a:gd name="T12" fmla="*/ 30 w 38"/>
                <a:gd name="T13" fmla="*/ 7 h 18"/>
                <a:gd name="T14" fmla="*/ 37 w 38"/>
                <a:gd name="T15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18">
                  <a:moveTo>
                    <a:pt x="37" y="3"/>
                  </a:moveTo>
                  <a:cubicBezTo>
                    <a:pt x="38" y="0"/>
                    <a:pt x="32" y="2"/>
                    <a:pt x="18" y="8"/>
                  </a:cubicBezTo>
                  <a:cubicBezTo>
                    <a:pt x="1" y="16"/>
                    <a:pt x="0" y="16"/>
                    <a:pt x="1" y="17"/>
                  </a:cubicBezTo>
                  <a:cubicBezTo>
                    <a:pt x="2" y="18"/>
                    <a:pt x="3" y="18"/>
                    <a:pt x="5" y="17"/>
                  </a:cubicBezTo>
                  <a:cubicBezTo>
                    <a:pt x="12" y="14"/>
                    <a:pt x="19" y="11"/>
                    <a:pt x="20" y="12"/>
                  </a:cubicBezTo>
                  <a:cubicBezTo>
                    <a:pt x="21" y="12"/>
                    <a:pt x="21" y="12"/>
                    <a:pt x="22" y="11"/>
                  </a:cubicBezTo>
                  <a:cubicBezTo>
                    <a:pt x="22" y="10"/>
                    <a:pt x="26" y="8"/>
                    <a:pt x="30" y="7"/>
                  </a:cubicBezTo>
                  <a:cubicBezTo>
                    <a:pt x="34" y="5"/>
                    <a:pt x="37" y="3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5" name="Freeform 758"/>
            <p:cNvSpPr/>
            <p:nvPr/>
          </p:nvSpPr>
          <p:spPr bwMode="auto">
            <a:xfrm>
              <a:off x="2302" y="3333"/>
              <a:ext cx="516" cy="69"/>
            </a:xfrm>
            <a:custGeom>
              <a:avLst/>
              <a:gdLst>
                <a:gd name="T0" fmla="*/ 126 w 126"/>
                <a:gd name="T1" fmla="*/ 5 h 17"/>
                <a:gd name="T2" fmla="*/ 118 w 126"/>
                <a:gd name="T3" fmla="*/ 8 h 17"/>
                <a:gd name="T4" fmla="*/ 99 w 126"/>
                <a:gd name="T5" fmla="*/ 11 h 17"/>
                <a:gd name="T6" fmla="*/ 104 w 126"/>
                <a:gd name="T7" fmla="*/ 7 h 17"/>
                <a:gd name="T8" fmla="*/ 115 w 126"/>
                <a:gd name="T9" fmla="*/ 3 h 17"/>
                <a:gd name="T10" fmla="*/ 114 w 126"/>
                <a:gd name="T11" fmla="*/ 1 h 17"/>
                <a:gd name="T12" fmla="*/ 89 w 126"/>
                <a:gd name="T13" fmla="*/ 9 h 17"/>
                <a:gd name="T14" fmla="*/ 72 w 126"/>
                <a:gd name="T15" fmla="*/ 9 h 17"/>
                <a:gd name="T16" fmla="*/ 34 w 126"/>
                <a:gd name="T17" fmla="*/ 8 h 17"/>
                <a:gd name="T18" fmla="*/ 8 w 126"/>
                <a:gd name="T19" fmla="*/ 7 h 17"/>
                <a:gd name="T20" fmla="*/ 1 w 126"/>
                <a:gd name="T21" fmla="*/ 7 h 17"/>
                <a:gd name="T22" fmla="*/ 2 w 126"/>
                <a:gd name="T23" fmla="*/ 11 h 17"/>
                <a:gd name="T24" fmla="*/ 14 w 126"/>
                <a:gd name="T25" fmla="*/ 12 h 17"/>
                <a:gd name="T26" fmla="*/ 96 w 126"/>
                <a:gd name="T27" fmla="*/ 13 h 17"/>
                <a:gd name="T28" fmla="*/ 97 w 126"/>
                <a:gd name="T29" fmla="*/ 15 h 17"/>
                <a:gd name="T30" fmla="*/ 101 w 126"/>
                <a:gd name="T31" fmla="*/ 16 h 17"/>
                <a:gd name="T32" fmla="*/ 114 w 126"/>
                <a:gd name="T33" fmla="*/ 12 h 17"/>
                <a:gd name="T34" fmla="*/ 116 w 126"/>
                <a:gd name="T35" fmla="*/ 11 h 17"/>
                <a:gd name="T36" fmla="*/ 126 w 126"/>
                <a:gd name="T3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6" h="17">
                  <a:moveTo>
                    <a:pt x="126" y="5"/>
                  </a:moveTo>
                  <a:cubicBezTo>
                    <a:pt x="126" y="5"/>
                    <a:pt x="122" y="6"/>
                    <a:pt x="118" y="8"/>
                  </a:cubicBezTo>
                  <a:cubicBezTo>
                    <a:pt x="108" y="11"/>
                    <a:pt x="103" y="12"/>
                    <a:pt x="99" y="11"/>
                  </a:cubicBezTo>
                  <a:cubicBezTo>
                    <a:pt x="97" y="10"/>
                    <a:pt x="97" y="10"/>
                    <a:pt x="104" y="7"/>
                  </a:cubicBezTo>
                  <a:cubicBezTo>
                    <a:pt x="108" y="5"/>
                    <a:pt x="113" y="3"/>
                    <a:pt x="115" y="3"/>
                  </a:cubicBezTo>
                  <a:cubicBezTo>
                    <a:pt x="120" y="2"/>
                    <a:pt x="119" y="0"/>
                    <a:pt x="114" y="1"/>
                  </a:cubicBezTo>
                  <a:cubicBezTo>
                    <a:pt x="109" y="1"/>
                    <a:pt x="90" y="8"/>
                    <a:pt x="89" y="9"/>
                  </a:cubicBezTo>
                  <a:cubicBezTo>
                    <a:pt x="88" y="10"/>
                    <a:pt x="83" y="10"/>
                    <a:pt x="72" y="9"/>
                  </a:cubicBezTo>
                  <a:cubicBezTo>
                    <a:pt x="63" y="9"/>
                    <a:pt x="46" y="8"/>
                    <a:pt x="34" y="8"/>
                  </a:cubicBezTo>
                  <a:cubicBezTo>
                    <a:pt x="23" y="8"/>
                    <a:pt x="11" y="7"/>
                    <a:pt x="8" y="7"/>
                  </a:cubicBezTo>
                  <a:cubicBezTo>
                    <a:pt x="5" y="7"/>
                    <a:pt x="2" y="7"/>
                    <a:pt x="1" y="7"/>
                  </a:cubicBezTo>
                  <a:cubicBezTo>
                    <a:pt x="0" y="8"/>
                    <a:pt x="0" y="9"/>
                    <a:pt x="2" y="11"/>
                  </a:cubicBezTo>
                  <a:cubicBezTo>
                    <a:pt x="4" y="14"/>
                    <a:pt x="5" y="14"/>
                    <a:pt x="14" y="12"/>
                  </a:cubicBezTo>
                  <a:cubicBezTo>
                    <a:pt x="23" y="10"/>
                    <a:pt x="93" y="11"/>
                    <a:pt x="96" y="13"/>
                  </a:cubicBezTo>
                  <a:cubicBezTo>
                    <a:pt x="97" y="13"/>
                    <a:pt x="97" y="14"/>
                    <a:pt x="97" y="15"/>
                  </a:cubicBezTo>
                  <a:cubicBezTo>
                    <a:pt x="97" y="16"/>
                    <a:pt x="98" y="17"/>
                    <a:pt x="101" y="16"/>
                  </a:cubicBezTo>
                  <a:cubicBezTo>
                    <a:pt x="107" y="15"/>
                    <a:pt x="113" y="13"/>
                    <a:pt x="114" y="12"/>
                  </a:cubicBezTo>
                  <a:cubicBezTo>
                    <a:pt x="114" y="11"/>
                    <a:pt x="115" y="11"/>
                    <a:pt x="116" y="11"/>
                  </a:cubicBezTo>
                  <a:cubicBezTo>
                    <a:pt x="118" y="11"/>
                    <a:pt x="126" y="6"/>
                    <a:pt x="12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6" name="Freeform 759"/>
            <p:cNvSpPr/>
            <p:nvPr/>
          </p:nvSpPr>
          <p:spPr bwMode="auto">
            <a:xfrm>
              <a:off x="2130" y="3382"/>
              <a:ext cx="29" cy="29"/>
            </a:xfrm>
            <a:custGeom>
              <a:avLst/>
              <a:gdLst>
                <a:gd name="T0" fmla="*/ 4 w 7"/>
                <a:gd name="T1" fmla="*/ 1 h 7"/>
                <a:gd name="T2" fmla="*/ 1 w 7"/>
                <a:gd name="T3" fmla="*/ 5 h 7"/>
                <a:gd name="T4" fmla="*/ 5 w 7"/>
                <a:gd name="T5" fmla="*/ 4 h 7"/>
                <a:gd name="T6" fmla="*/ 4 w 7"/>
                <a:gd name="T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4" y="1"/>
                  </a:moveTo>
                  <a:cubicBezTo>
                    <a:pt x="2" y="2"/>
                    <a:pt x="0" y="4"/>
                    <a:pt x="1" y="5"/>
                  </a:cubicBezTo>
                  <a:cubicBezTo>
                    <a:pt x="2" y="7"/>
                    <a:pt x="4" y="6"/>
                    <a:pt x="5" y="4"/>
                  </a:cubicBezTo>
                  <a:cubicBezTo>
                    <a:pt x="7" y="2"/>
                    <a:pt x="7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7" name="Freeform 760"/>
            <p:cNvSpPr/>
            <p:nvPr/>
          </p:nvSpPr>
          <p:spPr bwMode="auto">
            <a:xfrm>
              <a:off x="2449" y="3152"/>
              <a:ext cx="361" cy="164"/>
            </a:xfrm>
            <a:custGeom>
              <a:avLst/>
              <a:gdLst>
                <a:gd name="T0" fmla="*/ 19 w 88"/>
                <a:gd name="T1" fmla="*/ 24 h 40"/>
                <a:gd name="T2" fmla="*/ 0 w 88"/>
                <a:gd name="T3" fmla="*/ 39 h 40"/>
                <a:gd name="T4" fmla="*/ 5 w 88"/>
                <a:gd name="T5" fmla="*/ 36 h 40"/>
                <a:gd name="T6" fmla="*/ 12 w 88"/>
                <a:gd name="T7" fmla="*/ 33 h 40"/>
                <a:gd name="T8" fmla="*/ 14 w 88"/>
                <a:gd name="T9" fmla="*/ 34 h 40"/>
                <a:gd name="T10" fmla="*/ 18 w 88"/>
                <a:gd name="T11" fmla="*/ 32 h 40"/>
                <a:gd name="T12" fmla="*/ 24 w 88"/>
                <a:gd name="T13" fmla="*/ 29 h 40"/>
                <a:gd name="T14" fmla="*/ 29 w 88"/>
                <a:gd name="T15" fmla="*/ 28 h 40"/>
                <a:gd name="T16" fmla="*/ 34 w 88"/>
                <a:gd name="T17" fmla="*/ 25 h 40"/>
                <a:gd name="T18" fmla="*/ 38 w 88"/>
                <a:gd name="T19" fmla="*/ 21 h 40"/>
                <a:gd name="T20" fmla="*/ 40 w 88"/>
                <a:gd name="T21" fmla="*/ 23 h 40"/>
                <a:gd name="T22" fmla="*/ 42 w 88"/>
                <a:gd name="T23" fmla="*/ 25 h 40"/>
                <a:gd name="T24" fmla="*/ 37 w 88"/>
                <a:gd name="T25" fmla="*/ 28 h 40"/>
                <a:gd name="T26" fmla="*/ 30 w 88"/>
                <a:gd name="T27" fmla="*/ 31 h 40"/>
                <a:gd name="T28" fmla="*/ 27 w 88"/>
                <a:gd name="T29" fmla="*/ 33 h 40"/>
                <a:gd name="T30" fmla="*/ 32 w 88"/>
                <a:gd name="T31" fmla="*/ 34 h 40"/>
                <a:gd name="T32" fmla="*/ 42 w 88"/>
                <a:gd name="T33" fmla="*/ 32 h 40"/>
                <a:gd name="T34" fmla="*/ 47 w 88"/>
                <a:gd name="T35" fmla="*/ 31 h 40"/>
                <a:gd name="T36" fmla="*/ 46 w 88"/>
                <a:gd name="T37" fmla="*/ 30 h 40"/>
                <a:gd name="T38" fmla="*/ 44 w 88"/>
                <a:gd name="T39" fmla="*/ 29 h 40"/>
                <a:gd name="T40" fmla="*/ 75 w 88"/>
                <a:gd name="T41" fmla="*/ 10 h 40"/>
                <a:gd name="T42" fmla="*/ 88 w 88"/>
                <a:gd name="T43" fmla="*/ 3 h 40"/>
                <a:gd name="T44" fmla="*/ 64 w 88"/>
                <a:gd name="T45" fmla="*/ 13 h 40"/>
                <a:gd name="T46" fmla="*/ 47 w 88"/>
                <a:gd name="T47" fmla="*/ 20 h 40"/>
                <a:gd name="T48" fmla="*/ 44 w 88"/>
                <a:gd name="T49" fmla="*/ 17 h 40"/>
                <a:gd name="T50" fmla="*/ 61 w 88"/>
                <a:gd name="T51" fmla="*/ 6 h 40"/>
                <a:gd name="T52" fmla="*/ 70 w 88"/>
                <a:gd name="T53" fmla="*/ 0 h 40"/>
                <a:gd name="T54" fmla="*/ 66 w 88"/>
                <a:gd name="T55" fmla="*/ 2 h 40"/>
                <a:gd name="T56" fmla="*/ 49 w 88"/>
                <a:gd name="T57" fmla="*/ 10 h 40"/>
                <a:gd name="T58" fmla="*/ 31 w 88"/>
                <a:gd name="T59" fmla="*/ 21 h 40"/>
                <a:gd name="T60" fmla="*/ 23 w 88"/>
                <a:gd name="T61" fmla="*/ 26 h 40"/>
                <a:gd name="T62" fmla="*/ 19 w 88"/>
                <a:gd name="T63" fmla="*/ 27 h 40"/>
                <a:gd name="T64" fmla="*/ 22 w 88"/>
                <a:gd name="T65" fmla="*/ 25 h 40"/>
                <a:gd name="T66" fmla="*/ 19 w 88"/>
                <a:gd name="T67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40">
                  <a:moveTo>
                    <a:pt x="19" y="24"/>
                  </a:moveTo>
                  <a:cubicBezTo>
                    <a:pt x="6" y="29"/>
                    <a:pt x="0" y="34"/>
                    <a:pt x="0" y="39"/>
                  </a:cubicBezTo>
                  <a:cubicBezTo>
                    <a:pt x="0" y="40"/>
                    <a:pt x="1" y="40"/>
                    <a:pt x="5" y="36"/>
                  </a:cubicBezTo>
                  <a:cubicBezTo>
                    <a:pt x="11" y="31"/>
                    <a:pt x="12" y="31"/>
                    <a:pt x="12" y="33"/>
                  </a:cubicBezTo>
                  <a:cubicBezTo>
                    <a:pt x="11" y="35"/>
                    <a:pt x="11" y="35"/>
                    <a:pt x="14" y="34"/>
                  </a:cubicBezTo>
                  <a:cubicBezTo>
                    <a:pt x="15" y="34"/>
                    <a:pt x="17" y="33"/>
                    <a:pt x="18" y="32"/>
                  </a:cubicBezTo>
                  <a:cubicBezTo>
                    <a:pt x="19" y="32"/>
                    <a:pt x="21" y="30"/>
                    <a:pt x="24" y="29"/>
                  </a:cubicBezTo>
                  <a:cubicBezTo>
                    <a:pt x="27" y="27"/>
                    <a:pt x="28" y="27"/>
                    <a:pt x="29" y="28"/>
                  </a:cubicBezTo>
                  <a:cubicBezTo>
                    <a:pt x="30" y="29"/>
                    <a:pt x="31" y="28"/>
                    <a:pt x="34" y="25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4" y="30"/>
                    <a:pt x="31" y="31"/>
                    <a:pt x="30" y="31"/>
                  </a:cubicBezTo>
                  <a:cubicBezTo>
                    <a:pt x="29" y="31"/>
                    <a:pt x="28" y="32"/>
                    <a:pt x="27" y="33"/>
                  </a:cubicBezTo>
                  <a:cubicBezTo>
                    <a:pt x="23" y="37"/>
                    <a:pt x="26" y="37"/>
                    <a:pt x="32" y="34"/>
                  </a:cubicBezTo>
                  <a:cubicBezTo>
                    <a:pt x="36" y="32"/>
                    <a:pt x="38" y="32"/>
                    <a:pt x="42" y="32"/>
                  </a:cubicBezTo>
                  <a:cubicBezTo>
                    <a:pt x="45" y="32"/>
                    <a:pt x="47" y="32"/>
                    <a:pt x="47" y="31"/>
                  </a:cubicBezTo>
                  <a:cubicBezTo>
                    <a:pt x="48" y="30"/>
                    <a:pt x="47" y="30"/>
                    <a:pt x="46" y="30"/>
                  </a:cubicBezTo>
                  <a:cubicBezTo>
                    <a:pt x="45" y="30"/>
                    <a:pt x="44" y="29"/>
                    <a:pt x="44" y="29"/>
                  </a:cubicBezTo>
                  <a:cubicBezTo>
                    <a:pt x="45" y="27"/>
                    <a:pt x="59" y="18"/>
                    <a:pt x="75" y="10"/>
                  </a:cubicBezTo>
                  <a:cubicBezTo>
                    <a:pt x="82" y="7"/>
                    <a:pt x="88" y="3"/>
                    <a:pt x="88" y="3"/>
                  </a:cubicBezTo>
                  <a:cubicBezTo>
                    <a:pt x="88" y="2"/>
                    <a:pt x="80" y="5"/>
                    <a:pt x="64" y="13"/>
                  </a:cubicBezTo>
                  <a:cubicBezTo>
                    <a:pt x="54" y="18"/>
                    <a:pt x="50" y="20"/>
                    <a:pt x="47" y="20"/>
                  </a:cubicBezTo>
                  <a:cubicBezTo>
                    <a:pt x="42" y="20"/>
                    <a:pt x="41" y="19"/>
                    <a:pt x="44" y="17"/>
                  </a:cubicBezTo>
                  <a:cubicBezTo>
                    <a:pt x="46" y="15"/>
                    <a:pt x="58" y="7"/>
                    <a:pt x="61" y="6"/>
                  </a:cubicBezTo>
                  <a:cubicBezTo>
                    <a:pt x="64" y="5"/>
                    <a:pt x="71" y="1"/>
                    <a:pt x="70" y="0"/>
                  </a:cubicBezTo>
                  <a:cubicBezTo>
                    <a:pt x="70" y="0"/>
                    <a:pt x="68" y="1"/>
                    <a:pt x="66" y="2"/>
                  </a:cubicBezTo>
                  <a:cubicBezTo>
                    <a:pt x="64" y="3"/>
                    <a:pt x="56" y="7"/>
                    <a:pt x="49" y="10"/>
                  </a:cubicBezTo>
                  <a:cubicBezTo>
                    <a:pt x="42" y="14"/>
                    <a:pt x="34" y="19"/>
                    <a:pt x="31" y="21"/>
                  </a:cubicBezTo>
                  <a:cubicBezTo>
                    <a:pt x="29" y="23"/>
                    <a:pt x="25" y="25"/>
                    <a:pt x="23" y="26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5" y="22"/>
                    <a:pt x="24" y="22"/>
                    <a:pt x="19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8" name="Freeform 761"/>
            <p:cNvSpPr/>
            <p:nvPr/>
          </p:nvSpPr>
          <p:spPr bwMode="auto">
            <a:xfrm>
              <a:off x="6758" y="3419"/>
              <a:ext cx="58" cy="33"/>
            </a:xfrm>
            <a:custGeom>
              <a:avLst/>
              <a:gdLst>
                <a:gd name="T0" fmla="*/ 13 w 14"/>
                <a:gd name="T1" fmla="*/ 1 h 8"/>
                <a:gd name="T2" fmla="*/ 0 w 14"/>
                <a:gd name="T3" fmla="*/ 5 h 8"/>
                <a:gd name="T4" fmla="*/ 1 w 14"/>
                <a:gd name="T5" fmla="*/ 7 h 8"/>
                <a:gd name="T6" fmla="*/ 11 w 14"/>
                <a:gd name="T7" fmla="*/ 4 h 8"/>
                <a:gd name="T8" fmla="*/ 13 w 1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3" y="1"/>
                  </a:moveTo>
                  <a:cubicBezTo>
                    <a:pt x="12" y="0"/>
                    <a:pt x="2" y="4"/>
                    <a:pt x="0" y="5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2" y="8"/>
                    <a:pt x="4" y="7"/>
                    <a:pt x="11" y="4"/>
                  </a:cubicBezTo>
                  <a:cubicBezTo>
                    <a:pt x="14" y="2"/>
                    <a:pt x="14" y="1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9" name="Freeform 762"/>
            <p:cNvSpPr/>
            <p:nvPr/>
          </p:nvSpPr>
          <p:spPr bwMode="auto">
            <a:xfrm>
              <a:off x="6881" y="3374"/>
              <a:ext cx="127" cy="94"/>
            </a:xfrm>
            <a:custGeom>
              <a:avLst/>
              <a:gdLst>
                <a:gd name="T0" fmla="*/ 29 w 31"/>
                <a:gd name="T1" fmla="*/ 4 h 23"/>
                <a:gd name="T2" fmla="*/ 30 w 31"/>
                <a:gd name="T3" fmla="*/ 4 h 23"/>
                <a:gd name="T4" fmla="*/ 31 w 31"/>
                <a:gd name="T5" fmla="*/ 2 h 23"/>
                <a:gd name="T6" fmla="*/ 23 w 31"/>
                <a:gd name="T7" fmla="*/ 4 h 23"/>
                <a:gd name="T8" fmla="*/ 17 w 31"/>
                <a:gd name="T9" fmla="*/ 5 h 23"/>
                <a:gd name="T10" fmla="*/ 15 w 31"/>
                <a:gd name="T11" fmla="*/ 5 h 23"/>
                <a:gd name="T12" fmla="*/ 8 w 31"/>
                <a:gd name="T13" fmla="*/ 12 h 23"/>
                <a:gd name="T14" fmla="*/ 0 w 31"/>
                <a:gd name="T15" fmla="*/ 20 h 23"/>
                <a:gd name="T16" fmla="*/ 6 w 31"/>
                <a:gd name="T17" fmla="*/ 18 h 23"/>
                <a:gd name="T18" fmla="*/ 25 w 31"/>
                <a:gd name="T19" fmla="*/ 5 h 23"/>
                <a:gd name="T20" fmla="*/ 29 w 31"/>
                <a:gd name="T21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3">
                  <a:moveTo>
                    <a:pt x="29" y="4"/>
                  </a:moveTo>
                  <a:cubicBezTo>
                    <a:pt x="29" y="5"/>
                    <a:pt x="30" y="5"/>
                    <a:pt x="30" y="4"/>
                  </a:cubicBezTo>
                  <a:cubicBezTo>
                    <a:pt x="31" y="3"/>
                    <a:pt x="31" y="2"/>
                    <a:pt x="31" y="2"/>
                  </a:cubicBezTo>
                  <a:cubicBezTo>
                    <a:pt x="30" y="0"/>
                    <a:pt x="28" y="1"/>
                    <a:pt x="23" y="4"/>
                  </a:cubicBezTo>
                  <a:cubicBezTo>
                    <a:pt x="20" y="5"/>
                    <a:pt x="18" y="6"/>
                    <a:pt x="17" y="5"/>
                  </a:cubicBezTo>
                  <a:cubicBezTo>
                    <a:pt x="17" y="4"/>
                    <a:pt x="15" y="4"/>
                    <a:pt x="15" y="5"/>
                  </a:cubicBezTo>
                  <a:cubicBezTo>
                    <a:pt x="15" y="6"/>
                    <a:pt x="12" y="9"/>
                    <a:pt x="8" y="12"/>
                  </a:cubicBezTo>
                  <a:cubicBezTo>
                    <a:pt x="3" y="16"/>
                    <a:pt x="0" y="19"/>
                    <a:pt x="0" y="20"/>
                  </a:cubicBezTo>
                  <a:cubicBezTo>
                    <a:pt x="0" y="23"/>
                    <a:pt x="2" y="23"/>
                    <a:pt x="6" y="18"/>
                  </a:cubicBezTo>
                  <a:cubicBezTo>
                    <a:pt x="10" y="15"/>
                    <a:pt x="15" y="12"/>
                    <a:pt x="25" y="5"/>
                  </a:cubicBezTo>
                  <a:cubicBezTo>
                    <a:pt x="27" y="3"/>
                    <a:pt x="28" y="3"/>
                    <a:pt x="2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0" name="Freeform 763"/>
            <p:cNvSpPr/>
            <p:nvPr/>
          </p:nvSpPr>
          <p:spPr bwMode="auto">
            <a:xfrm>
              <a:off x="6709" y="3427"/>
              <a:ext cx="41" cy="21"/>
            </a:xfrm>
            <a:custGeom>
              <a:avLst/>
              <a:gdLst>
                <a:gd name="T0" fmla="*/ 6 w 10"/>
                <a:gd name="T1" fmla="*/ 0 h 5"/>
                <a:gd name="T2" fmla="*/ 1 w 10"/>
                <a:gd name="T3" fmla="*/ 3 h 5"/>
                <a:gd name="T4" fmla="*/ 6 w 10"/>
                <a:gd name="T5" fmla="*/ 4 h 5"/>
                <a:gd name="T6" fmla="*/ 10 w 10"/>
                <a:gd name="T7" fmla="*/ 1 h 5"/>
                <a:gd name="T8" fmla="*/ 6 w 10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6" y="0"/>
                  </a:moveTo>
                  <a:cubicBezTo>
                    <a:pt x="1" y="1"/>
                    <a:pt x="0" y="1"/>
                    <a:pt x="1" y="3"/>
                  </a:cubicBezTo>
                  <a:cubicBezTo>
                    <a:pt x="1" y="5"/>
                    <a:pt x="2" y="5"/>
                    <a:pt x="6" y="4"/>
                  </a:cubicBezTo>
                  <a:cubicBezTo>
                    <a:pt x="8" y="3"/>
                    <a:pt x="10" y="2"/>
                    <a:pt x="10" y="1"/>
                  </a:cubicBezTo>
                  <a:cubicBezTo>
                    <a:pt x="10" y="0"/>
                    <a:pt x="10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" name="Freeform 764"/>
            <p:cNvSpPr/>
            <p:nvPr/>
          </p:nvSpPr>
          <p:spPr bwMode="auto">
            <a:xfrm>
              <a:off x="6971" y="3218"/>
              <a:ext cx="86" cy="106"/>
            </a:xfrm>
            <a:custGeom>
              <a:avLst/>
              <a:gdLst>
                <a:gd name="T0" fmla="*/ 17 w 21"/>
                <a:gd name="T1" fmla="*/ 4 h 26"/>
                <a:gd name="T2" fmla="*/ 0 w 21"/>
                <a:gd name="T3" fmla="*/ 25 h 26"/>
                <a:gd name="T4" fmla="*/ 7 w 21"/>
                <a:gd name="T5" fmla="*/ 20 h 26"/>
                <a:gd name="T6" fmla="*/ 16 w 21"/>
                <a:gd name="T7" fmla="*/ 9 h 26"/>
                <a:gd name="T8" fmla="*/ 17 w 21"/>
                <a:gd name="T9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6">
                  <a:moveTo>
                    <a:pt x="17" y="4"/>
                  </a:moveTo>
                  <a:cubicBezTo>
                    <a:pt x="11" y="9"/>
                    <a:pt x="0" y="24"/>
                    <a:pt x="0" y="25"/>
                  </a:cubicBezTo>
                  <a:cubicBezTo>
                    <a:pt x="1" y="26"/>
                    <a:pt x="3" y="25"/>
                    <a:pt x="7" y="20"/>
                  </a:cubicBezTo>
                  <a:cubicBezTo>
                    <a:pt x="10" y="17"/>
                    <a:pt x="13" y="12"/>
                    <a:pt x="16" y="9"/>
                  </a:cubicBezTo>
                  <a:cubicBezTo>
                    <a:pt x="21" y="2"/>
                    <a:pt x="21" y="0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" name="Freeform 765"/>
            <p:cNvSpPr/>
            <p:nvPr/>
          </p:nvSpPr>
          <p:spPr bwMode="auto">
            <a:xfrm>
              <a:off x="7000" y="1809"/>
              <a:ext cx="4" cy="4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" name="Freeform 766"/>
            <p:cNvSpPr/>
            <p:nvPr/>
          </p:nvSpPr>
          <p:spPr bwMode="auto">
            <a:xfrm>
              <a:off x="2937" y="3205"/>
              <a:ext cx="90" cy="41"/>
            </a:xfrm>
            <a:custGeom>
              <a:avLst/>
              <a:gdLst>
                <a:gd name="T0" fmla="*/ 11 w 22"/>
                <a:gd name="T1" fmla="*/ 6 h 10"/>
                <a:gd name="T2" fmla="*/ 19 w 22"/>
                <a:gd name="T3" fmla="*/ 3 h 10"/>
                <a:gd name="T4" fmla="*/ 21 w 22"/>
                <a:gd name="T5" fmla="*/ 1 h 10"/>
                <a:gd name="T6" fmla="*/ 21 w 22"/>
                <a:gd name="T7" fmla="*/ 0 h 10"/>
                <a:gd name="T8" fmla="*/ 4 w 22"/>
                <a:gd name="T9" fmla="*/ 5 h 10"/>
                <a:gd name="T10" fmla="*/ 1 w 22"/>
                <a:gd name="T11" fmla="*/ 9 h 10"/>
                <a:gd name="T12" fmla="*/ 11 w 22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11" y="6"/>
                  </a:moveTo>
                  <a:cubicBezTo>
                    <a:pt x="14" y="4"/>
                    <a:pt x="18" y="3"/>
                    <a:pt x="19" y="3"/>
                  </a:cubicBezTo>
                  <a:cubicBezTo>
                    <a:pt x="19" y="3"/>
                    <a:pt x="20" y="2"/>
                    <a:pt x="21" y="1"/>
                  </a:cubicBezTo>
                  <a:cubicBezTo>
                    <a:pt x="21" y="1"/>
                    <a:pt x="22" y="0"/>
                    <a:pt x="21" y="0"/>
                  </a:cubicBezTo>
                  <a:cubicBezTo>
                    <a:pt x="20" y="0"/>
                    <a:pt x="12" y="2"/>
                    <a:pt x="4" y="5"/>
                  </a:cubicBezTo>
                  <a:cubicBezTo>
                    <a:pt x="1" y="6"/>
                    <a:pt x="0" y="8"/>
                    <a:pt x="1" y="9"/>
                  </a:cubicBezTo>
                  <a:cubicBezTo>
                    <a:pt x="2" y="10"/>
                    <a:pt x="4" y="10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" name="Freeform 767"/>
            <p:cNvSpPr/>
            <p:nvPr/>
          </p:nvSpPr>
          <p:spPr bwMode="auto">
            <a:xfrm>
              <a:off x="6185" y="3411"/>
              <a:ext cx="250" cy="24"/>
            </a:xfrm>
            <a:custGeom>
              <a:avLst/>
              <a:gdLst>
                <a:gd name="T0" fmla="*/ 0 w 61"/>
                <a:gd name="T1" fmla="*/ 3 h 6"/>
                <a:gd name="T2" fmla="*/ 0 w 61"/>
                <a:gd name="T3" fmla="*/ 5 h 6"/>
                <a:gd name="T4" fmla="*/ 15 w 61"/>
                <a:gd name="T5" fmla="*/ 5 h 6"/>
                <a:gd name="T6" fmla="*/ 45 w 61"/>
                <a:gd name="T7" fmla="*/ 4 h 6"/>
                <a:gd name="T8" fmla="*/ 60 w 61"/>
                <a:gd name="T9" fmla="*/ 2 h 6"/>
                <a:gd name="T10" fmla="*/ 0 w 61"/>
                <a:gd name="T1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">
                  <a:moveTo>
                    <a:pt x="0" y="3"/>
                  </a:moveTo>
                  <a:cubicBezTo>
                    <a:pt x="0" y="3"/>
                    <a:pt x="0" y="4"/>
                    <a:pt x="0" y="5"/>
                  </a:cubicBezTo>
                  <a:cubicBezTo>
                    <a:pt x="1" y="6"/>
                    <a:pt x="5" y="6"/>
                    <a:pt x="15" y="5"/>
                  </a:cubicBezTo>
                  <a:cubicBezTo>
                    <a:pt x="23" y="5"/>
                    <a:pt x="36" y="4"/>
                    <a:pt x="45" y="4"/>
                  </a:cubicBezTo>
                  <a:cubicBezTo>
                    <a:pt x="59" y="3"/>
                    <a:pt x="61" y="3"/>
                    <a:pt x="60" y="2"/>
                  </a:cubicBezTo>
                  <a:cubicBezTo>
                    <a:pt x="59" y="0"/>
                    <a:pt x="2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" name="Freeform 768"/>
            <p:cNvSpPr/>
            <p:nvPr/>
          </p:nvSpPr>
          <p:spPr bwMode="auto">
            <a:xfrm>
              <a:off x="4747" y="2983"/>
              <a:ext cx="21" cy="280"/>
            </a:xfrm>
            <a:custGeom>
              <a:avLst/>
              <a:gdLst>
                <a:gd name="T0" fmla="*/ 3 w 5"/>
                <a:gd name="T1" fmla="*/ 54 h 68"/>
                <a:gd name="T2" fmla="*/ 4 w 5"/>
                <a:gd name="T3" fmla="*/ 3 h 68"/>
                <a:gd name="T4" fmla="*/ 3 w 5"/>
                <a:gd name="T5" fmla="*/ 0 h 68"/>
                <a:gd name="T6" fmla="*/ 2 w 5"/>
                <a:gd name="T7" fmla="*/ 0 h 68"/>
                <a:gd name="T8" fmla="*/ 1 w 5"/>
                <a:gd name="T9" fmla="*/ 62 h 68"/>
                <a:gd name="T10" fmla="*/ 3 w 5"/>
                <a:gd name="T11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8">
                  <a:moveTo>
                    <a:pt x="3" y="54"/>
                  </a:moveTo>
                  <a:cubicBezTo>
                    <a:pt x="3" y="34"/>
                    <a:pt x="4" y="6"/>
                    <a:pt x="4" y="3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2"/>
                    <a:pt x="0" y="58"/>
                    <a:pt x="1" y="62"/>
                  </a:cubicBezTo>
                  <a:cubicBezTo>
                    <a:pt x="2" y="68"/>
                    <a:pt x="2" y="66"/>
                    <a:pt x="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" name="Freeform 769"/>
            <p:cNvSpPr/>
            <p:nvPr/>
          </p:nvSpPr>
          <p:spPr bwMode="auto">
            <a:xfrm>
              <a:off x="4710" y="2967"/>
              <a:ext cx="17" cy="181"/>
            </a:xfrm>
            <a:custGeom>
              <a:avLst/>
              <a:gdLst>
                <a:gd name="T0" fmla="*/ 3 w 4"/>
                <a:gd name="T1" fmla="*/ 31 h 44"/>
                <a:gd name="T2" fmla="*/ 4 w 4"/>
                <a:gd name="T3" fmla="*/ 11 h 44"/>
                <a:gd name="T4" fmla="*/ 1 w 4"/>
                <a:gd name="T5" fmla="*/ 3 h 44"/>
                <a:gd name="T6" fmla="*/ 1 w 4"/>
                <a:gd name="T7" fmla="*/ 42 h 44"/>
                <a:gd name="T8" fmla="*/ 3 w 4"/>
                <a:gd name="T9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4">
                  <a:moveTo>
                    <a:pt x="3" y="31"/>
                  </a:moveTo>
                  <a:cubicBezTo>
                    <a:pt x="3" y="25"/>
                    <a:pt x="3" y="15"/>
                    <a:pt x="4" y="11"/>
                  </a:cubicBezTo>
                  <a:cubicBezTo>
                    <a:pt x="4" y="2"/>
                    <a:pt x="4" y="0"/>
                    <a:pt x="1" y="3"/>
                  </a:cubicBezTo>
                  <a:cubicBezTo>
                    <a:pt x="0" y="4"/>
                    <a:pt x="0" y="41"/>
                    <a:pt x="1" y="42"/>
                  </a:cubicBezTo>
                  <a:cubicBezTo>
                    <a:pt x="3" y="44"/>
                    <a:pt x="3" y="41"/>
                    <a:pt x="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7" name="Freeform 770"/>
            <p:cNvSpPr/>
            <p:nvPr/>
          </p:nvSpPr>
          <p:spPr bwMode="auto">
            <a:xfrm>
              <a:off x="6992" y="3296"/>
              <a:ext cx="57" cy="49"/>
            </a:xfrm>
            <a:custGeom>
              <a:avLst/>
              <a:gdLst>
                <a:gd name="T0" fmla="*/ 1 w 14"/>
                <a:gd name="T1" fmla="*/ 11 h 12"/>
                <a:gd name="T2" fmla="*/ 3 w 14"/>
                <a:gd name="T3" fmla="*/ 12 h 12"/>
                <a:gd name="T4" fmla="*/ 14 w 14"/>
                <a:gd name="T5" fmla="*/ 1 h 12"/>
                <a:gd name="T6" fmla="*/ 1 w 14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" y="11"/>
                  </a:moveTo>
                  <a:cubicBezTo>
                    <a:pt x="1" y="12"/>
                    <a:pt x="2" y="12"/>
                    <a:pt x="3" y="12"/>
                  </a:cubicBezTo>
                  <a:cubicBezTo>
                    <a:pt x="4" y="12"/>
                    <a:pt x="14" y="2"/>
                    <a:pt x="14" y="1"/>
                  </a:cubicBezTo>
                  <a:cubicBezTo>
                    <a:pt x="12" y="0"/>
                    <a:pt x="0" y="9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" name="Freeform 771"/>
            <p:cNvSpPr/>
            <p:nvPr/>
          </p:nvSpPr>
          <p:spPr bwMode="auto">
            <a:xfrm>
              <a:off x="4784" y="3361"/>
              <a:ext cx="41" cy="41"/>
            </a:xfrm>
            <a:custGeom>
              <a:avLst/>
              <a:gdLst>
                <a:gd name="T0" fmla="*/ 7 w 10"/>
                <a:gd name="T1" fmla="*/ 1 h 10"/>
                <a:gd name="T2" fmla="*/ 0 w 10"/>
                <a:gd name="T3" fmla="*/ 7 h 10"/>
                <a:gd name="T4" fmla="*/ 9 w 10"/>
                <a:gd name="T5" fmla="*/ 4 h 10"/>
                <a:gd name="T6" fmla="*/ 7 w 10"/>
                <a:gd name="T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7" y="1"/>
                  </a:moveTo>
                  <a:cubicBezTo>
                    <a:pt x="3" y="2"/>
                    <a:pt x="0" y="5"/>
                    <a:pt x="0" y="7"/>
                  </a:cubicBezTo>
                  <a:cubicBezTo>
                    <a:pt x="2" y="10"/>
                    <a:pt x="6" y="8"/>
                    <a:pt x="9" y="4"/>
                  </a:cubicBezTo>
                  <a:cubicBezTo>
                    <a:pt x="10" y="1"/>
                    <a:pt x="10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" name="Freeform 772"/>
            <p:cNvSpPr/>
            <p:nvPr/>
          </p:nvSpPr>
          <p:spPr bwMode="auto">
            <a:xfrm>
              <a:off x="6017" y="3402"/>
              <a:ext cx="33" cy="25"/>
            </a:xfrm>
            <a:custGeom>
              <a:avLst/>
              <a:gdLst>
                <a:gd name="T0" fmla="*/ 3 w 8"/>
                <a:gd name="T1" fmla="*/ 0 h 6"/>
                <a:gd name="T2" fmla="*/ 2 w 8"/>
                <a:gd name="T3" fmla="*/ 4 h 6"/>
                <a:gd name="T4" fmla="*/ 7 w 8"/>
                <a:gd name="T5" fmla="*/ 4 h 6"/>
                <a:gd name="T6" fmla="*/ 3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cubicBezTo>
                    <a:pt x="1" y="0"/>
                    <a:pt x="0" y="2"/>
                    <a:pt x="2" y="4"/>
                  </a:cubicBezTo>
                  <a:cubicBezTo>
                    <a:pt x="3" y="5"/>
                    <a:pt x="6" y="6"/>
                    <a:pt x="7" y="4"/>
                  </a:cubicBezTo>
                  <a:cubicBezTo>
                    <a:pt x="8" y="3"/>
                    <a:pt x="6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" name="Freeform 773"/>
            <p:cNvSpPr/>
            <p:nvPr/>
          </p:nvSpPr>
          <p:spPr bwMode="auto">
            <a:xfrm>
              <a:off x="4821" y="3406"/>
              <a:ext cx="33" cy="25"/>
            </a:xfrm>
            <a:custGeom>
              <a:avLst/>
              <a:gdLst>
                <a:gd name="T0" fmla="*/ 6 w 8"/>
                <a:gd name="T1" fmla="*/ 0 h 6"/>
                <a:gd name="T2" fmla="*/ 2 w 8"/>
                <a:gd name="T3" fmla="*/ 1 h 6"/>
                <a:gd name="T4" fmla="*/ 1 w 8"/>
                <a:gd name="T5" fmla="*/ 5 h 6"/>
                <a:gd name="T6" fmla="*/ 3 w 8"/>
                <a:gd name="T7" fmla="*/ 6 h 6"/>
                <a:gd name="T8" fmla="*/ 8 w 8"/>
                <a:gd name="T9" fmla="*/ 1 h 6"/>
                <a:gd name="T10" fmla="*/ 6 w 8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6" y="0"/>
                  </a:moveTo>
                  <a:cubicBezTo>
                    <a:pt x="5" y="1"/>
                    <a:pt x="3" y="1"/>
                    <a:pt x="2" y="1"/>
                  </a:cubicBezTo>
                  <a:cubicBezTo>
                    <a:pt x="1" y="1"/>
                    <a:pt x="0" y="4"/>
                    <a:pt x="1" y="5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5" y="6"/>
                    <a:pt x="8" y="2"/>
                    <a:pt x="8" y="1"/>
                  </a:cubicBezTo>
                  <a:cubicBezTo>
                    <a:pt x="8" y="0"/>
                    <a:pt x="8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" name="Freeform 774"/>
            <p:cNvSpPr/>
            <p:nvPr/>
          </p:nvSpPr>
          <p:spPr bwMode="auto">
            <a:xfrm>
              <a:off x="3645" y="1460"/>
              <a:ext cx="17" cy="33"/>
            </a:xfrm>
            <a:custGeom>
              <a:avLst/>
              <a:gdLst>
                <a:gd name="T0" fmla="*/ 3 w 4"/>
                <a:gd name="T1" fmla="*/ 6 h 8"/>
                <a:gd name="T2" fmla="*/ 2 w 4"/>
                <a:gd name="T3" fmla="*/ 0 h 8"/>
                <a:gd name="T4" fmla="*/ 1 w 4"/>
                <a:gd name="T5" fmla="*/ 5 h 8"/>
                <a:gd name="T6" fmla="*/ 3 w 4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3" y="6"/>
                  </a:moveTo>
                  <a:cubicBezTo>
                    <a:pt x="4" y="4"/>
                    <a:pt x="3" y="0"/>
                    <a:pt x="2" y="0"/>
                  </a:cubicBezTo>
                  <a:cubicBezTo>
                    <a:pt x="0" y="0"/>
                    <a:pt x="0" y="3"/>
                    <a:pt x="1" y="5"/>
                  </a:cubicBezTo>
                  <a:cubicBezTo>
                    <a:pt x="2" y="8"/>
                    <a:pt x="2" y="8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" name="Freeform 775"/>
            <p:cNvSpPr/>
            <p:nvPr/>
          </p:nvSpPr>
          <p:spPr bwMode="auto">
            <a:xfrm>
              <a:off x="4653" y="2901"/>
              <a:ext cx="164" cy="423"/>
            </a:xfrm>
            <a:custGeom>
              <a:avLst/>
              <a:gdLst>
                <a:gd name="T0" fmla="*/ 37 w 40"/>
                <a:gd name="T1" fmla="*/ 96 h 103"/>
                <a:gd name="T2" fmla="*/ 22 w 40"/>
                <a:gd name="T3" fmla="*/ 92 h 103"/>
                <a:gd name="T4" fmla="*/ 13 w 40"/>
                <a:gd name="T5" fmla="*/ 91 h 103"/>
                <a:gd name="T6" fmla="*/ 7 w 40"/>
                <a:gd name="T7" fmla="*/ 92 h 103"/>
                <a:gd name="T8" fmla="*/ 5 w 40"/>
                <a:gd name="T9" fmla="*/ 92 h 103"/>
                <a:gd name="T10" fmla="*/ 4 w 40"/>
                <a:gd name="T11" fmla="*/ 45 h 103"/>
                <a:gd name="T12" fmla="*/ 2 w 40"/>
                <a:gd name="T13" fmla="*/ 0 h 103"/>
                <a:gd name="T14" fmla="*/ 1 w 40"/>
                <a:gd name="T15" fmla="*/ 47 h 103"/>
                <a:gd name="T16" fmla="*/ 1 w 40"/>
                <a:gd name="T17" fmla="*/ 95 h 103"/>
                <a:gd name="T18" fmla="*/ 0 w 40"/>
                <a:gd name="T19" fmla="*/ 98 h 103"/>
                <a:gd name="T20" fmla="*/ 6 w 40"/>
                <a:gd name="T21" fmla="*/ 97 h 103"/>
                <a:gd name="T22" fmla="*/ 12 w 40"/>
                <a:gd name="T23" fmla="*/ 96 h 103"/>
                <a:gd name="T24" fmla="*/ 18 w 40"/>
                <a:gd name="T25" fmla="*/ 96 h 103"/>
                <a:gd name="T26" fmla="*/ 29 w 40"/>
                <a:gd name="T27" fmla="*/ 99 h 103"/>
                <a:gd name="T28" fmla="*/ 29 w 40"/>
                <a:gd name="T29" fmla="*/ 102 h 103"/>
                <a:gd name="T30" fmla="*/ 31 w 40"/>
                <a:gd name="T31" fmla="*/ 103 h 103"/>
                <a:gd name="T32" fmla="*/ 36 w 40"/>
                <a:gd name="T33" fmla="*/ 101 h 103"/>
                <a:gd name="T34" fmla="*/ 37 w 40"/>
                <a:gd name="T35" fmla="*/ 9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103">
                  <a:moveTo>
                    <a:pt x="37" y="96"/>
                  </a:moveTo>
                  <a:cubicBezTo>
                    <a:pt x="33" y="93"/>
                    <a:pt x="31" y="93"/>
                    <a:pt x="22" y="92"/>
                  </a:cubicBezTo>
                  <a:cubicBezTo>
                    <a:pt x="19" y="92"/>
                    <a:pt x="15" y="91"/>
                    <a:pt x="13" y="91"/>
                  </a:cubicBezTo>
                  <a:cubicBezTo>
                    <a:pt x="11" y="91"/>
                    <a:pt x="8" y="91"/>
                    <a:pt x="7" y="92"/>
                  </a:cubicBezTo>
                  <a:cubicBezTo>
                    <a:pt x="6" y="92"/>
                    <a:pt x="5" y="92"/>
                    <a:pt x="5" y="92"/>
                  </a:cubicBezTo>
                  <a:cubicBezTo>
                    <a:pt x="5" y="91"/>
                    <a:pt x="4" y="71"/>
                    <a:pt x="4" y="45"/>
                  </a:cubicBezTo>
                  <a:cubicBezTo>
                    <a:pt x="3" y="5"/>
                    <a:pt x="3" y="0"/>
                    <a:pt x="2" y="0"/>
                  </a:cubicBezTo>
                  <a:cubicBezTo>
                    <a:pt x="0" y="0"/>
                    <a:pt x="0" y="6"/>
                    <a:pt x="1" y="47"/>
                  </a:cubicBezTo>
                  <a:cubicBezTo>
                    <a:pt x="1" y="78"/>
                    <a:pt x="1" y="94"/>
                    <a:pt x="1" y="95"/>
                  </a:cubicBezTo>
                  <a:cubicBezTo>
                    <a:pt x="0" y="96"/>
                    <a:pt x="0" y="98"/>
                    <a:pt x="0" y="98"/>
                  </a:cubicBezTo>
                  <a:cubicBezTo>
                    <a:pt x="1" y="99"/>
                    <a:pt x="2" y="99"/>
                    <a:pt x="6" y="97"/>
                  </a:cubicBezTo>
                  <a:cubicBezTo>
                    <a:pt x="10" y="94"/>
                    <a:pt x="11" y="94"/>
                    <a:pt x="12" y="96"/>
                  </a:cubicBezTo>
                  <a:cubicBezTo>
                    <a:pt x="13" y="97"/>
                    <a:pt x="14" y="97"/>
                    <a:pt x="18" y="96"/>
                  </a:cubicBezTo>
                  <a:cubicBezTo>
                    <a:pt x="29" y="94"/>
                    <a:pt x="34" y="96"/>
                    <a:pt x="29" y="99"/>
                  </a:cubicBezTo>
                  <a:cubicBezTo>
                    <a:pt x="28" y="99"/>
                    <a:pt x="28" y="101"/>
                    <a:pt x="29" y="102"/>
                  </a:cubicBezTo>
                  <a:cubicBezTo>
                    <a:pt x="29" y="103"/>
                    <a:pt x="30" y="103"/>
                    <a:pt x="31" y="103"/>
                  </a:cubicBezTo>
                  <a:cubicBezTo>
                    <a:pt x="32" y="102"/>
                    <a:pt x="34" y="102"/>
                    <a:pt x="36" y="101"/>
                  </a:cubicBezTo>
                  <a:cubicBezTo>
                    <a:pt x="40" y="101"/>
                    <a:pt x="40" y="99"/>
                    <a:pt x="37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3" name="Freeform 776"/>
            <p:cNvSpPr/>
            <p:nvPr/>
          </p:nvSpPr>
          <p:spPr bwMode="auto">
            <a:xfrm>
              <a:off x="7508" y="2692"/>
              <a:ext cx="37" cy="464"/>
            </a:xfrm>
            <a:custGeom>
              <a:avLst/>
              <a:gdLst>
                <a:gd name="T0" fmla="*/ 5 w 9"/>
                <a:gd name="T1" fmla="*/ 56 h 113"/>
                <a:gd name="T2" fmla="*/ 2 w 9"/>
                <a:gd name="T3" fmla="*/ 2 h 113"/>
                <a:gd name="T4" fmla="*/ 1 w 9"/>
                <a:gd name="T5" fmla="*/ 32 h 113"/>
                <a:gd name="T6" fmla="*/ 6 w 9"/>
                <a:gd name="T7" fmla="*/ 109 h 113"/>
                <a:gd name="T8" fmla="*/ 8 w 9"/>
                <a:gd name="T9" fmla="*/ 113 h 113"/>
                <a:gd name="T10" fmla="*/ 8 w 9"/>
                <a:gd name="T11" fmla="*/ 109 h 113"/>
                <a:gd name="T12" fmla="*/ 5 w 9"/>
                <a:gd name="T13" fmla="*/ 5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3">
                  <a:moveTo>
                    <a:pt x="5" y="56"/>
                  </a:moveTo>
                  <a:cubicBezTo>
                    <a:pt x="3" y="9"/>
                    <a:pt x="3" y="3"/>
                    <a:pt x="2" y="2"/>
                  </a:cubicBezTo>
                  <a:cubicBezTo>
                    <a:pt x="0" y="0"/>
                    <a:pt x="0" y="5"/>
                    <a:pt x="1" y="32"/>
                  </a:cubicBezTo>
                  <a:cubicBezTo>
                    <a:pt x="4" y="85"/>
                    <a:pt x="4" y="96"/>
                    <a:pt x="6" y="109"/>
                  </a:cubicBezTo>
                  <a:cubicBezTo>
                    <a:pt x="7" y="111"/>
                    <a:pt x="7" y="113"/>
                    <a:pt x="8" y="113"/>
                  </a:cubicBezTo>
                  <a:cubicBezTo>
                    <a:pt x="8" y="113"/>
                    <a:pt x="9" y="111"/>
                    <a:pt x="8" y="109"/>
                  </a:cubicBezTo>
                  <a:cubicBezTo>
                    <a:pt x="7" y="100"/>
                    <a:pt x="6" y="87"/>
                    <a:pt x="5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4" name="Freeform 777"/>
            <p:cNvSpPr/>
            <p:nvPr/>
          </p:nvSpPr>
          <p:spPr bwMode="auto">
            <a:xfrm>
              <a:off x="5599" y="3029"/>
              <a:ext cx="21" cy="316"/>
            </a:xfrm>
            <a:custGeom>
              <a:avLst/>
              <a:gdLst>
                <a:gd name="T0" fmla="*/ 3 w 5"/>
                <a:gd name="T1" fmla="*/ 76 h 77"/>
                <a:gd name="T2" fmla="*/ 4 w 5"/>
                <a:gd name="T3" fmla="*/ 60 h 77"/>
                <a:gd name="T4" fmla="*/ 4 w 5"/>
                <a:gd name="T5" fmla="*/ 42 h 77"/>
                <a:gd name="T6" fmla="*/ 4 w 5"/>
                <a:gd name="T7" fmla="*/ 22 h 77"/>
                <a:gd name="T8" fmla="*/ 2 w 5"/>
                <a:gd name="T9" fmla="*/ 7 h 77"/>
                <a:gd name="T10" fmla="*/ 1 w 5"/>
                <a:gd name="T11" fmla="*/ 75 h 77"/>
                <a:gd name="T12" fmla="*/ 3 w 5"/>
                <a:gd name="T13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7">
                  <a:moveTo>
                    <a:pt x="3" y="76"/>
                  </a:moveTo>
                  <a:cubicBezTo>
                    <a:pt x="4" y="76"/>
                    <a:pt x="4" y="71"/>
                    <a:pt x="4" y="60"/>
                  </a:cubicBezTo>
                  <a:cubicBezTo>
                    <a:pt x="4" y="51"/>
                    <a:pt x="4" y="43"/>
                    <a:pt x="4" y="42"/>
                  </a:cubicBezTo>
                  <a:cubicBezTo>
                    <a:pt x="5" y="40"/>
                    <a:pt x="5" y="31"/>
                    <a:pt x="4" y="22"/>
                  </a:cubicBezTo>
                  <a:cubicBezTo>
                    <a:pt x="4" y="4"/>
                    <a:pt x="3" y="0"/>
                    <a:pt x="2" y="7"/>
                  </a:cubicBezTo>
                  <a:cubicBezTo>
                    <a:pt x="0" y="14"/>
                    <a:pt x="0" y="72"/>
                    <a:pt x="1" y="75"/>
                  </a:cubicBezTo>
                  <a:cubicBezTo>
                    <a:pt x="1" y="76"/>
                    <a:pt x="2" y="77"/>
                    <a:pt x="3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5" name="Freeform 778"/>
            <p:cNvSpPr/>
            <p:nvPr/>
          </p:nvSpPr>
          <p:spPr bwMode="auto">
            <a:xfrm>
              <a:off x="5632" y="3189"/>
              <a:ext cx="24" cy="164"/>
            </a:xfrm>
            <a:custGeom>
              <a:avLst/>
              <a:gdLst>
                <a:gd name="T0" fmla="*/ 1 w 6"/>
                <a:gd name="T1" fmla="*/ 28 h 40"/>
                <a:gd name="T2" fmla="*/ 2 w 6"/>
                <a:gd name="T3" fmla="*/ 40 h 40"/>
                <a:gd name="T4" fmla="*/ 4 w 6"/>
                <a:gd name="T5" fmla="*/ 39 h 40"/>
                <a:gd name="T6" fmla="*/ 5 w 6"/>
                <a:gd name="T7" fmla="*/ 27 h 40"/>
                <a:gd name="T8" fmla="*/ 5 w 6"/>
                <a:gd name="T9" fmla="*/ 9 h 40"/>
                <a:gd name="T10" fmla="*/ 4 w 6"/>
                <a:gd name="T11" fmla="*/ 3 h 40"/>
                <a:gd name="T12" fmla="*/ 1 w 6"/>
                <a:gd name="T13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0">
                  <a:moveTo>
                    <a:pt x="1" y="28"/>
                  </a:moveTo>
                  <a:cubicBezTo>
                    <a:pt x="1" y="34"/>
                    <a:pt x="2" y="39"/>
                    <a:pt x="2" y="40"/>
                  </a:cubicBezTo>
                  <a:cubicBezTo>
                    <a:pt x="2" y="40"/>
                    <a:pt x="3" y="40"/>
                    <a:pt x="4" y="39"/>
                  </a:cubicBezTo>
                  <a:cubicBezTo>
                    <a:pt x="5" y="39"/>
                    <a:pt x="5" y="36"/>
                    <a:pt x="5" y="27"/>
                  </a:cubicBezTo>
                  <a:cubicBezTo>
                    <a:pt x="4" y="20"/>
                    <a:pt x="4" y="14"/>
                    <a:pt x="5" y="9"/>
                  </a:cubicBezTo>
                  <a:cubicBezTo>
                    <a:pt x="6" y="2"/>
                    <a:pt x="6" y="0"/>
                    <a:pt x="4" y="3"/>
                  </a:cubicBezTo>
                  <a:cubicBezTo>
                    <a:pt x="1" y="7"/>
                    <a:pt x="0" y="17"/>
                    <a:pt x="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6" name="Freeform 779"/>
            <p:cNvSpPr/>
            <p:nvPr/>
          </p:nvSpPr>
          <p:spPr bwMode="auto">
            <a:xfrm>
              <a:off x="7434" y="2335"/>
              <a:ext cx="29" cy="291"/>
            </a:xfrm>
            <a:custGeom>
              <a:avLst/>
              <a:gdLst>
                <a:gd name="T0" fmla="*/ 5 w 7"/>
                <a:gd name="T1" fmla="*/ 32 h 71"/>
                <a:gd name="T2" fmla="*/ 4 w 7"/>
                <a:gd name="T3" fmla="*/ 1 h 71"/>
                <a:gd name="T4" fmla="*/ 2 w 7"/>
                <a:gd name="T5" fmla="*/ 1 h 71"/>
                <a:gd name="T6" fmla="*/ 1 w 7"/>
                <a:gd name="T7" fmla="*/ 29 h 71"/>
                <a:gd name="T8" fmla="*/ 2 w 7"/>
                <a:gd name="T9" fmla="*/ 59 h 71"/>
                <a:gd name="T10" fmla="*/ 5 w 7"/>
                <a:gd name="T11" fmla="*/ 70 h 71"/>
                <a:gd name="T12" fmla="*/ 6 w 7"/>
                <a:gd name="T13" fmla="*/ 71 h 71"/>
                <a:gd name="T14" fmla="*/ 6 w 7"/>
                <a:gd name="T15" fmla="*/ 67 h 71"/>
                <a:gd name="T16" fmla="*/ 5 w 7"/>
                <a:gd name="T17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1">
                  <a:moveTo>
                    <a:pt x="5" y="32"/>
                  </a:moveTo>
                  <a:cubicBezTo>
                    <a:pt x="5" y="15"/>
                    <a:pt x="4" y="1"/>
                    <a:pt x="4" y="1"/>
                  </a:cubicBezTo>
                  <a:cubicBezTo>
                    <a:pt x="3" y="0"/>
                    <a:pt x="3" y="0"/>
                    <a:pt x="2" y="1"/>
                  </a:cubicBezTo>
                  <a:cubicBezTo>
                    <a:pt x="0" y="2"/>
                    <a:pt x="0" y="6"/>
                    <a:pt x="1" y="29"/>
                  </a:cubicBezTo>
                  <a:cubicBezTo>
                    <a:pt x="2" y="43"/>
                    <a:pt x="2" y="57"/>
                    <a:pt x="2" y="59"/>
                  </a:cubicBezTo>
                  <a:cubicBezTo>
                    <a:pt x="3" y="64"/>
                    <a:pt x="4" y="70"/>
                    <a:pt x="5" y="70"/>
                  </a:cubicBezTo>
                  <a:cubicBezTo>
                    <a:pt x="5" y="71"/>
                    <a:pt x="5" y="71"/>
                    <a:pt x="6" y="71"/>
                  </a:cubicBezTo>
                  <a:cubicBezTo>
                    <a:pt x="7" y="71"/>
                    <a:pt x="7" y="70"/>
                    <a:pt x="6" y="67"/>
                  </a:cubicBezTo>
                  <a:cubicBezTo>
                    <a:pt x="6" y="65"/>
                    <a:pt x="5" y="50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7" name="Freeform 780"/>
            <p:cNvSpPr/>
            <p:nvPr/>
          </p:nvSpPr>
          <p:spPr bwMode="auto">
            <a:xfrm>
              <a:off x="7025" y="3411"/>
              <a:ext cx="233" cy="57"/>
            </a:xfrm>
            <a:custGeom>
              <a:avLst/>
              <a:gdLst>
                <a:gd name="T0" fmla="*/ 34 w 57"/>
                <a:gd name="T1" fmla="*/ 7 h 14"/>
                <a:gd name="T2" fmla="*/ 24 w 57"/>
                <a:gd name="T3" fmla="*/ 4 h 14"/>
                <a:gd name="T4" fmla="*/ 13 w 57"/>
                <a:gd name="T5" fmla="*/ 2 h 14"/>
                <a:gd name="T6" fmla="*/ 0 w 57"/>
                <a:gd name="T7" fmla="*/ 8 h 14"/>
                <a:gd name="T8" fmla="*/ 9 w 57"/>
                <a:gd name="T9" fmla="*/ 7 h 14"/>
                <a:gd name="T10" fmla="*/ 20 w 57"/>
                <a:gd name="T11" fmla="*/ 6 h 14"/>
                <a:gd name="T12" fmla="*/ 34 w 57"/>
                <a:gd name="T13" fmla="*/ 11 h 14"/>
                <a:gd name="T14" fmla="*/ 48 w 57"/>
                <a:gd name="T15" fmla="*/ 12 h 14"/>
                <a:gd name="T16" fmla="*/ 52 w 57"/>
                <a:gd name="T17" fmla="*/ 12 h 14"/>
                <a:gd name="T18" fmla="*/ 34 w 57"/>
                <a:gd name="T1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4">
                  <a:moveTo>
                    <a:pt x="34" y="7"/>
                  </a:moveTo>
                  <a:cubicBezTo>
                    <a:pt x="26" y="6"/>
                    <a:pt x="25" y="6"/>
                    <a:pt x="24" y="4"/>
                  </a:cubicBezTo>
                  <a:cubicBezTo>
                    <a:pt x="23" y="1"/>
                    <a:pt x="19" y="0"/>
                    <a:pt x="13" y="2"/>
                  </a:cubicBezTo>
                  <a:cubicBezTo>
                    <a:pt x="7" y="3"/>
                    <a:pt x="0" y="7"/>
                    <a:pt x="0" y="8"/>
                  </a:cubicBezTo>
                  <a:cubicBezTo>
                    <a:pt x="0" y="11"/>
                    <a:pt x="3" y="10"/>
                    <a:pt x="9" y="7"/>
                  </a:cubicBezTo>
                  <a:cubicBezTo>
                    <a:pt x="17" y="4"/>
                    <a:pt x="21" y="3"/>
                    <a:pt x="20" y="6"/>
                  </a:cubicBezTo>
                  <a:cubicBezTo>
                    <a:pt x="19" y="10"/>
                    <a:pt x="21" y="11"/>
                    <a:pt x="34" y="11"/>
                  </a:cubicBezTo>
                  <a:cubicBezTo>
                    <a:pt x="45" y="11"/>
                    <a:pt x="47" y="11"/>
                    <a:pt x="48" y="12"/>
                  </a:cubicBezTo>
                  <a:cubicBezTo>
                    <a:pt x="50" y="14"/>
                    <a:pt x="50" y="14"/>
                    <a:pt x="52" y="12"/>
                  </a:cubicBezTo>
                  <a:cubicBezTo>
                    <a:pt x="57" y="8"/>
                    <a:pt x="55" y="8"/>
                    <a:pt x="3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8" name="Freeform 781"/>
            <p:cNvSpPr/>
            <p:nvPr/>
          </p:nvSpPr>
          <p:spPr bwMode="auto">
            <a:xfrm>
              <a:off x="6943" y="3390"/>
              <a:ext cx="114" cy="66"/>
            </a:xfrm>
            <a:custGeom>
              <a:avLst/>
              <a:gdLst>
                <a:gd name="T0" fmla="*/ 26 w 28"/>
                <a:gd name="T1" fmla="*/ 0 h 16"/>
                <a:gd name="T2" fmla="*/ 4 w 28"/>
                <a:gd name="T3" fmla="*/ 10 h 16"/>
                <a:gd name="T4" fmla="*/ 1 w 28"/>
                <a:gd name="T5" fmla="*/ 15 h 16"/>
                <a:gd name="T6" fmla="*/ 6 w 28"/>
                <a:gd name="T7" fmla="*/ 14 h 16"/>
                <a:gd name="T8" fmla="*/ 16 w 28"/>
                <a:gd name="T9" fmla="*/ 8 h 16"/>
                <a:gd name="T10" fmla="*/ 26 w 28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">
                  <a:moveTo>
                    <a:pt x="26" y="0"/>
                  </a:moveTo>
                  <a:cubicBezTo>
                    <a:pt x="24" y="0"/>
                    <a:pt x="7" y="8"/>
                    <a:pt x="4" y="10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2" y="16"/>
                    <a:pt x="4" y="15"/>
                    <a:pt x="6" y="14"/>
                  </a:cubicBezTo>
                  <a:cubicBezTo>
                    <a:pt x="7" y="13"/>
                    <a:pt x="12" y="10"/>
                    <a:pt x="16" y="8"/>
                  </a:cubicBezTo>
                  <a:cubicBezTo>
                    <a:pt x="22" y="4"/>
                    <a:pt x="28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9" name="Freeform 782"/>
            <p:cNvSpPr/>
            <p:nvPr/>
          </p:nvSpPr>
          <p:spPr bwMode="auto">
            <a:xfrm>
              <a:off x="2605" y="1094"/>
              <a:ext cx="45" cy="13"/>
            </a:xfrm>
            <a:custGeom>
              <a:avLst/>
              <a:gdLst>
                <a:gd name="T0" fmla="*/ 1 w 11"/>
                <a:gd name="T1" fmla="*/ 2 h 3"/>
                <a:gd name="T2" fmla="*/ 9 w 11"/>
                <a:gd name="T3" fmla="*/ 1 h 3"/>
                <a:gd name="T4" fmla="*/ 4 w 11"/>
                <a:gd name="T5" fmla="*/ 0 h 3"/>
                <a:gd name="T6" fmla="*/ 1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1" y="2"/>
                  </a:moveTo>
                  <a:cubicBezTo>
                    <a:pt x="3" y="3"/>
                    <a:pt x="8" y="2"/>
                    <a:pt x="9" y="1"/>
                  </a:cubicBezTo>
                  <a:cubicBezTo>
                    <a:pt x="11" y="0"/>
                    <a:pt x="8" y="0"/>
                    <a:pt x="4" y="0"/>
                  </a:cubicBezTo>
                  <a:cubicBezTo>
                    <a:pt x="0" y="1"/>
                    <a:pt x="0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0" name="Freeform 783"/>
            <p:cNvSpPr/>
            <p:nvPr/>
          </p:nvSpPr>
          <p:spPr bwMode="auto">
            <a:xfrm>
              <a:off x="5628" y="3061"/>
              <a:ext cx="16" cy="132"/>
            </a:xfrm>
            <a:custGeom>
              <a:avLst/>
              <a:gdLst>
                <a:gd name="T0" fmla="*/ 3 w 4"/>
                <a:gd name="T1" fmla="*/ 32 h 32"/>
                <a:gd name="T2" fmla="*/ 3 w 4"/>
                <a:gd name="T3" fmla="*/ 30 h 32"/>
                <a:gd name="T4" fmla="*/ 3 w 4"/>
                <a:gd name="T5" fmla="*/ 9 h 32"/>
                <a:gd name="T6" fmla="*/ 1 w 4"/>
                <a:gd name="T7" fmla="*/ 14 h 32"/>
                <a:gd name="T8" fmla="*/ 1 w 4"/>
                <a:gd name="T9" fmla="*/ 31 h 32"/>
                <a:gd name="T10" fmla="*/ 3 w 4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2">
                  <a:moveTo>
                    <a:pt x="3" y="32"/>
                  </a:moveTo>
                  <a:cubicBezTo>
                    <a:pt x="4" y="32"/>
                    <a:pt x="4" y="32"/>
                    <a:pt x="3" y="30"/>
                  </a:cubicBezTo>
                  <a:cubicBezTo>
                    <a:pt x="2" y="27"/>
                    <a:pt x="2" y="21"/>
                    <a:pt x="3" y="9"/>
                  </a:cubicBezTo>
                  <a:cubicBezTo>
                    <a:pt x="4" y="0"/>
                    <a:pt x="3" y="2"/>
                    <a:pt x="1" y="14"/>
                  </a:cubicBezTo>
                  <a:cubicBezTo>
                    <a:pt x="0" y="20"/>
                    <a:pt x="0" y="27"/>
                    <a:pt x="1" y="31"/>
                  </a:cubicBezTo>
                  <a:cubicBezTo>
                    <a:pt x="1" y="32"/>
                    <a:pt x="2" y="32"/>
                    <a:pt x="3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1" name="Freeform 784"/>
            <p:cNvSpPr/>
            <p:nvPr/>
          </p:nvSpPr>
          <p:spPr bwMode="auto">
            <a:xfrm>
              <a:off x="2392" y="1378"/>
              <a:ext cx="4" cy="8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" name="Freeform 785"/>
            <p:cNvSpPr>
              <a:spLocks noEditPoints="1"/>
            </p:cNvSpPr>
            <p:nvPr/>
          </p:nvSpPr>
          <p:spPr bwMode="auto">
            <a:xfrm>
              <a:off x="-4" y="696"/>
              <a:ext cx="7688" cy="2793"/>
            </a:xfrm>
            <a:custGeom>
              <a:avLst/>
              <a:gdLst>
                <a:gd name="T0" fmla="*/ 1424 w 1877"/>
                <a:gd name="T1" fmla="*/ 437 h 680"/>
                <a:gd name="T2" fmla="*/ 953 w 1877"/>
                <a:gd name="T3" fmla="*/ 576 h 680"/>
                <a:gd name="T4" fmla="*/ 564 w 1877"/>
                <a:gd name="T5" fmla="*/ 318 h 680"/>
                <a:gd name="T6" fmla="*/ 432 w 1877"/>
                <a:gd name="T7" fmla="*/ 245 h 680"/>
                <a:gd name="T8" fmla="*/ 311 w 1877"/>
                <a:gd name="T9" fmla="*/ 533 h 680"/>
                <a:gd name="T10" fmla="*/ 514 w 1877"/>
                <a:gd name="T11" fmla="*/ 652 h 680"/>
                <a:gd name="T12" fmla="*/ 703 w 1877"/>
                <a:gd name="T13" fmla="*/ 561 h 680"/>
                <a:gd name="T14" fmla="*/ 985 w 1877"/>
                <a:gd name="T15" fmla="*/ 620 h 680"/>
                <a:gd name="T16" fmla="*/ 1579 w 1877"/>
                <a:gd name="T17" fmla="*/ 657 h 680"/>
                <a:gd name="T18" fmla="*/ 599 w 1877"/>
                <a:gd name="T19" fmla="*/ 285 h 680"/>
                <a:gd name="T20" fmla="*/ 472 w 1877"/>
                <a:gd name="T21" fmla="*/ 333 h 680"/>
                <a:gd name="T22" fmla="*/ 392 w 1877"/>
                <a:gd name="T23" fmla="*/ 597 h 680"/>
                <a:gd name="T24" fmla="*/ 214 w 1877"/>
                <a:gd name="T25" fmla="*/ 265 h 680"/>
                <a:gd name="T26" fmla="*/ 154 w 1877"/>
                <a:gd name="T27" fmla="*/ 96 h 680"/>
                <a:gd name="T28" fmla="*/ 82 w 1877"/>
                <a:gd name="T29" fmla="*/ 452 h 680"/>
                <a:gd name="T30" fmla="*/ 113 w 1877"/>
                <a:gd name="T31" fmla="*/ 396 h 680"/>
                <a:gd name="T32" fmla="*/ 201 w 1877"/>
                <a:gd name="T33" fmla="*/ 358 h 680"/>
                <a:gd name="T34" fmla="*/ 153 w 1877"/>
                <a:gd name="T35" fmla="*/ 541 h 680"/>
                <a:gd name="T36" fmla="*/ 300 w 1877"/>
                <a:gd name="T37" fmla="*/ 593 h 680"/>
                <a:gd name="T38" fmla="*/ 467 w 1877"/>
                <a:gd name="T39" fmla="*/ 559 h 680"/>
                <a:gd name="T40" fmla="*/ 441 w 1877"/>
                <a:gd name="T41" fmla="*/ 493 h 680"/>
                <a:gd name="T42" fmla="*/ 605 w 1877"/>
                <a:gd name="T43" fmla="*/ 555 h 680"/>
                <a:gd name="T44" fmla="*/ 704 w 1877"/>
                <a:gd name="T45" fmla="*/ 433 h 680"/>
                <a:gd name="T46" fmla="*/ 731 w 1877"/>
                <a:gd name="T47" fmla="*/ 496 h 680"/>
                <a:gd name="T48" fmla="*/ 683 w 1877"/>
                <a:gd name="T49" fmla="*/ 332 h 680"/>
                <a:gd name="T50" fmla="*/ 622 w 1877"/>
                <a:gd name="T51" fmla="*/ 257 h 680"/>
                <a:gd name="T52" fmla="*/ 621 w 1877"/>
                <a:gd name="T53" fmla="*/ 312 h 680"/>
                <a:gd name="T54" fmla="*/ 544 w 1877"/>
                <a:gd name="T55" fmla="*/ 414 h 680"/>
                <a:gd name="T56" fmla="*/ 681 w 1877"/>
                <a:gd name="T57" fmla="*/ 444 h 680"/>
                <a:gd name="T58" fmla="*/ 917 w 1877"/>
                <a:gd name="T59" fmla="*/ 534 h 680"/>
                <a:gd name="T60" fmla="*/ 865 w 1877"/>
                <a:gd name="T61" fmla="*/ 6 h 680"/>
                <a:gd name="T62" fmla="*/ 785 w 1877"/>
                <a:gd name="T63" fmla="*/ 267 h 680"/>
                <a:gd name="T64" fmla="*/ 793 w 1877"/>
                <a:gd name="T65" fmla="*/ 271 h 680"/>
                <a:gd name="T66" fmla="*/ 775 w 1877"/>
                <a:gd name="T67" fmla="*/ 537 h 680"/>
                <a:gd name="T68" fmla="*/ 847 w 1877"/>
                <a:gd name="T69" fmla="*/ 383 h 680"/>
                <a:gd name="T70" fmla="*/ 903 w 1877"/>
                <a:gd name="T71" fmla="*/ 495 h 680"/>
                <a:gd name="T72" fmla="*/ 1154 w 1877"/>
                <a:gd name="T73" fmla="*/ 185 h 680"/>
                <a:gd name="T74" fmla="*/ 1101 w 1877"/>
                <a:gd name="T75" fmla="*/ 254 h 680"/>
                <a:gd name="T76" fmla="*/ 1080 w 1877"/>
                <a:gd name="T77" fmla="*/ 141 h 680"/>
                <a:gd name="T78" fmla="*/ 1060 w 1877"/>
                <a:gd name="T79" fmla="*/ 240 h 680"/>
                <a:gd name="T80" fmla="*/ 1113 w 1877"/>
                <a:gd name="T81" fmla="*/ 515 h 680"/>
                <a:gd name="T82" fmla="*/ 1219 w 1877"/>
                <a:gd name="T83" fmla="*/ 514 h 680"/>
                <a:gd name="T84" fmla="*/ 1201 w 1877"/>
                <a:gd name="T85" fmla="*/ 532 h 680"/>
                <a:gd name="T86" fmla="*/ 1396 w 1877"/>
                <a:gd name="T87" fmla="*/ 502 h 680"/>
                <a:gd name="T88" fmla="*/ 1412 w 1877"/>
                <a:gd name="T89" fmla="*/ 500 h 680"/>
                <a:gd name="T90" fmla="*/ 1343 w 1877"/>
                <a:gd name="T91" fmla="*/ 491 h 680"/>
                <a:gd name="T92" fmla="*/ 1333 w 1877"/>
                <a:gd name="T93" fmla="*/ 420 h 680"/>
                <a:gd name="T94" fmla="*/ 1351 w 1877"/>
                <a:gd name="T95" fmla="*/ 397 h 680"/>
                <a:gd name="T96" fmla="*/ 1347 w 1877"/>
                <a:gd name="T97" fmla="*/ 286 h 680"/>
                <a:gd name="T98" fmla="*/ 1411 w 1877"/>
                <a:gd name="T99" fmla="*/ 469 h 680"/>
                <a:gd name="T100" fmla="*/ 1378 w 1877"/>
                <a:gd name="T101" fmla="*/ 221 h 680"/>
                <a:gd name="T102" fmla="*/ 1294 w 1877"/>
                <a:gd name="T103" fmla="*/ 318 h 680"/>
                <a:gd name="T104" fmla="*/ 1372 w 1877"/>
                <a:gd name="T105" fmla="*/ 555 h 680"/>
                <a:gd name="T106" fmla="*/ 1725 w 1877"/>
                <a:gd name="T107" fmla="*/ 110 h 680"/>
                <a:gd name="T108" fmla="*/ 1682 w 1877"/>
                <a:gd name="T109" fmla="*/ 591 h 680"/>
                <a:gd name="T110" fmla="*/ 1681 w 1877"/>
                <a:gd name="T111" fmla="*/ 136 h 680"/>
                <a:gd name="T112" fmla="*/ 1598 w 1877"/>
                <a:gd name="T113" fmla="*/ 557 h 680"/>
                <a:gd name="T114" fmla="*/ 1625 w 1877"/>
                <a:gd name="T115" fmla="*/ 300 h 680"/>
                <a:gd name="T116" fmla="*/ 1619 w 1877"/>
                <a:gd name="T117" fmla="*/ 345 h 680"/>
                <a:gd name="T118" fmla="*/ 1613 w 1877"/>
                <a:gd name="T119" fmla="*/ 409 h 680"/>
                <a:gd name="T120" fmla="*/ 1593 w 1877"/>
                <a:gd name="T121" fmla="*/ 448 h 680"/>
                <a:gd name="T122" fmla="*/ 1683 w 1877"/>
                <a:gd name="T123" fmla="*/ 516 h 680"/>
                <a:gd name="T124" fmla="*/ 1779 w 1877"/>
                <a:gd name="T125" fmla="*/ 121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7" h="680">
                  <a:moveTo>
                    <a:pt x="1876" y="645"/>
                  </a:moveTo>
                  <a:cubicBezTo>
                    <a:pt x="1874" y="635"/>
                    <a:pt x="1873" y="614"/>
                    <a:pt x="1873" y="597"/>
                  </a:cubicBezTo>
                  <a:cubicBezTo>
                    <a:pt x="1873" y="587"/>
                    <a:pt x="1873" y="575"/>
                    <a:pt x="1872" y="570"/>
                  </a:cubicBezTo>
                  <a:cubicBezTo>
                    <a:pt x="1870" y="548"/>
                    <a:pt x="1869" y="530"/>
                    <a:pt x="1868" y="507"/>
                  </a:cubicBezTo>
                  <a:cubicBezTo>
                    <a:pt x="1868" y="494"/>
                    <a:pt x="1867" y="482"/>
                    <a:pt x="1867" y="481"/>
                  </a:cubicBezTo>
                  <a:cubicBezTo>
                    <a:pt x="1866" y="480"/>
                    <a:pt x="1866" y="465"/>
                    <a:pt x="1866" y="447"/>
                  </a:cubicBezTo>
                  <a:cubicBezTo>
                    <a:pt x="1866" y="429"/>
                    <a:pt x="1865" y="407"/>
                    <a:pt x="1865" y="399"/>
                  </a:cubicBezTo>
                  <a:cubicBezTo>
                    <a:pt x="1865" y="390"/>
                    <a:pt x="1864" y="372"/>
                    <a:pt x="1864" y="359"/>
                  </a:cubicBezTo>
                  <a:cubicBezTo>
                    <a:pt x="1864" y="346"/>
                    <a:pt x="1869" y="176"/>
                    <a:pt x="1870" y="175"/>
                  </a:cubicBezTo>
                  <a:cubicBezTo>
                    <a:pt x="1872" y="170"/>
                    <a:pt x="1865" y="156"/>
                    <a:pt x="1859" y="153"/>
                  </a:cubicBezTo>
                  <a:cubicBezTo>
                    <a:pt x="1856" y="152"/>
                    <a:pt x="1856" y="151"/>
                    <a:pt x="1856" y="149"/>
                  </a:cubicBezTo>
                  <a:cubicBezTo>
                    <a:pt x="1856" y="148"/>
                    <a:pt x="1856" y="147"/>
                    <a:pt x="1854" y="147"/>
                  </a:cubicBezTo>
                  <a:cubicBezTo>
                    <a:pt x="1853" y="147"/>
                    <a:pt x="1852" y="147"/>
                    <a:pt x="1852" y="140"/>
                  </a:cubicBezTo>
                  <a:cubicBezTo>
                    <a:pt x="1852" y="135"/>
                    <a:pt x="1852" y="132"/>
                    <a:pt x="1851" y="130"/>
                  </a:cubicBezTo>
                  <a:cubicBezTo>
                    <a:pt x="1848" y="125"/>
                    <a:pt x="1845" y="128"/>
                    <a:pt x="1845" y="136"/>
                  </a:cubicBezTo>
                  <a:cubicBezTo>
                    <a:pt x="1845" y="138"/>
                    <a:pt x="1844" y="139"/>
                    <a:pt x="1844" y="138"/>
                  </a:cubicBezTo>
                  <a:cubicBezTo>
                    <a:pt x="1843" y="137"/>
                    <a:pt x="1842" y="134"/>
                    <a:pt x="1842" y="130"/>
                  </a:cubicBezTo>
                  <a:cubicBezTo>
                    <a:pt x="1842" y="126"/>
                    <a:pt x="1842" y="123"/>
                    <a:pt x="1842" y="123"/>
                  </a:cubicBezTo>
                  <a:cubicBezTo>
                    <a:pt x="1841" y="122"/>
                    <a:pt x="1839" y="122"/>
                    <a:pt x="1836" y="122"/>
                  </a:cubicBezTo>
                  <a:cubicBezTo>
                    <a:pt x="1831" y="121"/>
                    <a:pt x="1829" y="118"/>
                    <a:pt x="1832" y="116"/>
                  </a:cubicBezTo>
                  <a:cubicBezTo>
                    <a:pt x="1834" y="114"/>
                    <a:pt x="1834" y="111"/>
                    <a:pt x="1831" y="111"/>
                  </a:cubicBezTo>
                  <a:cubicBezTo>
                    <a:pt x="1831" y="111"/>
                    <a:pt x="1830" y="110"/>
                    <a:pt x="1831" y="109"/>
                  </a:cubicBezTo>
                  <a:cubicBezTo>
                    <a:pt x="1831" y="107"/>
                    <a:pt x="1831" y="106"/>
                    <a:pt x="1829" y="105"/>
                  </a:cubicBezTo>
                  <a:cubicBezTo>
                    <a:pt x="1827" y="105"/>
                    <a:pt x="1825" y="104"/>
                    <a:pt x="1823" y="104"/>
                  </a:cubicBezTo>
                  <a:cubicBezTo>
                    <a:pt x="1821" y="104"/>
                    <a:pt x="1821" y="104"/>
                    <a:pt x="1820" y="101"/>
                  </a:cubicBezTo>
                  <a:cubicBezTo>
                    <a:pt x="1820" y="99"/>
                    <a:pt x="1818" y="96"/>
                    <a:pt x="1817" y="95"/>
                  </a:cubicBezTo>
                  <a:cubicBezTo>
                    <a:pt x="1815" y="93"/>
                    <a:pt x="1814" y="92"/>
                    <a:pt x="1815" y="91"/>
                  </a:cubicBezTo>
                  <a:cubicBezTo>
                    <a:pt x="1816" y="90"/>
                    <a:pt x="1816" y="89"/>
                    <a:pt x="1813" y="88"/>
                  </a:cubicBezTo>
                  <a:cubicBezTo>
                    <a:pt x="1809" y="87"/>
                    <a:pt x="1804" y="86"/>
                    <a:pt x="1802" y="87"/>
                  </a:cubicBezTo>
                  <a:cubicBezTo>
                    <a:pt x="1799" y="89"/>
                    <a:pt x="1775" y="85"/>
                    <a:pt x="1774" y="82"/>
                  </a:cubicBezTo>
                  <a:cubicBezTo>
                    <a:pt x="1773" y="80"/>
                    <a:pt x="1769" y="80"/>
                    <a:pt x="1765" y="81"/>
                  </a:cubicBezTo>
                  <a:cubicBezTo>
                    <a:pt x="1763" y="82"/>
                    <a:pt x="1755" y="83"/>
                    <a:pt x="1746" y="84"/>
                  </a:cubicBezTo>
                  <a:cubicBezTo>
                    <a:pt x="1730" y="86"/>
                    <a:pt x="1730" y="86"/>
                    <a:pt x="1725" y="89"/>
                  </a:cubicBezTo>
                  <a:cubicBezTo>
                    <a:pt x="1718" y="94"/>
                    <a:pt x="1711" y="104"/>
                    <a:pt x="1712" y="107"/>
                  </a:cubicBezTo>
                  <a:cubicBezTo>
                    <a:pt x="1714" y="108"/>
                    <a:pt x="1704" y="119"/>
                    <a:pt x="1701" y="119"/>
                  </a:cubicBezTo>
                  <a:cubicBezTo>
                    <a:pt x="1700" y="119"/>
                    <a:pt x="1699" y="118"/>
                    <a:pt x="1698" y="117"/>
                  </a:cubicBezTo>
                  <a:cubicBezTo>
                    <a:pt x="1697" y="115"/>
                    <a:pt x="1696" y="114"/>
                    <a:pt x="1696" y="114"/>
                  </a:cubicBezTo>
                  <a:cubicBezTo>
                    <a:pt x="1695" y="113"/>
                    <a:pt x="1695" y="112"/>
                    <a:pt x="1695" y="111"/>
                  </a:cubicBezTo>
                  <a:cubicBezTo>
                    <a:pt x="1696" y="108"/>
                    <a:pt x="1694" y="107"/>
                    <a:pt x="1684" y="105"/>
                  </a:cubicBezTo>
                  <a:cubicBezTo>
                    <a:pt x="1679" y="104"/>
                    <a:pt x="1678" y="103"/>
                    <a:pt x="1678" y="102"/>
                  </a:cubicBezTo>
                  <a:cubicBezTo>
                    <a:pt x="1678" y="101"/>
                    <a:pt x="1679" y="89"/>
                    <a:pt x="1679" y="76"/>
                  </a:cubicBezTo>
                  <a:cubicBezTo>
                    <a:pt x="1679" y="57"/>
                    <a:pt x="1679" y="52"/>
                    <a:pt x="1678" y="51"/>
                  </a:cubicBezTo>
                  <a:cubicBezTo>
                    <a:pt x="1676" y="50"/>
                    <a:pt x="1675" y="51"/>
                    <a:pt x="1676" y="52"/>
                  </a:cubicBezTo>
                  <a:cubicBezTo>
                    <a:pt x="1677" y="53"/>
                    <a:pt x="1677" y="53"/>
                    <a:pt x="1676" y="54"/>
                  </a:cubicBezTo>
                  <a:cubicBezTo>
                    <a:pt x="1675" y="55"/>
                    <a:pt x="1675" y="60"/>
                    <a:pt x="1675" y="79"/>
                  </a:cubicBezTo>
                  <a:cubicBezTo>
                    <a:pt x="1675" y="104"/>
                    <a:pt x="1675" y="104"/>
                    <a:pt x="1675" y="104"/>
                  </a:cubicBezTo>
                  <a:cubicBezTo>
                    <a:pt x="1665" y="103"/>
                    <a:pt x="1665" y="103"/>
                    <a:pt x="1665" y="103"/>
                  </a:cubicBezTo>
                  <a:cubicBezTo>
                    <a:pt x="1659" y="103"/>
                    <a:pt x="1652" y="103"/>
                    <a:pt x="1649" y="102"/>
                  </a:cubicBezTo>
                  <a:cubicBezTo>
                    <a:pt x="1642" y="100"/>
                    <a:pt x="1629" y="100"/>
                    <a:pt x="1625" y="102"/>
                  </a:cubicBezTo>
                  <a:cubicBezTo>
                    <a:pt x="1623" y="102"/>
                    <a:pt x="1623" y="103"/>
                    <a:pt x="1623" y="105"/>
                  </a:cubicBezTo>
                  <a:cubicBezTo>
                    <a:pt x="1623" y="107"/>
                    <a:pt x="1623" y="107"/>
                    <a:pt x="1616" y="107"/>
                  </a:cubicBezTo>
                  <a:cubicBezTo>
                    <a:pt x="1609" y="107"/>
                    <a:pt x="1608" y="108"/>
                    <a:pt x="1607" y="110"/>
                  </a:cubicBezTo>
                  <a:cubicBezTo>
                    <a:pt x="1605" y="112"/>
                    <a:pt x="1600" y="114"/>
                    <a:pt x="1600" y="112"/>
                  </a:cubicBezTo>
                  <a:cubicBezTo>
                    <a:pt x="1600" y="107"/>
                    <a:pt x="1596" y="110"/>
                    <a:pt x="1588" y="120"/>
                  </a:cubicBezTo>
                  <a:cubicBezTo>
                    <a:pt x="1584" y="125"/>
                    <a:pt x="1580" y="130"/>
                    <a:pt x="1579" y="131"/>
                  </a:cubicBezTo>
                  <a:cubicBezTo>
                    <a:pt x="1578" y="132"/>
                    <a:pt x="1577" y="133"/>
                    <a:pt x="1577" y="134"/>
                  </a:cubicBezTo>
                  <a:cubicBezTo>
                    <a:pt x="1577" y="135"/>
                    <a:pt x="1576" y="137"/>
                    <a:pt x="1574" y="139"/>
                  </a:cubicBezTo>
                  <a:cubicBezTo>
                    <a:pt x="1572" y="143"/>
                    <a:pt x="1572" y="143"/>
                    <a:pt x="1573" y="150"/>
                  </a:cubicBezTo>
                  <a:cubicBezTo>
                    <a:pt x="1574" y="159"/>
                    <a:pt x="1574" y="214"/>
                    <a:pt x="1573" y="228"/>
                  </a:cubicBezTo>
                  <a:cubicBezTo>
                    <a:pt x="1572" y="233"/>
                    <a:pt x="1572" y="242"/>
                    <a:pt x="1571" y="249"/>
                  </a:cubicBezTo>
                  <a:cubicBezTo>
                    <a:pt x="1571" y="272"/>
                    <a:pt x="1570" y="378"/>
                    <a:pt x="1571" y="449"/>
                  </a:cubicBezTo>
                  <a:cubicBezTo>
                    <a:pt x="1571" y="515"/>
                    <a:pt x="1571" y="520"/>
                    <a:pt x="1569" y="520"/>
                  </a:cubicBezTo>
                  <a:cubicBezTo>
                    <a:pt x="1568" y="520"/>
                    <a:pt x="1564" y="525"/>
                    <a:pt x="1564" y="526"/>
                  </a:cubicBezTo>
                  <a:cubicBezTo>
                    <a:pt x="1564" y="528"/>
                    <a:pt x="1566" y="527"/>
                    <a:pt x="1568" y="526"/>
                  </a:cubicBezTo>
                  <a:cubicBezTo>
                    <a:pt x="1570" y="523"/>
                    <a:pt x="1572" y="524"/>
                    <a:pt x="1572" y="527"/>
                  </a:cubicBezTo>
                  <a:cubicBezTo>
                    <a:pt x="1572" y="529"/>
                    <a:pt x="1571" y="530"/>
                    <a:pt x="1569" y="531"/>
                  </a:cubicBezTo>
                  <a:cubicBezTo>
                    <a:pt x="1568" y="532"/>
                    <a:pt x="1567" y="533"/>
                    <a:pt x="1567" y="534"/>
                  </a:cubicBezTo>
                  <a:cubicBezTo>
                    <a:pt x="1567" y="536"/>
                    <a:pt x="1567" y="536"/>
                    <a:pt x="1570" y="535"/>
                  </a:cubicBezTo>
                  <a:cubicBezTo>
                    <a:pt x="1571" y="534"/>
                    <a:pt x="1572" y="534"/>
                    <a:pt x="1572" y="538"/>
                  </a:cubicBezTo>
                  <a:cubicBezTo>
                    <a:pt x="1572" y="541"/>
                    <a:pt x="1571" y="541"/>
                    <a:pt x="1568" y="543"/>
                  </a:cubicBezTo>
                  <a:cubicBezTo>
                    <a:pt x="1566" y="544"/>
                    <a:pt x="1565" y="545"/>
                    <a:pt x="1565" y="546"/>
                  </a:cubicBezTo>
                  <a:cubicBezTo>
                    <a:pt x="1565" y="548"/>
                    <a:pt x="1568" y="548"/>
                    <a:pt x="1570" y="546"/>
                  </a:cubicBezTo>
                  <a:cubicBezTo>
                    <a:pt x="1571" y="545"/>
                    <a:pt x="1571" y="545"/>
                    <a:pt x="1572" y="548"/>
                  </a:cubicBezTo>
                  <a:cubicBezTo>
                    <a:pt x="1573" y="550"/>
                    <a:pt x="1572" y="551"/>
                    <a:pt x="1569" y="553"/>
                  </a:cubicBezTo>
                  <a:cubicBezTo>
                    <a:pt x="1566" y="555"/>
                    <a:pt x="1566" y="555"/>
                    <a:pt x="1566" y="565"/>
                  </a:cubicBezTo>
                  <a:cubicBezTo>
                    <a:pt x="1566" y="576"/>
                    <a:pt x="1566" y="576"/>
                    <a:pt x="1566" y="576"/>
                  </a:cubicBezTo>
                  <a:cubicBezTo>
                    <a:pt x="1562" y="581"/>
                    <a:pt x="1562" y="581"/>
                    <a:pt x="1562" y="581"/>
                  </a:cubicBezTo>
                  <a:cubicBezTo>
                    <a:pt x="1560" y="583"/>
                    <a:pt x="1558" y="586"/>
                    <a:pt x="1557" y="586"/>
                  </a:cubicBezTo>
                  <a:cubicBezTo>
                    <a:pt x="1555" y="587"/>
                    <a:pt x="1555" y="589"/>
                    <a:pt x="1557" y="590"/>
                  </a:cubicBezTo>
                  <a:cubicBezTo>
                    <a:pt x="1557" y="590"/>
                    <a:pt x="1559" y="590"/>
                    <a:pt x="1561" y="590"/>
                  </a:cubicBezTo>
                  <a:cubicBezTo>
                    <a:pt x="1562" y="589"/>
                    <a:pt x="1564" y="589"/>
                    <a:pt x="1564" y="589"/>
                  </a:cubicBezTo>
                  <a:cubicBezTo>
                    <a:pt x="1565" y="590"/>
                    <a:pt x="1563" y="594"/>
                    <a:pt x="1561" y="599"/>
                  </a:cubicBezTo>
                  <a:cubicBezTo>
                    <a:pt x="1557" y="606"/>
                    <a:pt x="1556" y="608"/>
                    <a:pt x="1557" y="610"/>
                  </a:cubicBezTo>
                  <a:cubicBezTo>
                    <a:pt x="1558" y="613"/>
                    <a:pt x="1559" y="614"/>
                    <a:pt x="1563" y="615"/>
                  </a:cubicBezTo>
                  <a:cubicBezTo>
                    <a:pt x="1564" y="616"/>
                    <a:pt x="1564" y="616"/>
                    <a:pt x="1562" y="618"/>
                  </a:cubicBezTo>
                  <a:cubicBezTo>
                    <a:pt x="1560" y="622"/>
                    <a:pt x="1557" y="631"/>
                    <a:pt x="1557" y="634"/>
                  </a:cubicBezTo>
                  <a:cubicBezTo>
                    <a:pt x="1557" y="637"/>
                    <a:pt x="1565" y="639"/>
                    <a:pt x="1568" y="637"/>
                  </a:cubicBezTo>
                  <a:cubicBezTo>
                    <a:pt x="1569" y="636"/>
                    <a:pt x="1570" y="636"/>
                    <a:pt x="1570" y="636"/>
                  </a:cubicBezTo>
                  <a:cubicBezTo>
                    <a:pt x="1571" y="636"/>
                    <a:pt x="1570" y="638"/>
                    <a:pt x="1569" y="640"/>
                  </a:cubicBezTo>
                  <a:cubicBezTo>
                    <a:pt x="1567" y="641"/>
                    <a:pt x="1567" y="643"/>
                    <a:pt x="1569" y="645"/>
                  </a:cubicBezTo>
                  <a:cubicBezTo>
                    <a:pt x="1571" y="646"/>
                    <a:pt x="1571" y="647"/>
                    <a:pt x="1569" y="648"/>
                  </a:cubicBezTo>
                  <a:cubicBezTo>
                    <a:pt x="1568" y="650"/>
                    <a:pt x="1567" y="650"/>
                    <a:pt x="1562" y="649"/>
                  </a:cubicBezTo>
                  <a:cubicBezTo>
                    <a:pt x="1555" y="649"/>
                    <a:pt x="1555" y="648"/>
                    <a:pt x="1554" y="644"/>
                  </a:cubicBezTo>
                  <a:cubicBezTo>
                    <a:pt x="1553" y="642"/>
                    <a:pt x="1552" y="637"/>
                    <a:pt x="1551" y="633"/>
                  </a:cubicBezTo>
                  <a:cubicBezTo>
                    <a:pt x="1550" y="627"/>
                    <a:pt x="1550" y="619"/>
                    <a:pt x="1550" y="608"/>
                  </a:cubicBezTo>
                  <a:cubicBezTo>
                    <a:pt x="1549" y="592"/>
                    <a:pt x="1549" y="592"/>
                    <a:pt x="1549" y="592"/>
                  </a:cubicBezTo>
                  <a:cubicBezTo>
                    <a:pt x="1547" y="589"/>
                    <a:pt x="1547" y="589"/>
                    <a:pt x="1547" y="589"/>
                  </a:cubicBezTo>
                  <a:cubicBezTo>
                    <a:pt x="1544" y="586"/>
                    <a:pt x="1544" y="586"/>
                    <a:pt x="1544" y="586"/>
                  </a:cubicBezTo>
                  <a:cubicBezTo>
                    <a:pt x="1530" y="587"/>
                    <a:pt x="1530" y="587"/>
                    <a:pt x="1530" y="587"/>
                  </a:cubicBezTo>
                  <a:cubicBezTo>
                    <a:pt x="1520" y="587"/>
                    <a:pt x="1515" y="587"/>
                    <a:pt x="1514" y="586"/>
                  </a:cubicBezTo>
                  <a:cubicBezTo>
                    <a:pt x="1513" y="585"/>
                    <a:pt x="1512" y="585"/>
                    <a:pt x="1510" y="586"/>
                  </a:cubicBezTo>
                  <a:cubicBezTo>
                    <a:pt x="1504" y="588"/>
                    <a:pt x="1503" y="587"/>
                    <a:pt x="1502" y="576"/>
                  </a:cubicBezTo>
                  <a:cubicBezTo>
                    <a:pt x="1501" y="567"/>
                    <a:pt x="1501" y="565"/>
                    <a:pt x="1502" y="563"/>
                  </a:cubicBezTo>
                  <a:cubicBezTo>
                    <a:pt x="1505" y="558"/>
                    <a:pt x="1506" y="559"/>
                    <a:pt x="1507" y="565"/>
                  </a:cubicBezTo>
                  <a:cubicBezTo>
                    <a:pt x="1507" y="571"/>
                    <a:pt x="1508" y="573"/>
                    <a:pt x="1510" y="572"/>
                  </a:cubicBezTo>
                  <a:cubicBezTo>
                    <a:pt x="1511" y="571"/>
                    <a:pt x="1511" y="568"/>
                    <a:pt x="1510" y="560"/>
                  </a:cubicBezTo>
                  <a:cubicBezTo>
                    <a:pt x="1510" y="549"/>
                    <a:pt x="1508" y="546"/>
                    <a:pt x="1505" y="547"/>
                  </a:cubicBezTo>
                  <a:cubicBezTo>
                    <a:pt x="1503" y="548"/>
                    <a:pt x="1503" y="551"/>
                    <a:pt x="1505" y="553"/>
                  </a:cubicBezTo>
                  <a:cubicBezTo>
                    <a:pt x="1508" y="555"/>
                    <a:pt x="1507" y="557"/>
                    <a:pt x="1503" y="558"/>
                  </a:cubicBezTo>
                  <a:cubicBezTo>
                    <a:pt x="1500" y="559"/>
                    <a:pt x="1499" y="559"/>
                    <a:pt x="1497" y="557"/>
                  </a:cubicBezTo>
                  <a:cubicBezTo>
                    <a:pt x="1495" y="554"/>
                    <a:pt x="1495" y="554"/>
                    <a:pt x="1492" y="555"/>
                  </a:cubicBezTo>
                  <a:cubicBezTo>
                    <a:pt x="1489" y="556"/>
                    <a:pt x="1489" y="557"/>
                    <a:pt x="1488" y="559"/>
                  </a:cubicBezTo>
                  <a:cubicBezTo>
                    <a:pt x="1488" y="562"/>
                    <a:pt x="1490" y="565"/>
                    <a:pt x="1492" y="564"/>
                  </a:cubicBezTo>
                  <a:cubicBezTo>
                    <a:pt x="1494" y="563"/>
                    <a:pt x="1494" y="562"/>
                    <a:pt x="1493" y="561"/>
                  </a:cubicBezTo>
                  <a:cubicBezTo>
                    <a:pt x="1493" y="559"/>
                    <a:pt x="1494" y="559"/>
                    <a:pt x="1496" y="561"/>
                  </a:cubicBezTo>
                  <a:cubicBezTo>
                    <a:pt x="1496" y="561"/>
                    <a:pt x="1496" y="563"/>
                    <a:pt x="1497" y="564"/>
                  </a:cubicBezTo>
                  <a:cubicBezTo>
                    <a:pt x="1497" y="565"/>
                    <a:pt x="1497" y="569"/>
                    <a:pt x="1498" y="573"/>
                  </a:cubicBezTo>
                  <a:cubicBezTo>
                    <a:pt x="1498" y="576"/>
                    <a:pt x="1499" y="581"/>
                    <a:pt x="1499" y="583"/>
                  </a:cubicBezTo>
                  <a:cubicBezTo>
                    <a:pt x="1499" y="586"/>
                    <a:pt x="1499" y="586"/>
                    <a:pt x="1497" y="586"/>
                  </a:cubicBezTo>
                  <a:cubicBezTo>
                    <a:pt x="1495" y="586"/>
                    <a:pt x="1494" y="586"/>
                    <a:pt x="1494" y="585"/>
                  </a:cubicBezTo>
                  <a:cubicBezTo>
                    <a:pt x="1493" y="584"/>
                    <a:pt x="1492" y="583"/>
                    <a:pt x="1491" y="584"/>
                  </a:cubicBezTo>
                  <a:cubicBezTo>
                    <a:pt x="1489" y="584"/>
                    <a:pt x="1482" y="582"/>
                    <a:pt x="1476" y="578"/>
                  </a:cubicBezTo>
                  <a:cubicBezTo>
                    <a:pt x="1473" y="577"/>
                    <a:pt x="1473" y="577"/>
                    <a:pt x="1467" y="580"/>
                  </a:cubicBezTo>
                  <a:cubicBezTo>
                    <a:pt x="1464" y="581"/>
                    <a:pt x="1460" y="583"/>
                    <a:pt x="1460" y="583"/>
                  </a:cubicBezTo>
                  <a:cubicBezTo>
                    <a:pt x="1459" y="583"/>
                    <a:pt x="1459" y="584"/>
                    <a:pt x="1459" y="589"/>
                  </a:cubicBezTo>
                  <a:cubicBezTo>
                    <a:pt x="1459" y="592"/>
                    <a:pt x="1459" y="597"/>
                    <a:pt x="1458" y="601"/>
                  </a:cubicBezTo>
                  <a:cubicBezTo>
                    <a:pt x="1458" y="607"/>
                    <a:pt x="1458" y="607"/>
                    <a:pt x="1458" y="607"/>
                  </a:cubicBezTo>
                  <a:cubicBezTo>
                    <a:pt x="1448" y="607"/>
                    <a:pt x="1448" y="607"/>
                    <a:pt x="1448" y="607"/>
                  </a:cubicBezTo>
                  <a:cubicBezTo>
                    <a:pt x="1440" y="607"/>
                    <a:pt x="1438" y="607"/>
                    <a:pt x="1439" y="608"/>
                  </a:cubicBezTo>
                  <a:cubicBezTo>
                    <a:pt x="1440" y="609"/>
                    <a:pt x="1444" y="609"/>
                    <a:pt x="1449" y="610"/>
                  </a:cubicBezTo>
                  <a:cubicBezTo>
                    <a:pt x="1457" y="610"/>
                    <a:pt x="1458" y="610"/>
                    <a:pt x="1459" y="612"/>
                  </a:cubicBezTo>
                  <a:cubicBezTo>
                    <a:pt x="1459" y="613"/>
                    <a:pt x="1458" y="613"/>
                    <a:pt x="1453" y="613"/>
                  </a:cubicBezTo>
                  <a:cubicBezTo>
                    <a:pt x="1449" y="613"/>
                    <a:pt x="1445" y="614"/>
                    <a:pt x="1444" y="614"/>
                  </a:cubicBezTo>
                  <a:cubicBezTo>
                    <a:pt x="1441" y="614"/>
                    <a:pt x="1441" y="614"/>
                    <a:pt x="1441" y="613"/>
                  </a:cubicBezTo>
                  <a:cubicBezTo>
                    <a:pt x="1441" y="613"/>
                    <a:pt x="1440" y="612"/>
                    <a:pt x="1439" y="611"/>
                  </a:cubicBezTo>
                  <a:cubicBezTo>
                    <a:pt x="1438" y="610"/>
                    <a:pt x="1438" y="608"/>
                    <a:pt x="1438" y="601"/>
                  </a:cubicBezTo>
                  <a:cubicBezTo>
                    <a:pt x="1438" y="585"/>
                    <a:pt x="1438" y="584"/>
                    <a:pt x="1437" y="576"/>
                  </a:cubicBezTo>
                  <a:cubicBezTo>
                    <a:pt x="1435" y="564"/>
                    <a:pt x="1434" y="487"/>
                    <a:pt x="1435" y="487"/>
                  </a:cubicBezTo>
                  <a:cubicBezTo>
                    <a:pt x="1436" y="487"/>
                    <a:pt x="1436" y="485"/>
                    <a:pt x="1436" y="482"/>
                  </a:cubicBezTo>
                  <a:cubicBezTo>
                    <a:pt x="1436" y="477"/>
                    <a:pt x="1433" y="472"/>
                    <a:pt x="1430" y="473"/>
                  </a:cubicBezTo>
                  <a:cubicBezTo>
                    <a:pt x="1428" y="473"/>
                    <a:pt x="1426" y="475"/>
                    <a:pt x="1429" y="475"/>
                  </a:cubicBezTo>
                  <a:cubicBezTo>
                    <a:pt x="1429" y="475"/>
                    <a:pt x="1431" y="476"/>
                    <a:pt x="1431" y="477"/>
                  </a:cubicBezTo>
                  <a:cubicBezTo>
                    <a:pt x="1433" y="479"/>
                    <a:pt x="1433" y="479"/>
                    <a:pt x="1431" y="480"/>
                  </a:cubicBezTo>
                  <a:cubicBezTo>
                    <a:pt x="1428" y="482"/>
                    <a:pt x="1427" y="488"/>
                    <a:pt x="1428" y="500"/>
                  </a:cubicBezTo>
                  <a:cubicBezTo>
                    <a:pt x="1429" y="506"/>
                    <a:pt x="1429" y="527"/>
                    <a:pt x="1430" y="548"/>
                  </a:cubicBezTo>
                  <a:cubicBezTo>
                    <a:pt x="1430" y="583"/>
                    <a:pt x="1430" y="585"/>
                    <a:pt x="1432" y="589"/>
                  </a:cubicBezTo>
                  <a:cubicBezTo>
                    <a:pt x="1434" y="592"/>
                    <a:pt x="1434" y="595"/>
                    <a:pt x="1435" y="608"/>
                  </a:cubicBezTo>
                  <a:cubicBezTo>
                    <a:pt x="1435" y="624"/>
                    <a:pt x="1435" y="624"/>
                    <a:pt x="1435" y="624"/>
                  </a:cubicBezTo>
                  <a:cubicBezTo>
                    <a:pt x="1432" y="625"/>
                    <a:pt x="1432" y="625"/>
                    <a:pt x="1432" y="625"/>
                  </a:cubicBezTo>
                  <a:cubicBezTo>
                    <a:pt x="1428" y="626"/>
                    <a:pt x="1428" y="628"/>
                    <a:pt x="1432" y="628"/>
                  </a:cubicBezTo>
                  <a:cubicBezTo>
                    <a:pt x="1435" y="628"/>
                    <a:pt x="1435" y="628"/>
                    <a:pt x="1435" y="628"/>
                  </a:cubicBezTo>
                  <a:cubicBezTo>
                    <a:pt x="1435" y="638"/>
                    <a:pt x="1435" y="638"/>
                    <a:pt x="1435" y="638"/>
                  </a:cubicBezTo>
                  <a:cubicBezTo>
                    <a:pt x="1436" y="647"/>
                    <a:pt x="1436" y="647"/>
                    <a:pt x="1436" y="647"/>
                  </a:cubicBezTo>
                  <a:cubicBezTo>
                    <a:pt x="1431" y="647"/>
                    <a:pt x="1431" y="647"/>
                    <a:pt x="1431" y="647"/>
                  </a:cubicBezTo>
                  <a:cubicBezTo>
                    <a:pt x="1429" y="647"/>
                    <a:pt x="1426" y="648"/>
                    <a:pt x="1426" y="648"/>
                  </a:cubicBezTo>
                  <a:cubicBezTo>
                    <a:pt x="1424" y="650"/>
                    <a:pt x="1425" y="651"/>
                    <a:pt x="1430" y="651"/>
                  </a:cubicBezTo>
                  <a:cubicBezTo>
                    <a:pt x="1435" y="651"/>
                    <a:pt x="1436" y="652"/>
                    <a:pt x="1436" y="656"/>
                  </a:cubicBezTo>
                  <a:cubicBezTo>
                    <a:pt x="1437" y="660"/>
                    <a:pt x="1437" y="660"/>
                    <a:pt x="1437" y="660"/>
                  </a:cubicBezTo>
                  <a:cubicBezTo>
                    <a:pt x="1425" y="660"/>
                    <a:pt x="1425" y="660"/>
                    <a:pt x="1425" y="660"/>
                  </a:cubicBezTo>
                  <a:cubicBezTo>
                    <a:pt x="1414" y="660"/>
                    <a:pt x="1394" y="658"/>
                    <a:pt x="1390" y="657"/>
                  </a:cubicBezTo>
                  <a:cubicBezTo>
                    <a:pt x="1389" y="657"/>
                    <a:pt x="1397" y="657"/>
                    <a:pt x="1407" y="657"/>
                  </a:cubicBezTo>
                  <a:cubicBezTo>
                    <a:pt x="1418" y="657"/>
                    <a:pt x="1424" y="656"/>
                    <a:pt x="1423" y="656"/>
                  </a:cubicBezTo>
                  <a:cubicBezTo>
                    <a:pt x="1422" y="655"/>
                    <a:pt x="1418" y="655"/>
                    <a:pt x="1415" y="655"/>
                  </a:cubicBezTo>
                  <a:cubicBezTo>
                    <a:pt x="1408" y="655"/>
                    <a:pt x="1408" y="655"/>
                    <a:pt x="1407" y="652"/>
                  </a:cubicBezTo>
                  <a:cubicBezTo>
                    <a:pt x="1406" y="650"/>
                    <a:pt x="1405" y="648"/>
                    <a:pt x="1406" y="647"/>
                  </a:cubicBezTo>
                  <a:cubicBezTo>
                    <a:pt x="1406" y="645"/>
                    <a:pt x="1406" y="643"/>
                    <a:pt x="1405" y="641"/>
                  </a:cubicBezTo>
                  <a:cubicBezTo>
                    <a:pt x="1404" y="636"/>
                    <a:pt x="1403" y="618"/>
                    <a:pt x="1404" y="615"/>
                  </a:cubicBezTo>
                  <a:cubicBezTo>
                    <a:pt x="1405" y="614"/>
                    <a:pt x="1405" y="612"/>
                    <a:pt x="1404" y="611"/>
                  </a:cubicBezTo>
                  <a:cubicBezTo>
                    <a:pt x="1403" y="610"/>
                    <a:pt x="1402" y="605"/>
                    <a:pt x="1401" y="589"/>
                  </a:cubicBezTo>
                  <a:cubicBezTo>
                    <a:pt x="1400" y="577"/>
                    <a:pt x="1400" y="564"/>
                    <a:pt x="1400" y="561"/>
                  </a:cubicBezTo>
                  <a:cubicBezTo>
                    <a:pt x="1400" y="554"/>
                    <a:pt x="1400" y="554"/>
                    <a:pt x="1402" y="554"/>
                  </a:cubicBezTo>
                  <a:cubicBezTo>
                    <a:pt x="1404" y="554"/>
                    <a:pt x="1405" y="554"/>
                    <a:pt x="1405" y="555"/>
                  </a:cubicBezTo>
                  <a:cubicBezTo>
                    <a:pt x="1405" y="555"/>
                    <a:pt x="1406" y="567"/>
                    <a:pt x="1406" y="581"/>
                  </a:cubicBezTo>
                  <a:cubicBezTo>
                    <a:pt x="1408" y="634"/>
                    <a:pt x="1408" y="640"/>
                    <a:pt x="1410" y="643"/>
                  </a:cubicBezTo>
                  <a:cubicBezTo>
                    <a:pt x="1413" y="649"/>
                    <a:pt x="1414" y="647"/>
                    <a:pt x="1414" y="632"/>
                  </a:cubicBezTo>
                  <a:cubicBezTo>
                    <a:pt x="1414" y="620"/>
                    <a:pt x="1414" y="618"/>
                    <a:pt x="1413" y="620"/>
                  </a:cubicBezTo>
                  <a:cubicBezTo>
                    <a:pt x="1412" y="621"/>
                    <a:pt x="1412" y="623"/>
                    <a:pt x="1412" y="624"/>
                  </a:cubicBezTo>
                  <a:cubicBezTo>
                    <a:pt x="1412" y="625"/>
                    <a:pt x="1411" y="626"/>
                    <a:pt x="1411" y="626"/>
                  </a:cubicBezTo>
                  <a:cubicBezTo>
                    <a:pt x="1410" y="626"/>
                    <a:pt x="1410" y="623"/>
                    <a:pt x="1410" y="618"/>
                  </a:cubicBezTo>
                  <a:cubicBezTo>
                    <a:pt x="1410" y="614"/>
                    <a:pt x="1410" y="602"/>
                    <a:pt x="1409" y="592"/>
                  </a:cubicBezTo>
                  <a:cubicBezTo>
                    <a:pt x="1409" y="571"/>
                    <a:pt x="1408" y="559"/>
                    <a:pt x="1408" y="556"/>
                  </a:cubicBezTo>
                  <a:cubicBezTo>
                    <a:pt x="1409" y="554"/>
                    <a:pt x="1409" y="554"/>
                    <a:pt x="1412" y="554"/>
                  </a:cubicBezTo>
                  <a:cubicBezTo>
                    <a:pt x="1413" y="554"/>
                    <a:pt x="1415" y="554"/>
                    <a:pt x="1416" y="555"/>
                  </a:cubicBezTo>
                  <a:cubicBezTo>
                    <a:pt x="1417" y="555"/>
                    <a:pt x="1417" y="569"/>
                    <a:pt x="1418" y="601"/>
                  </a:cubicBezTo>
                  <a:cubicBezTo>
                    <a:pt x="1418" y="625"/>
                    <a:pt x="1419" y="647"/>
                    <a:pt x="1419" y="649"/>
                  </a:cubicBezTo>
                  <a:cubicBezTo>
                    <a:pt x="1420" y="651"/>
                    <a:pt x="1421" y="652"/>
                    <a:pt x="1422" y="653"/>
                  </a:cubicBezTo>
                  <a:cubicBezTo>
                    <a:pt x="1423" y="653"/>
                    <a:pt x="1423" y="652"/>
                    <a:pt x="1422" y="649"/>
                  </a:cubicBezTo>
                  <a:cubicBezTo>
                    <a:pt x="1421" y="643"/>
                    <a:pt x="1420" y="621"/>
                    <a:pt x="1420" y="559"/>
                  </a:cubicBezTo>
                  <a:cubicBezTo>
                    <a:pt x="1419" y="502"/>
                    <a:pt x="1419" y="500"/>
                    <a:pt x="1421" y="500"/>
                  </a:cubicBezTo>
                  <a:cubicBezTo>
                    <a:pt x="1423" y="499"/>
                    <a:pt x="1423" y="496"/>
                    <a:pt x="1421" y="496"/>
                  </a:cubicBezTo>
                  <a:cubicBezTo>
                    <a:pt x="1419" y="495"/>
                    <a:pt x="1419" y="495"/>
                    <a:pt x="1419" y="491"/>
                  </a:cubicBezTo>
                  <a:cubicBezTo>
                    <a:pt x="1419" y="488"/>
                    <a:pt x="1419" y="487"/>
                    <a:pt x="1422" y="487"/>
                  </a:cubicBezTo>
                  <a:cubicBezTo>
                    <a:pt x="1425" y="487"/>
                    <a:pt x="1425" y="485"/>
                    <a:pt x="1422" y="485"/>
                  </a:cubicBezTo>
                  <a:cubicBezTo>
                    <a:pt x="1419" y="485"/>
                    <a:pt x="1419" y="485"/>
                    <a:pt x="1419" y="479"/>
                  </a:cubicBezTo>
                  <a:cubicBezTo>
                    <a:pt x="1419" y="473"/>
                    <a:pt x="1420" y="471"/>
                    <a:pt x="1422" y="473"/>
                  </a:cubicBezTo>
                  <a:cubicBezTo>
                    <a:pt x="1423" y="474"/>
                    <a:pt x="1424" y="474"/>
                    <a:pt x="1427" y="473"/>
                  </a:cubicBezTo>
                  <a:cubicBezTo>
                    <a:pt x="1430" y="471"/>
                    <a:pt x="1431" y="469"/>
                    <a:pt x="1427" y="469"/>
                  </a:cubicBezTo>
                  <a:cubicBezTo>
                    <a:pt x="1425" y="468"/>
                    <a:pt x="1425" y="467"/>
                    <a:pt x="1426" y="465"/>
                  </a:cubicBezTo>
                  <a:cubicBezTo>
                    <a:pt x="1427" y="464"/>
                    <a:pt x="1427" y="463"/>
                    <a:pt x="1426" y="462"/>
                  </a:cubicBezTo>
                  <a:cubicBezTo>
                    <a:pt x="1426" y="462"/>
                    <a:pt x="1425" y="453"/>
                    <a:pt x="1424" y="437"/>
                  </a:cubicBezTo>
                  <a:cubicBezTo>
                    <a:pt x="1424" y="423"/>
                    <a:pt x="1423" y="409"/>
                    <a:pt x="1423" y="406"/>
                  </a:cubicBezTo>
                  <a:cubicBezTo>
                    <a:pt x="1421" y="391"/>
                    <a:pt x="1421" y="375"/>
                    <a:pt x="1421" y="360"/>
                  </a:cubicBezTo>
                  <a:cubicBezTo>
                    <a:pt x="1421" y="345"/>
                    <a:pt x="1421" y="312"/>
                    <a:pt x="1420" y="296"/>
                  </a:cubicBezTo>
                  <a:cubicBezTo>
                    <a:pt x="1420" y="287"/>
                    <a:pt x="1419" y="273"/>
                    <a:pt x="1418" y="272"/>
                  </a:cubicBezTo>
                  <a:cubicBezTo>
                    <a:pt x="1418" y="272"/>
                    <a:pt x="1417" y="272"/>
                    <a:pt x="1416" y="273"/>
                  </a:cubicBezTo>
                  <a:cubicBezTo>
                    <a:pt x="1415" y="275"/>
                    <a:pt x="1414" y="275"/>
                    <a:pt x="1414" y="274"/>
                  </a:cubicBezTo>
                  <a:cubicBezTo>
                    <a:pt x="1413" y="273"/>
                    <a:pt x="1413" y="272"/>
                    <a:pt x="1414" y="272"/>
                  </a:cubicBezTo>
                  <a:cubicBezTo>
                    <a:pt x="1415" y="272"/>
                    <a:pt x="1415" y="268"/>
                    <a:pt x="1415" y="252"/>
                  </a:cubicBezTo>
                  <a:cubicBezTo>
                    <a:pt x="1415" y="240"/>
                    <a:pt x="1415" y="232"/>
                    <a:pt x="1414" y="231"/>
                  </a:cubicBezTo>
                  <a:cubicBezTo>
                    <a:pt x="1414" y="230"/>
                    <a:pt x="1413" y="228"/>
                    <a:pt x="1413" y="225"/>
                  </a:cubicBezTo>
                  <a:cubicBezTo>
                    <a:pt x="1412" y="219"/>
                    <a:pt x="1412" y="218"/>
                    <a:pt x="1408" y="218"/>
                  </a:cubicBezTo>
                  <a:cubicBezTo>
                    <a:pt x="1406" y="217"/>
                    <a:pt x="1405" y="217"/>
                    <a:pt x="1404" y="219"/>
                  </a:cubicBezTo>
                  <a:cubicBezTo>
                    <a:pt x="1402" y="220"/>
                    <a:pt x="1402" y="220"/>
                    <a:pt x="1401" y="218"/>
                  </a:cubicBezTo>
                  <a:cubicBezTo>
                    <a:pt x="1401" y="217"/>
                    <a:pt x="1400" y="216"/>
                    <a:pt x="1399" y="216"/>
                  </a:cubicBezTo>
                  <a:cubicBezTo>
                    <a:pt x="1398" y="216"/>
                    <a:pt x="1396" y="216"/>
                    <a:pt x="1394" y="216"/>
                  </a:cubicBezTo>
                  <a:cubicBezTo>
                    <a:pt x="1391" y="216"/>
                    <a:pt x="1391" y="216"/>
                    <a:pt x="1392" y="212"/>
                  </a:cubicBezTo>
                  <a:cubicBezTo>
                    <a:pt x="1392" y="210"/>
                    <a:pt x="1393" y="208"/>
                    <a:pt x="1393" y="207"/>
                  </a:cubicBezTo>
                  <a:cubicBezTo>
                    <a:pt x="1395" y="207"/>
                    <a:pt x="1370" y="183"/>
                    <a:pt x="1368" y="183"/>
                  </a:cubicBezTo>
                  <a:cubicBezTo>
                    <a:pt x="1367" y="183"/>
                    <a:pt x="1366" y="182"/>
                    <a:pt x="1367" y="181"/>
                  </a:cubicBezTo>
                  <a:cubicBezTo>
                    <a:pt x="1367" y="180"/>
                    <a:pt x="1367" y="180"/>
                    <a:pt x="1366" y="180"/>
                  </a:cubicBezTo>
                  <a:cubicBezTo>
                    <a:pt x="1365" y="181"/>
                    <a:pt x="1364" y="181"/>
                    <a:pt x="1365" y="180"/>
                  </a:cubicBezTo>
                  <a:cubicBezTo>
                    <a:pt x="1365" y="179"/>
                    <a:pt x="1364" y="178"/>
                    <a:pt x="1363" y="177"/>
                  </a:cubicBezTo>
                  <a:cubicBezTo>
                    <a:pt x="1362" y="177"/>
                    <a:pt x="1361" y="175"/>
                    <a:pt x="1361" y="175"/>
                  </a:cubicBezTo>
                  <a:cubicBezTo>
                    <a:pt x="1361" y="174"/>
                    <a:pt x="1360" y="173"/>
                    <a:pt x="1360" y="173"/>
                  </a:cubicBezTo>
                  <a:cubicBezTo>
                    <a:pt x="1359" y="173"/>
                    <a:pt x="1358" y="172"/>
                    <a:pt x="1358" y="171"/>
                  </a:cubicBezTo>
                  <a:cubicBezTo>
                    <a:pt x="1358" y="170"/>
                    <a:pt x="1357" y="169"/>
                    <a:pt x="1356" y="167"/>
                  </a:cubicBezTo>
                  <a:cubicBezTo>
                    <a:pt x="1354" y="166"/>
                    <a:pt x="1354" y="164"/>
                    <a:pt x="1354" y="156"/>
                  </a:cubicBezTo>
                  <a:cubicBezTo>
                    <a:pt x="1354" y="145"/>
                    <a:pt x="1354" y="144"/>
                    <a:pt x="1348" y="144"/>
                  </a:cubicBezTo>
                  <a:cubicBezTo>
                    <a:pt x="1343" y="144"/>
                    <a:pt x="1340" y="145"/>
                    <a:pt x="1341" y="147"/>
                  </a:cubicBezTo>
                  <a:cubicBezTo>
                    <a:pt x="1342" y="148"/>
                    <a:pt x="1342" y="149"/>
                    <a:pt x="1341" y="150"/>
                  </a:cubicBezTo>
                  <a:cubicBezTo>
                    <a:pt x="1341" y="151"/>
                    <a:pt x="1340" y="155"/>
                    <a:pt x="1340" y="159"/>
                  </a:cubicBezTo>
                  <a:cubicBezTo>
                    <a:pt x="1340" y="168"/>
                    <a:pt x="1339" y="171"/>
                    <a:pt x="1336" y="171"/>
                  </a:cubicBezTo>
                  <a:cubicBezTo>
                    <a:pt x="1335" y="171"/>
                    <a:pt x="1334" y="171"/>
                    <a:pt x="1335" y="172"/>
                  </a:cubicBezTo>
                  <a:cubicBezTo>
                    <a:pt x="1335" y="173"/>
                    <a:pt x="1334" y="174"/>
                    <a:pt x="1334" y="174"/>
                  </a:cubicBezTo>
                  <a:cubicBezTo>
                    <a:pt x="1332" y="173"/>
                    <a:pt x="1328" y="179"/>
                    <a:pt x="1328" y="181"/>
                  </a:cubicBezTo>
                  <a:cubicBezTo>
                    <a:pt x="1328" y="182"/>
                    <a:pt x="1323" y="188"/>
                    <a:pt x="1320" y="192"/>
                  </a:cubicBezTo>
                  <a:cubicBezTo>
                    <a:pt x="1319" y="193"/>
                    <a:pt x="1316" y="196"/>
                    <a:pt x="1314" y="199"/>
                  </a:cubicBezTo>
                  <a:cubicBezTo>
                    <a:pt x="1312" y="202"/>
                    <a:pt x="1307" y="208"/>
                    <a:pt x="1304" y="211"/>
                  </a:cubicBezTo>
                  <a:cubicBezTo>
                    <a:pt x="1300" y="215"/>
                    <a:pt x="1298" y="217"/>
                    <a:pt x="1299" y="218"/>
                  </a:cubicBezTo>
                  <a:cubicBezTo>
                    <a:pt x="1301" y="220"/>
                    <a:pt x="1299" y="225"/>
                    <a:pt x="1296" y="228"/>
                  </a:cubicBezTo>
                  <a:cubicBezTo>
                    <a:pt x="1293" y="230"/>
                    <a:pt x="1292" y="231"/>
                    <a:pt x="1292" y="235"/>
                  </a:cubicBezTo>
                  <a:cubicBezTo>
                    <a:pt x="1292" y="238"/>
                    <a:pt x="1292" y="240"/>
                    <a:pt x="1291" y="241"/>
                  </a:cubicBezTo>
                  <a:cubicBezTo>
                    <a:pt x="1290" y="241"/>
                    <a:pt x="1289" y="244"/>
                    <a:pt x="1289" y="246"/>
                  </a:cubicBezTo>
                  <a:cubicBezTo>
                    <a:pt x="1288" y="249"/>
                    <a:pt x="1286" y="255"/>
                    <a:pt x="1285" y="260"/>
                  </a:cubicBezTo>
                  <a:cubicBezTo>
                    <a:pt x="1282" y="266"/>
                    <a:pt x="1282" y="269"/>
                    <a:pt x="1283" y="270"/>
                  </a:cubicBezTo>
                  <a:cubicBezTo>
                    <a:pt x="1283" y="272"/>
                    <a:pt x="1284" y="273"/>
                    <a:pt x="1285" y="273"/>
                  </a:cubicBezTo>
                  <a:cubicBezTo>
                    <a:pt x="1287" y="273"/>
                    <a:pt x="1286" y="281"/>
                    <a:pt x="1284" y="282"/>
                  </a:cubicBezTo>
                  <a:cubicBezTo>
                    <a:pt x="1283" y="283"/>
                    <a:pt x="1283" y="285"/>
                    <a:pt x="1285" y="285"/>
                  </a:cubicBezTo>
                  <a:cubicBezTo>
                    <a:pt x="1286" y="286"/>
                    <a:pt x="1286" y="286"/>
                    <a:pt x="1285" y="287"/>
                  </a:cubicBezTo>
                  <a:cubicBezTo>
                    <a:pt x="1284" y="288"/>
                    <a:pt x="1284" y="289"/>
                    <a:pt x="1285" y="289"/>
                  </a:cubicBezTo>
                  <a:cubicBezTo>
                    <a:pt x="1286" y="290"/>
                    <a:pt x="1286" y="293"/>
                    <a:pt x="1285" y="294"/>
                  </a:cubicBezTo>
                  <a:cubicBezTo>
                    <a:pt x="1284" y="295"/>
                    <a:pt x="1283" y="296"/>
                    <a:pt x="1284" y="297"/>
                  </a:cubicBezTo>
                  <a:cubicBezTo>
                    <a:pt x="1284" y="297"/>
                    <a:pt x="1284" y="299"/>
                    <a:pt x="1283" y="300"/>
                  </a:cubicBezTo>
                  <a:cubicBezTo>
                    <a:pt x="1281" y="302"/>
                    <a:pt x="1281" y="304"/>
                    <a:pt x="1282" y="314"/>
                  </a:cubicBezTo>
                  <a:cubicBezTo>
                    <a:pt x="1283" y="329"/>
                    <a:pt x="1284" y="362"/>
                    <a:pt x="1282" y="365"/>
                  </a:cubicBezTo>
                  <a:cubicBezTo>
                    <a:pt x="1282" y="366"/>
                    <a:pt x="1281" y="380"/>
                    <a:pt x="1281" y="397"/>
                  </a:cubicBezTo>
                  <a:cubicBezTo>
                    <a:pt x="1281" y="414"/>
                    <a:pt x="1281" y="439"/>
                    <a:pt x="1281" y="454"/>
                  </a:cubicBezTo>
                  <a:cubicBezTo>
                    <a:pt x="1281" y="468"/>
                    <a:pt x="1280" y="482"/>
                    <a:pt x="1280" y="484"/>
                  </a:cubicBezTo>
                  <a:cubicBezTo>
                    <a:pt x="1280" y="488"/>
                    <a:pt x="1280" y="488"/>
                    <a:pt x="1278" y="489"/>
                  </a:cubicBezTo>
                  <a:cubicBezTo>
                    <a:pt x="1276" y="490"/>
                    <a:pt x="1276" y="490"/>
                    <a:pt x="1276" y="490"/>
                  </a:cubicBezTo>
                  <a:cubicBezTo>
                    <a:pt x="1276" y="538"/>
                    <a:pt x="1276" y="538"/>
                    <a:pt x="1276" y="538"/>
                  </a:cubicBezTo>
                  <a:cubicBezTo>
                    <a:pt x="1276" y="595"/>
                    <a:pt x="1275" y="631"/>
                    <a:pt x="1273" y="634"/>
                  </a:cubicBezTo>
                  <a:cubicBezTo>
                    <a:pt x="1272" y="635"/>
                    <a:pt x="1272" y="636"/>
                    <a:pt x="1273" y="637"/>
                  </a:cubicBezTo>
                  <a:cubicBezTo>
                    <a:pt x="1273" y="638"/>
                    <a:pt x="1274" y="640"/>
                    <a:pt x="1274" y="640"/>
                  </a:cubicBezTo>
                  <a:cubicBezTo>
                    <a:pt x="1274" y="641"/>
                    <a:pt x="1268" y="640"/>
                    <a:pt x="1267" y="640"/>
                  </a:cubicBezTo>
                  <a:cubicBezTo>
                    <a:pt x="1267" y="639"/>
                    <a:pt x="1265" y="639"/>
                    <a:pt x="1263" y="639"/>
                  </a:cubicBezTo>
                  <a:cubicBezTo>
                    <a:pt x="1260" y="639"/>
                    <a:pt x="1258" y="638"/>
                    <a:pt x="1257" y="638"/>
                  </a:cubicBezTo>
                  <a:cubicBezTo>
                    <a:pt x="1257" y="637"/>
                    <a:pt x="1256" y="637"/>
                    <a:pt x="1255" y="637"/>
                  </a:cubicBezTo>
                  <a:cubicBezTo>
                    <a:pt x="1254" y="638"/>
                    <a:pt x="1254" y="637"/>
                    <a:pt x="1253" y="633"/>
                  </a:cubicBezTo>
                  <a:cubicBezTo>
                    <a:pt x="1250" y="607"/>
                    <a:pt x="1249" y="514"/>
                    <a:pt x="1251" y="505"/>
                  </a:cubicBezTo>
                  <a:cubicBezTo>
                    <a:pt x="1252" y="501"/>
                    <a:pt x="1251" y="499"/>
                    <a:pt x="1251" y="496"/>
                  </a:cubicBezTo>
                  <a:cubicBezTo>
                    <a:pt x="1250" y="493"/>
                    <a:pt x="1250" y="492"/>
                    <a:pt x="1251" y="491"/>
                  </a:cubicBezTo>
                  <a:cubicBezTo>
                    <a:pt x="1251" y="489"/>
                    <a:pt x="1251" y="488"/>
                    <a:pt x="1251" y="487"/>
                  </a:cubicBezTo>
                  <a:cubicBezTo>
                    <a:pt x="1249" y="485"/>
                    <a:pt x="1247" y="486"/>
                    <a:pt x="1246" y="489"/>
                  </a:cubicBezTo>
                  <a:cubicBezTo>
                    <a:pt x="1246" y="491"/>
                    <a:pt x="1245" y="492"/>
                    <a:pt x="1244" y="492"/>
                  </a:cubicBezTo>
                  <a:cubicBezTo>
                    <a:pt x="1242" y="493"/>
                    <a:pt x="1242" y="492"/>
                    <a:pt x="1244" y="490"/>
                  </a:cubicBezTo>
                  <a:cubicBezTo>
                    <a:pt x="1247" y="486"/>
                    <a:pt x="1244" y="485"/>
                    <a:pt x="1232" y="486"/>
                  </a:cubicBezTo>
                  <a:cubicBezTo>
                    <a:pt x="1222" y="486"/>
                    <a:pt x="1222" y="486"/>
                    <a:pt x="1222" y="486"/>
                  </a:cubicBezTo>
                  <a:cubicBezTo>
                    <a:pt x="1221" y="482"/>
                    <a:pt x="1221" y="482"/>
                    <a:pt x="1221" y="482"/>
                  </a:cubicBezTo>
                  <a:cubicBezTo>
                    <a:pt x="1220" y="478"/>
                    <a:pt x="1220" y="476"/>
                    <a:pt x="1221" y="475"/>
                  </a:cubicBezTo>
                  <a:cubicBezTo>
                    <a:pt x="1221" y="474"/>
                    <a:pt x="1221" y="473"/>
                    <a:pt x="1221" y="470"/>
                  </a:cubicBezTo>
                  <a:cubicBezTo>
                    <a:pt x="1220" y="467"/>
                    <a:pt x="1220" y="458"/>
                    <a:pt x="1219" y="448"/>
                  </a:cubicBezTo>
                  <a:cubicBezTo>
                    <a:pt x="1219" y="424"/>
                    <a:pt x="1220" y="327"/>
                    <a:pt x="1220" y="323"/>
                  </a:cubicBezTo>
                  <a:cubicBezTo>
                    <a:pt x="1221" y="319"/>
                    <a:pt x="1218" y="319"/>
                    <a:pt x="1218" y="323"/>
                  </a:cubicBezTo>
                  <a:cubicBezTo>
                    <a:pt x="1217" y="325"/>
                    <a:pt x="1217" y="340"/>
                    <a:pt x="1217" y="357"/>
                  </a:cubicBezTo>
                  <a:cubicBezTo>
                    <a:pt x="1217" y="376"/>
                    <a:pt x="1217" y="387"/>
                    <a:pt x="1217" y="386"/>
                  </a:cubicBezTo>
                  <a:cubicBezTo>
                    <a:pt x="1216" y="386"/>
                    <a:pt x="1216" y="379"/>
                    <a:pt x="1215" y="371"/>
                  </a:cubicBezTo>
                  <a:cubicBezTo>
                    <a:pt x="1215" y="363"/>
                    <a:pt x="1215" y="357"/>
                    <a:pt x="1215" y="357"/>
                  </a:cubicBezTo>
                  <a:cubicBezTo>
                    <a:pt x="1215" y="356"/>
                    <a:pt x="1214" y="351"/>
                    <a:pt x="1214" y="345"/>
                  </a:cubicBezTo>
                  <a:cubicBezTo>
                    <a:pt x="1213" y="334"/>
                    <a:pt x="1214" y="321"/>
                    <a:pt x="1216" y="320"/>
                  </a:cubicBezTo>
                  <a:cubicBezTo>
                    <a:pt x="1217" y="320"/>
                    <a:pt x="1218" y="319"/>
                    <a:pt x="1219" y="318"/>
                  </a:cubicBezTo>
                  <a:cubicBezTo>
                    <a:pt x="1222" y="316"/>
                    <a:pt x="1220" y="313"/>
                    <a:pt x="1214" y="313"/>
                  </a:cubicBezTo>
                  <a:cubicBezTo>
                    <a:pt x="1212" y="313"/>
                    <a:pt x="1210" y="312"/>
                    <a:pt x="1209" y="311"/>
                  </a:cubicBezTo>
                  <a:cubicBezTo>
                    <a:pt x="1209" y="311"/>
                    <a:pt x="1208" y="307"/>
                    <a:pt x="1208" y="303"/>
                  </a:cubicBezTo>
                  <a:cubicBezTo>
                    <a:pt x="1208" y="298"/>
                    <a:pt x="1208" y="295"/>
                    <a:pt x="1208" y="294"/>
                  </a:cubicBezTo>
                  <a:cubicBezTo>
                    <a:pt x="1208" y="294"/>
                    <a:pt x="1207" y="290"/>
                    <a:pt x="1207" y="287"/>
                  </a:cubicBezTo>
                  <a:cubicBezTo>
                    <a:pt x="1207" y="280"/>
                    <a:pt x="1207" y="280"/>
                    <a:pt x="1204" y="278"/>
                  </a:cubicBezTo>
                  <a:cubicBezTo>
                    <a:pt x="1202" y="276"/>
                    <a:pt x="1200" y="276"/>
                    <a:pt x="1194" y="275"/>
                  </a:cubicBezTo>
                  <a:cubicBezTo>
                    <a:pt x="1182" y="275"/>
                    <a:pt x="1179" y="277"/>
                    <a:pt x="1183" y="281"/>
                  </a:cubicBezTo>
                  <a:cubicBezTo>
                    <a:pt x="1184" y="282"/>
                    <a:pt x="1185" y="291"/>
                    <a:pt x="1184" y="305"/>
                  </a:cubicBezTo>
                  <a:cubicBezTo>
                    <a:pt x="1183" y="311"/>
                    <a:pt x="1183" y="313"/>
                    <a:pt x="1181" y="313"/>
                  </a:cubicBezTo>
                  <a:cubicBezTo>
                    <a:pt x="1180" y="314"/>
                    <a:pt x="1179" y="314"/>
                    <a:pt x="1179" y="314"/>
                  </a:cubicBezTo>
                  <a:cubicBezTo>
                    <a:pt x="1179" y="314"/>
                    <a:pt x="1179" y="303"/>
                    <a:pt x="1179" y="290"/>
                  </a:cubicBezTo>
                  <a:cubicBezTo>
                    <a:pt x="1179" y="277"/>
                    <a:pt x="1178" y="262"/>
                    <a:pt x="1178" y="258"/>
                  </a:cubicBezTo>
                  <a:cubicBezTo>
                    <a:pt x="1178" y="253"/>
                    <a:pt x="1179" y="250"/>
                    <a:pt x="1179" y="251"/>
                  </a:cubicBezTo>
                  <a:cubicBezTo>
                    <a:pt x="1180" y="253"/>
                    <a:pt x="1181" y="252"/>
                    <a:pt x="1181" y="249"/>
                  </a:cubicBezTo>
                  <a:cubicBezTo>
                    <a:pt x="1178" y="240"/>
                    <a:pt x="1177" y="222"/>
                    <a:pt x="1179" y="220"/>
                  </a:cubicBezTo>
                  <a:cubicBezTo>
                    <a:pt x="1180" y="218"/>
                    <a:pt x="1180" y="213"/>
                    <a:pt x="1179" y="194"/>
                  </a:cubicBezTo>
                  <a:cubicBezTo>
                    <a:pt x="1179" y="190"/>
                    <a:pt x="1179" y="186"/>
                    <a:pt x="1179" y="184"/>
                  </a:cubicBezTo>
                  <a:cubicBezTo>
                    <a:pt x="1179" y="180"/>
                    <a:pt x="1179" y="180"/>
                    <a:pt x="1179" y="180"/>
                  </a:cubicBezTo>
                  <a:cubicBezTo>
                    <a:pt x="1173" y="180"/>
                    <a:pt x="1173" y="180"/>
                    <a:pt x="1173" y="180"/>
                  </a:cubicBezTo>
                  <a:cubicBezTo>
                    <a:pt x="1164" y="180"/>
                    <a:pt x="1162" y="179"/>
                    <a:pt x="1162" y="176"/>
                  </a:cubicBezTo>
                  <a:cubicBezTo>
                    <a:pt x="1163" y="164"/>
                    <a:pt x="1164" y="155"/>
                    <a:pt x="1164" y="154"/>
                  </a:cubicBezTo>
                  <a:cubicBezTo>
                    <a:pt x="1165" y="153"/>
                    <a:pt x="1165" y="152"/>
                    <a:pt x="1164" y="152"/>
                  </a:cubicBezTo>
                  <a:cubicBezTo>
                    <a:pt x="1163" y="152"/>
                    <a:pt x="1163" y="149"/>
                    <a:pt x="1163" y="136"/>
                  </a:cubicBezTo>
                  <a:cubicBezTo>
                    <a:pt x="1164" y="127"/>
                    <a:pt x="1164" y="120"/>
                    <a:pt x="1163" y="120"/>
                  </a:cubicBezTo>
                  <a:cubicBezTo>
                    <a:pt x="1163" y="120"/>
                    <a:pt x="1162" y="120"/>
                    <a:pt x="1161" y="121"/>
                  </a:cubicBezTo>
                  <a:cubicBezTo>
                    <a:pt x="1160" y="122"/>
                    <a:pt x="1159" y="121"/>
                    <a:pt x="1159" y="120"/>
                  </a:cubicBezTo>
                  <a:cubicBezTo>
                    <a:pt x="1159" y="119"/>
                    <a:pt x="1160" y="118"/>
                    <a:pt x="1162" y="118"/>
                  </a:cubicBezTo>
                  <a:cubicBezTo>
                    <a:pt x="1165" y="116"/>
                    <a:pt x="1165" y="113"/>
                    <a:pt x="1161" y="113"/>
                  </a:cubicBezTo>
                  <a:cubicBezTo>
                    <a:pt x="1158" y="113"/>
                    <a:pt x="1158" y="113"/>
                    <a:pt x="1158" y="109"/>
                  </a:cubicBezTo>
                  <a:cubicBezTo>
                    <a:pt x="1158" y="100"/>
                    <a:pt x="1157" y="90"/>
                    <a:pt x="1156" y="89"/>
                  </a:cubicBezTo>
                  <a:cubicBezTo>
                    <a:pt x="1155" y="88"/>
                    <a:pt x="1155" y="88"/>
                    <a:pt x="1153" y="89"/>
                  </a:cubicBezTo>
                  <a:cubicBezTo>
                    <a:pt x="1151" y="90"/>
                    <a:pt x="1149" y="90"/>
                    <a:pt x="1146" y="90"/>
                  </a:cubicBezTo>
                  <a:cubicBezTo>
                    <a:pt x="1143" y="90"/>
                    <a:pt x="1141" y="90"/>
                    <a:pt x="1139" y="91"/>
                  </a:cubicBezTo>
                  <a:cubicBezTo>
                    <a:pt x="1136" y="92"/>
                    <a:pt x="1136" y="92"/>
                    <a:pt x="1136" y="90"/>
                  </a:cubicBezTo>
                  <a:cubicBezTo>
                    <a:pt x="1137" y="88"/>
                    <a:pt x="1135" y="87"/>
                    <a:pt x="1133" y="88"/>
                  </a:cubicBezTo>
                  <a:cubicBezTo>
                    <a:pt x="1132" y="89"/>
                    <a:pt x="1132" y="94"/>
                    <a:pt x="1131" y="100"/>
                  </a:cubicBezTo>
                  <a:cubicBezTo>
                    <a:pt x="1130" y="112"/>
                    <a:pt x="1129" y="114"/>
                    <a:pt x="1127" y="114"/>
                  </a:cubicBezTo>
                  <a:cubicBezTo>
                    <a:pt x="1126" y="114"/>
                    <a:pt x="1121" y="115"/>
                    <a:pt x="1116" y="115"/>
                  </a:cubicBezTo>
                  <a:cubicBezTo>
                    <a:pt x="1106" y="116"/>
                    <a:pt x="1091" y="117"/>
                    <a:pt x="1086" y="115"/>
                  </a:cubicBezTo>
                  <a:cubicBezTo>
                    <a:pt x="1084" y="115"/>
                    <a:pt x="1081" y="115"/>
                    <a:pt x="1080" y="115"/>
                  </a:cubicBezTo>
                  <a:cubicBezTo>
                    <a:pt x="1079" y="115"/>
                    <a:pt x="1076" y="115"/>
                    <a:pt x="1073" y="115"/>
                  </a:cubicBezTo>
                  <a:cubicBezTo>
                    <a:pt x="1069" y="114"/>
                    <a:pt x="1069" y="114"/>
                    <a:pt x="1069" y="114"/>
                  </a:cubicBezTo>
                  <a:cubicBezTo>
                    <a:pt x="1071" y="113"/>
                    <a:pt x="1071" y="113"/>
                    <a:pt x="1071" y="113"/>
                  </a:cubicBezTo>
                  <a:cubicBezTo>
                    <a:pt x="1073" y="112"/>
                    <a:pt x="1075" y="111"/>
                    <a:pt x="1076" y="111"/>
                  </a:cubicBezTo>
                  <a:cubicBezTo>
                    <a:pt x="1078" y="111"/>
                    <a:pt x="1079" y="109"/>
                    <a:pt x="1078" y="108"/>
                  </a:cubicBezTo>
                  <a:cubicBezTo>
                    <a:pt x="1078" y="108"/>
                    <a:pt x="1076" y="108"/>
                    <a:pt x="1074" y="109"/>
                  </a:cubicBezTo>
                  <a:cubicBezTo>
                    <a:pt x="1067" y="112"/>
                    <a:pt x="1067" y="111"/>
                    <a:pt x="1067" y="106"/>
                  </a:cubicBezTo>
                  <a:cubicBezTo>
                    <a:pt x="1067" y="103"/>
                    <a:pt x="1068" y="99"/>
                    <a:pt x="1068" y="97"/>
                  </a:cubicBezTo>
                  <a:cubicBezTo>
                    <a:pt x="1071" y="90"/>
                    <a:pt x="1070" y="90"/>
                    <a:pt x="1061" y="90"/>
                  </a:cubicBezTo>
                  <a:cubicBezTo>
                    <a:pt x="1054" y="91"/>
                    <a:pt x="1054" y="91"/>
                    <a:pt x="1052" y="89"/>
                  </a:cubicBezTo>
                  <a:cubicBezTo>
                    <a:pt x="1051" y="87"/>
                    <a:pt x="1050" y="87"/>
                    <a:pt x="1048" y="88"/>
                  </a:cubicBezTo>
                  <a:cubicBezTo>
                    <a:pt x="1046" y="90"/>
                    <a:pt x="1045" y="92"/>
                    <a:pt x="1046" y="94"/>
                  </a:cubicBezTo>
                  <a:cubicBezTo>
                    <a:pt x="1047" y="95"/>
                    <a:pt x="1047" y="111"/>
                    <a:pt x="1046" y="112"/>
                  </a:cubicBezTo>
                  <a:cubicBezTo>
                    <a:pt x="1045" y="113"/>
                    <a:pt x="1045" y="114"/>
                    <a:pt x="1045" y="115"/>
                  </a:cubicBezTo>
                  <a:cubicBezTo>
                    <a:pt x="1045" y="116"/>
                    <a:pt x="1044" y="117"/>
                    <a:pt x="1042" y="116"/>
                  </a:cubicBezTo>
                  <a:cubicBezTo>
                    <a:pt x="1040" y="116"/>
                    <a:pt x="1039" y="117"/>
                    <a:pt x="1038" y="118"/>
                  </a:cubicBezTo>
                  <a:cubicBezTo>
                    <a:pt x="1035" y="120"/>
                    <a:pt x="1037" y="121"/>
                    <a:pt x="1041" y="121"/>
                  </a:cubicBezTo>
                  <a:cubicBezTo>
                    <a:pt x="1043" y="120"/>
                    <a:pt x="1044" y="120"/>
                    <a:pt x="1043" y="122"/>
                  </a:cubicBezTo>
                  <a:cubicBezTo>
                    <a:pt x="1043" y="123"/>
                    <a:pt x="1042" y="123"/>
                    <a:pt x="1041" y="124"/>
                  </a:cubicBezTo>
                  <a:cubicBezTo>
                    <a:pt x="1038" y="124"/>
                    <a:pt x="1035" y="129"/>
                    <a:pt x="1037" y="130"/>
                  </a:cubicBezTo>
                  <a:cubicBezTo>
                    <a:pt x="1039" y="130"/>
                    <a:pt x="1039" y="134"/>
                    <a:pt x="1037" y="136"/>
                  </a:cubicBezTo>
                  <a:cubicBezTo>
                    <a:pt x="1036" y="137"/>
                    <a:pt x="1036" y="138"/>
                    <a:pt x="1036" y="139"/>
                  </a:cubicBezTo>
                  <a:cubicBezTo>
                    <a:pt x="1037" y="141"/>
                    <a:pt x="1037" y="167"/>
                    <a:pt x="1036" y="174"/>
                  </a:cubicBezTo>
                  <a:cubicBezTo>
                    <a:pt x="1035" y="179"/>
                    <a:pt x="1035" y="179"/>
                    <a:pt x="1035" y="179"/>
                  </a:cubicBezTo>
                  <a:cubicBezTo>
                    <a:pt x="1030" y="179"/>
                    <a:pt x="1030" y="179"/>
                    <a:pt x="1030" y="179"/>
                  </a:cubicBezTo>
                  <a:cubicBezTo>
                    <a:pt x="1027" y="180"/>
                    <a:pt x="1023" y="180"/>
                    <a:pt x="1022" y="181"/>
                  </a:cubicBezTo>
                  <a:cubicBezTo>
                    <a:pt x="1020" y="183"/>
                    <a:pt x="1020" y="183"/>
                    <a:pt x="1020" y="190"/>
                  </a:cubicBezTo>
                  <a:cubicBezTo>
                    <a:pt x="1020" y="194"/>
                    <a:pt x="1021" y="219"/>
                    <a:pt x="1021" y="247"/>
                  </a:cubicBezTo>
                  <a:cubicBezTo>
                    <a:pt x="1021" y="274"/>
                    <a:pt x="1021" y="300"/>
                    <a:pt x="1022" y="304"/>
                  </a:cubicBezTo>
                  <a:cubicBezTo>
                    <a:pt x="1023" y="311"/>
                    <a:pt x="1022" y="334"/>
                    <a:pt x="1021" y="367"/>
                  </a:cubicBezTo>
                  <a:cubicBezTo>
                    <a:pt x="1021" y="377"/>
                    <a:pt x="1021" y="390"/>
                    <a:pt x="1022" y="405"/>
                  </a:cubicBezTo>
                  <a:cubicBezTo>
                    <a:pt x="1023" y="418"/>
                    <a:pt x="1023" y="433"/>
                    <a:pt x="1023" y="440"/>
                  </a:cubicBezTo>
                  <a:cubicBezTo>
                    <a:pt x="1023" y="459"/>
                    <a:pt x="1022" y="497"/>
                    <a:pt x="1021" y="499"/>
                  </a:cubicBezTo>
                  <a:cubicBezTo>
                    <a:pt x="1021" y="500"/>
                    <a:pt x="1021" y="501"/>
                    <a:pt x="1021" y="502"/>
                  </a:cubicBezTo>
                  <a:cubicBezTo>
                    <a:pt x="1022" y="503"/>
                    <a:pt x="1022" y="511"/>
                    <a:pt x="1023" y="522"/>
                  </a:cubicBezTo>
                  <a:cubicBezTo>
                    <a:pt x="1023" y="541"/>
                    <a:pt x="1023" y="541"/>
                    <a:pt x="1023" y="541"/>
                  </a:cubicBezTo>
                  <a:cubicBezTo>
                    <a:pt x="1014" y="540"/>
                    <a:pt x="1014" y="540"/>
                    <a:pt x="1014" y="540"/>
                  </a:cubicBezTo>
                  <a:cubicBezTo>
                    <a:pt x="1009" y="540"/>
                    <a:pt x="1004" y="540"/>
                    <a:pt x="1003" y="540"/>
                  </a:cubicBezTo>
                  <a:cubicBezTo>
                    <a:pt x="1001" y="539"/>
                    <a:pt x="1000" y="539"/>
                    <a:pt x="1001" y="541"/>
                  </a:cubicBezTo>
                  <a:cubicBezTo>
                    <a:pt x="1001" y="545"/>
                    <a:pt x="1005" y="546"/>
                    <a:pt x="1014" y="545"/>
                  </a:cubicBezTo>
                  <a:cubicBezTo>
                    <a:pt x="1021" y="545"/>
                    <a:pt x="1023" y="545"/>
                    <a:pt x="1023" y="547"/>
                  </a:cubicBezTo>
                  <a:cubicBezTo>
                    <a:pt x="1024" y="548"/>
                    <a:pt x="1025" y="556"/>
                    <a:pt x="1025" y="567"/>
                  </a:cubicBezTo>
                  <a:cubicBezTo>
                    <a:pt x="1026" y="577"/>
                    <a:pt x="1026" y="585"/>
                    <a:pt x="1026" y="585"/>
                  </a:cubicBezTo>
                  <a:cubicBezTo>
                    <a:pt x="1027" y="587"/>
                    <a:pt x="1025" y="586"/>
                    <a:pt x="1022" y="585"/>
                  </a:cubicBezTo>
                  <a:cubicBezTo>
                    <a:pt x="1019" y="583"/>
                    <a:pt x="1019" y="583"/>
                    <a:pt x="1019" y="583"/>
                  </a:cubicBezTo>
                  <a:cubicBezTo>
                    <a:pt x="1019" y="567"/>
                    <a:pt x="1019" y="567"/>
                    <a:pt x="1019" y="567"/>
                  </a:cubicBezTo>
                  <a:cubicBezTo>
                    <a:pt x="1019" y="559"/>
                    <a:pt x="1019" y="551"/>
                    <a:pt x="1018" y="551"/>
                  </a:cubicBezTo>
                  <a:cubicBezTo>
                    <a:pt x="1018" y="551"/>
                    <a:pt x="1017" y="551"/>
                    <a:pt x="1017" y="552"/>
                  </a:cubicBezTo>
                  <a:cubicBezTo>
                    <a:pt x="1016" y="552"/>
                    <a:pt x="1015" y="557"/>
                    <a:pt x="1016" y="565"/>
                  </a:cubicBezTo>
                  <a:cubicBezTo>
                    <a:pt x="1016" y="578"/>
                    <a:pt x="1016" y="578"/>
                    <a:pt x="1016" y="578"/>
                  </a:cubicBezTo>
                  <a:cubicBezTo>
                    <a:pt x="1011" y="578"/>
                    <a:pt x="1011" y="578"/>
                    <a:pt x="1011" y="578"/>
                  </a:cubicBezTo>
                  <a:cubicBezTo>
                    <a:pt x="1007" y="578"/>
                    <a:pt x="1006" y="578"/>
                    <a:pt x="1005" y="575"/>
                  </a:cubicBezTo>
                  <a:cubicBezTo>
                    <a:pt x="1005" y="573"/>
                    <a:pt x="1004" y="573"/>
                    <a:pt x="1003" y="573"/>
                  </a:cubicBezTo>
                  <a:cubicBezTo>
                    <a:pt x="1002" y="573"/>
                    <a:pt x="1000" y="573"/>
                    <a:pt x="1000" y="573"/>
                  </a:cubicBezTo>
                  <a:cubicBezTo>
                    <a:pt x="1000" y="572"/>
                    <a:pt x="999" y="566"/>
                    <a:pt x="999" y="560"/>
                  </a:cubicBezTo>
                  <a:cubicBezTo>
                    <a:pt x="999" y="553"/>
                    <a:pt x="999" y="546"/>
                    <a:pt x="999" y="545"/>
                  </a:cubicBezTo>
                  <a:cubicBezTo>
                    <a:pt x="999" y="543"/>
                    <a:pt x="998" y="542"/>
                    <a:pt x="996" y="542"/>
                  </a:cubicBezTo>
                  <a:cubicBezTo>
                    <a:pt x="995" y="542"/>
                    <a:pt x="994" y="542"/>
                    <a:pt x="993" y="541"/>
                  </a:cubicBezTo>
                  <a:cubicBezTo>
                    <a:pt x="992" y="541"/>
                    <a:pt x="991" y="540"/>
                    <a:pt x="990" y="541"/>
                  </a:cubicBezTo>
                  <a:cubicBezTo>
                    <a:pt x="989" y="541"/>
                    <a:pt x="989" y="542"/>
                    <a:pt x="990" y="543"/>
                  </a:cubicBezTo>
                  <a:cubicBezTo>
                    <a:pt x="991" y="544"/>
                    <a:pt x="991" y="550"/>
                    <a:pt x="992" y="556"/>
                  </a:cubicBezTo>
                  <a:cubicBezTo>
                    <a:pt x="992" y="567"/>
                    <a:pt x="992" y="567"/>
                    <a:pt x="992" y="567"/>
                  </a:cubicBezTo>
                  <a:cubicBezTo>
                    <a:pt x="989" y="568"/>
                    <a:pt x="989" y="568"/>
                    <a:pt x="989" y="568"/>
                  </a:cubicBezTo>
                  <a:cubicBezTo>
                    <a:pt x="986" y="568"/>
                    <a:pt x="982" y="570"/>
                    <a:pt x="980" y="572"/>
                  </a:cubicBezTo>
                  <a:cubicBezTo>
                    <a:pt x="975" y="574"/>
                    <a:pt x="974" y="575"/>
                    <a:pt x="974" y="574"/>
                  </a:cubicBezTo>
                  <a:cubicBezTo>
                    <a:pt x="972" y="571"/>
                    <a:pt x="969" y="572"/>
                    <a:pt x="965" y="576"/>
                  </a:cubicBezTo>
                  <a:cubicBezTo>
                    <a:pt x="961" y="581"/>
                    <a:pt x="956" y="582"/>
                    <a:pt x="955" y="579"/>
                  </a:cubicBezTo>
                  <a:cubicBezTo>
                    <a:pt x="955" y="578"/>
                    <a:pt x="954" y="577"/>
                    <a:pt x="953" y="576"/>
                  </a:cubicBezTo>
                  <a:cubicBezTo>
                    <a:pt x="952" y="574"/>
                    <a:pt x="951" y="572"/>
                    <a:pt x="951" y="564"/>
                  </a:cubicBezTo>
                  <a:cubicBezTo>
                    <a:pt x="951" y="559"/>
                    <a:pt x="952" y="540"/>
                    <a:pt x="952" y="522"/>
                  </a:cubicBezTo>
                  <a:cubicBezTo>
                    <a:pt x="952" y="504"/>
                    <a:pt x="952" y="489"/>
                    <a:pt x="952" y="488"/>
                  </a:cubicBezTo>
                  <a:cubicBezTo>
                    <a:pt x="953" y="486"/>
                    <a:pt x="952" y="486"/>
                    <a:pt x="950" y="487"/>
                  </a:cubicBezTo>
                  <a:cubicBezTo>
                    <a:pt x="948" y="488"/>
                    <a:pt x="947" y="488"/>
                    <a:pt x="947" y="485"/>
                  </a:cubicBezTo>
                  <a:cubicBezTo>
                    <a:pt x="947" y="482"/>
                    <a:pt x="947" y="482"/>
                    <a:pt x="947" y="482"/>
                  </a:cubicBezTo>
                  <a:cubicBezTo>
                    <a:pt x="934" y="482"/>
                    <a:pt x="934" y="482"/>
                    <a:pt x="934" y="482"/>
                  </a:cubicBezTo>
                  <a:cubicBezTo>
                    <a:pt x="927" y="482"/>
                    <a:pt x="918" y="482"/>
                    <a:pt x="914" y="481"/>
                  </a:cubicBezTo>
                  <a:cubicBezTo>
                    <a:pt x="907" y="481"/>
                    <a:pt x="907" y="481"/>
                    <a:pt x="907" y="481"/>
                  </a:cubicBezTo>
                  <a:cubicBezTo>
                    <a:pt x="907" y="474"/>
                    <a:pt x="907" y="474"/>
                    <a:pt x="907" y="474"/>
                  </a:cubicBezTo>
                  <a:cubicBezTo>
                    <a:pt x="906" y="470"/>
                    <a:pt x="906" y="459"/>
                    <a:pt x="906" y="448"/>
                  </a:cubicBezTo>
                  <a:cubicBezTo>
                    <a:pt x="905" y="438"/>
                    <a:pt x="905" y="429"/>
                    <a:pt x="905" y="429"/>
                  </a:cubicBezTo>
                  <a:cubicBezTo>
                    <a:pt x="903" y="429"/>
                    <a:pt x="903" y="424"/>
                    <a:pt x="904" y="422"/>
                  </a:cubicBezTo>
                  <a:cubicBezTo>
                    <a:pt x="905" y="419"/>
                    <a:pt x="905" y="414"/>
                    <a:pt x="904" y="411"/>
                  </a:cubicBezTo>
                  <a:cubicBezTo>
                    <a:pt x="903" y="411"/>
                    <a:pt x="903" y="402"/>
                    <a:pt x="903" y="393"/>
                  </a:cubicBezTo>
                  <a:cubicBezTo>
                    <a:pt x="903" y="331"/>
                    <a:pt x="904" y="308"/>
                    <a:pt x="903" y="298"/>
                  </a:cubicBezTo>
                  <a:cubicBezTo>
                    <a:pt x="903" y="280"/>
                    <a:pt x="901" y="251"/>
                    <a:pt x="902" y="237"/>
                  </a:cubicBezTo>
                  <a:cubicBezTo>
                    <a:pt x="903" y="220"/>
                    <a:pt x="903" y="220"/>
                    <a:pt x="902" y="218"/>
                  </a:cubicBezTo>
                  <a:cubicBezTo>
                    <a:pt x="902" y="217"/>
                    <a:pt x="901" y="204"/>
                    <a:pt x="901" y="188"/>
                  </a:cubicBezTo>
                  <a:cubicBezTo>
                    <a:pt x="901" y="167"/>
                    <a:pt x="901" y="160"/>
                    <a:pt x="900" y="156"/>
                  </a:cubicBezTo>
                  <a:cubicBezTo>
                    <a:pt x="899" y="152"/>
                    <a:pt x="898" y="149"/>
                    <a:pt x="899" y="148"/>
                  </a:cubicBezTo>
                  <a:cubicBezTo>
                    <a:pt x="899" y="146"/>
                    <a:pt x="899" y="145"/>
                    <a:pt x="897" y="145"/>
                  </a:cubicBezTo>
                  <a:cubicBezTo>
                    <a:pt x="895" y="145"/>
                    <a:pt x="894" y="145"/>
                    <a:pt x="893" y="140"/>
                  </a:cubicBezTo>
                  <a:cubicBezTo>
                    <a:pt x="893" y="137"/>
                    <a:pt x="892" y="133"/>
                    <a:pt x="891" y="131"/>
                  </a:cubicBezTo>
                  <a:cubicBezTo>
                    <a:pt x="891" y="129"/>
                    <a:pt x="890" y="125"/>
                    <a:pt x="890" y="122"/>
                  </a:cubicBezTo>
                  <a:cubicBezTo>
                    <a:pt x="889" y="116"/>
                    <a:pt x="881" y="63"/>
                    <a:pt x="881" y="58"/>
                  </a:cubicBezTo>
                  <a:cubicBezTo>
                    <a:pt x="881" y="50"/>
                    <a:pt x="879" y="45"/>
                    <a:pt x="877" y="44"/>
                  </a:cubicBezTo>
                  <a:cubicBezTo>
                    <a:pt x="877" y="44"/>
                    <a:pt x="876" y="40"/>
                    <a:pt x="876" y="32"/>
                  </a:cubicBezTo>
                  <a:cubicBezTo>
                    <a:pt x="875" y="7"/>
                    <a:pt x="874" y="2"/>
                    <a:pt x="871" y="0"/>
                  </a:cubicBezTo>
                  <a:cubicBezTo>
                    <a:pt x="869" y="0"/>
                    <a:pt x="867" y="0"/>
                    <a:pt x="866" y="1"/>
                  </a:cubicBezTo>
                  <a:cubicBezTo>
                    <a:pt x="864" y="1"/>
                    <a:pt x="862" y="2"/>
                    <a:pt x="860" y="2"/>
                  </a:cubicBezTo>
                  <a:cubicBezTo>
                    <a:pt x="857" y="2"/>
                    <a:pt x="857" y="2"/>
                    <a:pt x="857" y="2"/>
                  </a:cubicBezTo>
                  <a:cubicBezTo>
                    <a:pt x="857" y="26"/>
                    <a:pt x="857" y="26"/>
                    <a:pt x="857" y="26"/>
                  </a:cubicBezTo>
                  <a:cubicBezTo>
                    <a:pt x="857" y="43"/>
                    <a:pt x="856" y="50"/>
                    <a:pt x="855" y="51"/>
                  </a:cubicBezTo>
                  <a:cubicBezTo>
                    <a:pt x="855" y="53"/>
                    <a:pt x="854" y="60"/>
                    <a:pt x="854" y="73"/>
                  </a:cubicBezTo>
                  <a:cubicBezTo>
                    <a:pt x="853" y="99"/>
                    <a:pt x="851" y="109"/>
                    <a:pt x="844" y="140"/>
                  </a:cubicBezTo>
                  <a:cubicBezTo>
                    <a:pt x="842" y="149"/>
                    <a:pt x="841" y="153"/>
                    <a:pt x="842" y="154"/>
                  </a:cubicBezTo>
                  <a:cubicBezTo>
                    <a:pt x="842" y="155"/>
                    <a:pt x="842" y="156"/>
                    <a:pt x="842" y="158"/>
                  </a:cubicBezTo>
                  <a:cubicBezTo>
                    <a:pt x="841" y="160"/>
                    <a:pt x="840" y="167"/>
                    <a:pt x="840" y="175"/>
                  </a:cubicBezTo>
                  <a:cubicBezTo>
                    <a:pt x="840" y="182"/>
                    <a:pt x="840" y="189"/>
                    <a:pt x="839" y="190"/>
                  </a:cubicBezTo>
                  <a:cubicBezTo>
                    <a:pt x="839" y="191"/>
                    <a:pt x="839" y="201"/>
                    <a:pt x="839" y="212"/>
                  </a:cubicBezTo>
                  <a:cubicBezTo>
                    <a:pt x="838" y="241"/>
                    <a:pt x="837" y="251"/>
                    <a:pt x="836" y="252"/>
                  </a:cubicBezTo>
                  <a:cubicBezTo>
                    <a:pt x="835" y="252"/>
                    <a:pt x="833" y="252"/>
                    <a:pt x="831" y="251"/>
                  </a:cubicBezTo>
                  <a:cubicBezTo>
                    <a:pt x="828" y="250"/>
                    <a:pt x="828" y="249"/>
                    <a:pt x="828" y="246"/>
                  </a:cubicBezTo>
                  <a:cubicBezTo>
                    <a:pt x="828" y="245"/>
                    <a:pt x="829" y="243"/>
                    <a:pt x="830" y="243"/>
                  </a:cubicBezTo>
                  <a:cubicBezTo>
                    <a:pt x="831" y="242"/>
                    <a:pt x="831" y="241"/>
                    <a:pt x="828" y="239"/>
                  </a:cubicBezTo>
                  <a:cubicBezTo>
                    <a:pt x="826" y="236"/>
                    <a:pt x="827" y="234"/>
                    <a:pt x="832" y="233"/>
                  </a:cubicBezTo>
                  <a:cubicBezTo>
                    <a:pt x="836" y="231"/>
                    <a:pt x="835" y="230"/>
                    <a:pt x="831" y="230"/>
                  </a:cubicBezTo>
                  <a:cubicBezTo>
                    <a:pt x="827" y="230"/>
                    <a:pt x="827" y="230"/>
                    <a:pt x="825" y="225"/>
                  </a:cubicBezTo>
                  <a:cubicBezTo>
                    <a:pt x="823" y="220"/>
                    <a:pt x="821" y="214"/>
                    <a:pt x="819" y="206"/>
                  </a:cubicBezTo>
                  <a:cubicBezTo>
                    <a:pt x="818" y="204"/>
                    <a:pt x="818" y="200"/>
                    <a:pt x="817" y="197"/>
                  </a:cubicBezTo>
                  <a:cubicBezTo>
                    <a:pt x="817" y="194"/>
                    <a:pt x="816" y="190"/>
                    <a:pt x="815" y="188"/>
                  </a:cubicBezTo>
                  <a:cubicBezTo>
                    <a:pt x="814" y="187"/>
                    <a:pt x="810" y="190"/>
                    <a:pt x="810" y="190"/>
                  </a:cubicBezTo>
                  <a:cubicBezTo>
                    <a:pt x="799" y="189"/>
                    <a:pt x="799" y="189"/>
                    <a:pt x="799" y="189"/>
                  </a:cubicBezTo>
                  <a:cubicBezTo>
                    <a:pt x="788" y="189"/>
                    <a:pt x="788" y="189"/>
                    <a:pt x="788" y="189"/>
                  </a:cubicBezTo>
                  <a:cubicBezTo>
                    <a:pt x="787" y="193"/>
                    <a:pt x="787" y="193"/>
                    <a:pt x="787" y="193"/>
                  </a:cubicBezTo>
                  <a:cubicBezTo>
                    <a:pt x="786" y="196"/>
                    <a:pt x="785" y="201"/>
                    <a:pt x="784" y="205"/>
                  </a:cubicBezTo>
                  <a:cubicBezTo>
                    <a:pt x="781" y="218"/>
                    <a:pt x="778" y="225"/>
                    <a:pt x="776" y="226"/>
                  </a:cubicBezTo>
                  <a:cubicBezTo>
                    <a:pt x="774" y="227"/>
                    <a:pt x="773" y="226"/>
                    <a:pt x="774" y="223"/>
                  </a:cubicBezTo>
                  <a:cubicBezTo>
                    <a:pt x="777" y="214"/>
                    <a:pt x="778" y="210"/>
                    <a:pt x="779" y="207"/>
                  </a:cubicBezTo>
                  <a:cubicBezTo>
                    <a:pt x="780" y="205"/>
                    <a:pt x="781" y="204"/>
                    <a:pt x="781" y="203"/>
                  </a:cubicBezTo>
                  <a:cubicBezTo>
                    <a:pt x="781" y="203"/>
                    <a:pt x="781" y="200"/>
                    <a:pt x="782" y="197"/>
                  </a:cubicBezTo>
                  <a:cubicBezTo>
                    <a:pt x="786" y="189"/>
                    <a:pt x="786" y="187"/>
                    <a:pt x="783" y="187"/>
                  </a:cubicBezTo>
                  <a:cubicBezTo>
                    <a:pt x="782" y="187"/>
                    <a:pt x="781" y="188"/>
                    <a:pt x="781" y="188"/>
                  </a:cubicBezTo>
                  <a:cubicBezTo>
                    <a:pt x="781" y="189"/>
                    <a:pt x="779" y="196"/>
                    <a:pt x="777" y="205"/>
                  </a:cubicBezTo>
                  <a:cubicBezTo>
                    <a:pt x="767" y="237"/>
                    <a:pt x="768" y="228"/>
                    <a:pt x="768" y="277"/>
                  </a:cubicBezTo>
                  <a:cubicBezTo>
                    <a:pt x="768" y="301"/>
                    <a:pt x="768" y="321"/>
                    <a:pt x="768" y="321"/>
                  </a:cubicBezTo>
                  <a:cubicBezTo>
                    <a:pt x="767" y="321"/>
                    <a:pt x="765" y="320"/>
                    <a:pt x="762" y="320"/>
                  </a:cubicBezTo>
                  <a:cubicBezTo>
                    <a:pt x="756" y="319"/>
                    <a:pt x="754" y="317"/>
                    <a:pt x="757" y="315"/>
                  </a:cubicBezTo>
                  <a:cubicBezTo>
                    <a:pt x="759" y="313"/>
                    <a:pt x="758" y="311"/>
                    <a:pt x="754" y="311"/>
                  </a:cubicBezTo>
                  <a:cubicBezTo>
                    <a:pt x="751" y="311"/>
                    <a:pt x="749" y="309"/>
                    <a:pt x="748" y="306"/>
                  </a:cubicBezTo>
                  <a:cubicBezTo>
                    <a:pt x="747" y="304"/>
                    <a:pt x="749" y="301"/>
                    <a:pt x="751" y="301"/>
                  </a:cubicBezTo>
                  <a:cubicBezTo>
                    <a:pt x="752" y="301"/>
                    <a:pt x="752" y="300"/>
                    <a:pt x="752" y="299"/>
                  </a:cubicBezTo>
                  <a:cubicBezTo>
                    <a:pt x="752" y="298"/>
                    <a:pt x="752" y="297"/>
                    <a:pt x="753" y="296"/>
                  </a:cubicBezTo>
                  <a:cubicBezTo>
                    <a:pt x="753" y="295"/>
                    <a:pt x="752" y="294"/>
                    <a:pt x="750" y="293"/>
                  </a:cubicBezTo>
                  <a:cubicBezTo>
                    <a:pt x="748" y="293"/>
                    <a:pt x="747" y="292"/>
                    <a:pt x="746" y="287"/>
                  </a:cubicBezTo>
                  <a:cubicBezTo>
                    <a:pt x="745" y="280"/>
                    <a:pt x="743" y="277"/>
                    <a:pt x="741" y="275"/>
                  </a:cubicBezTo>
                  <a:cubicBezTo>
                    <a:pt x="740" y="274"/>
                    <a:pt x="738" y="272"/>
                    <a:pt x="736" y="269"/>
                  </a:cubicBezTo>
                  <a:cubicBezTo>
                    <a:pt x="733" y="264"/>
                    <a:pt x="729" y="261"/>
                    <a:pt x="725" y="258"/>
                  </a:cubicBezTo>
                  <a:cubicBezTo>
                    <a:pt x="723" y="258"/>
                    <a:pt x="721" y="256"/>
                    <a:pt x="720" y="256"/>
                  </a:cubicBezTo>
                  <a:cubicBezTo>
                    <a:pt x="720" y="255"/>
                    <a:pt x="719" y="254"/>
                    <a:pt x="718" y="255"/>
                  </a:cubicBezTo>
                  <a:cubicBezTo>
                    <a:pt x="717" y="255"/>
                    <a:pt x="716" y="254"/>
                    <a:pt x="716" y="253"/>
                  </a:cubicBezTo>
                  <a:cubicBezTo>
                    <a:pt x="716" y="252"/>
                    <a:pt x="715" y="251"/>
                    <a:pt x="714" y="251"/>
                  </a:cubicBezTo>
                  <a:cubicBezTo>
                    <a:pt x="713" y="252"/>
                    <a:pt x="712" y="251"/>
                    <a:pt x="712" y="249"/>
                  </a:cubicBezTo>
                  <a:cubicBezTo>
                    <a:pt x="711" y="244"/>
                    <a:pt x="709" y="239"/>
                    <a:pt x="708" y="239"/>
                  </a:cubicBezTo>
                  <a:cubicBezTo>
                    <a:pt x="706" y="238"/>
                    <a:pt x="704" y="243"/>
                    <a:pt x="705" y="246"/>
                  </a:cubicBezTo>
                  <a:cubicBezTo>
                    <a:pt x="705" y="252"/>
                    <a:pt x="703" y="255"/>
                    <a:pt x="697" y="257"/>
                  </a:cubicBezTo>
                  <a:cubicBezTo>
                    <a:pt x="684" y="260"/>
                    <a:pt x="676" y="269"/>
                    <a:pt x="673" y="282"/>
                  </a:cubicBezTo>
                  <a:cubicBezTo>
                    <a:pt x="671" y="287"/>
                    <a:pt x="670" y="289"/>
                    <a:pt x="669" y="290"/>
                  </a:cubicBezTo>
                  <a:cubicBezTo>
                    <a:pt x="666" y="291"/>
                    <a:pt x="664" y="290"/>
                    <a:pt x="664" y="288"/>
                  </a:cubicBezTo>
                  <a:cubicBezTo>
                    <a:pt x="665" y="286"/>
                    <a:pt x="665" y="261"/>
                    <a:pt x="664" y="245"/>
                  </a:cubicBezTo>
                  <a:cubicBezTo>
                    <a:pt x="663" y="226"/>
                    <a:pt x="662" y="179"/>
                    <a:pt x="663" y="152"/>
                  </a:cubicBezTo>
                  <a:cubicBezTo>
                    <a:pt x="664" y="141"/>
                    <a:pt x="664" y="128"/>
                    <a:pt x="664" y="124"/>
                  </a:cubicBezTo>
                  <a:cubicBezTo>
                    <a:pt x="664" y="115"/>
                    <a:pt x="664" y="115"/>
                    <a:pt x="664" y="115"/>
                  </a:cubicBezTo>
                  <a:cubicBezTo>
                    <a:pt x="664" y="115"/>
                    <a:pt x="665" y="112"/>
                    <a:pt x="665" y="107"/>
                  </a:cubicBezTo>
                  <a:cubicBezTo>
                    <a:pt x="665" y="103"/>
                    <a:pt x="665" y="101"/>
                    <a:pt x="668" y="97"/>
                  </a:cubicBezTo>
                  <a:cubicBezTo>
                    <a:pt x="672" y="91"/>
                    <a:pt x="673" y="89"/>
                    <a:pt x="670" y="90"/>
                  </a:cubicBezTo>
                  <a:cubicBezTo>
                    <a:pt x="669" y="90"/>
                    <a:pt x="669" y="88"/>
                    <a:pt x="670" y="78"/>
                  </a:cubicBezTo>
                  <a:cubicBezTo>
                    <a:pt x="670" y="74"/>
                    <a:pt x="670" y="74"/>
                    <a:pt x="668" y="74"/>
                  </a:cubicBezTo>
                  <a:cubicBezTo>
                    <a:pt x="667" y="74"/>
                    <a:pt x="666" y="74"/>
                    <a:pt x="666" y="76"/>
                  </a:cubicBezTo>
                  <a:cubicBezTo>
                    <a:pt x="666" y="79"/>
                    <a:pt x="666" y="80"/>
                    <a:pt x="665" y="81"/>
                  </a:cubicBezTo>
                  <a:cubicBezTo>
                    <a:pt x="665" y="81"/>
                    <a:pt x="664" y="79"/>
                    <a:pt x="663" y="77"/>
                  </a:cubicBezTo>
                  <a:cubicBezTo>
                    <a:pt x="662" y="75"/>
                    <a:pt x="661" y="73"/>
                    <a:pt x="660" y="72"/>
                  </a:cubicBezTo>
                  <a:cubicBezTo>
                    <a:pt x="658" y="70"/>
                    <a:pt x="658" y="70"/>
                    <a:pt x="654" y="71"/>
                  </a:cubicBezTo>
                  <a:cubicBezTo>
                    <a:pt x="648" y="73"/>
                    <a:pt x="648" y="75"/>
                    <a:pt x="652" y="77"/>
                  </a:cubicBezTo>
                  <a:cubicBezTo>
                    <a:pt x="653" y="77"/>
                    <a:pt x="652" y="78"/>
                    <a:pt x="651" y="79"/>
                  </a:cubicBezTo>
                  <a:cubicBezTo>
                    <a:pt x="648" y="82"/>
                    <a:pt x="647" y="82"/>
                    <a:pt x="647" y="80"/>
                  </a:cubicBezTo>
                  <a:cubicBezTo>
                    <a:pt x="647" y="80"/>
                    <a:pt x="647" y="78"/>
                    <a:pt x="647" y="76"/>
                  </a:cubicBezTo>
                  <a:cubicBezTo>
                    <a:pt x="646" y="73"/>
                    <a:pt x="644" y="71"/>
                    <a:pt x="640" y="71"/>
                  </a:cubicBezTo>
                  <a:cubicBezTo>
                    <a:pt x="638" y="71"/>
                    <a:pt x="639" y="71"/>
                    <a:pt x="641" y="70"/>
                  </a:cubicBezTo>
                  <a:cubicBezTo>
                    <a:pt x="643" y="69"/>
                    <a:pt x="647" y="68"/>
                    <a:pt x="649" y="68"/>
                  </a:cubicBezTo>
                  <a:cubicBezTo>
                    <a:pt x="658" y="69"/>
                    <a:pt x="663" y="68"/>
                    <a:pt x="663" y="67"/>
                  </a:cubicBezTo>
                  <a:cubicBezTo>
                    <a:pt x="663" y="66"/>
                    <a:pt x="660" y="66"/>
                    <a:pt x="648" y="66"/>
                  </a:cubicBezTo>
                  <a:cubicBezTo>
                    <a:pt x="629" y="66"/>
                    <a:pt x="617" y="64"/>
                    <a:pt x="609" y="65"/>
                  </a:cubicBezTo>
                  <a:cubicBezTo>
                    <a:pt x="596" y="65"/>
                    <a:pt x="578" y="67"/>
                    <a:pt x="574" y="68"/>
                  </a:cubicBezTo>
                  <a:cubicBezTo>
                    <a:pt x="572" y="69"/>
                    <a:pt x="567" y="71"/>
                    <a:pt x="564" y="72"/>
                  </a:cubicBezTo>
                  <a:cubicBezTo>
                    <a:pt x="554" y="75"/>
                    <a:pt x="543" y="85"/>
                    <a:pt x="542" y="93"/>
                  </a:cubicBezTo>
                  <a:cubicBezTo>
                    <a:pt x="542" y="97"/>
                    <a:pt x="542" y="98"/>
                    <a:pt x="544" y="99"/>
                  </a:cubicBezTo>
                  <a:cubicBezTo>
                    <a:pt x="546" y="100"/>
                    <a:pt x="549" y="101"/>
                    <a:pt x="549" y="100"/>
                  </a:cubicBezTo>
                  <a:cubicBezTo>
                    <a:pt x="549" y="99"/>
                    <a:pt x="548" y="98"/>
                    <a:pt x="547" y="97"/>
                  </a:cubicBezTo>
                  <a:cubicBezTo>
                    <a:pt x="544" y="95"/>
                    <a:pt x="544" y="95"/>
                    <a:pt x="544" y="95"/>
                  </a:cubicBezTo>
                  <a:cubicBezTo>
                    <a:pt x="546" y="92"/>
                    <a:pt x="546" y="92"/>
                    <a:pt x="546" y="92"/>
                  </a:cubicBezTo>
                  <a:cubicBezTo>
                    <a:pt x="549" y="89"/>
                    <a:pt x="558" y="83"/>
                    <a:pt x="560" y="83"/>
                  </a:cubicBezTo>
                  <a:cubicBezTo>
                    <a:pt x="562" y="83"/>
                    <a:pt x="561" y="87"/>
                    <a:pt x="558" y="89"/>
                  </a:cubicBezTo>
                  <a:cubicBezTo>
                    <a:pt x="556" y="90"/>
                    <a:pt x="555" y="92"/>
                    <a:pt x="555" y="93"/>
                  </a:cubicBezTo>
                  <a:cubicBezTo>
                    <a:pt x="555" y="95"/>
                    <a:pt x="554" y="96"/>
                    <a:pt x="553" y="96"/>
                  </a:cubicBezTo>
                  <a:cubicBezTo>
                    <a:pt x="552" y="96"/>
                    <a:pt x="551" y="97"/>
                    <a:pt x="551" y="98"/>
                  </a:cubicBezTo>
                  <a:cubicBezTo>
                    <a:pt x="551" y="101"/>
                    <a:pt x="552" y="102"/>
                    <a:pt x="554" y="100"/>
                  </a:cubicBezTo>
                  <a:cubicBezTo>
                    <a:pt x="556" y="98"/>
                    <a:pt x="559" y="99"/>
                    <a:pt x="559" y="101"/>
                  </a:cubicBezTo>
                  <a:cubicBezTo>
                    <a:pt x="559" y="102"/>
                    <a:pt x="561" y="102"/>
                    <a:pt x="569" y="102"/>
                  </a:cubicBezTo>
                  <a:cubicBezTo>
                    <a:pt x="576" y="101"/>
                    <a:pt x="581" y="101"/>
                    <a:pt x="582" y="102"/>
                  </a:cubicBezTo>
                  <a:cubicBezTo>
                    <a:pt x="585" y="103"/>
                    <a:pt x="585" y="103"/>
                    <a:pt x="585" y="103"/>
                  </a:cubicBezTo>
                  <a:cubicBezTo>
                    <a:pt x="585" y="134"/>
                    <a:pt x="585" y="134"/>
                    <a:pt x="585" y="134"/>
                  </a:cubicBezTo>
                  <a:cubicBezTo>
                    <a:pt x="585" y="151"/>
                    <a:pt x="585" y="165"/>
                    <a:pt x="586" y="165"/>
                  </a:cubicBezTo>
                  <a:cubicBezTo>
                    <a:pt x="586" y="166"/>
                    <a:pt x="586" y="163"/>
                    <a:pt x="586" y="160"/>
                  </a:cubicBezTo>
                  <a:cubicBezTo>
                    <a:pt x="586" y="157"/>
                    <a:pt x="587" y="152"/>
                    <a:pt x="587" y="149"/>
                  </a:cubicBezTo>
                  <a:cubicBezTo>
                    <a:pt x="587" y="140"/>
                    <a:pt x="588" y="123"/>
                    <a:pt x="588" y="112"/>
                  </a:cubicBezTo>
                  <a:cubicBezTo>
                    <a:pt x="588" y="103"/>
                    <a:pt x="588" y="103"/>
                    <a:pt x="588" y="103"/>
                  </a:cubicBezTo>
                  <a:cubicBezTo>
                    <a:pt x="594" y="103"/>
                    <a:pt x="594" y="103"/>
                    <a:pt x="594" y="103"/>
                  </a:cubicBezTo>
                  <a:cubicBezTo>
                    <a:pt x="594" y="116"/>
                    <a:pt x="594" y="116"/>
                    <a:pt x="594" y="116"/>
                  </a:cubicBezTo>
                  <a:cubicBezTo>
                    <a:pt x="594" y="123"/>
                    <a:pt x="593" y="137"/>
                    <a:pt x="593" y="147"/>
                  </a:cubicBezTo>
                  <a:cubicBezTo>
                    <a:pt x="592" y="158"/>
                    <a:pt x="592" y="165"/>
                    <a:pt x="593" y="168"/>
                  </a:cubicBezTo>
                  <a:cubicBezTo>
                    <a:pt x="594" y="171"/>
                    <a:pt x="594" y="170"/>
                    <a:pt x="594" y="162"/>
                  </a:cubicBezTo>
                  <a:cubicBezTo>
                    <a:pt x="594" y="156"/>
                    <a:pt x="594" y="148"/>
                    <a:pt x="595" y="143"/>
                  </a:cubicBezTo>
                  <a:cubicBezTo>
                    <a:pt x="595" y="138"/>
                    <a:pt x="596" y="128"/>
                    <a:pt x="596" y="121"/>
                  </a:cubicBezTo>
                  <a:cubicBezTo>
                    <a:pt x="596" y="107"/>
                    <a:pt x="597" y="103"/>
                    <a:pt x="600" y="103"/>
                  </a:cubicBezTo>
                  <a:cubicBezTo>
                    <a:pt x="601" y="103"/>
                    <a:pt x="601" y="103"/>
                    <a:pt x="600" y="105"/>
                  </a:cubicBezTo>
                  <a:cubicBezTo>
                    <a:pt x="600" y="106"/>
                    <a:pt x="599" y="110"/>
                    <a:pt x="600" y="117"/>
                  </a:cubicBezTo>
                  <a:cubicBezTo>
                    <a:pt x="601" y="136"/>
                    <a:pt x="603" y="252"/>
                    <a:pt x="601" y="269"/>
                  </a:cubicBezTo>
                  <a:cubicBezTo>
                    <a:pt x="601" y="277"/>
                    <a:pt x="601" y="277"/>
                    <a:pt x="599" y="278"/>
                  </a:cubicBezTo>
                  <a:cubicBezTo>
                    <a:pt x="594" y="279"/>
                    <a:pt x="574" y="285"/>
                    <a:pt x="573" y="285"/>
                  </a:cubicBezTo>
                  <a:cubicBezTo>
                    <a:pt x="573" y="285"/>
                    <a:pt x="572" y="284"/>
                    <a:pt x="572" y="283"/>
                  </a:cubicBezTo>
                  <a:cubicBezTo>
                    <a:pt x="572" y="281"/>
                    <a:pt x="573" y="280"/>
                    <a:pt x="578" y="278"/>
                  </a:cubicBezTo>
                  <a:cubicBezTo>
                    <a:pt x="582" y="277"/>
                    <a:pt x="585" y="275"/>
                    <a:pt x="586" y="275"/>
                  </a:cubicBezTo>
                  <a:cubicBezTo>
                    <a:pt x="586" y="274"/>
                    <a:pt x="589" y="274"/>
                    <a:pt x="592" y="273"/>
                  </a:cubicBezTo>
                  <a:cubicBezTo>
                    <a:pt x="597" y="272"/>
                    <a:pt x="600" y="270"/>
                    <a:pt x="597" y="270"/>
                  </a:cubicBezTo>
                  <a:cubicBezTo>
                    <a:pt x="595" y="270"/>
                    <a:pt x="586" y="272"/>
                    <a:pt x="578" y="275"/>
                  </a:cubicBezTo>
                  <a:cubicBezTo>
                    <a:pt x="570" y="277"/>
                    <a:pt x="569" y="277"/>
                    <a:pt x="570" y="276"/>
                  </a:cubicBezTo>
                  <a:cubicBezTo>
                    <a:pt x="570" y="276"/>
                    <a:pt x="575" y="274"/>
                    <a:pt x="580" y="272"/>
                  </a:cubicBezTo>
                  <a:cubicBezTo>
                    <a:pt x="585" y="270"/>
                    <a:pt x="589" y="269"/>
                    <a:pt x="589" y="268"/>
                  </a:cubicBezTo>
                  <a:cubicBezTo>
                    <a:pt x="590" y="267"/>
                    <a:pt x="590" y="267"/>
                    <a:pt x="579" y="270"/>
                  </a:cubicBezTo>
                  <a:cubicBezTo>
                    <a:pt x="574" y="271"/>
                    <a:pt x="569" y="272"/>
                    <a:pt x="568" y="271"/>
                  </a:cubicBezTo>
                  <a:cubicBezTo>
                    <a:pt x="568" y="271"/>
                    <a:pt x="569" y="269"/>
                    <a:pt x="571" y="267"/>
                  </a:cubicBezTo>
                  <a:cubicBezTo>
                    <a:pt x="574" y="264"/>
                    <a:pt x="574" y="264"/>
                    <a:pt x="574" y="264"/>
                  </a:cubicBezTo>
                  <a:cubicBezTo>
                    <a:pt x="571" y="264"/>
                    <a:pt x="571" y="264"/>
                    <a:pt x="571" y="264"/>
                  </a:cubicBezTo>
                  <a:cubicBezTo>
                    <a:pt x="569" y="264"/>
                    <a:pt x="569" y="264"/>
                    <a:pt x="569" y="261"/>
                  </a:cubicBezTo>
                  <a:cubicBezTo>
                    <a:pt x="569" y="260"/>
                    <a:pt x="570" y="257"/>
                    <a:pt x="570" y="256"/>
                  </a:cubicBezTo>
                  <a:cubicBezTo>
                    <a:pt x="571" y="254"/>
                    <a:pt x="571" y="252"/>
                    <a:pt x="570" y="250"/>
                  </a:cubicBezTo>
                  <a:cubicBezTo>
                    <a:pt x="570" y="248"/>
                    <a:pt x="570" y="241"/>
                    <a:pt x="570" y="233"/>
                  </a:cubicBezTo>
                  <a:cubicBezTo>
                    <a:pt x="571" y="189"/>
                    <a:pt x="571" y="189"/>
                    <a:pt x="572" y="174"/>
                  </a:cubicBezTo>
                  <a:cubicBezTo>
                    <a:pt x="573" y="162"/>
                    <a:pt x="575" y="102"/>
                    <a:pt x="575" y="102"/>
                  </a:cubicBezTo>
                  <a:cubicBezTo>
                    <a:pt x="573" y="102"/>
                    <a:pt x="572" y="106"/>
                    <a:pt x="572" y="108"/>
                  </a:cubicBezTo>
                  <a:cubicBezTo>
                    <a:pt x="572" y="110"/>
                    <a:pt x="571" y="112"/>
                    <a:pt x="571" y="112"/>
                  </a:cubicBezTo>
                  <a:cubicBezTo>
                    <a:pt x="571" y="112"/>
                    <a:pt x="571" y="125"/>
                    <a:pt x="570" y="141"/>
                  </a:cubicBezTo>
                  <a:cubicBezTo>
                    <a:pt x="570" y="157"/>
                    <a:pt x="570" y="171"/>
                    <a:pt x="570" y="173"/>
                  </a:cubicBezTo>
                  <a:cubicBezTo>
                    <a:pt x="570" y="174"/>
                    <a:pt x="569" y="178"/>
                    <a:pt x="569" y="182"/>
                  </a:cubicBezTo>
                  <a:cubicBezTo>
                    <a:pt x="569" y="193"/>
                    <a:pt x="567" y="186"/>
                    <a:pt x="567" y="174"/>
                  </a:cubicBezTo>
                  <a:cubicBezTo>
                    <a:pt x="567" y="168"/>
                    <a:pt x="567" y="154"/>
                    <a:pt x="567" y="142"/>
                  </a:cubicBezTo>
                  <a:cubicBezTo>
                    <a:pt x="566" y="128"/>
                    <a:pt x="566" y="118"/>
                    <a:pt x="567" y="115"/>
                  </a:cubicBezTo>
                  <a:cubicBezTo>
                    <a:pt x="567" y="111"/>
                    <a:pt x="567" y="108"/>
                    <a:pt x="567" y="107"/>
                  </a:cubicBezTo>
                  <a:cubicBezTo>
                    <a:pt x="564" y="102"/>
                    <a:pt x="563" y="122"/>
                    <a:pt x="565" y="157"/>
                  </a:cubicBezTo>
                  <a:cubicBezTo>
                    <a:pt x="565" y="170"/>
                    <a:pt x="565" y="170"/>
                    <a:pt x="563" y="171"/>
                  </a:cubicBezTo>
                  <a:cubicBezTo>
                    <a:pt x="561" y="171"/>
                    <a:pt x="561" y="172"/>
                    <a:pt x="562" y="174"/>
                  </a:cubicBezTo>
                  <a:cubicBezTo>
                    <a:pt x="563" y="178"/>
                    <a:pt x="563" y="205"/>
                    <a:pt x="562" y="206"/>
                  </a:cubicBezTo>
                  <a:cubicBezTo>
                    <a:pt x="562" y="206"/>
                    <a:pt x="561" y="206"/>
                    <a:pt x="560" y="206"/>
                  </a:cubicBezTo>
                  <a:cubicBezTo>
                    <a:pt x="558" y="205"/>
                    <a:pt x="558" y="200"/>
                    <a:pt x="561" y="143"/>
                  </a:cubicBezTo>
                  <a:cubicBezTo>
                    <a:pt x="562" y="126"/>
                    <a:pt x="562" y="112"/>
                    <a:pt x="562" y="112"/>
                  </a:cubicBezTo>
                  <a:cubicBezTo>
                    <a:pt x="560" y="111"/>
                    <a:pt x="559" y="115"/>
                    <a:pt x="559" y="124"/>
                  </a:cubicBezTo>
                  <a:cubicBezTo>
                    <a:pt x="559" y="130"/>
                    <a:pt x="559" y="142"/>
                    <a:pt x="558" y="150"/>
                  </a:cubicBezTo>
                  <a:cubicBezTo>
                    <a:pt x="557" y="177"/>
                    <a:pt x="557" y="203"/>
                    <a:pt x="558" y="206"/>
                  </a:cubicBezTo>
                  <a:cubicBezTo>
                    <a:pt x="558" y="208"/>
                    <a:pt x="559" y="209"/>
                    <a:pt x="560" y="209"/>
                  </a:cubicBezTo>
                  <a:cubicBezTo>
                    <a:pt x="561" y="209"/>
                    <a:pt x="562" y="210"/>
                    <a:pt x="562" y="212"/>
                  </a:cubicBezTo>
                  <a:cubicBezTo>
                    <a:pt x="562" y="217"/>
                    <a:pt x="561" y="237"/>
                    <a:pt x="560" y="238"/>
                  </a:cubicBezTo>
                  <a:cubicBezTo>
                    <a:pt x="560" y="239"/>
                    <a:pt x="559" y="262"/>
                    <a:pt x="559" y="274"/>
                  </a:cubicBezTo>
                  <a:cubicBezTo>
                    <a:pt x="559" y="283"/>
                    <a:pt x="559" y="287"/>
                    <a:pt x="560" y="288"/>
                  </a:cubicBezTo>
                  <a:cubicBezTo>
                    <a:pt x="561" y="289"/>
                    <a:pt x="561" y="290"/>
                    <a:pt x="559" y="292"/>
                  </a:cubicBezTo>
                  <a:cubicBezTo>
                    <a:pt x="556" y="294"/>
                    <a:pt x="556" y="294"/>
                    <a:pt x="559" y="295"/>
                  </a:cubicBezTo>
                  <a:cubicBezTo>
                    <a:pt x="560" y="295"/>
                    <a:pt x="561" y="297"/>
                    <a:pt x="561" y="308"/>
                  </a:cubicBezTo>
                  <a:cubicBezTo>
                    <a:pt x="561" y="324"/>
                    <a:pt x="561" y="323"/>
                    <a:pt x="563" y="323"/>
                  </a:cubicBezTo>
                  <a:cubicBezTo>
                    <a:pt x="564" y="323"/>
                    <a:pt x="564" y="322"/>
                    <a:pt x="564" y="318"/>
                  </a:cubicBezTo>
                  <a:cubicBezTo>
                    <a:pt x="565" y="314"/>
                    <a:pt x="565" y="313"/>
                    <a:pt x="566" y="313"/>
                  </a:cubicBezTo>
                  <a:cubicBezTo>
                    <a:pt x="569" y="313"/>
                    <a:pt x="569" y="312"/>
                    <a:pt x="568" y="309"/>
                  </a:cubicBezTo>
                  <a:cubicBezTo>
                    <a:pt x="566" y="307"/>
                    <a:pt x="566" y="307"/>
                    <a:pt x="568" y="305"/>
                  </a:cubicBezTo>
                  <a:cubicBezTo>
                    <a:pt x="569" y="304"/>
                    <a:pt x="570" y="302"/>
                    <a:pt x="570" y="300"/>
                  </a:cubicBezTo>
                  <a:cubicBezTo>
                    <a:pt x="570" y="298"/>
                    <a:pt x="570" y="297"/>
                    <a:pt x="574" y="295"/>
                  </a:cubicBezTo>
                  <a:cubicBezTo>
                    <a:pt x="580" y="293"/>
                    <a:pt x="598" y="287"/>
                    <a:pt x="600" y="287"/>
                  </a:cubicBezTo>
                  <a:cubicBezTo>
                    <a:pt x="602" y="287"/>
                    <a:pt x="602" y="288"/>
                    <a:pt x="601" y="295"/>
                  </a:cubicBezTo>
                  <a:cubicBezTo>
                    <a:pt x="600" y="304"/>
                    <a:pt x="600" y="305"/>
                    <a:pt x="596" y="306"/>
                  </a:cubicBezTo>
                  <a:cubicBezTo>
                    <a:pt x="595" y="306"/>
                    <a:pt x="594" y="307"/>
                    <a:pt x="594" y="308"/>
                  </a:cubicBezTo>
                  <a:cubicBezTo>
                    <a:pt x="594" y="308"/>
                    <a:pt x="594" y="308"/>
                    <a:pt x="595" y="308"/>
                  </a:cubicBezTo>
                  <a:cubicBezTo>
                    <a:pt x="600" y="306"/>
                    <a:pt x="601" y="306"/>
                    <a:pt x="601" y="310"/>
                  </a:cubicBezTo>
                  <a:cubicBezTo>
                    <a:pt x="601" y="313"/>
                    <a:pt x="600" y="313"/>
                    <a:pt x="596" y="315"/>
                  </a:cubicBezTo>
                  <a:cubicBezTo>
                    <a:pt x="587" y="319"/>
                    <a:pt x="566" y="326"/>
                    <a:pt x="562" y="326"/>
                  </a:cubicBezTo>
                  <a:cubicBezTo>
                    <a:pt x="558" y="326"/>
                    <a:pt x="556" y="327"/>
                    <a:pt x="556" y="328"/>
                  </a:cubicBezTo>
                  <a:cubicBezTo>
                    <a:pt x="556" y="329"/>
                    <a:pt x="570" y="328"/>
                    <a:pt x="574" y="326"/>
                  </a:cubicBezTo>
                  <a:cubicBezTo>
                    <a:pt x="575" y="326"/>
                    <a:pt x="578" y="325"/>
                    <a:pt x="579" y="325"/>
                  </a:cubicBezTo>
                  <a:cubicBezTo>
                    <a:pt x="579" y="325"/>
                    <a:pt x="585" y="323"/>
                    <a:pt x="590" y="321"/>
                  </a:cubicBezTo>
                  <a:cubicBezTo>
                    <a:pt x="596" y="318"/>
                    <a:pt x="601" y="317"/>
                    <a:pt x="601" y="317"/>
                  </a:cubicBezTo>
                  <a:cubicBezTo>
                    <a:pt x="601" y="317"/>
                    <a:pt x="602" y="318"/>
                    <a:pt x="602" y="320"/>
                  </a:cubicBezTo>
                  <a:cubicBezTo>
                    <a:pt x="602" y="321"/>
                    <a:pt x="601" y="322"/>
                    <a:pt x="598" y="323"/>
                  </a:cubicBezTo>
                  <a:cubicBezTo>
                    <a:pt x="590" y="327"/>
                    <a:pt x="582" y="329"/>
                    <a:pt x="576" y="331"/>
                  </a:cubicBezTo>
                  <a:cubicBezTo>
                    <a:pt x="573" y="331"/>
                    <a:pt x="569" y="332"/>
                    <a:pt x="568" y="333"/>
                  </a:cubicBezTo>
                  <a:cubicBezTo>
                    <a:pt x="564" y="334"/>
                    <a:pt x="570" y="336"/>
                    <a:pt x="575" y="334"/>
                  </a:cubicBezTo>
                  <a:cubicBezTo>
                    <a:pt x="580" y="333"/>
                    <a:pt x="594" y="328"/>
                    <a:pt x="598" y="326"/>
                  </a:cubicBezTo>
                  <a:cubicBezTo>
                    <a:pt x="599" y="325"/>
                    <a:pt x="602" y="325"/>
                    <a:pt x="604" y="325"/>
                  </a:cubicBezTo>
                  <a:cubicBezTo>
                    <a:pt x="607" y="325"/>
                    <a:pt x="608" y="324"/>
                    <a:pt x="608" y="322"/>
                  </a:cubicBezTo>
                  <a:cubicBezTo>
                    <a:pt x="610" y="318"/>
                    <a:pt x="615" y="318"/>
                    <a:pt x="614" y="323"/>
                  </a:cubicBezTo>
                  <a:cubicBezTo>
                    <a:pt x="614" y="325"/>
                    <a:pt x="612" y="326"/>
                    <a:pt x="603" y="329"/>
                  </a:cubicBezTo>
                  <a:cubicBezTo>
                    <a:pt x="597" y="331"/>
                    <a:pt x="587" y="335"/>
                    <a:pt x="582" y="336"/>
                  </a:cubicBezTo>
                  <a:cubicBezTo>
                    <a:pt x="576" y="338"/>
                    <a:pt x="571" y="340"/>
                    <a:pt x="569" y="340"/>
                  </a:cubicBezTo>
                  <a:cubicBezTo>
                    <a:pt x="568" y="341"/>
                    <a:pt x="565" y="341"/>
                    <a:pt x="563" y="341"/>
                  </a:cubicBezTo>
                  <a:cubicBezTo>
                    <a:pt x="561" y="341"/>
                    <a:pt x="559" y="342"/>
                    <a:pt x="559" y="343"/>
                  </a:cubicBezTo>
                  <a:cubicBezTo>
                    <a:pt x="558" y="345"/>
                    <a:pt x="558" y="345"/>
                    <a:pt x="555" y="342"/>
                  </a:cubicBezTo>
                  <a:cubicBezTo>
                    <a:pt x="554" y="341"/>
                    <a:pt x="553" y="340"/>
                    <a:pt x="553" y="339"/>
                  </a:cubicBezTo>
                  <a:cubicBezTo>
                    <a:pt x="553" y="338"/>
                    <a:pt x="552" y="336"/>
                    <a:pt x="551" y="334"/>
                  </a:cubicBezTo>
                  <a:cubicBezTo>
                    <a:pt x="549" y="330"/>
                    <a:pt x="548" y="324"/>
                    <a:pt x="550" y="321"/>
                  </a:cubicBezTo>
                  <a:cubicBezTo>
                    <a:pt x="552" y="319"/>
                    <a:pt x="552" y="319"/>
                    <a:pt x="548" y="320"/>
                  </a:cubicBezTo>
                  <a:cubicBezTo>
                    <a:pt x="544" y="321"/>
                    <a:pt x="544" y="321"/>
                    <a:pt x="544" y="321"/>
                  </a:cubicBezTo>
                  <a:cubicBezTo>
                    <a:pt x="544" y="315"/>
                    <a:pt x="544" y="315"/>
                    <a:pt x="544" y="315"/>
                  </a:cubicBezTo>
                  <a:cubicBezTo>
                    <a:pt x="543" y="313"/>
                    <a:pt x="542" y="310"/>
                    <a:pt x="542" y="309"/>
                  </a:cubicBezTo>
                  <a:cubicBezTo>
                    <a:pt x="541" y="308"/>
                    <a:pt x="541" y="304"/>
                    <a:pt x="542" y="298"/>
                  </a:cubicBezTo>
                  <a:cubicBezTo>
                    <a:pt x="542" y="292"/>
                    <a:pt x="542" y="286"/>
                    <a:pt x="542" y="285"/>
                  </a:cubicBezTo>
                  <a:cubicBezTo>
                    <a:pt x="541" y="283"/>
                    <a:pt x="541" y="282"/>
                    <a:pt x="540" y="293"/>
                  </a:cubicBezTo>
                  <a:cubicBezTo>
                    <a:pt x="540" y="297"/>
                    <a:pt x="540" y="302"/>
                    <a:pt x="539" y="304"/>
                  </a:cubicBezTo>
                  <a:cubicBezTo>
                    <a:pt x="539" y="307"/>
                    <a:pt x="538" y="306"/>
                    <a:pt x="538" y="296"/>
                  </a:cubicBezTo>
                  <a:cubicBezTo>
                    <a:pt x="538" y="289"/>
                    <a:pt x="539" y="283"/>
                    <a:pt x="539" y="282"/>
                  </a:cubicBezTo>
                  <a:cubicBezTo>
                    <a:pt x="540" y="281"/>
                    <a:pt x="540" y="281"/>
                    <a:pt x="540" y="281"/>
                  </a:cubicBezTo>
                  <a:cubicBezTo>
                    <a:pt x="540" y="282"/>
                    <a:pt x="541" y="282"/>
                    <a:pt x="541" y="281"/>
                  </a:cubicBezTo>
                  <a:cubicBezTo>
                    <a:pt x="543" y="280"/>
                    <a:pt x="543" y="279"/>
                    <a:pt x="542" y="276"/>
                  </a:cubicBezTo>
                  <a:cubicBezTo>
                    <a:pt x="542" y="274"/>
                    <a:pt x="542" y="272"/>
                    <a:pt x="543" y="272"/>
                  </a:cubicBezTo>
                  <a:cubicBezTo>
                    <a:pt x="543" y="272"/>
                    <a:pt x="544" y="272"/>
                    <a:pt x="544" y="271"/>
                  </a:cubicBezTo>
                  <a:cubicBezTo>
                    <a:pt x="544" y="271"/>
                    <a:pt x="543" y="270"/>
                    <a:pt x="543" y="271"/>
                  </a:cubicBezTo>
                  <a:cubicBezTo>
                    <a:pt x="541" y="271"/>
                    <a:pt x="540" y="222"/>
                    <a:pt x="542" y="220"/>
                  </a:cubicBezTo>
                  <a:cubicBezTo>
                    <a:pt x="543" y="219"/>
                    <a:pt x="543" y="213"/>
                    <a:pt x="541" y="212"/>
                  </a:cubicBezTo>
                  <a:cubicBezTo>
                    <a:pt x="541" y="212"/>
                    <a:pt x="541" y="181"/>
                    <a:pt x="542" y="162"/>
                  </a:cubicBezTo>
                  <a:cubicBezTo>
                    <a:pt x="542" y="155"/>
                    <a:pt x="542" y="152"/>
                    <a:pt x="541" y="152"/>
                  </a:cubicBezTo>
                  <a:cubicBezTo>
                    <a:pt x="540" y="152"/>
                    <a:pt x="540" y="149"/>
                    <a:pt x="540" y="141"/>
                  </a:cubicBezTo>
                  <a:cubicBezTo>
                    <a:pt x="542" y="108"/>
                    <a:pt x="542" y="102"/>
                    <a:pt x="540" y="102"/>
                  </a:cubicBezTo>
                  <a:cubicBezTo>
                    <a:pt x="540" y="102"/>
                    <a:pt x="539" y="103"/>
                    <a:pt x="539" y="104"/>
                  </a:cubicBezTo>
                  <a:cubicBezTo>
                    <a:pt x="539" y="105"/>
                    <a:pt x="538" y="129"/>
                    <a:pt x="538" y="191"/>
                  </a:cubicBezTo>
                  <a:cubicBezTo>
                    <a:pt x="538" y="216"/>
                    <a:pt x="538" y="238"/>
                    <a:pt x="537" y="239"/>
                  </a:cubicBezTo>
                  <a:cubicBezTo>
                    <a:pt x="537" y="240"/>
                    <a:pt x="537" y="253"/>
                    <a:pt x="537" y="266"/>
                  </a:cubicBezTo>
                  <a:cubicBezTo>
                    <a:pt x="536" y="306"/>
                    <a:pt x="536" y="310"/>
                    <a:pt x="533" y="314"/>
                  </a:cubicBezTo>
                  <a:cubicBezTo>
                    <a:pt x="530" y="318"/>
                    <a:pt x="527" y="325"/>
                    <a:pt x="526" y="332"/>
                  </a:cubicBezTo>
                  <a:cubicBezTo>
                    <a:pt x="526" y="337"/>
                    <a:pt x="528" y="343"/>
                    <a:pt x="530" y="344"/>
                  </a:cubicBezTo>
                  <a:cubicBezTo>
                    <a:pt x="533" y="345"/>
                    <a:pt x="533" y="344"/>
                    <a:pt x="531" y="342"/>
                  </a:cubicBezTo>
                  <a:cubicBezTo>
                    <a:pt x="529" y="339"/>
                    <a:pt x="529" y="331"/>
                    <a:pt x="531" y="325"/>
                  </a:cubicBezTo>
                  <a:cubicBezTo>
                    <a:pt x="533" y="317"/>
                    <a:pt x="535" y="321"/>
                    <a:pt x="535" y="338"/>
                  </a:cubicBezTo>
                  <a:cubicBezTo>
                    <a:pt x="535" y="346"/>
                    <a:pt x="535" y="350"/>
                    <a:pt x="534" y="350"/>
                  </a:cubicBezTo>
                  <a:cubicBezTo>
                    <a:pt x="533" y="350"/>
                    <a:pt x="532" y="352"/>
                    <a:pt x="531" y="353"/>
                  </a:cubicBezTo>
                  <a:cubicBezTo>
                    <a:pt x="530" y="356"/>
                    <a:pt x="530" y="360"/>
                    <a:pt x="530" y="376"/>
                  </a:cubicBezTo>
                  <a:cubicBezTo>
                    <a:pt x="530" y="404"/>
                    <a:pt x="530" y="506"/>
                    <a:pt x="530" y="510"/>
                  </a:cubicBezTo>
                  <a:cubicBezTo>
                    <a:pt x="529" y="511"/>
                    <a:pt x="529" y="518"/>
                    <a:pt x="529" y="525"/>
                  </a:cubicBezTo>
                  <a:cubicBezTo>
                    <a:pt x="528" y="533"/>
                    <a:pt x="528" y="541"/>
                    <a:pt x="528" y="543"/>
                  </a:cubicBezTo>
                  <a:cubicBezTo>
                    <a:pt x="527" y="552"/>
                    <a:pt x="526" y="585"/>
                    <a:pt x="526" y="596"/>
                  </a:cubicBezTo>
                  <a:cubicBezTo>
                    <a:pt x="526" y="606"/>
                    <a:pt x="525" y="607"/>
                    <a:pt x="524" y="608"/>
                  </a:cubicBezTo>
                  <a:cubicBezTo>
                    <a:pt x="523" y="609"/>
                    <a:pt x="522" y="609"/>
                    <a:pt x="521" y="609"/>
                  </a:cubicBezTo>
                  <a:cubicBezTo>
                    <a:pt x="521" y="609"/>
                    <a:pt x="521" y="599"/>
                    <a:pt x="522" y="586"/>
                  </a:cubicBezTo>
                  <a:cubicBezTo>
                    <a:pt x="523" y="575"/>
                    <a:pt x="523" y="570"/>
                    <a:pt x="521" y="572"/>
                  </a:cubicBezTo>
                  <a:cubicBezTo>
                    <a:pt x="520" y="573"/>
                    <a:pt x="518" y="589"/>
                    <a:pt x="518" y="600"/>
                  </a:cubicBezTo>
                  <a:cubicBezTo>
                    <a:pt x="517" y="609"/>
                    <a:pt x="516" y="614"/>
                    <a:pt x="515" y="612"/>
                  </a:cubicBezTo>
                  <a:cubicBezTo>
                    <a:pt x="515" y="612"/>
                    <a:pt x="515" y="608"/>
                    <a:pt x="515" y="603"/>
                  </a:cubicBezTo>
                  <a:cubicBezTo>
                    <a:pt x="515" y="598"/>
                    <a:pt x="516" y="589"/>
                    <a:pt x="516" y="583"/>
                  </a:cubicBezTo>
                  <a:cubicBezTo>
                    <a:pt x="516" y="571"/>
                    <a:pt x="516" y="571"/>
                    <a:pt x="516" y="571"/>
                  </a:cubicBezTo>
                  <a:cubicBezTo>
                    <a:pt x="514" y="571"/>
                    <a:pt x="514" y="571"/>
                    <a:pt x="514" y="571"/>
                  </a:cubicBezTo>
                  <a:cubicBezTo>
                    <a:pt x="512" y="571"/>
                    <a:pt x="512" y="571"/>
                    <a:pt x="512" y="566"/>
                  </a:cubicBezTo>
                  <a:cubicBezTo>
                    <a:pt x="513" y="563"/>
                    <a:pt x="513" y="560"/>
                    <a:pt x="513" y="559"/>
                  </a:cubicBezTo>
                  <a:cubicBezTo>
                    <a:pt x="514" y="557"/>
                    <a:pt x="514" y="557"/>
                    <a:pt x="512" y="557"/>
                  </a:cubicBezTo>
                  <a:cubicBezTo>
                    <a:pt x="510" y="557"/>
                    <a:pt x="509" y="560"/>
                    <a:pt x="508" y="572"/>
                  </a:cubicBezTo>
                  <a:cubicBezTo>
                    <a:pt x="507" y="579"/>
                    <a:pt x="507" y="579"/>
                    <a:pt x="507" y="579"/>
                  </a:cubicBezTo>
                  <a:cubicBezTo>
                    <a:pt x="508" y="570"/>
                    <a:pt x="508" y="570"/>
                    <a:pt x="508" y="570"/>
                  </a:cubicBezTo>
                  <a:cubicBezTo>
                    <a:pt x="508" y="565"/>
                    <a:pt x="508" y="561"/>
                    <a:pt x="507" y="561"/>
                  </a:cubicBezTo>
                  <a:cubicBezTo>
                    <a:pt x="505" y="561"/>
                    <a:pt x="504" y="563"/>
                    <a:pt x="504" y="570"/>
                  </a:cubicBezTo>
                  <a:cubicBezTo>
                    <a:pt x="504" y="575"/>
                    <a:pt x="503" y="578"/>
                    <a:pt x="502" y="579"/>
                  </a:cubicBezTo>
                  <a:cubicBezTo>
                    <a:pt x="501" y="579"/>
                    <a:pt x="500" y="580"/>
                    <a:pt x="500" y="579"/>
                  </a:cubicBezTo>
                  <a:cubicBezTo>
                    <a:pt x="500" y="579"/>
                    <a:pt x="500" y="573"/>
                    <a:pt x="501" y="565"/>
                  </a:cubicBezTo>
                  <a:cubicBezTo>
                    <a:pt x="502" y="550"/>
                    <a:pt x="503" y="548"/>
                    <a:pt x="511" y="542"/>
                  </a:cubicBezTo>
                  <a:cubicBezTo>
                    <a:pt x="513" y="541"/>
                    <a:pt x="516" y="538"/>
                    <a:pt x="519" y="535"/>
                  </a:cubicBezTo>
                  <a:cubicBezTo>
                    <a:pt x="523" y="530"/>
                    <a:pt x="523" y="530"/>
                    <a:pt x="522" y="528"/>
                  </a:cubicBezTo>
                  <a:cubicBezTo>
                    <a:pt x="520" y="526"/>
                    <a:pt x="519" y="526"/>
                    <a:pt x="517" y="531"/>
                  </a:cubicBezTo>
                  <a:cubicBezTo>
                    <a:pt x="516" y="532"/>
                    <a:pt x="514" y="535"/>
                    <a:pt x="513" y="536"/>
                  </a:cubicBezTo>
                  <a:cubicBezTo>
                    <a:pt x="510" y="538"/>
                    <a:pt x="504" y="542"/>
                    <a:pt x="504" y="541"/>
                  </a:cubicBezTo>
                  <a:cubicBezTo>
                    <a:pt x="504" y="540"/>
                    <a:pt x="507" y="537"/>
                    <a:pt x="510" y="534"/>
                  </a:cubicBezTo>
                  <a:cubicBezTo>
                    <a:pt x="514" y="530"/>
                    <a:pt x="516" y="526"/>
                    <a:pt x="517" y="523"/>
                  </a:cubicBezTo>
                  <a:cubicBezTo>
                    <a:pt x="518" y="520"/>
                    <a:pt x="519" y="519"/>
                    <a:pt x="520" y="518"/>
                  </a:cubicBezTo>
                  <a:cubicBezTo>
                    <a:pt x="523" y="518"/>
                    <a:pt x="525" y="514"/>
                    <a:pt x="524" y="509"/>
                  </a:cubicBezTo>
                  <a:cubicBezTo>
                    <a:pt x="524" y="502"/>
                    <a:pt x="522" y="490"/>
                    <a:pt x="521" y="490"/>
                  </a:cubicBezTo>
                  <a:cubicBezTo>
                    <a:pt x="521" y="490"/>
                    <a:pt x="520" y="489"/>
                    <a:pt x="520" y="488"/>
                  </a:cubicBezTo>
                  <a:cubicBezTo>
                    <a:pt x="520" y="487"/>
                    <a:pt x="519" y="485"/>
                    <a:pt x="519" y="485"/>
                  </a:cubicBezTo>
                  <a:cubicBezTo>
                    <a:pt x="518" y="484"/>
                    <a:pt x="517" y="483"/>
                    <a:pt x="518" y="483"/>
                  </a:cubicBezTo>
                  <a:cubicBezTo>
                    <a:pt x="519" y="481"/>
                    <a:pt x="515" y="473"/>
                    <a:pt x="512" y="469"/>
                  </a:cubicBezTo>
                  <a:cubicBezTo>
                    <a:pt x="511" y="467"/>
                    <a:pt x="507" y="463"/>
                    <a:pt x="504" y="460"/>
                  </a:cubicBezTo>
                  <a:cubicBezTo>
                    <a:pt x="499" y="455"/>
                    <a:pt x="498" y="455"/>
                    <a:pt x="495" y="455"/>
                  </a:cubicBezTo>
                  <a:cubicBezTo>
                    <a:pt x="492" y="455"/>
                    <a:pt x="490" y="456"/>
                    <a:pt x="490" y="458"/>
                  </a:cubicBezTo>
                  <a:cubicBezTo>
                    <a:pt x="488" y="461"/>
                    <a:pt x="486" y="462"/>
                    <a:pt x="483" y="461"/>
                  </a:cubicBezTo>
                  <a:cubicBezTo>
                    <a:pt x="477" y="460"/>
                    <a:pt x="477" y="459"/>
                    <a:pt x="483" y="458"/>
                  </a:cubicBezTo>
                  <a:cubicBezTo>
                    <a:pt x="493" y="456"/>
                    <a:pt x="488" y="455"/>
                    <a:pt x="469" y="456"/>
                  </a:cubicBezTo>
                  <a:cubicBezTo>
                    <a:pt x="452" y="456"/>
                    <a:pt x="451" y="456"/>
                    <a:pt x="451" y="455"/>
                  </a:cubicBezTo>
                  <a:cubicBezTo>
                    <a:pt x="451" y="453"/>
                    <a:pt x="447" y="451"/>
                    <a:pt x="443" y="452"/>
                  </a:cubicBezTo>
                  <a:cubicBezTo>
                    <a:pt x="440" y="452"/>
                    <a:pt x="440" y="452"/>
                    <a:pt x="440" y="452"/>
                  </a:cubicBezTo>
                  <a:cubicBezTo>
                    <a:pt x="440" y="445"/>
                    <a:pt x="440" y="445"/>
                    <a:pt x="440" y="445"/>
                  </a:cubicBezTo>
                  <a:cubicBezTo>
                    <a:pt x="439" y="438"/>
                    <a:pt x="440" y="436"/>
                    <a:pt x="442" y="439"/>
                  </a:cubicBezTo>
                  <a:cubicBezTo>
                    <a:pt x="443" y="441"/>
                    <a:pt x="444" y="439"/>
                    <a:pt x="443" y="435"/>
                  </a:cubicBezTo>
                  <a:cubicBezTo>
                    <a:pt x="442" y="434"/>
                    <a:pt x="442" y="428"/>
                    <a:pt x="442" y="423"/>
                  </a:cubicBezTo>
                  <a:cubicBezTo>
                    <a:pt x="442" y="417"/>
                    <a:pt x="443" y="403"/>
                    <a:pt x="443" y="391"/>
                  </a:cubicBezTo>
                  <a:cubicBezTo>
                    <a:pt x="443" y="379"/>
                    <a:pt x="444" y="368"/>
                    <a:pt x="444" y="366"/>
                  </a:cubicBezTo>
                  <a:cubicBezTo>
                    <a:pt x="444" y="364"/>
                    <a:pt x="445" y="353"/>
                    <a:pt x="445" y="340"/>
                  </a:cubicBezTo>
                  <a:cubicBezTo>
                    <a:pt x="445" y="315"/>
                    <a:pt x="446" y="289"/>
                    <a:pt x="446" y="280"/>
                  </a:cubicBezTo>
                  <a:cubicBezTo>
                    <a:pt x="447" y="277"/>
                    <a:pt x="447" y="270"/>
                    <a:pt x="447" y="265"/>
                  </a:cubicBezTo>
                  <a:cubicBezTo>
                    <a:pt x="448" y="252"/>
                    <a:pt x="449" y="250"/>
                    <a:pt x="454" y="255"/>
                  </a:cubicBezTo>
                  <a:cubicBezTo>
                    <a:pt x="457" y="258"/>
                    <a:pt x="457" y="262"/>
                    <a:pt x="454" y="266"/>
                  </a:cubicBezTo>
                  <a:cubicBezTo>
                    <a:pt x="452" y="268"/>
                    <a:pt x="452" y="269"/>
                    <a:pt x="452" y="298"/>
                  </a:cubicBezTo>
                  <a:cubicBezTo>
                    <a:pt x="452" y="345"/>
                    <a:pt x="452" y="426"/>
                    <a:pt x="453" y="437"/>
                  </a:cubicBezTo>
                  <a:cubicBezTo>
                    <a:pt x="454" y="444"/>
                    <a:pt x="454" y="446"/>
                    <a:pt x="455" y="446"/>
                  </a:cubicBezTo>
                  <a:cubicBezTo>
                    <a:pt x="457" y="446"/>
                    <a:pt x="457" y="445"/>
                    <a:pt x="457" y="437"/>
                  </a:cubicBezTo>
                  <a:cubicBezTo>
                    <a:pt x="456" y="431"/>
                    <a:pt x="457" y="428"/>
                    <a:pt x="458" y="426"/>
                  </a:cubicBezTo>
                  <a:cubicBezTo>
                    <a:pt x="459" y="422"/>
                    <a:pt x="460" y="422"/>
                    <a:pt x="466" y="424"/>
                  </a:cubicBezTo>
                  <a:cubicBezTo>
                    <a:pt x="470" y="425"/>
                    <a:pt x="470" y="425"/>
                    <a:pt x="470" y="429"/>
                  </a:cubicBezTo>
                  <a:cubicBezTo>
                    <a:pt x="470" y="449"/>
                    <a:pt x="471" y="454"/>
                    <a:pt x="472" y="452"/>
                  </a:cubicBezTo>
                  <a:cubicBezTo>
                    <a:pt x="472" y="452"/>
                    <a:pt x="473" y="445"/>
                    <a:pt x="473" y="437"/>
                  </a:cubicBezTo>
                  <a:cubicBezTo>
                    <a:pt x="474" y="428"/>
                    <a:pt x="474" y="423"/>
                    <a:pt x="475" y="422"/>
                  </a:cubicBezTo>
                  <a:cubicBezTo>
                    <a:pt x="475" y="422"/>
                    <a:pt x="476" y="420"/>
                    <a:pt x="476" y="418"/>
                  </a:cubicBezTo>
                  <a:cubicBezTo>
                    <a:pt x="476" y="416"/>
                    <a:pt x="476" y="415"/>
                    <a:pt x="476" y="415"/>
                  </a:cubicBezTo>
                  <a:cubicBezTo>
                    <a:pt x="477" y="415"/>
                    <a:pt x="477" y="391"/>
                    <a:pt x="477" y="323"/>
                  </a:cubicBezTo>
                  <a:cubicBezTo>
                    <a:pt x="477" y="319"/>
                    <a:pt x="477" y="310"/>
                    <a:pt x="477" y="302"/>
                  </a:cubicBezTo>
                  <a:cubicBezTo>
                    <a:pt x="477" y="295"/>
                    <a:pt x="478" y="283"/>
                    <a:pt x="478" y="276"/>
                  </a:cubicBezTo>
                  <a:cubicBezTo>
                    <a:pt x="479" y="262"/>
                    <a:pt x="480" y="255"/>
                    <a:pt x="482" y="256"/>
                  </a:cubicBezTo>
                  <a:cubicBezTo>
                    <a:pt x="483" y="258"/>
                    <a:pt x="483" y="306"/>
                    <a:pt x="483" y="361"/>
                  </a:cubicBezTo>
                  <a:cubicBezTo>
                    <a:pt x="482" y="415"/>
                    <a:pt x="482" y="442"/>
                    <a:pt x="483" y="445"/>
                  </a:cubicBezTo>
                  <a:cubicBezTo>
                    <a:pt x="484" y="447"/>
                    <a:pt x="486" y="448"/>
                    <a:pt x="487" y="446"/>
                  </a:cubicBezTo>
                  <a:cubicBezTo>
                    <a:pt x="487" y="446"/>
                    <a:pt x="488" y="446"/>
                    <a:pt x="489" y="447"/>
                  </a:cubicBezTo>
                  <a:cubicBezTo>
                    <a:pt x="492" y="450"/>
                    <a:pt x="494" y="448"/>
                    <a:pt x="495" y="442"/>
                  </a:cubicBezTo>
                  <a:cubicBezTo>
                    <a:pt x="495" y="439"/>
                    <a:pt x="495" y="437"/>
                    <a:pt x="494" y="437"/>
                  </a:cubicBezTo>
                  <a:cubicBezTo>
                    <a:pt x="493" y="437"/>
                    <a:pt x="493" y="438"/>
                    <a:pt x="493" y="439"/>
                  </a:cubicBezTo>
                  <a:cubicBezTo>
                    <a:pt x="493" y="441"/>
                    <a:pt x="491" y="445"/>
                    <a:pt x="491" y="444"/>
                  </a:cubicBezTo>
                  <a:cubicBezTo>
                    <a:pt x="489" y="430"/>
                    <a:pt x="488" y="406"/>
                    <a:pt x="489" y="384"/>
                  </a:cubicBezTo>
                  <a:cubicBezTo>
                    <a:pt x="489" y="381"/>
                    <a:pt x="490" y="354"/>
                    <a:pt x="490" y="324"/>
                  </a:cubicBezTo>
                  <a:cubicBezTo>
                    <a:pt x="490" y="295"/>
                    <a:pt x="490" y="267"/>
                    <a:pt x="490" y="262"/>
                  </a:cubicBezTo>
                  <a:cubicBezTo>
                    <a:pt x="490" y="254"/>
                    <a:pt x="490" y="254"/>
                    <a:pt x="494" y="251"/>
                  </a:cubicBezTo>
                  <a:cubicBezTo>
                    <a:pt x="500" y="246"/>
                    <a:pt x="503" y="242"/>
                    <a:pt x="503" y="240"/>
                  </a:cubicBezTo>
                  <a:cubicBezTo>
                    <a:pt x="503" y="240"/>
                    <a:pt x="504" y="238"/>
                    <a:pt x="505" y="236"/>
                  </a:cubicBezTo>
                  <a:cubicBezTo>
                    <a:pt x="511" y="229"/>
                    <a:pt x="516" y="216"/>
                    <a:pt x="516" y="207"/>
                  </a:cubicBezTo>
                  <a:cubicBezTo>
                    <a:pt x="516" y="203"/>
                    <a:pt x="513" y="197"/>
                    <a:pt x="511" y="192"/>
                  </a:cubicBezTo>
                  <a:cubicBezTo>
                    <a:pt x="510" y="189"/>
                    <a:pt x="508" y="185"/>
                    <a:pt x="507" y="184"/>
                  </a:cubicBezTo>
                  <a:cubicBezTo>
                    <a:pt x="506" y="183"/>
                    <a:pt x="503" y="180"/>
                    <a:pt x="502" y="178"/>
                  </a:cubicBezTo>
                  <a:cubicBezTo>
                    <a:pt x="499" y="173"/>
                    <a:pt x="497" y="172"/>
                    <a:pt x="485" y="167"/>
                  </a:cubicBezTo>
                  <a:cubicBezTo>
                    <a:pt x="476" y="164"/>
                    <a:pt x="476" y="164"/>
                    <a:pt x="476" y="164"/>
                  </a:cubicBezTo>
                  <a:cubicBezTo>
                    <a:pt x="476" y="133"/>
                    <a:pt x="476" y="133"/>
                    <a:pt x="476" y="133"/>
                  </a:cubicBezTo>
                  <a:cubicBezTo>
                    <a:pt x="476" y="109"/>
                    <a:pt x="476" y="101"/>
                    <a:pt x="477" y="97"/>
                  </a:cubicBezTo>
                  <a:cubicBezTo>
                    <a:pt x="479" y="95"/>
                    <a:pt x="481" y="92"/>
                    <a:pt x="482" y="88"/>
                  </a:cubicBezTo>
                  <a:cubicBezTo>
                    <a:pt x="484" y="79"/>
                    <a:pt x="482" y="73"/>
                    <a:pt x="475" y="68"/>
                  </a:cubicBezTo>
                  <a:cubicBezTo>
                    <a:pt x="470" y="66"/>
                    <a:pt x="470" y="66"/>
                    <a:pt x="470" y="66"/>
                  </a:cubicBezTo>
                  <a:cubicBezTo>
                    <a:pt x="469" y="54"/>
                    <a:pt x="469" y="54"/>
                    <a:pt x="469" y="54"/>
                  </a:cubicBezTo>
                  <a:cubicBezTo>
                    <a:pt x="468" y="45"/>
                    <a:pt x="468" y="44"/>
                    <a:pt x="466" y="45"/>
                  </a:cubicBezTo>
                  <a:cubicBezTo>
                    <a:pt x="464" y="45"/>
                    <a:pt x="464" y="47"/>
                    <a:pt x="463" y="53"/>
                  </a:cubicBezTo>
                  <a:cubicBezTo>
                    <a:pt x="463" y="57"/>
                    <a:pt x="462" y="62"/>
                    <a:pt x="462" y="64"/>
                  </a:cubicBezTo>
                  <a:cubicBezTo>
                    <a:pt x="462" y="67"/>
                    <a:pt x="462" y="67"/>
                    <a:pt x="458" y="68"/>
                  </a:cubicBezTo>
                  <a:cubicBezTo>
                    <a:pt x="456" y="69"/>
                    <a:pt x="454" y="71"/>
                    <a:pt x="453" y="72"/>
                  </a:cubicBezTo>
                  <a:cubicBezTo>
                    <a:pt x="453" y="73"/>
                    <a:pt x="452" y="73"/>
                    <a:pt x="452" y="74"/>
                  </a:cubicBezTo>
                  <a:cubicBezTo>
                    <a:pt x="451" y="77"/>
                    <a:pt x="450" y="80"/>
                    <a:pt x="450" y="82"/>
                  </a:cubicBezTo>
                  <a:cubicBezTo>
                    <a:pt x="450" y="85"/>
                    <a:pt x="450" y="88"/>
                    <a:pt x="450" y="91"/>
                  </a:cubicBezTo>
                  <a:cubicBezTo>
                    <a:pt x="451" y="94"/>
                    <a:pt x="453" y="97"/>
                    <a:pt x="455" y="99"/>
                  </a:cubicBezTo>
                  <a:cubicBezTo>
                    <a:pt x="455" y="100"/>
                    <a:pt x="456" y="100"/>
                    <a:pt x="456" y="100"/>
                  </a:cubicBezTo>
                  <a:cubicBezTo>
                    <a:pt x="456" y="101"/>
                    <a:pt x="456" y="101"/>
                    <a:pt x="456" y="101"/>
                  </a:cubicBezTo>
                  <a:cubicBezTo>
                    <a:pt x="456" y="105"/>
                    <a:pt x="456" y="113"/>
                    <a:pt x="456" y="121"/>
                  </a:cubicBezTo>
                  <a:cubicBezTo>
                    <a:pt x="456" y="129"/>
                    <a:pt x="456" y="141"/>
                    <a:pt x="456" y="148"/>
                  </a:cubicBezTo>
                  <a:cubicBezTo>
                    <a:pt x="456" y="163"/>
                    <a:pt x="455" y="166"/>
                    <a:pt x="452" y="166"/>
                  </a:cubicBezTo>
                  <a:cubicBezTo>
                    <a:pt x="451" y="166"/>
                    <a:pt x="449" y="167"/>
                    <a:pt x="448" y="168"/>
                  </a:cubicBezTo>
                  <a:cubicBezTo>
                    <a:pt x="446" y="169"/>
                    <a:pt x="444" y="169"/>
                    <a:pt x="443" y="169"/>
                  </a:cubicBezTo>
                  <a:cubicBezTo>
                    <a:pt x="441" y="169"/>
                    <a:pt x="439" y="170"/>
                    <a:pt x="438" y="171"/>
                  </a:cubicBezTo>
                  <a:cubicBezTo>
                    <a:pt x="434" y="173"/>
                    <a:pt x="423" y="184"/>
                    <a:pt x="423" y="187"/>
                  </a:cubicBezTo>
                  <a:cubicBezTo>
                    <a:pt x="422" y="188"/>
                    <a:pt x="421" y="190"/>
                    <a:pt x="419" y="191"/>
                  </a:cubicBezTo>
                  <a:cubicBezTo>
                    <a:pt x="417" y="192"/>
                    <a:pt x="417" y="193"/>
                    <a:pt x="416" y="197"/>
                  </a:cubicBezTo>
                  <a:cubicBezTo>
                    <a:pt x="416" y="199"/>
                    <a:pt x="415" y="202"/>
                    <a:pt x="414" y="204"/>
                  </a:cubicBezTo>
                  <a:cubicBezTo>
                    <a:pt x="413" y="205"/>
                    <a:pt x="413" y="208"/>
                    <a:pt x="413" y="209"/>
                  </a:cubicBezTo>
                  <a:cubicBezTo>
                    <a:pt x="413" y="213"/>
                    <a:pt x="415" y="220"/>
                    <a:pt x="417" y="223"/>
                  </a:cubicBezTo>
                  <a:cubicBezTo>
                    <a:pt x="417" y="224"/>
                    <a:pt x="418" y="226"/>
                    <a:pt x="418" y="227"/>
                  </a:cubicBezTo>
                  <a:cubicBezTo>
                    <a:pt x="418" y="227"/>
                    <a:pt x="418" y="229"/>
                    <a:pt x="419" y="229"/>
                  </a:cubicBezTo>
                  <a:cubicBezTo>
                    <a:pt x="419" y="230"/>
                    <a:pt x="421" y="232"/>
                    <a:pt x="423" y="235"/>
                  </a:cubicBezTo>
                  <a:cubicBezTo>
                    <a:pt x="424" y="237"/>
                    <a:pt x="428" y="242"/>
                    <a:pt x="432" y="245"/>
                  </a:cubicBezTo>
                  <a:cubicBezTo>
                    <a:pt x="439" y="250"/>
                    <a:pt x="439" y="250"/>
                    <a:pt x="439" y="250"/>
                  </a:cubicBezTo>
                  <a:cubicBezTo>
                    <a:pt x="439" y="262"/>
                    <a:pt x="439" y="262"/>
                    <a:pt x="439" y="262"/>
                  </a:cubicBezTo>
                  <a:cubicBezTo>
                    <a:pt x="441" y="280"/>
                    <a:pt x="441" y="297"/>
                    <a:pt x="440" y="320"/>
                  </a:cubicBezTo>
                  <a:cubicBezTo>
                    <a:pt x="440" y="332"/>
                    <a:pt x="439" y="349"/>
                    <a:pt x="439" y="358"/>
                  </a:cubicBezTo>
                  <a:cubicBezTo>
                    <a:pt x="438" y="393"/>
                    <a:pt x="437" y="442"/>
                    <a:pt x="437" y="449"/>
                  </a:cubicBezTo>
                  <a:cubicBezTo>
                    <a:pt x="437" y="456"/>
                    <a:pt x="437" y="456"/>
                    <a:pt x="437" y="456"/>
                  </a:cubicBezTo>
                  <a:cubicBezTo>
                    <a:pt x="433" y="456"/>
                    <a:pt x="433" y="456"/>
                    <a:pt x="433" y="456"/>
                  </a:cubicBezTo>
                  <a:cubicBezTo>
                    <a:pt x="429" y="457"/>
                    <a:pt x="426" y="458"/>
                    <a:pt x="429" y="459"/>
                  </a:cubicBezTo>
                  <a:cubicBezTo>
                    <a:pt x="430" y="460"/>
                    <a:pt x="429" y="461"/>
                    <a:pt x="427" y="461"/>
                  </a:cubicBezTo>
                  <a:cubicBezTo>
                    <a:pt x="426" y="461"/>
                    <a:pt x="425" y="462"/>
                    <a:pt x="424" y="463"/>
                  </a:cubicBezTo>
                  <a:cubicBezTo>
                    <a:pt x="423" y="464"/>
                    <a:pt x="423" y="464"/>
                    <a:pt x="424" y="464"/>
                  </a:cubicBezTo>
                  <a:cubicBezTo>
                    <a:pt x="427" y="464"/>
                    <a:pt x="426" y="465"/>
                    <a:pt x="424" y="467"/>
                  </a:cubicBezTo>
                  <a:cubicBezTo>
                    <a:pt x="423" y="468"/>
                    <a:pt x="420" y="470"/>
                    <a:pt x="419" y="471"/>
                  </a:cubicBezTo>
                  <a:cubicBezTo>
                    <a:pt x="414" y="475"/>
                    <a:pt x="408" y="483"/>
                    <a:pt x="406" y="489"/>
                  </a:cubicBezTo>
                  <a:cubicBezTo>
                    <a:pt x="404" y="494"/>
                    <a:pt x="404" y="496"/>
                    <a:pt x="404" y="504"/>
                  </a:cubicBezTo>
                  <a:cubicBezTo>
                    <a:pt x="405" y="511"/>
                    <a:pt x="406" y="516"/>
                    <a:pt x="407" y="518"/>
                  </a:cubicBezTo>
                  <a:cubicBezTo>
                    <a:pt x="408" y="521"/>
                    <a:pt x="409" y="523"/>
                    <a:pt x="409" y="524"/>
                  </a:cubicBezTo>
                  <a:cubicBezTo>
                    <a:pt x="408" y="526"/>
                    <a:pt x="412" y="536"/>
                    <a:pt x="415" y="541"/>
                  </a:cubicBezTo>
                  <a:cubicBezTo>
                    <a:pt x="417" y="544"/>
                    <a:pt x="419" y="546"/>
                    <a:pt x="420" y="547"/>
                  </a:cubicBezTo>
                  <a:cubicBezTo>
                    <a:pt x="422" y="548"/>
                    <a:pt x="423" y="549"/>
                    <a:pt x="424" y="550"/>
                  </a:cubicBezTo>
                  <a:cubicBezTo>
                    <a:pt x="424" y="550"/>
                    <a:pt x="425" y="550"/>
                    <a:pt x="426" y="551"/>
                  </a:cubicBezTo>
                  <a:cubicBezTo>
                    <a:pt x="429" y="552"/>
                    <a:pt x="429" y="552"/>
                    <a:pt x="425" y="553"/>
                  </a:cubicBezTo>
                  <a:cubicBezTo>
                    <a:pt x="422" y="553"/>
                    <a:pt x="422" y="554"/>
                    <a:pt x="422" y="555"/>
                  </a:cubicBezTo>
                  <a:cubicBezTo>
                    <a:pt x="422" y="557"/>
                    <a:pt x="422" y="557"/>
                    <a:pt x="425" y="557"/>
                  </a:cubicBezTo>
                  <a:cubicBezTo>
                    <a:pt x="431" y="556"/>
                    <a:pt x="439" y="555"/>
                    <a:pt x="441" y="556"/>
                  </a:cubicBezTo>
                  <a:cubicBezTo>
                    <a:pt x="442" y="557"/>
                    <a:pt x="442" y="557"/>
                    <a:pt x="441" y="559"/>
                  </a:cubicBezTo>
                  <a:cubicBezTo>
                    <a:pt x="439" y="561"/>
                    <a:pt x="438" y="562"/>
                    <a:pt x="433" y="562"/>
                  </a:cubicBezTo>
                  <a:cubicBezTo>
                    <a:pt x="427" y="563"/>
                    <a:pt x="425" y="563"/>
                    <a:pt x="423" y="560"/>
                  </a:cubicBezTo>
                  <a:cubicBezTo>
                    <a:pt x="421" y="558"/>
                    <a:pt x="417" y="557"/>
                    <a:pt x="414" y="559"/>
                  </a:cubicBezTo>
                  <a:cubicBezTo>
                    <a:pt x="413" y="560"/>
                    <a:pt x="413" y="560"/>
                    <a:pt x="415" y="564"/>
                  </a:cubicBezTo>
                  <a:cubicBezTo>
                    <a:pt x="417" y="568"/>
                    <a:pt x="417" y="568"/>
                    <a:pt x="410" y="569"/>
                  </a:cubicBezTo>
                  <a:cubicBezTo>
                    <a:pt x="408" y="570"/>
                    <a:pt x="407" y="570"/>
                    <a:pt x="407" y="568"/>
                  </a:cubicBezTo>
                  <a:cubicBezTo>
                    <a:pt x="406" y="568"/>
                    <a:pt x="406" y="567"/>
                    <a:pt x="405" y="567"/>
                  </a:cubicBezTo>
                  <a:cubicBezTo>
                    <a:pt x="404" y="567"/>
                    <a:pt x="395" y="574"/>
                    <a:pt x="391" y="578"/>
                  </a:cubicBezTo>
                  <a:cubicBezTo>
                    <a:pt x="386" y="583"/>
                    <a:pt x="388" y="585"/>
                    <a:pt x="395" y="583"/>
                  </a:cubicBezTo>
                  <a:cubicBezTo>
                    <a:pt x="399" y="581"/>
                    <a:pt x="400" y="579"/>
                    <a:pt x="396" y="580"/>
                  </a:cubicBezTo>
                  <a:cubicBezTo>
                    <a:pt x="393" y="581"/>
                    <a:pt x="393" y="579"/>
                    <a:pt x="396" y="577"/>
                  </a:cubicBezTo>
                  <a:cubicBezTo>
                    <a:pt x="398" y="575"/>
                    <a:pt x="398" y="575"/>
                    <a:pt x="399" y="577"/>
                  </a:cubicBezTo>
                  <a:cubicBezTo>
                    <a:pt x="400" y="579"/>
                    <a:pt x="401" y="579"/>
                    <a:pt x="405" y="576"/>
                  </a:cubicBezTo>
                  <a:cubicBezTo>
                    <a:pt x="407" y="574"/>
                    <a:pt x="411" y="572"/>
                    <a:pt x="414" y="571"/>
                  </a:cubicBezTo>
                  <a:cubicBezTo>
                    <a:pt x="419" y="569"/>
                    <a:pt x="420" y="569"/>
                    <a:pt x="423" y="570"/>
                  </a:cubicBezTo>
                  <a:cubicBezTo>
                    <a:pt x="427" y="571"/>
                    <a:pt x="428" y="572"/>
                    <a:pt x="426" y="574"/>
                  </a:cubicBezTo>
                  <a:cubicBezTo>
                    <a:pt x="424" y="574"/>
                    <a:pt x="423" y="574"/>
                    <a:pt x="423" y="574"/>
                  </a:cubicBezTo>
                  <a:cubicBezTo>
                    <a:pt x="422" y="572"/>
                    <a:pt x="414" y="576"/>
                    <a:pt x="413" y="578"/>
                  </a:cubicBezTo>
                  <a:cubicBezTo>
                    <a:pt x="413" y="580"/>
                    <a:pt x="416" y="580"/>
                    <a:pt x="419" y="578"/>
                  </a:cubicBezTo>
                  <a:cubicBezTo>
                    <a:pt x="422" y="576"/>
                    <a:pt x="423" y="576"/>
                    <a:pt x="423" y="578"/>
                  </a:cubicBezTo>
                  <a:cubicBezTo>
                    <a:pt x="423" y="580"/>
                    <a:pt x="425" y="580"/>
                    <a:pt x="427" y="578"/>
                  </a:cubicBezTo>
                  <a:cubicBezTo>
                    <a:pt x="428" y="576"/>
                    <a:pt x="429" y="576"/>
                    <a:pt x="430" y="580"/>
                  </a:cubicBezTo>
                  <a:cubicBezTo>
                    <a:pt x="431" y="582"/>
                    <a:pt x="432" y="584"/>
                    <a:pt x="433" y="584"/>
                  </a:cubicBezTo>
                  <a:cubicBezTo>
                    <a:pt x="434" y="584"/>
                    <a:pt x="433" y="580"/>
                    <a:pt x="431" y="576"/>
                  </a:cubicBezTo>
                  <a:cubicBezTo>
                    <a:pt x="430" y="573"/>
                    <a:pt x="430" y="573"/>
                    <a:pt x="431" y="573"/>
                  </a:cubicBezTo>
                  <a:cubicBezTo>
                    <a:pt x="432" y="573"/>
                    <a:pt x="432" y="573"/>
                    <a:pt x="432" y="574"/>
                  </a:cubicBezTo>
                  <a:cubicBezTo>
                    <a:pt x="432" y="574"/>
                    <a:pt x="433" y="574"/>
                    <a:pt x="434" y="574"/>
                  </a:cubicBezTo>
                  <a:cubicBezTo>
                    <a:pt x="436" y="573"/>
                    <a:pt x="436" y="574"/>
                    <a:pt x="436" y="576"/>
                  </a:cubicBezTo>
                  <a:cubicBezTo>
                    <a:pt x="436" y="578"/>
                    <a:pt x="435" y="583"/>
                    <a:pt x="434" y="588"/>
                  </a:cubicBezTo>
                  <a:cubicBezTo>
                    <a:pt x="432" y="597"/>
                    <a:pt x="432" y="599"/>
                    <a:pt x="435" y="596"/>
                  </a:cubicBezTo>
                  <a:cubicBezTo>
                    <a:pt x="436" y="595"/>
                    <a:pt x="437" y="596"/>
                    <a:pt x="438" y="597"/>
                  </a:cubicBezTo>
                  <a:cubicBezTo>
                    <a:pt x="440" y="599"/>
                    <a:pt x="442" y="597"/>
                    <a:pt x="444" y="592"/>
                  </a:cubicBezTo>
                  <a:cubicBezTo>
                    <a:pt x="446" y="588"/>
                    <a:pt x="446" y="587"/>
                    <a:pt x="444" y="587"/>
                  </a:cubicBezTo>
                  <a:cubicBezTo>
                    <a:pt x="441" y="585"/>
                    <a:pt x="444" y="575"/>
                    <a:pt x="448" y="575"/>
                  </a:cubicBezTo>
                  <a:cubicBezTo>
                    <a:pt x="451" y="575"/>
                    <a:pt x="452" y="573"/>
                    <a:pt x="449" y="572"/>
                  </a:cubicBezTo>
                  <a:cubicBezTo>
                    <a:pt x="449" y="572"/>
                    <a:pt x="449" y="571"/>
                    <a:pt x="450" y="570"/>
                  </a:cubicBezTo>
                  <a:cubicBezTo>
                    <a:pt x="453" y="567"/>
                    <a:pt x="453" y="566"/>
                    <a:pt x="451" y="565"/>
                  </a:cubicBezTo>
                  <a:cubicBezTo>
                    <a:pt x="451" y="565"/>
                    <a:pt x="449" y="566"/>
                    <a:pt x="448" y="567"/>
                  </a:cubicBezTo>
                  <a:cubicBezTo>
                    <a:pt x="446" y="570"/>
                    <a:pt x="446" y="570"/>
                    <a:pt x="446" y="570"/>
                  </a:cubicBezTo>
                  <a:cubicBezTo>
                    <a:pt x="446" y="568"/>
                    <a:pt x="446" y="568"/>
                    <a:pt x="446" y="568"/>
                  </a:cubicBezTo>
                  <a:cubicBezTo>
                    <a:pt x="446" y="564"/>
                    <a:pt x="448" y="559"/>
                    <a:pt x="449" y="559"/>
                  </a:cubicBezTo>
                  <a:cubicBezTo>
                    <a:pt x="450" y="559"/>
                    <a:pt x="451" y="560"/>
                    <a:pt x="451" y="561"/>
                  </a:cubicBezTo>
                  <a:cubicBezTo>
                    <a:pt x="452" y="562"/>
                    <a:pt x="453" y="563"/>
                    <a:pt x="454" y="563"/>
                  </a:cubicBezTo>
                  <a:cubicBezTo>
                    <a:pt x="455" y="563"/>
                    <a:pt x="455" y="564"/>
                    <a:pt x="455" y="571"/>
                  </a:cubicBezTo>
                  <a:cubicBezTo>
                    <a:pt x="454" y="575"/>
                    <a:pt x="454" y="582"/>
                    <a:pt x="454" y="587"/>
                  </a:cubicBezTo>
                  <a:cubicBezTo>
                    <a:pt x="453" y="595"/>
                    <a:pt x="453" y="595"/>
                    <a:pt x="453" y="595"/>
                  </a:cubicBezTo>
                  <a:cubicBezTo>
                    <a:pt x="446" y="600"/>
                    <a:pt x="446" y="600"/>
                    <a:pt x="446" y="600"/>
                  </a:cubicBezTo>
                  <a:cubicBezTo>
                    <a:pt x="439" y="605"/>
                    <a:pt x="438" y="605"/>
                    <a:pt x="436" y="604"/>
                  </a:cubicBezTo>
                  <a:cubicBezTo>
                    <a:pt x="435" y="603"/>
                    <a:pt x="433" y="602"/>
                    <a:pt x="432" y="602"/>
                  </a:cubicBezTo>
                  <a:cubicBezTo>
                    <a:pt x="431" y="602"/>
                    <a:pt x="427" y="598"/>
                    <a:pt x="427" y="597"/>
                  </a:cubicBezTo>
                  <a:cubicBezTo>
                    <a:pt x="427" y="596"/>
                    <a:pt x="425" y="595"/>
                    <a:pt x="422" y="594"/>
                  </a:cubicBezTo>
                  <a:cubicBezTo>
                    <a:pt x="419" y="593"/>
                    <a:pt x="415" y="591"/>
                    <a:pt x="413" y="588"/>
                  </a:cubicBezTo>
                  <a:cubicBezTo>
                    <a:pt x="410" y="585"/>
                    <a:pt x="409" y="585"/>
                    <a:pt x="404" y="585"/>
                  </a:cubicBezTo>
                  <a:cubicBezTo>
                    <a:pt x="396" y="585"/>
                    <a:pt x="384" y="590"/>
                    <a:pt x="380" y="595"/>
                  </a:cubicBezTo>
                  <a:cubicBezTo>
                    <a:pt x="378" y="598"/>
                    <a:pt x="378" y="598"/>
                    <a:pt x="379" y="599"/>
                  </a:cubicBezTo>
                  <a:cubicBezTo>
                    <a:pt x="380" y="599"/>
                    <a:pt x="382" y="598"/>
                    <a:pt x="383" y="596"/>
                  </a:cubicBezTo>
                  <a:cubicBezTo>
                    <a:pt x="386" y="594"/>
                    <a:pt x="387" y="593"/>
                    <a:pt x="387" y="595"/>
                  </a:cubicBezTo>
                  <a:cubicBezTo>
                    <a:pt x="387" y="595"/>
                    <a:pt x="386" y="596"/>
                    <a:pt x="385" y="596"/>
                  </a:cubicBezTo>
                  <a:cubicBezTo>
                    <a:pt x="384" y="597"/>
                    <a:pt x="382" y="599"/>
                    <a:pt x="381" y="603"/>
                  </a:cubicBezTo>
                  <a:cubicBezTo>
                    <a:pt x="377" y="610"/>
                    <a:pt x="377" y="613"/>
                    <a:pt x="380" y="613"/>
                  </a:cubicBezTo>
                  <a:cubicBezTo>
                    <a:pt x="381" y="613"/>
                    <a:pt x="388" y="607"/>
                    <a:pt x="393" y="601"/>
                  </a:cubicBezTo>
                  <a:cubicBezTo>
                    <a:pt x="396" y="597"/>
                    <a:pt x="397" y="597"/>
                    <a:pt x="398" y="599"/>
                  </a:cubicBezTo>
                  <a:cubicBezTo>
                    <a:pt x="399" y="600"/>
                    <a:pt x="399" y="602"/>
                    <a:pt x="399" y="602"/>
                  </a:cubicBezTo>
                  <a:cubicBezTo>
                    <a:pt x="400" y="603"/>
                    <a:pt x="395" y="607"/>
                    <a:pt x="387" y="612"/>
                  </a:cubicBezTo>
                  <a:cubicBezTo>
                    <a:pt x="380" y="617"/>
                    <a:pt x="374" y="622"/>
                    <a:pt x="372" y="623"/>
                  </a:cubicBezTo>
                  <a:cubicBezTo>
                    <a:pt x="370" y="625"/>
                    <a:pt x="369" y="628"/>
                    <a:pt x="372" y="627"/>
                  </a:cubicBezTo>
                  <a:cubicBezTo>
                    <a:pt x="372" y="627"/>
                    <a:pt x="373" y="627"/>
                    <a:pt x="372" y="629"/>
                  </a:cubicBezTo>
                  <a:cubicBezTo>
                    <a:pt x="372" y="630"/>
                    <a:pt x="372" y="630"/>
                    <a:pt x="374" y="630"/>
                  </a:cubicBezTo>
                  <a:cubicBezTo>
                    <a:pt x="375" y="630"/>
                    <a:pt x="387" y="623"/>
                    <a:pt x="397" y="615"/>
                  </a:cubicBezTo>
                  <a:cubicBezTo>
                    <a:pt x="402" y="612"/>
                    <a:pt x="417" y="602"/>
                    <a:pt x="422" y="600"/>
                  </a:cubicBezTo>
                  <a:cubicBezTo>
                    <a:pt x="424" y="598"/>
                    <a:pt x="424" y="599"/>
                    <a:pt x="427" y="602"/>
                  </a:cubicBezTo>
                  <a:cubicBezTo>
                    <a:pt x="429" y="604"/>
                    <a:pt x="431" y="606"/>
                    <a:pt x="432" y="606"/>
                  </a:cubicBezTo>
                  <a:cubicBezTo>
                    <a:pt x="433" y="606"/>
                    <a:pt x="434" y="607"/>
                    <a:pt x="435" y="608"/>
                  </a:cubicBezTo>
                  <a:cubicBezTo>
                    <a:pt x="436" y="610"/>
                    <a:pt x="436" y="610"/>
                    <a:pt x="442" y="605"/>
                  </a:cubicBezTo>
                  <a:cubicBezTo>
                    <a:pt x="450" y="599"/>
                    <a:pt x="453" y="597"/>
                    <a:pt x="455" y="597"/>
                  </a:cubicBezTo>
                  <a:cubicBezTo>
                    <a:pt x="458" y="597"/>
                    <a:pt x="458" y="598"/>
                    <a:pt x="458" y="610"/>
                  </a:cubicBezTo>
                  <a:cubicBezTo>
                    <a:pt x="457" y="620"/>
                    <a:pt x="457" y="620"/>
                    <a:pt x="457" y="620"/>
                  </a:cubicBezTo>
                  <a:cubicBezTo>
                    <a:pt x="447" y="625"/>
                    <a:pt x="447" y="625"/>
                    <a:pt x="447" y="625"/>
                  </a:cubicBezTo>
                  <a:cubicBezTo>
                    <a:pt x="442" y="628"/>
                    <a:pt x="437" y="630"/>
                    <a:pt x="437" y="629"/>
                  </a:cubicBezTo>
                  <a:cubicBezTo>
                    <a:pt x="436" y="629"/>
                    <a:pt x="435" y="628"/>
                    <a:pt x="433" y="628"/>
                  </a:cubicBezTo>
                  <a:cubicBezTo>
                    <a:pt x="430" y="628"/>
                    <a:pt x="430" y="628"/>
                    <a:pt x="431" y="627"/>
                  </a:cubicBezTo>
                  <a:cubicBezTo>
                    <a:pt x="433" y="625"/>
                    <a:pt x="431" y="624"/>
                    <a:pt x="427" y="625"/>
                  </a:cubicBezTo>
                  <a:cubicBezTo>
                    <a:pt x="422" y="627"/>
                    <a:pt x="421" y="627"/>
                    <a:pt x="424" y="624"/>
                  </a:cubicBezTo>
                  <a:cubicBezTo>
                    <a:pt x="427" y="621"/>
                    <a:pt x="425" y="620"/>
                    <a:pt x="419" y="623"/>
                  </a:cubicBezTo>
                  <a:cubicBezTo>
                    <a:pt x="416" y="625"/>
                    <a:pt x="412" y="626"/>
                    <a:pt x="410" y="627"/>
                  </a:cubicBezTo>
                  <a:cubicBezTo>
                    <a:pt x="408" y="627"/>
                    <a:pt x="406" y="628"/>
                    <a:pt x="405" y="629"/>
                  </a:cubicBezTo>
                  <a:cubicBezTo>
                    <a:pt x="404" y="629"/>
                    <a:pt x="404" y="629"/>
                    <a:pt x="404" y="629"/>
                  </a:cubicBezTo>
                  <a:cubicBezTo>
                    <a:pt x="404" y="628"/>
                    <a:pt x="414" y="622"/>
                    <a:pt x="416" y="622"/>
                  </a:cubicBezTo>
                  <a:cubicBezTo>
                    <a:pt x="417" y="622"/>
                    <a:pt x="419" y="620"/>
                    <a:pt x="421" y="618"/>
                  </a:cubicBezTo>
                  <a:cubicBezTo>
                    <a:pt x="423" y="616"/>
                    <a:pt x="424" y="615"/>
                    <a:pt x="423" y="615"/>
                  </a:cubicBezTo>
                  <a:cubicBezTo>
                    <a:pt x="421" y="615"/>
                    <a:pt x="404" y="623"/>
                    <a:pt x="402" y="625"/>
                  </a:cubicBezTo>
                  <a:cubicBezTo>
                    <a:pt x="400" y="627"/>
                    <a:pt x="399" y="629"/>
                    <a:pt x="401" y="629"/>
                  </a:cubicBezTo>
                  <a:cubicBezTo>
                    <a:pt x="402" y="629"/>
                    <a:pt x="403" y="630"/>
                    <a:pt x="403" y="631"/>
                  </a:cubicBezTo>
                  <a:cubicBezTo>
                    <a:pt x="403" y="633"/>
                    <a:pt x="404" y="633"/>
                    <a:pt x="405" y="633"/>
                  </a:cubicBezTo>
                  <a:cubicBezTo>
                    <a:pt x="406" y="633"/>
                    <a:pt x="408" y="634"/>
                    <a:pt x="408" y="635"/>
                  </a:cubicBezTo>
                  <a:cubicBezTo>
                    <a:pt x="408" y="635"/>
                    <a:pt x="409" y="636"/>
                    <a:pt x="410" y="636"/>
                  </a:cubicBezTo>
                  <a:cubicBezTo>
                    <a:pt x="412" y="636"/>
                    <a:pt x="412" y="636"/>
                    <a:pt x="410" y="638"/>
                  </a:cubicBezTo>
                  <a:cubicBezTo>
                    <a:pt x="407" y="642"/>
                    <a:pt x="410" y="642"/>
                    <a:pt x="417" y="639"/>
                  </a:cubicBezTo>
                  <a:cubicBezTo>
                    <a:pt x="419" y="638"/>
                    <a:pt x="419" y="638"/>
                    <a:pt x="418" y="639"/>
                  </a:cubicBezTo>
                  <a:cubicBezTo>
                    <a:pt x="411" y="644"/>
                    <a:pt x="409" y="646"/>
                    <a:pt x="409" y="647"/>
                  </a:cubicBezTo>
                  <a:cubicBezTo>
                    <a:pt x="409" y="648"/>
                    <a:pt x="412" y="647"/>
                    <a:pt x="418" y="644"/>
                  </a:cubicBezTo>
                  <a:cubicBezTo>
                    <a:pt x="423" y="642"/>
                    <a:pt x="425" y="641"/>
                    <a:pt x="425" y="642"/>
                  </a:cubicBezTo>
                  <a:cubicBezTo>
                    <a:pt x="426" y="643"/>
                    <a:pt x="427" y="643"/>
                    <a:pt x="442" y="633"/>
                  </a:cubicBezTo>
                  <a:cubicBezTo>
                    <a:pt x="450" y="629"/>
                    <a:pt x="456" y="625"/>
                    <a:pt x="457" y="625"/>
                  </a:cubicBezTo>
                  <a:cubicBezTo>
                    <a:pt x="458" y="625"/>
                    <a:pt x="458" y="630"/>
                    <a:pt x="456" y="631"/>
                  </a:cubicBezTo>
                  <a:cubicBezTo>
                    <a:pt x="455" y="632"/>
                    <a:pt x="450" y="635"/>
                    <a:pt x="445" y="638"/>
                  </a:cubicBezTo>
                  <a:cubicBezTo>
                    <a:pt x="426" y="648"/>
                    <a:pt x="421" y="652"/>
                    <a:pt x="426" y="652"/>
                  </a:cubicBezTo>
                  <a:cubicBezTo>
                    <a:pt x="427" y="652"/>
                    <a:pt x="433" y="649"/>
                    <a:pt x="439" y="645"/>
                  </a:cubicBezTo>
                  <a:cubicBezTo>
                    <a:pt x="454" y="636"/>
                    <a:pt x="456" y="634"/>
                    <a:pt x="457" y="635"/>
                  </a:cubicBezTo>
                  <a:cubicBezTo>
                    <a:pt x="458" y="636"/>
                    <a:pt x="457" y="636"/>
                    <a:pt x="456" y="637"/>
                  </a:cubicBezTo>
                  <a:cubicBezTo>
                    <a:pt x="455" y="638"/>
                    <a:pt x="449" y="642"/>
                    <a:pt x="443" y="646"/>
                  </a:cubicBezTo>
                  <a:cubicBezTo>
                    <a:pt x="430" y="654"/>
                    <a:pt x="430" y="654"/>
                    <a:pt x="430" y="654"/>
                  </a:cubicBezTo>
                  <a:cubicBezTo>
                    <a:pt x="408" y="654"/>
                    <a:pt x="408" y="654"/>
                    <a:pt x="408" y="654"/>
                  </a:cubicBezTo>
                  <a:cubicBezTo>
                    <a:pt x="381" y="653"/>
                    <a:pt x="376" y="653"/>
                    <a:pt x="375" y="651"/>
                  </a:cubicBezTo>
                  <a:cubicBezTo>
                    <a:pt x="374" y="650"/>
                    <a:pt x="371" y="649"/>
                    <a:pt x="366" y="649"/>
                  </a:cubicBezTo>
                  <a:cubicBezTo>
                    <a:pt x="358" y="649"/>
                    <a:pt x="357" y="649"/>
                    <a:pt x="355" y="651"/>
                  </a:cubicBezTo>
                  <a:cubicBezTo>
                    <a:pt x="353" y="653"/>
                    <a:pt x="352" y="654"/>
                    <a:pt x="344" y="654"/>
                  </a:cubicBezTo>
                  <a:cubicBezTo>
                    <a:pt x="339" y="654"/>
                    <a:pt x="335" y="653"/>
                    <a:pt x="335" y="653"/>
                  </a:cubicBezTo>
                  <a:cubicBezTo>
                    <a:pt x="334" y="653"/>
                    <a:pt x="335" y="651"/>
                    <a:pt x="336" y="650"/>
                  </a:cubicBezTo>
                  <a:cubicBezTo>
                    <a:pt x="339" y="647"/>
                    <a:pt x="338" y="645"/>
                    <a:pt x="333" y="644"/>
                  </a:cubicBezTo>
                  <a:cubicBezTo>
                    <a:pt x="330" y="643"/>
                    <a:pt x="330" y="643"/>
                    <a:pt x="332" y="642"/>
                  </a:cubicBezTo>
                  <a:cubicBezTo>
                    <a:pt x="333" y="642"/>
                    <a:pt x="335" y="641"/>
                    <a:pt x="337" y="642"/>
                  </a:cubicBezTo>
                  <a:cubicBezTo>
                    <a:pt x="340" y="642"/>
                    <a:pt x="341" y="641"/>
                    <a:pt x="338" y="640"/>
                  </a:cubicBezTo>
                  <a:cubicBezTo>
                    <a:pt x="334" y="639"/>
                    <a:pt x="336" y="637"/>
                    <a:pt x="342" y="637"/>
                  </a:cubicBezTo>
                  <a:cubicBezTo>
                    <a:pt x="349" y="638"/>
                    <a:pt x="360" y="636"/>
                    <a:pt x="361" y="635"/>
                  </a:cubicBezTo>
                  <a:cubicBezTo>
                    <a:pt x="361" y="635"/>
                    <a:pt x="360" y="634"/>
                    <a:pt x="358" y="634"/>
                  </a:cubicBezTo>
                  <a:cubicBezTo>
                    <a:pt x="356" y="634"/>
                    <a:pt x="355" y="633"/>
                    <a:pt x="355" y="632"/>
                  </a:cubicBezTo>
                  <a:cubicBezTo>
                    <a:pt x="354" y="631"/>
                    <a:pt x="353" y="630"/>
                    <a:pt x="351" y="629"/>
                  </a:cubicBezTo>
                  <a:cubicBezTo>
                    <a:pt x="346" y="628"/>
                    <a:pt x="346" y="627"/>
                    <a:pt x="349" y="625"/>
                  </a:cubicBezTo>
                  <a:cubicBezTo>
                    <a:pt x="352" y="624"/>
                    <a:pt x="352" y="623"/>
                    <a:pt x="351" y="620"/>
                  </a:cubicBezTo>
                  <a:cubicBezTo>
                    <a:pt x="350" y="618"/>
                    <a:pt x="348" y="617"/>
                    <a:pt x="344" y="616"/>
                  </a:cubicBezTo>
                  <a:cubicBezTo>
                    <a:pt x="340" y="614"/>
                    <a:pt x="340" y="614"/>
                    <a:pt x="340" y="612"/>
                  </a:cubicBezTo>
                  <a:cubicBezTo>
                    <a:pt x="340" y="611"/>
                    <a:pt x="340" y="610"/>
                    <a:pt x="338" y="611"/>
                  </a:cubicBezTo>
                  <a:cubicBezTo>
                    <a:pt x="337" y="611"/>
                    <a:pt x="336" y="612"/>
                    <a:pt x="336" y="614"/>
                  </a:cubicBezTo>
                  <a:cubicBezTo>
                    <a:pt x="336" y="617"/>
                    <a:pt x="336" y="617"/>
                    <a:pt x="339" y="618"/>
                  </a:cubicBezTo>
                  <a:cubicBezTo>
                    <a:pt x="343" y="618"/>
                    <a:pt x="343" y="618"/>
                    <a:pt x="343" y="618"/>
                  </a:cubicBezTo>
                  <a:cubicBezTo>
                    <a:pt x="340" y="619"/>
                    <a:pt x="340" y="619"/>
                    <a:pt x="340" y="619"/>
                  </a:cubicBezTo>
                  <a:cubicBezTo>
                    <a:pt x="338" y="620"/>
                    <a:pt x="337" y="620"/>
                    <a:pt x="337" y="621"/>
                  </a:cubicBezTo>
                  <a:cubicBezTo>
                    <a:pt x="337" y="623"/>
                    <a:pt x="336" y="623"/>
                    <a:pt x="327" y="624"/>
                  </a:cubicBezTo>
                  <a:cubicBezTo>
                    <a:pt x="319" y="624"/>
                    <a:pt x="319" y="623"/>
                    <a:pt x="321" y="622"/>
                  </a:cubicBezTo>
                  <a:cubicBezTo>
                    <a:pt x="323" y="622"/>
                    <a:pt x="327" y="621"/>
                    <a:pt x="330" y="620"/>
                  </a:cubicBezTo>
                  <a:cubicBezTo>
                    <a:pt x="339" y="619"/>
                    <a:pt x="337" y="618"/>
                    <a:pt x="327" y="619"/>
                  </a:cubicBezTo>
                  <a:cubicBezTo>
                    <a:pt x="320" y="619"/>
                    <a:pt x="319" y="619"/>
                    <a:pt x="320" y="618"/>
                  </a:cubicBezTo>
                  <a:cubicBezTo>
                    <a:pt x="322" y="616"/>
                    <a:pt x="328" y="612"/>
                    <a:pt x="330" y="612"/>
                  </a:cubicBezTo>
                  <a:cubicBezTo>
                    <a:pt x="331" y="612"/>
                    <a:pt x="335" y="610"/>
                    <a:pt x="339" y="607"/>
                  </a:cubicBezTo>
                  <a:cubicBezTo>
                    <a:pt x="353" y="598"/>
                    <a:pt x="355" y="595"/>
                    <a:pt x="350" y="592"/>
                  </a:cubicBezTo>
                  <a:cubicBezTo>
                    <a:pt x="347" y="591"/>
                    <a:pt x="347" y="590"/>
                    <a:pt x="350" y="588"/>
                  </a:cubicBezTo>
                  <a:cubicBezTo>
                    <a:pt x="354" y="586"/>
                    <a:pt x="353" y="583"/>
                    <a:pt x="349" y="579"/>
                  </a:cubicBezTo>
                  <a:cubicBezTo>
                    <a:pt x="347" y="577"/>
                    <a:pt x="345" y="574"/>
                    <a:pt x="344" y="573"/>
                  </a:cubicBezTo>
                  <a:cubicBezTo>
                    <a:pt x="342" y="569"/>
                    <a:pt x="341" y="568"/>
                    <a:pt x="336" y="565"/>
                  </a:cubicBezTo>
                  <a:cubicBezTo>
                    <a:pt x="331" y="563"/>
                    <a:pt x="326" y="563"/>
                    <a:pt x="323" y="565"/>
                  </a:cubicBezTo>
                  <a:cubicBezTo>
                    <a:pt x="321" y="565"/>
                    <a:pt x="319" y="567"/>
                    <a:pt x="318" y="569"/>
                  </a:cubicBezTo>
                  <a:cubicBezTo>
                    <a:pt x="315" y="572"/>
                    <a:pt x="315" y="572"/>
                    <a:pt x="315" y="572"/>
                  </a:cubicBezTo>
                  <a:cubicBezTo>
                    <a:pt x="305" y="572"/>
                    <a:pt x="305" y="572"/>
                    <a:pt x="305" y="572"/>
                  </a:cubicBezTo>
                  <a:cubicBezTo>
                    <a:pt x="295" y="572"/>
                    <a:pt x="294" y="572"/>
                    <a:pt x="293" y="570"/>
                  </a:cubicBezTo>
                  <a:cubicBezTo>
                    <a:pt x="292" y="569"/>
                    <a:pt x="291" y="567"/>
                    <a:pt x="292" y="567"/>
                  </a:cubicBezTo>
                  <a:cubicBezTo>
                    <a:pt x="292" y="566"/>
                    <a:pt x="293" y="564"/>
                    <a:pt x="293" y="562"/>
                  </a:cubicBezTo>
                  <a:cubicBezTo>
                    <a:pt x="293" y="559"/>
                    <a:pt x="298" y="553"/>
                    <a:pt x="299" y="554"/>
                  </a:cubicBezTo>
                  <a:cubicBezTo>
                    <a:pt x="300" y="554"/>
                    <a:pt x="299" y="555"/>
                    <a:pt x="299" y="556"/>
                  </a:cubicBezTo>
                  <a:cubicBezTo>
                    <a:pt x="298" y="557"/>
                    <a:pt x="298" y="557"/>
                    <a:pt x="299" y="558"/>
                  </a:cubicBezTo>
                  <a:cubicBezTo>
                    <a:pt x="300" y="559"/>
                    <a:pt x="301" y="560"/>
                    <a:pt x="300" y="561"/>
                  </a:cubicBezTo>
                  <a:cubicBezTo>
                    <a:pt x="299" y="564"/>
                    <a:pt x="301" y="563"/>
                    <a:pt x="306" y="558"/>
                  </a:cubicBezTo>
                  <a:cubicBezTo>
                    <a:pt x="309" y="555"/>
                    <a:pt x="313" y="552"/>
                    <a:pt x="314" y="551"/>
                  </a:cubicBezTo>
                  <a:cubicBezTo>
                    <a:pt x="317" y="550"/>
                    <a:pt x="317" y="550"/>
                    <a:pt x="320" y="552"/>
                  </a:cubicBezTo>
                  <a:cubicBezTo>
                    <a:pt x="326" y="554"/>
                    <a:pt x="325" y="555"/>
                    <a:pt x="317" y="556"/>
                  </a:cubicBezTo>
                  <a:cubicBezTo>
                    <a:pt x="310" y="558"/>
                    <a:pt x="303" y="562"/>
                    <a:pt x="305" y="564"/>
                  </a:cubicBezTo>
                  <a:cubicBezTo>
                    <a:pt x="305" y="565"/>
                    <a:pt x="308" y="564"/>
                    <a:pt x="312" y="562"/>
                  </a:cubicBezTo>
                  <a:cubicBezTo>
                    <a:pt x="316" y="559"/>
                    <a:pt x="319" y="559"/>
                    <a:pt x="325" y="558"/>
                  </a:cubicBezTo>
                  <a:cubicBezTo>
                    <a:pt x="330" y="558"/>
                    <a:pt x="334" y="557"/>
                    <a:pt x="335" y="556"/>
                  </a:cubicBezTo>
                  <a:cubicBezTo>
                    <a:pt x="337" y="555"/>
                    <a:pt x="337" y="548"/>
                    <a:pt x="335" y="542"/>
                  </a:cubicBezTo>
                  <a:cubicBezTo>
                    <a:pt x="334" y="540"/>
                    <a:pt x="333" y="537"/>
                    <a:pt x="333" y="535"/>
                  </a:cubicBezTo>
                  <a:cubicBezTo>
                    <a:pt x="331" y="529"/>
                    <a:pt x="324" y="526"/>
                    <a:pt x="319" y="530"/>
                  </a:cubicBezTo>
                  <a:cubicBezTo>
                    <a:pt x="318" y="530"/>
                    <a:pt x="316" y="531"/>
                    <a:pt x="315" y="531"/>
                  </a:cubicBezTo>
                  <a:cubicBezTo>
                    <a:pt x="314" y="531"/>
                    <a:pt x="312" y="532"/>
                    <a:pt x="311" y="533"/>
                  </a:cubicBezTo>
                  <a:cubicBezTo>
                    <a:pt x="311" y="535"/>
                    <a:pt x="309" y="536"/>
                    <a:pt x="308" y="536"/>
                  </a:cubicBezTo>
                  <a:cubicBezTo>
                    <a:pt x="308" y="536"/>
                    <a:pt x="305" y="537"/>
                    <a:pt x="302" y="538"/>
                  </a:cubicBezTo>
                  <a:cubicBezTo>
                    <a:pt x="300" y="540"/>
                    <a:pt x="297" y="541"/>
                    <a:pt x="295" y="542"/>
                  </a:cubicBezTo>
                  <a:cubicBezTo>
                    <a:pt x="292" y="544"/>
                    <a:pt x="289" y="548"/>
                    <a:pt x="290" y="549"/>
                  </a:cubicBezTo>
                  <a:cubicBezTo>
                    <a:pt x="290" y="550"/>
                    <a:pt x="292" y="549"/>
                    <a:pt x="295" y="546"/>
                  </a:cubicBezTo>
                  <a:cubicBezTo>
                    <a:pt x="301" y="542"/>
                    <a:pt x="303" y="542"/>
                    <a:pt x="302" y="545"/>
                  </a:cubicBezTo>
                  <a:cubicBezTo>
                    <a:pt x="301" y="550"/>
                    <a:pt x="301" y="550"/>
                    <a:pt x="299" y="550"/>
                  </a:cubicBezTo>
                  <a:cubicBezTo>
                    <a:pt x="297" y="550"/>
                    <a:pt x="295" y="551"/>
                    <a:pt x="294" y="553"/>
                  </a:cubicBezTo>
                  <a:cubicBezTo>
                    <a:pt x="290" y="556"/>
                    <a:pt x="289" y="555"/>
                    <a:pt x="286" y="549"/>
                  </a:cubicBezTo>
                  <a:cubicBezTo>
                    <a:pt x="285" y="545"/>
                    <a:pt x="284" y="543"/>
                    <a:pt x="285" y="541"/>
                  </a:cubicBezTo>
                  <a:cubicBezTo>
                    <a:pt x="286" y="539"/>
                    <a:pt x="286" y="539"/>
                    <a:pt x="288" y="540"/>
                  </a:cubicBezTo>
                  <a:cubicBezTo>
                    <a:pt x="289" y="541"/>
                    <a:pt x="290" y="541"/>
                    <a:pt x="291" y="539"/>
                  </a:cubicBezTo>
                  <a:cubicBezTo>
                    <a:pt x="294" y="535"/>
                    <a:pt x="293" y="535"/>
                    <a:pt x="289" y="535"/>
                  </a:cubicBezTo>
                  <a:cubicBezTo>
                    <a:pt x="286" y="535"/>
                    <a:pt x="286" y="535"/>
                    <a:pt x="287" y="532"/>
                  </a:cubicBezTo>
                  <a:cubicBezTo>
                    <a:pt x="288" y="528"/>
                    <a:pt x="288" y="527"/>
                    <a:pt x="285" y="526"/>
                  </a:cubicBezTo>
                  <a:cubicBezTo>
                    <a:pt x="281" y="525"/>
                    <a:pt x="281" y="525"/>
                    <a:pt x="282" y="523"/>
                  </a:cubicBezTo>
                  <a:cubicBezTo>
                    <a:pt x="283" y="522"/>
                    <a:pt x="289" y="520"/>
                    <a:pt x="290" y="521"/>
                  </a:cubicBezTo>
                  <a:cubicBezTo>
                    <a:pt x="290" y="521"/>
                    <a:pt x="290" y="522"/>
                    <a:pt x="289" y="523"/>
                  </a:cubicBezTo>
                  <a:cubicBezTo>
                    <a:pt x="287" y="525"/>
                    <a:pt x="289" y="527"/>
                    <a:pt x="292" y="525"/>
                  </a:cubicBezTo>
                  <a:cubicBezTo>
                    <a:pt x="293" y="523"/>
                    <a:pt x="296" y="523"/>
                    <a:pt x="296" y="524"/>
                  </a:cubicBezTo>
                  <a:cubicBezTo>
                    <a:pt x="296" y="524"/>
                    <a:pt x="295" y="525"/>
                    <a:pt x="294" y="526"/>
                  </a:cubicBezTo>
                  <a:cubicBezTo>
                    <a:pt x="293" y="528"/>
                    <a:pt x="293" y="529"/>
                    <a:pt x="294" y="529"/>
                  </a:cubicBezTo>
                  <a:cubicBezTo>
                    <a:pt x="295" y="531"/>
                    <a:pt x="297" y="530"/>
                    <a:pt x="299" y="526"/>
                  </a:cubicBezTo>
                  <a:cubicBezTo>
                    <a:pt x="301" y="525"/>
                    <a:pt x="300" y="524"/>
                    <a:pt x="298" y="522"/>
                  </a:cubicBezTo>
                  <a:cubicBezTo>
                    <a:pt x="296" y="519"/>
                    <a:pt x="289" y="518"/>
                    <a:pt x="284" y="519"/>
                  </a:cubicBezTo>
                  <a:cubicBezTo>
                    <a:pt x="281" y="520"/>
                    <a:pt x="273" y="527"/>
                    <a:pt x="273" y="529"/>
                  </a:cubicBezTo>
                  <a:cubicBezTo>
                    <a:pt x="273" y="532"/>
                    <a:pt x="269" y="537"/>
                    <a:pt x="267" y="538"/>
                  </a:cubicBezTo>
                  <a:cubicBezTo>
                    <a:pt x="266" y="538"/>
                    <a:pt x="265" y="538"/>
                    <a:pt x="264" y="538"/>
                  </a:cubicBezTo>
                  <a:cubicBezTo>
                    <a:pt x="264" y="538"/>
                    <a:pt x="263" y="539"/>
                    <a:pt x="263" y="539"/>
                  </a:cubicBezTo>
                  <a:cubicBezTo>
                    <a:pt x="263" y="540"/>
                    <a:pt x="262" y="541"/>
                    <a:pt x="261" y="541"/>
                  </a:cubicBezTo>
                  <a:cubicBezTo>
                    <a:pt x="259" y="542"/>
                    <a:pt x="257" y="542"/>
                    <a:pt x="256" y="542"/>
                  </a:cubicBezTo>
                  <a:cubicBezTo>
                    <a:pt x="256" y="543"/>
                    <a:pt x="256" y="542"/>
                    <a:pt x="257" y="541"/>
                  </a:cubicBezTo>
                  <a:cubicBezTo>
                    <a:pt x="260" y="539"/>
                    <a:pt x="260" y="539"/>
                    <a:pt x="260" y="539"/>
                  </a:cubicBezTo>
                  <a:cubicBezTo>
                    <a:pt x="252" y="540"/>
                    <a:pt x="252" y="540"/>
                    <a:pt x="252" y="540"/>
                  </a:cubicBezTo>
                  <a:cubicBezTo>
                    <a:pt x="243" y="540"/>
                    <a:pt x="242" y="541"/>
                    <a:pt x="242" y="547"/>
                  </a:cubicBezTo>
                  <a:cubicBezTo>
                    <a:pt x="242" y="549"/>
                    <a:pt x="242" y="551"/>
                    <a:pt x="241" y="551"/>
                  </a:cubicBezTo>
                  <a:cubicBezTo>
                    <a:pt x="239" y="553"/>
                    <a:pt x="237" y="556"/>
                    <a:pt x="239" y="557"/>
                  </a:cubicBezTo>
                  <a:cubicBezTo>
                    <a:pt x="239" y="558"/>
                    <a:pt x="240" y="558"/>
                    <a:pt x="241" y="558"/>
                  </a:cubicBezTo>
                  <a:cubicBezTo>
                    <a:pt x="243" y="558"/>
                    <a:pt x="243" y="560"/>
                    <a:pt x="240" y="564"/>
                  </a:cubicBezTo>
                  <a:cubicBezTo>
                    <a:pt x="238" y="566"/>
                    <a:pt x="236" y="568"/>
                    <a:pt x="236" y="569"/>
                  </a:cubicBezTo>
                  <a:cubicBezTo>
                    <a:pt x="236" y="570"/>
                    <a:pt x="236" y="571"/>
                    <a:pt x="236" y="571"/>
                  </a:cubicBezTo>
                  <a:cubicBezTo>
                    <a:pt x="235" y="572"/>
                    <a:pt x="235" y="565"/>
                    <a:pt x="235" y="553"/>
                  </a:cubicBezTo>
                  <a:cubicBezTo>
                    <a:pt x="235" y="532"/>
                    <a:pt x="236" y="519"/>
                    <a:pt x="237" y="514"/>
                  </a:cubicBezTo>
                  <a:cubicBezTo>
                    <a:pt x="238" y="512"/>
                    <a:pt x="238" y="500"/>
                    <a:pt x="238" y="483"/>
                  </a:cubicBezTo>
                  <a:cubicBezTo>
                    <a:pt x="238" y="468"/>
                    <a:pt x="238" y="455"/>
                    <a:pt x="238" y="454"/>
                  </a:cubicBezTo>
                  <a:cubicBezTo>
                    <a:pt x="239" y="453"/>
                    <a:pt x="238" y="394"/>
                    <a:pt x="237" y="353"/>
                  </a:cubicBezTo>
                  <a:cubicBezTo>
                    <a:pt x="236" y="307"/>
                    <a:pt x="236" y="278"/>
                    <a:pt x="237" y="266"/>
                  </a:cubicBezTo>
                  <a:cubicBezTo>
                    <a:pt x="238" y="259"/>
                    <a:pt x="238" y="249"/>
                    <a:pt x="238" y="244"/>
                  </a:cubicBezTo>
                  <a:cubicBezTo>
                    <a:pt x="237" y="238"/>
                    <a:pt x="238" y="233"/>
                    <a:pt x="239" y="228"/>
                  </a:cubicBezTo>
                  <a:cubicBezTo>
                    <a:pt x="239" y="223"/>
                    <a:pt x="240" y="220"/>
                    <a:pt x="239" y="219"/>
                  </a:cubicBezTo>
                  <a:cubicBezTo>
                    <a:pt x="236" y="218"/>
                    <a:pt x="236" y="150"/>
                    <a:pt x="238" y="98"/>
                  </a:cubicBezTo>
                  <a:cubicBezTo>
                    <a:pt x="239" y="79"/>
                    <a:pt x="239" y="78"/>
                    <a:pt x="238" y="75"/>
                  </a:cubicBezTo>
                  <a:cubicBezTo>
                    <a:pt x="237" y="74"/>
                    <a:pt x="237" y="68"/>
                    <a:pt x="237" y="61"/>
                  </a:cubicBezTo>
                  <a:cubicBezTo>
                    <a:pt x="237" y="49"/>
                    <a:pt x="237" y="49"/>
                    <a:pt x="237" y="49"/>
                  </a:cubicBezTo>
                  <a:cubicBezTo>
                    <a:pt x="225" y="43"/>
                    <a:pt x="225" y="43"/>
                    <a:pt x="225" y="43"/>
                  </a:cubicBezTo>
                  <a:cubicBezTo>
                    <a:pt x="218" y="40"/>
                    <a:pt x="211" y="36"/>
                    <a:pt x="209" y="34"/>
                  </a:cubicBezTo>
                  <a:cubicBezTo>
                    <a:pt x="207" y="33"/>
                    <a:pt x="205" y="31"/>
                    <a:pt x="204" y="31"/>
                  </a:cubicBezTo>
                  <a:cubicBezTo>
                    <a:pt x="204" y="31"/>
                    <a:pt x="202" y="31"/>
                    <a:pt x="201" y="30"/>
                  </a:cubicBezTo>
                  <a:cubicBezTo>
                    <a:pt x="199" y="29"/>
                    <a:pt x="199" y="29"/>
                    <a:pt x="202" y="28"/>
                  </a:cubicBezTo>
                  <a:cubicBezTo>
                    <a:pt x="207" y="27"/>
                    <a:pt x="205" y="25"/>
                    <a:pt x="199" y="25"/>
                  </a:cubicBezTo>
                  <a:cubicBezTo>
                    <a:pt x="195" y="25"/>
                    <a:pt x="192" y="24"/>
                    <a:pt x="191" y="24"/>
                  </a:cubicBezTo>
                  <a:cubicBezTo>
                    <a:pt x="191" y="23"/>
                    <a:pt x="188" y="23"/>
                    <a:pt x="186" y="24"/>
                  </a:cubicBezTo>
                  <a:cubicBezTo>
                    <a:pt x="181" y="26"/>
                    <a:pt x="167" y="29"/>
                    <a:pt x="157" y="29"/>
                  </a:cubicBezTo>
                  <a:cubicBezTo>
                    <a:pt x="136" y="31"/>
                    <a:pt x="104" y="36"/>
                    <a:pt x="102" y="38"/>
                  </a:cubicBezTo>
                  <a:cubicBezTo>
                    <a:pt x="101" y="39"/>
                    <a:pt x="98" y="41"/>
                    <a:pt x="96" y="42"/>
                  </a:cubicBezTo>
                  <a:cubicBezTo>
                    <a:pt x="93" y="43"/>
                    <a:pt x="90" y="45"/>
                    <a:pt x="89" y="46"/>
                  </a:cubicBezTo>
                  <a:cubicBezTo>
                    <a:pt x="87" y="48"/>
                    <a:pt x="86" y="49"/>
                    <a:pt x="85" y="49"/>
                  </a:cubicBezTo>
                  <a:cubicBezTo>
                    <a:pt x="82" y="49"/>
                    <a:pt x="81" y="52"/>
                    <a:pt x="81" y="61"/>
                  </a:cubicBezTo>
                  <a:cubicBezTo>
                    <a:pt x="81" y="66"/>
                    <a:pt x="80" y="72"/>
                    <a:pt x="79" y="75"/>
                  </a:cubicBezTo>
                  <a:cubicBezTo>
                    <a:pt x="79" y="78"/>
                    <a:pt x="78" y="81"/>
                    <a:pt x="77" y="83"/>
                  </a:cubicBezTo>
                  <a:cubicBezTo>
                    <a:pt x="77" y="85"/>
                    <a:pt x="77" y="94"/>
                    <a:pt x="77" y="104"/>
                  </a:cubicBezTo>
                  <a:cubicBezTo>
                    <a:pt x="77" y="113"/>
                    <a:pt x="77" y="126"/>
                    <a:pt x="76" y="133"/>
                  </a:cubicBezTo>
                  <a:cubicBezTo>
                    <a:pt x="74" y="159"/>
                    <a:pt x="74" y="171"/>
                    <a:pt x="73" y="202"/>
                  </a:cubicBezTo>
                  <a:cubicBezTo>
                    <a:pt x="73" y="220"/>
                    <a:pt x="73" y="235"/>
                    <a:pt x="73" y="236"/>
                  </a:cubicBezTo>
                  <a:cubicBezTo>
                    <a:pt x="72" y="241"/>
                    <a:pt x="71" y="283"/>
                    <a:pt x="71" y="329"/>
                  </a:cubicBezTo>
                  <a:cubicBezTo>
                    <a:pt x="71" y="356"/>
                    <a:pt x="71" y="378"/>
                    <a:pt x="71" y="380"/>
                  </a:cubicBezTo>
                  <a:cubicBezTo>
                    <a:pt x="71" y="381"/>
                    <a:pt x="70" y="395"/>
                    <a:pt x="69" y="410"/>
                  </a:cubicBezTo>
                  <a:cubicBezTo>
                    <a:pt x="69" y="425"/>
                    <a:pt x="68" y="441"/>
                    <a:pt x="68" y="447"/>
                  </a:cubicBezTo>
                  <a:cubicBezTo>
                    <a:pt x="68" y="460"/>
                    <a:pt x="67" y="518"/>
                    <a:pt x="67" y="530"/>
                  </a:cubicBezTo>
                  <a:cubicBezTo>
                    <a:pt x="67" y="540"/>
                    <a:pt x="67" y="540"/>
                    <a:pt x="65" y="541"/>
                  </a:cubicBezTo>
                  <a:cubicBezTo>
                    <a:pt x="64" y="541"/>
                    <a:pt x="64" y="542"/>
                    <a:pt x="64" y="560"/>
                  </a:cubicBezTo>
                  <a:cubicBezTo>
                    <a:pt x="65" y="578"/>
                    <a:pt x="63" y="602"/>
                    <a:pt x="61" y="612"/>
                  </a:cubicBezTo>
                  <a:cubicBezTo>
                    <a:pt x="59" y="618"/>
                    <a:pt x="59" y="638"/>
                    <a:pt x="61" y="638"/>
                  </a:cubicBezTo>
                  <a:cubicBezTo>
                    <a:pt x="61" y="638"/>
                    <a:pt x="62" y="636"/>
                    <a:pt x="61" y="635"/>
                  </a:cubicBezTo>
                  <a:cubicBezTo>
                    <a:pt x="61" y="631"/>
                    <a:pt x="63" y="616"/>
                    <a:pt x="64" y="616"/>
                  </a:cubicBezTo>
                  <a:cubicBezTo>
                    <a:pt x="65" y="616"/>
                    <a:pt x="65" y="646"/>
                    <a:pt x="64" y="648"/>
                  </a:cubicBezTo>
                  <a:cubicBezTo>
                    <a:pt x="63" y="649"/>
                    <a:pt x="55" y="649"/>
                    <a:pt x="54" y="648"/>
                  </a:cubicBezTo>
                  <a:cubicBezTo>
                    <a:pt x="54" y="647"/>
                    <a:pt x="54" y="642"/>
                    <a:pt x="54" y="636"/>
                  </a:cubicBezTo>
                  <a:cubicBezTo>
                    <a:pt x="55" y="631"/>
                    <a:pt x="56" y="624"/>
                    <a:pt x="56" y="620"/>
                  </a:cubicBezTo>
                  <a:cubicBezTo>
                    <a:pt x="56" y="617"/>
                    <a:pt x="56" y="613"/>
                    <a:pt x="57" y="611"/>
                  </a:cubicBezTo>
                  <a:cubicBezTo>
                    <a:pt x="57" y="609"/>
                    <a:pt x="57" y="602"/>
                    <a:pt x="58" y="597"/>
                  </a:cubicBezTo>
                  <a:cubicBezTo>
                    <a:pt x="58" y="591"/>
                    <a:pt x="58" y="585"/>
                    <a:pt x="58" y="582"/>
                  </a:cubicBezTo>
                  <a:cubicBezTo>
                    <a:pt x="59" y="580"/>
                    <a:pt x="59" y="574"/>
                    <a:pt x="59" y="568"/>
                  </a:cubicBezTo>
                  <a:cubicBezTo>
                    <a:pt x="60" y="562"/>
                    <a:pt x="60" y="556"/>
                    <a:pt x="60" y="554"/>
                  </a:cubicBezTo>
                  <a:cubicBezTo>
                    <a:pt x="61" y="552"/>
                    <a:pt x="61" y="551"/>
                    <a:pt x="60" y="551"/>
                  </a:cubicBezTo>
                  <a:cubicBezTo>
                    <a:pt x="59" y="551"/>
                    <a:pt x="58" y="556"/>
                    <a:pt x="57" y="570"/>
                  </a:cubicBezTo>
                  <a:cubicBezTo>
                    <a:pt x="57" y="579"/>
                    <a:pt x="57" y="589"/>
                    <a:pt x="56" y="594"/>
                  </a:cubicBezTo>
                  <a:cubicBezTo>
                    <a:pt x="56" y="598"/>
                    <a:pt x="55" y="610"/>
                    <a:pt x="54" y="619"/>
                  </a:cubicBezTo>
                  <a:cubicBezTo>
                    <a:pt x="51" y="649"/>
                    <a:pt x="51" y="648"/>
                    <a:pt x="49" y="649"/>
                  </a:cubicBezTo>
                  <a:cubicBezTo>
                    <a:pt x="47" y="649"/>
                    <a:pt x="47" y="649"/>
                    <a:pt x="47" y="637"/>
                  </a:cubicBezTo>
                  <a:cubicBezTo>
                    <a:pt x="48" y="630"/>
                    <a:pt x="48" y="624"/>
                    <a:pt x="48" y="623"/>
                  </a:cubicBezTo>
                  <a:cubicBezTo>
                    <a:pt x="48" y="622"/>
                    <a:pt x="49" y="618"/>
                    <a:pt x="49" y="614"/>
                  </a:cubicBezTo>
                  <a:cubicBezTo>
                    <a:pt x="49" y="609"/>
                    <a:pt x="50" y="605"/>
                    <a:pt x="50" y="603"/>
                  </a:cubicBezTo>
                  <a:cubicBezTo>
                    <a:pt x="50" y="601"/>
                    <a:pt x="51" y="594"/>
                    <a:pt x="51" y="587"/>
                  </a:cubicBezTo>
                  <a:cubicBezTo>
                    <a:pt x="52" y="580"/>
                    <a:pt x="53" y="567"/>
                    <a:pt x="53" y="559"/>
                  </a:cubicBezTo>
                  <a:cubicBezTo>
                    <a:pt x="55" y="541"/>
                    <a:pt x="54" y="539"/>
                    <a:pt x="52" y="539"/>
                  </a:cubicBezTo>
                  <a:cubicBezTo>
                    <a:pt x="50" y="540"/>
                    <a:pt x="50" y="540"/>
                    <a:pt x="50" y="543"/>
                  </a:cubicBezTo>
                  <a:cubicBezTo>
                    <a:pt x="50" y="546"/>
                    <a:pt x="50" y="550"/>
                    <a:pt x="47" y="571"/>
                  </a:cubicBezTo>
                  <a:cubicBezTo>
                    <a:pt x="46" y="584"/>
                    <a:pt x="46" y="584"/>
                    <a:pt x="45" y="595"/>
                  </a:cubicBezTo>
                  <a:cubicBezTo>
                    <a:pt x="42" y="621"/>
                    <a:pt x="41" y="635"/>
                    <a:pt x="41" y="642"/>
                  </a:cubicBezTo>
                  <a:cubicBezTo>
                    <a:pt x="40" y="645"/>
                    <a:pt x="40" y="648"/>
                    <a:pt x="40" y="649"/>
                  </a:cubicBezTo>
                  <a:cubicBezTo>
                    <a:pt x="40" y="649"/>
                    <a:pt x="31" y="649"/>
                    <a:pt x="20" y="649"/>
                  </a:cubicBezTo>
                  <a:cubicBezTo>
                    <a:pt x="10" y="649"/>
                    <a:pt x="1" y="649"/>
                    <a:pt x="0" y="650"/>
                  </a:cubicBezTo>
                  <a:cubicBezTo>
                    <a:pt x="0" y="651"/>
                    <a:pt x="1" y="653"/>
                    <a:pt x="4" y="653"/>
                  </a:cubicBezTo>
                  <a:cubicBezTo>
                    <a:pt x="5" y="653"/>
                    <a:pt x="15" y="653"/>
                    <a:pt x="25" y="652"/>
                  </a:cubicBezTo>
                  <a:cubicBezTo>
                    <a:pt x="39" y="652"/>
                    <a:pt x="44" y="652"/>
                    <a:pt x="45" y="653"/>
                  </a:cubicBezTo>
                  <a:cubicBezTo>
                    <a:pt x="46" y="653"/>
                    <a:pt x="48" y="653"/>
                    <a:pt x="49" y="653"/>
                  </a:cubicBezTo>
                  <a:cubicBezTo>
                    <a:pt x="50" y="653"/>
                    <a:pt x="51" y="653"/>
                    <a:pt x="51" y="654"/>
                  </a:cubicBezTo>
                  <a:cubicBezTo>
                    <a:pt x="52" y="654"/>
                    <a:pt x="52" y="654"/>
                    <a:pt x="53" y="653"/>
                  </a:cubicBezTo>
                  <a:cubicBezTo>
                    <a:pt x="54" y="652"/>
                    <a:pt x="56" y="651"/>
                    <a:pt x="59" y="651"/>
                  </a:cubicBezTo>
                  <a:cubicBezTo>
                    <a:pt x="63" y="651"/>
                    <a:pt x="64" y="651"/>
                    <a:pt x="64" y="653"/>
                  </a:cubicBezTo>
                  <a:cubicBezTo>
                    <a:pt x="64" y="654"/>
                    <a:pt x="65" y="656"/>
                    <a:pt x="66" y="656"/>
                  </a:cubicBezTo>
                  <a:cubicBezTo>
                    <a:pt x="67" y="657"/>
                    <a:pt x="67" y="657"/>
                    <a:pt x="68" y="655"/>
                  </a:cubicBezTo>
                  <a:cubicBezTo>
                    <a:pt x="69" y="652"/>
                    <a:pt x="70" y="651"/>
                    <a:pt x="74" y="651"/>
                  </a:cubicBezTo>
                  <a:cubicBezTo>
                    <a:pt x="80" y="651"/>
                    <a:pt x="81" y="650"/>
                    <a:pt x="74" y="649"/>
                  </a:cubicBezTo>
                  <a:cubicBezTo>
                    <a:pt x="69" y="649"/>
                    <a:pt x="69" y="649"/>
                    <a:pt x="69" y="649"/>
                  </a:cubicBezTo>
                  <a:cubicBezTo>
                    <a:pt x="69" y="644"/>
                    <a:pt x="69" y="644"/>
                    <a:pt x="69" y="644"/>
                  </a:cubicBezTo>
                  <a:cubicBezTo>
                    <a:pt x="68" y="641"/>
                    <a:pt x="68" y="638"/>
                    <a:pt x="69" y="636"/>
                  </a:cubicBezTo>
                  <a:cubicBezTo>
                    <a:pt x="70" y="634"/>
                    <a:pt x="70" y="634"/>
                    <a:pt x="70" y="634"/>
                  </a:cubicBezTo>
                  <a:cubicBezTo>
                    <a:pt x="70" y="636"/>
                    <a:pt x="70" y="636"/>
                    <a:pt x="70" y="636"/>
                  </a:cubicBezTo>
                  <a:cubicBezTo>
                    <a:pt x="71" y="638"/>
                    <a:pt x="72" y="638"/>
                    <a:pt x="74" y="638"/>
                  </a:cubicBezTo>
                  <a:cubicBezTo>
                    <a:pt x="78" y="638"/>
                    <a:pt x="79" y="639"/>
                    <a:pt x="76" y="641"/>
                  </a:cubicBezTo>
                  <a:cubicBezTo>
                    <a:pt x="75" y="641"/>
                    <a:pt x="75" y="642"/>
                    <a:pt x="75" y="643"/>
                  </a:cubicBezTo>
                  <a:cubicBezTo>
                    <a:pt x="75" y="644"/>
                    <a:pt x="87" y="644"/>
                    <a:pt x="145" y="644"/>
                  </a:cubicBezTo>
                  <a:cubicBezTo>
                    <a:pt x="184" y="643"/>
                    <a:pt x="216" y="643"/>
                    <a:pt x="217" y="643"/>
                  </a:cubicBezTo>
                  <a:cubicBezTo>
                    <a:pt x="218" y="644"/>
                    <a:pt x="219" y="645"/>
                    <a:pt x="219" y="647"/>
                  </a:cubicBezTo>
                  <a:cubicBezTo>
                    <a:pt x="219" y="649"/>
                    <a:pt x="219" y="650"/>
                    <a:pt x="221" y="651"/>
                  </a:cubicBezTo>
                  <a:cubicBezTo>
                    <a:pt x="222" y="651"/>
                    <a:pt x="224" y="652"/>
                    <a:pt x="224" y="653"/>
                  </a:cubicBezTo>
                  <a:cubicBezTo>
                    <a:pt x="224" y="654"/>
                    <a:pt x="222" y="655"/>
                    <a:pt x="210" y="654"/>
                  </a:cubicBezTo>
                  <a:cubicBezTo>
                    <a:pt x="203" y="654"/>
                    <a:pt x="196" y="653"/>
                    <a:pt x="194" y="653"/>
                  </a:cubicBezTo>
                  <a:cubicBezTo>
                    <a:pt x="180" y="651"/>
                    <a:pt x="156" y="651"/>
                    <a:pt x="140" y="652"/>
                  </a:cubicBezTo>
                  <a:cubicBezTo>
                    <a:pt x="119" y="654"/>
                    <a:pt x="116" y="654"/>
                    <a:pt x="111" y="653"/>
                  </a:cubicBezTo>
                  <a:cubicBezTo>
                    <a:pt x="109" y="652"/>
                    <a:pt x="108" y="652"/>
                    <a:pt x="108" y="654"/>
                  </a:cubicBezTo>
                  <a:cubicBezTo>
                    <a:pt x="109" y="655"/>
                    <a:pt x="110" y="656"/>
                    <a:pt x="111" y="656"/>
                  </a:cubicBezTo>
                  <a:cubicBezTo>
                    <a:pt x="113" y="656"/>
                    <a:pt x="114" y="657"/>
                    <a:pt x="114" y="658"/>
                  </a:cubicBezTo>
                  <a:cubicBezTo>
                    <a:pt x="114" y="659"/>
                    <a:pt x="116" y="660"/>
                    <a:pt x="120" y="658"/>
                  </a:cubicBezTo>
                  <a:cubicBezTo>
                    <a:pt x="122" y="658"/>
                    <a:pt x="122" y="658"/>
                    <a:pt x="121" y="659"/>
                  </a:cubicBezTo>
                  <a:cubicBezTo>
                    <a:pt x="119" y="660"/>
                    <a:pt x="120" y="661"/>
                    <a:pt x="127" y="661"/>
                  </a:cubicBezTo>
                  <a:cubicBezTo>
                    <a:pt x="134" y="661"/>
                    <a:pt x="136" y="661"/>
                    <a:pt x="136" y="664"/>
                  </a:cubicBezTo>
                  <a:cubicBezTo>
                    <a:pt x="136" y="665"/>
                    <a:pt x="137" y="665"/>
                    <a:pt x="141" y="665"/>
                  </a:cubicBezTo>
                  <a:cubicBezTo>
                    <a:pt x="144" y="665"/>
                    <a:pt x="147" y="665"/>
                    <a:pt x="148" y="664"/>
                  </a:cubicBezTo>
                  <a:cubicBezTo>
                    <a:pt x="149" y="663"/>
                    <a:pt x="153" y="663"/>
                    <a:pt x="159" y="662"/>
                  </a:cubicBezTo>
                  <a:cubicBezTo>
                    <a:pt x="165" y="662"/>
                    <a:pt x="178" y="661"/>
                    <a:pt x="188" y="660"/>
                  </a:cubicBezTo>
                  <a:cubicBezTo>
                    <a:pt x="207" y="659"/>
                    <a:pt x="247" y="659"/>
                    <a:pt x="251" y="660"/>
                  </a:cubicBezTo>
                  <a:cubicBezTo>
                    <a:pt x="253" y="661"/>
                    <a:pt x="253" y="661"/>
                    <a:pt x="253" y="660"/>
                  </a:cubicBezTo>
                  <a:cubicBezTo>
                    <a:pt x="253" y="660"/>
                    <a:pt x="252" y="659"/>
                    <a:pt x="251" y="659"/>
                  </a:cubicBezTo>
                  <a:cubicBezTo>
                    <a:pt x="250" y="659"/>
                    <a:pt x="249" y="659"/>
                    <a:pt x="249" y="658"/>
                  </a:cubicBezTo>
                  <a:cubicBezTo>
                    <a:pt x="249" y="658"/>
                    <a:pt x="252" y="657"/>
                    <a:pt x="254" y="657"/>
                  </a:cubicBezTo>
                  <a:cubicBezTo>
                    <a:pt x="257" y="657"/>
                    <a:pt x="260" y="656"/>
                    <a:pt x="261" y="656"/>
                  </a:cubicBezTo>
                  <a:cubicBezTo>
                    <a:pt x="263" y="655"/>
                    <a:pt x="269" y="653"/>
                    <a:pt x="274" y="652"/>
                  </a:cubicBezTo>
                  <a:cubicBezTo>
                    <a:pt x="280" y="651"/>
                    <a:pt x="286" y="650"/>
                    <a:pt x="288" y="649"/>
                  </a:cubicBezTo>
                  <a:cubicBezTo>
                    <a:pt x="300" y="647"/>
                    <a:pt x="334" y="645"/>
                    <a:pt x="335" y="648"/>
                  </a:cubicBezTo>
                  <a:cubicBezTo>
                    <a:pt x="335" y="649"/>
                    <a:pt x="332" y="650"/>
                    <a:pt x="317" y="651"/>
                  </a:cubicBezTo>
                  <a:cubicBezTo>
                    <a:pt x="290" y="653"/>
                    <a:pt x="284" y="654"/>
                    <a:pt x="286" y="657"/>
                  </a:cubicBezTo>
                  <a:cubicBezTo>
                    <a:pt x="286" y="657"/>
                    <a:pt x="292" y="658"/>
                    <a:pt x="300" y="657"/>
                  </a:cubicBezTo>
                  <a:cubicBezTo>
                    <a:pt x="314" y="657"/>
                    <a:pt x="315" y="657"/>
                    <a:pt x="315" y="659"/>
                  </a:cubicBezTo>
                  <a:cubicBezTo>
                    <a:pt x="315" y="661"/>
                    <a:pt x="316" y="661"/>
                    <a:pt x="322" y="660"/>
                  </a:cubicBezTo>
                  <a:cubicBezTo>
                    <a:pt x="334" y="657"/>
                    <a:pt x="384" y="655"/>
                    <a:pt x="416" y="656"/>
                  </a:cubicBezTo>
                  <a:cubicBezTo>
                    <a:pt x="438" y="657"/>
                    <a:pt x="472" y="660"/>
                    <a:pt x="475" y="662"/>
                  </a:cubicBezTo>
                  <a:cubicBezTo>
                    <a:pt x="478" y="664"/>
                    <a:pt x="482" y="665"/>
                    <a:pt x="482" y="663"/>
                  </a:cubicBezTo>
                  <a:cubicBezTo>
                    <a:pt x="482" y="661"/>
                    <a:pt x="477" y="660"/>
                    <a:pt x="465" y="658"/>
                  </a:cubicBezTo>
                  <a:cubicBezTo>
                    <a:pt x="448" y="656"/>
                    <a:pt x="448" y="656"/>
                    <a:pt x="449" y="655"/>
                  </a:cubicBezTo>
                  <a:cubicBezTo>
                    <a:pt x="450" y="654"/>
                    <a:pt x="453" y="652"/>
                    <a:pt x="456" y="651"/>
                  </a:cubicBezTo>
                  <a:cubicBezTo>
                    <a:pt x="459" y="650"/>
                    <a:pt x="462" y="648"/>
                    <a:pt x="463" y="648"/>
                  </a:cubicBezTo>
                  <a:cubicBezTo>
                    <a:pt x="463" y="647"/>
                    <a:pt x="465" y="646"/>
                    <a:pt x="466" y="645"/>
                  </a:cubicBezTo>
                  <a:cubicBezTo>
                    <a:pt x="468" y="644"/>
                    <a:pt x="468" y="644"/>
                    <a:pt x="468" y="646"/>
                  </a:cubicBezTo>
                  <a:cubicBezTo>
                    <a:pt x="468" y="648"/>
                    <a:pt x="467" y="649"/>
                    <a:pt x="464" y="650"/>
                  </a:cubicBezTo>
                  <a:cubicBezTo>
                    <a:pt x="461" y="652"/>
                    <a:pt x="460" y="653"/>
                    <a:pt x="460" y="654"/>
                  </a:cubicBezTo>
                  <a:cubicBezTo>
                    <a:pt x="460" y="655"/>
                    <a:pt x="460" y="656"/>
                    <a:pt x="460" y="656"/>
                  </a:cubicBezTo>
                  <a:cubicBezTo>
                    <a:pt x="461" y="656"/>
                    <a:pt x="467" y="652"/>
                    <a:pt x="474" y="648"/>
                  </a:cubicBezTo>
                  <a:cubicBezTo>
                    <a:pt x="498" y="635"/>
                    <a:pt x="509" y="630"/>
                    <a:pt x="510" y="630"/>
                  </a:cubicBezTo>
                  <a:cubicBezTo>
                    <a:pt x="510" y="630"/>
                    <a:pt x="509" y="631"/>
                    <a:pt x="507" y="632"/>
                  </a:cubicBezTo>
                  <a:cubicBezTo>
                    <a:pt x="504" y="634"/>
                    <a:pt x="497" y="638"/>
                    <a:pt x="490" y="642"/>
                  </a:cubicBezTo>
                  <a:cubicBezTo>
                    <a:pt x="483" y="646"/>
                    <a:pt x="478" y="649"/>
                    <a:pt x="477" y="649"/>
                  </a:cubicBezTo>
                  <a:cubicBezTo>
                    <a:pt x="476" y="649"/>
                    <a:pt x="471" y="653"/>
                    <a:pt x="471" y="655"/>
                  </a:cubicBezTo>
                  <a:cubicBezTo>
                    <a:pt x="471" y="657"/>
                    <a:pt x="468" y="658"/>
                    <a:pt x="498" y="641"/>
                  </a:cubicBezTo>
                  <a:cubicBezTo>
                    <a:pt x="507" y="636"/>
                    <a:pt x="515" y="632"/>
                    <a:pt x="516" y="632"/>
                  </a:cubicBezTo>
                  <a:cubicBezTo>
                    <a:pt x="517" y="632"/>
                    <a:pt x="517" y="632"/>
                    <a:pt x="517" y="633"/>
                  </a:cubicBezTo>
                  <a:cubicBezTo>
                    <a:pt x="517" y="635"/>
                    <a:pt x="516" y="636"/>
                    <a:pt x="512" y="638"/>
                  </a:cubicBezTo>
                  <a:cubicBezTo>
                    <a:pt x="505" y="642"/>
                    <a:pt x="482" y="656"/>
                    <a:pt x="481" y="657"/>
                  </a:cubicBezTo>
                  <a:cubicBezTo>
                    <a:pt x="481" y="657"/>
                    <a:pt x="481" y="658"/>
                    <a:pt x="482" y="659"/>
                  </a:cubicBezTo>
                  <a:cubicBezTo>
                    <a:pt x="482" y="659"/>
                    <a:pt x="484" y="659"/>
                    <a:pt x="486" y="657"/>
                  </a:cubicBezTo>
                  <a:cubicBezTo>
                    <a:pt x="489" y="655"/>
                    <a:pt x="507" y="644"/>
                    <a:pt x="513" y="641"/>
                  </a:cubicBezTo>
                  <a:cubicBezTo>
                    <a:pt x="515" y="640"/>
                    <a:pt x="517" y="640"/>
                    <a:pt x="517" y="640"/>
                  </a:cubicBezTo>
                  <a:cubicBezTo>
                    <a:pt x="519" y="641"/>
                    <a:pt x="517" y="644"/>
                    <a:pt x="516" y="644"/>
                  </a:cubicBezTo>
                  <a:cubicBezTo>
                    <a:pt x="513" y="644"/>
                    <a:pt x="499" y="652"/>
                    <a:pt x="499" y="653"/>
                  </a:cubicBezTo>
                  <a:cubicBezTo>
                    <a:pt x="499" y="655"/>
                    <a:pt x="500" y="655"/>
                    <a:pt x="507" y="651"/>
                  </a:cubicBezTo>
                  <a:cubicBezTo>
                    <a:pt x="511" y="650"/>
                    <a:pt x="515" y="648"/>
                    <a:pt x="516" y="647"/>
                  </a:cubicBezTo>
                  <a:cubicBezTo>
                    <a:pt x="518" y="647"/>
                    <a:pt x="518" y="647"/>
                    <a:pt x="518" y="649"/>
                  </a:cubicBezTo>
                  <a:cubicBezTo>
                    <a:pt x="518" y="650"/>
                    <a:pt x="517" y="651"/>
                    <a:pt x="514" y="652"/>
                  </a:cubicBezTo>
                  <a:cubicBezTo>
                    <a:pt x="510" y="653"/>
                    <a:pt x="509" y="654"/>
                    <a:pt x="510" y="656"/>
                  </a:cubicBezTo>
                  <a:cubicBezTo>
                    <a:pt x="510" y="657"/>
                    <a:pt x="512" y="657"/>
                    <a:pt x="518" y="655"/>
                  </a:cubicBezTo>
                  <a:cubicBezTo>
                    <a:pt x="525" y="652"/>
                    <a:pt x="527" y="650"/>
                    <a:pt x="523" y="650"/>
                  </a:cubicBezTo>
                  <a:cubicBezTo>
                    <a:pt x="522" y="650"/>
                    <a:pt x="521" y="649"/>
                    <a:pt x="521" y="648"/>
                  </a:cubicBezTo>
                  <a:cubicBezTo>
                    <a:pt x="521" y="646"/>
                    <a:pt x="522" y="646"/>
                    <a:pt x="523" y="646"/>
                  </a:cubicBezTo>
                  <a:cubicBezTo>
                    <a:pt x="525" y="647"/>
                    <a:pt x="526" y="646"/>
                    <a:pt x="527" y="644"/>
                  </a:cubicBezTo>
                  <a:cubicBezTo>
                    <a:pt x="528" y="643"/>
                    <a:pt x="528" y="641"/>
                    <a:pt x="528" y="641"/>
                  </a:cubicBezTo>
                  <a:cubicBezTo>
                    <a:pt x="528" y="639"/>
                    <a:pt x="531" y="634"/>
                    <a:pt x="533" y="634"/>
                  </a:cubicBezTo>
                  <a:cubicBezTo>
                    <a:pt x="533" y="634"/>
                    <a:pt x="534" y="638"/>
                    <a:pt x="534" y="643"/>
                  </a:cubicBezTo>
                  <a:cubicBezTo>
                    <a:pt x="534" y="648"/>
                    <a:pt x="535" y="652"/>
                    <a:pt x="535" y="652"/>
                  </a:cubicBezTo>
                  <a:cubicBezTo>
                    <a:pt x="536" y="652"/>
                    <a:pt x="536" y="638"/>
                    <a:pt x="536" y="621"/>
                  </a:cubicBezTo>
                  <a:cubicBezTo>
                    <a:pt x="535" y="568"/>
                    <a:pt x="536" y="558"/>
                    <a:pt x="538" y="569"/>
                  </a:cubicBezTo>
                  <a:cubicBezTo>
                    <a:pt x="539" y="571"/>
                    <a:pt x="540" y="573"/>
                    <a:pt x="541" y="574"/>
                  </a:cubicBezTo>
                  <a:cubicBezTo>
                    <a:pt x="542" y="574"/>
                    <a:pt x="542" y="574"/>
                    <a:pt x="541" y="572"/>
                  </a:cubicBezTo>
                  <a:cubicBezTo>
                    <a:pt x="539" y="568"/>
                    <a:pt x="539" y="554"/>
                    <a:pt x="538" y="500"/>
                  </a:cubicBezTo>
                  <a:cubicBezTo>
                    <a:pt x="538" y="442"/>
                    <a:pt x="538" y="442"/>
                    <a:pt x="538" y="442"/>
                  </a:cubicBezTo>
                  <a:cubicBezTo>
                    <a:pt x="540" y="440"/>
                    <a:pt x="540" y="440"/>
                    <a:pt x="540" y="440"/>
                  </a:cubicBezTo>
                  <a:cubicBezTo>
                    <a:pt x="543" y="437"/>
                    <a:pt x="544" y="437"/>
                    <a:pt x="544" y="439"/>
                  </a:cubicBezTo>
                  <a:cubicBezTo>
                    <a:pt x="544" y="440"/>
                    <a:pt x="543" y="441"/>
                    <a:pt x="541" y="442"/>
                  </a:cubicBezTo>
                  <a:cubicBezTo>
                    <a:pt x="540" y="443"/>
                    <a:pt x="539" y="444"/>
                    <a:pt x="539" y="444"/>
                  </a:cubicBezTo>
                  <a:cubicBezTo>
                    <a:pt x="539" y="445"/>
                    <a:pt x="540" y="444"/>
                    <a:pt x="541" y="444"/>
                  </a:cubicBezTo>
                  <a:cubicBezTo>
                    <a:pt x="543" y="443"/>
                    <a:pt x="544" y="442"/>
                    <a:pt x="544" y="443"/>
                  </a:cubicBezTo>
                  <a:cubicBezTo>
                    <a:pt x="545" y="444"/>
                    <a:pt x="545" y="484"/>
                    <a:pt x="544" y="557"/>
                  </a:cubicBezTo>
                  <a:cubicBezTo>
                    <a:pt x="544" y="587"/>
                    <a:pt x="544" y="592"/>
                    <a:pt x="545" y="592"/>
                  </a:cubicBezTo>
                  <a:cubicBezTo>
                    <a:pt x="546" y="591"/>
                    <a:pt x="546" y="587"/>
                    <a:pt x="546" y="571"/>
                  </a:cubicBezTo>
                  <a:cubicBezTo>
                    <a:pt x="546" y="557"/>
                    <a:pt x="547" y="550"/>
                    <a:pt x="548" y="549"/>
                  </a:cubicBezTo>
                  <a:cubicBezTo>
                    <a:pt x="549" y="547"/>
                    <a:pt x="549" y="544"/>
                    <a:pt x="549" y="487"/>
                  </a:cubicBezTo>
                  <a:cubicBezTo>
                    <a:pt x="550" y="463"/>
                    <a:pt x="550" y="443"/>
                    <a:pt x="551" y="444"/>
                  </a:cubicBezTo>
                  <a:cubicBezTo>
                    <a:pt x="552" y="444"/>
                    <a:pt x="551" y="439"/>
                    <a:pt x="552" y="492"/>
                  </a:cubicBezTo>
                  <a:cubicBezTo>
                    <a:pt x="552" y="516"/>
                    <a:pt x="552" y="549"/>
                    <a:pt x="551" y="564"/>
                  </a:cubicBezTo>
                  <a:cubicBezTo>
                    <a:pt x="550" y="598"/>
                    <a:pt x="550" y="605"/>
                    <a:pt x="553" y="605"/>
                  </a:cubicBezTo>
                  <a:cubicBezTo>
                    <a:pt x="554" y="605"/>
                    <a:pt x="554" y="605"/>
                    <a:pt x="554" y="602"/>
                  </a:cubicBezTo>
                  <a:cubicBezTo>
                    <a:pt x="554" y="600"/>
                    <a:pt x="554" y="598"/>
                    <a:pt x="553" y="597"/>
                  </a:cubicBezTo>
                  <a:cubicBezTo>
                    <a:pt x="553" y="597"/>
                    <a:pt x="553" y="595"/>
                    <a:pt x="553" y="593"/>
                  </a:cubicBezTo>
                  <a:cubicBezTo>
                    <a:pt x="553" y="591"/>
                    <a:pt x="553" y="588"/>
                    <a:pt x="553" y="586"/>
                  </a:cubicBezTo>
                  <a:cubicBezTo>
                    <a:pt x="553" y="584"/>
                    <a:pt x="554" y="583"/>
                    <a:pt x="555" y="584"/>
                  </a:cubicBezTo>
                  <a:cubicBezTo>
                    <a:pt x="556" y="585"/>
                    <a:pt x="556" y="585"/>
                    <a:pt x="557" y="584"/>
                  </a:cubicBezTo>
                  <a:cubicBezTo>
                    <a:pt x="558" y="583"/>
                    <a:pt x="559" y="582"/>
                    <a:pt x="560" y="582"/>
                  </a:cubicBezTo>
                  <a:cubicBezTo>
                    <a:pt x="563" y="582"/>
                    <a:pt x="563" y="587"/>
                    <a:pt x="560" y="508"/>
                  </a:cubicBezTo>
                  <a:cubicBezTo>
                    <a:pt x="559" y="486"/>
                    <a:pt x="560" y="437"/>
                    <a:pt x="561" y="437"/>
                  </a:cubicBezTo>
                  <a:cubicBezTo>
                    <a:pt x="561" y="437"/>
                    <a:pt x="562" y="444"/>
                    <a:pt x="563" y="452"/>
                  </a:cubicBezTo>
                  <a:cubicBezTo>
                    <a:pt x="564" y="464"/>
                    <a:pt x="564" y="475"/>
                    <a:pt x="564" y="502"/>
                  </a:cubicBezTo>
                  <a:cubicBezTo>
                    <a:pt x="563" y="543"/>
                    <a:pt x="563" y="569"/>
                    <a:pt x="565" y="573"/>
                  </a:cubicBezTo>
                  <a:cubicBezTo>
                    <a:pt x="565" y="575"/>
                    <a:pt x="566" y="573"/>
                    <a:pt x="565" y="565"/>
                  </a:cubicBezTo>
                  <a:cubicBezTo>
                    <a:pt x="565" y="559"/>
                    <a:pt x="565" y="538"/>
                    <a:pt x="565" y="519"/>
                  </a:cubicBezTo>
                  <a:cubicBezTo>
                    <a:pt x="567" y="473"/>
                    <a:pt x="567" y="458"/>
                    <a:pt x="564" y="438"/>
                  </a:cubicBezTo>
                  <a:cubicBezTo>
                    <a:pt x="563" y="422"/>
                    <a:pt x="563" y="422"/>
                    <a:pt x="565" y="421"/>
                  </a:cubicBezTo>
                  <a:cubicBezTo>
                    <a:pt x="566" y="420"/>
                    <a:pt x="566" y="419"/>
                    <a:pt x="566" y="419"/>
                  </a:cubicBezTo>
                  <a:cubicBezTo>
                    <a:pt x="566" y="418"/>
                    <a:pt x="570" y="413"/>
                    <a:pt x="572" y="412"/>
                  </a:cubicBezTo>
                  <a:cubicBezTo>
                    <a:pt x="573" y="412"/>
                    <a:pt x="573" y="421"/>
                    <a:pt x="574" y="448"/>
                  </a:cubicBezTo>
                  <a:cubicBezTo>
                    <a:pt x="575" y="492"/>
                    <a:pt x="576" y="502"/>
                    <a:pt x="578" y="502"/>
                  </a:cubicBezTo>
                  <a:cubicBezTo>
                    <a:pt x="578" y="502"/>
                    <a:pt x="579" y="502"/>
                    <a:pt x="580" y="503"/>
                  </a:cubicBezTo>
                  <a:cubicBezTo>
                    <a:pt x="580" y="503"/>
                    <a:pt x="581" y="492"/>
                    <a:pt x="581" y="478"/>
                  </a:cubicBezTo>
                  <a:cubicBezTo>
                    <a:pt x="581" y="464"/>
                    <a:pt x="581" y="450"/>
                    <a:pt x="581" y="447"/>
                  </a:cubicBezTo>
                  <a:cubicBezTo>
                    <a:pt x="581" y="444"/>
                    <a:pt x="581" y="435"/>
                    <a:pt x="582" y="426"/>
                  </a:cubicBezTo>
                  <a:cubicBezTo>
                    <a:pt x="582" y="418"/>
                    <a:pt x="582" y="409"/>
                    <a:pt x="583" y="408"/>
                  </a:cubicBezTo>
                  <a:cubicBezTo>
                    <a:pt x="584" y="405"/>
                    <a:pt x="583" y="404"/>
                    <a:pt x="581" y="406"/>
                  </a:cubicBezTo>
                  <a:cubicBezTo>
                    <a:pt x="579" y="408"/>
                    <a:pt x="579" y="416"/>
                    <a:pt x="579" y="457"/>
                  </a:cubicBezTo>
                  <a:cubicBezTo>
                    <a:pt x="579" y="480"/>
                    <a:pt x="579" y="499"/>
                    <a:pt x="578" y="499"/>
                  </a:cubicBezTo>
                  <a:cubicBezTo>
                    <a:pt x="577" y="501"/>
                    <a:pt x="576" y="446"/>
                    <a:pt x="577" y="415"/>
                  </a:cubicBezTo>
                  <a:cubicBezTo>
                    <a:pt x="577" y="407"/>
                    <a:pt x="577" y="407"/>
                    <a:pt x="581" y="404"/>
                  </a:cubicBezTo>
                  <a:cubicBezTo>
                    <a:pt x="583" y="402"/>
                    <a:pt x="585" y="401"/>
                    <a:pt x="585" y="401"/>
                  </a:cubicBezTo>
                  <a:cubicBezTo>
                    <a:pt x="585" y="401"/>
                    <a:pt x="585" y="419"/>
                    <a:pt x="585" y="440"/>
                  </a:cubicBezTo>
                  <a:cubicBezTo>
                    <a:pt x="585" y="462"/>
                    <a:pt x="586" y="479"/>
                    <a:pt x="586" y="477"/>
                  </a:cubicBezTo>
                  <a:cubicBezTo>
                    <a:pt x="587" y="476"/>
                    <a:pt x="587" y="469"/>
                    <a:pt x="587" y="461"/>
                  </a:cubicBezTo>
                  <a:cubicBezTo>
                    <a:pt x="587" y="454"/>
                    <a:pt x="587" y="445"/>
                    <a:pt x="588" y="443"/>
                  </a:cubicBezTo>
                  <a:cubicBezTo>
                    <a:pt x="588" y="441"/>
                    <a:pt x="588" y="429"/>
                    <a:pt x="588" y="418"/>
                  </a:cubicBezTo>
                  <a:cubicBezTo>
                    <a:pt x="589" y="398"/>
                    <a:pt x="589" y="398"/>
                    <a:pt x="589" y="398"/>
                  </a:cubicBezTo>
                  <a:cubicBezTo>
                    <a:pt x="595" y="391"/>
                    <a:pt x="595" y="391"/>
                    <a:pt x="595" y="391"/>
                  </a:cubicBezTo>
                  <a:cubicBezTo>
                    <a:pt x="599" y="388"/>
                    <a:pt x="602" y="385"/>
                    <a:pt x="603" y="386"/>
                  </a:cubicBezTo>
                  <a:cubicBezTo>
                    <a:pt x="603" y="386"/>
                    <a:pt x="608" y="402"/>
                    <a:pt x="611" y="412"/>
                  </a:cubicBezTo>
                  <a:cubicBezTo>
                    <a:pt x="612" y="416"/>
                    <a:pt x="615" y="426"/>
                    <a:pt x="617" y="434"/>
                  </a:cubicBezTo>
                  <a:cubicBezTo>
                    <a:pt x="621" y="448"/>
                    <a:pt x="621" y="448"/>
                    <a:pt x="621" y="448"/>
                  </a:cubicBezTo>
                  <a:cubicBezTo>
                    <a:pt x="621" y="475"/>
                    <a:pt x="621" y="475"/>
                    <a:pt x="621" y="475"/>
                  </a:cubicBezTo>
                  <a:cubicBezTo>
                    <a:pt x="622" y="503"/>
                    <a:pt x="622" y="506"/>
                    <a:pt x="623" y="507"/>
                  </a:cubicBezTo>
                  <a:cubicBezTo>
                    <a:pt x="624" y="507"/>
                    <a:pt x="624" y="497"/>
                    <a:pt x="624" y="484"/>
                  </a:cubicBezTo>
                  <a:cubicBezTo>
                    <a:pt x="624" y="471"/>
                    <a:pt x="624" y="460"/>
                    <a:pt x="624" y="460"/>
                  </a:cubicBezTo>
                  <a:cubicBezTo>
                    <a:pt x="626" y="458"/>
                    <a:pt x="626" y="464"/>
                    <a:pt x="627" y="493"/>
                  </a:cubicBezTo>
                  <a:cubicBezTo>
                    <a:pt x="628" y="521"/>
                    <a:pt x="628" y="528"/>
                    <a:pt x="631" y="525"/>
                  </a:cubicBezTo>
                  <a:cubicBezTo>
                    <a:pt x="632" y="525"/>
                    <a:pt x="632" y="524"/>
                    <a:pt x="631" y="522"/>
                  </a:cubicBezTo>
                  <a:cubicBezTo>
                    <a:pt x="629" y="520"/>
                    <a:pt x="629" y="478"/>
                    <a:pt x="630" y="457"/>
                  </a:cubicBezTo>
                  <a:cubicBezTo>
                    <a:pt x="631" y="437"/>
                    <a:pt x="632" y="447"/>
                    <a:pt x="633" y="478"/>
                  </a:cubicBezTo>
                  <a:cubicBezTo>
                    <a:pt x="633" y="503"/>
                    <a:pt x="635" y="530"/>
                    <a:pt x="636" y="531"/>
                  </a:cubicBezTo>
                  <a:cubicBezTo>
                    <a:pt x="637" y="532"/>
                    <a:pt x="637" y="529"/>
                    <a:pt x="636" y="516"/>
                  </a:cubicBezTo>
                  <a:cubicBezTo>
                    <a:pt x="635" y="499"/>
                    <a:pt x="635" y="465"/>
                    <a:pt x="636" y="465"/>
                  </a:cubicBezTo>
                  <a:cubicBezTo>
                    <a:pt x="636" y="465"/>
                    <a:pt x="637" y="461"/>
                    <a:pt x="636" y="457"/>
                  </a:cubicBezTo>
                  <a:cubicBezTo>
                    <a:pt x="636" y="452"/>
                    <a:pt x="636" y="448"/>
                    <a:pt x="637" y="448"/>
                  </a:cubicBezTo>
                  <a:cubicBezTo>
                    <a:pt x="637" y="448"/>
                    <a:pt x="638" y="451"/>
                    <a:pt x="639" y="454"/>
                  </a:cubicBezTo>
                  <a:cubicBezTo>
                    <a:pt x="641" y="459"/>
                    <a:pt x="641" y="463"/>
                    <a:pt x="641" y="490"/>
                  </a:cubicBezTo>
                  <a:cubicBezTo>
                    <a:pt x="640" y="518"/>
                    <a:pt x="641" y="530"/>
                    <a:pt x="642" y="529"/>
                  </a:cubicBezTo>
                  <a:cubicBezTo>
                    <a:pt x="643" y="529"/>
                    <a:pt x="643" y="511"/>
                    <a:pt x="643" y="490"/>
                  </a:cubicBezTo>
                  <a:cubicBezTo>
                    <a:pt x="644" y="468"/>
                    <a:pt x="644" y="448"/>
                    <a:pt x="644" y="445"/>
                  </a:cubicBezTo>
                  <a:cubicBezTo>
                    <a:pt x="644" y="442"/>
                    <a:pt x="644" y="436"/>
                    <a:pt x="644" y="432"/>
                  </a:cubicBezTo>
                  <a:cubicBezTo>
                    <a:pt x="644" y="428"/>
                    <a:pt x="645" y="424"/>
                    <a:pt x="645" y="424"/>
                  </a:cubicBezTo>
                  <a:cubicBezTo>
                    <a:pt x="646" y="424"/>
                    <a:pt x="647" y="428"/>
                    <a:pt x="648" y="432"/>
                  </a:cubicBezTo>
                  <a:cubicBezTo>
                    <a:pt x="650" y="439"/>
                    <a:pt x="650" y="443"/>
                    <a:pt x="649" y="482"/>
                  </a:cubicBezTo>
                  <a:cubicBezTo>
                    <a:pt x="649" y="505"/>
                    <a:pt x="649" y="529"/>
                    <a:pt x="648" y="536"/>
                  </a:cubicBezTo>
                  <a:cubicBezTo>
                    <a:pt x="648" y="544"/>
                    <a:pt x="648" y="548"/>
                    <a:pt x="649" y="549"/>
                  </a:cubicBezTo>
                  <a:cubicBezTo>
                    <a:pt x="651" y="552"/>
                    <a:pt x="649" y="554"/>
                    <a:pt x="645" y="554"/>
                  </a:cubicBezTo>
                  <a:cubicBezTo>
                    <a:pt x="641" y="554"/>
                    <a:pt x="633" y="558"/>
                    <a:pt x="630" y="562"/>
                  </a:cubicBezTo>
                  <a:cubicBezTo>
                    <a:pt x="628" y="564"/>
                    <a:pt x="627" y="566"/>
                    <a:pt x="626" y="566"/>
                  </a:cubicBezTo>
                  <a:cubicBezTo>
                    <a:pt x="626" y="566"/>
                    <a:pt x="625" y="561"/>
                    <a:pt x="625" y="554"/>
                  </a:cubicBezTo>
                  <a:cubicBezTo>
                    <a:pt x="625" y="543"/>
                    <a:pt x="624" y="539"/>
                    <a:pt x="622" y="541"/>
                  </a:cubicBezTo>
                  <a:cubicBezTo>
                    <a:pt x="622" y="542"/>
                    <a:pt x="622" y="563"/>
                    <a:pt x="623" y="568"/>
                  </a:cubicBezTo>
                  <a:cubicBezTo>
                    <a:pt x="624" y="572"/>
                    <a:pt x="624" y="573"/>
                    <a:pt x="626" y="573"/>
                  </a:cubicBezTo>
                  <a:cubicBezTo>
                    <a:pt x="628" y="573"/>
                    <a:pt x="628" y="574"/>
                    <a:pt x="623" y="579"/>
                  </a:cubicBezTo>
                  <a:cubicBezTo>
                    <a:pt x="621" y="582"/>
                    <a:pt x="619" y="585"/>
                    <a:pt x="619" y="586"/>
                  </a:cubicBezTo>
                  <a:cubicBezTo>
                    <a:pt x="619" y="586"/>
                    <a:pt x="620" y="587"/>
                    <a:pt x="622" y="588"/>
                  </a:cubicBezTo>
                  <a:cubicBezTo>
                    <a:pt x="625" y="590"/>
                    <a:pt x="625" y="592"/>
                    <a:pt x="621" y="596"/>
                  </a:cubicBezTo>
                  <a:cubicBezTo>
                    <a:pt x="618" y="600"/>
                    <a:pt x="615" y="600"/>
                    <a:pt x="615" y="597"/>
                  </a:cubicBezTo>
                  <a:cubicBezTo>
                    <a:pt x="614" y="594"/>
                    <a:pt x="609" y="594"/>
                    <a:pt x="603" y="596"/>
                  </a:cubicBezTo>
                  <a:cubicBezTo>
                    <a:pt x="599" y="597"/>
                    <a:pt x="597" y="598"/>
                    <a:pt x="596" y="596"/>
                  </a:cubicBezTo>
                  <a:cubicBezTo>
                    <a:pt x="595" y="596"/>
                    <a:pt x="595" y="595"/>
                    <a:pt x="595" y="594"/>
                  </a:cubicBezTo>
                  <a:cubicBezTo>
                    <a:pt x="595" y="592"/>
                    <a:pt x="612" y="574"/>
                    <a:pt x="613" y="574"/>
                  </a:cubicBezTo>
                  <a:cubicBezTo>
                    <a:pt x="615" y="574"/>
                    <a:pt x="619" y="566"/>
                    <a:pt x="617" y="566"/>
                  </a:cubicBezTo>
                  <a:cubicBezTo>
                    <a:pt x="617" y="566"/>
                    <a:pt x="616" y="560"/>
                    <a:pt x="617" y="548"/>
                  </a:cubicBezTo>
                  <a:cubicBezTo>
                    <a:pt x="617" y="536"/>
                    <a:pt x="617" y="531"/>
                    <a:pt x="616" y="531"/>
                  </a:cubicBezTo>
                  <a:cubicBezTo>
                    <a:pt x="614" y="531"/>
                    <a:pt x="614" y="535"/>
                    <a:pt x="614" y="545"/>
                  </a:cubicBezTo>
                  <a:cubicBezTo>
                    <a:pt x="614" y="554"/>
                    <a:pt x="612" y="558"/>
                    <a:pt x="610" y="558"/>
                  </a:cubicBezTo>
                  <a:cubicBezTo>
                    <a:pt x="608" y="558"/>
                    <a:pt x="609" y="525"/>
                    <a:pt x="610" y="521"/>
                  </a:cubicBezTo>
                  <a:cubicBezTo>
                    <a:pt x="611" y="519"/>
                    <a:pt x="610" y="518"/>
                    <a:pt x="610" y="519"/>
                  </a:cubicBezTo>
                  <a:cubicBezTo>
                    <a:pt x="607" y="520"/>
                    <a:pt x="607" y="524"/>
                    <a:pt x="606" y="538"/>
                  </a:cubicBezTo>
                  <a:cubicBezTo>
                    <a:pt x="606" y="553"/>
                    <a:pt x="606" y="553"/>
                    <a:pt x="603" y="553"/>
                  </a:cubicBezTo>
                  <a:cubicBezTo>
                    <a:pt x="602" y="553"/>
                    <a:pt x="602" y="553"/>
                    <a:pt x="602" y="550"/>
                  </a:cubicBezTo>
                  <a:cubicBezTo>
                    <a:pt x="603" y="547"/>
                    <a:pt x="604" y="525"/>
                    <a:pt x="605" y="509"/>
                  </a:cubicBezTo>
                  <a:cubicBezTo>
                    <a:pt x="605" y="501"/>
                    <a:pt x="605" y="500"/>
                    <a:pt x="604" y="500"/>
                  </a:cubicBezTo>
                  <a:cubicBezTo>
                    <a:pt x="603" y="500"/>
                    <a:pt x="603" y="501"/>
                    <a:pt x="603" y="502"/>
                  </a:cubicBezTo>
                  <a:cubicBezTo>
                    <a:pt x="603" y="504"/>
                    <a:pt x="602" y="504"/>
                    <a:pt x="601" y="504"/>
                  </a:cubicBezTo>
                  <a:cubicBezTo>
                    <a:pt x="600" y="504"/>
                    <a:pt x="599" y="505"/>
                    <a:pt x="599" y="507"/>
                  </a:cubicBezTo>
                  <a:cubicBezTo>
                    <a:pt x="598" y="510"/>
                    <a:pt x="597" y="533"/>
                    <a:pt x="597" y="548"/>
                  </a:cubicBezTo>
                  <a:cubicBezTo>
                    <a:pt x="597" y="554"/>
                    <a:pt x="597" y="555"/>
                    <a:pt x="596" y="554"/>
                  </a:cubicBezTo>
                  <a:cubicBezTo>
                    <a:pt x="595" y="553"/>
                    <a:pt x="595" y="546"/>
                    <a:pt x="595" y="534"/>
                  </a:cubicBezTo>
                  <a:cubicBezTo>
                    <a:pt x="596" y="521"/>
                    <a:pt x="595" y="516"/>
                    <a:pt x="595" y="516"/>
                  </a:cubicBezTo>
                  <a:cubicBezTo>
                    <a:pt x="593" y="517"/>
                    <a:pt x="592" y="523"/>
                    <a:pt x="592" y="538"/>
                  </a:cubicBezTo>
                  <a:cubicBezTo>
                    <a:pt x="592" y="551"/>
                    <a:pt x="592" y="551"/>
                    <a:pt x="592" y="551"/>
                  </a:cubicBezTo>
                  <a:cubicBezTo>
                    <a:pt x="588" y="556"/>
                    <a:pt x="588" y="556"/>
                    <a:pt x="588" y="556"/>
                  </a:cubicBezTo>
                  <a:cubicBezTo>
                    <a:pt x="585" y="559"/>
                    <a:pt x="582" y="561"/>
                    <a:pt x="582" y="560"/>
                  </a:cubicBezTo>
                  <a:cubicBezTo>
                    <a:pt x="582" y="560"/>
                    <a:pt x="582" y="555"/>
                    <a:pt x="582" y="550"/>
                  </a:cubicBezTo>
                  <a:cubicBezTo>
                    <a:pt x="583" y="542"/>
                    <a:pt x="582" y="539"/>
                    <a:pt x="580" y="540"/>
                  </a:cubicBezTo>
                  <a:cubicBezTo>
                    <a:pt x="580" y="541"/>
                    <a:pt x="579" y="546"/>
                    <a:pt x="579" y="553"/>
                  </a:cubicBezTo>
                  <a:cubicBezTo>
                    <a:pt x="579" y="564"/>
                    <a:pt x="579" y="566"/>
                    <a:pt x="577" y="568"/>
                  </a:cubicBezTo>
                  <a:cubicBezTo>
                    <a:pt x="576" y="569"/>
                    <a:pt x="575" y="570"/>
                    <a:pt x="574" y="570"/>
                  </a:cubicBezTo>
                  <a:cubicBezTo>
                    <a:pt x="574" y="570"/>
                    <a:pt x="574" y="563"/>
                    <a:pt x="576" y="555"/>
                  </a:cubicBezTo>
                  <a:cubicBezTo>
                    <a:pt x="576" y="552"/>
                    <a:pt x="576" y="551"/>
                    <a:pt x="575" y="550"/>
                  </a:cubicBezTo>
                  <a:cubicBezTo>
                    <a:pt x="574" y="549"/>
                    <a:pt x="574" y="545"/>
                    <a:pt x="575" y="543"/>
                  </a:cubicBezTo>
                  <a:cubicBezTo>
                    <a:pt x="576" y="540"/>
                    <a:pt x="577" y="525"/>
                    <a:pt x="576" y="524"/>
                  </a:cubicBezTo>
                  <a:cubicBezTo>
                    <a:pt x="574" y="523"/>
                    <a:pt x="574" y="525"/>
                    <a:pt x="573" y="549"/>
                  </a:cubicBezTo>
                  <a:cubicBezTo>
                    <a:pt x="573" y="553"/>
                    <a:pt x="572" y="559"/>
                    <a:pt x="572" y="563"/>
                  </a:cubicBezTo>
                  <a:cubicBezTo>
                    <a:pt x="571" y="567"/>
                    <a:pt x="571" y="577"/>
                    <a:pt x="571" y="585"/>
                  </a:cubicBezTo>
                  <a:cubicBezTo>
                    <a:pt x="571" y="593"/>
                    <a:pt x="570" y="600"/>
                    <a:pt x="570" y="602"/>
                  </a:cubicBezTo>
                  <a:cubicBezTo>
                    <a:pt x="569" y="603"/>
                    <a:pt x="569" y="604"/>
                    <a:pt x="570" y="605"/>
                  </a:cubicBezTo>
                  <a:cubicBezTo>
                    <a:pt x="571" y="606"/>
                    <a:pt x="570" y="616"/>
                    <a:pt x="568" y="617"/>
                  </a:cubicBezTo>
                  <a:cubicBezTo>
                    <a:pt x="567" y="617"/>
                    <a:pt x="566" y="617"/>
                    <a:pt x="564" y="616"/>
                  </a:cubicBezTo>
                  <a:cubicBezTo>
                    <a:pt x="561" y="614"/>
                    <a:pt x="560" y="615"/>
                    <a:pt x="559" y="620"/>
                  </a:cubicBezTo>
                  <a:cubicBezTo>
                    <a:pt x="559" y="624"/>
                    <a:pt x="559" y="624"/>
                    <a:pt x="559" y="624"/>
                  </a:cubicBezTo>
                  <a:cubicBezTo>
                    <a:pt x="564" y="624"/>
                    <a:pt x="564" y="624"/>
                    <a:pt x="564" y="624"/>
                  </a:cubicBezTo>
                  <a:cubicBezTo>
                    <a:pt x="569" y="625"/>
                    <a:pt x="570" y="625"/>
                    <a:pt x="570" y="626"/>
                  </a:cubicBezTo>
                  <a:cubicBezTo>
                    <a:pt x="571" y="629"/>
                    <a:pt x="574" y="629"/>
                    <a:pt x="576" y="625"/>
                  </a:cubicBezTo>
                  <a:cubicBezTo>
                    <a:pt x="578" y="621"/>
                    <a:pt x="589" y="611"/>
                    <a:pt x="591" y="611"/>
                  </a:cubicBezTo>
                  <a:cubicBezTo>
                    <a:pt x="592" y="611"/>
                    <a:pt x="594" y="609"/>
                    <a:pt x="596" y="607"/>
                  </a:cubicBezTo>
                  <a:cubicBezTo>
                    <a:pt x="599" y="603"/>
                    <a:pt x="607" y="597"/>
                    <a:pt x="609" y="597"/>
                  </a:cubicBezTo>
                  <a:cubicBezTo>
                    <a:pt x="609" y="597"/>
                    <a:pt x="610" y="598"/>
                    <a:pt x="610" y="600"/>
                  </a:cubicBezTo>
                  <a:cubicBezTo>
                    <a:pt x="610" y="602"/>
                    <a:pt x="611" y="602"/>
                    <a:pt x="614" y="603"/>
                  </a:cubicBezTo>
                  <a:cubicBezTo>
                    <a:pt x="618" y="604"/>
                    <a:pt x="618" y="604"/>
                    <a:pt x="621" y="601"/>
                  </a:cubicBezTo>
                  <a:cubicBezTo>
                    <a:pt x="627" y="596"/>
                    <a:pt x="629" y="588"/>
                    <a:pt x="626" y="586"/>
                  </a:cubicBezTo>
                  <a:cubicBezTo>
                    <a:pt x="624" y="586"/>
                    <a:pt x="624" y="584"/>
                    <a:pt x="628" y="579"/>
                  </a:cubicBezTo>
                  <a:cubicBezTo>
                    <a:pt x="630" y="575"/>
                    <a:pt x="631" y="573"/>
                    <a:pt x="631" y="570"/>
                  </a:cubicBezTo>
                  <a:cubicBezTo>
                    <a:pt x="631" y="566"/>
                    <a:pt x="633" y="562"/>
                    <a:pt x="639" y="559"/>
                  </a:cubicBezTo>
                  <a:cubicBezTo>
                    <a:pt x="646" y="555"/>
                    <a:pt x="649" y="556"/>
                    <a:pt x="649" y="562"/>
                  </a:cubicBezTo>
                  <a:cubicBezTo>
                    <a:pt x="649" y="564"/>
                    <a:pt x="650" y="566"/>
                    <a:pt x="651" y="568"/>
                  </a:cubicBezTo>
                  <a:cubicBezTo>
                    <a:pt x="652" y="569"/>
                    <a:pt x="653" y="571"/>
                    <a:pt x="653" y="571"/>
                  </a:cubicBezTo>
                  <a:cubicBezTo>
                    <a:pt x="652" y="572"/>
                    <a:pt x="648" y="574"/>
                    <a:pt x="644" y="576"/>
                  </a:cubicBezTo>
                  <a:cubicBezTo>
                    <a:pt x="639" y="579"/>
                    <a:pt x="636" y="581"/>
                    <a:pt x="636" y="581"/>
                  </a:cubicBezTo>
                  <a:cubicBezTo>
                    <a:pt x="636" y="584"/>
                    <a:pt x="641" y="583"/>
                    <a:pt x="647" y="579"/>
                  </a:cubicBezTo>
                  <a:cubicBezTo>
                    <a:pt x="650" y="578"/>
                    <a:pt x="653" y="577"/>
                    <a:pt x="655" y="577"/>
                  </a:cubicBezTo>
                  <a:cubicBezTo>
                    <a:pt x="656" y="577"/>
                    <a:pt x="657" y="576"/>
                    <a:pt x="658" y="576"/>
                  </a:cubicBezTo>
                  <a:cubicBezTo>
                    <a:pt x="660" y="574"/>
                    <a:pt x="660" y="576"/>
                    <a:pt x="658" y="578"/>
                  </a:cubicBezTo>
                  <a:cubicBezTo>
                    <a:pt x="657" y="579"/>
                    <a:pt x="656" y="580"/>
                    <a:pt x="654" y="579"/>
                  </a:cubicBezTo>
                  <a:cubicBezTo>
                    <a:pt x="651" y="578"/>
                    <a:pt x="652" y="580"/>
                    <a:pt x="656" y="581"/>
                  </a:cubicBezTo>
                  <a:cubicBezTo>
                    <a:pt x="658" y="582"/>
                    <a:pt x="659" y="582"/>
                    <a:pt x="663" y="581"/>
                  </a:cubicBezTo>
                  <a:cubicBezTo>
                    <a:pt x="665" y="581"/>
                    <a:pt x="669" y="580"/>
                    <a:pt x="671" y="579"/>
                  </a:cubicBezTo>
                  <a:cubicBezTo>
                    <a:pt x="675" y="578"/>
                    <a:pt x="677" y="576"/>
                    <a:pt x="677" y="570"/>
                  </a:cubicBezTo>
                  <a:cubicBezTo>
                    <a:pt x="677" y="567"/>
                    <a:pt x="677" y="565"/>
                    <a:pt x="678" y="565"/>
                  </a:cubicBezTo>
                  <a:cubicBezTo>
                    <a:pt x="679" y="564"/>
                    <a:pt x="700" y="563"/>
                    <a:pt x="701" y="563"/>
                  </a:cubicBezTo>
                  <a:cubicBezTo>
                    <a:pt x="704" y="564"/>
                    <a:pt x="702" y="566"/>
                    <a:pt x="699" y="568"/>
                  </a:cubicBezTo>
                  <a:cubicBezTo>
                    <a:pt x="694" y="571"/>
                    <a:pt x="695" y="572"/>
                    <a:pt x="700" y="573"/>
                  </a:cubicBezTo>
                  <a:cubicBezTo>
                    <a:pt x="706" y="574"/>
                    <a:pt x="705" y="576"/>
                    <a:pt x="698" y="583"/>
                  </a:cubicBezTo>
                  <a:cubicBezTo>
                    <a:pt x="695" y="587"/>
                    <a:pt x="693" y="590"/>
                    <a:pt x="693" y="590"/>
                  </a:cubicBezTo>
                  <a:cubicBezTo>
                    <a:pt x="693" y="591"/>
                    <a:pt x="696" y="591"/>
                    <a:pt x="698" y="592"/>
                  </a:cubicBezTo>
                  <a:cubicBezTo>
                    <a:pt x="701" y="592"/>
                    <a:pt x="703" y="592"/>
                    <a:pt x="704" y="593"/>
                  </a:cubicBezTo>
                  <a:cubicBezTo>
                    <a:pt x="706" y="594"/>
                    <a:pt x="708" y="607"/>
                    <a:pt x="707" y="610"/>
                  </a:cubicBezTo>
                  <a:cubicBezTo>
                    <a:pt x="707" y="611"/>
                    <a:pt x="704" y="613"/>
                    <a:pt x="701" y="614"/>
                  </a:cubicBezTo>
                  <a:cubicBezTo>
                    <a:pt x="696" y="617"/>
                    <a:pt x="696" y="617"/>
                    <a:pt x="696" y="617"/>
                  </a:cubicBezTo>
                  <a:cubicBezTo>
                    <a:pt x="701" y="617"/>
                    <a:pt x="701" y="617"/>
                    <a:pt x="701" y="617"/>
                  </a:cubicBezTo>
                  <a:cubicBezTo>
                    <a:pt x="707" y="616"/>
                    <a:pt x="711" y="612"/>
                    <a:pt x="711" y="607"/>
                  </a:cubicBezTo>
                  <a:cubicBezTo>
                    <a:pt x="711" y="596"/>
                    <a:pt x="708" y="589"/>
                    <a:pt x="703" y="589"/>
                  </a:cubicBezTo>
                  <a:cubicBezTo>
                    <a:pt x="699" y="589"/>
                    <a:pt x="699" y="587"/>
                    <a:pt x="701" y="585"/>
                  </a:cubicBezTo>
                  <a:cubicBezTo>
                    <a:pt x="707" y="580"/>
                    <a:pt x="709" y="573"/>
                    <a:pt x="706" y="570"/>
                  </a:cubicBezTo>
                  <a:cubicBezTo>
                    <a:pt x="704" y="568"/>
                    <a:pt x="704" y="567"/>
                    <a:pt x="705" y="567"/>
                  </a:cubicBezTo>
                  <a:cubicBezTo>
                    <a:pt x="707" y="565"/>
                    <a:pt x="706" y="562"/>
                    <a:pt x="703" y="561"/>
                  </a:cubicBezTo>
                  <a:cubicBezTo>
                    <a:pt x="700" y="560"/>
                    <a:pt x="676" y="561"/>
                    <a:pt x="675" y="562"/>
                  </a:cubicBezTo>
                  <a:cubicBezTo>
                    <a:pt x="674" y="563"/>
                    <a:pt x="673" y="566"/>
                    <a:pt x="673" y="569"/>
                  </a:cubicBezTo>
                  <a:cubicBezTo>
                    <a:pt x="673" y="575"/>
                    <a:pt x="673" y="575"/>
                    <a:pt x="670" y="576"/>
                  </a:cubicBezTo>
                  <a:cubicBezTo>
                    <a:pt x="667" y="576"/>
                    <a:pt x="667" y="576"/>
                    <a:pt x="666" y="574"/>
                  </a:cubicBezTo>
                  <a:cubicBezTo>
                    <a:pt x="666" y="572"/>
                    <a:pt x="665" y="571"/>
                    <a:pt x="663" y="570"/>
                  </a:cubicBezTo>
                  <a:cubicBezTo>
                    <a:pt x="660" y="569"/>
                    <a:pt x="660" y="569"/>
                    <a:pt x="660" y="569"/>
                  </a:cubicBezTo>
                  <a:cubicBezTo>
                    <a:pt x="660" y="555"/>
                    <a:pt x="660" y="555"/>
                    <a:pt x="660" y="555"/>
                  </a:cubicBezTo>
                  <a:cubicBezTo>
                    <a:pt x="661" y="525"/>
                    <a:pt x="662" y="515"/>
                    <a:pt x="663" y="510"/>
                  </a:cubicBezTo>
                  <a:cubicBezTo>
                    <a:pt x="664" y="505"/>
                    <a:pt x="664" y="505"/>
                    <a:pt x="664" y="505"/>
                  </a:cubicBezTo>
                  <a:cubicBezTo>
                    <a:pt x="673" y="505"/>
                    <a:pt x="673" y="505"/>
                    <a:pt x="673" y="505"/>
                  </a:cubicBezTo>
                  <a:cubicBezTo>
                    <a:pt x="681" y="505"/>
                    <a:pt x="682" y="505"/>
                    <a:pt x="681" y="507"/>
                  </a:cubicBezTo>
                  <a:cubicBezTo>
                    <a:pt x="681" y="509"/>
                    <a:pt x="676" y="511"/>
                    <a:pt x="667" y="513"/>
                  </a:cubicBezTo>
                  <a:cubicBezTo>
                    <a:pt x="664" y="514"/>
                    <a:pt x="663" y="515"/>
                    <a:pt x="663" y="515"/>
                  </a:cubicBezTo>
                  <a:cubicBezTo>
                    <a:pt x="663" y="517"/>
                    <a:pt x="665" y="517"/>
                    <a:pt x="671" y="517"/>
                  </a:cubicBezTo>
                  <a:cubicBezTo>
                    <a:pt x="675" y="517"/>
                    <a:pt x="679" y="518"/>
                    <a:pt x="680" y="518"/>
                  </a:cubicBezTo>
                  <a:cubicBezTo>
                    <a:pt x="680" y="519"/>
                    <a:pt x="680" y="525"/>
                    <a:pt x="680" y="532"/>
                  </a:cubicBezTo>
                  <a:cubicBezTo>
                    <a:pt x="680" y="541"/>
                    <a:pt x="680" y="544"/>
                    <a:pt x="681" y="544"/>
                  </a:cubicBezTo>
                  <a:cubicBezTo>
                    <a:pt x="681" y="544"/>
                    <a:pt x="682" y="542"/>
                    <a:pt x="682" y="538"/>
                  </a:cubicBezTo>
                  <a:cubicBezTo>
                    <a:pt x="682" y="531"/>
                    <a:pt x="683" y="529"/>
                    <a:pt x="685" y="533"/>
                  </a:cubicBezTo>
                  <a:cubicBezTo>
                    <a:pt x="686" y="535"/>
                    <a:pt x="687" y="536"/>
                    <a:pt x="688" y="536"/>
                  </a:cubicBezTo>
                  <a:cubicBezTo>
                    <a:pt x="689" y="536"/>
                    <a:pt x="689" y="536"/>
                    <a:pt x="689" y="533"/>
                  </a:cubicBezTo>
                  <a:cubicBezTo>
                    <a:pt x="688" y="532"/>
                    <a:pt x="688" y="525"/>
                    <a:pt x="688" y="519"/>
                  </a:cubicBezTo>
                  <a:cubicBezTo>
                    <a:pt x="688" y="513"/>
                    <a:pt x="688" y="505"/>
                    <a:pt x="688" y="501"/>
                  </a:cubicBezTo>
                  <a:cubicBezTo>
                    <a:pt x="688" y="497"/>
                    <a:pt x="688" y="494"/>
                    <a:pt x="689" y="494"/>
                  </a:cubicBezTo>
                  <a:cubicBezTo>
                    <a:pt x="690" y="493"/>
                    <a:pt x="691" y="495"/>
                    <a:pt x="690" y="499"/>
                  </a:cubicBezTo>
                  <a:cubicBezTo>
                    <a:pt x="690" y="500"/>
                    <a:pt x="691" y="506"/>
                    <a:pt x="691" y="513"/>
                  </a:cubicBezTo>
                  <a:cubicBezTo>
                    <a:pt x="692" y="520"/>
                    <a:pt x="693" y="531"/>
                    <a:pt x="693" y="537"/>
                  </a:cubicBezTo>
                  <a:cubicBezTo>
                    <a:pt x="693" y="551"/>
                    <a:pt x="694" y="556"/>
                    <a:pt x="695" y="557"/>
                  </a:cubicBezTo>
                  <a:cubicBezTo>
                    <a:pt x="696" y="558"/>
                    <a:pt x="696" y="555"/>
                    <a:pt x="696" y="547"/>
                  </a:cubicBezTo>
                  <a:cubicBezTo>
                    <a:pt x="695" y="537"/>
                    <a:pt x="695" y="537"/>
                    <a:pt x="695" y="537"/>
                  </a:cubicBezTo>
                  <a:cubicBezTo>
                    <a:pt x="702" y="537"/>
                    <a:pt x="702" y="537"/>
                    <a:pt x="702" y="537"/>
                  </a:cubicBezTo>
                  <a:cubicBezTo>
                    <a:pt x="702" y="543"/>
                    <a:pt x="702" y="543"/>
                    <a:pt x="702" y="543"/>
                  </a:cubicBezTo>
                  <a:cubicBezTo>
                    <a:pt x="702" y="554"/>
                    <a:pt x="703" y="558"/>
                    <a:pt x="709" y="564"/>
                  </a:cubicBezTo>
                  <a:cubicBezTo>
                    <a:pt x="712" y="567"/>
                    <a:pt x="715" y="569"/>
                    <a:pt x="715" y="568"/>
                  </a:cubicBezTo>
                  <a:cubicBezTo>
                    <a:pt x="717" y="567"/>
                    <a:pt x="717" y="566"/>
                    <a:pt x="715" y="566"/>
                  </a:cubicBezTo>
                  <a:cubicBezTo>
                    <a:pt x="713" y="566"/>
                    <a:pt x="712" y="563"/>
                    <a:pt x="712" y="558"/>
                  </a:cubicBezTo>
                  <a:cubicBezTo>
                    <a:pt x="712" y="554"/>
                    <a:pt x="712" y="554"/>
                    <a:pt x="712" y="554"/>
                  </a:cubicBezTo>
                  <a:cubicBezTo>
                    <a:pt x="713" y="558"/>
                    <a:pt x="713" y="558"/>
                    <a:pt x="713" y="558"/>
                  </a:cubicBezTo>
                  <a:cubicBezTo>
                    <a:pt x="715" y="562"/>
                    <a:pt x="715" y="562"/>
                    <a:pt x="715" y="562"/>
                  </a:cubicBezTo>
                  <a:cubicBezTo>
                    <a:pt x="723" y="562"/>
                    <a:pt x="723" y="562"/>
                    <a:pt x="723" y="562"/>
                  </a:cubicBezTo>
                  <a:cubicBezTo>
                    <a:pt x="728" y="562"/>
                    <a:pt x="738" y="562"/>
                    <a:pt x="746" y="562"/>
                  </a:cubicBezTo>
                  <a:cubicBezTo>
                    <a:pt x="754" y="562"/>
                    <a:pt x="761" y="563"/>
                    <a:pt x="762" y="563"/>
                  </a:cubicBezTo>
                  <a:cubicBezTo>
                    <a:pt x="763" y="563"/>
                    <a:pt x="763" y="565"/>
                    <a:pt x="763" y="572"/>
                  </a:cubicBezTo>
                  <a:cubicBezTo>
                    <a:pt x="764" y="581"/>
                    <a:pt x="764" y="581"/>
                    <a:pt x="764" y="581"/>
                  </a:cubicBezTo>
                  <a:cubicBezTo>
                    <a:pt x="760" y="581"/>
                    <a:pt x="760" y="581"/>
                    <a:pt x="760" y="581"/>
                  </a:cubicBezTo>
                  <a:cubicBezTo>
                    <a:pt x="759" y="581"/>
                    <a:pt x="751" y="580"/>
                    <a:pt x="742" y="580"/>
                  </a:cubicBezTo>
                  <a:cubicBezTo>
                    <a:pt x="734" y="579"/>
                    <a:pt x="726" y="579"/>
                    <a:pt x="725" y="580"/>
                  </a:cubicBezTo>
                  <a:cubicBezTo>
                    <a:pt x="723" y="580"/>
                    <a:pt x="723" y="583"/>
                    <a:pt x="725" y="584"/>
                  </a:cubicBezTo>
                  <a:cubicBezTo>
                    <a:pt x="727" y="584"/>
                    <a:pt x="728" y="586"/>
                    <a:pt x="726" y="586"/>
                  </a:cubicBezTo>
                  <a:cubicBezTo>
                    <a:pt x="726" y="586"/>
                    <a:pt x="725" y="587"/>
                    <a:pt x="725" y="587"/>
                  </a:cubicBezTo>
                  <a:cubicBezTo>
                    <a:pt x="725" y="589"/>
                    <a:pt x="729" y="590"/>
                    <a:pt x="735" y="591"/>
                  </a:cubicBezTo>
                  <a:cubicBezTo>
                    <a:pt x="738" y="591"/>
                    <a:pt x="739" y="595"/>
                    <a:pt x="735" y="598"/>
                  </a:cubicBezTo>
                  <a:cubicBezTo>
                    <a:pt x="733" y="600"/>
                    <a:pt x="733" y="601"/>
                    <a:pt x="734" y="601"/>
                  </a:cubicBezTo>
                  <a:cubicBezTo>
                    <a:pt x="735" y="603"/>
                    <a:pt x="738" y="602"/>
                    <a:pt x="738" y="599"/>
                  </a:cubicBezTo>
                  <a:cubicBezTo>
                    <a:pt x="738" y="598"/>
                    <a:pt x="739" y="597"/>
                    <a:pt x="740" y="596"/>
                  </a:cubicBezTo>
                  <a:cubicBezTo>
                    <a:pt x="741" y="596"/>
                    <a:pt x="743" y="594"/>
                    <a:pt x="745" y="593"/>
                  </a:cubicBezTo>
                  <a:cubicBezTo>
                    <a:pt x="748" y="591"/>
                    <a:pt x="751" y="591"/>
                    <a:pt x="760" y="591"/>
                  </a:cubicBezTo>
                  <a:cubicBezTo>
                    <a:pt x="772" y="590"/>
                    <a:pt x="772" y="590"/>
                    <a:pt x="772" y="590"/>
                  </a:cubicBezTo>
                  <a:cubicBezTo>
                    <a:pt x="771" y="594"/>
                    <a:pt x="771" y="594"/>
                    <a:pt x="771" y="594"/>
                  </a:cubicBezTo>
                  <a:cubicBezTo>
                    <a:pt x="770" y="600"/>
                    <a:pt x="769" y="604"/>
                    <a:pt x="768" y="604"/>
                  </a:cubicBezTo>
                  <a:cubicBezTo>
                    <a:pt x="767" y="605"/>
                    <a:pt x="767" y="606"/>
                    <a:pt x="768" y="607"/>
                  </a:cubicBezTo>
                  <a:cubicBezTo>
                    <a:pt x="769" y="608"/>
                    <a:pt x="769" y="610"/>
                    <a:pt x="770" y="612"/>
                  </a:cubicBezTo>
                  <a:cubicBezTo>
                    <a:pt x="770" y="615"/>
                    <a:pt x="770" y="617"/>
                    <a:pt x="771" y="617"/>
                  </a:cubicBezTo>
                  <a:cubicBezTo>
                    <a:pt x="771" y="618"/>
                    <a:pt x="771" y="620"/>
                    <a:pt x="768" y="625"/>
                  </a:cubicBezTo>
                  <a:cubicBezTo>
                    <a:pt x="766" y="629"/>
                    <a:pt x="765" y="632"/>
                    <a:pt x="765" y="633"/>
                  </a:cubicBezTo>
                  <a:cubicBezTo>
                    <a:pt x="766" y="633"/>
                    <a:pt x="767" y="633"/>
                    <a:pt x="768" y="632"/>
                  </a:cubicBezTo>
                  <a:cubicBezTo>
                    <a:pt x="771" y="631"/>
                    <a:pt x="778" y="629"/>
                    <a:pt x="779" y="629"/>
                  </a:cubicBezTo>
                  <a:cubicBezTo>
                    <a:pt x="779" y="630"/>
                    <a:pt x="771" y="642"/>
                    <a:pt x="768" y="646"/>
                  </a:cubicBezTo>
                  <a:cubicBezTo>
                    <a:pt x="766" y="647"/>
                    <a:pt x="766" y="649"/>
                    <a:pt x="766" y="649"/>
                  </a:cubicBezTo>
                  <a:cubicBezTo>
                    <a:pt x="767" y="651"/>
                    <a:pt x="769" y="649"/>
                    <a:pt x="780" y="634"/>
                  </a:cubicBezTo>
                  <a:cubicBezTo>
                    <a:pt x="787" y="626"/>
                    <a:pt x="791" y="622"/>
                    <a:pt x="794" y="622"/>
                  </a:cubicBezTo>
                  <a:cubicBezTo>
                    <a:pt x="797" y="622"/>
                    <a:pt x="796" y="624"/>
                    <a:pt x="780" y="644"/>
                  </a:cubicBezTo>
                  <a:cubicBezTo>
                    <a:pt x="771" y="655"/>
                    <a:pt x="770" y="656"/>
                    <a:pt x="772" y="658"/>
                  </a:cubicBezTo>
                  <a:cubicBezTo>
                    <a:pt x="774" y="659"/>
                    <a:pt x="777" y="656"/>
                    <a:pt x="777" y="654"/>
                  </a:cubicBezTo>
                  <a:cubicBezTo>
                    <a:pt x="778" y="652"/>
                    <a:pt x="780" y="648"/>
                    <a:pt x="783" y="645"/>
                  </a:cubicBezTo>
                  <a:cubicBezTo>
                    <a:pt x="786" y="641"/>
                    <a:pt x="791" y="635"/>
                    <a:pt x="794" y="632"/>
                  </a:cubicBezTo>
                  <a:cubicBezTo>
                    <a:pt x="798" y="625"/>
                    <a:pt x="800" y="624"/>
                    <a:pt x="801" y="626"/>
                  </a:cubicBezTo>
                  <a:cubicBezTo>
                    <a:pt x="801" y="627"/>
                    <a:pt x="798" y="632"/>
                    <a:pt x="788" y="645"/>
                  </a:cubicBezTo>
                  <a:cubicBezTo>
                    <a:pt x="781" y="654"/>
                    <a:pt x="778" y="660"/>
                    <a:pt x="779" y="661"/>
                  </a:cubicBezTo>
                  <a:cubicBezTo>
                    <a:pt x="780" y="662"/>
                    <a:pt x="781" y="662"/>
                    <a:pt x="782" y="659"/>
                  </a:cubicBezTo>
                  <a:cubicBezTo>
                    <a:pt x="785" y="654"/>
                    <a:pt x="803" y="630"/>
                    <a:pt x="807" y="627"/>
                  </a:cubicBezTo>
                  <a:cubicBezTo>
                    <a:pt x="809" y="625"/>
                    <a:pt x="811" y="624"/>
                    <a:pt x="811" y="624"/>
                  </a:cubicBezTo>
                  <a:cubicBezTo>
                    <a:pt x="812" y="624"/>
                    <a:pt x="808" y="630"/>
                    <a:pt x="804" y="636"/>
                  </a:cubicBezTo>
                  <a:cubicBezTo>
                    <a:pt x="794" y="651"/>
                    <a:pt x="790" y="659"/>
                    <a:pt x="793" y="659"/>
                  </a:cubicBezTo>
                  <a:cubicBezTo>
                    <a:pt x="794" y="659"/>
                    <a:pt x="795" y="658"/>
                    <a:pt x="795" y="657"/>
                  </a:cubicBezTo>
                  <a:cubicBezTo>
                    <a:pt x="795" y="656"/>
                    <a:pt x="799" y="648"/>
                    <a:pt x="806" y="639"/>
                  </a:cubicBezTo>
                  <a:cubicBezTo>
                    <a:pt x="812" y="631"/>
                    <a:pt x="813" y="630"/>
                    <a:pt x="816" y="630"/>
                  </a:cubicBezTo>
                  <a:cubicBezTo>
                    <a:pt x="817" y="630"/>
                    <a:pt x="819" y="630"/>
                    <a:pt x="819" y="630"/>
                  </a:cubicBezTo>
                  <a:cubicBezTo>
                    <a:pt x="819" y="631"/>
                    <a:pt x="816" y="635"/>
                    <a:pt x="812" y="639"/>
                  </a:cubicBezTo>
                  <a:cubicBezTo>
                    <a:pt x="809" y="644"/>
                    <a:pt x="805" y="649"/>
                    <a:pt x="804" y="651"/>
                  </a:cubicBezTo>
                  <a:cubicBezTo>
                    <a:pt x="802" y="654"/>
                    <a:pt x="802" y="655"/>
                    <a:pt x="803" y="656"/>
                  </a:cubicBezTo>
                  <a:cubicBezTo>
                    <a:pt x="805" y="657"/>
                    <a:pt x="807" y="655"/>
                    <a:pt x="807" y="653"/>
                  </a:cubicBezTo>
                  <a:cubicBezTo>
                    <a:pt x="807" y="651"/>
                    <a:pt x="810" y="647"/>
                    <a:pt x="813" y="643"/>
                  </a:cubicBezTo>
                  <a:cubicBezTo>
                    <a:pt x="816" y="639"/>
                    <a:pt x="821" y="633"/>
                    <a:pt x="823" y="630"/>
                  </a:cubicBezTo>
                  <a:cubicBezTo>
                    <a:pt x="826" y="626"/>
                    <a:pt x="828" y="625"/>
                    <a:pt x="828" y="626"/>
                  </a:cubicBezTo>
                  <a:cubicBezTo>
                    <a:pt x="830" y="627"/>
                    <a:pt x="832" y="626"/>
                    <a:pt x="832" y="624"/>
                  </a:cubicBezTo>
                  <a:cubicBezTo>
                    <a:pt x="832" y="624"/>
                    <a:pt x="834" y="622"/>
                    <a:pt x="836" y="619"/>
                  </a:cubicBezTo>
                  <a:cubicBezTo>
                    <a:pt x="840" y="616"/>
                    <a:pt x="840" y="616"/>
                    <a:pt x="840" y="616"/>
                  </a:cubicBezTo>
                  <a:cubicBezTo>
                    <a:pt x="838" y="619"/>
                    <a:pt x="838" y="619"/>
                    <a:pt x="838" y="619"/>
                  </a:cubicBezTo>
                  <a:cubicBezTo>
                    <a:pt x="837" y="620"/>
                    <a:pt x="837" y="622"/>
                    <a:pt x="837" y="623"/>
                  </a:cubicBezTo>
                  <a:cubicBezTo>
                    <a:pt x="837" y="625"/>
                    <a:pt x="839" y="625"/>
                    <a:pt x="840" y="623"/>
                  </a:cubicBezTo>
                  <a:cubicBezTo>
                    <a:pt x="840" y="622"/>
                    <a:pt x="842" y="619"/>
                    <a:pt x="844" y="616"/>
                  </a:cubicBezTo>
                  <a:cubicBezTo>
                    <a:pt x="847" y="613"/>
                    <a:pt x="848" y="611"/>
                    <a:pt x="848" y="610"/>
                  </a:cubicBezTo>
                  <a:cubicBezTo>
                    <a:pt x="848" y="606"/>
                    <a:pt x="851" y="603"/>
                    <a:pt x="855" y="601"/>
                  </a:cubicBezTo>
                  <a:cubicBezTo>
                    <a:pt x="861" y="599"/>
                    <a:pt x="862" y="599"/>
                    <a:pt x="861" y="601"/>
                  </a:cubicBezTo>
                  <a:cubicBezTo>
                    <a:pt x="860" y="603"/>
                    <a:pt x="863" y="605"/>
                    <a:pt x="866" y="604"/>
                  </a:cubicBezTo>
                  <a:cubicBezTo>
                    <a:pt x="869" y="603"/>
                    <a:pt x="869" y="603"/>
                    <a:pt x="867" y="605"/>
                  </a:cubicBezTo>
                  <a:cubicBezTo>
                    <a:pt x="866" y="607"/>
                    <a:pt x="866" y="608"/>
                    <a:pt x="866" y="609"/>
                  </a:cubicBezTo>
                  <a:cubicBezTo>
                    <a:pt x="867" y="611"/>
                    <a:pt x="867" y="611"/>
                    <a:pt x="870" y="611"/>
                  </a:cubicBezTo>
                  <a:cubicBezTo>
                    <a:pt x="873" y="610"/>
                    <a:pt x="876" y="608"/>
                    <a:pt x="876" y="607"/>
                  </a:cubicBezTo>
                  <a:cubicBezTo>
                    <a:pt x="876" y="607"/>
                    <a:pt x="875" y="607"/>
                    <a:pt x="873" y="607"/>
                  </a:cubicBezTo>
                  <a:cubicBezTo>
                    <a:pt x="870" y="608"/>
                    <a:pt x="871" y="606"/>
                    <a:pt x="877" y="603"/>
                  </a:cubicBezTo>
                  <a:cubicBezTo>
                    <a:pt x="882" y="600"/>
                    <a:pt x="883" y="598"/>
                    <a:pt x="881" y="597"/>
                  </a:cubicBezTo>
                  <a:cubicBezTo>
                    <a:pt x="880" y="597"/>
                    <a:pt x="886" y="590"/>
                    <a:pt x="886" y="589"/>
                  </a:cubicBezTo>
                  <a:cubicBezTo>
                    <a:pt x="886" y="588"/>
                    <a:pt x="876" y="593"/>
                    <a:pt x="873" y="597"/>
                  </a:cubicBezTo>
                  <a:cubicBezTo>
                    <a:pt x="872" y="598"/>
                    <a:pt x="869" y="600"/>
                    <a:pt x="868" y="600"/>
                  </a:cubicBezTo>
                  <a:cubicBezTo>
                    <a:pt x="866" y="600"/>
                    <a:pt x="866" y="599"/>
                    <a:pt x="870" y="596"/>
                  </a:cubicBezTo>
                  <a:cubicBezTo>
                    <a:pt x="871" y="594"/>
                    <a:pt x="873" y="592"/>
                    <a:pt x="873" y="592"/>
                  </a:cubicBezTo>
                  <a:cubicBezTo>
                    <a:pt x="873" y="592"/>
                    <a:pt x="874" y="590"/>
                    <a:pt x="875" y="589"/>
                  </a:cubicBezTo>
                  <a:cubicBezTo>
                    <a:pt x="877" y="587"/>
                    <a:pt x="877" y="587"/>
                    <a:pt x="877" y="587"/>
                  </a:cubicBezTo>
                  <a:cubicBezTo>
                    <a:pt x="874" y="588"/>
                    <a:pt x="874" y="588"/>
                    <a:pt x="874" y="588"/>
                  </a:cubicBezTo>
                  <a:cubicBezTo>
                    <a:pt x="869" y="588"/>
                    <a:pt x="868" y="586"/>
                    <a:pt x="872" y="583"/>
                  </a:cubicBezTo>
                  <a:cubicBezTo>
                    <a:pt x="873" y="581"/>
                    <a:pt x="875" y="580"/>
                    <a:pt x="876" y="580"/>
                  </a:cubicBezTo>
                  <a:cubicBezTo>
                    <a:pt x="876" y="580"/>
                    <a:pt x="879" y="579"/>
                    <a:pt x="881" y="578"/>
                  </a:cubicBezTo>
                  <a:cubicBezTo>
                    <a:pt x="884" y="576"/>
                    <a:pt x="884" y="576"/>
                    <a:pt x="884" y="576"/>
                  </a:cubicBezTo>
                  <a:cubicBezTo>
                    <a:pt x="886" y="578"/>
                    <a:pt x="886" y="578"/>
                    <a:pt x="886" y="578"/>
                  </a:cubicBezTo>
                  <a:cubicBezTo>
                    <a:pt x="888" y="579"/>
                    <a:pt x="888" y="581"/>
                    <a:pt x="888" y="581"/>
                  </a:cubicBezTo>
                  <a:cubicBezTo>
                    <a:pt x="887" y="582"/>
                    <a:pt x="887" y="584"/>
                    <a:pt x="887" y="585"/>
                  </a:cubicBezTo>
                  <a:cubicBezTo>
                    <a:pt x="887" y="588"/>
                    <a:pt x="887" y="588"/>
                    <a:pt x="887" y="588"/>
                  </a:cubicBezTo>
                  <a:cubicBezTo>
                    <a:pt x="891" y="585"/>
                    <a:pt x="891" y="585"/>
                    <a:pt x="891" y="585"/>
                  </a:cubicBezTo>
                  <a:cubicBezTo>
                    <a:pt x="893" y="583"/>
                    <a:pt x="896" y="582"/>
                    <a:pt x="897" y="582"/>
                  </a:cubicBezTo>
                  <a:cubicBezTo>
                    <a:pt x="898" y="582"/>
                    <a:pt x="900" y="582"/>
                    <a:pt x="901" y="582"/>
                  </a:cubicBezTo>
                  <a:cubicBezTo>
                    <a:pt x="903" y="581"/>
                    <a:pt x="903" y="582"/>
                    <a:pt x="903" y="589"/>
                  </a:cubicBezTo>
                  <a:cubicBezTo>
                    <a:pt x="903" y="594"/>
                    <a:pt x="903" y="597"/>
                    <a:pt x="902" y="598"/>
                  </a:cubicBezTo>
                  <a:cubicBezTo>
                    <a:pt x="901" y="599"/>
                    <a:pt x="898" y="597"/>
                    <a:pt x="896" y="595"/>
                  </a:cubicBezTo>
                  <a:cubicBezTo>
                    <a:pt x="894" y="592"/>
                    <a:pt x="894" y="594"/>
                    <a:pt x="896" y="598"/>
                  </a:cubicBezTo>
                  <a:cubicBezTo>
                    <a:pt x="897" y="600"/>
                    <a:pt x="899" y="601"/>
                    <a:pt x="900" y="601"/>
                  </a:cubicBezTo>
                  <a:cubicBezTo>
                    <a:pt x="902" y="601"/>
                    <a:pt x="903" y="602"/>
                    <a:pt x="904" y="604"/>
                  </a:cubicBezTo>
                  <a:cubicBezTo>
                    <a:pt x="904" y="606"/>
                    <a:pt x="905" y="607"/>
                    <a:pt x="905" y="607"/>
                  </a:cubicBezTo>
                  <a:cubicBezTo>
                    <a:pt x="906" y="607"/>
                    <a:pt x="906" y="604"/>
                    <a:pt x="906" y="593"/>
                  </a:cubicBezTo>
                  <a:cubicBezTo>
                    <a:pt x="905" y="579"/>
                    <a:pt x="905" y="579"/>
                    <a:pt x="908" y="577"/>
                  </a:cubicBezTo>
                  <a:cubicBezTo>
                    <a:pt x="911" y="575"/>
                    <a:pt x="913" y="575"/>
                    <a:pt x="914" y="578"/>
                  </a:cubicBezTo>
                  <a:cubicBezTo>
                    <a:pt x="914" y="580"/>
                    <a:pt x="915" y="580"/>
                    <a:pt x="917" y="580"/>
                  </a:cubicBezTo>
                  <a:cubicBezTo>
                    <a:pt x="919" y="580"/>
                    <a:pt x="920" y="581"/>
                    <a:pt x="921" y="582"/>
                  </a:cubicBezTo>
                  <a:cubicBezTo>
                    <a:pt x="921" y="584"/>
                    <a:pt x="922" y="584"/>
                    <a:pt x="927" y="584"/>
                  </a:cubicBezTo>
                  <a:cubicBezTo>
                    <a:pt x="931" y="584"/>
                    <a:pt x="934" y="584"/>
                    <a:pt x="935" y="585"/>
                  </a:cubicBezTo>
                  <a:cubicBezTo>
                    <a:pt x="937" y="585"/>
                    <a:pt x="937" y="585"/>
                    <a:pt x="938" y="585"/>
                  </a:cubicBezTo>
                  <a:cubicBezTo>
                    <a:pt x="938" y="584"/>
                    <a:pt x="941" y="583"/>
                    <a:pt x="943" y="581"/>
                  </a:cubicBezTo>
                  <a:cubicBezTo>
                    <a:pt x="948" y="579"/>
                    <a:pt x="948" y="579"/>
                    <a:pt x="949" y="581"/>
                  </a:cubicBezTo>
                  <a:cubicBezTo>
                    <a:pt x="949" y="582"/>
                    <a:pt x="951" y="583"/>
                    <a:pt x="953" y="583"/>
                  </a:cubicBezTo>
                  <a:cubicBezTo>
                    <a:pt x="954" y="584"/>
                    <a:pt x="956" y="585"/>
                    <a:pt x="957" y="586"/>
                  </a:cubicBezTo>
                  <a:cubicBezTo>
                    <a:pt x="959" y="589"/>
                    <a:pt x="958" y="590"/>
                    <a:pt x="952" y="592"/>
                  </a:cubicBezTo>
                  <a:cubicBezTo>
                    <a:pt x="948" y="593"/>
                    <a:pt x="948" y="593"/>
                    <a:pt x="948" y="593"/>
                  </a:cubicBezTo>
                  <a:cubicBezTo>
                    <a:pt x="953" y="593"/>
                    <a:pt x="953" y="593"/>
                    <a:pt x="953" y="593"/>
                  </a:cubicBezTo>
                  <a:cubicBezTo>
                    <a:pt x="958" y="592"/>
                    <a:pt x="960" y="591"/>
                    <a:pt x="961" y="589"/>
                  </a:cubicBezTo>
                  <a:cubicBezTo>
                    <a:pt x="962" y="588"/>
                    <a:pt x="963" y="588"/>
                    <a:pt x="965" y="589"/>
                  </a:cubicBezTo>
                  <a:cubicBezTo>
                    <a:pt x="968" y="590"/>
                    <a:pt x="968" y="590"/>
                    <a:pt x="970" y="588"/>
                  </a:cubicBezTo>
                  <a:cubicBezTo>
                    <a:pt x="971" y="587"/>
                    <a:pt x="971" y="587"/>
                    <a:pt x="969" y="587"/>
                  </a:cubicBezTo>
                  <a:cubicBezTo>
                    <a:pt x="963" y="587"/>
                    <a:pt x="963" y="583"/>
                    <a:pt x="968" y="578"/>
                  </a:cubicBezTo>
                  <a:cubicBezTo>
                    <a:pt x="971" y="574"/>
                    <a:pt x="971" y="574"/>
                    <a:pt x="971" y="574"/>
                  </a:cubicBezTo>
                  <a:cubicBezTo>
                    <a:pt x="971" y="577"/>
                    <a:pt x="971" y="577"/>
                    <a:pt x="971" y="577"/>
                  </a:cubicBezTo>
                  <a:cubicBezTo>
                    <a:pt x="970" y="581"/>
                    <a:pt x="972" y="581"/>
                    <a:pt x="982" y="574"/>
                  </a:cubicBezTo>
                  <a:cubicBezTo>
                    <a:pt x="986" y="571"/>
                    <a:pt x="990" y="569"/>
                    <a:pt x="990" y="569"/>
                  </a:cubicBezTo>
                  <a:cubicBezTo>
                    <a:pt x="993" y="570"/>
                    <a:pt x="992" y="573"/>
                    <a:pt x="989" y="576"/>
                  </a:cubicBezTo>
                  <a:cubicBezTo>
                    <a:pt x="987" y="578"/>
                    <a:pt x="987" y="579"/>
                    <a:pt x="988" y="580"/>
                  </a:cubicBezTo>
                  <a:cubicBezTo>
                    <a:pt x="989" y="580"/>
                    <a:pt x="990" y="581"/>
                    <a:pt x="991" y="581"/>
                  </a:cubicBezTo>
                  <a:cubicBezTo>
                    <a:pt x="992" y="581"/>
                    <a:pt x="992" y="582"/>
                    <a:pt x="992" y="586"/>
                  </a:cubicBezTo>
                  <a:cubicBezTo>
                    <a:pt x="991" y="588"/>
                    <a:pt x="991" y="591"/>
                    <a:pt x="991" y="591"/>
                  </a:cubicBezTo>
                  <a:cubicBezTo>
                    <a:pt x="991" y="591"/>
                    <a:pt x="986" y="594"/>
                    <a:pt x="981" y="597"/>
                  </a:cubicBezTo>
                  <a:cubicBezTo>
                    <a:pt x="976" y="600"/>
                    <a:pt x="965" y="608"/>
                    <a:pt x="956" y="614"/>
                  </a:cubicBezTo>
                  <a:cubicBezTo>
                    <a:pt x="948" y="619"/>
                    <a:pt x="940" y="624"/>
                    <a:pt x="939" y="624"/>
                  </a:cubicBezTo>
                  <a:cubicBezTo>
                    <a:pt x="937" y="624"/>
                    <a:pt x="924" y="633"/>
                    <a:pt x="906" y="647"/>
                  </a:cubicBezTo>
                  <a:cubicBezTo>
                    <a:pt x="900" y="652"/>
                    <a:pt x="893" y="656"/>
                    <a:pt x="893" y="656"/>
                  </a:cubicBezTo>
                  <a:cubicBezTo>
                    <a:pt x="891" y="656"/>
                    <a:pt x="890" y="659"/>
                    <a:pt x="890" y="660"/>
                  </a:cubicBezTo>
                  <a:cubicBezTo>
                    <a:pt x="891" y="662"/>
                    <a:pt x="891" y="662"/>
                    <a:pt x="895" y="660"/>
                  </a:cubicBezTo>
                  <a:cubicBezTo>
                    <a:pt x="897" y="659"/>
                    <a:pt x="899" y="658"/>
                    <a:pt x="899" y="657"/>
                  </a:cubicBezTo>
                  <a:cubicBezTo>
                    <a:pt x="899" y="656"/>
                    <a:pt x="905" y="652"/>
                    <a:pt x="911" y="647"/>
                  </a:cubicBezTo>
                  <a:cubicBezTo>
                    <a:pt x="917" y="642"/>
                    <a:pt x="924" y="637"/>
                    <a:pt x="927" y="635"/>
                  </a:cubicBezTo>
                  <a:cubicBezTo>
                    <a:pt x="930" y="632"/>
                    <a:pt x="932" y="631"/>
                    <a:pt x="933" y="632"/>
                  </a:cubicBezTo>
                  <a:cubicBezTo>
                    <a:pt x="934" y="633"/>
                    <a:pt x="938" y="631"/>
                    <a:pt x="950" y="622"/>
                  </a:cubicBezTo>
                  <a:cubicBezTo>
                    <a:pt x="966" y="611"/>
                    <a:pt x="968" y="609"/>
                    <a:pt x="970" y="608"/>
                  </a:cubicBezTo>
                  <a:cubicBezTo>
                    <a:pt x="971" y="608"/>
                    <a:pt x="973" y="606"/>
                    <a:pt x="975" y="605"/>
                  </a:cubicBezTo>
                  <a:cubicBezTo>
                    <a:pt x="981" y="600"/>
                    <a:pt x="990" y="594"/>
                    <a:pt x="990" y="595"/>
                  </a:cubicBezTo>
                  <a:cubicBezTo>
                    <a:pt x="991" y="595"/>
                    <a:pt x="991" y="596"/>
                    <a:pt x="990" y="598"/>
                  </a:cubicBezTo>
                  <a:cubicBezTo>
                    <a:pt x="990" y="600"/>
                    <a:pt x="989" y="601"/>
                    <a:pt x="981" y="606"/>
                  </a:cubicBezTo>
                  <a:cubicBezTo>
                    <a:pt x="972" y="610"/>
                    <a:pt x="945" y="628"/>
                    <a:pt x="940" y="633"/>
                  </a:cubicBezTo>
                  <a:cubicBezTo>
                    <a:pt x="938" y="634"/>
                    <a:pt x="936" y="636"/>
                    <a:pt x="934" y="636"/>
                  </a:cubicBezTo>
                  <a:cubicBezTo>
                    <a:pt x="931" y="638"/>
                    <a:pt x="930" y="640"/>
                    <a:pt x="933" y="640"/>
                  </a:cubicBezTo>
                  <a:cubicBezTo>
                    <a:pt x="934" y="640"/>
                    <a:pt x="936" y="639"/>
                    <a:pt x="938" y="638"/>
                  </a:cubicBezTo>
                  <a:cubicBezTo>
                    <a:pt x="940" y="637"/>
                    <a:pt x="947" y="632"/>
                    <a:pt x="953" y="627"/>
                  </a:cubicBezTo>
                  <a:cubicBezTo>
                    <a:pt x="960" y="623"/>
                    <a:pt x="967" y="618"/>
                    <a:pt x="969" y="617"/>
                  </a:cubicBezTo>
                  <a:cubicBezTo>
                    <a:pt x="975" y="612"/>
                    <a:pt x="988" y="604"/>
                    <a:pt x="989" y="605"/>
                  </a:cubicBezTo>
                  <a:cubicBezTo>
                    <a:pt x="989" y="605"/>
                    <a:pt x="990" y="608"/>
                    <a:pt x="989" y="610"/>
                  </a:cubicBezTo>
                  <a:cubicBezTo>
                    <a:pt x="989" y="615"/>
                    <a:pt x="989" y="615"/>
                    <a:pt x="986" y="617"/>
                  </a:cubicBezTo>
                  <a:cubicBezTo>
                    <a:pt x="983" y="618"/>
                    <a:pt x="971" y="625"/>
                    <a:pt x="955" y="634"/>
                  </a:cubicBezTo>
                  <a:cubicBezTo>
                    <a:pt x="950" y="638"/>
                    <a:pt x="945" y="640"/>
                    <a:pt x="945" y="640"/>
                  </a:cubicBezTo>
                  <a:cubicBezTo>
                    <a:pt x="943" y="640"/>
                    <a:pt x="943" y="642"/>
                    <a:pt x="945" y="643"/>
                  </a:cubicBezTo>
                  <a:cubicBezTo>
                    <a:pt x="947" y="644"/>
                    <a:pt x="953" y="641"/>
                    <a:pt x="963" y="634"/>
                  </a:cubicBezTo>
                  <a:cubicBezTo>
                    <a:pt x="975" y="626"/>
                    <a:pt x="981" y="622"/>
                    <a:pt x="982" y="622"/>
                  </a:cubicBezTo>
                  <a:cubicBezTo>
                    <a:pt x="983" y="622"/>
                    <a:pt x="984" y="621"/>
                    <a:pt x="985" y="620"/>
                  </a:cubicBezTo>
                  <a:cubicBezTo>
                    <a:pt x="987" y="619"/>
                    <a:pt x="989" y="618"/>
                    <a:pt x="990" y="618"/>
                  </a:cubicBezTo>
                  <a:cubicBezTo>
                    <a:pt x="992" y="618"/>
                    <a:pt x="993" y="617"/>
                    <a:pt x="994" y="616"/>
                  </a:cubicBezTo>
                  <a:cubicBezTo>
                    <a:pt x="994" y="615"/>
                    <a:pt x="995" y="617"/>
                    <a:pt x="995" y="623"/>
                  </a:cubicBezTo>
                  <a:cubicBezTo>
                    <a:pt x="996" y="636"/>
                    <a:pt x="998" y="632"/>
                    <a:pt x="998" y="615"/>
                  </a:cubicBezTo>
                  <a:cubicBezTo>
                    <a:pt x="998" y="602"/>
                    <a:pt x="998" y="599"/>
                    <a:pt x="1000" y="598"/>
                  </a:cubicBezTo>
                  <a:cubicBezTo>
                    <a:pt x="1001" y="597"/>
                    <a:pt x="1001" y="597"/>
                    <a:pt x="1000" y="597"/>
                  </a:cubicBezTo>
                  <a:cubicBezTo>
                    <a:pt x="999" y="597"/>
                    <a:pt x="999" y="595"/>
                    <a:pt x="999" y="590"/>
                  </a:cubicBezTo>
                  <a:cubicBezTo>
                    <a:pt x="999" y="583"/>
                    <a:pt x="999" y="582"/>
                    <a:pt x="1001" y="583"/>
                  </a:cubicBezTo>
                  <a:cubicBezTo>
                    <a:pt x="1002" y="583"/>
                    <a:pt x="1004" y="583"/>
                    <a:pt x="1005" y="582"/>
                  </a:cubicBezTo>
                  <a:cubicBezTo>
                    <a:pt x="1009" y="580"/>
                    <a:pt x="1014" y="580"/>
                    <a:pt x="1015" y="582"/>
                  </a:cubicBezTo>
                  <a:cubicBezTo>
                    <a:pt x="1015" y="582"/>
                    <a:pt x="1016" y="584"/>
                    <a:pt x="1016" y="585"/>
                  </a:cubicBezTo>
                  <a:cubicBezTo>
                    <a:pt x="1016" y="589"/>
                    <a:pt x="1017" y="593"/>
                    <a:pt x="1018" y="595"/>
                  </a:cubicBezTo>
                  <a:cubicBezTo>
                    <a:pt x="1020" y="597"/>
                    <a:pt x="1021" y="595"/>
                    <a:pt x="1020" y="591"/>
                  </a:cubicBezTo>
                  <a:cubicBezTo>
                    <a:pt x="1020" y="588"/>
                    <a:pt x="1020" y="588"/>
                    <a:pt x="1021" y="588"/>
                  </a:cubicBezTo>
                  <a:cubicBezTo>
                    <a:pt x="1023" y="588"/>
                    <a:pt x="1023" y="590"/>
                    <a:pt x="1024" y="592"/>
                  </a:cubicBezTo>
                  <a:cubicBezTo>
                    <a:pt x="1024" y="594"/>
                    <a:pt x="1025" y="597"/>
                    <a:pt x="1026" y="598"/>
                  </a:cubicBezTo>
                  <a:cubicBezTo>
                    <a:pt x="1027" y="599"/>
                    <a:pt x="1028" y="601"/>
                    <a:pt x="1028" y="603"/>
                  </a:cubicBezTo>
                  <a:cubicBezTo>
                    <a:pt x="1027" y="606"/>
                    <a:pt x="1027" y="607"/>
                    <a:pt x="1024" y="608"/>
                  </a:cubicBezTo>
                  <a:cubicBezTo>
                    <a:pt x="1021" y="609"/>
                    <a:pt x="1020" y="612"/>
                    <a:pt x="1022" y="611"/>
                  </a:cubicBezTo>
                  <a:cubicBezTo>
                    <a:pt x="1028" y="609"/>
                    <a:pt x="1028" y="609"/>
                    <a:pt x="1028" y="615"/>
                  </a:cubicBezTo>
                  <a:cubicBezTo>
                    <a:pt x="1028" y="618"/>
                    <a:pt x="1028" y="623"/>
                    <a:pt x="1029" y="626"/>
                  </a:cubicBezTo>
                  <a:cubicBezTo>
                    <a:pt x="1030" y="634"/>
                    <a:pt x="1031" y="629"/>
                    <a:pt x="1030" y="618"/>
                  </a:cubicBezTo>
                  <a:cubicBezTo>
                    <a:pt x="1030" y="610"/>
                    <a:pt x="1030" y="609"/>
                    <a:pt x="1032" y="608"/>
                  </a:cubicBezTo>
                  <a:cubicBezTo>
                    <a:pt x="1036" y="605"/>
                    <a:pt x="1036" y="599"/>
                    <a:pt x="1032" y="597"/>
                  </a:cubicBezTo>
                  <a:cubicBezTo>
                    <a:pt x="1029" y="596"/>
                    <a:pt x="1029" y="594"/>
                    <a:pt x="1029" y="566"/>
                  </a:cubicBezTo>
                  <a:cubicBezTo>
                    <a:pt x="1029" y="545"/>
                    <a:pt x="1029" y="545"/>
                    <a:pt x="1029" y="545"/>
                  </a:cubicBezTo>
                  <a:cubicBezTo>
                    <a:pt x="1031" y="545"/>
                    <a:pt x="1031" y="545"/>
                    <a:pt x="1031" y="545"/>
                  </a:cubicBezTo>
                  <a:cubicBezTo>
                    <a:pt x="1034" y="544"/>
                    <a:pt x="1035" y="542"/>
                    <a:pt x="1032" y="541"/>
                  </a:cubicBezTo>
                  <a:cubicBezTo>
                    <a:pt x="1030" y="540"/>
                    <a:pt x="1030" y="540"/>
                    <a:pt x="1033" y="539"/>
                  </a:cubicBezTo>
                  <a:cubicBezTo>
                    <a:pt x="1034" y="538"/>
                    <a:pt x="1037" y="537"/>
                    <a:pt x="1039" y="537"/>
                  </a:cubicBezTo>
                  <a:cubicBezTo>
                    <a:pt x="1042" y="537"/>
                    <a:pt x="1042" y="537"/>
                    <a:pt x="1042" y="537"/>
                  </a:cubicBezTo>
                  <a:cubicBezTo>
                    <a:pt x="1041" y="573"/>
                    <a:pt x="1041" y="573"/>
                    <a:pt x="1041" y="573"/>
                  </a:cubicBezTo>
                  <a:cubicBezTo>
                    <a:pt x="1040" y="638"/>
                    <a:pt x="1041" y="659"/>
                    <a:pt x="1045" y="655"/>
                  </a:cubicBezTo>
                  <a:cubicBezTo>
                    <a:pt x="1045" y="655"/>
                    <a:pt x="1045" y="653"/>
                    <a:pt x="1044" y="651"/>
                  </a:cubicBezTo>
                  <a:cubicBezTo>
                    <a:pt x="1042" y="643"/>
                    <a:pt x="1043" y="594"/>
                    <a:pt x="1046" y="548"/>
                  </a:cubicBezTo>
                  <a:cubicBezTo>
                    <a:pt x="1047" y="533"/>
                    <a:pt x="1047" y="533"/>
                    <a:pt x="1047" y="533"/>
                  </a:cubicBezTo>
                  <a:cubicBezTo>
                    <a:pt x="1044" y="531"/>
                    <a:pt x="1044" y="531"/>
                    <a:pt x="1044" y="531"/>
                  </a:cubicBezTo>
                  <a:cubicBezTo>
                    <a:pt x="1043" y="529"/>
                    <a:pt x="1040" y="528"/>
                    <a:pt x="1039" y="528"/>
                  </a:cubicBezTo>
                  <a:cubicBezTo>
                    <a:pt x="1035" y="528"/>
                    <a:pt x="1033" y="528"/>
                    <a:pt x="1031" y="527"/>
                  </a:cubicBezTo>
                  <a:cubicBezTo>
                    <a:pt x="1029" y="526"/>
                    <a:pt x="1028" y="529"/>
                    <a:pt x="1029" y="532"/>
                  </a:cubicBezTo>
                  <a:cubicBezTo>
                    <a:pt x="1030" y="534"/>
                    <a:pt x="1030" y="535"/>
                    <a:pt x="1027" y="535"/>
                  </a:cubicBezTo>
                  <a:cubicBezTo>
                    <a:pt x="1026" y="535"/>
                    <a:pt x="1025" y="535"/>
                    <a:pt x="1025" y="529"/>
                  </a:cubicBezTo>
                  <a:cubicBezTo>
                    <a:pt x="1025" y="518"/>
                    <a:pt x="1026" y="518"/>
                    <a:pt x="1035" y="516"/>
                  </a:cubicBezTo>
                  <a:cubicBezTo>
                    <a:pt x="1046" y="514"/>
                    <a:pt x="1066" y="513"/>
                    <a:pt x="1069" y="514"/>
                  </a:cubicBezTo>
                  <a:cubicBezTo>
                    <a:pt x="1072" y="515"/>
                    <a:pt x="1074" y="518"/>
                    <a:pt x="1072" y="522"/>
                  </a:cubicBezTo>
                  <a:cubicBezTo>
                    <a:pt x="1071" y="525"/>
                    <a:pt x="1071" y="525"/>
                    <a:pt x="1071" y="525"/>
                  </a:cubicBezTo>
                  <a:cubicBezTo>
                    <a:pt x="1054" y="524"/>
                    <a:pt x="1054" y="524"/>
                    <a:pt x="1054" y="524"/>
                  </a:cubicBezTo>
                  <a:cubicBezTo>
                    <a:pt x="1045" y="524"/>
                    <a:pt x="1037" y="524"/>
                    <a:pt x="1037" y="525"/>
                  </a:cubicBezTo>
                  <a:cubicBezTo>
                    <a:pt x="1037" y="527"/>
                    <a:pt x="1039" y="528"/>
                    <a:pt x="1055" y="527"/>
                  </a:cubicBezTo>
                  <a:cubicBezTo>
                    <a:pt x="1072" y="527"/>
                    <a:pt x="1072" y="527"/>
                    <a:pt x="1072" y="527"/>
                  </a:cubicBezTo>
                  <a:cubicBezTo>
                    <a:pt x="1073" y="535"/>
                    <a:pt x="1073" y="535"/>
                    <a:pt x="1073" y="535"/>
                  </a:cubicBezTo>
                  <a:cubicBezTo>
                    <a:pt x="1082" y="535"/>
                    <a:pt x="1082" y="535"/>
                    <a:pt x="1082" y="535"/>
                  </a:cubicBezTo>
                  <a:cubicBezTo>
                    <a:pt x="1089" y="535"/>
                    <a:pt x="1090" y="536"/>
                    <a:pt x="1090" y="537"/>
                  </a:cubicBezTo>
                  <a:cubicBezTo>
                    <a:pt x="1091" y="539"/>
                    <a:pt x="1090" y="539"/>
                    <a:pt x="1084" y="539"/>
                  </a:cubicBezTo>
                  <a:cubicBezTo>
                    <a:pt x="1077" y="539"/>
                    <a:pt x="1076" y="539"/>
                    <a:pt x="1077" y="541"/>
                  </a:cubicBezTo>
                  <a:cubicBezTo>
                    <a:pt x="1077" y="543"/>
                    <a:pt x="1087" y="546"/>
                    <a:pt x="1088" y="545"/>
                  </a:cubicBezTo>
                  <a:cubicBezTo>
                    <a:pt x="1089" y="545"/>
                    <a:pt x="1088" y="544"/>
                    <a:pt x="1087" y="544"/>
                  </a:cubicBezTo>
                  <a:cubicBezTo>
                    <a:pt x="1084" y="543"/>
                    <a:pt x="1084" y="542"/>
                    <a:pt x="1088" y="542"/>
                  </a:cubicBezTo>
                  <a:cubicBezTo>
                    <a:pt x="1091" y="542"/>
                    <a:pt x="1091" y="542"/>
                    <a:pt x="1092" y="546"/>
                  </a:cubicBezTo>
                  <a:cubicBezTo>
                    <a:pt x="1092" y="549"/>
                    <a:pt x="1092" y="561"/>
                    <a:pt x="1092" y="573"/>
                  </a:cubicBezTo>
                  <a:cubicBezTo>
                    <a:pt x="1092" y="598"/>
                    <a:pt x="1092" y="607"/>
                    <a:pt x="1095" y="608"/>
                  </a:cubicBezTo>
                  <a:cubicBezTo>
                    <a:pt x="1097" y="608"/>
                    <a:pt x="1097" y="607"/>
                    <a:pt x="1095" y="602"/>
                  </a:cubicBezTo>
                  <a:cubicBezTo>
                    <a:pt x="1094" y="598"/>
                    <a:pt x="1094" y="596"/>
                    <a:pt x="1095" y="572"/>
                  </a:cubicBezTo>
                  <a:cubicBezTo>
                    <a:pt x="1095" y="557"/>
                    <a:pt x="1096" y="545"/>
                    <a:pt x="1095" y="545"/>
                  </a:cubicBezTo>
                  <a:cubicBezTo>
                    <a:pt x="1095" y="542"/>
                    <a:pt x="1096" y="541"/>
                    <a:pt x="1098" y="542"/>
                  </a:cubicBezTo>
                  <a:cubicBezTo>
                    <a:pt x="1101" y="542"/>
                    <a:pt x="1101" y="542"/>
                    <a:pt x="1101" y="542"/>
                  </a:cubicBezTo>
                  <a:cubicBezTo>
                    <a:pt x="1100" y="555"/>
                    <a:pt x="1100" y="555"/>
                    <a:pt x="1100" y="555"/>
                  </a:cubicBezTo>
                  <a:cubicBezTo>
                    <a:pt x="1100" y="563"/>
                    <a:pt x="1100" y="578"/>
                    <a:pt x="1100" y="590"/>
                  </a:cubicBezTo>
                  <a:cubicBezTo>
                    <a:pt x="1100" y="612"/>
                    <a:pt x="1101" y="616"/>
                    <a:pt x="1104" y="616"/>
                  </a:cubicBezTo>
                  <a:cubicBezTo>
                    <a:pt x="1106" y="616"/>
                    <a:pt x="1106" y="614"/>
                    <a:pt x="1104" y="611"/>
                  </a:cubicBezTo>
                  <a:cubicBezTo>
                    <a:pt x="1103" y="609"/>
                    <a:pt x="1103" y="605"/>
                    <a:pt x="1102" y="589"/>
                  </a:cubicBezTo>
                  <a:cubicBezTo>
                    <a:pt x="1102" y="570"/>
                    <a:pt x="1103" y="558"/>
                    <a:pt x="1104" y="547"/>
                  </a:cubicBezTo>
                  <a:cubicBezTo>
                    <a:pt x="1104" y="542"/>
                    <a:pt x="1104" y="542"/>
                    <a:pt x="1108" y="542"/>
                  </a:cubicBezTo>
                  <a:cubicBezTo>
                    <a:pt x="1111" y="542"/>
                    <a:pt x="1111" y="542"/>
                    <a:pt x="1111" y="542"/>
                  </a:cubicBezTo>
                  <a:cubicBezTo>
                    <a:pt x="1111" y="558"/>
                    <a:pt x="1111" y="558"/>
                    <a:pt x="1111" y="558"/>
                  </a:cubicBezTo>
                  <a:cubicBezTo>
                    <a:pt x="1110" y="572"/>
                    <a:pt x="1110" y="617"/>
                    <a:pt x="1110" y="623"/>
                  </a:cubicBezTo>
                  <a:cubicBezTo>
                    <a:pt x="1110" y="625"/>
                    <a:pt x="1111" y="626"/>
                    <a:pt x="1112" y="627"/>
                  </a:cubicBezTo>
                  <a:cubicBezTo>
                    <a:pt x="1114" y="631"/>
                    <a:pt x="1115" y="627"/>
                    <a:pt x="1114" y="622"/>
                  </a:cubicBezTo>
                  <a:cubicBezTo>
                    <a:pt x="1113" y="619"/>
                    <a:pt x="1112" y="615"/>
                    <a:pt x="1113" y="609"/>
                  </a:cubicBezTo>
                  <a:cubicBezTo>
                    <a:pt x="1113" y="604"/>
                    <a:pt x="1113" y="587"/>
                    <a:pt x="1114" y="571"/>
                  </a:cubicBezTo>
                  <a:cubicBezTo>
                    <a:pt x="1114" y="555"/>
                    <a:pt x="1114" y="542"/>
                    <a:pt x="1114" y="541"/>
                  </a:cubicBezTo>
                  <a:cubicBezTo>
                    <a:pt x="1114" y="541"/>
                    <a:pt x="1116" y="541"/>
                    <a:pt x="1117" y="541"/>
                  </a:cubicBezTo>
                  <a:cubicBezTo>
                    <a:pt x="1120" y="542"/>
                    <a:pt x="1120" y="542"/>
                    <a:pt x="1120" y="542"/>
                  </a:cubicBezTo>
                  <a:cubicBezTo>
                    <a:pt x="1120" y="551"/>
                    <a:pt x="1120" y="551"/>
                    <a:pt x="1120" y="551"/>
                  </a:cubicBezTo>
                  <a:cubicBezTo>
                    <a:pt x="1120" y="557"/>
                    <a:pt x="1119" y="569"/>
                    <a:pt x="1118" y="578"/>
                  </a:cubicBezTo>
                  <a:cubicBezTo>
                    <a:pt x="1117" y="599"/>
                    <a:pt x="1117" y="612"/>
                    <a:pt x="1118" y="620"/>
                  </a:cubicBezTo>
                  <a:cubicBezTo>
                    <a:pt x="1120" y="625"/>
                    <a:pt x="1122" y="629"/>
                    <a:pt x="1124" y="627"/>
                  </a:cubicBezTo>
                  <a:cubicBezTo>
                    <a:pt x="1125" y="626"/>
                    <a:pt x="1125" y="622"/>
                    <a:pt x="1123" y="622"/>
                  </a:cubicBezTo>
                  <a:cubicBezTo>
                    <a:pt x="1122" y="623"/>
                    <a:pt x="1121" y="621"/>
                    <a:pt x="1121" y="619"/>
                  </a:cubicBezTo>
                  <a:cubicBezTo>
                    <a:pt x="1120" y="616"/>
                    <a:pt x="1120" y="589"/>
                    <a:pt x="1121" y="570"/>
                  </a:cubicBezTo>
                  <a:cubicBezTo>
                    <a:pt x="1122" y="563"/>
                    <a:pt x="1123" y="553"/>
                    <a:pt x="1123" y="549"/>
                  </a:cubicBezTo>
                  <a:cubicBezTo>
                    <a:pt x="1123" y="542"/>
                    <a:pt x="1124" y="540"/>
                    <a:pt x="1125" y="540"/>
                  </a:cubicBezTo>
                  <a:cubicBezTo>
                    <a:pt x="1126" y="540"/>
                    <a:pt x="1126" y="541"/>
                    <a:pt x="1126" y="546"/>
                  </a:cubicBezTo>
                  <a:cubicBezTo>
                    <a:pt x="1126" y="549"/>
                    <a:pt x="1125" y="565"/>
                    <a:pt x="1125" y="582"/>
                  </a:cubicBezTo>
                  <a:cubicBezTo>
                    <a:pt x="1125" y="608"/>
                    <a:pt x="1125" y="612"/>
                    <a:pt x="1127" y="616"/>
                  </a:cubicBezTo>
                  <a:cubicBezTo>
                    <a:pt x="1129" y="619"/>
                    <a:pt x="1130" y="620"/>
                    <a:pt x="1131" y="618"/>
                  </a:cubicBezTo>
                  <a:cubicBezTo>
                    <a:pt x="1131" y="617"/>
                    <a:pt x="1131" y="617"/>
                    <a:pt x="1130" y="616"/>
                  </a:cubicBezTo>
                  <a:cubicBezTo>
                    <a:pt x="1128" y="615"/>
                    <a:pt x="1128" y="612"/>
                    <a:pt x="1130" y="612"/>
                  </a:cubicBezTo>
                  <a:cubicBezTo>
                    <a:pt x="1131" y="612"/>
                    <a:pt x="1132" y="611"/>
                    <a:pt x="1132" y="610"/>
                  </a:cubicBezTo>
                  <a:cubicBezTo>
                    <a:pt x="1132" y="609"/>
                    <a:pt x="1132" y="607"/>
                    <a:pt x="1133" y="605"/>
                  </a:cubicBezTo>
                  <a:cubicBezTo>
                    <a:pt x="1133" y="604"/>
                    <a:pt x="1133" y="603"/>
                    <a:pt x="1132" y="603"/>
                  </a:cubicBezTo>
                  <a:cubicBezTo>
                    <a:pt x="1132" y="603"/>
                    <a:pt x="1131" y="604"/>
                    <a:pt x="1131" y="605"/>
                  </a:cubicBezTo>
                  <a:cubicBezTo>
                    <a:pt x="1131" y="607"/>
                    <a:pt x="1131" y="607"/>
                    <a:pt x="1130" y="607"/>
                  </a:cubicBezTo>
                  <a:cubicBezTo>
                    <a:pt x="1130" y="607"/>
                    <a:pt x="1130" y="605"/>
                    <a:pt x="1130" y="603"/>
                  </a:cubicBezTo>
                  <a:cubicBezTo>
                    <a:pt x="1131" y="591"/>
                    <a:pt x="1132" y="570"/>
                    <a:pt x="1131" y="565"/>
                  </a:cubicBezTo>
                  <a:cubicBezTo>
                    <a:pt x="1130" y="558"/>
                    <a:pt x="1129" y="536"/>
                    <a:pt x="1130" y="536"/>
                  </a:cubicBezTo>
                  <a:cubicBezTo>
                    <a:pt x="1131" y="536"/>
                    <a:pt x="1133" y="537"/>
                    <a:pt x="1133" y="539"/>
                  </a:cubicBezTo>
                  <a:cubicBezTo>
                    <a:pt x="1134" y="541"/>
                    <a:pt x="1134" y="541"/>
                    <a:pt x="1134" y="539"/>
                  </a:cubicBezTo>
                  <a:cubicBezTo>
                    <a:pt x="1134" y="538"/>
                    <a:pt x="1135" y="536"/>
                    <a:pt x="1136" y="536"/>
                  </a:cubicBezTo>
                  <a:cubicBezTo>
                    <a:pt x="1137" y="535"/>
                    <a:pt x="1137" y="535"/>
                    <a:pt x="1136" y="534"/>
                  </a:cubicBezTo>
                  <a:cubicBezTo>
                    <a:pt x="1135" y="533"/>
                    <a:pt x="1134" y="531"/>
                    <a:pt x="1134" y="529"/>
                  </a:cubicBezTo>
                  <a:cubicBezTo>
                    <a:pt x="1134" y="526"/>
                    <a:pt x="1134" y="526"/>
                    <a:pt x="1137" y="526"/>
                  </a:cubicBezTo>
                  <a:cubicBezTo>
                    <a:pt x="1142" y="526"/>
                    <a:pt x="1141" y="524"/>
                    <a:pt x="1137" y="524"/>
                  </a:cubicBezTo>
                  <a:cubicBezTo>
                    <a:pt x="1134" y="523"/>
                    <a:pt x="1134" y="523"/>
                    <a:pt x="1134" y="520"/>
                  </a:cubicBezTo>
                  <a:cubicBezTo>
                    <a:pt x="1134" y="519"/>
                    <a:pt x="1134" y="517"/>
                    <a:pt x="1134" y="517"/>
                  </a:cubicBezTo>
                  <a:cubicBezTo>
                    <a:pt x="1136" y="515"/>
                    <a:pt x="1144" y="514"/>
                    <a:pt x="1162" y="514"/>
                  </a:cubicBezTo>
                  <a:cubicBezTo>
                    <a:pt x="1177" y="514"/>
                    <a:pt x="1177" y="514"/>
                    <a:pt x="1177" y="514"/>
                  </a:cubicBezTo>
                  <a:cubicBezTo>
                    <a:pt x="1178" y="526"/>
                    <a:pt x="1178" y="526"/>
                    <a:pt x="1178" y="526"/>
                  </a:cubicBezTo>
                  <a:cubicBezTo>
                    <a:pt x="1178" y="537"/>
                    <a:pt x="1178" y="537"/>
                    <a:pt x="1178" y="537"/>
                  </a:cubicBezTo>
                  <a:cubicBezTo>
                    <a:pt x="1176" y="538"/>
                    <a:pt x="1176" y="538"/>
                    <a:pt x="1176" y="538"/>
                  </a:cubicBezTo>
                  <a:cubicBezTo>
                    <a:pt x="1173" y="539"/>
                    <a:pt x="1172" y="542"/>
                    <a:pt x="1175" y="542"/>
                  </a:cubicBezTo>
                  <a:cubicBezTo>
                    <a:pt x="1177" y="542"/>
                    <a:pt x="1178" y="543"/>
                    <a:pt x="1176" y="544"/>
                  </a:cubicBezTo>
                  <a:cubicBezTo>
                    <a:pt x="1175" y="545"/>
                    <a:pt x="1176" y="547"/>
                    <a:pt x="1179" y="547"/>
                  </a:cubicBezTo>
                  <a:cubicBezTo>
                    <a:pt x="1181" y="547"/>
                    <a:pt x="1181" y="547"/>
                    <a:pt x="1180" y="567"/>
                  </a:cubicBezTo>
                  <a:cubicBezTo>
                    <a:pt x="1178" y="601"/>
                    <a:pt x="1178" y="614"/>
                    <a:pt x="1181" y="615"/>
                  </a:cubicBezTo>
                  <a:cubicBezTo>
                    <a:pt x="1181" y="615"/>
                    <a:pt x="1182" y="611"/>
                    <a:pt x="1181" y="605"/>
                  </a:cubicBezTo>
                  <a:cubicBezTo>
                    <a:pt x="1181" y="599"/>
                    <a:pt x="1182" y="587"/>
                    <a:pt x="1183" y="578"/>
                  </a:cubicBezTo>
                  <a:cubicBezTo>
                    <a:pt x="1183" y="569"/>
                    <a:pt x="1184" y="559"/>
                    <a:pt x="1184" y="556"/>
                  </a:cubicBezTo>
                  <a:cubicBezTo>
                    <a:pt x="1184" y="548"/>
                    <a:pt x="1185" y="546"/>
                    <a:pt x="1189" y="546"/>
                  </a:cubicBezTo>
                  <a:cubicBezTo>
                    <a:pt x="1191" y="546"/>
                    <a:pt x="1191" y="546"/>
                    <a:pt x="1192" y="549"/>
                  </a:cubicBezTo>
                  <a:cubicBezTo>
                    <a:pt x="1192" y="551"/>
                    <a:pt x="1193" y="567"/>
                    <a:pt x="1193" y="584"/>
                  </a:cubicBezTo>
                  <a:cubicBezTo>
                    <a:pt x="1193" y="602"/>
                    <a:pt x="1194" y="616"/>
                    <a:pt x="1194" y="616"/>
                  </a:cubicBezTo>
                  <a:cubicBezTo>
                    <a:pt x="1195" y="616"/>
                    <a:pt x="1196" y="594"/>
                    <a:pt x="1195" y="569"/>
                  </a:cubicBezTo>
                  <a:cubicBezTo>
                    <a:pt x="1195" y="556"/>
                    <a:pt x="1196" y="546"/>
                    <a:pt x="1196" y="546"/>
                  </a:cubicBezTo>
                  <a:cubicBezTo>
                    <a:pt x="1196" y="546"/>
                    <a:pt x="1197" y="556"/>
                    <a:pt x="1197" y="569"/>
                  </a:cubicBezTo>
                  <a:cubicBezTo>
                    <a:pt x="1197" y="598"/>
                    <a:pt x="1198" y="621"/>
                    <a:pt x="1200" y="627"/>
                  </a:cubicBezTo>
                  <a:cubicBezTo>
                    <a:pt x="1200" y="630"/>
                    <a:pt x="1201" y="633"/>
                    <a:pt x="1201" y="634"/>
                  </a:cubicBezTo>
                  <a:cubicBezTo>
                    <a:pt x="1201" y="635"/>
                    <a:pt x="1202" y="636"/>
                    <a:pt x="1203" y="636"/>
                  </a:cubicBezTo>
                  <a:cubicBezTo>
                    <a:pt x="1206" y="636"/>
                    <a:pt x="1205" y="638"/>
                    <a:pt x="1202" y="639"/>
                  </a:cubicBezTo>
                  <a:cubicBezTo>
                    <a:pt x="1200" y="639"/>
                    <a:pt x="1198" y="640"/>
                    <a:pt x="1197" y="641"/>
                  </a:cubicBezTo>
                  <a:cubicBezTo>
                    <a:pt x="1196" y="643"/>
                    <a:pt x="1196" y="643"/>
                    <a:pt x="1197" y="643"/>
                  </a:cubicBezTo>
                  <a:cubicBezTo>
                    <a:pt x="1198" y="644"/>
                    <a:pt x="1201" y="643"/>
                    <a:pt x="1203" y="643"/>
                  </a:cubicBezTo>
                  <a:cubicBezTo>
                    <a:pt x="1206" y="642"/>
                    <a:pt x="1213" y="641"/>
                    <a:pt x="1213" y="642"/>
                  </a:cubicBezTo>
                  <a:cubicBezTo>
                    <a:pt x="1213" y="642"/>
                    <a:pt x="1211" y="646"/>
                    <a:pt x="1209" y="651"/>
                  </a:cubicBezTo>
                  <a:cubicBezTo>
                    <a:pt x="1205" y="659"/>
                    <a:pt x="1204" y="664"/>
                    <a:pt x="1206" y="664"/>
                  </a:cubicBezTo>
                  <a:cubicBezTo>
                    <a:pt x="1207" y="664"/>
                    <a:pt x="1209" y="661"/>
                    <a:pt x="1211" y="657"/>
                  </a:cubicBezTo>
                  <a:cubicBezTo>
                    <a:pt x="1212" y="653"/>
                    <a:pt x="1215" y="650"/>
                    <a:pt x="1215" y="650"/>
                  </a:cubicBezTo>
                  <a:cubicBezTo>
                    <a:pt x="1217" y="650"/>
                    <a:pt x="1217" y="652"/>
                    <a:pt x="1213" y="660"/>
                  </a:cubicBezTo>
                  <a:cubicBezTo>
                    <a:pt x="1212" y="663"/>
                    <a:pt x="1211" y="666"/>
                    <a:pt x="1211" y="666"/>
                  </a:cubicBezTo>
                  <a:cubicBezTo>
                    <a:pt x="1213" y="668"/>
                    <a:pt x="1215" y="666"/>
                    <a:pt x="1219" y="657"/>
                  </a:cubicBezTo>
                  <a:cubicBezTo>
                    <a:pt x="1221" y="652"/>
                    <a:pt x="1223" y="648"/>
                    <a:pt x="1224" y="648"/>
                  </a:cubicBezTo>
                  <a:cubicBezTo>
                    <a:pt x="1226" y="648"/>
                    <a:pt x="1226" y="649"/>
                    <a:pt x="1222" y="659"/>
                  </a:cubicBezTo>
                  <a:cubicBezTo>
                    <a:pt x="1219" y="668"/>
                    <a:pt x="1219" y="671"/>
                    <a:pt x="1221" y="670"/>
                  </a:cubicBezTo>
                  <a:cubicBezTo>
                    <a:pt x="1222" y="669"/>
                    <a:pt x="1224" y="665"/>
                    <a:pt x="1228" y="656"/>
                  </a:cubicBezTo>
                  <a:cubicBezTo>
                    <a:pt x="1229" y="653"/>
                    <a:pt x="1230" y="652"/>
                    <a:pt x="1231" y="653"/>
                  </a:cubicBezTo>
                  <a:cubicBezTo>
                    <a:pt x="1234" y="653"/>
                    <a:pt x="1234" y="655"/>
                    <a:pt x="1230" y="664"/>
                  </a:cubicBezTo>
                  <a:cubicBezTo>
                    <a:pt x="1228" y="668"/>
                    <a:pt x="1227" y="672"/>
                    <a:pt x="1227" y="672"/>
                  </a:cubicBezTo>
                  <a:cubicBezTo>
                    <a:pt x="1227" y="672"/>
                    <a:pt x="1228" y="672"/>
                    <a:pt x="1229" y="672"/>
                  </a:cubicBezTo>
                  <a:cubicBezTo>
                    <a:pt x="1230" y="672"/>
                    <a:pt x="1231" y="670"/>
                    <a:pt x="1234" y="665"/>
                  </a:cubicBezTo>
                  <a:cubicBezTo>
                    <a:pt x="1236" y="661"/>
                    <a:pt x="1237" y="657"/>
                    <a:pt x="1238" y="656"/>
                  </a:cubicBezTo>
                  <a:cubicBezTo>
                    <a:pt x="1239" y="652"/>
                    <a:pt x="1240" y="651"/>
                    <a:pt x="1242" y="652"/>
                  </a:cubicBezTo>
                  <a:cubicBezTo>
                    <a:pt x="1243" y="653"/>
                    <a:pt x="1243" y="653"/>
                    <a:pt x="1244" y="651"/>
                  </a:cubicBezTo>
                  <a:cubicBezTo>
                    <a:pt x="1245" y="650"/>
                    <a:pt x="1246" y="650"/>
                    <a:pt x="1246" y="650"/>
                  </a:cubicBezTo>
                  <a:cubicBezTo>
                    <a:pt x="1246" y="652"/>
                    <a:pt x="1241" y="665"/>
                    <a:pt x="1239" y="670"/>
                  </a:cubicBezTo>
                  <a:cubicBezTo>
                    <a:pt x="1237" y="672"/>
                    <a:pt x="1237" y="674"/>
                    <a:pt x="1237" y="675"/>
                  </a:cubicBezTo>
                  <a:cubicBezTo>
                    <a:pt x="1239" y="676"/>
                    <a:pt x="1240" y="674"/>
                    <a:pt x="1243" y="669"/>
                  </a:cubicBezTo>
                  <a:cubicBezTo>
                    <a:pt x="1247" y="662"/>
                    <a:pt x="1249" y="662"/>
                    <a:pt x="1247" y="670"/>
                  </a:cubicBezTo>
                  <a:cubicBezTo>
                    <a:pt x="1246" y="675"/>
                    <a:pt x="1249" y="674"/>
                    <a:pt x="1252" y="668"/>
                  </a:cubicBezTo>
                  <a:cubicBezTo>
                    <a:pt x="1253" y="665"/>
                    <a:pt x="1255" y="664"/>
                    <a:pt x="1256" y="664"/>
                  </a:cubicBezTo>
                  <a:cubicBezTo>
                    <a:pt x="1259" y="663"/>
                    <a:pt x="1260" y="665"/>
                    <a:pt x="1257" y="670"/>
                  </a:cubicBezTo>
                  <a:cubicBezTo>
                    <a:pt x="1255" y="675"/>
                    <a:pt x="1255" y="677"/>
                    <a:pt x="1258" y="676"/>
                  </a:cubicBezTo>
                  <a:cubicBezTo>
                    <a:pt x="1259" y="675"/>
                    <a:pt x="1261" y="671"/>
                    <a:pt x="1264" y="663"/>
                  </a:cubicBezTo>
                  <a:cubicBezTo>
                    <a:pt x="1265" y="662"/>
                    <a:pt x="1265" y="661"/>
                    <a:pt x="1266" y="662"/>
                  </a:cubicBezTo>
                  <a:cubicBezTo>
                    <a:pt x="1266" y="663"/>
                    <a:pt x="1268" y="663"/>
                    <a:pt x="1269" y="663"/>
                  </a:cubicBezTo>
                  <a:cubicBezTo>
                    <a:pt x="1272" y="663"/>
                    <a:pt x="1272" y="663"/>
                    <a:pt x="1270" y="672"/>
                  </a:cubicBezTo>
                  <a:cubicBezTo>
                    <a:pt x="1269" y="675"/>
                    <a:pt x="1268" y="678"/>
                    <a:pt x="1269" y="679"/>
                  </a:cubicBezTo>
                  <a:cubicBezTo>
                    <a:pt x="1269" y="679"/>
                    <a:pt x="1269" y="679"/>
                    <a:pt x="1269" y="679"/>
                  </a:cubicBezTo>
                  <a:cubicBezTo>
                    <a:pt x="1270" y="680"/>
                    <a:pt x="1270" y="679"/>
                    <a:pt x="1273" y="671"/>
                  </a:cubicBezTo>
                  <a:cubicBezTo>
                    <a:pt x="1275" y="667"/>
                    <a:pt x="1277" y="664"/>
                    <a:pt x="1277" y="663"/>
                  </a:cubicBezTo>
                  <a:cubicBezTo>
                    <a:pt x="1278" y="663"/>
                    <a:pt x="1282" y="662"/>
                    <a:pt x="1286" y="662"/>
                  </a:cubicBezTo>
                  <a:cubicBezTo>
                    <a:pt x="1293" y="661"/>
                    <a:pt x="1293" y="661"/>
                    <a:pt x="1292" y="663"/>
                  </a:cubicBezTo>
                  <a:cubicBezTo>
                    <a:pt x="1292" y="665"/>
                    <a:pt x="1292" y="665"/>
                    <a:pt x="1295" y="667"/>
                  </a:cubicBezTo>
                  <a:cubicBezTo>
                    <a:pt x="1297" y="667"/>
                    <a:pt x="1299" y="668"/>
                    <a:pt x="1300" y="667"/>
                  </a:cubicBezTo>
                  <a:cubicBezTo>
                    <a:pt x="1302" y="666"/>
                    <a:pt x="1310" y="666"/>
                    <a:pt x="1340" y="666"/>
                  </a:cubicBezTo>
                  <a:cubicBezTo>
                    <a:pt x="1359" y="667"/>
                    <a:pt x="1366" y="667"/>
                    <a:pt x="1366" y="666"/>
                  </a:cubicBezTo>
                  <a:cubicBezTo>
                    <a:pt x="1366" y="665"/>
                    <a:pt x="1366" y="665"/>
                    <a:pt x="1365" y="665"/>
                  </a:cubicBezTo>
                  <a:cubicBezTo>
                    <a:pt x="1359" y="665"/>
                    <a:pt x="1340" y="664"/>
                    <a:pt x="1340" y="663"/>
                  </a:cubicBezTo>
                  <a:cubicBezTo>
                    <a:pt x="1340" y="663"/>
                    <a:pt x="1340" y="663"/>
                    <a:pt x="1341" y="662"/>
                  </a:cubicBezTo>
                  <a:cubicBezTo>
                    <a:pt x="1341" y="660"/>
                    <a:pt x="1343" y="660"/>
                    <a:pt x="1351" y="660"/>
                  </a:cubicBezTo>
                  <a:cubicBezTo>
                    <a:pt x="1356" y="660"/>
                    <a:pt x="1362" y="660"/>
                    <a:pt x="1363" y="659"/>
                  </a:cubicBezTo>
                  <a:cubicBezTo>
                    <a:pt x="1366" y="659"/>
                    <a:pt x="1366" y="660"/>
                    <a:pt x="1367" y="661"/>
                  </a:cubicBezTo>
                  <a:cubicBezTo>
                    <a:pt x="1367" y="662"/>
                    <a:pt x="1367" y="663"/>
                    <a:pt x="1368" y="663"/>
                  </a:cubicBezTo>
                  <a:cubicBezTo>
                    <a:pt x="1401" y="663"/>
                    <a:pt x="1441" y="663"/>
                    <a:pt x="1449" y="664"/>
                  </a:cubicBezTo>
                  <a:cubicBezTo>
                    <a:pt x="1456" y="664"/>
                    <a:pt x="1459" y="664"/>
                    <a:pt x="1459" y="664"/>
                  </a:cubicBezTo>
                  <a:cubicBezTo>
                    <a:pt x="1459" y="663"/>
                    <a:pt x="1455" y="662"/>
                    <a:pt x="1450" y="662"/>
                  </a:cubicBezTo>
                  <a:cubicBezTo>
                    <a:pt x="1441" y="661"/>
                    <a:pt x="1440" y="661"/>
                    <a:pt x="1440" y="659"/>
                  </a:cubicBezTo>
                  <a:cubicBezTo>
                    <a:pt x="1440" y="658"/>
                    <a:pt x="1441" y="658"/>
                    <a:pt x="1447" y="657"/>
                  </a:cubicBezTo>
                  <a:cubicBezTo>
                    <a:pt x="1451" y="657"/>
                    <a:pt x="1456" y="657"/>
                    <a:pt x="1458" y="657"/>
                  </a:cubicBezTo>
                  <a:cubicBezTo>
                    <a:pt x="1459" y="657"/>
                    <a:pt x="1478" y="656"/>
                    <a:pt x="1499" y="656"/>
                  </a:cubicBezTo>
                  <a:cubicBezTo>
                    <a:pt x="1535" y="655"/>
                    <a:pt x="1561" y="655"/>
                    <a:pt x="1579" y="657"/>
                  </a:cubicBezTo>
                  <a:cubicBezTo>
                    <a:pt x="1583" y="658"/>
                    <a:pt x="1584" y="658"/>
                    <a:pt x="1583" y="657"/>
                  </a:cubicBezTo>
                  <a:cubicBezTo>
                    <a:pt x="1583" y="655"/>
                    <a:pt x="1580" y="655"/>
                    <a:pt x="1625" y="656"/>
                  </a:cubicBezTo>
                  <a:cubicBezTo>
                    <a:pt x="1637" y="656"/>
                    <a:pt x="1648" y="657"/>
                    <a:pt x="1649" y="657"/>
                  </a:cubicBezTo>
                  <a:cubicBezTo>
                    <a:pt x="1651" y="658"/>
                    <a:pt x="1652" y="658"/>
                    <a:pt x="1653" y="658"/>
                  </a:cubicBezTo>
                  <a:cubicBezTo>
                    <a:pt x="1655" y="657"/>
                    <a:pt x="1668" y="657"/>
                    <a:pt x="1674" y="658"/>
                  </a:cubicBezTo>
                  <a:cubicBezTo>
                    <a:pt x="1677" y="659"/>
                    <a:pt x="1677" y="659"/>
                    <a:pt x="1677" y="659"/>
                  </a:cubicBezTo>
                  <a:cubicBezTo>
                    <a:pt x="1672" y="662"/>
                    <a:pt x="1672" y="662"/>
                    <a:pt x="1672" y="662"/>
                  </a:cubicBezTo>
                  <a:cubicBezTo>
                    <a:pt x="1667" y="665"/>
                    <a:pt x="1664" y="668"/>
                    <a:pt x="1666" y="669"/>
                  </a:cubicBezTo>
                  <a:cubicBezTo>
                    <a:pt x="1667" y="670"/>
                    <a:pt x="1668" y="669"/>
                    <a:pt x="1679" y="662"/>
                  </a:cubicBezTo>
                  <a:cubicBezTo>
                    <a:pt x="1683" y="659"/>
                    <a:pt x="1687" y="656"/>
                    <a:pt x="1687" y="655"/>
                  </a:cubicBezTo>
                  <a:cubicBezTo>
                    <a:pt x="1687" y="653"/>
                    <a:pt x="1681" y="650"/>
                    <a:pt x="1676" y="649"/>
                  </a:cubicBezTo>
                  <a:cubicBezTo>
                    <a:pt x="1674" y="649"/>
                    <a:pt x="1672" y="648"/>
                    <a:pt x="1672" y="648"/>
                  </a:cubicBezTo>
                  <a:cubicBezTo>
                    <a:pt x="1672" y="648"/>
                    <a:pt x="1673" y="646"/>
                    <a:pt x="1674" y="644"/>
                  </a:cubicBezTo>
                  <a:cubicBezTo>
                    <a:pt x="1676" y="641"/>
                    <a:pt x="1679" y="640"/>
                    <a:pt x="1679" y="642"/>
                  </a:cubicBezTo>
                  <a:cubicBezTo>
                    <a:pt x="1681" y="646"/>
                    <a:pt x="1682" y="643"/>
                    <a:pt x="1682" y="637"/>
                  </a:cubicBezTo>
                  <a:cubicBezTo>
                    <a:pt x="1681" y="630"/>
                    <a:pt x="1681" y="630"/>
                    <a:pt x="1681" y="630"/>
                  </a:cubicBezTo>
                  <a:cubicBezTo>
                    <a:pt x="1689" y="622"/>
                    <a:pt x="1689" y="622"/>
                    <a:pt x="1689" y="622"/>
                  </a:cubicBezTo>
                  <a:cubicBezTo>
                    <a:pt x="1694" y="618"/>
                    <a:pt x="1698" y="614"/>
                    <a:pt x="1698" y="613"/>
                  </a:cubicBezTo>
                  <a:cubicBezTo>
                    <a:pt x="1699" y="612"/>
                    <a:pt x="1703" y="608"/>
                    <a:pt x="1707" y="603"/>
                  </a:cubicBezTo>
                  <a:cubicBezTo>
                    <a:pt x="1710" y="598"/>
                    <a:pt x="1715" y="593"/>
                    <a:pt x="1716" y="591"/>
                  </a:cubicBezTo>
                  <a:cubicBezTo>
                    <a:pt x="1719" y="588"/>
                    <a:pt x="1723" y="583"/>
                    <a:pt x="1724" y="583"/>
                  </a:cubicBezTo>
                  <a:cubicBezTo>
                    <a:pt x="1724" y="583"/>
                    <a:pt x="1725" y="585"/>
                    <a:pt x="1725" y="588"/>
                  </a:cubicBezTo>
                  <a:cubicBezTo>
                    <a:pt x="1725" y="593"/>
                    <a:pt x="1724" y="593"/>
                    <a:pt x="1716" y="602"/>
                  </a:cubicBezTo>
                  <a:cubicBezTo>
                    <a:pt x="1712" y="607"/>
                    <a:pt x="1705" y="614"/>
                    <a:pt x="1702" y="618"/>
                  </a:cubicBezTo>
                  <a:cubicBezTo>
                    <a:pt x="1699" y="622"/>
                    <a:pt x="1695" y="627"/>
                    <a:pt x="1692" y="629"/>
                  </a:cubicBezTo>
                  <a:cubicBezTo>
                    <a:pt x="1688" y="633"/>
                    <a:pt x="1688" y="636"/>
                    <a:pt x="1692" y="633"/>
                  </a:cubicBezTo>
                  <a:cubicBezTo>
                    <a:pt x="1695" y="632"/>
                    <a:pt x="1695" y="632"/>
                    <a:pt x="1705" y="620"/>
                  </a:cubicBezTo>
                  <a:cubicBezTo>
                    <a:pt x="1712" y="612"/>
                    <a:pt x="1713" y="611"/>
                    <a:pt x="1719" y="603"/>
                  </a:cubicBezTo>
                  <a:cubicBezTo>
                    <a:pt x="1721" y="601"/>
                    <a:pt x="1727" y="595"/>
                    <a:pt x="1731" y="590"/>
                  </a:cubicBezTo>
                  <a:cubicBezTo>
                    <a:pt x="1739" y="582"/>
                    <a:pt x="1739" y="582"/>
                    <a:pt x="1739" y="582"/>
                  </a:cubicBezTo>
                  <a:cubicBezTo>
                    <a:pt x="1739" y="568"/>
                    <a:pt x="1739" y="568"/>
                    <a:pt x="1739" y="568"/>
                  </a:cubicBezTo>
                  <a:cubicBezTo>
                    <a:pt x="1739" y="551"/>
                    <a:pt x="1739" y="550"/>
                    <a:pt x="1741" y="547"/>
                  </a:cubicBezTo>
                  <a:cubicBezTo>
                    <a:pt x="1742" y="545"/>
                    <a:pt x="1742" y="544"/>
                    <a:pt x="1741" y="544"/>
                  </a:cubicBezTo>
                  <a:cubicBezTo>
                    <a:pt x="1739" y="543"/>
                    <a:pt x="1739" y="537"/>
                    <a:pt x="1741" y="531"/>
                  </a:cubicBezTo>
                  <a:cubicBezTo>
                    <a:pt x="1741" y="529"/>
                    <a:pt x="1743" y="526"/>
                    <a:pt x="1745" y="525"/>
                  </a:cubicBezTo>
                  <a:cubicBezTo>
                    <a:pt x="1747" y="523"/>
                    <a:pt x="1748" y="521"/>
                    <a:pt x="1747" y="521"/>
                  </a:cubicBezTo>
                  <a:cubicBezTo>
                    <a:pt x="1747" y="520"/>
                    <a:pt x="1745" y="521"/>
                    <a:pt x="1744" y="522"/>
                  </a:cubicBezTo>
                  <a:cubicBezTo>
                    <a:pt x="1743" y="523"/>
                    <a:pt x="1742" y="524"/>
                    <a:pt x="1741" y="524"/>
                  </a:cubicBezTo>
                  <a:cubicBezTo>
                    <a:pt x="1740" y="524"/>
                    <a:pt x="1740" y="518"/>
                    <a:pt x="1742" y="517"/>
                  </a:cubicBezTo>
                  <a:cubicBezTo>
                    <a:pt x="1742" y="516"/>
                    <a:pt x="1742" y="515"/>
                    <a:pt x="1742" y="513"/>
                  </a:cubicBezTo>
                  <a:cubicBezTo>
                    <a:pt x="1741" y="512"/>
                    <a:pt x="1740" y="509"/>
                    <a:pt x="1740" y="508"/>
                  </a:cubicBezTo>
                  <a:cubicBezTo>
                    <a:pt x="1740" y="505"/>
                    <a:pt x="1744" y="498"/>
                    <a:pt x="1745" y="498"/>
                  </a:cubicBezTo>
                  <a:cubicBezTo>
                    <a:pt x="1746" y="498"/>
                    <a:pt x="1747" y="495"/>
                    <a:pt x="1746" y="494"/>
                  </a:cubicBezTo>
                  <a:cubicBezTo>
                    <a:pt x="1746" y="494"/>
                    <a:pt x="1745" y="494"/>
                    <a:pt x="1744" y="495"/>
                  </a:cubicBezTo>
                  <a:cubicBezTo>
                    <a:pt x="1742" y="497"/>
                    <a:pt x="1742" y="497"/>
                    <a:pt x="1741" y="495"/>
                  </a:cubicBezTo>
                  <a:cubicBezTo>
                    <a:pt x="1741" y="493"/>
                    <a:pt x="1742" y="491"/>
                    <a:pt x="1743" y="488"/>
                  </a:cubicBezTo>
                  <a:cubicBezTo>
                    <a:pt x="1746" y="485"/>
                    <a:pt x="1746" y="484"/>
                    <a:pt x="1745" y="483"/>
                  </a:cubicBezTo>
                  <a:cubicBezTo>
                    <a:pt x="1744" y="483"/>
                    <a:pt x="1743" y="482"/>
                    <a:pt x="1743" y="480"/>
                  </a:cubicBezTo>
                  <a:cubicBezTo>
                    <a:pt x="1743" y="478"/>
                    <a:pt x="1743" y="478"/>
                    <a:pt x="1742" y="479"/>
                  </a:cubicBezTo>
                  <a:cubicBezTo>
                    <a:pt x="1742" y="480"/>
                    <a:pt x="1741" y="476"/>
                    <a:pt x="1741" y="470"/>
                  </a:cubicBezTo>
                  <a:cubicBezTo>
                    <a:pt x="1740" y="460"/>
                    <a:pt x="1740" y="458"/>
                    <a:pt x="1742" y="458"/>
                  </a:cubicBezTo>
                  <a:cubicBezTo>
                    <a:pt x="1743" y="458"/>
                    <a:pt x="1743" y="461"/>
                    <a:pt x="1743" y="467"/>
                  </a:cubicBezTo>
                  <a:cubicBezTo>
                    <a:pt x="1742" y="472"/>
                    <a:pt x="1742" y="475"/>
                    <a:pt x="1743" y="475"/>
                  </a:cubicBezTo>
                  <a:cubicBezTo>
                    <a:pt x="1744" y="474"/>
                    <a:pt x="1744" y="467"/>
                    <a:pt x="1746" y="443"/>
                  </a:cubicBezTo>
                  <a:cubicBezTo>
                    <a:pt x="1746" y="425"/>
                    <a:pt x="1746" y="330"/>
                    <a:pt x="1744" y="278"/>
                  </a:cubicBezTo>
                  <a:cubicBezTo>
                    <a:pt x="1743" y="209"/>
                    <a:pt x="1742" y="163"/>
                    <a:pt x="1744" y="156"/>
                  </a:cubicBezTo>
                  <a:cubicBezTo>
                    <a:pt x="1745" y="152"/>
                    <a:pt x="1746" y="150"/>
                    <a:pt x="1749" y="151"/>
                  </a:cubicBezTo>
                  <a:cubicBezTo>
                    <a:pt x="1751" y="152"/>
                    <a:pt x="1751" y="152"/>
                    <a:pt x="1751" y="152"/>
                  </a:cubicBezTo>
                  <a:cubicBezTo>
                    <a:pt x="1752" y="180"/>
                    <a:pt x="1752" y="180"/>
                    <a:pt x="1752" y="180"/>
                  </a:cubicBezTo>
                  <a:cubicBezTo>
                    <a:pt x="1752" y="213"/>
                    <a:pt x="1753" y="231"/>
                    <a:pt x="1754" y="231"/>
                  </a:cubicBezTo>
                  <a:cubicBezTo>
                    <a:pt x="1755" y="231"/>
                    <a:pt x="1755" y="218"/>
                    <a:pt x="1755" y="192"/>
                  </a:cubicBezTo>
                  <a:cubicBezTo>
                    <a:pt x="1754" y="152"/>
                    <a:pt x="1754" y="152"/>
                    <a:pt x="1754" y="152"/>
                  </a:cubicBezTo>
                  <a:cubicBezTo>
                    <a:pt x="1762" y="152"/>
                    <a:pt x="1762" y="152"/>
                    <a:pt x="1762" y="152"/>
                  </a:cubicBezTo>
                  <a:cubicBezTo>
                    <a:pt x="1762" y="168"/>
                    <a:pt x="1762" y="168"/>
                    <a:pt x="1762" y="168"/>
                  </a:cubicBezTo>
                  <a:cubicBezTo>
                    <a:pt x="1761" y="200"/>
                    <a:pt x="1762" y="263"/>
                    <a:pt x="1763" y="261"/>
                  </a:cubicBezTo>
                  <a:cubicBezTo>
                    <a:pt x="1763" y="261"/>
                    <a:pt x="1764" y="245"/>
                    <a:pt x="1764" y="226"/>
                  </a:cubicBezTo>
                  <a:cubicBezTo>
                    <a:pt x="1764" y="207"/>
                    <a:pt x="1765" y="188"/>
                    <a:pt x="1765" y="184"/>
                  </a:cubicBezTo>
                  <a:cubicBezTo>
                    <a:pt x="1765" y="180"/>
                    <a:pt x="1765" y="171"/>
                    <a:pt x="1766" y="164"/>
                  </a:cubicBezTo>
                  <a:cubicBezTo>
                    <a:pt x="1766" y="152"/>
                    <a:pt x="1766" y="152"/>
                    <a:pt x="1766" y="152"/>
                  </a:cubicBezTo>
                  <a:cubicBezTo>
                    <a:pt x="1776" y="152"/>
                    <a:pt x="1776" y="152"/>
                    <a:pt x="1776" y="152"/>
                  </a:cubicBezTo>
                  <a:cubicBezTo>
                    <a:pt x="1776" y="163"/>
                    <a:pt x="1776" y="163"/>
                    <a:pt x="1776" y="163"/>
                  </a:cubicBezTo>
                  <a:cubicBezTo>
                    <a:pt x="1775" y="183"/>
                    <a:pt x="1776" y="281"/>
                    <a:pt x="1777" y="302"/>
                  </a:cubicBezTo>
                  <a:cubicBezTo>
                    <a:pt x="1778" y="341"/>
                    <a:pt x="1779" y="323"/>
                    <a:pt x="1779" y="262"/>
                  </a:cubicBezTo>
                  <a:cubicBezTo>
                    <a:pt x="1778" y="203"/>
                    <a:pt x="1779" y="165"/>
                    <a:pt x="1780" y="157"/>
                  </a:cubicBezTo>
                  <a:cubicBezTo>
                    <a:pt x="1781" y="153"/>
                    <a:pt x="1781" y="153"/>
                    <a:pt x="1785" y="153"/>
                  </a:cubicBezTo>
                  <a:cubicBezTo>
                    <a:pt x="1789" y="152"/>
                    <a:pt x="1789" y="152"/>
                    <a:pt x="1789" y="152"/>
                  </a:cubicBezTo>
                  <a:cubicBezTo>
                    <a:pt x="1789" y="181"/>
                    <a:pt x="1789" y="181"/>
                    <a:pt x="1789" y="181"/>
                  </a:cubicBezTo>
                  <a:cubicBezTo>
                    <a:pt x="1789" y="208"/>
                    <a:pt x="1790" y="224"/>
                    <a:pt x="1791" y="227"/>
                  </a:cubicBezTo>
                  <a:cubicBezTo>
                    <a:pt x="1792" y="231"/>
                    <a:pt x="1793" y="224"/>
                    <a:pt x="1793" y="197"/>
                  </a:cubicBezTo>
                  <a:cubicBezTo>
                    <a:pt x="1793" y="181"/>
                    <a:pt x="1793" y="164"/>
                    <a:pt x="1794" y="160"/>
                  </a:cubicBezTo>
                  <a:cubicBezTo>
                    <a:pt x="1794" y="153"/>
                    <a:pt x="1794" y="153"/>
                    <a:pt x="1794" y="153"/>
                  </a:cubicBezTo>
                  <a:cubicBezTo>
                    <a:pt x="1803" y="153"/>
                    <a:pt x="1803" y="153"/>
                    <a:pt x="1803" y="153"/>
                  </a:cubicBezTo>
                  <a:cubicBezTo>
                    <a:pt x="1803" y="185"/>
                    <a:pt x="1803" y="185"/>
                    <a:pt x="1803" y="185"/>
                  </a:cubicBezTo>
                  <a:cubicBezTo>
                    <a:pt x="1803" y="203"/>
                    <a:pt x="1804" y="221"/>
                    <a:pt x="1804" y="225"/>
                  </a:cubicBezTo>
                  <a:cubicBezTo>
                    <a:pt x="1805" y="229"/>
                    <a:pt x="1805" y="246"/>
                    <a:pt x="1805" y="262"/>
                  </a:cubicBezTo>
                  <a:cubicBezTo>
                    <a:pt x="1805" y="281"/>
                    <a:pt x="1806" y="296"/>
                    <a:pt x="1806" y="303"/>
                  </a:cubicBezTo>
                  <a:cubicBezTo>
                    <a:pt x="1808" y="318"/>
                    <a:pt x="1810" y="319"/>
                    <a:pt x="1809" y="305"/>
                  </a:cubicBezTo>
                  <a:cubicBezTo>
                    <a:pt x="1808" y="293"/>
                    <a:pt x="1808" y="276"/>
                    <a:pt x="1808" y="249"/>
                  </a:cubicBezTo>
                  <a:cubicBezTo>
                    <a:pt x="1809" y="240"/>
                    <a:pt x="1808" y="230"/>
                    <a:pt x="1808" y="228"/>
                  </a:cubicBezTo>
                  <a:cubicBezTo>
                    <a:pt x="1807" y="223"/>
                    <a:pt x="1806" y="157"/>
                    <a:pt x="1807" y="155"/>
                  </a:cubicBezTo>
                  <a:cubicBezTo>
                    <a:pt x="1807" y="154"/>
                    <a:pt x="1812" y="153"/>
                    <a:pt x="1814" y="154"/>
                  </a:cubicBezTo>
                  <a:cubicBezTo>
                    <a:pt x="1814" y="154"/>
                    <a:pt x="1815" y="166"/>
                    <a:pt x="1815" y="190"/>
                  </a:cubicBezTo>
                  <a:cubicBezTo>
                    <a:pt x="1815" y="217"/>
                    <a:pt x="1815" y="227"/>
                    <a:pt x="1816" y="228"/>
                  </a:cubicBezTo>
                  <a:cubicBezTo>
                    <a:pt x="1817" y="229"/>
                    <a:pt x="1817" y="233"/>
                    <a:pt x="1818" y="299"/>
                  </a:cubicBezTo>
                  <a:cubicBezTo>
                    <a:pt x="1818" y="341"/>
                    <a:pt x="1820" y="360"/>
                    <a:pt x="1822" y="362"/>
                  </a:cubicBezTo>
                  <a:cubicBezTo>
                    <a:pt x="1823" y="363"/>
                    <a:pt x="1823" y="361"/>
                    <a:pt x="1822" y="356"/>
                  </a:cubicBezTo>
                  <a:cubicBezTo>
                    <a:pt x="1822" y="352"/>
                    <a:pt x="1821" y="315"/>
                    <a:pt x="1821" y="273"/>
                  </a:cubicBezTo>
                  <a:cubicBezTo>
                    <a:pt x="1821" y="203"/>
                    <a:pt x="1818" y="175"/>
                    <a:pt x="1818" y="175"/>
                  </a:cubicBezTo>
                  <a:cubicBezTo>
                    <a:pt x="1818" y="165"/>
                    <a:pt x="1819" y="156"/>
                    <a:pt x="1819" y="155"/>
                  </a:cubicBezTo>
                  <a:cubicBezTo>
                    <a:pt x="1820" y="154"/>
                    <a:pt x="1824" y="154"/>
                    <a:pt x="1825" y="155"/>
                  </a:cubicBezTo>
                  <a:cubicBezTo>
                    <a:pt x="1826" y="156"/>
                    <a:pt x="1827" y="179"/>
                    <a:pt x="1827" y="204"/>
                  </a:cubicBezTo>
                  <a:cubicBezTo>
                    <a:pt x="1827" y="219"/>
                    <a:pt x="1827" y="225"/>
                    <a:pt x="1829" y="227"/>
                  </a:cubicBezTo>
                  <a:cubicBezTo>
                    <a:pt x="1830" y="229"/>
                    <a:pt x="1830" y="237"/>
                    <a:pt x="1830" y="275"/>
                  </a:cubicBezTo>
                  <a:cubicBezTo>
                    <a:pt x="1830" y="299"/>
                    <a:pt x="1829" y="334"/>
                    <a:pt x="1829" y="351"/>
                  </a:cubicBezTo>
                  <a:cubicBezTo>
                    <a:pt x="1828" y="389"/>
                    <a:pt x="1829" y="530"/>
                    <a:pt x="1830" y="540"/>
                  </a:cubicBezTo>
                  <a:cubicBezTo>
                    <a:pt x="1830" y="545"/>
                    <a:pt x="1831" y="547"/>
                    <a:pt x="1832" y="547"/>
                  </a:cubicBezTo>
                  <a:cubicBezTo>
                    <a:pt x="1833" y="548"/>
                    <a:pt x="1833" y="547"/>
                    <a:pt x="1832" y="542"/>
                  </a:cubicBezTo>
                  <a:cubicBezTo>
                    <a:pt x="1832" y="534"/>
                    <a:pt x="1831" y="519"/>
                    <a:pt x="1831" y="456"/>
                  </a:cubicBezTo>
                  <a:cubicBezTo>
                    <a:pt x="1831" y="407"/>
                    <a:pt x="1831" y="407"/>
                    <a:pt x="1831" y="407"/>
                  </a:cubicBezTo>
                  <a:cubicBezTo>
                    <a:pt x="1831" y="407"/>
                    <a:pt x="1832" y="377"/>
                    <a:pt x="1833" y="302"/>
                  </a:cubicBezTo>
                  <a:cubicBezTo>
                    <a:pt x="1833" y="279"/>
                    <a:pt x="1833" y="260"/>
                    <a:pt x="1833" y="259"/>
                  </a:cubicBezTo>
                  <a:cubicBezTo>
                    <a:pt x="1833" y="255"/>
                    <a:pt x="1833" y="198"/>
                    <a:pt x="1833" y="188"/>
                  </a:cubicBezTo>
                  <a:cubicBezTo>
                    <a:pt x="1833" y="178"/>
                    <a:pt x="1833" y="174"/>
                    <a:pt x="1832" y="173"/>
                  </a:cubicBezTo>
                  <a:cubicBezTo>
                    <a:pt x="1831" y="172"/>
                    <a:pt x="1830" y="168"/>
                    <a:pt x="1830" y="163"/>
                  </a:cubicBezTo>
                  <a:cubicBezTo>
                    <a:pt x="1830" y="155"/>
                    <a:pt x="1830" y="155"/>
                    <a:pt x="1832" y="155"/>
                  </a:cubicBezTo>
                  <a:cubicBezTo>
                    <a:pt x="1834" y="155"/>
                    <a:pt x="1837" y="153"/>
                    <a:pt x="1837" y="151"/>
                  </a:cubicBezTo>
                  <a:cubicBezTo>
                    <a:pt x="1837" y="151"/>
                    <a:pt x="1836" y="150"/>
                    <a:pt x="1836" y="150"/>
                  </a:cubicBezTo>
                  <a:cubicBezTo>
                    <a:pt x="1835" y="150"/>
                    <a:pt x="1834" y="150"/>
                    <a:pt x="1834" y="149"/>
                  </a:cubicBezTo>
                  <a:cubicBezTo>
                    <a:pt x="1834" y="149"/>
                    <a:pt x="1835" y="148"/>
                    <a:pt x="1835" y="148"/>
                  </a:cubicBezTo>
                  <a:cubicBezTo>
                    <a:pt x="1838" y="148"/>
                    <a:pt x="1841" y="151"/>
                    <a:pt x="1844" y="156"/>
                  </a:cubicBezTo>
                  <a:cubicBezTo>
                    <a:pt x="1848" y="161"/>
                    <a:pt x="1848" y="161"/>
                    <a:pt x="1848" y="161"/>
                  </a:cubicBezTo>
                  <a:cubicBezTo>
                    <a:pt x="1846" y="176"/>
                    <a:pt x="1846" y="176"/>
                    <a:pt x="1846" y="176"/>
                  </a:cubicBezTo>
                  <a:cubicBezTo>
                    <a:pt x="1844" y="191"/>
                    <a:pt x="1843" y="195"/>
                    <a:pt x="1843" y="188"/>
                  </a:cubicBezTo>
                  <a:cubicBezTo>
                    <a:pt x="1843" y="182"/>
                    <a:pt x="1841" y="183"/>
                    <a:pt x="1840" y="189"/>
                  </a:cubicBezTo>
                  <a:cubicBezTo>
                    <a:pt x="1839" y="198"/>
                    <a:pt x="1838" y="213"/>
                    <a:pt x="1837" y="225"/>
                  </a:cubicBezTo>
                  <a:cubicBezTo>
                    <a:pt x="1837" y="232"/>
                    <a:pt x="1836" y="237"/>
                    <a:pt x="1836" y="238"/>
                  </a:cubicBezTo>
                  <a:cubicBezTo>
                    <a:pt x="1836" y="238"/>
                    <a:pt x="1836" y="253"/>
                    <a:pt x="1836" y="272"/>
                  </a:cubicBezTo>
                  <a:cubicBezTo>
                    <a:pt x="1836" y="297"/>
                    <a:pt x="1836" y="306"/>
                    <a:pt x="1837" y="309"/>
                  </a:cubicBezTo>
                  <a:cubicBezTo>
                    <a:pt x="1839" y="314"/>
                    <a:pt x="1840" y="314"/>
                    <a:pt x="1839" y="308"/>
                  </a:cubicBezTo>
                  <a:cubicBezTo>
                    <a:pt x="1838" y="299"/>
                    <a:pt x="1839" y="245"/>
                    <a:pt x="1841" y="208"/>
                  </a:cubicBezTo>
                  <a:cubicBezTo>
                    <a:pt x="1842" y="201"/>
                    <a:pt x="1842" y="195"/>
                    <a:pt x="1842" y="194"/>
                  </a:cubicBezTo>
                  <a:cubicBezTo>
                    <a:pt x="1842" y="193"/>
                    <a:pt x="1843" y="192"/>
                    <a:pt x="1843" y="192"/>
                  </a:cubicBezTo>
                  <a:cubicBezTo>
                    <a:pt x="1844" y="192"/>
                    <a:pt x="1844" y="199"/>
                    <a:pt x="1844" y="216"/>
                  </a:cubicBezTo>
                  <a:cubicBezTo>
                    <a:pt x="1844" y="228"/>
                    <a:pt x="1843" y="247"/>
                    <a:pt x="1843" y="257"/>
                  </a:cubicBezTo>
                  <a:cubicBezTo>
                    <a:pt x="1843" y="267"/>
                    <a:pt x="1843" y="287"/>
                    <a:pt x="1842" y="301"/>
                  </a:cubicBezTo>
                  <a:cubicBezTo>
                    <a:pt x="1842" y="328"/>
                    <a:pt x="1843" y="350"/>
                    <a:pt x="1844" y="350"/>
                  </a:cubicBezTo>
                  <a:cubicBezTo>
                    <a:pt x="1845" y="350"/>
                    <a:pt x="1845" y="343"/>
                    <a:pt x="1845" y="324"/>
                  </a:cubicBezTo>
                  <a:cubicBezTo>
                    <a:pt x="1845" y="310"/>
                    <a:pt x="1845" y="287"/>
                    <a:pt x="1846" y="274"/>
                  </a:cubicBezTo>
                  <a:cubicBezTo>
                    <a:pt x="1846" y="261"/>
                    <a:pt x="1847" y="241"/>
                    <a:pt x="1847" y="231"/>
                  </a:cubicBezTo>
                  <a:cubicBezTo>
                    <a:pt x="1847" y="208"/>
                    <a:pt x="1848" y="196"/>
                    <a:pt x="1849" y="195"/>
                  </a:cubicBezTo>
                  <a:cubicBezTo>
                    <a:pt x="1849" y="195"/>
                    <a:pt x="1849" y="304"/>
                    <a:pt x="1848" y="309"/>
                  </a:cubicBezTo>
                  <a:cubicBezTo>
                    <a:pt x="1847" y="314"/>
                    <a:pt x="1847" y="371"/>
                    <a:pt x="1848" y="374"/>
                  </a:cubicBezTo>
                  <a:cubicBezTo>
                    <a:pt x="1848" y="375"/>
                    <a:pt x="1849" y="376"/>
                    <a:pt x="1850" y="376"/>
                  </a:cubicBezTo>
                  <a:cubicBezTo>
                    <a:pt x="1850" y="376"/>
                    <a:pt x="1851" y="377"/>
                    <a:pt x="1851" y="378"/>
                  </a:cubicBezTo>
                  <a:cubicBezTo>
                    <a:pt x="1852" y="382"/>
                    <a:pt x="1853" y="395"/>
                    <a:pt x="1853" y="396"/>
                  </a:cubicBezTo>
                  <a:cubicBezTo>
                    <a:pt x="1853" y="396"/>
                    <a:pt x="1853" y="397"/>
                    <a:pt x="1854" y="398"/>
                  </a:cubicBezTo>
                  <a:cubicBezTo>
                    <a:pt x="1854" y="399"/>
                    <a:pt x="1855" y="404"/>
                    <a:pt x="1855" y="409"/>
                  </a:cubicBezTo>
                  <a:cubicBezTo>
                    <a:pt x="1857" y="429"/>
                    <a:pt x="1858" y="434"/>
                    <a:pt x="1859" y="429"/>
                  </a:cubicBezTo>
                  <a:cubicBezTo>
                    <a:pt x="1860" y="427"/>
                    <a:pt x="1860" y="427"/>
                    <a:pt x="1860" y="427"/>
                  </a:cubicBezTo>
                  <a:cubicBezTo>
                    <a:pt x="1860" y="429"/>
                    <a:pt x="1860" y="429"/>
                    <a:pt x="1860" y="429"/>
                  </a:cubicBezTo>
                  <a:cubicBezTo>
                    <a:pt x="1863" y="441"/>
                    <a:pt x="1863" y="444"/>
                    <a:pt x="1863" y="463"/>
                  </a:cubicBezTo>
                  <a:cubicBezTo>
                    <a:pt x="1863" y="474"/>
                    <a:pt x="1863" y="484"/>
                    <a:pt x="1863" y="486"/>
                  </a:cubicBezTo>
                  <a:cubicBezTo>
                    <a:pt x="1864" y="488"/>
                    <a:pt x="1865" y="498"/>
                    <a:pt x="1866" y="540"/>
                  </a:cubicBezTo>
                  <a:cubicBezTo>
                    <a:pt x="1866" y="550"/>
                    <a:pt x="1867" y="560"/>
                    <a:pt x="1868" y="563"/>
                  </a:cubicBezTo>
                  <a:cubicBezTo>
                    <a:pt x="1869" y="568"/>
                    <a:pt x="1869" y="581"/>
                    <a:pt x="1869" y="601"/>
                  </a:cubicBezTo>
                  <a:cubicBezTo>
                    <a:pt x="1868" y="607"/>
                    <a:pt x="1869" y="615"/>
                    <a:pt x="1870" y="619"/>
                  </a:cubicBezTo>
                  <a:cubicBezTo>
                    <a:pt x="1870" y="623"/>
                    <a:pt x="1871" y="632"/>
                    <a:pt x="1872" y="638"/>
                  </a:cubicBezTo>
                  <a:cubicBezTo>
                    <a:pt x="1873" y="644"/>
                    <a:pt x="1874" y="649"/>
                    <a:pt x="1875" y="649"/>
                  </a:cubicBezTo>
                  <a:cubicBezTo>
                    <a:pt x="1876" y="651"/>
                    <a:pt x="1877" y="649"/>
                    <a:pt x="1876" y="645"/>
                  </a:cubicBezTo>
                  <a:close/>
                  <a:moveTo>
                    <a:pt x="1565" y="588"/>
                  </a:moveTo>
                  <a:cubicBezTo>
                    <a:pt x="1564" y="588"/>
                    <a:pt x="1563" y="587"/>
                    <a:pt x="1563" y="586"/>
                  </a:cubicBezTo>
                  <a:cubicBezTo>
                    <a:pt x="1564" y="584"/>
                    <a:pt x="1566" y="583"/>
                    <a:pt x="1566" y="586"/>
                  </a:cubicBezTo>
                  <a:cubicBezTo>
                    <a:pt x="1566" y="587"/>
                    <a:pt x="1566" y="588"/>
                    <a:pt x="1565" y="588"/>
                  </a:cubicBezTo>
                  <a:close/>
                  <a:moveTo>
                    <a:pt x="1433" y="578"/>
                  </a:moveTo>
                  <a:cubicBezTo>
                    <a:pt x="1433" y="579"/>
                    <a:pt x="1433" y="579"/>
                    <a:pt x="1433" y="577"/>
                  </a:cubicBezTo>
                  <a:cubicBezTo>
                    <a:pt x="1433" y="574"/>
                    <a:pt x="1433" y="573"/>
                    <a:pt x="1433" y="574"/>
                  </a:cubicBezTo>
                  <a:cubicBezTo>
                    <a:pt x="1434" y="575"/>
                    <a:pt x="1434" y="577"/>
                    <a:pt x="1433" y="578"/>
                  </a:cubicBezTo>
                  <a:close/>
                  <a:moveTo>
                    <a:pt x="663" y="89"/>
                  </a:moveTo>
                  <a:cubicBezTo>
                    <a:pt x="664" y="85"/>
                    <a:pt x="664" y="84"/>
                    <a:pt x="665" y="85"/>
                  </a:cubicBezTo>
                  <a:cubicBezTo>
                    <a:pt x="665" y="85"/>
                    <a:pt x="665" y="87"/>
                    <a:pt x="665" y="90"/>
                  </a:cubicBezTo>
                  <a:cubicBezTo>
                    <a:pt x="664" y="95"/>
                    <a:pt x="663" y="95"/>
                    <a:pt x="663" y="89"/>
                  </a:cubicBezTo>
                  <a:close/>
                  <a:moveTo>
                    <a:pt x="565" y="251"/>
                  </a:moveTo>
                  <a:cubicBezTo>
                    <a:pt x="566" y="251"/>
                    <a:pt x="566" y="253"/>
                    <a:pt x="565" y="254"/>
                  </a:cubicBezTo>
                  <a:cubicBezTo>
                    <a:pt x="565" y="255"/>
                    <a:pt x="565" y="254"/>
                    <a:pt x="565" y="252"/>
                  </a:cubicBezTo>
                  <a:cubicBezTo>
                    <a:pt x="565" y="251"/>
                    <a:pt x="565" y="250"/>
                    <a:pt x="565" y="251"/>
                  </a:cubicBezTo>
                  <a:close/>
                  <a:moveTo>
                    <a:pt x="565" y="259"/>
                  </a:moveTo>
                  <a:cubicBezTo>
                    <a:pt x="565" y="259"/>
                    <a:pt x="566" y="260"/>
                    <a:pt x="566" y="262"/>
                  </a:cubicBezTo>
                  <a:cubicBezTo>
                    <a:pt x="566" y="264"/>
                    <a:pt x="565" y="265"/>
                    <a:pt x="565" y="265"/>
                  </a:cubicBezTo>
                  <a:cubicBezTo>
                    <a:pt x="564" y="265"/>
                    <a:pt x="564" y="264"/>
                    <a:pt x="564" y="262"/>
                  </a:cubicBezTo>
                  <a:cubicBezTo>
                    <a:pt x="564" y="260"/>
                    <a:pt x="564" y="259"/>
                    <a:pt x="565" y="259"/>
                  </a:cubicBezTo>
                  <a:close/>
                  <a:moveTo>
                    <a:pt x="562" y="248"/>
                  </a:moveTo>
                  <a:cubicBezTo>
                    <a:pt x="563" y="249"/>
                    <a:pt x="563" y="250"/>
                    <a:pt x="563" y="250"/>
                  </a:cubicBezTo>
                  <a:cubicBezTo>
                    <a:pt x="562" y="251"/>
                    <a:pt x="562" y="251"/>
                    <a:pt x="562" y="250"/>
                  </a:cubicBezTo>
                  <a:cubicBezTo>
                    <a:pt x="562" y="249"/>
                    <a:pt x="562" y="248"/>
                    <a:pt x="562" y="248"/>
                  </a:cubicBezTo>
                  <a:close/>
                  <a:moveTo>
                    <a:pt x="561" y="264"/>
                  </a:moveTo>
                  <a:cubicBezTo>
                    <a:pt x="562" y="262"/>
                    <a:pt x="562" y="263"/>
                    <a:pt x="562" y="266"/>
                  </a:cubicBezTo>
                  <a:cubicBezTo>
                    <a:pt x="562" y="268"/>
                    <a:pt x="562" y="269"/>
                    <a:pt x="562" y="269"/>
                  </a:cubicBezTo>
                  <a:cubicBezTo>
                    <a:pt x="561" y="269"/>
                    <a:pt x="560" y="266"/>
                    <a:pt x="561" y="264"/>
                  </a:cubicBezTo>
                  <a:close/>
                  <a:moveTo>
                    <a:pt x="564" y="282"/>
                  </a:moveTo>
                  <a:cubicBezTo>
                    <a:pt x="562" y="284"/>
                    <a:pt x="561" y="284"/>
                    <a:pt x="561" y="280"/>
                  </a:cubicBezTo>
                  <a:cubicBezTo>
                    <a:pt x="560" y="274"/>
                    <a:pt x="560" y="271"/>
                    <a:pt x="563" y="270"/>
                  </a:cubicBezTo>
                  <a:cubicBezTo>
                    <a:pt x="566" y="269"/>
                    <a:pt x="567" y="271"/>
                    <a:pt x="564" y="275"/>
                  </a:cubicBezTo>
                  <a:cubicBezTo>
                    <a:pt x="562" y="277"/>
                    <a:pt x="562" y="277"/>
                    <a:pt x="562" y="277"/>
                  </a:cubicBezTo>
                  <a:cubicBezTo>
                    <a:pt x="564" y="278"/>
                    <a:pt x="564" y="278"/>
                    <a:pt x="564" y="278"/>
                  </a:cubicBezTo>
                  <a:cubicBezTo>
                    <a:pt x="566" y="278"/>
                    <a:pt x="566" y="280"/>
                    <a:pt x="564" y="282"/>
                  </a:cubicBezTo>
                  <a:close/>
                  <a:moveTo>
                    <a:pt x="565" y="295"/>
                  </a:moveTo>
                  <a:cubicBezTo>
                    <a:pt x="564" y="294"/>
                    <a:pt x="566" y="291"/>
                    <a:pt x="567" y="291"/>
                  </a:cubicBezTo>
                  <a:cubicBezTo>
                    <a:pt x="568" y="291"/>
                    <a:pt x="568" y="292"/>
                    <a:pt x="568" y="293"/>
                  </a:cubicBezTo>
                  <a:cubicBezTo>
                    <a:pt x="568" y="295"/>
                    <a:pt x="565" y="297"/>
                    <a:pt x="565" y="295"/>
                  </a:cubicBezTo>
                  <a:close/>
                  <a:moveTo>
                    <a:pt x="599" y="285"/>
                  </a:moveTo>
                  <a:cubicBezTo>
                    <a:pt x="591" y="287"/>
                    <a:pt x="582" y="289"/>
                    <a:pt x="578" y="290"/>
                  </a:cubicBezTo>
                  <a:cubicBezTo>
                    <a:pt x="572" y="293"/>
                    <a:pt x="570" y="293"/>
                    <a:pt x="570" y="291"/>
                  </a:cubicBezTo>
                  <a:cubicBezTo>
                    <a:pt x="570" y="290"/>
                    <a:pt x="571" y="290"/>
                    <a:pt x="586" y="285"/>
                  </a:cubicBezTo>
                  <a:cubicBezTo>
                    <a:pt x="599" y="280"/>
                    <a:pt x="601" y="279"/>
                    <a:pt x="601" y="282"/>
                  </a:cubicBezTo>
                  <a:cubicBezTo>
                    <a:pt x="601" y="284"/>
                    <a:pt x="601" y="284"/>
                    <a:pt x="599" y="285"/>
                  </a:cubicBezTo>
                  <a:close/>
                  <a:moveTo>
                    <a:pt x="518" y="500"/>
                  </a:moveTo>
                  <a:cubicBezTo>
                    <a:pt x="519" y="500"/>
                    <a:pt x="519" y="501"/>
                    <a:pt x="519" y="502"/>
                  </a:cubicBezTo>
                  <a:cubicBezTo>
                    <a:pt x="519" y="504"/>
                    <a:pt x="518" y="508"/>
                    <a:pt x="517" y="507"/>
                  </a:cubicBezTo>
                  <a:cubicBezTo>
                    <a:pt x="516" y="506"/>
                    <a:pt x="517" y="500"/>
                    <a:pt x="518" y="500"/>
                  </a:cubicBezTo>
                  <a:close/>
                  <a:moveTo>
                    <a:pt x="514" y="519"/>
                  </a:moveTo>
                  <a:cubicBezTo>
                    <a:pt x="514" y="518"/>
                    <a:pt x="515" y="519"/>
                    <a:pt x="515" y="519"/>
                  </a:cubicBezTo>
                  <a:cubicBezTo>
                    <a:pt x="515" y="520"/>
                    <a:pt x="514" y="520"/>
                    <a:pt x="514" y="521"/>
                  </a:cubicBezTo>
                  <a:cubicBezTo>
                    <a:pt x="513" y="521"/>
                    <a:pt x="513" y="521"/>
                    <a:pt x="513" y="520"/>
                  </a:cubicBezTo>
                  <a:cubicBezTo>
                    <a:pt x="513" y="520"/>
                    <a:pt x="513" y="519"/>
                    <a:pt x="514" y="519"/>
                  </a:cubicBezTo>
                  <a:close/>
                  <a:moveTo>
                    <a:pt x="503" y="225"/>
                  </a:moveTo>
                  <a:cubicBezTo>
                    <a:pt x="504" y="225"/>
                    <a:pt x="504" y="226"/>
                    <a:pt x="504" y="226"/>
                  </a:cubicBezTo>
                  <a:cubicBezTo>
                    <a:pt x="504" y="226"/>
                    <a:pt x="504" y="227"/>
                    <a:pt x="503" y="227"/>
                  </a:cubicBezTo>
                  <a:cubicBezTo>
                    <a:pt x="503" y="227"/>
                    <a:pt x="502" y="227"/>
                    <a:pt x="502" y="227"/>
                  </a:cubicBezTo>
                  <a:cubicBezTo>
                    <a:pt x="502" y="226"/>
                    <a:pt x="503" y="226"/>
                    <a:pt x="503" y="225"/>
                  </a:cubicBezTo>
                  <a:close/>
                  <a:moveTo>
                    <a:pt x="495" y="226"/>
                  </a:moveTo>
                  <a:cubicBezTo>
                    <a:pt x="495" y="226"/>
                    <a:pt x="495" y="226"/>
                    <a:pt x="495" y="226"/>
                  </a:cubicBezTo>
                  <a:cubicBezTo>
                    <a:pt x="495" y="225"/>
                    <a:pt x="495" y="225"/>
                    <a:pt x="495" y="225"/>
                  </a:cubicBezTo>
                  <a:cubicBezTo>
                    <a:pt x="496" y="225"/>
                    <a:pt x="496" y="225"/>
                    <a:pt x="496" y="225"/>
                  </a:cubicBezTo>
                  <a:cubicBezTo>
                    <a:pt x="496" y="225"/>
                    <a:pt x="496" y="226"/>
                    <a:pt x="495" y="226"/>
                  </a:cubicBezTo>
                  <a:close/>
                  <a:moveTo>
                    <a:pt x="497" y="199"/>
                  </a:moveTo>
                  <a:cubicBezTo>
                    <a:pt x="498" y="199"/>
                    <a:pt x="498" y="199"/>
                    <a:pt x="498" y="200"/>
                  </a:cubicBezTo>
                  <a:cubicBezTo>
                    <a:pt x="498" y="200"/>
                    <a:pt x="498" y="201"/>
                    <a:pt x="497" y="201"/>
                  </a:cubicBezTo>
                  <a:cubicBezTo>
                    <a:pt x="496" y="201"/>
                    <a:pt x="495" y="201"/>
                    <a:pt x="495" y="200"/>
                  </a:cubicBezTo>
                  <a:cubicBezTo>
                    <a:pt x="495" y="199"/>
                    <a:pt x="496" y="199"/>
                    <a:pt x="497" y="199"/>
                  </a:cubicBezTo>
                  <a:close/>
                  <a:moveTo>
                    <a:pt x="495" y="206"/>
                  </a:moveTo>
                  <a:cubicBezTo>
                    <a:pt x="496" y="205"/>
                    <a:pt x="496" y="205"/>
                    <a:pt x="497" y="207"/>
                  </a:cubicBezTo>
                  <a:cubicBezTo>
                    <a:pt x="497" y="208"/>
                    <a:pt x="497" y="209"/>
                    <a:pt x="497" y="210"/>
                  </a:cubicBezTo>
                  <a:cubicBezTo>
                    <a:pt x="497" y="210"/>
                    <a:pt x="496" y="211"/>
                    <a:pt x="495" y="211"/>
                  </a:cubicBezTo>
                  <a:cubicBezTo>
                    <a:pt x="494" y="211"/>
                    <a:pt x="494" y="208"/>
                    <a:pt x="495" y="206"/>
                  </a:cubicBezTo>
                  <a:close/>
                  <a:moveTo>
                    <a:pt x="444" y="261"/>
                  </a:moveTo>
                  <a:cubicBezTo>
                    <a:pt x="443" y="263"/>
                    <a:pt x="443" y="262"/>
                    <a:pt x="443" y="260"/>
                  </a:cubicBezTo>
                  <a:cubicBezTo>
                    <a:pt x="443" y="258"/>
                    <a:pt x="443" y="257"/>
                    <a:pt x="444" y="257"/>
                  </a:cubicBezTo>
                  <a:cubicBezTo>
                    <a:pt x="444" y="257"/>
                    <a:pt x="445" y="257"/>
                    <a:pt x="445" y="258"/>
                  </a:cubicBezTo>
                  <a:cubicBezTo>
                    <a:pt x="445" y="258"/>
                    <a:pt x="444" y="260"/>
                    <a:pt x="444" y="261"/>
                  </a:cubicBezTo>
                  <a:close/>
                  <a:moveTo>
                    <a:pt x="446" y="241"/>
                  </a:moveTo>
                  <a:cubicBezTo>
                    <a:pt x="446" y="242"/>
                    <a:pt x="444" y="242"/>
                    <a:pt x="443" y="242"/>
                  </a:cubicBezTo>
                  <a:cubicBezTo>
                    <a:pt x="442" y="242"/>
                    <a:pt x="441" y="242"/>
                    <a:pt x="441" y="240"/>
                  </a:cubicBezTo>
                  <a:cubicBezTo>
                    <a:pt x="441" y="239"/>
                    <a:pt x="441" y="238"/>
                    <a:pt x="443" y="238"/>
                  </a:cubicBezTo>
                  <a:cubicBezTo>
                    <a:pt x="445" y="238"/>
                    <a:pt x="447" y="240"/>
                    <a:pt x="446" y="241"/>
                  </a:cubicBezTo>
                  <a:close/>
                  <a:moveTo>
                    <a:pt x="447" y="210"/>
                  </a:moveTo>
                  <a:cubicBezTo>
                    <a:pt x="447" y="210"/>
                    <a:pt x="449" y="209"/>
                    <a:pt x="452" y="207"/>
                  </a:cubicBezTo>
                  <a:cubicBezTo>
                    <a:pt x="456" y="205"/>
                    <a:pt x="459" y="204"/>
                    <a:pt x="462" y="205"/>
                  </a:cubicBezTo>
                  <a:cubicBezTo>
                    <a:pt x="464" y="206"/>
                    <a:pt x="464" y="207"/>
                    <a:pt x="461" y="208"/>
                  </a:cubicBezTo>
                  <a:cubicBezTo>
                    <a:pt x="459" y="209"/>
                    <a:pt x="447" y="211"/>
                    <a:pt x="447" y="210"/>
                  </a:cubicBezTo>
                  <a:close/>
                  <a:moveTo>
                    <a:pt x="454" y="219"/>
                  </a:moveTo>
                  <a:cubicBezTo>
                    <a:pt x="452" y="220"/>
                    <a:pt x="452" y="220"/>
                    <a:pt x="451" y="219"/>
                  </a:cubicBezTo>
                  <a:cubicBezTo>
                    <a:pt x="450" y="218"/>
                    <a:pt x="454" y="217"/>
                    <a:pt x="455" y="218"/>
                  </a:cubicBezTo>
                  <a:cubicBezTo>
                    <a:pt x="455" y="218"/>
                    <a:pt x="455" y="219"/>
                    <a:pt x="454" y="219"/>
                  </a:cubicBezTo>
                  <a:close/>
                  <a:moveTo>
                    <a:pt x="450" y="228"/>
                  </a:moveTo>
                  <a:cubicBezTo>
                    <a:pt x="450" y="228"/>
                    <a:pt x="449" y="229"/>
                    <a:pt x="448" y="229"/>
                  </a:cubicBezTo>
                  <a:cubicBezTo>
                    <a:pt x="446" y="229"/>
                    <a:pt x="446" y="228"/>
                    <a:pt x="448" y="227"/>
                  </a:cubicBezTo>
                  <a:cubicBezTo>
                    <a:pt x="450" y="226"/>
                    <a:pt x="451" y="226"/>
                    <a:pt x="450" y="228"/>
                  </a:cubicBezTo>
                  <a:close/>
                  <a:moveTo>
                    <a:pt x="460" y="213"/>
                  </a:moveTo>
                  <a:cubicBezTo>
                    <a:pt x="462" y="213"/>
                    <a:pt x="463" y="214"/>
                    <a:pt x="462" y="214"/>
                  </a:cubicBezTo>
                  <a:cubicBezTo>
                    <a:pt x="462" y="215"/>
                    <a:pt x="461" y="215"/>
                    <a:pt x="459" y="215"/>
                  </a:cubicBezTo>
                  <a:cubicBezTo>
                    <a:pt x="458" y="215"/>
                    <a:pt x="457" y="215"/>
                    <a:pt x="457" y="214"/>
                  </a:cubicBezTo>
                  <a:cubicBezTo>
                    <a:pt x="457" y="214"/>
                    <a:pt x="458" y="213"/>
                    <a:pt x="460" y="213"/>
                  </a:cubicBezTo>
                  <a:close/>
                  <a:moveTo>
                    <a:pt x="461" y="218"/>
                  </a:moveTo>
                  <a:cubicBezTo>
                    <a:pt x="464" y="217"/>
                    <a:pt x="465" y="218"/>
                    <a:pt x="462" y="220"/>
                  </a:cubicBezTo>
                  <a:cubicBezTo>
                    <a:pt x="460" y="221"/>
                    <a:pt x="459" y="221"/>
                    <a:pt x="459" y="220"/>
                  </a:cubicBezTo>
                  <a:cubicBezTo>
                    <a:pt x="459" y="220"/>
                    <a:pt x="460" y="219"/>
                    <a:pt x="461" y="218"/>
                  </a:cubicBezTo>
                  <a:close/>
                  <a:moveTo>
                    <a:pt x="461" y="200"/>
                  </a:moveTo>
                  <a:cubicBezTo>
                    <a:pt x="457" y="202"/>
                    <a:pt x="449" y="203"/>
                    <a:pt x="451" y="201"/>
                  </a:cubicBezTo>
                  <a:cubicBezTo>
                    <a:pt x="452" y="200"/>
                    <a:pt x="463" y="194"/>
                    <a:pt x="464" y="194"/>
                  </a:cubicBezTo>
                  <a:cubicBezTo>
                    <a:pt x="464" y="194"/>
                    <a:pt x="465" y="195"/>
                    <a:pt x="465" y="196"/>
                  </a:cubicBezTo>
                  <a:cubicBezTo>
                    <a:pt x="465" y="197"/>
                    <a:pt x="463" y="199"/>
                    <a:pt x="461" y="200"/>
                  </a:cubicBezTo>
                  <a:close/>
                  <a:moveTo>
                    <a:pt x="451" y="205"/>
                  </a:moveTo>
                  <a:cubicBezTo>
                    <a:pt x="447" y="207"/>
                    <a:pt x="447" y="207"/>
                    <a:pt x="447" y="207"/>
                  </a:cubicBezTo>
                  <a:cubicBezTo>
                    <a:pt x="440" y="210"/>
                    <a:pt x="435" y="209"/>
                    <a:pt x="442" y="205"/>
                  </a:cubicBezTo>
                  <a:cubicBezTo>
                    <a:pt x="444" y="204"/>
                    <a:pt x="447" y="204"/>
                    <a:pt x="448" y="204"/>
                  </a:cubicBezTo>
                  <a:lnTo>
                    <a:pt x="451" y="205"/>
                  </a:lnTo>
                  <a:close/>
                  <a:moveTo>
                    <a:pt x="440" y="214"/>
                  </a:moveTo>
                  <a:cubicBezTo>
                    <a:pt x="441" y="214"/>
                    <a:pt x="443" y="213"/>
                    <a:pt x="446" y="213"/>
                  </a:cubicBezTo>
                  <a:cubicBezTo>
                    <a:pt x="450" y="214"/>
                    <a:pt x="450" y="214"/>
                    <a:pt x="448" y="214"/>
                  </a:cubicBezTo>
                  <a:cubicBezTo>
                    <a:pt x="445" y="215"/>
                    <a:pt x="440" y="216"/>
                    <a:pt x="440" y="214"/>
                  </a:cubicBezTo>
                  <a:close/>
                  <a:moveTo>
                    <a:pt x="443" y="224"/>
                  </a:moveTo>
                  <a:cubicBezTo>
                    <a:pt x="443" y="224"/>
                    <a:pt x="444" y="224"/>
                    <a:pt x="445" y="224"/>
                  </a:cubicBezTo>
                  <a:cubicBezTo>
                    <a:pt x="446" y="225"/>
                    <a:pt x="445" y="225"/>
                    <a:pt x="444" y="225"/>
                  </a:cubicBezTo>
                  <a:cubicBezTo>
                    <a:pt x="443" y="225"/>
                    <a:pt x="443" y="225"/>
                    <a:pt x="443" y="224"/>
                  </a:cubicBezTo>
                  <a:close/>
                  <a:moveTo>
                    <a:pt x="444" y="231"/>
                  </a:moveTo>
                  <a:cubicBezTo>
                    <a:pt x="444" y="232"/>
                    <a:pt x="443" y="233"/>
                    <a:pt x="442" y="233"/>
                  </a:cubicBezTo>
                  <a:cubicBezTo>
                    <a:pt x="441" y="233"/>
                    <a:pt x="441" y="233"/>
                    <a:pt x="441" y="232"/>
                  </a:cubicBezTo>
                  <a:cubicBezTo>
                    <a:pt x="441" y="231"/>
                    <a:pt x="444" y="230"/>
                    <a:pt x="444" y="231"/>
                  </a:cubicBezTo>
                  <a:close/>
                  <a:moveTo>
                    <a:pt x="446" y="237"/>
                  </a:moveTo>
                  <a:cubicBezTo>
                    <a:pt x="444" y="235"/>
                    <a:pt x="446" y="234"/>
                    <a:pt x="449" y="236"/>
                  </a:cubicBezTo>
                  <a:cubicBezTo>
                    <a:pt x="450" y="237"/>
                    <a:pt x="451" y="238"/>
                    <a:pt x="451" y="238"/>
                  </a:cubicBezTo>
                  <a:cubicBezTo>
                    <a:pt x="451" y="239"/>
                    <a:pt x="448" y="238"/>
                    <a:pt x="446" y="237"/>
                  </a:cubicBezTo>
                  <a:close/>
                  <a:moveTo>
                    <a:pt x="451" y="234"/>
                  </a:moveTo>
                  <a:cubicBezTo>
                    <a:pt x="451" y="232"/>
                    <a:pt x="451" y="231"/>
                    <a:pt x="452" y="231"/>
                  </a:cubicBezTo>
                  <a:cubicBezTo>
                    <a:pt x="453" y="231"/>
                    <a:pt x="454" y="231"/>
                    <a:pt x="455" y="231"/>
                  </a:cubicBezTo>
                  <a:cubicBezTo>
                    <a:pt x="455" y="232"/>
                    <a:pt x="455" y="233"/>
                    <a:pt x="454" y="234"/>
                  </a:cubicBezTo>
                  <a:cubicBezTo>
                    <a:pt x="453" y="236"/>
                    <a:pt x="452" y="235"/>
                    <a:pt x="451" y="234"/>
                  </a:cubicBezTo>
                  <a:close/>
                  <a:moveTo>
                    <a:pt x="455" y="243"/>
                  </a:moveTo>
                  <a:cubicBezTo>
                    <a:pt x="455" y="243"/>
                    <a:pt x="454" y="244"/>
                    <a:pt x="454" y="244"/>
                  </a:cubicBezTo>
                  <a:cubicBezTo>
                    <a:pt x="454" y="244"/>
                    <a:pt x="453" y="243"/>
                    <a:pt x="453" y="243"/>
                  </a:cubicBezTo>
                  <a:cubicBezTo>
                    <a:pt x="453" y="242"/>
                    <a:pt x="454" y="241"/>
                    <a:pt x="455" y="241"/>
                  </a:cubicBezTo>
                  <a:cubicBezTo>
                    <a:pt x="456" y="241"/>
                    <a:pt x="456" y="241"/>
                    <a:pt x="455" y="243"/>
                  </a:cubicBezTo>
                  <a:close/>
                  <a:moveTo>
                    <a:pt x="460" y="225"/>
                  </a:moveTo>
                  <a:cubicBezTo>
                    <a:pt x="466" y="222"/>
                    <a:pt x="467" y="223"/>
                    <a:pt x="462" y="227"/>
                  </a:cubicBezTo>
                  <a:cubicBezTo>
                    <a:pt x="458" y="231"/>
                    <a:pt x="458" y="231"/>
                    <a:pt x="457" y="230"/>
                  </a:cubicBezTo>
                  <a:cubicBezTo>
                    <a:pt x="455" y="228"/>
                    <a:pt x="456" y="227"/>
                    <a:pt x="460" y="225"/>
                  </a:cubicBezTo>
                  <a:close/>
                  <a:moveTo>
                    <a:pt x="463" y="168"/>
                  </a:moveTo>
                  <a:cubicBezTo>
                    <a:pt x="466" y="168"/>
                    <a:pt x="466" y="169"/>
                    <a:pt x="466" y="171"/>
                  </a:cubicBezTo>
                  <a:cubicBezTo>
                    <a:pt x="465" y="172"/>
                    <a:pt x="463" y="172"/>
                    <a:pt x="462" y="171"/>
                  </a:cubicBezTo>
                  <a:cubicBezTo>
                    <a:pt x="461" y="170"/>
                    <a:pt x="462" y="168"/>
                    <a:pt x="463" y="168"/>
                  </a:cubicBezTo>
                  <a:close/>
                  <a:moveTo>
                    <a:pt x="464" y="163"/>
                  </a:moveTo>
                  <a:cubicBezTo>
                    <a:pt x="462" y="161"/>
                    <a:pt x="462" y="158"/>
                    <a:pt x="463" y="149"/>
                  </a:cubicBezTo>
                  <a:cubicBezTo>
                    <a:pt x="463" y="143"/>
                    <a:pt x="464" y="138"/>
                    <a:pt x="464" y="137"/>
                  </a:cubicBezTo>
                  <a:cubicBezTo>
                    <a:pt x="464" y="135"/>
                    <a:pt x="466" y="113"/>
                    <a:pt x="466" y="103"/>
                  </a:cubicBezTo>
                  <a:cubicBezTo>
                    <a:pt x="467" y="102"/>
                    <a:pt x="467" y="102"/>
                    <a:pt x="468" y="102"/>
                  </a:cubicBezTo>
                  <a:cubicBezTo>
                    <a:pt x="468" y="120"/>
                    <a:pt x="468" y="120"/>
                    <a:pt x="468" y="120"/>
                  </a:cubicBezTo>
                  <a:cubicBezTo>
                    <a:pt x="468" y="162"/>
                    <a:pt x="465" y="161"/>
                    <a:pt x="467" y="163"/>
                  </a:cubicBezTo>
                  <a:cubicBezTo>
                    <a:pt x="470" y="165"/>
                    <a:pt x="467" y="163"/>
                    <a:pt x="467" y="165"/>
                  </a:cubicBezTo>
                  <a:cubicBezTo>
                    <a:pt x="467" y="167"/>
                    <a:pt x="465" y="166"/>
                    <a:pt x="464" y="163"/>
                  </a:cubicBezTo>
                  <a:close/>
                  <a:moveTo>
                    <a:pt x="475" y="201"/>
                  </a:moveTo>
                  <a:cubicBezTo>
                    <a:pt x="475" y="202"/>
                    <a:pt x="473" y="203"/>
                    <a:pt x="471" y="203"/>
                  </a:cubicBezTo>
                  <a:cubicBezTo>
                    <a:pt x="468" y="203"/>
                    <a:pt x="468" y="202"/>
                    <a:pt x="467" y="201"/>
                  </a:cubicBezTo>
                  <a:cubicBezTo>
                    <a:pt x="467" y="199"/>
                    <a:pt x="469" y="198"/>
                    <a:pt x="471" y="196"/>
                  </a:cubicBezTo>
                  <a:cubicBezTo>
                    <a:pt x="475" y="194"/>
                    <a:pt x="475" y="194"/>
                    <a:pt x="475" y="194"/>
                  </a:cubicBezTo>
                  <a:cubicBezTo>
                    <a:pt x="476" y="197"/>
                    <a:pt x="476" y="197"/>
                    <a:pt x="476" y="197"/>
                  </a:cubicBezTo>
                  <a:cubicBezTo>
                    <a:pt x="476" y="199"/>
                    <a:pt x="476" y="200"/>
                    <a:pt x="475" y="201"/>
                  </a:cubicBezTo>
                  <a:close/>
                  <a:moveTo>
                    <a:pt x="475" y="206"/>
                  </a:moveTo>
                  <a:cubicBezTo>
                    <a:pt x="475" y="207"/>
                    <a:pt x="475" y="207"/>
                    <a:pt x="474" y="207"/>
                  </a:cubicBezTo>
                  <a:cubicBezTo>
                    <a:pt x="473" y="207"/>
                    <a:pt x="472" y="207"/>
                    <a:pt x="472" y="206"/>
                  </a:cubicBezTo>
                  <a:cubicBezTo>
                    <a:pt x="472" y="206"/>
                    <a:pt x="472" y="206"/>
                    <a:pt x="473" y="206"/>
                  </a:cubicBezTo>
                  <a:cubicBezTo>
                    <a:pt x="474" y="206"/>
                    <a:pt x="475" y="206"/>
                    <a:pt x="475" y="206"/>
                  </a:cubicBezTo>
                  <a:close/>
                  <a:moveTo>
                    <a:pt x="471" y="214"/>
                  </a:moveTo>
                  <a:cubicBezTo>
                    <a:pt x="471" y="215"/>
                    <a:pt x="470" y="215"/>
                    <a:pt x="469" y="215"/>
                  </a:cubicBezTo>
                  <a:cubicBezTo>
                    <a:pt x="469" y="215"/>
                    <a:pt x="469" y="215"/>
                    <a:pt x="469" y="214"/>
                  </a:cubicBezTo>
                  <a:cubicBezTo>
                    <a:pt x="469" y="214"/>
                    <a:pt x="470" y="213"/>
                    <a:pt x="471" y="213"/>
                  </a:cubicBezTo>
                  <a:cubicBezTo>
                    <a:pt x="471" y="213"/>
                    <a:pt x="471" y="214"/>
                    <a:pt x="471" y="214"/>
                  </a:cubicBezTo>
                  <a:close/>
                  <a:moveTo>
                    <a:pt x="470" y="219"/>
                  </a:moveTo>
                  <a:cubicBezTo>
                    <a:pt x="470" y="220"/>
                    <a:pt x="469" y="221"/>
                    <a:pt x="468" y="221"/>
                  </a:cubicBezTo>
                  <a:cubicBezTo>
                    <a:pt x="468" y="221"/>
                    <a:pt x="468" y="220"/>
                    <a:pt x="469" y="219"/>
                  </a:cubicBezTo>
                  <a:cubicBezTo>
                    <a:pt x="469" y="219"/>
                    <a:pt x="470" y="218"/>
                    <a:pt x="471" y="218"/>
                  </a:cubicBezTo>
                  <a:cubicBezTo>
                    <a:pt x="471" y="218"/>
                    <a:pt x="471" y="219"/>
                    <a:pt x="470" y="219"/>
                  </a:cubicBezTo>
                  <a:close/>
                  <a:moveTo>
                    <a:pt x="472" y="194"/>
                  </a:moveTo>
                  <a:cubicBezTo>
                    <a:pt x="469" y="195"/>
                    <a:pt x="467" y="195"/>
                    <a:pt x="467" y="194"/>
                  </a:cubicBezTo>
                  <a:cubicBezTo>
                    <a:pt x="467" y="193"/>
                    <a:pt x="473" y="189"/>
                    <a:pt x="474" y="190"/>
                  </a:cubicBezTo>
                  <a:cubicBezTo>
                    <a:pt x="476" y="191"/>
                    <a:pt x="475" y="192"/>
                    <a:pt x="472" y="194"/>
                  </a:cubicBezTo>
                  <a:close/>
                  <a:moveTo>
                    <a:pt x="472" y="188"/>
                  </a:moveTo>
                  <a:cubicBezTo>
                    <a:pt x="469" y="190"/>
                    <a:pt x="469" y="189"/>
                    <a:pt x="469" y="186"/>
                  </a:cubicBezTo>
                  <a:cubicBezTo>
                    <a:pt x="470" y="182"/>
                    <a:pt x="470" y="182"/>
                    <a:pt x="470" y="182"/>
                  </a:cubicBezTo>
                  <a:cubicBezTo>
                    <a:pt x="472" y="185"/>
                    <a:pt x="472" y="185"/>
                    <a:pt x="472" y="185"/>
                  </a:cubicBezTo>
                  <a:cubicBezTo>
                    <a:pt x="474" y="187"/>
                    <a:pt x="474" y="188"/>
                    <a:pt x="472" y="188"/>
                  </a:cubicBezTo>
                  <a:close/>
                  <a:moveTo>
                    <a:pt x="468" y="208"/>
                  </a:moveTo>
                  <a:cubicBezTo>
                    <a:pt x="468" y="208"/>
                    <a:pt x="468" y="209"/>
                    <a:pt x="468" y="209"/>
                  </a:cubicBezTo>
                  <a:cubicBezTo>
                    <a:pt x="469" y="210"/>
                    <a:pt x="468" y="210"/>
                    <a:pt x="468" y="210"/>
                  </a:cubicBezTo>
                  <a:cubicBezTo>
                    <a:pt x="467" y="210"/>
                    <a:pt x="467" y="210"/>
                    <a:pt x="467" y="209"/>
                  </a:cubicBezTo>
                  <a:cubicBezTo>
                    <a:pt x="467" y="209"/>
                    <a:pt x="467" y="208"/>
                    <a:pt x="468" y="208"/>
                  </a:cubicBezTo>
                  <a:close/>
                  <a:moveTo>
                    <a:pt x="468" y="224"/>
                  </a:moveTo>
                  <a:cubicBezTo>
                    <a:pt x="468" y="224"/>
                    <a:pt x="469" y="224"/>
                    <a:pt x="470" y="223"/>
                  </a:cubicBezTo>
                  <a:cubicBezTo>
                    <a:pt x="474" y="222"/>
                    <a:pt x="473" y="224"/>
                    <a:pt x="469" y="227"/>
                  </a:cubicBezTo>
                  <a:cubicBezTo>
                    <a:pt x="464" y="230"/>
                    <a:pt x="463" y="230"/>
                    <a:pt x="466" y="227"/>
                  </a:cubicBezTo>
                  <a:cubicBezTo>
                    <a:pt x="467" y="225"/>
                    <a:pt x="468" y="224"/>
                    <a:pt x="468" y="224"/>
                  </a:cubicBezTo>
                  <a:close/>
                  <a:moveTo>
                    <a:pt x="462" y="258"/>
                  </a:moveTo>
                  <a:cubicBezTo>
                    <a:pt x="461" y="255"/>
                    <a:pt x="465" y="252"/>
                    <a:pt x="468" y="253"/>
                  </a:cubicBezTo>
                  <a:cubicBezTo>
                    <a:pt x="470" y="253"/>
                    <a:pt x="471" y="255"/>
                    <a:pt x="472" y="258"/>
                  </a:cubicBezTo>
                  <a:cubicBezTo>
                    <a:pt x="473" y="264"/>
                    <a:pt x="473" y="266"/>
                    <a:pt x="472" y="267"/>
                  </a:cubicBezTo>
                  <a:cubicBezTo>
                    <a:pt x="471" y="268"/>
                    <a:pt x="471" y="270"/>
                    <a:pt x="470" y="272"/>
                  </a:cubicBezTo>
                  <a:cubicBezTo>
                    <a:pt x="469" y="275"/>
                    <a:pt x="469" y="275"/>
                    <a:pt x="466" y="275"/>
                  </a:cubicBezTo>
                  <a:cubicBezTo>
                    <a:pt x="465" y="276"/>
                    <a:pt x="463" y="275"/>
                    <a:pt x="462" y="275"/>
                  </a:cubicBezTo>
                  <a:cubicBezTo>
                    <a:pt x="461" y="274"/>
                    <a:pt x="460" y="262"/>
                    <a:pt x="461" y="261"/>
                  </a:cubicBezTo>
                  <a:cubicBezTo>
                    <a:pt x="462" y="260"/>
                    <a:pt x="462" y="259"/>
                    <a:pt x="462" y="258"/>
                  </a:cubicBezTo>
                  <a:close/>
                  <a:moveTo>
                    <a:pt x="464" y="372"/>
                  </a:moveTo>
                  <a:cubicBezTo>
                    <a:pt x="466" y="372"/>
                    <a:pt x="468" y="371"/>
                    <a:pt x="469" y="371"/>
                  </a:cubicBezTo>
                  <a:cubicBezTo>
                    <a:pt x="470" y="371"/>
                    <a:pt x="470" y="371"/>
                    <a:pt x="470" y="374"/>
                  </a:cubicBezTo>
                  <a:cubicBezTo>
                    <a:pt x="470" y="378"/>
                    <a:pt x="470" y="378"/>
                    <a:pt x="467" y="378"/>
                  </a:cubicBezTo>
                  <a:cubicBezTo>
                    <a:pt x="465" y="378"/>
                    <a:pt x="464" y="378"/>
                    <a:pt x="463" y="377"/>
                  </a:cubicBezTo>
                  <a:cubicBezTo>
                    <a:pt x="463" y="377"/>
                    <a:pt x="462" y="377"/>
                    <a:pt x="461" y="377"/>
                  </a:cubicBezTo>
                  <a:cubicBezTo>
                    <a:pt x="460" y="377"/>
                    <a:pt x="459" y="377"/>
                    <a:pt x="459" y="377"/>
                  </a:cubicBezTo>
                  <a:cubicBezTo>
                    <a:pt x="459" y="375"/>
                    <a:pt x="461" y="373"/>
                    <a:pt x="464" y="372"/>
                  </a:cubicBezTo>
                  <a:close/>
                  <a:moveTo>
                    <a:pt x="460" y="356"/>
                  </a:moveTo>
                  <a:cubicBezTo>
                    <a:pt x="461" y="344"/>
                    <a:pt x="461" y="344"/>
                    <a:pt x="468" y="344"/>
                  </a:cubicBezTo>
                  <a:cubicBezTo>
                    <a:pt x="471" y="344"/>
                    <a:pt x="471" y="344"/>
                    <a:pt x="471" y="344"/>
                  </a:cubicBezTo>
                  <a:cubicBezTo>
                    <a:pt x="471" y="355"/>
                    <a:pt x="471" y="355"/>
                    <a:pt x="471" y="355"/>
                  </a:cubicBezTo>
                  <a:cubicBezTo>
                    <a:pt x="471" y="364"/>
                    <a:pt x="471" y="366"/>
                    <a:pt x="469" y="367"/>
                  </a:cubicBezTo>
                  <a:cubicBezTo>
                    <a:pt x="467" y="369"/>
                    <a:pt x="461" y="369"/>
                    <a:pt x="460" y="368"/>
                  </a:cubicBezTo>
                  <a:cubicBezTo>
                    <a:pt x="460" y="367"/>
                    <a:pt x="460" y="362"/>
                    <a:pt x="460" y="356"/>
                  </a:cubicBezTo>
                  <a:close/>
                  <a:moveTo>
                    <a:pt x="466" y="386"/>
                  </a:moveTo>
                  <a:cubicBezTo>
                    <a:pt x="471" y="385"/>
                    <a:pt x="471" y="385"/>
                    <a:pt x="471" y="385"/>
                  </a:cubicBezTo>
                  <a:cubicBezTo>
                    <a:pt x="471" y="389"/>
                    <a:pt x="471" y="389"/>
                    <a:pt x="471" y="389"/>
                  </a:cubicBezTo>
                  <a:cubicBezTo>
                    <a:pt x="471" y="392"/>
                    <a:pt x="471" y="395"/>
                    <a:pt x="472" y="403"/>
                  </a:cubicBezTo>
                  <a:cubicBezTo>
                    <a:pt x="472" y="409"/>
                    <a:pt x="472" y="409"/>
                    <a:pt x="472" y="409"/>
                  </a:cubicBezTo>
                  <a:cubicBezTo>
                    <a:pt x="469" y="409"/>
                    <a:pt x="469" y="409"/>
                    <a:pt x="469" y="409"/>
                  </a:cubicBezTo>
                  <a:cubicBezTo>
                    <a:pt x="468" y="409"/>
                    <a:pt x="465" y="409"/>
                    <a:pt x="463" y="408"/>
                  </a:cubicBezTo>
                  <a:cubicBezTo>
                    <a:pt x="460" y="408"/>
                    <a:pt x="460" y="408"/>
                    <a:pt x="460" y="408"/>
                  </a:cubicBezTo>
                  <a:cubicBezTo>
                    <a:pt x="459" y="397"/>
                    <a:pt x="459" y="397"/>
                    <a:pt x="459" y="397"/>
                  </a:cubicBezTo>
                  <a:cubicBezTo>
                    <a:pt x="459" y="386"/>
                    <a:pt x="459" y="387"/>
                    <a:pt x="466" y="386"/>
                  </a:cubicBezTo>
                  <a:close/>
                  <a:moveTo>
                    <a:pt x="469" y="334"/>
                  </a:moveTo>
                  <a:cubicBezTo>
                    <a:pt x="465" y="335"/>
                    <a:pt x="464" y="334"/>
                    <a:pt x="462" y="332"/>
                  </a:cubicBezTo>
                  <a:cubicBezTo>
                    <a:pt x="461" y="331"/>
                    <a:pt x="461" y="326"/>
                    <a:pt x="461" y="313"/>
                  </a:cubicBezTo>
                  <a:cubicBezTo>
                    <a:pt x="461" y="312"/>
                    <a:pt x="464" y="312"/>
                    <a:pt x="467" y="312"/>
                  </a:cubicBezTo>
                  <a:cubicBezTo>
                    <a:pt x="472" y="312"/>
                    <a:pt x="472" y="312"/>
                    <a:pt x="472" y="312"/>
                  </a:cubicBezTo>
                  <a:cubicBezTo>
                    <a:pt x="472" y="333"/>
                    <a:pt x="472" y="333"/>
                    <a:pt x="472" y="333"/>
                  </a:cubicBezTo>
                  <a:lnTo>
                    <a:pt x="469" y="334"/>
                  </a:lnTo>
                  <a:close/>
                  <a:moveTo>
                    <a:pt x="460" y="296"/>
                  </a:moveTo>
                  <a:cubicBezTo>
                    <a:pt x="461" y="285"/>
                    <a:pt x="461" y="285"/>
                    <a:pt x="466" y="285"/>
                  </a:cubicBezTo>
                  <a:cubicBezTo>
                    <a:pt x="471" y="285"/>
                    <a:pt x="471" y="286"/>
                    <a:pt x="471" y="288"/>
                  </a:cubicBezTo>
                  <a:cubicBezTo>
                    <a:pt x="471" y="289"/>
                    <a:pt x="471" y="293"/>
                    <a:pt x="472" y="296"/>
                  </a:cubicBezTo>
                  <a:cubicBezTo>
                    <a:pt x="472" y="301"/>
                    <a:pt x="472" y="301"/>
                    <a:pt x="472" y="301"/>
                  </a:cubicBezTo>
                  <a:cubicBezTo>
                    <a:pt x="468" y="302"/>
                    <a:pt x="468" y="302"/>
                    <a:pt x="468" y="302"/>
                  </a:cubicBezTo>
                  <a:cubicBezTo>
                    <a:pt x="466" y="302"/>
                    <a:pt x="464" y="303"/>
                    <a:pt x="463" y="303"/>
                  </a:cubicBezTo>
                  <a:cubicBezTo>
                    <a:pt x="460" y="304"/>
                    <a:pt x="460" y="304"/>
                    <a:pt x="460" y="296"/>
                  </a:cubicBezTo>
                  <a:close/>
                  <a:moveTo>
                    <a:pt x="458" y="238"/>
                  </a:moveTo>
                  <a:cubicBezTo>
                    <a:pt x="458" y="237"/>
                    <a:pt x="460" y="236"/>
                    <a:pt x="462" y="236"/>
                  </a:cubicBezTo>
                  <a:cubicBezTo>
                    <a:pt x="463" y="236"/>
                    <a:pt x="463" y="237"/>
                    <a:pt x="462" y="238"/>
                  </a:cubicBezTo>
                  <a:cubicBezTo>
                    <a:pt x="461" y="239"/>
                    <a:pt x="458" y="240"/>
                    <a:pt x="458" y="238"/>
                  </a:cubicBezTo>
                  <a:close/>
                  <a:moveTo>
                    <a:pt x="457" y="363"/>
                  </a:moveTo>
                  <a:cubicBezTo>
                    <a:pt x="457" y="362"/>
                    <a:pt x="458" y="362"/>
                    <a:pt x="458" y="363"/>
                  </a:cubicBezTo>
                  <a:cubicBezTo>
                    <a:pt x="458" y="364"/>
                    <a:pt x="457" y="364"/>
                    <a:pt x="457" y="364"/>
                  </a:cubicBezTo>
                  <a:cubicBezTo>
                    <a:pt x="456" y="364"/>
                    <a:pt x="456" y="364"/>
                    <a:pt x="456" y="364"/>
                  </a:cubicBezTo>
                  <a:cubicBezTo>
                    <a:pt x="456" y="363"/>
                    <a:pt x="456" y="363"/>
                    <a:pt x="457" y="363"/>
                  </a:cubicBezTo>
                  <a:close/>
                  <a:moveTo>
                    <a:pt x="457" y="375"/>
                  </a:moveTo>
                  <a:cubicBezTo>
                    <a:pt x="456" y="376"/>
                    <a:pt x="456" y="376"/>
                    <a:pt x="456" y="374"/>
                  </a:cubicBezTo>
                  <a:cubicBezTo>
                    <a:pt x="456" y="373"/>
                    <a:pt x="456" y="372"/>
                    <a:pt x="457" y="372"/>
                  </a:cubicBezTo>
                  <a:cubicBezTo>
                    <a:pt x="457" y="373"/>
                    <a:pt x="457" y="374"/>
                    <a:pt x="457" y="375"/>
                  </a:cubicBezTo>
                  <a:close/>
                  <a:moveTo>
                    <a:pt x="456" y="378"/>
                  </a:moveTo>
                  <a:cubicBezTo>
                    <a:pt x="457" y="377"/>
                    <a:pt x="457" y="384"/>
                    <a:pt x="457" y="393"/>
                  </a:cubicBezTo>
                  <a:cubicBezTo>
                    <a:pt x="457" y="403"/>
                    <a:pt x="457" y="408"/>
                    <a:pt x="456" y="408"/>
                  </a:cubicBezTo>
                  <a:cubicBezTo>
                    <a:pt x="455" y="408"/>
                    <a:pt x="455" y="379"/>
                    <a:pt x="456" y="378"/>
                  </a:cubicBezTo>
                  <a:close/>
                  <a:moveTo>
                    <a:pt x="471" y="418"/>
                  </a:moveTo>
                  <a:cubicBezTo>
                    <a:pt x="470" y="418"/>
                    <a:pt x="465" y="419"/>
                    <a:pt x="462" y="419"/>
                  </a:cubicBezTo>
                  <a:cubicBezTo>
                    <a:pt x="455" y="419"/>
                    <a:pt x="455" y="419"/>
                    <a:pt x="455" y="417"/>
                  </a:cubicBezTo>
                  <a:cubicBezTo>
                    <a:pt x="455" y="414"/>
                    <a:pt x="456" y="413"/>
                    <a:pt x="458" y="414"/>
                  </a:cubicBezTo>
                  <a:cubicBezTo>
                    <a:pt x="458" y="415"/>
                    <a:pt x="460" y="415"/>
                    <a:pt x="462" y="414"/>
                  </a:cubicBezTo>
                  <a:cubicBezTo>
                    <a:pt x="464" y="413"/>
                    <a:pt x="467" y="413"/>
                    <a:pt x="469" y="413"/>
                  </a:cubicBezTo>
                  <a:cubicBezTo>
                    <a:pt x="473" y="413"/>
                    <a:pt x="474" y="413"/>
                    <a:pt x="474" y="415"/>
                  </a:cubicBezTo>
                  <a:cubicBezTo>
                    <a:pt x="474" y="416"/>
                    <a:pt x="473" y="417"/>
                    <a:pt x="471" y="418"/>
                  </a:cubicBezTo>
                  <a:close/>
                  <a:moveTo>
                    <a:pt x="481" y="251"/>
                  </a:moveTo>
                  <a:cubicBezTo>
                    <a:pt x="481" y="252"/>
                    <a:pt x="480" y="251"/>
                    <a:pt x="480" y="250"/>
                  </a:cubicBezTo>
                  <a:cubicBezTo>
                    <a:pt x="480" y="249"/>
                    <a:pt x="481" y="249"/>
                    <a:pt x="481" y="249"/>
                  </a:cubicBezTo>
                  <a:cubicBezTo>
                    <a:pt x="481" y="249"/>
                    <a:pt x="481" y="250"/>
                    <a:pt x="481" y="251"/>
                  </a:cubicBezTo>
                  <a:close/>
                  <a:moveTo>
                    <a:pt x="483" y="202"/>
                  </a:moveTo>
                  <a:cubicBezTo>
                    <a:pt x="482" y="203"/>
                    <a:pt x="480" y="203"/>
                    <a:pt x="480" y="202"/>
                  </a:cubicBezTo>
                  <a:cubicBezTo>
                    <a:pt x="480" y="201"/>
                    <a:pt x="483" y="200"/>
                    <a:pt x="483" y="201"/>
                  </a:cubicBezTo>
                  <a:cubicBezTo>
                    <a:pt x="484" y="201"/>
                    <a:pt x="483" y="202"/>
                    <a:pt x="483" y="202"/>
                  </a:cubicBezTo>
                  <a:close/>
                  <a:moveTo>
                    <a:pt x="482" y="208"/>
                  </a:moveTo>
                  <a:cubicBezTo>
                    <a:pt x="481" y="208"/>
                    <a:pt x="481" y="208"/>
                    <a:pt x="481" y="207"/>
                  </a:cubicBezTo>
                  <a:cubicBezTo>
                    <a:pt x="481" y="207"/>
                    <a:pt x="481" y="206"/>
                    <a:pt x="482" y="206"/>
                  </a:cubicBezTo>
                  <a:cubicBezTo>
                    <a:pt x="482" y="206"/>
                    <a:pt x="483" y="207"/>
                    <a:pt x="483" y="207"/>
                  </a:cubicBezTo>
                  <a:cubicBezTo>
                    <a:pt x="483" y="208"/>
                    <a:pt x="482" y="208"/>
                    <a:pt x="482" y="208"/>
                  </a:cubicBezTo>
                  <a:close/>
                  <a:moveTo>
                    <a:pt x="481" y="215"/>
                  </a:moveTo>
                  <a:cubicBezTo>
                    <a:pt x="480" y="215"/>
                    <a:pt x="479" y="215"/>
                    <a:pt x="480" y="214"/>
                  </a:cubicBezTo>
                  <a:cubicBezTo>
                    <a:pt x="480" y="214"/>
                    <a:pt x="482" y="214"/>
                    <a:pt x="482" y="214"/>
                  </a:cubicBezTo>
                  <a:cubicBezTo>
                    <a:pt x="483" y="215"/>
                    <a:pt x="482" y="215"/>
                    <a:pt x="481" y="215"/>
                  </a:cubicBezTo>
                  <a:close/>
                  <a:moveTo>
                    <a:pt x="490" y="190"/>
                  </a:moveTo>
                  <a:cubicBezTo>
                    <a:pt x="491" y="190"/>
                    <a:pt x="491" y="191"/>
                    <a:pt x="491" y="191"/>
                  </a:cubicBezTo>
                  <a:cubicBezTo>
                    <a:pt x="491" y="192"/>
                    <a:pt x="491" y="192"/>
                    <a:pt x="490" y="192"/>
                  </a:cubicBezTo>
                  <a:cubicBezTo>
                    <a:pt x="490" y="192"/>
                    <a:pt x="490" y="191"/>
                    <a:pt x="490" y="190"/>
                  </a:cubicBezTo>
                  <a:cubicBezTo>
                    <a:pt x="490" y="190"/>
                    <a:pt x="490" y="189"/>
                    <a:pt x="490" y="190"/>
                  </a:cubicBezTo>
                  <a:close/>
                  <a:moveTo>
                    <a:pt x="487" y="194"/>
                  </a:moveTo>
                  <a:cubicBezTo>
                    <a:pt x="488" y="193"/>
                    <a:pt x="491" y="197"/>
                    <a:pt x="490" y="199"/>
                  </a:cubicBezTo>
                  <a:cubicBezTo>
                    <a:pt x="490" y="201"/>
                    <a:pt x="488" y="201"/>
                    <a:pt x="487" y="198"/>
                  </a:cubicBezTo>
                  <a:cubicBezTo>
                    <a:pt x="487" y="196"/>
                    <a:pt x="487" y="194"/>
                    <a:pt x="487" y="194"/>
                  </a:cubicBezTo>
                  <a:close/>
                  <a:moveTo>
                    <a:pt x="488" y="209"/>
                  </a:moveTo>
                  <a:cubicBezTo>
                    <a:pt x="490" y="207"/>
                    <a:pt x="492" y="207"/>
                    <a:pt x="492" y="210"/>
                  </a:cubicBezTo>
                  <a:cubicBezTo>
                    <a:pt x="492" y="212"/>
                    <a:pt x="491" y="212"/>
                    <a:pt x="489" y="212"/>
                  </a:cubicBezTo>
                  <a:cubicBezTo>
                    <a:pt x="487" y="212"/>
                    <a:pt x="486" y="210"/>
                    <a:pt x="488" y="209"/>
                  </a:cubicBezTo>
                  <a:close/>
                  <a:moveTo>
                    <a:pt x="490" y="224"/>
                  </a:moveTo>
                  <a:cubicBezTo>
                    <a:pt x="490" y="225"/>
                    <a:pt x="490" y="226"/>
                    <a:pt x="489" y="227"/>
                  </a:cubicBezTo>
                  <a:cubicBezTo>
                    <a:pt x="487" y="230"/>
                    <a:pt x="486" y="230"/>
                    <a:pt x="486" y="228"/>
                  </a:cubicBezTo>
                  <a:cubicBezTo>
                    <a:pt x="486" y="225"/>
                    <a:pt x="488" y="223"/>
                    <a:pt x="490" y="224"/>
                  </a:cubicBezTo>
                  <a:close/>
                  <a:moveTo>
                    <a:pt x="485" y="259"/>
                  </a:moveTo>
                  <a:cubicBezTo>
                    <a:pt x="486" y="258"/>
                    <a:pt x="486" y="258"/>
                    <a:pt x="486" y="260"/>
                  </a:cubicBezTo>
                  <a:cubicBezTo>
                    <a:pt x="486" y="262"/>
                    <a:pt x="486" y="263"/>
                    <a:pt x="485" y="261"/>
                  </a:cubicBezTo>
                  <a:cubicBezTo>
                    <a:pt x="484" y="260"/>
                    <a:pt x="484" y="260"/>
                    <a:pt x="485" y="259"/>
                  </a:cubicBezTo>
                  <a:close/>
                  <a:moveTo>
                    <a:pt x="486" y="270"/>
                  </a:moveTo>
                  <a:cubicBezTo>
                    <a:pt x="486" y="271"/>
                    <a:pt x="485" y="270"/>
                    <a:pt x="485" y="267"/>
                  </a:cubicBezTo>
                  <a:cubicBezTo>
                    <a:pt x="485" y="265"/>
                    <a:pt x="486" y="264"/>
                    <a:pt x="486" y="265"/>
                  </a:cubicBezTo>
                  <a:cubicBezTo>
                    <a:pt x="486" y="267"/>
                    <a:pt x="486" y="269"/>
                    <a:pt x="486" y="270"/>
                  </a:cubicBezTo>
                  <a:close/>
                  <a:moveTo>
                    <a:pt x="486" y="317"/>
                  </a:moveTo>
                  <a:cubicBezTo>
                    <a:pt x="487" y="314"/>
                    <a:pt x="488" y="318"/>
                    <a:pt x="488" y="330"/>
                  </a:cubicBezTo>
                  <a:cubicBezTo>
                    <a:pt x="488" y="337"/>
                    <a:pt x="488" y="352"/>
                    <a:pt x="488" y="363"/>
                  </a:cubicBezTo>
                  <a:cubicBezTo>
                    <a:pt x="487" y="374"/>
                    <a:pt x="487" y="397"/>
                    <a:pt x="486" y="413"/>
                  </a:cubicBezTo>
                  <a:cubicBezTo>
                    <a:pt x="486" y="429"/>
                    <a:pt x="486" y="442"/>
                    <a:pt x="486" y="442"/>
                  </a:cubicBezTo>
                  <a:cubicBezTo>
                    <a:pt x="485" y="444"/>
                    <a:pt x="484" y="436"/>
                    <a:pt x="484" y="411"/>
                  </a:cubicBezTo>
                  <a:cubicBezTo>
                    <a:pt x="484" y="375"/>
                    <a:pt x="485" y="318"/>
                    <a:pt x="486" y="317"/>
                  </a:cubicBezTo>
                  <a:close/>
                  <a:moveTo>
                    <a:pt x="479" y="195"/>
                  </a:moveTo>
                  <a:cubicBezTo>
                    <a:pt x="480" y="192"/>
                    <a:pt x="480" y="190"/>
                    <a:pt x="480" y="189"/>
                  </a:cubicBezTo>
                  <a:cubicBezTo>
                    <a:pt x="480" y="187"/>
                    <a:pt x="481" y="188"/>
                    <a:pt x="482" y="191"/>
                  </a:cubicBezTo>
                  <a:cubicBezTo>
                    <a:pt x="484" y="194"/>
                    <a:pt x="484" y="196"/>
                    <a:pt x="483" y="197"/>
                  </a:cubicBezTo>
                  <a:cubicBezTo>
                    <a:pt x="483" y="198"/>
                    <a:pt x="481" y="198"/>
                    <a:pt x="481" y="199"/>
                  </a:cubicBezTo>
                  <a:cubicBezTo>
                    <a:pt x="479" y="199"/>
                    <a:pt x="479" y="198"/>
                    <a:pt x="479" y="195"/>
                  </a:cubicBezTo>
                  <a:close/>
                  <a:moveTo>
                    <a:pt x="481" y="218"/>
                  </a:moveTo>
                  <a:cubicBezTo>
                    <a:pt x="482" y="218"/>
                    <a:pt x="483" y="218"/>
                    <a:pt x="482" y="219"/>
                  </a:cubicBezTo>
                  <a:cubicBezTo>
                    <a:pt x="482" y="219"/>
                    <a:pt x="481" y="220"/>
                    <a:pt x="481" y="220"/>
                  </a:cubicBezTo>
                  <a:cubicBezTo>
                    <a:pt x="480" y="220"/>
                    <a:pt x="479" y="219"/>
                    <a:pt x="479" y="219"/>
                  </a:cubicBezTo>
                  <a:cubicBezTo>
                    <a:pt x="479" y="218"/>
                    <a:pt x="480" y="218"/>
                    <a:pt x="481" y="218"/>
                  </a:cubicBezTo>
                  <a:close/>
                  <a:moveTo>
                    <a:pt x="478" y="234"/>
                  </a:moveTo>
                  <a:cubicBezTo>
                    <a:pt x="478" y="233"/>
                    <a:pt x="481" y="229"/>
                    <a:pt x="482" y="229"/>
                  </a:cubicBezTo>
                  <a:cubicBezTo>
                    <a:pt x="483" y="229"/>
                    <a:pt x="483" y="231"/>
                    <a:pt x="483" y="232"/>
                  </a:cubicBezTo>
                  <a:cubicBezTo>
                    <a:pt x="483" y="234"/>
                    <a:pt x="482" y="236"/>
                    <a:pt x="479" y="239"/>
                  </a:cubicBezTo>
                  <a:cubicBezTo>
                    <a:pt x="476" y="241"/>
                    <a:pt x="474" y="243"/>
                    <a:pt x="473" y="243"/>
                  </a:cubicBezTo>
                  <a:cubicBezTo>
                    <a:pt x="472" y="243"/>
                    <a:pt x="469" y="244"/>
                    <a:pt x="467" y="245"/>
                  </a:cubicBezTo>
                  <a:cubicBezTo>
                    <a:pt x="463" y="247"/>
                    <a:pt x="461" y="247"/>
                    <a:pt x="461" y="246"/>
                  </a:cubicBezTo>
                  <a:cubicBezTo>
                    <a:pt x="460" y="246"/>
                    <a:pt x="462" y="245"/>
                    <a:pt x="464" y="245"/>
                  </a:cubicBezTo>
                  <a:cubicBezTo>
                    <a:pt x="466" y="244"/>
                    <a:pt x="469" y="243"/>
                    <a:pt x="472" y="240"/>
                  </a:cubicBezTo>
                  <a:cubicBezTo>
                    <a:pt x="474" y="237"/>
                    <a:pt x="477" y="235"/>
                    <a:pt x="477" y="235"/>
                  </a:cubicBezTo>
                  <a:cubicBezTo>
                    <a:pt x="478" y="235"/>
                    <a:pt x="478" y="235"/>
                    <a:pt x="478" y="234"/>
                  </a:cubicBezTo>
                  <a:close/>
                  <a:moveTo>
                    <a:pt x="476" y="183"/>
                  </a:moveTo>
                  <a:cubicBezTo>
                    <a:pt x="476" y="183"/>
                    <a:pt x="476" y="184"/>
                    <a:pt x="475" y="184"/>
                  </a:cubicBezTo>
                  <a:cubicBezTo>
                    <a:pt x="474" y="184"/>
                    <a:pt x="471" y="178"/>
                    <a:pt x="471" y="177"/>
                  </a:cubicBezTo>
                  <a:cubicBezTo>
                    <a:pt x="472" y="177"/>
                    <a:pt x="476" y="181"/>
                    <a:pt x="476" y="183"/>
                  </a:cubicBezTo>
                  <a:close/>
                  <a:moveTo>
                    <a:pt x="474" y="82"/>
                  </a:moveTo>
                  <a:cubicBezTo>
                    <a:pt x="476" y="76"/>
                    <a:pt x="476" y="76"/>
                    <a:pt x="476" y="76"/>
                  </a:cubicBezTo>
                  <a:cubicBezTo>
                    <a:pt x="477" y="80"/>
                    <a:pt x="477" y="80"/>
                    <a:pt x="477" y="80"/>
                  </a:cubicBezTo>
                  <a:cubicBezTo>
                    <a:pt x="477" y="83"/>
                    <a:pt x="477" y="84"/>
                    <a:pt x="476" y="86"/>
                  </a:cubicBezTo>
                  <a:cubicBezTo>
                    <a:pt x="474" y="89"/>
                    <a:pt x="472" y="90"/>
                    <a:pt x="472" y="88"/>
                  </a:cubicBezTo>
                  <a:cubicBezTo>
                    <a:pt x="472" y="88"/>
                    <a:pt x="473" y="85"/>
                    <a:pt x="474" y="82"/>
                  </a:cubicBezTo>
                  <a:close/>
                  <a:moveTo>
                    <a:pt x="466" y="60"/>
                  </a:moveTo>
                  <a:cubicBezTo>
                    <a:pt x="466" y="59"/>
                    <a:pt x="467" y="60"/>
                    <a:pt x="467" y="62"/>
                  </a:cubicBezTo>
                  <a:cubicBezTo>
                    <a:pt x="467" y="63"/>
                    <a:pt x="467" y="64"/>
                    <a:pt x="466" y="64"/>
                  </a:cubicBezTo>
                  <a:cubicBezTo>
                    <a:pt x="466" y="64"/>
                    <a:pt x="465" y="63"/>
                    <a:pt x="465" y="62"/>
                  </a:cubicBezTo>
                  <a:cubicBezTo>
                    <a:pt x="465" y="61"/>
                    <a:pt x="465" y="60"/>
                    <a:pt x="466" y="60"/>
                  </a:cubicBezTo>
                  <a:close/>
                  <a:moveTo>
                    <a:pt x="463" y="72"/>
                  </a:moveTo>
                  <a:cubicBezTo>
                    <a:pt x="472" y="66"/>
                    <a:pt x="475" y="73"/>
                    <a:pt x="468" y="84"/>
                  </a:cubicBezTo>
                  <a:cubicBezTo>
                    <a:pt x="467" y="86"/>
                    <a:pt x="466" y="87"/>
                    <a:pt x="465" y="87"/>
                  </a:cubicBezTo>
                  <a:cubicBezTo>
                    <a:pt x="463" y="87"/>
                    <a:pt x="460" y="82"/>
                    <a:pt x="460" y="78"/>
                  </a:cubicBezTo>
                  <a:cubicBezTo>
                    <a:pt x="461" y="75"/>
                    <a:pt x="461" y="74"/>
                    <a:pt x="463" y="72"/>
                  </a:cubicBezTo>
                  <a:close/>
                  <a:moveTo>
                    <a:pt x="455" y="95"/>
                  </a:moveTo>
                  <a:cubicBezTo>
                    <a:pt x="455" y="95"/>
                    <a:pt x="456" y="95"/>
                    <a:pt x="456" y="95"/>
                  </a:cubicBezTo>
                  <a:cubicBezTo>
                    <a:pt x="456" y="98"/>
                    <a:pt x="456" y="98"/>
                    <a:pt x="456" y="98"/>
                  </a:cubicBezTo>
                  <a:cubicBezTo>
                    <a:pt x="455" y="98"/>
                    <a:pt x="454" y="96"/>
                    <a:pt x="455" y="95"/>
                  </a:cubicBezTo>
                  <a:close/>
                  <a:moveTo>
                    <a:pt x="459" y="124"/>
                  </a:moveTo>
                  <a:cubicBezTo>
                    <a:pt x="459" y="124"/>
                    <a:pt x="458" y="124"/>
                    <a:pt x="458" y="123"/>
                  </a:cubicBezTo>
                  <a:lnTo>
                    <a:pt x="459" y="124"/>
                  </a:lnTo>
                  <a:close/>
                  <a:moveTo>
                    <a:pt x="422" y="214"/>
                  </a:moveTo>
                  <a:cubicBezTo>
                    <a:pt x="420" y="214"/>
                    <a:pt x="419" y="213"/>
                    <a:pt x="420" y="212"/>
                  </a:cubicBezTo>
                  <a:cubicBezTo>
                    <a:pt x="421" y="210"/>
                    <a:pt x="422" y="211"/>
                    <a:pt x="422" y="213"/>
                  </a:cubicBezTo>
                  <a:cubicBezTo>
                    <a:pt x="422" y="214"/>
                    <a:pt x="422" y="214"/>
                    <a:pt x="422" y="214"/>
                  </a:cubicBezTo>
                  <a:close/>
                  <a:moveTo>
                    <a:pt x="421" y="203"/>
                  </a:moveTo>
                  <a:cubicBezTo>
                    <a:pt x="424" y="200"/>
                    <a:pt x="424" y="200"/>
                    <a:pt x="438" y="191"/>
                  </a:cubicBezTo>
                  <a:cubicBezTo>
                    <a:pt x="450" y="185"/>
                    <a:pt x="448" y="184"/>
                    <a:pt x="434" y="190"/>
                  </a:cubicBezTo>
                  <a:cubicBezTo>
                    <a:pt x="429" y="193"/>
                    <a:pt x="424" y="195"/>
                    <a:pt x="424" y="195"/>
                  </a:cubicBezTo>
                  <a:cubicBezTo>
                    <a:pt x="423" y="194"/>
                    <a:pt x="431" y="187"/>
                    <a:pt x="438" y="184"/>
                  </a:cubicBezTo>
                  <a:cubicBezTo>
                    <a:pt x="443" y="181"/>
                    <a:pt x="446" y="179"/>
                    <a:pt x="446" y="179"/>
                  </a:cubicBezTo>
                  <a:cubicBezTo>
                    <a:pt x="446" y="177"/>
                    <a:pt x="446" y="178"/>
                    <a:pt x="438" y="181"/>
                  </a:cubicBezTo>
                  <a:cubicBezTo>
                    <a:pt x="434" y="183"/>
                    <a:pt x="430" y="184"/>
                    <a:pt x="430" y="184"/>
                  </a:cubicBezTo>
                  <a:cubicBezTo>
                    <a:pt x="429" y="183"/>
                    <a:pt x="432" y="181"/>
                    <a:pt x="435" y="179"/>
                  </a:cubicBezTo>
                  <a:cubicBezTo>
                    <a:pt x="438" y="178"/>
                    <a:pt x="439" y="178"/>
                    <a:pt x="438" y="177"/>
                  </a:cubicBezTo>
                  <a:cubicBezTo>
                    <a:pt x="436" y="175"/>
                    <a:pt x="442" y="172"/>
                    <a:pt x="445" y="172"/>
                  </a:cubicBezTo>
                  <a:cubicBezTo>
                    <a:pt x="446" y="173"/>
                    <a:pt x="447" y="172"/>
                    <a:pt x="447" y="172"/>
                  </a:cubicBezTo>
                  <a:cubicBezTo>
                    <a:pt x="447" y="171"/>
                    <a:pt x="452" y="169"/>
                    <a:pt x="453" y="169"/>
                  </a:cubicBezTo>
                  <a:cubicBezTo>
                    <a:pt x="455" y="169"/>
                    <a:pt x="456" y="173"/>
                    <a:pt x="454" y="178"/>
                  </a:cubicBezTo>
                  <a:cubicBezTo>
                    <a:pt x="454" y="181"/>
                    <a:pt x="453" y="184"/>
                    <a:pt x="453" y="186"/>
                  </a:cubicBezTo>
                  <a:cubicBezTo>
                    <a:pt x="453" y="188"/>
                    <a:pt x="452" y="189"/>
                    <a:pt x="444" y="193"/>
                  </a:cubicBezTo>
                  <a:cubicBezTo>
                    <a:pt x="439" y="195"/>
                    <a:pt x="431" y="199"/>
                    <a:pt x="427" y="202"/>
                  </a:cubicBezTo>
                  <a:cubicBezTo>
                    <a:pt x="418" y="208"/>
                    <a:pt x="416" y="208"/>
                    <a:pt x="421" y="203"/>
                  </a:cubicBezTo>
                  <a:close/>
                  <a:moveTo>
                    <a:pt x="429" y="205"/>
                  </a:moveTo>
                  <a:cubicBezTo>
                    <a:pt x="430" y="205"/>
                    <a:pt x="431" y="204"/>
                    <a:pt x="432" y="203"/>
                  </a:cubicBezTo>
                  <a:cubicBezTo>
                    <a:pt x="433" y="202"/>
                    <a:pt x="448" y="193"/>
                    <a:pt x="456" y="189"/>
                  </a:cubicBezTo>
                  <a:cubicBezTo>
                    <a:pt x="462" y="186"/>
                    <a:pt x="463" y="184"/>
                    <a:pt x="460" y="184"/>
                  </a:cubicBezTo>
                  <a:cubicBezTo>
                    <a:pt x="458" y="184"/>
                    <a:pt x="458" y="184"/>
                    <a:pt x="458" y="183"/>
                  </a:cubicBezTo>
                  <a:cubicBezTo>
                    <a:pt x="459" y="182"/>
                    <a:pt x="458" y="182"/>
                    <a:pt x="458" y="182"/>
                  </a:cubicBezTo>
                  <a:cubicBezTo>
                    <a:pt x="457" y="182"/>
                    <a:pt x="457" y="181"/>
                    <a:pt x="457" y="181"/>
                  </a:cubicBezTo>
                  <a:cubicBezTo>
                    <a:pt x="457" y="180"/>
                    <a:pt x="457" y="180"/>
                    <a:pt x="458" y="180"/>
                  </a:cubicBezTo>
                  <a:cubicBezTo>
                    <a:pt x="459" y="180"/>
                    <a:pt x="460" y="179"/>
                    <a:pt x="460" y="177"/>
                  </a:cubicBezTo>
                  <a:cubicBezTo>
                    <a:pt x="460" y="174"/>
                    <a:pt x="462" y="174"/>
                    <a:pt x="464" y="177"/>
                  </a:cubicBezTo>
                  <a:cubicBezTo>
                    <a:pt x="466" y="179"/>
                    <a:pt x="466" y="180"/>
                    <a:pt x="466" y="185"/>
                  </a:cubicBezTo>
                  <a:cubicBezTo>
                    <a:pt x="465" y="191"/>
                    <a:pt x="465" y="191"/>
                    <a:pt x="462" y="193"/>
                  </a:cubicBezTo>
                  <a:cubicBezTo>
                    <a:pt x="460" y="194"/>
                    <a:pt x="455" y="196"/>
                    <a:pt x="450" y="198"/>
                  </a:cubicBezTo>
                  <a:cubicBezTo>
                    <a:pt x="446" y="200"/>
                    <a:pt x="441" y="202"/>
                    <a:pt x="440" y="202"/>
                  </a:cubicBezTo>
                  <a:cubicBezTo>
                    <a:pt x="439" y="202"/>
                    <a:pt x="437" y="203"/>
                    <a:pt x="437" y="204"/>
                  </a:cubicBezTo>
                  <a:cubicBezTo>
                    <a:pt x="436" y="205"/>
                    <a:pt x="434" y="206"/>
                    <a:pt x="431" y="208"/>
                  </a:cubicBezTo>
                  <a:cubicBezTo>
                    <a:pt x="427" y="211"/>
                    <a:pt x="427" y="211"/>
                    <a:pt x="426" y="210"/>
                  </a:cubicBezTo>
                  <a:cubicBezTo>
                    <a:pt x="425" y="208"/>
                    <a:pt x="426" y="206"/>
                    <a:pt x="429" y="205"/>
                  </a:cubicBezTo>
                  <a:close/>
                  <a:moveTo>
                    <a:pt x="436" y="220"/>
                  </a:moveTo>
                  <a:cubicBezTo>
                    <a:pt x="435" y="222"/>
                    <a:pt x="432" y="223"/>
                    <a:pt x="431" y="222"/>
                  </a:cubicBezTo>
                  <a:cubicBezTo>
                    <a:pt x="430" y="220"/>
                    <a:pt x="431" y="219"/>
                    <a:pt x="434" y="219"/>
                  </a:cubicBezTo>
                  <a:cubicBezTo>
                    <a:pt x="435" y="219"/>
                    <a:pt x="436" y="220"/>
                    <a:pt x="436" y="220"/>
                  </a:cubicBezTo>
                  <a:close/>
                  <a:moveTo>
                    <a:pt x="429" y="226"/>
                  </a:moveTo>
                  <a:cubicBezTo>
                    <a:pt x="428" y="228"/>
                    <a:pt x="426" y="228"/>
                    <a:pt x="426" y="226"/>
                  </a:cubicBezTo>
                  <a:cubicBezTo>
                    <a:pt x="425" y="224"/>
                    <a:pt x="427" y="222"/>
                    <a:pt x="428" y="224"/>
                  </a:cubicBezTo>
                  <a:cubicBezTo>
                    <a:pt x="429" y="225"/>
                    <a:pt x="429" y="226"/>
                    <a:pt x="429" y="226"/>
                  </a:cubicBezTo>
                  <a:close/>
                  <a:moveTo>
                    <a:pt x="427" y="215"/>
                  </a:moveTo>
                  <a:cubicBezTo>
                    <a:pt x="428" y="214"/>
                    <a:pt x="433" y="213"/>
                    <a:pt x="433" y="214"/>
                  </a:cubicBezTo>
                  <a:cubicBezTo>
                    <a:pt x="433" y="215"/>
                    <a:pt x="432" y="215"/>
                    <a:pt x="432" y="216"/>
                  </a:cubicBezTo>
                  <a:cubicBezTo>
                    <a:pt x="429" y="217"/>
                    <a:pt x="427" y="216"/>
                    <a:pt x="427" y="215"/>
                  </a:cubicBezTo>
                  <a:close/>
                  <a:moveTo>
                    <a:pt x="433" y="233"/>
                  </a:moveTo>
                  <a:cubicBezTo>
                    <a:pt x="433" y="233"/>
                    <a:pt x="433" y="233"/>
                    <a:pt x="433" y="233"/>
                  </a:cubicBezTo>
                  <a:cubicBezTo>
                    <a:pt x="432" y="235"/>
                    <a:pt x="430" y="235"/>
                    <a:pt x="430" y="233"/>
                  </a:cubicBezTo>
                  <a:cubicBezTo>
                    <a:pt x="429" y="231"/>
                    <a:pt x="430" y="230"/>
                    <a:pt x="432" y="230"/>
                  </a:cubicBezTo>
                  <a:cubicBezTo>
                    <a:pt x="434" y="230"/>
                    <a:pt x="434" y="232"/>
                    <a:pt x="433" y="233"/>
                  </a:cubicBezTo>
                  <a:close/>
                  <a:moveTo>
                    <a:pt x="437" y="237"/>
                  </a:moveTo>
                  <a:cubicBezTo>
                    <a:pt x="435" y="239"/>
                    <a:pt x="434" y="239"/>
                    <a:pt x="434" y="238"/>
                  </a:cubicBezTo>
                  <a:cubicBezTo>
                    <a:pt x="434" y="236"/>
                    <a:pt x="437" y="234"/>
                    <a:pt x="438" y="235"/>
                  </a:cubicBezTo>
                  <a:cubicBezTo>
                    <a:pt x="439" y="236"/>
                    <a:pt x="439" y="236"/>
                    <a:pt x="437" y="237"/>
                  </a:cubicBezTo>
                  <a:close/>
                  <a:moveTo>
                    <a:pt x="440" y="229"/>
                  </a:moveTo>
                  <a:cubicBezTo>
                    <a:pt x="438" y="230"/>
                    <a:pt x="437" y="230"/>
                    <a:pt x="436" y="228"/>
                  </a:cubicBezTo>
                  <a:cubicBezTo>
                    <a:pt x="435" y="227"/>
                    <a:pt x="435" y="227"/>
                    <a:pt x="437" y="226"/>
                  </a:cubicBezTo>
                  <a:cubicBezTo>
                    <a:pt x="438" y="225"/>
                    <a:pt x="439" y="225"/>
                    <a:pt x="440" y="226"/>
                  </a:cubicBezTo>
                  <a:cubicBezTo>
                    <a:pt x="441" y="228"/>
                    <a:pt x="441" y="228"/>
                    <a:pt x="440" y="229"/>
                  </a:cubicBezTo>
                  <a:close/>
                  <a:moveTo>
                    <a:pt x="395" y="595"/>
                  </a:moveTo>
                  <a:cubicBezTo>
                    <a:pt x="394" y="596"/>
                    <a:pt x="392" y="596"/>
                    <a:pt x="392" y="597"/>
                  </a:cubicBezTo>
                  <a:cubicBezTo>
                    <a:pt x="391" y="597"/>
                    <a:pt x="391" y="596"/>
                    <a:pt x="391" y="596"/>
                  </a:cubicBezTo>
                  <a:cubicBezTo>
                    <a:pt x="391" y="594"/>
                    <a:pt x="394" y="591"/>
                    <a:pt x="396" y="591"/>
                  </a:cubicBezTo>
                  <a:cubicBezTo>
                    <a:pt x="399" y="591"/>
                    <a:pt x="398" y="593"/>
                    <a:pt x="395" y="595"/>
                  </a:cubicBezTo>
                  <a:close/>
                  <a:moveTo>
                    <a:pt x="406" y="588"/>
                  </a:moveTo>
                  <a:cubicBezTo>
                    <a:pt x="407" y="586"/>
                    <a:pt x="409" y="587"/>
                    <a:pt x="412" y="590"/>
                  </a:cubicBezTo>
                  <a:cubicBezTo>
                    <a:pt x="413" y="592"/>
                    <a:pt x="414" y="593"/>
                    <a:pt x="414" y="594"/>
                  </a:cubicBezTo>
                  <a:cubicBezTo>
                    <a:pt x="414" y="595"/>
                    <a:pt x="412" y="596"/>
                    <a:pt x="410" y="597"/>
                  </a:cubicBezTo>
                  <a:cubicBezTo>
                    <a:pt x="407" y="599"/>
                    <a:pt x="405" y="600"/>
                    <a:pt x="405" y="600"/>
                  </a:cubicBezTo>
                  <a:cubicBezTo>
                    <a:pt x="404" y="600"/>
                    <a:pt x="405" y="589"/>
                    <a:pt x="406" y="588"/>
                  </a:cubicBezTo>
                  <a:close/>
                  <a:moveTo>
                    <a:pt x="403" y="594"/>
                  </a:moveTo>
                  <a:cubicBezTo>
                    <a:pt x="403" y="594"/>
                    <a:pt x="404" y="595"/>
                    <a:pt x="404" y="596"/>
                  </a:cubicBezTo>
                  <a:cubicBezTo>
                    <a:pt x="404" y="599"/>
                    <a:pt x="401" y="601"/>
                    <a:pt x="401" y="599"/>
                  </a:cubicBezTo>
                  <a:cubicBezTo>
                    <a:pt x="400" y="598"/>
                    <a:pt x="401" y="594"/>
                    <a:pt x="403" y="594"/>
                  </a:cubicBezTo>
                  <a:close/>
                  <a:moveTo>
                    <a:pt x="410" y="604"/>
                  </a:moveTo>
                  <a:cubicBezTo>
                    <a:pt x="400" y="610"/>
                    <a:pt x="395" y="613"/>
                    <a:pt x="382" y="622"/>
                  </a:cubicBezTo>
                  <a:cubicBezTo>
                    <a:pt x="378" y="624"/>
                    <a:pt x="375" y="627"/>
                    <a:pt x="374" y="627"/>
                  </a:cubicBezTo>
                  <a:cubicBezTo>
                    <a:pt x="373" y="627"/>
                    <a:pt x="376" y="624"/>
                    <a:pt x="386" y="616"/>
                  </a:cubicBezTo>
                  <a:cubicBezTo>
                    <a:pt x="403" y="603"/>
                    <a:pt x="416" y="595"/>
                    <a:pt x="418" y="596"/>
                  </a:cubicBezTo>
                  <a:cubicBezTo>
                    <a:pt x="419" y="596"/>
                    <a:pt x="420" y="597"/>
                    <a:pt x="420" y="597"/>
                  </a:cubicBezTo>
                  <a:cubicBezTo>
                    <a:pt x="420" y="598"/>
                    <a:pt x="416" y="601"/>
                    <a:pt x="410" y="604"/>
                  </a:cubicBezTo>
                  <a:close/>
                  <a:moveTo>
                    <a:pt x="342" y="633"/>
                  </a:moveTo>
                  <a:cubicBezTo>
                    <a:pt x="344" y="631"/>
                    <a:pt x="347" y="631"/>
                    <a:pt x="347" y="632"/>
                  </a:cubicBezTo>
                  <a:cubicBezTo>
                    <a:pt x="347" y="633"/>
                    <a:pt x="346" y="634"/>
                    <a:pt x="345" y="634"/>
                  </a:cubicBezTo>
                  <a:cubicBezTo>
                    <a:pt x="341" y="635"/>
                    <a:pt x="340" y="635"/>
                    <a:pt x="342" y="633"/>
                  </a:cubicBezTo>
                  <a:close/>
                  <a:moveTo>
                    <a:pt x="337" y="634"/>
                  </a:moveTo>
                  <a:cubicBezTo>
                    <a:pt x="335" y="635"/>
                    <a:pt x="335" y="634"/>
                    <a:pt x="335" y="633"/>
                  </a:cubicBezTo>
                  <a:cubicBezTo>
                    <a:pt x="336" y="633"/>
                    <a:pt x="337" y="633"/>
                    <a:pt x="338" y="633"/>
                  </a:cubicBezTo>
                  <a:cubicBezTo>
                    <a:pt x="340" y="634"/>
                    <a:pt x="340" y="634"/>
                    <a:pt x="337" y="634"/>
                  </a:cubicBezTo>
                  <a:close/>
                  <a:moveTo>
                    <a:pt x="336" y="626"/>
                  </a:moveTo>
                  <a:cubicBezTo>
                    <a:pt x="339" y="626"/>
                    <a:pt x="341" y="629"/>
                    <a:pt x="339" y="630"/>
                  </a:cubicBezTo>
                  <a:cubicBezTo>
                    <a:pt x="337" y="631"/>
                    <a:pt x="336" y="631"/>
                    <a:pt x="335" y="630"/>
                  </a:cubicBezTo>
                  <a:cubicBezTo>
                    <a:pt x="332" y="628"/>
                    <a:pt x="333" y="626"/>
                    <a:pt x="336" y="626"/>
                  </a:cubicBezTo>
                  <a:close/>
                  <a:moveTo>
                    <a:pt x="333" y="552"/>
                  </a:moveTo>
                  <a:cubicBezTo>
                    <a:pt x="334" y="552"/>
                    <a:pt x="334" y="552"/>
                    <a:pt x="334" y="552"/>
                  </a:cubicBezTo>
                  <a:cubicBezTo>
                    <a:pt x="334" y="553"/>
                    <a:pt x="334" y="553"/>
                    <a:pt x="333" y="553"/>
                  </a:cubicBezTo>
                  <a:cubicBezTo>
                    <a:pt x="333" y="554"/>
                    <a:pt x="332" y="554"/>
                    <a:pt x="332" y="553"/>
                  </a:cubicBezTo>
                  <a:cubicBezTo>
                    <a:pt x="332" y="552"/>
                    <a:pt x="333" y="552"/>
                    <a:pt x="333" y="552"/>
                  </a:cubicBezTo>
                  <a:close/>
                  <a:moveTo>
                    <a:pt x="312" y="544"/>
                  </a:moveTo>
                  <a:cubicBezTo>
                    <a:pt x="313" y="537"/>
                    <a:pt x="315" y="535"/>
                    <a:pt x="318" y="535"/>
                  </a:cubicBezTo>
                  <a:cubicBezTo>
                    <a:pt x="320" y="535"/>
                    <a:pt x="321" y="536"/>
                    <a:pt x="323" y="538"/>
                  </a:cubicBezTo>
                  <a:cubicBezTo>
                    <a:pt x="324" y="540"/>
                    <a:pt x="326" y="541"/>
                    <a:pt x="326" y="541"/>
                  </a:cubicBezTo>
                  <a:cubicBezTo>
                    <a:pt x="328" y="541"/>
                    <a:pt x="328" y="540"/>
                    <a:pt x="326" y="538"/>
                  </a:cubicBezTo>
                  <a:cubicBezTo>
                    <a:pt x="324" y="535"/>
                    <a:pt x="324" y="532"/>
                    <a:pt x="326" y="531"/>
                  </a:cubicBezTo>
                  <a:cubicBezTo>
                    <a:pt x="328" y="530"/>
                    <a:pt x="330" y="532"/>
                    <a:pt x="331" y="537"/>
                  </a:cubicBezTo>
                  <a:cubicBezTo>
                    <a:pt x="333" y="542"/>
                    <a:pt x="332" y="543"/>
                    <a:pt x="328" y="543"/>
                  </a:cubicBezTo>
                  <a:cubicBezTo>
                    <a:pt x="326" y="543"/>
                    <a:pt x="324" y="544"/>
                    <a:pt x="323" y="544"/>
                  </a:cubicBezTo>
                  <a:cubicBezTo>
                    <a:pt x="322" y="545"/>
                    <a:pt x="319" y="545"/>
                    <a:pt x="316" y="546"/>
                  </a:cubicBezTo>
                  <a:cubicBezTo>
                    <a:pt x="311" y="547"/>
                    <a:pt x="311" y="547"/>
                    <a:pt x="311" y="547"/>
                  </a:cubicBezTo>
                  <a:lnTo>
                    <a:pt x="312" y="544"/>
                  </a:lnTo>
                  <a:close/>
                  <a:moveTo>
                    <a:pt x="306" y="550"/>
                  </a:moveTo>
                  <a:cubicBezTo>
                    <a:pt x="305" y="552"/>
                    <a:pt x="304" y="551"/>
                    <a:pt x="305" y="548"/>
                  </a:cubicBezTo>
                  <a:cubicBezTo>
                    <a:pt x="306" y="546"/>
                    <a:pt x="307" y="546"/>
                    <a:pt x="307" y="547"/>
                  </a:cubicBezTo>
                  <a:cubicBezTo>
                    <a:pt x="307" y="548"/>
                    <a:pt x="307" y="549"/>
                    <a:pt x="306" y="550"/>
                  </a:cubicBezTo>
                  <a:close/>
                  <a:moveTo>
                    <a:pt x="304" y="542"/>
                  </a:moveTo>
                  <a:cubicBezTo>
                    <a:pt x="304" y="541"/>
                    <a:pt x="306" y="541"/>
                    <a:pt x="307" y="541"/>
                  </a:cubicBezTo>
                  <a:cubicBezTo>
                    <a:pt x="308" y="541"/>
                    <a:pt x="309" y="541"/>
                    <a:pt x="309" y="542"/>
                  </a:cubicBezTo>
                  <a:cubicBezTo>
                    <a:pt x="309" y="542"/>
                    <a:pt x="308" y="543"/>
                    <a:pt x="306" y="543"/>
                  </a:cubicBezTo>
                  <a:cubicBezTo>
                    <a:pt x="305" y="543"/>
                    <a:pt x="304" y="542"/>
                    <a:pt x="304" y="542"/>
                  </a:cubicBezTo>
                  <a:close/>
                  <a:moveTo>
                    <a:pt x="202" y="657"/>
                  </a:moveTo>
                  <a:cubicBezTo>
                    <a:pt x="201" y="657"/>
                    <a:pt x="183" y="658"/>
                    <a:pt x="163" y="658"/>
                  </a:cubicBezTo>
                  <a:cubicBezTo>
                    <a:pt x="135" y="659"/>
                    <a:pt x="126" y="659"/>
                    <a:pt x="127" y="658"/>
                  </a:cubicBezTo>
                  <a:cubicBezTo>
                    <a:pt x="129" y="656"/>
                    <a:pt x="146" y="654"/>
                    <a:pt x="161" y="654"/>
                  </a:cubicBezTo>
                  <a:cubicBezTo>
                    <a:pt x="176" y="654"/>
                    <a:pt x="203" y="655"/>
                    <a:pt x="203" y="656"/>
                  </a:cubicBezTo>
                  <a:cubicBezTo>
                    <a:pt x="203" y="657"/>
                    <a:pt x="203" y="657"/>
                    <a:pt x="202" y="657"/>
                  </a:cubicBezTo>
                  <a:close/>
                  <a:moveTo>
                    <a:pt x="320" y="629"/>
                  </a:moveTo>
                  <a:cubicBezTo>
                    <a:pt x="321" y="629"/>
                    <a:pt x="322" y="629"/>
                    <a:pt x="322" y="629"/>
                  </a:cubicBezTo>
                  <a:cubicBezTo>
                    <a:pt x="321" y="630"/>
                    <a:pt x="310" y="630"/>
                    <a:pt x="310" y="630"/>
                  </a:cubicBezTo>
                  <a:cubicBezTo>
                    <a:pt x="310" y="629"/>
                    <a:pt x="311" y="629"/>
                    <a:pt x="314" y="628"/>
                  </a:cubicBezTo>
                  <a:cubicBezTo>
                    <a:pt x="316" y="628"/>
                    <a:pt x="317" y="628"/>
                    <a:pt x="317" y="628"/>
                  </a:cubicBezTo>
                  <a:cubicBezTo>
                    <a:pt x="317" y="628"/>
                    <a:pt x="319" y="629"/>
                    <a:pt x="320" y="629"/>
                  </a:cubicBezTo>
                  <a:close/>
                  <a:moveTo>
                    <a:pt x="309" y="620"/>
                  </a:moveTo>
                  <a:cubicBezTo>
                    <a:pt x="309" y="620"/>
                    <a:pt x="309" y="619"/>
                    <a:pt x="310" y="619"/>
                  </a:cubicBezTo>
                  <a:cubicBezTo>
                    <a:pt x="313" y="618"/>
                    <a:pt x="313" y="618"/>
                    <a:pt x="312" y="620"/>
                  </a:cubicBezTo>
                  <a:cubicBezTo>
                    <a:pt x="310" y="621"/>
                    <a:pt x="309" y="622"/>
                    <a:pt x="309" y="620"/>
                  </a:cubicBezTo>
                  <a:close/>
                  <a:moveTo>
                    <a:pt x="323" y="611"/>
                  </a:moveTo>
                  <a:cubicBezTo>
                    <a:pt x="319" y="614"/>
                    <a:pt x="316" y="614"/>
                    <a:pt x="319" y="612"/>
                  </a:cubicBezTo>
                  <a:cubicBezTo>
                    <a:pt x="321" y="609"/>
                    <a:pt x="326" y="606"/>
                    <a:pt x="326" y="608"/>
                  </a:cubicBezTo>
                  <a:cubicBezTo>
                    <a:pt x="326" y="608"/>
                    <a:pt x="325" y="610"/>
                    <a:pt x="323" y="611"/>
                  </a:cubicBezTo>
                  <a:close/>
                  <a:moveTo>
                    <a:pt x="341" y="603"/>
                  </a:moveTo>
                  <a:cubicBezTo>
                    <a:pt x="336" y="606"/>
                    <a:pt x="335" y="604"/>
                    <a:pt x="341" y="600"/>
                  </a:cubicBezTo>
                  <a:cubicBezTo>
                    <a:pt x="343" y="597"/>
                    <a:pt x="345" y="595"/>
                    <a:pt x="345" y="595"/>
                  </a:cubicBezTo>
                  <a:cubicBezTo>
                    <a:pt x="344" y="594"/>
                    <a:pt x="343" y="595"/>
                    <a:pt x="341" y="596"/>
                  </a:cubicBezTo>
                  <a:cubicBezTo>
                    <a:pt x="340" y="598"/>
                    <a:pt x="337" y="600"/>
                    <a:pt x="334" y="602"/>
                  </a:cubicBezTo>
                  <a:cubicBezTo>
                    <a:pt x="327" y="608"/>
                    <a:pt x="325" y="607"/>
                    <a:pt x="332" y="601"/>
                  </a:cubicBezTo>
                  <a:cubicBezTo>
                    <a:pt x="338" y="595"/>
                    <a:pt x="343" y="592"/>
                    <a:pt x="345" y="593"/>
                  </a:cubicBezTo>
                  <a:cubicBezTo>
                    <a:pt x="345" y="594"/>
                    <a:pt x="346" y="594"/>
                    <a:pt x="348" y="594"/>
                  </a:cubicBezTo>
                  <a:cubicBezTo>
                    <a:pt x="353" y="594"/>
                    <a:pt x="350" y="597"/>
                    <a:pt x="341" y="603"/>
                  </a:cubicBezTo>
                  <a:close/>
                  <a:moveTo>
                    <a:pt x="259" y="584"/>
                  </a:moveTo>
                  <a:cubicBezTo>
                    <a:pt x="257" y="585"/>
                    <a:pt x="256" y="586"/>
                    <a:pt x="256" y="586"/>
                  </a:cubicBezTo>
                  <a:cubicBezTo>
                    <a:pt x="256" y="585"/>
                    <a:pt x="262" y="581"/>
                    <a:pt x="262" y="581"/>
                  </a:cubicBezTo>
                  <a:cubicBezTo>
                    <a:pt x="262" y="582"/>
                    <a:pt x="261" y="583"/>
                    <a:pt x="259" y="584"/>
                  </a:cubicBezTo>
                  <a:close/>
                  <a:moveTo>
                    <a:pt x="260" y="590"/>
                  </a:moveTo>
                  <a:cubicBezTo>
                    <a:pt x="260" y="591"/>
                    <a:pt x="259" y="591"/>
                    <a:pt x="258" y="592"/>
                  </a:cubicBezTo>
                  <a:cubicBezTo>
                    <a:pt x="257" y="592"/>
                    <a:pt x="256" y="593"/>
                    <a:pt x="256" y="592"/>
                  </a:cubicBezTo>
                  <a:cubicBezTo>
                    <a:pt x="256" y="592"/>
                    <a:pt x="257" y="591"/>
                    <a:pt x="258" y="591"/>
                  </a:cubicBezTo>
                  <a:cubicBezTo>
                    <a:pt x="259" y="590"/>
                    <a:pt x="260" y="590"/>
                    <a:pt x="260" y="590"/>
                  </a:cubicBezTo>
                  <a:close/>
                  <a:moveTo>
                    <a:pt x="261" y="570"/>
                  </a:moveTo>
                  <a:cubicBezTo>
                    <a:pt x="258" y="572"/>
                    <a:pt x="256" y="573"/>
                    <a:pt x="256" y="573"/>
                  </a:cubicBezTo>
                  <a:cubicBezTo>
                    <a:pt x="255" y="574"/>
                    <a:pt x="250" y="568"/>
                    <a:pt x="250" y="567"/>
                  </a:cubicBezTo>
                  <a:cubicBezTo>
                    <a:pt x="250" y="566"/>
                    <a:pt x="251" y="565"/>
                    <a:pt x="252" y="564"/>
                  </a:cubicBezTo>
                  <a:cubicBezTo>
                    <a:pt x="254" y="563"/>
                    <a:pt x="255" y="563"/>
                    <a:pt x="260" y="564"/>
                  </a:cubicBezTo>
                  <a:cubicBezTo>
                    <a:pt x="264" y="565"/>
                    <a:pt x="266" y="566"/>
                    <a:pt x="266" y="567"/>
                  </a:cubicBezTo>
                  <a:cubicBezTo>
                    <a:pt x="266" y="567"/>
                    <a:pt x="264" y="569"/>
                    <a:pt x="261" y="570"/>
                  </a:cubicBezTo>
                  <a:close/>
                  <a:moveTo>
                    <a:pt x="263" y="560"/>
                  </a:moveTo>
                  <a:cubicBezTo>
                    <a:pt x="264" y="559"/>
                    <a:pt x="265" y="558"/>
                    <a:pt x="265" y="557"/>
                  </a:cubicBezTo>
                  <a:cubicBezTo>
                    <a:pt x="266" y="553"/>
                    <a:pt x="269" y="554"/>
                    <a:pt x="269" y="557"/>
                  </a:cubicBezTo>
                  <a:cubicBezTo>
                    <a:pt x="269" y="559"/>
                    <a:pt x="270" y="561"/>
                    <a:pt x="270" y="562"/>
                  </a:cubicBezTo>
                  <a:cubicBezTo>
                    <a:pt x="271" y="564"/>
                    <a:pt x="269" y="564"/>
                    <a:pt x="265" y="563"/>
                  </a:cubicBezTo>
                  <a:cubicBezTo>
                    <a:pt x="262" y="562"/>
                    <a:pt x="262" y="561"/>
                    <a:pt x="263" y="560"/>
                  </a:cubicBezTo>
                  <a:close/>
                  <a:moveTo>
                    <a:pt x="269" y="576"/>
                  </a:moveTo>
                  <a:cubicBezTo>
                    <a:pt x="271" y="575"/>
                    <a:pt x="273" y="572"/>
                    <a:pt x="273" y="572"/>
                  </a:cubicBezTo>
                  <a:cubicBezTo>
                    <a:pt x="273" y="569"/>
                    <a:pt x="276" y="567"/>
                    <a:pt x="279" y="566"/>
                  </a:cubicBezTo>
                  <a:cubicBezTo>
                    <a:pt x="284" y="565"/>
                    <a:pt x="284" y="567"/>
                    <a:pt x="278" y="572"/>
                  </a:cubicBezTo>
                  <a:cubicBezTo>
                    <a:pt x="272" y="576"/>
                    <a:pt x="264" y="581"/>
                    <a:pt x="264" y="580"/>
                  </a:cubicBezTo>
                  <a:cubicBezTo>
                    <a:pt x="264" y="580"/>
                    <a:pt x="266" y="578"/>
                    <a:pt x="269" y="576"/>
                  </a:cubicBezTo>
                  <a:close/>
                  <a:moveTo>
                    <a:pt x="273" y="582"/>
                  </a:moveTo>
                  <a:cubicBezTo>
                    <a:pt x="283" y="576"/>
                    <a:pt x="284" y="575"/>
                    <a:pt x="286" y="576"/>
                  </a:cubicBezTo>
                  <a:cubicBezTo>
                    <a:pt x="286" y="576"/>
                    <a:pt x="286" y="576"/>
                    <a:pt x="285" y="577"/>
                  </a:cubicBezTo>
                  <a:cubicBezTo>
                    <a:pt x="284" y="577"/>
                    <a:pt x="282" y="579"/>
                    <a:pt x="280" y="580"/>
                  </a:cubicBezTo>
                  <a:cubicBezTo>
                    <a:pt x="271" y="585"/>
                    <a:pt x="265" y="588"/>
                    <a:pt x="265" y="587"/>
                  </a:cubicBezTo>
                  <a:cubicBezTo>
                    <a:pt x="265" y="587"/>
                    <a:pt x="269" y="584"/>
                    <a:pt x="273" y="582"/>
                  </a:cubicBezTo>
                  <a:close/>
                  <a:moveTo>
                    <a:pt x="284" y="573"/>
                  </a:moveTo>
                  <a:cubicBezTo>
                    <a:pt x="278" y="576"/>
                    <a:pt x="277" y="576"/>
                    <a:pt x="281" y="572"/>
                  </a:cubicBezTo>
                  <a:cubicBezTo>
                    <a:pt x="285" y="568"/>
                    <a:pt x="287" y="567"/>
                    <a:pt x="289" y="569"/>
                  </a:cubicBezTo>
                  <a:cubicBezTo>
                    <a:pt x="291" y="570"/>
                    <a:pt x="291" y="571"/>
                    <a:pt x="289" y="571"/>
                  </a:cubicBezTo>
                  <a:cubicBezTo>
                    <a:pt x="288" y="571"/>
                    <a:pt x="286" y="572"/>
                    <a:pt x="284" y="573"/>
                  </a:cubicBezTo>
                  <a:close/>
                  <a:moveTo>
                    <a:pt x="284" y="552"/>
                  </a:moveTo>
                  <a:cubicBezTo>
                    <a:pt x="284" y="557"/>
                    <a:pt x="284" y="558"/>
                    <a:pt x="287" y="558"/>
                  </a:cubicBezTo>
                  <a:cubicBezTo>
                    <a:pt x="289" y="558"/>
                    <a:pt x="289" y="558"/>
                    <a:pt x="289" y="562"/>
                  </a:cubicBezTo>
                  <a:cubicBezTo>
                    <a:pt x="289" y="565"/>
                    <a:pt x="288" y="566"/>
                    <a:pt x="285" y="565"/>
                  </a:cubicBezTo>
                  <a:cubicBezTo>
                    <a:pt x="284" y="564"/>
                    <a:pt x="281" y="564"/>
                    <a:pt x="279" y="564"/>
                  </a:cubicBezTo>
                  <a:cubicBezTo>
                    <a:pt x="275" y="564"/>
                    <a:pt x="274" y="563"/>
                    <a:pt x="276" y="561"/>
                  </a:cubicBezTo>
                  <a:cubicBezTo>
                    <a:pt x="276" y="561"/>
                    <a:pt x="277" y="560"/>
                    <a:pt x="277" y="559"/>
                  </a:cubicBezTo>
                  <a:cubicBezTo>
                    <a:pt x="277" y="558"/>
                    <a:pt x="276" y="558"/>
                    <a:pt x="274" y="559"/>
                  </a:cubicBezTo>
                  <a:cubicBezTo>
                    <a:pt x="272" y="559"/>
                    <a:pt x="272" y="559"/>
                    <a:pt x="271" y="557"/>
                  </a:cubicBezTo>
                  <a:cubicBezTo>
                    <a:pt x="270" y="553"/>
                    <a:pt x="272" y="551"/>
                    <a:pt x="276" y="549"/>
                  </a:cubicBezTo>
                  <a:cubicBezTo>
                    <a:pt x="278" y="549"/>
                    <a:pt x="280" y="548"/>
                    <a:pt x="280" y="547"/>
                  </a:cubicBezTo>
                  <a:cubicBezTo>
                    <a:pt x="280" y="547"/>
                    <a:pt x="280" y="547"/>
                    <a:pt x="281" y="547"/>
                  </a:cubicBezTo>
                  <a:cubicBezTo>
                    <a:pt x="283" y="547"/>
                    <a:pt x="283" y="547"/>
                    <a:pt x="284" y="552"/>
                  </a:cubicBezTo>
                  <a:close/>
                  <a:moveTo>
                    <a:pt x="282" y="536"/>
                  </a:moveTo>
                  <a:cubicBezTo>
                    <a:pt x="282" y="536"/>
                    <a:pt x="282" y="537"/>
                    <a:pt x="282" y="538"/>
                  </a:cubicBezTo>
                  <a:cubicBezTo>
                    <a:pt x="281" y="539"/>
                    <a:pt x="279" y="539"/>
                    <a:pt x="278" y="538"/>
                  </a:cubicBezTo>
                  <a:cubicBezTo>
                    <a:pt x="277" y="537"/>
                    <a:pt x="280" y="535"/>
                    <a:pt x="282" y="536"/>
                  </a:cubicBezTo>
                  <a:close/>
                  <a:moveTo>
                    <a:pt x="268" y="542"/>
                  </a:moveTo>
                  <a:cubicBezTo>
                    <a:pt x="270" y="540"/>
                    <a:pt x="279" y="541"/>
                    <a:pt x="278" y="542"/>
                  </a:cubicBezTo>
                  <a:cubicBezTo>
                    <a:pt x="278" y="542"/>
                    <a:pt x="277" y="544"/>
                    <a:pt x="275" y="545"/>
                  </a:cubicBezTo>
                  <a:cubicBezTo>
                    <a:pt x="272" y="546"/>
                    <a:pt x="272" y="546"/>
                    <a:pt x="270" y="544"/>
                  </a:cubicBezTo>
                  <a:cubicBezTo>
                    <a:pt x="267" y="543"/>
                    <a:pt x="267" y="542"/>
                    <a:pt x="268" y="542"/>
                  </a:cubicBezTo>
                  <a:close/>
                  <a:moveTo>
                    <a:pt x="268" y="545"/>
                  </a:moveTo>
                  <a:cubicBezTo>
                    <a:pt x="270" y="547"/>
                    <a:pt x="268" y="548"/>
                    <a:pt x="261" y="551"/>
                  </a:cubicBezTo>
                  <a:cubicBezTo>
                    <a:pt x="253" y="555"/>
                    <a:pt x="253" y="555"/>
                    <a:pt x="253" y="553"/>
                  </a:cubicBezTo>
                  <a:cubicBezTo>
                    <a:pt x="254" y="552"/>
                    <a:pt x="256" y="551"/>
                    <a:pt x="258" y="550"/>
                  </a:cubicBezTo>
                  <a:cubicBezTo>
                    <a:pt x="260" y="549"/>
                    <a:pt x="263" y="547"/>
                    <a:pt x="265" y="546"/>
                  </a:cubicBezTo>
                  <a:cubicBezTo>
                    <a:pt x="266" y="545"/>
                    <a:pt x="267" y="545"/>
                    <a:pt x="268" y="545"/>
                  </a:cubicBezTo>
                  <a:close/>
                  <a:moveTo>
                    <a:pt x="262" y="543"/>
                  </a:moveTo>
                  <a:cubicBezTo>
                    <a:pt x="267" y="543"/>
                    <a:pt x="266" y="544"/>
                    <a:pt x="259" y="546"/>
                  </a:cubicBezTo>
                  <a:cubicBezTo>
                    <a:pt x="252" y="549"/>
                    <a:pt x="252" y="549"/>
                    <a:pt x="252" y="548"/>
                  </a:cubicBezTo>
                  <a:cubicBezTo>
                    <a:pt x="252" y="546"/>
                    <a:pt x="259" y="543"/>
                    <a:pt x="262" y="543"/>
                  </a:cubicBezTo>
                  <a:close/>
                  <a:moveTo>
                    <a:pt x="251" y="543"/>
                  </a:moveTo>
                  <a:cubicBezTo>
                    <a:pt x="254" y="543"/>
                    <a:pt x="254" y="543"/>
                    <a:pt x="254" y="543"/>
                  </a:cubicBezTo>
                  <a:cubicBezTo>
                    <a:pt x="250" y="547"/>
                    <a:pt x="250" y="547"/>
                    <a:pt x="250" y="547"/>
                  </a:cubicBezTo>
                  <a:cubicBezTo>
                    <a:pt x="246" y="551"/>
                    <a:pt x="245" y="551"/>
                    <a:pt x="245" y="547"/>
                  </a:cubicBezTo>
                  <a:cubicBezTo>
                    <a:pt x="245" y="544"/>
                    <a:pt x="247" y="543"/>
                    <a:pt x="251" y="543"/>
                  </a:cubicBezTo>
                  <a:close/>
                  <a:moveTo>
                    <a:pt x="244" y="569"/>
                  </a:moveTo>
                  <a:cubicBezTo>
                    <a:pt x="246" y="569"/>
                    <a:pt x="247" y="569"/>
                    <a:pt x="249" y="570"/>
                  </a:cubicBezTo>
                  <a:cubicBezTo>
                    <a:pt x="252" y="573"/>
                    <a:pt x="251" y="575"/>
                    <a:pt x="248" y="577"/>
                  </a:cubicBezTo>
                  <a:cubicBezTo>
                    <a:pt x="244" y="580"/>
                    <a:pt x="243" y="580"/>
                    <a:pt x="241" y="576"/>
                  </a:cubicBezTo>
                  <a:cubicBezTo>
                    <a:pt x="240" y="573"/>
                    <a:pt x="241" y="571"/>
                    <a:pt x="244" y="569"/>
                  </a:cubicBezTo>
                  <a:close/>
                  <a:moveTo>
                    <a:pt x="236" y="577"/>
                  </a:moveTo>
                  <a:cubicBezTo>
                    <a:pt x="238" y="576"/>
                    <a:pt x="239" y="577"/>
                    <a:pt x="238" y="578"/>
                  </a:cubicBezTo>
                  <a:cubicBezTo>
                    <a:pt x="238" y="579"/>
                    <a:pt x="237" y="580"/>
                    <a:pt x="236" y="580"/>
                  </a:cubicBezTo>
                  <a:cubicBezTo>
                    <a:pt x="234" y="581"/>
                    <a:pt x="234" y="580"/>
                    <a:pt x="234" y="579"/>
                  </a:cubicBezTo>
                  <a:cubicBezTo>
                    <a:pt x="234" y="578"/>
                    <a:pt x="235" y="577"/>
                    <a:pt x="236" y="577"/>
                  </a:cubicBezTo>
                  <a:close/>
                  <a:moveTo>
                    <a:pt x="234" y="481"/>
                  </a:moveTo>
                  <a:cubicBezTo>
                    <a:pt x="234" y="482"/>
                    <a:pt x="233" y="483"/>
                    <a:pt x="233" y="483"/>
                  </a:cubicBezTo>
                  <a:cubicBezTo>
                    <a:pt x="232" y="483"/>
                    <a:pt x="232" y="467"/>
                    <a:pt x="233" y="464"/>
                  </a:cubicBezTo>
                  <a:cubicBezTo>
                    <a:pt x="233" y="463"/>
                    <a:pt x="233" y="463"/>
                    <a:pt x="234" y="463"/>
                  </a:cubicBezTo>
                  <a:cubicBezTo>
                    <a:pt x="235" y="463"/>
                    <a:pt x="235" y="478"/>
                    <a:pt x="234" y="481"/>
                  </a:cubicBezTo>
                  <a:close/>
                  <a:moveTo>
                    <a:pt x="218" y="46"/>
                  </a:moveTo>
                  <a:cubicBezTo>
                    <a:pt x="224" y="49"/>
                    <a:pt x="230" y="51"/>
                    <a:pt x="230" y="52"/>
                  </a:cubicBezTo>
                  <a:cubicBezTo>
                    <a:pt x="231" y="52"/>
                    <a:pt x="231" y="53"/>
                    <a:pt x="231" y="54"/>
                  </a:cubicBezTo>
                  <a:cubicBezTo>
                    <a:pt x="231" y="55"/>
                    <a:pt x="230" y="55"/>
                    <a:pt x="230" y="55"/>
                  </a:cubicBezTo>
                  <a:cubicBezTo>
                    <a:pt x="226" y="55"/>
                    <a:pt x="204" y="43"/>
                    <a:pt x="203" y="41"/>
                  </a:cubicBezTo>
                  <a:cubicBezTo>
                    <a:pt x="201" y="39"/>
                    <a:pt x="208" y="41"/>
                    <a:pt x="218" y="46"/>
                  </a:cubicBezTo>
                  <a:close/>
                  <a:moveTo>
                    <a:pt x="229" y="61"/>
                  </a:moveTo>
                  <a:cubicBezTo>
                    <a:pt x="226" y="61"/>
                    <a:pt x="223" y="60"/>
                    <a:pt x="222" y="58"/>
                  </a:cubicBezTo>
                  <a:cubicBezTo>
                    <a:pt x="222" y="57"/>
                    <a:pt x="222" y="57"/>
                    <a:pt x="223" y="58"/>
                  </a:cubicBezTo>
                  <a:cubicBezTo>
                    <a:pt x="224" y="58"/>
                    <a:pt x="225" y="58"/>
                    <a:pt x="226" y="58"/>
                  </a:cubicBezTo>
                  <a:cubicBezTo>
                    <a:pt x="227" y="58"/>
                    <a:pt x="228" y="59"/>
                    <a:pt x="229" y="60"/>
                  </a:cubicBezTo>
                  <a:cubicBezTo>
                    <a:pt x="231" y="61"/>
                    <a:pt x="231" y="61"/>
                    <a:pt x="229" y="61"/>
                  </a:cubicBezTo>
                  <a:close/>
                  <a:moveTo>
                    <a:pt x="230" y="66"/>
                  </a:moveTo>
                  <a:cubicBezTo>
                    <a:pt x="230" y="67"/>
                    <a:pt x="227" y="67"/>
                    <a:pt x="226" y="66"/>
                  </a:cubicBezTo>
                  <a:cubicBezTo>
                    <a:pt x="226" y="65"/>
                    <a:pt x="224" y="64"/>
                    <a:pt x="221" y="63"/>
                  </a:cubicBezTo>
                  <a:cubicBezTo>
                    <a:pt x="219" y="62"/>
                    <a:pt x="217" y="61"/>
                    <a:pt x="217" y="61"/>
                  </a:cubicBezTo>
                  <a:cubicBezTo>
                    <a:pt x="218" y="60"/>
                    <a:pt x="230" y="66"/>
                    <a:pt x="230" y="66"/>
                  </a:cubicBezTo>
                  <a:close/>
                  <a:moveTo>
                    <a:pt x="213" y="58"/>
                  </a:moveTo>
                  <a:cubicBezTo>
                    <a:pt x="212" y="57"/>
                    <a:pt x="211" y="56"/>
                    <a:pt x="212" y="56"/>
                  </a:cubicBezTo>
                  <a:cubicBezTo>
                    <a:pt x="212" y="56"/>
                    <a:pt x="213" y="57"/>
                    <a:pt x="214" y="58"/>
                  </a:cubicBezTo>
                  <a:cubicBezTo>
                    <a:pt x="216" y="60"/>
                    <a:pt x="215" y="60"/>
                    <a:pt x="213" y="58"/>
                  </a:cubicBezTo>
                  <a:close/>
                  <a:moveTo>
                    <a:pt x="214" y="265"/>
                  </a:moveTo>
                  <a:cubicBezTo>
                    <a:pt x="214" y="271"/>
                    <a:pt x="214" y="271"/>
                    <a:pt x="214" y="271"/>
                  </a:cubicBezTo>
                  <a:cubicBezTo>
                    <a:pt x="210" y="271"/>
                    <a:pt x="210" y="271"/>
                    <a:pt x="210" y="271"/>
                  </a:cubicBezTo>
                  <a:cubicBezTo>
                    <a:pt x="207" y="271"/>
                    <a:pt x="205" y="271"/>
                    <a:pt x="205" y="271"/>
                  </a:cubicBezTo>
                  <a:cubicBezTo>
                    <a:pt x="204" y="271"/>
                    <a:pt x="185" y="271"/>
                    <a:pt x="161" y="271"/>
                  </a:cubicBezTo>
                  <a:cubicBezTo>
                    <a:pt x="130" y="271"/>
                    <a:pt x="119" y="270"/>
                    <a:pt x="125" y="270"/>
                  </a:cubicBezTo>
                  <a:cubicBezTo>
                    <a:pt x="129" y="269"/>
                    <a:pt x="150" y="269"/>
                    <a:pt x="172" y="268"/>
                  </a:cubicBezTo>
                  <a:cubicBezTo>
                    <a:pt x="196" y="268"/>
                    <a:pt x="212" y="268"/>
                    <a:pt x="212" y="267"/>
                  </a:cubicBezTo>
                  <a:cubicBezTo>
                    <a:pt x="211" y="266"/>
                    <a:pt x="211" y="266"/>
                    <a:pt x="174" y="265"/>
                  </a:cubicBezTo>
                  <a:cubicBezTo>
                    <a:pt x="159" y="265"/>
                    <a:pt x="146" y="264"/>
                    <a:pt x="146" y="264"/>
                  </a:cubicBezTo>
                  <a:cubicBezTo>
                    <a:pt x="146" y="264"/>
                    <a:pt x="134" y="263"/>
                    <a:pt x="119" y="263"/>
                  </a:cubicBezTo>
                  <a:cubicBezTo>
                    <a:pt x="98" y="263"/>
                    <a:pt x="92" y="263"/>
                    <a:pt x="93" y="262"/>
                  </a:cubicBezTo>
                  <a:cubicBezTo>
                    <a:pt x="93" y="261"/>
                    <a:pt x="97" y="261"/>
                    <a:pt x="104" y="260"/>
                  </a:cubicBezTo>
                  <a:cubicBezTo>
                    <a:pt x="110" y="260"/>
                    <a:pt x="122" y="259"/>
                    <a:pt x="129" y="258"/>
                  </a:cubicBezTo>
                  <a:cubicBezTo>
                    <a:pt x="147" y="257"/>
                    <a:pt x="188" y="257"/>
                    <a:pt x="199" y="260"/>
                  </a:cubicBezTo>
                  <a:cubicBezTo>
                    <a:pt x="209" y="261"/>
                    <a:pt x="209" y="261"/>
                    <a:pt x="208" y="258"/>
                  </a:cubicBezTo>
                  <a:cubicBezTo>
                    <a:pt x="208" y="256"/>
                    <a:pt x="208" y="256"/>
                    <a:pt x="204" y="255"/>
                  </a:cubicBezTo>
                  <a:cubicBezTo>
                    <a:pt x="201" y="255"/>
                    <a:pt x="201" y="255"/>
                    <a:pt x="203" y="254"/>
                  </a:cubicBezTo>
                  <a:cubicBezTo>
                    <a:pt x="205" y="253"/>
                    <a:pt x="205" y="252"/>
                    <a:pt x="203" y="251"/>
                  </a:cubicBezTo>
                  <a:cubicBezTo>
                    <a:pt x="202" y="251"/>
                    <a:pt x="190" y="250"/>
                    <a:pt x="176" y="250"/>
                  </a:cubicBezTo>
                  <a:cubicBezTo>
                    <a:pt x="150" y="250"/>
                    <a:pt x="137" y="249"/>
                    <a:pt x="121" y="248"/>
                  </a:cubicBezTo>
                  <a:cubicBezTo>
                    <a:pt x="111" y="248"/>
                    <a:pt x="111" y="248"/>
                    <a:pt x="111" y="248"/>
                  </a:cubicBezTo>
                  <a:cubicBezTo>
                    <a:pt x="120" y="247"/>
                    <a:pt x="120" y="247"/>
                    <a:pt x="120" y="247"/>
                  </a:cubicBezTo>
                  <a:cubicBezTo>
                    <a:pt x="125" y="247"/>
                    <a:pt x="132" y="246"/>
                    <a:pt x="137" y="246"/>
                  </a:cubicBezTo>
                  <a:cubicBezTo>
                    <a:pt x="146" y="246"/>
                    <a:pt x="151" y="245"/>
                    <a:pt x="151" y="244"/>
                  </a:cubicBezTo>
                  <a:cubicBezTo>
                    <a:pt x="151" y="243"/>
                    <a:pt x="141" y="243"/>
                    <a:pt x="123" y="244"/>
                  </a:cubicBezTo>
                  <a:cubicBezTo>
                    <a:pt x="95" y="244"/>
                    <a:pt x="91" y="244"/>
                    <a:pt x="94" y="241"/>
                  </a:cubicBezTo>
                  <a:cubicBezTo>
                    <a:pt x="95" y="241"/>
                    <a:pt x="110" y="240"/>
                    <a:pt x="134" y="239"/>
                  </a:cubicBezTo>
                  <a:cubicBezTo>
                    <a:pt x="183" y="238"/>
                    <a:pt x="192" y="238"/>
                    <a:pt x="197" y="240"/>
                  </a:cubicBezTo>
                  <a:cubicBezTo>
                    <a:pt x="201" y="241"/>
                    <a:pt x="206" y="240"/>
                    <a:pt x="206" y="238"/>
                  </a:cubicBezTo>
                  <a:cubicBezTo>
                    <a:pt x="206" y="237"/>
                    <a:pt x="202" y="236"/>
                    <a:pt x="175" y="235"/>
                  </a:cubicBezTo>
                  <a:cubicBezTo>
                    <a:pt x="150" y="234"/>
                    <a:pt x="109" y="235"/>
                    <a:pt x="101" y="236"/>
                  </a:cubicBezTo>
                  <a:cubicBezTo>
                    <a:pt x="98" y="237"/>
                    <a:pt x="96" y="236"/>
                    <a:pt x="95" y="236"/>
                  </a:cubicBezTo>
                  <a:cubicBezTo>
                    <a:pt x="92" y="234"/>
                    <a:pt x="94" y="233"/>
                    <a:pt x="101" y="233"/>
                  </a:cubicBezTo>
                  <a:cubicBezTo>
                    <a:pt x="113" y="232"/>
                    <a:pt x="211" y="233"/>
                    <a:pt x="212" y="234"/>
                  </a:cubicBezTo>
                  <a:cubicBezTo>
                    <a:pt x="212" y="234"/>
                    <a:pt x="212" y="234"/>
                    <a:pt x="212" y="235"/>
                  </a:cubicBezTo>
                  <a:cubicBezTo>
                    <a:pt x="212" y="236"/>
                    <a:pt x="212" y="242"/>
                    <a:pt x="214" y="265"/>
                  </a:cubicBezTo>
                  <a:close/>
                  <a:moveTo>
                    <a:pt x="214" y="223"/>
                  </a:moveTo>
                  <a:cubicBezTo>
                    <a:pt x="215" y="223"/>
                    <a:pt x="215" y="225"/>
                    <a:pt x="216" y="227"/>
                  </a:cubicBezTo>
                  <a:cubicBezTo>
                    <a:pt x="216" y="231"/>
                    <a:pt x="216" y="232"/>
                    <a:pt x="214" y="230"/>
                  </a:cubicBezTo>
                  <a:cubicBezTo>
                    <a:pt x="213" y="228"/>
                    <a:pt x="213" y="223"/>
                    <a:pt x="214" y="223"/>
                  </a:cubicBezTo>
                  <a:close/>
                  <a:moveTo>
                    <a:pt x="94" y="252"/>
                  </a:moveTo>
                  <a:cubicBezTo>
                    <a:pt x="94" y="248"/>
                    <a:pt x="96" y="246"/>
                    <a:pt x="97" y="250"/>
                  </a:cubicBezTo>
                  <a:cubicBezTo>
                    <a:pt x="97" y="250"/>
                    <a:pt x="99" y="251"/>
                    <a:pt x="100" y="251"/>
                  </a:cubicBezTo>
                  <a:cubicBezTo>
                    <a:pt x="102" y="251"/>
                    <a:pt x="103" y="251"/>
                    <a:pt x="103" y="252"/>
                  </a:cubicBezTo>
                  <a:cubicBezTo>
                    <a:pt x="102" y="252"/>
                    <a:pt x="101" y="253"/>
                    <a:pt x="100" y="253"/>
                  </a:cubicBezTo>
                  <a:cubicBezTo>
                    <a:pt x="99" y="253"/>
                    <a:pt x="97" y="254"/>
                    <a:pt x="97" y="255"/>
                  </a:cubicBezTo>
                  <a:cubicBezTo>
                    <a:pt x="95" y="258"/>
                    <a:pt x="93" y="257"/>
                    <a:pt x="94" y="252"/>
                  </a:cubicBezTo>
                  <a:close/>
                  <a:moveTo>
                    <a:pt x="210" y="228"/>
                  </a:moveTo>
                  <a:cubicBezTo>
                    <a:pt x="209" y="227"/>
                    <a:pt x="207" y="227"/>
                    <a:pt x="205" y="227"/>
                  </a:cubicBezTo>
                  <a:cubicBezTo>
                    <a:pt x="200" y="228"/>
                    <a:pt x="161" y="228"/>
                    <a:pt x="132" y="227"/>
                  </a:cubicBezTo>
                  <a:cubicBezTo>
                    <a:pt x="107" y="226"/>
                    <a:pt x="104" y="226"/>
                    <a:pt x="101" y="227"/>
                  </a:cubicBezTo>
                  <a:cubicBezTo>
                    <a:pt x="99" y="228"/>
                    <a:pt x="97" y="229"/>
                    <a:pt x="97" y="229"/>
                  </a:cubicBezTo>
                  <a:cubicBezTo>
                    <a:pt x="94" y="229"/>
                    <a:pt x="94" y="226"/>
                    <a:pt x="96" y="224"/>
                  </a:cubicBezTo>
                  <a:cubicBezTo>
                    <a:pt x="98" y="223"/>
                    <a:pt x="102" y="223"/>
                    <a:pt x="146" y="222"/>
                  </a:cubicBezTo>
                  <a:cubicBezTo>
                    <a:pt x="157" y="222"/>
                    <a:pt x="166" y="221"/>
                    <a:pt x="166" y="221"/>
                  </a:cubicBezTo>
                  <a:cubicBezTo>
                    <a:pt x="166" y="221"/>
                    <a:pt x="156" y="220"/>
                    <a:pt x="144" y="219"/>
                  </a:cubicBezTo>
                  <a:cubicBezTo>
                    <a:pt x="122" y="218"/>
                    <a:pt x="122" y="218"/>
                    <a:pt x="122" y="218"/>
                  </a:cubicBezTo>
                  <a:cubicBezTo>
                    <a:pt x="154" y="219"/>
                    <a:pt x="154" y="219"/>
                    <a:pt x="154" y="219"/>
                  </a:cubicBezTo>
                  <a:cubicBezTo>
                    <a:pt x="172" y="219"/>
                    <a:pt x="190" y="219"/>
                    <a:pt x="196" y="219"/>
                  </a:cubicBezTo>
                  <a:cubicBezTo>
                    <a:pt x="203" y="220"/>
                    <a:pt x="206" y="219"/>
                    <a:pt x="205" y="219"/>
                  </a:cubicBezTo>
                  <a:cubicBezTo>
                    <a:pt x="204" y="218"/>
                    <a:pt x="201" y="217"/>
                    <a:pt x="196" y="217"/>
                  </a:cubicBezTo>
                  <a:cubicBezTo>
                    <a:pt x="192" y="217"/>
                    <a:pt x="194" y="216"/>
                    <a:pt x="201" y="215"/>
                  </a:cubicBezTo>
                  <a:cubicBezTo>
                    <a:pt x="204" y="215"/>
                    <a:pt x="207" y="215"/>
                    <a:pt x="209" y="216"/>
                  </a:cubicBezTo>
                  <a:cubicBezTo>
                    <a:pt x="211" y="217"/>
                    <a:pt x="211" y="217"/>
                    <a:pt x="211" y="223"/>
                  </a:cubicBezTo>
                  <a:cubicBezTo>
                    <a:pt x="211" y="228"/>
                    <a:pt x="211" y="228"/>
                    <a:pt x="210" y="228"/>
                  </a:cubicBezTo>
                  <a:close/>
                  <a:moveTo>
                    <a:pt x="97" y="216"/>
                  </a:moveTo>
                  <a:cubicBezTo>
                    <a:pt x="98" y="216"/>
                    <a:pt x="99" y="217"/>
                    <a:pt x="99" y="218"/>
                  </a:cubicBezTo>
                  <a:cubicBezTo>
                    <a:pt x="99" y="220"/>
                    <a:pt x="96" y="220"/>
                    <a:pt x="95" y="218"/>
                  </a:cubicBezTo>
                  <a:cubicBezTo>
                    <a:pt x="94" y="217"/>
                    <a:pt x="96" y="215"/>
                    <a:pt x="97" y="216"/>
                  </a:cubicBezTo>
                  <a:close/>
                  <a:moveTo>
                    <a:pt x="113" y="219"/>
                  </a:moveTo>
                  <a:cubicBezTo>
                    <a:pt x="114" y="218"/>
                    <a:pt x="115" y="218"/>
                    <a:pt x="116" y="219"/>
                  </a:cubicBezTo>
                  <a:cubicBezTo>
                    <a:pt x="117" y="219"/>
                    <a:pt x="116" y="219"/>
                    <a:pt x="115" y="219"/>
                  </a:cubicBezTo>
                  <a:cubicBezTo>
                    <a:pt x="113" y="219"/>
                    <a:pt x="112" y="219"/>
                    <a:pt x="113" y="219"/>
                  </a:cubicBezTo>
                  <a:close/>
                  <a:moveTo>
                    <a:pt x="210" y="200"/>
                  </a:moveTo>
                  <a:cubicBezTo>
                    <a:pt x="210" y="200"/>
                    <a:pt x="209" y="203"/>
                    <a:pt x="209" y="206"/>
                  </a:cubicBezTo>
                  <a:cubicBezTo>
                    <a:pt x="210" y="211"/>
                    <a:pt x="210" y="211"/>
                    <a:pt x="210" y="211"/>
                  </a:cubicBezTo>
                  <a:cubicBezTo>
                    <a:pt x="205" y="211"/>
                    <a:pt x="205" y="211"/>
                    <a:pt x="205" y="211"/>
                  </a:cubicBezTo>
                  <a:cubicBezTo>
                    <a:pt x="202" y="211"/>
                    <a:pt x="201" y="211"/>
                    <a:pt x="201" y="212"/>
                  </a:cubicBezTo>
                  <a:cubicBezTo>
                    <a:pt x="201" y="213"/>
                    <a:pt x="198" y="213"/>
                    <a:pt x="192" y="213"/>
                  </a:cubicBezTo>
                  <a:cubicBezTo>
                    <a:pt x="175" y="213"/>
                    <a:pt x="142" y="212"/>
                    <a:pt x="137" y="211"/>
                  </a:cubicBezTo>
                  <a:cubicBezTo>
                    <a:pt x="134" y="211"/>
                    <a:pt x="123" y="210"/>
                    <a:pt x="113" y="210"/>
                  </a:cubicBezTo>
                  <a:cubicBezTo>
                    <a:pt x="94" y="209"/>
                    <a:pt x="94" y="209"/>
                    <a:pt x="94" y="207"/>
                  </a:cubicBezTo>
                  <a:cubicBezTo>
                    <a:pt x="95" y="206"/>
                    <a:pt x="95" y="205"/>
                    <a:pt x="122" y="205"/>
                  </a:cubicBezTo>
                  <a:cubicBezTo>
                    <a:pt x="138" y="205"/>
                    <a:pt x="155" y="204"/>
                    <a:pt x="161" y="204"/>
                  </a:cubicBezTo>
                  <a:cubicBezTo>
                    <a:pt x="167" y="203"/>
                    <a:pt x="179" y="202"/>
                    <a:pt x="188" y="202"/>
                  </a:cubicBezTo>
                  <a:cubicBezTo>
                    <a:pt x="197" y="201"/>
                    <a:pt x="205" y="200"/>
                    <a:pt x="206" y="200"/>
                  </a:cubicBezTo>
                  <a:cubicBezTo>
                    <a:pt x="208" y="199"/>
                    <a:pt x="208" y="197"/>
                    <a:pt x="205" y="198"/>
                  </a:cubicBezTo>
                  <a:cubicBezTo>
                    <a:pt x="202" y="199"/>
                    <a:pt x="167" y="199"/>
                    <a:pt x="157" y="198"/>
                  </a:cubicBezTo>
                  <a:cubicBezTo>
                    <a:pt x="147" y="197"/>
                    <a:pt x="155" y="197"/>
                    <a:pt x="177" y="198"/>
                  </a:cubicBezTo>
                  <a:cubicBezTo>
                    <a:pt x="195" y="199"/>
                    <a:pt x="203" y="198"/>
                    <a:pt x="203" y="197"/>
                  </a:cubicBezTo>
                  <a:cubicBezTo>
                    <a:pt x="202" y="195"/>
                    <a:pt x="193" y="194"/>
                    <a:pt x="182" y="194"/>
                  </a:cubicBezTo>
                  <a:cubicBezTo>
                    <a:pt x="158" y="194"/>
                    <a:pt x="100" y="194"/>
                    <a:pt x="99" y="193"/>
                  </a:cubicBezTo>
                  <a:cubicBezTo>
                    <a:pt x="98" y="192"/>
                    <a:pt x="118" y="192"/>
                    <a:pt x="147" y="192"/>
                  </a:cubicBezTo>
                  <a:cubicBezTo>
                    <a:pt x="158" y="192"/>
                    <a:pt x="168" y="192"/>
                    <a:pt x="169" y="191"/>
                  </a:cubicBezTo>
                  <a:cubicBezTo>
                    <a:pt x="170" y="190"/>
                    <a:pt x="132" y="188"/>
                    <a:pt x="111" y="188"/>
                  </a:cubicBezTo>
                  <a:cubicBezTo>
                    <a:pt x="98" y="188"/>
                    <a:pt x="92" y="187"/>
                    <a:pt x="102" y="186"/>
                  </a:cubicBezTo>
                  <a:cubicBezTo>
                    <a:pt x="105" y="186"/>
                    <a:pt x="119" y="186"/>
                    <a:pt x="133" y="186"/>
                  </a:cubicBezTo>
                  <a:cubicBezTo>
                    <a:pt x="149" y="186"/>
                    <a:pt x="160" y="186"/>
                    <a:pt x="162" y="185"/>
                  </a:cubicBezTo>
                  <a:cubicBezTo>
                    <a:pt x="163" y="185"/>
                    <a:pt x="173" y="184"/>
                    <a:pt x="183" y="184"/>
                  </a:cubicBezTo>
                  <a:cubicBezTo>
                    <a:pt x="198" y="184"/>
                    <a:pt x="202" y="184"/>
                    <a:pt x="202" y="183"/>
                  </a:cubicBezTo>
                  <a:cubicBezTo>
                    <a:pt x="202" y="182"/>
                    <a:pt x="196" y="182"/>
                    <a:pt x="182" y="181"/>
                  </a:cubicBezTo>
                  <a:cubicBezTo>
                    <a:pt x="171" y="181"/>
                    <a:pt x="162" y="180"/>
                    <a:pt x="162" y="180"/>
                  </a:cubicBezTo>
                  <a:cubicBezTo>
                    <a:pt x="162" y="179"/>
                    <a:pt x="156" y="179"/>
                    <a:pt x="150" y="179"/>
                  </a:cubicBezTo>
                  <a:cubicBezTo>
                    <a:pt x="129" y="179"/>
                    <a:pt x="97" y="178"/>
                    <a:pt x="97" y="177"/>
                  </a:cubicBezTo>
                  <a:cubicBezTo>
                    <a:pt x="97" y="177"/>
                    <a:pt x="103" y="176"/>
                    <a:pt x="111" y="176"/>
                  </a:cubicBezTo>
                  <a:cubicBezTo>
                    <a:pt x="119" y="175"/>
                    <a:pt x="129" y="175"/>
                    <a:pt x="134" y="174"/>
                  </a:cubicBezTo>
                  <a:cubicBezTo>
                    <a:pt x="138" y="174"/>
                    <a:pt x="151" y="174"/>
                    <a:pt x="162" y="174"/>
                  </a:cubicBezTo>
                  <a:cubicBezTo>
                    <a:pt x="174" y="173"/>
                    <a:pt x="183" y="173"/>
                    <a:pt x="184" y="173"/>
                  </a:cubicBezTo>
                  <a:cubicBezTo>
                    <a:pt x="185" y="171"/>
                    <a:pt x="172" y="171"/>
                    <a:pt x="141" y="171"/>
                  </a:cubicBezTo>
                  <a:cubicBezTo>
                    <a:pt x="118" y="170"/>
                    <a:pt x="108" y="171"/>
                    <a:pt x="106" y="171"/>
                  </a:cubicBezTo>
                  <a:cubicBezTo>
                    <a:pt x="105" y="172"/>
                    <a:pt x="103" y="172"/>
                    <a:pt x="100" y="172"/>
                  </a:cubicBezTo>
                  <a:cubicBezTo>
                    <a:pt x="96" y="171"/>
                    <a:pt x="94" y="170"/>
                    <a:pt x="98" y="170"/>
                  </a:cubicBezTo>
                  <a:cubicBezTo>
                    <a:pt x="99" y="170"/>
                    <a:pt x="102" y="169"/>
                    <a:pt x="104" y="168"/>
                  </a:cubicBezTo>
                  <a:cubicBezTo>
                    <a:pt x="106" y="168"/>
                    <a:pt x="117" y="167"/>
                    <a:pt x="129" y="167"/>
                  </a:cubicBezTo>
                  <a:cubicBezTo>
                    <a:pt x="149" y="166"/>
                    <a:pt x="161" y="167"/>
                    <a:pt x="198" y="170"/>
                  </a:cubicBezTo>
                  <a:cubicBezTo>
                    <a:pt x="202" y="170"/>
                    <a:pt x="206" y="170"/>
                    <a:pt x="206" y="170"/>
                  </a:cubicBezTo>
                  <a:cubicBezTo>
                    <a:pt x="208" y="169"/>
                    <a:pt x="206" y="168"/>
                    <a:pt x="198" y="167"/>
                  </a:cubicBezTo>
                  <a:cubicBezTo>
                    <a:pt x="195" y="167"/>
                    <a:pt x="184" y="166"/>
                    <a:pt x="174" y="165"/>
                  </a:cubicBezTo>
                  <a:cubicBezTo>
                    <a:pt x="164" y="164"/>
                    <a:pt x="146" y="163"/>
                    <a:pt x="133" y="163"/>
                  </a:cubicBezTo>
                  <a:cubicBezTo>
                    <a:pt x="121" y="163"/>
                    <a:pt x="111" y="162"/>
                    <a:pt x="111" y="162"/>
                  </a:cubicBezTo>
                  <a:cubicBezTo>
                    <a:pt x="111" y="160"/>
                    <a:pt x="149" y="161"/>
                    <a:pt x="173" y="162"/>
                  </a:cubicBezTo>
                  <a:cubicBezTo>
                    <a:pt x="187" y="163"/>
                    <a:pt x="199" y="164"/>
                    <a:pt x="200" y="164"/>
                  </a:cubicBezTo>
                  <a:cubicBezTo>
                    <a:pt x="205" y="165"/>
                    <a:pt x="204" y="163"/>
                    <a:pt x="199" y="162"/>
                  </a:cubicBezTo>
                  <a:cubicBezTo>
                    <a:pt x="188" y="160"/>
                    <a:pt x="157" y="158"/>
                    <a:pt x="133" y="158"/>
                  </a:cubicBezTo>
                  <a:cubicBezTo>
                    <a:pt x="107" y="158"/>
                    <a:pt x="107" y="158"/>
                    <a:pt x="107" y="158"/>
                  </a:cubicBezTo>
                  <a:cubicBezTo>
                    <a:pt x="107" y="160"/>
                    <a:pt x="107" y="160"/>
                    <a:pt x="107" y="160"/>
                  </a:cubicBezTo>
                  <a:cubicBezTo>
                    <a:pt x="106" y="162"/>
                    <a:pt x="106" y="162"/>
                    <a:pt x="100" y="162"/>
                  </a:cubicBezTo>
                  <a:cubicBezTo>
                    <a:pt x="97" y="162"/>
                    <a:pt x="95" y="162"/>
                    <a:pt x="95" y="162"/>
                  </a:cubicBezTo>
                  <a:cubicBezTo>
                    <a:pt x="95" y="161"/>
                    <a:pt x="96" y="160"/>
                    <a:pt x="99" y="159"/>
                  </a:cubicBezTo>
                  <a:cubicBezTo>
                    <a:pt x="101" y="158"/>
                    <a:pt x="103" y="156"/>
                    <a:pt x="103" y="155"/>
                  </a:cubicBezTo>
                  <a:cubicBezTo>
                    <a:pt x="103" y="154"/>
                    <a:pt x="101" y="152"/>
                    <a:pt x="99" y="154"/>
                  </a:cubicBezTo>
                  <a:cubicBezTo>
                    <a:pt x="97" y="156"/>
                    <a:pt x="95" y="155"/>
                    <a:pt x="95" y="153"/>
                  </a:cubicBezTo>
                  <a:cubicBezTo>
                    <a:pt x="96" y="151"/>
                    <a:pt x="96" y="151"/>
                    <a:pt x="98" y="151"/>
                  </a:cubicBezTo>
                  <a:cubicBezTo>
                    <a:pt x="99" y="151"/>
                    <a:pt x="101" y="150"/>
                    <a:pt x="102" y="149"/>
                  </a:cubicBezTo>
                  <a:cubicBezTo>
                    <a:pt x="104" y="148"/>
                    <a:pt x="106" y="147"/>
                    <a:pt x="155" y="147"/>
                  </a:cubicBezTo>
                  <a:cubicBezTo>
                    <a:pt x="195" y="147"/>
                    <a:pt x="205" y="147"/>
                    <a:pt x="206" y="148"/>
                  </a:cubicBezTo>
                  <a:cubicBezTo>
                    <a:pt x="206" y="149"/>
                    <a:pt x="207" y="154"/>
                    <a:pt x="208" y="161"/>
                  </a:cubicBezTo>
                  <a:cubicBezTo>
                    <a:pt x="208" y="167"/>
                    <a:pt x="208" y="174"/>
                    <a:pt x="209" y="176"/>
                  </a:cubicBezTo>
                  <a:cubicBezTo>
                    <a:pt x="210" y="185"/>
                    <a:pt x="211" y="199"/>
                    <a:pt x="210" y="200"/>
                  </a:cubicBezTo>
                  <a:close/>
                  <a:moveTo>
                    <a:pt x="95" y="200"/>
                  </a:moveTo>
                  <a:cubicBezTo>
                    <a:pt x="95" y="200"/>
                    <a:pt x="95" y="199"/>
                    <a:pt x="95" y="198"/>
                  </a:cubicBezTo>
                  <a:cubicBezTo>
                    <a:pt x="95" y="198"/>
                    <a:pt x="97" y="197"/>
                    <a:pt x="100" y="197"/>
                  </a:cubicBezTo>
                  <a:cubicBezTo>
                    <a:pt x="104" y="198"/>
                    <a:pt x="105" y="198"/>
                    <a:pt x="105" y="200"/>
                  </a:cubicBezTo>
                  <a:cubicBezTo>
                    <a:pt x="105" y="201"/>
                    <a:pt x="104" y="202"/>
                    <a:pt x="103" y="202"/>
                  </a:cubicBezTo>
                  <a:cubicBezTo>
                    <a:pt x="100" y="202"/>
                    <a:pt x="94" y="201"/>
                    <a:pt x="95" y="200"/>
                  </a:cubicBezTo>
                  <a:close/>
                  <a:moveTo>
                    <a:pt x="117" y="201"/>
                  </a:moveTo>
                  <a:cubicBezTo>
                    <a:pt x="118" y="201"/>
                    <a:pt x="157" y="201"/>
                    <a:pt x="157" y="201"/>
                  </a:cubicBezTo>
                  <a:cubicBezTo>
                    <a:pt x="158" y="201"/>
                    <a:pt x="149" y="202"/>
                    <a:pt x="137" y="202"/>
                  </a:cubicBezTo>
                  <a:cubicBezTo>
                    <a:pt x="126" y="202"/>
                    <a:pt x="117" y="202"/>
                    <a:pt x="117" y="201"/>
                  </a:cubicBezTo>
                  <a:close/>
                  <a:moveTo>
                    <a:pt x="153" y="144"/>
                  </a:moveTo>
                  <a:cubicBezTo>
                    <a:pt x="105" y="144"/>
                    <a:pt x="101" y="144"/>
                    <a:pt x="100" y="146"/>
                  </a:cubicBezTo>
                  <a:cubicBezTo>
                    <a:pt x="98" y="147"/>
                    <a:pt x="96" y="148"/>
                    <a:pt x="96" y="146"/>
                  </a:cubicBezTo>
                  <a:cubicBezTo>
                    <a:pt x="96" y="146"/>
                    <a:pt x="97" y="145"/>
                    <a:pt x="98" y="145"/>
                  </a:cubicBezTo>
                  <a:cubicBezTo>
                    <a:pt x="101" y="143"/>
                    <a:pt x="106" y="138"/>
                    <a:pt x="104" y="137"/>
                  </a:cubicBezTo>
                  <a:cubicBezTo>
                    <a:pt x="104" y="136"/>
                    <a:pt x="103" y="136"/>
                    <a:pt x="100" y="138"/>
                  </a:cubicBezTo>
                  <a:cubicBezTo>
                    <a:pt x="97" y="140"/>
                    <a:pt x="96" y="140"/>
                    <a:pt x="97" y="135"/>
                  </a:cubicBezTo>
                  <a:cubicBezTo>
                    <a:pt x="98" y="132"/>
                    <a:pt x="98" y="132"/>
                    <a:pt x="100" y="132"/>
                  </a:cubicBezTo>
                  <a:cubicBezTo>
                    <a:pt x="103" y="132"/>
                    <a:pt x="107" y="129"/>
                    <a:pt x="107" y="127"/>
                  </a:cubicBezTo>
                  <a:cubicBezTo>
                    <a:pt x="107" y="125"/>
                    <a:pt x="105" y="125"/>
                    <a:pt x="103" y="127"/>
                  </a:cubicBezTo>
                  <a:cubicBezTo>
                    <a:pt x="100" y="129"/>
                    <a:pt x="99" y="130"/>
                    <a:pt x="98" y="128"/>
                  </a:cubicBezTo>
                  <a:cubicBezTo>
                    <a:pt x="97" y="125"/>
                    <a:pt x="98" y="123"/>
                    <a:pt x="101" y="123"/>
                  </a:cubicBezTo>
                  <a:cubicBezTo>
                    <a:pt x="102" y="123"/>
                    <a:pt x="104" y="122"/>
                    <a:pt x="106" y="121"/>
                  </a:cubicBezTo>
                  <a:cubicBezTo>
                    <a:pt x="108" y="118"/>
                    <a:pt x="110" y="118"/>
                    <a:pt x="110" y="121"/>
                  </a:cubicBezTo>
                  <a:cubicBezTo>
                    <a:pt x="110" y="122"/>
                    <a:pt x="111" y="122"/>
                    <a:pt x="114" y="122"/>
                  </a:cubicBezTo>
                  <a:cubicBezTo>
                    <a:pt x="127" y="120"/>
                    <a:pt x="166" y="119"/>
                    <a:pt x="180" y="120"/>
                  </a:cubicBezTo>
                  <a:cubicBezTo>
                    <a:pt x="212" y="123"/>
                    <a:pt x="207" y="123"/>
                    <a:pt x="160" y="123"/>
                  </a:cubicBezTo>
                  <a:cubicBezTo>
                    <a:pt x="136" y="123"/>
                    <a:pt x="114" y="123"/>
                    <a:pt x="112" y="124"/>
                  </a:cubicBezTo>
                  <a:cubicBezTo>
                    <a:pt x="103" y="125"/>
                    <a:pt x="112" y="126"/>
                    <a:pt x="148" y="126"/>
                  </a:cubicBezTo>
                  <a:cubicBezTo>
                    <a:pt x="169" y="125"/>
                    <a:pt x="191" y="126"/>
                    <a:pt x="196" y="126"/>
                  </a:cubicBezTo>
                  <a:cubicBezTo>
                    <a:pt x="206" y="127"/>
                    <a:pt x="206" y="127"/>
                    <a:pt x="206" y="127"/>
                  </a:cubicBezTo>
                  <a:cubicBezTo>
                    <a:pt x="206" y="136"/>
                    <a:pt x="206" y="136"/>
                    <a:pt x="206" y="136"/>
                  </a:cubicBezTo>
                  <a:cubicBezTo>
                    <a:pt x="206" y="145"/>
                    <a:pt x="206" y="145"/>
                    <a:pt x="206" y="145"/>
                  </a:cubicBezTo>
                  <a:lnTo>
                    <a:pt x="153" y="144"/>
                  </a:lnTo>
                  <a:close/>
                  <a:moveTo>
                    <a:pt x="99" y="117"/>
                  </a:moveTo>
                  <a:cubicBezTo>
                    <a:pt x="99" y="115"/>
                    <a:pt x="102" y="114"/>
                    <a:pt x="103" y="115"/>
                  </a:cubicBezTo>
                  <a:cubicBezTo>
                    <a:pt x="104" y="116"/>
                    <a:pt x="104" y="116"/>
                    <a:pt x="103" y="117"/>
                  </a:cubicBezTo>
                  <a:cubicBezTo>
                    <a:pt x="102" y="119"/>
                    <a:pt x="99" y="119"/>
                    <a:pt x="99" y="117"/>
                  </a:cubicBezTo>
                  <a:close/>
                  <a:moveTo>
                    <a:pt x="203" y="106"/>
                  </a:moveTo>
                  <a:cubicBezTo>
                    <a:pt x="204" y="111"/>
                    <a:pt x="204" y="116"/>
                    <a:pt x="204" y="118"/>
                  </a:cubicBezTo>
                  <a:cubicBezTo>
                    <a:pt x="205" y="119"/>
                    <a:pt x="205" y="120"/>
                    <a:pt x="203" y="120"/>
                  </a:cubicBezTo>
                  <a:cubicBezTo>
                    <a:pt x="202" y="120"/>
                    <a:pt x="200" y="119"/>
                    <a:pt x="198" y="118"/>
                  </a:cubicBezTo>
                  <a:cubicBezTo>
                    <a:pt x="196" y="116"/>
                    <a:pt x="167" y="115"/>
                    <a:pt x="133" y="116"/>
                  </a:cubicBezTo>
                  <a:cubicBezTo>
                    <a:pt x="117" y="116"/>
                    <a:pt x="106" y="115"/>
                    <a:pt x="106" y="115"/>
                  </a:cubicBezTo>
                  <a:cubicBezTo>
                    <a:pt x="105" y="114"/>
                    <a:pt x="105" y="113"/>
                    <a:pt x="106" y="112"/>
                  </a:cubicBezTo>
                  <a:cubicBezTo>
                    <a:pt x="108" y="109"/>
                    <a:pt x="119" y="107"/>
                    <a:pt x="146" y="108"/>
                  </a:cubicBezTo>
                  <a:cubicBezTo>
                    <a:pt x="168" y="109"/>
                    <a:pt x="188" y="109"/>
                    <a:pt x="193" y="108"/>
                  </a:cubicBezTo>
                  <a:cubicBezTo>
                    <a:pt x="194" y="108"/>
                    <a:pt x="195" y="108"/>
                    <a:pt x="195" y="107"/>
                  </a:cubicBezTo>
                  <a:cubicBezTo>
                    <a:pt x="195" y="106"/>
                    <a:pt x="191" y="106"/>
                    <a:pt x="181" y="106"/>
                  </a:cubicBezTo>
                  <a:cubicBezTo>
                    <a:pt x="174" y="107"/>
                    <a:pt x="155" y="106"/>
                    <a:pt x="139" y="105"/>
                  </a:cubicBezTo>
                  <a:cubicBezTo>
                    <a:pt x="115" y="104"/>
                    <a:pt x="110" y="104"/>
                    <a:pt x="109" y="105"/>
                  </a:cubicBezTo>
                  <a:cubicBezTo>
                    <a:pt x="109" y="106"/>
                    <a:pt x="107" y="108"/>
                    <a:pt x="105" y="109"/>
                  </a:cubicBezTo>
                  <a:cubicBezTo>
                    <a:pt x="101" y="112"/>
                    <a:pt x="101" y="112"/>
                    <a:pt x="100" y="110"/>
                  </a:cubicBezTo>
                  <a:cubicBezTo>
                    <a:pt x="100" y="107"/>
                    <a:pt x="107" y="101"/>
                    <a:pt x="111" y="100"/>
                  </a:cubicBezTo>
                  <a:cubicBezTo>
                    <a:pt x="115" y="99"/>
                    <a:pt x="126" y="99"/>
                    <a:pt x="126" y="100"/>
                  </a:cubicBezTo>
                  <a:cubicBezTo>
                    <a:pt x="127" y="101"/>
                    <a:pt x="129" y="101"/>
                    <a:pt x="137" y="101"/>
                  </a:cubicBezTo>
                  <a:cubicBezTo>
                    <a:pt x="146" y="101"/>
                    <a:pt x="181" y="101"/>
                    <a:pt x="188" y="102"/>
                  </a:cubicBezTo>
                  <a:cubicBezTo>
                    <a:pt x="191" y="102"/>
                    <a:pt x="192" y="100"/>
                    <a:pt x="190" y="99"/>
                  </a:cubicBezTo>
                  <a:cubicBezTo>
                    <a:pt x="189" y="98"/>
                    <a:pt x="179" y="98"/>
                    <a:pt x="168" y="97"/>
                  </a:cubicBezTo>
                  <a:cubicBezTo>
                    <a:pt x="158" y="97"/>
                    <a:pt x="149" y="96"/>
                    <a:pt x="148" y="96"/>
                  </a:cubicBezTo>
                  <a:cubicBezTo>
                    <a:pt x="148" y="95"/>
                    <a:pt x="150" y="95"/>
                    <a:pt x="154" y="96"/>
                  </a:cubicBezTo>
                  <a:cubicBezTo>
                    <a:pt x="157" y="96"/>
                    <a:pt x="160" y="96"/>
                    <a:pt x="160" y="95"/>
                  </a:cubicBezTo>
                  <a:cubicBezTo>
                    <a:pt x="161" y="94"/>
                    <a:pt x="148" y="93"/>
                    <a:pt x="132" y="92"/>
                  </a:cubicBezTo>
                  <a:cubicBezTo>
                    <a:pt x="127" y="92"/>
                    <a:pt x="123" y="91"/>
                    <a:pt x="123" y="91"/>
                  </a:cubicBezTo>
                  <a:cubicBezTo>
                    <a:pt x="124" y="90"/>
                    <a:pt x="166" y="90"/>
                    <a:pt x="183" y="91"/>
                  </a:cubicBezTo>
                  <a:cubicBezTo>
                    <a:pt x="197" y="91"/>
                    <a:pt x="201" y="92"/>
                    <a:pt x="202" y="95"/>
                  </a:cubicBezTo>
                  <a:cubicBezTo>
                    <a:pt x="203" y="96"/>
                    <a:pt x="203" y="101"/>
                    <a:pt x="203" y="106"/>
                  </a:cubicBezTo>
                  <a:close/>
                  <a:moveTo>
                    <a:pt x="104" y="84"/>
                  </a:moveTo>
                  <a:cubicBezTo>
                    <a:pt x="104" y="83"/>
                    <a:pt x="104" y="83"/>
                    <a:pt x="105" y="83"/>
                  </a:cubicBezTo>
                  <a:cubicBezTo>
                    <a:pt x="105" y="83"/>
                    <a:pt x="106" y="83"/>
                    <a:pt x="106" y="84"/>
                  </a:cubicBezTo>
                  <a:cubicBezTo>
                    <a:pt x="106" y="84"/>
                    <a:pt x="105" y="85"/>
                    <a:pt x="105" y="85"/>
                  </a:cubicBezTo>
                  <a:cubicBezTo>
                    <a:pt x="104" y="85"/>
                    <a:pt x="104" y="84"/>
                    <a:pt x="104" y="84"/>
                  </a:cubicBezTo>
                  <a:close/>
                  <a:moveTo>
                    <a:pt x="199" y="37"/>
                  </a:moveTo>
                  <a:cubicBezTo>
                    <a:pt x="199" y="36"/>
                    <a:pt x="200" y="36"/>
                    <a:pt x="201" y="37"/>
                  </a:cubicBezTo>
                  <a:cubicBezTo>
                    <a:pt x="202" y="37"/>
                    <a:pt x="201" y="37"/>
                    <a:pt x="200" y="37"/>
                  </a:cubicBezTo>
                  <a:cubicBezTo>
                    <a:pt x="199" y="37"/>
                    <a:pt x="199" y="37"/>
                    <a:pt x="199" y="37"/>
                  </a:cubicBezTo>
                  <a:close/>
                  <a:moveTo>
                    <a:pt x="198" y="44"/>
                  </a:moveTo>
                  <a:cubicBezTo>
                    <a:pt x="198" y="45"/>
                    <a:pt x="197" y="47"/>
                    <a:pt x="197" y="48"/>
                  </a:cubicBezTo>
                  <a:cubicBezTo>
                    <a:pt x="197" y="48"/>
                    <a:pt x="197" y="48"/>
                    <a:pt x="197" y="48"/>
                  </a:cubicBezTo>
                  <a:cubicBezTo>
                    <a:pt x="195" y="49"/>
                    <a:pt x="192" y="49"/>
                    <a:pt x="178" y="48"/>
                  </a:cubicBezTo>
                  <a:cubicBezTo>
                    <a:pt x="169" y="47"/>
                    <a:pt x="167" y="47"/>
                    <a:pt x="168" y="46"/>
                  </a:cubicBezTo>
                  <a:cubicBezTo>
                    <a:pt x="169" y="45"/>
                    <a:pt x="188" y="46"/>
                    <a:pt x="193" y="48"/>
                  </a:cubicBezTo>
                  <a:cubicBezTo>
                    <a:pt x="195" y="48"/>
                    <a:pt x="196" y="48"/>
                    <a:pt x="196" y="47"/>
                  </a:cubicBezTo>
                  <a:cubicBezTo>
                    <a:pt x="195" y="45"/>
                    <a:pt x="192" y="44"/>
                    <a:pt x="186" y="44"/>
                  </a:cubicBezTo>
                  <a:cubicBezTo>
                    <a:pt x="179" y="43"/>
                    <a:pt x="182" y="41"/>
                    <a:pt x="191" y="41"/>
                  </a:cubicBezTo>
                  <a:cubicBezTo>
                    <a:pt x="198" y="42"/>
                    <a:pt x="198" y="42"/>
                    <a:pt x="198" y="44"/>
                  </a:cubicBezTo>
                  <a:close/>
                  <a:moveTo>
                    <a:pt x="170" y="39"/>
                  </a:moveTo>
                  <a:cubicBezTo>
                    <a:pt x="173" y="39"/>
                    <a:pt x="179" y="38"/>
                    <a:pt x="185" y="38"/>
                  </a:cubicBezTo>
                  <a:cubicBezTo>
                    <a:pt x="192" y="37"/>
                    <a:pt x="193" y="38"/>
                    <a:pt x="189" y="38"/>
                  </a:cubicBezTo>
                  <a:cubicBezTo>
                    <a:pt x="186" y="39"/>
                    <a:pt x="179" y="39"/>
                    <a:pt x="174" y="40"/>
                  </a:cubicBezTo>
                  <a:cubicBezTo>
                    <a:pt x="167" y="40"/>
                    <a:pt x="166" y="40"/>
                    <a:pt x="170" y="39"/>
                  </a:cubicBezTo>
                  <a:close/>
                  <a:moveTo>
                    <a:pt x="168" y="35"/>
                  </a:moveTo>
                  <a:cubicBezTo>
                    <a:pt x="180" y="33"/>
                    <a:pt x="192" y="31"/>
                    <a:pt x="193" y="32"/>
                  </a:cubicBezTo>
                  <a:cubicBezTo>
                    <a:pt x="194" y="33"/>
                    <a:pt x="193" y="34"/>
                    <a:pt x="176" y="36"/>
                  </a:cubicBezTo>
                  <a:cubicBezTo>
                    <a:pt x="159" y="38"/>
                    <a:pt x="155" y="38"/>
                    <a:pt x="168" y="35"/>
                  </a:cubicBezTo>
                  <a:close/>
                  <a:moveTo>
                    <a:pt x="134" y="52"/>
                  </a:moveTo>
                  <a:cubicBezTo>
                    <a:pt x="136" y="50"/>
                    <a:pt x="136" y="49"/>
                    <a:pt x="142" y="49"/>
                  </a:cubicBezTo>
                  <a:cubicBezTo>
                    <a:pt x="146" y="49"/>
                    <a:pt x="154" y="49"/>
                    <a:pt x="159" y="49"/>
                  </a:cubicBezTo>
                  <a:cubicBezTo>
                    <a:pt x="164" y="50"/>
                    <a:pt x="175" y="50"/>
                    <a:pt x="182" y="51"/>
                  </a:cubicBezTo>
                  <a:cubicBezTo>
                    <a:pt x="189" y="51"/>
                    <a:pt x="195" y="52"/>
                    <a:pt x="196" y="52"/>
                  </a:cubicBezTo>
                  <a:cubicBezTo>
                    <a:pt x="196" y="52"/>
                    <a:pt x="196" y="54"/>
                    <a:pt x="196" y="56"/>
                  </a:cubicBezTo>
                  <a:cubicBezTo>
                    <a:pt x="197" y="60"/>
                    <a:pt x="197" y="60"/>
                    <a:pt x="197" y="60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82" y="60"/>
                    <a:pt x="145" y="59"/>
                    <a:pt x="139" y="59"/>
                  </a:cubicBezTo>
                  <a:cubicBezTo>
                    <a:pt x="133" y="59"/>
                    <a:pt x="132" y="57"/>
                    <a:pt x="134" y="52"/>
                  </a:cubicBezTo>
                  <a:close/>
                  <a:moveTo>
                    <a:pt x="192" y="65"/>
                  </a:moveTo>
                  <a:cubicBezTo>
                    <a:pt x="180" y="65"/>
                    <a:pt x="170" y="64"/>
                    <a:pt x="169" y="63"/>
                  </a:cubicBezTo>
                  <a:cubicBezTo>
                    <a:pt x="168" y="62"/>
                    <a:pt x="195" y="63"/>
                    <a:pt x="196" y="64"/>
                  </a:cubicBezTo>
                  <a:cubicBezTo>
                    <a:pt x="197" y="65"/>
                    <a:pt x="196" y="65"/>
                    <a:pt x="192" y="65"/>
                  </a:cubicBezTo>
                  <a:close/>
                  <a:moveTo>
                    <a:pt x="112" y="65"/>
                  </a:moveTo>
                  <a:cubicBezTo>
                    <a:pt x="113" y="62"/>
                    <a:pt x="114" y="58"/>
                    <a:pt x="114" y="56"/>
                  </a:cubicBezTo>
                  <a:cubicBezTo>
                    <a:pt x="115" y="54"/>
                    <a:pt x="115" y="51"/>
                    <a:pt x="115" y="49"/>
                  </a:cubicBezTo>
                  <a:cubicBezTo>
                    <a:pt x="115" y="45"/>
                    <a:pt x="116" y="45"/>
                    <a:pt x="117" y="44"/>
                  </a:cubicBezTo>
                  <a:cubicBezTo>
                    <a:pt x="122" y="43"/>
                    <a:pt x="125" y="44"/>
                    <a:pt x="123" y="47"/>
                  </a:cubicBezTo>
                  <a:cubicBezTo>
                    <a:pt x="122" y="49"/>
                    <a:pt x="122" y="50"/>
                    <a:pt x="123" y="51"/>
                  </a:cubicBezTo>
                  <a:cubicBezTo>
                    <a:pt x="123" y="51"/>
                    <a:pt x="123" y="54"/>
                    <a:pt x="123" y="59"/>
                  </a:cubicBezTo>
                  <a:cubicBezTo>
                    <a:pt x="122" y="68"/>
                    <a:pt x="124" y="73"/>
                    <a:pt x="127" y="69"/>
                  </a:cubicBezTo>
                  <a:cubicBezTo>
                    <a:pt x="128" y="68"/>
                    <a:pt x="128" y="67"/>
                    <a:pt x="127" y="67"/>
                  </a:cubicBezTo>
                  <a:cubicBezTo>
                    <a:pt x="126" y="67"/>
                    <a:pt x="126" y="66"/>
                    <a:pt x="126" y="66"/>
                  </a:cubicBezTo>
                  <a:cubicBezTo>
                    <a:pt x="126" y="65"/>
                    <a:pt x="147" y="65"/>
                    <a:pt x="158" y="66"/>
                  </a:cubicBezTo>
                  <a:cubicBezTo>
                    <a:pt x="163" y="67"/>
                    <a:pt x="171" y="68"/>
                    <a:pt x="177" y="68"/>
                  </a:cubicBezTo>
                  <a:cubicBezTo>
                    <a:pt x="195" y="70"/>
                    <a:pt x="203" y="71"/>
                    <a:pt x="201" y="73"/>
                  </a:cubicBezTo>
                  <a:cubicBezTo>
                    <a:pt x="200" y="74"/>
                    <a:pt x="193" y="74"/>
                    <a:pt x="185" y="73"/>
                  </a:cubicBezTo>
                  <a:cubicBezTo>
                    <a:pt x="177" y="73"/>
                    <a:pt x="159" y="72"/>
                    <a:pt x="145" y="72"/>
                  </a:cubicBezTo>
                  <a:cubicBezTo>
                    <a:pt x="123" y="72"/>
                    <a:pt x="118" y="72"/>
                    <a:pt x="117" y="74"/>
                  </a:cubicBezTo>
                  <a:cubicBezTo>
                    <a:pt x="116" y="75"/>
                    <a:pt x="115" y="75"/>
                    <a:pt x="116" y="75"/>
                  </a:cubicBezTo>
                  <a:cubicBezTo>
                    <a:pt x="116" y="75"/>
                    <a:pt x="129" y="75"/>
                    <a:pt x="145" y="75"/>
                  </a:cubicBezTo>
                  <a:cubicBezTo>
                    <a:pt x="173" y="75"/>
                    <a:pt x="197" y="76"/>
                    <a:pt x="200" y="77"/>
                  </a:cubicBezTo>
                  <a:cubicBezTo>
                    <a:pt x="201" y="78"/>
                    <a:pt x="201" y="80"/>
                    <a:pt x="202" y="84"/>
                  </a:cubicBezTo>
                  <a:cubicBezTo>
                    <a:pt x="202" y="87"/>
                    <a:pt x="202" y="89"/>
                    <a:pt x="201" y="89"/>
                  </a:cubicBezTo>
                  <a:cubicBezTo>
                    <a:pt x="201" y="89"/>
                    <a:pt x="197" y="88"/>
                    <a:pt x="192" y="88"/>
                  </a:cubicBezTo>
                  <a:cubicBezTo>
                    <a:pt x="169" y="84"/>
                    <a:pt x="124" y="83"/>
                    <a:pt x="117" y="86"/>
                  </a:cubicBezTo>
                  <a:cubicBezTo>
                    <a:pt x="115" y="87"/>
                    <a:pt x="114" y="89"/>
                    <a:pt x="114" y="89"/>
                  </a:cubicBezTo>
                  <a:cubicBezTo>
                    <a:pt x="114" y="90"/>
                    <a:pt x="113" y="91"/>
                    <a:pt x="112" y="91"/>
                  </a:cubicBezTo>
                  <a:cubicBezTo>
                    <a:pt x="109" y="92"/>
                    <a:pt x="108" y="92"/>
                    <a:pt x="108" y="89"/>
                  </a:cubicBezTo>
                  <a:cubicBezTo>
                    <a:pt x="110" y="84"/>
                    <a:pt x="109" y="79"/>
                    <a:pt x="106" y="80"/>
                  </a:cubicBezTo>
                  <a:cubicBezTo>
                    <a:pt x="104" y="80"/>
                    <a:pt x="105" y="76"/>
                    <a:pt x="108" y="75"/>
                  </a:cubicBezTo>
                  <a:cubicBezTo>
                    <a:pt x="111" y="73"/>
                    <a:pt x="111" y="73"/>
                    <a:pt x="112" y="65"/>
                  </a:cubicBezTo>
                  <a:close/>
                  <a:moveTo>
                    <a:pt x="89" y="96"/>
                  </a:moveTo>
                  <a:cubicBezTo>
                    <a:pt x="90" y="88"/>
                    <a:pt x="90" y="78"/>
                    <a:pt x="91" y="74"/>
                  </a:cubicBezTo>
                  <a:cubicBezTo>
                    <a:pt x="91" y="72"/>
                    <a:pt x="91" y="67"/>
                    <a:pt x="92" y="63"/>
                  </a:cubicBezTo>
                  <a:cubicBezTo>
                    <a:pt x="92" y="52"/>
                    <a:pt x="95" y="45"/>
                    <a:pt x="100" y="44"/>
                  </a:cubicBezTo>
                  <a:cubicBezTo>
                    <a:pt x="104" y="42"/>
                    <a:pt x="105" y="42"/>
                    <a:pt x="105" y="44"/>
                  </a:cubicBezTo>
                  <a:cubicBezTo>
                    <a:pt x="105" y="45"/>
                    <a:pt x="106" y="46"/>
                    <a:pt x="107" y="47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6" y="55"/>
                    <a:pt x="105" y="60"/>
                    <a:pt x="105" y="64"/>
                  </a:cubicBezTo>
                  <a:cubicBezTo>
                    <a:pt x="104" y="72"/>
                    <a:pt x="101" y="89"/>
                    <a:pt x="100" y="95"/>
                  </a:cubicBezTo>
                  <a:cubicBezTo>
                    <a:pt x="99" y="99"/>
                    <a:pt x="98" y="105"/>
                    <a:pt x="98" y="113"/>
                  </a:cubicBezTo>
                  <a:cubicBezTo>
                    <a:pt x="98" y="116"/>
                    <a:pt x="97" y="119"/>
                    <a:pt x="97" y="120"/>
                  </a:cubicBezTo>
                  <a:cubicBezTo>
                    <a:pt x="96" y="123"/>
                    <a:pt x="96" y="127"/>
                    <a:pt x="95" y="138"/>
                  </a:cubicBezTo>
                  <a:cubicBezTo>
                    <a:pt x="95" y="141"/>
                    <a:pt x="94" y="144"/>
                    <a:pt x="94" y="146"/>
                  </a:cubicBezTo>
                  <a:cubicBezTo>
                    <a:pt x="94" y="147"/>
                    <a:pt x="93" y="152"/>
                    <a:pt x="93" y="155"/>
                  </a:cubicBezTo>
                  <a:cubicBezTo>
                    <a:pt x="93" y="160"/>
                    <a:pt x="92" y="162"/>
                    <a:pt x="91" y="163"/>
                  </a:cubicBezTo>
                  <a:cubicBezTo>
                    <a:pt x="89" y="165"/>
                    <a:pt x="89" y="166"/>
                    <a:pt x="90" y="168"/>
                  </a:cubicBezTo>
                  <a:cubicBezTo>
                    <a:pt x="91" y="170"/>
                    <a:pt x="91" y="178"/>
                    <a:pt x="89" y="179"/>
                  </a:cubicBezTo>
                  <a:cubicBezTo>
                    <a:pt x="88" y="179"/>
                    <a:pt x="88" y="183"/>
                    <a:pt x="89" y="183"/>
                  </a:cubicBezTo>
                  <a:cubicBezTo>
                    <a:pt x="90" y="183"/>
                    <a:pt x="90" y="184"/>
                    <a:pt x="90" y="186"/>
                  </a:cubicBezTo>
                  <a:cubicBezTo>
                    <a:pt x="90" y="188"/>
                    <a:pt x="90" y="191"/>
                    <a:pt x="89" y="192"/>
                  </a:cubicBezTo>
                  <a:cubicBezTo>
                    <a:pt x="89" y="194"/>
                    <a:pt x="89" y="194"/>
                    <a:pt x="87" y="192"/>
                  </a:cubicBezTo>
                  <a:cubicBezTo>
                    <a:pt x="86" y="189"/>
                    <a:pt x="86" y="127"/>
                    <a:pt x="88" y="108"/>
                  </a:cubicBezTo>
                  <a:cubicBezTo>
                    <a:pt x="88" y="104"/>
                    <a:pt x="89" y="99"/>
                    <a:pt x="89" y="96"/>
                  </a:cubicBezTo>
                  <a:close/>
                  <a:moveTo>
                    <a:pt x="120" y="339"/>
                  </a:moveTo>
                  <a:cubicBezTo>
                    <a:pt x="121" y="339"/>
                    <a:pt x="121" y="339"/>
                    <a:pt x="120" y="340"/>
                  </a:cubicBezTo>
                  <a:cubicBezTo>
                    <a:pt x="120" y="340"/>
                    <a:pt x="120" y="340"/>
                    <a:pt x="120" y="340"/>
                  </a:cubicBezTo>
                  <a:cubicBezTo>
                    <a:pt x="118" y="341"/>
                    <a:pt x="113" y="341"/>
                    <a:pt x="113" y="340"/>
                  </a:cubicBezTo>
                  <a:cubicBezTo>
                    <a:pt x="113" y="339"/>
                    <a:pt x="118" y="338"/>
                    <a:pt x="120" y="339"/>
                  </a:cubicBezTo>
                  <a:close/>
                  <a:moveTo>
                    <a:pt x="113" y="324"/>
                  </a:moveTo>
                  <a:cubicBezTo>
                    <a:pt x="114" y="324"/>
                    <a:pt x="114" y="324"/>
                    <a:pt x="115" y="324"/>
                  </a:cubicBezTo>
                  <a:cubicBezTo>
                    <a:pt x="116" y="324"/>
                    <a:pt x="116" y="325"/>
                    <a:pt x="115" y="325"/>
                  </a:cubicBezTo>
                  <a:cubicBezTo>
                    <a:pt x="114" y="325"/>
                    <a:pt x="113" y="325"/>
                    <a:pt x="113" y="324"/>
                  </a:cubicBezTo>
                  <a:close/>
                  <a:moveTo>
                    <a:pt x="114" y="349"/>
                  </a:moveTo>
                  <a:cubicBezTo>
                    <a:pt x="116" y="347"/>
                    <a:pt x="118" y="346"/>
                    <a:pt x="122" y="347"/>
                  </a:cubicBezTo>
                  <a:cubicBezTo>
                    <a:pt x="123" y="347"/>
                    <a:pt x="122" y="348"/>
                    <a:pt x="121" y="349"/>
                  </a:cubicBezTo>
                  <a:cubicBezTo>
                    <a:pt x="119" y="351"/>
                    <a:pt x="118" y="352"/>
                    <a:pt x="115" y="352"/>
                  </a:cubicBezTo>
                  <a:cubicBezTo>
                    <a:pt x="112" y="352"/>
                    <a:pt x="112" y="352"/>
                    <a:pt x="112" y="352"/>
                  </a:cubicBezTo>
                  <a:lnTo>
                    <a:pt x="114" y="349"/>
                  </a:lnTo>
                  <a:close/>
                  <a:moveTo>
                    <a:pt x="193" y="342"/>
                  </a:moveTo>
                  <a:cubicBezTo>
                    <a:pt x="190" y="341"/>
                    <a:pt x="187" y="341"/>
                    <a:pt x="186" y="341"/>
                  </a:cubicBezTo>
                  <a:cubicBezTo>
                    <a:pt x="186" y="341"/>
                    <a:pt x="171" y="341"/>
                    <a:pt x="154" y="341"/>
                  </a:cubicBezTo>
                  <a:cubicBezTo>
                    <a:pt x="129" y="341"/>
                    <a:pt x="124" y="341"/>
                    <a:pt x="125" y="340"/>
                  </a:cubicBezTo>
                  <a:cubicBezTo>
                    <a:pt x="125" y="339"/>
                    <a:pt x="128" y="339"/>
                    <a:pt x="132" y="339"/>
                  </a:cubicBezTo>
                  <a:cubicBezTo>
                    <a:pt x="150" y="338"/>
                    <a:pt x="218" y="340"/>
                    <a:pt x="220" y="340"/>
                  </a:cubicBezTo>
                  <a:cubicBezTo>
                    <a:pt x="223" y="341"/>
                    <a:pt x="223" y="341"/>
                    <a:pt x="223" y="347"/>
                  </a:cubicBezTo>
                  <a:cubicBezTo>
                    <a:pt x="223" y="353"/>
                    <a:pt x="222" y="354"/>
                    <a:pt x="221" y="354"/>
                  </a:cubicBezTo>
                  <a:cubicBezTo>
                    <a:pt x="220" y="354"/>
                    <a:pt x="214" y="353"/>
                    <a:pt x="207" y="352"/>
                  </a:cubicBezTo>
                  <a:cubicBezTo>
                    <a:pt x="197" y="352"/>
                    <a:pt x="137" y="350"/>
                    <a:pt x="131" y="351"/>
                  </a:cubicBezTo>
                  <a:cubicBezTo>
                    <a:pt x="130" y="351"/>
                    <a:pt x="128" y="351"/>
                    <a:pt x="126" y="351"/>
                  </a:cubicBezTo>
                  <a:cubicBezTo>
                    <a:pt x="122" y="352"/>
                    <a:pt x="122" y="351"/>
                    <a:pt x="125" y="348"/>
                  </a:cubicBezTo>
                  <a:cubicBezTo>
                    <a:pt x="127" y="346"/>
                    <a:pt x="128" y="346"/>
                    <a:pt x="132" y="346"/>
                  </a:cubicBezTo>
                  <a:cubicBezTo>
                    <a:pt x="135" y="346"/>
                    <a:pt x="137" y="346"/>
                    <a:pt x="138" y="345"/>
                  </a:cubicBezTo>
                  <a:cubicBezTo>
                    <a:pt x="139" y="344"/>
                    <a:pt x="144" y="344"/>
                    <a:pt x="169" y="344"/>
                  </a:cubicBezTo>
                  <a:cubicBezTo>
                    <a:pt x="193" y="344"/>
                    <a:pt x="200" y="344"/>
                    <a:pt x="200" y="343"/>
                  </a:cubicBezTo>
                  <a:cubicBezTo>
                    <a:pt x="200" y="342"/>
                    <a:pt x="198" y="342"/>
                    <a:pt x="193" y="342"/>
                  </a:cubicBezTo>
                  <a:close/>
                  <a:moveTo>
                    <a:pt x="218" y="521"/>
                  </a:moveTo>
                  <a:cubicBezTo>
                    <a:pt x="214" y="521"/>
                    <a:pt x="164" y="518"/>
                    <a:pt x="142" y="518"/>
                  </a:cubicBezTo>
                  <a:cubicBezTo>
                    <a:pt x="128" y="518"/>
                    <a:pt x="116" y="517"/>
                    <a:pt x="116" y="517"/>
                  </a:cubicBezTo>
                  <a:cubicBezTo>
                    <a:pt x="116" y="517"/>
                    <a:pt x="116" y="516"/>
                    <a:pt x="117" y="516"/>
                  </a:cubicBezTo>
                  <a:cubicBezTo>
                    <a:pt x="117" y="515"/>
                    <a:pt x="133" y="515"/>
                    <a:pt x="161" y="516"/>
                  </a:cubicBezTo>
                  <a:cubicBezTo>
                    <a:pt x="172" y="516"/>
                    <a:pt x="182" y="516"/>
                    <a:pt x="183" y="515"/>
                  </a:cubicBezTo>
                  <a:cubicBezTo>
                    <a:pt x="185" y="515"/>
                    <a:pt x="185" y="515"/>
                    <a:pt x="182" y="514"/>
                  </a:cubicBezTo>
                  <a:cubicBezTo>
                    <a:pt x="181" y="514"/>
                    <a:pt x="179" y="514"/>
                    <a:pt x="177" y="514"/>
                  </a:cubicBezTo>
                  <a:cubicBezTo>
                    <a:pt x="175" y="514"/>
                    <a:pt x="167" y="514"/>
                    <a:pt x="157" y="513"/>
                  </a:cubicBezTo>
                  <a:cubicBezTo>
                    <a:pt x="117" y="512"/>
                    <a:pt x="117" y="512"/>
                    <a:pt x="120" y="508"/>
                  </a:cubicBezTo>
                  <a:cubicBezTo>
                    <a:pt x="121" y="507"/>
                    <a:pt x="121" y="507"/>
                    <a:pt x="120" y="507"/>
                  </a:cubicBezTo>
                  <a:cubicBezTo>
                    <a:pt x="119" y="507"/>
                    <a:pt x="118" y="508"/>
                    <a:pt x="117" y="510"/>
                  </a:cubicBezTo>
                  <a:cubicBezTo>
                    <a:pt x="116" y="512"/>
                    <a:pt x="114" y="513"/>
                    <a:pt x="114" y="511"/>
                  </a:cubicBezTo>
                  <a:cubicBezTo>
                    <a:pt x="114" y="509"/>
                    <a:pt x="117" y="505"/>
                    <a:pt x="118" y="503"/>
                  </a:cubicBezTo>
                  <a:cubicBezTo>
                    <a:pt x="119" y="502"/>
                    <a:pt x="130" y="502"/>
                    <a:pt x="166" y="502"/>
                  </a:cubicBezTo>
                  <a:cubicBezTo>
                    <a:pt x="191" y="502"/>
                    <a:pt x="213" y="502"/>
                    <a:pt x="214" y="502"/>
                  </a:cubicBezTo>
                  <a:cubicBezTo>
                    <a:pt x="215" y="503"/>
                    <a:pt x="216" y="502"/>
                    <a:pt x="216" y="502"/>
                  </a:cubicBezTo>
                  <a:cubicBezTo>
                    <a:pt x="217" y="501"/>
                    <a:pt x="216" y="501"/>
                    <a:pt x="215" y="500"/>
                  </a:cubicBezTo>
                  <a:cubicBezTo>
                    <a:pt x="212" y="500"/>
                    <a:pt x="170" y="498"/>
                    <a:pt x="137" y="498"/>
                  </a:cubicBezTo>
                  <a:cubicBezTo>
                    <a:pt x="125" y="498"/>
                    <a:pt x="114" y="498"/>
                    <a:pt x="113" y="498"/>
                  </a:cubicBezTo>
                  <a:cubicBezTo>
                    <a:pt x="112" y="497"/>
                    <a:pt x="112" y="495"/>
                    <a:pt x="113" y="494"/>
                  </a:cubicBezTo>
                  <a:cubicBezTo>
                    <a:pt x="116" y="493"/>
                    <a:pt x="214" y="495"/>
                    <a:pt x="219" y="497"/>
                  </a:cubicBezTo>
                  <a:cubicBezTo>
                    <a:pt x="222" y="498"/>
                    <a:pt x="222" y="498"/>
                    <a:pt x="222" y="498"/>
                  </a:cubicBezTo>
                  <a:cubicBezTo>
                    <a:pt x="222" y="509"/>
                    <a:pt x="222" y="509"/>
                    <a:pt x="222" y="509"/>
                  </a:cubicBezTo>
                  <a:cubicBezTo>
                    <a:pt x="222" y="509"/>
                    <a:pt x="222" y="509"/>
                    <a:pt x="222" y="509"/>
                  </a:cubicBezTo>
                  <a:cubicBezTo>
                    <a:pt x="222" y="520"/>
                    <a:pt x="221" y="522"/>
                    <a:pt x="218" y="521"/>
                  </a:cubicBezTo>
                  <a:close/>
                  <a:moveTo>
                    <a:pt x="194" y="526"/>
                  </a:moveTo>
                  <a:cubicBezTo>
                    <a:pt x="199" y="527"/>
                    <a:pt x="207" y="528"/>
                    <a:pt x="210" y="528"/>
                  </a:cubicBezTo>
                  <a:cubicBezTo>
                    <a:pt x="213" y="529"/>
                    <a:pt x="215" y="530"/>
                    <a:pt x="216" y="530"/>
                  </a:cubicBezTo>
                  <a:cubicBezTo>
                    <a:pt x="216" y="530"/>
                    <a:pt x="216" y="530"/>
                    <a:pt x="216" y="531"/>
                  </a:cubicBezTo>
                  <a:cubicBezTo>
                    <a:pt x="216" y="532"/>
                    <a:pt x="215" y="532"/>
                    <a:pt x="213" y="531"/>
                  </a:cubicBezTo>
                  <a:cubicBezTo>
                    <a:pt x="212" y="531"/>
                    <a:pt x="162" y="528"/>
                    <a:pt x="137" y="527"/>
                  </a:cubicBezTo>
                  <a:cubicBezTo>
                    <a:pt x="126" y="526"/>
                    <a:pt x="124" y="526"/>
                    <a:pt x="128" y="525"/>
                  </a:cubicBezTo>
                  <a:cubicBezTo>
                    <a:pt x="132" y="524"/>
                    <a:pt x="174" y="525"/>
                    <a:pt x="180" y="526"/>
                  </a:cubicBezTo>
                  <a:cubicBezTo>
                    <a:pt x="182" y="526"/>
                    <a:pt x="188" y="526"/>
                    <a:pt x="194" y="526"/>
                  </a:cubicBezTo>
                  <a:close/>
                  <a:moveTo>
                    <a:pt x="218" y="614"/>
                  </a:moveTo>
                  <a:cubicBezTo>
                    <a:pt x="218" y="617"/>
                    <a:pt x="218" y="617"/>
                    <a:pt x="218" y="617"/>
                  </a:cubicBezTo>
                  <a:cubicBezTo>
                    <a:pt x="210" y="618"/>
                    <a:pt x="210" y="618"/>
                    <a:pt x="210" y="618"/>
                  </a:cubicBezTo>
                  <a:cubicBezTo>
                    <a:pt x="205" y="618"/>
                    <a:pt x="195" y="617"/>
                    <a:pt x="187" y="617"/>
                  </a:cubicBezTo>
                  <a:cubicBezTo>
                    <a:pt x="179" y="617"/>
                    <a:pt x="154" y="617"/>
                    <a:pt x="130" y="617"/>
                  </a:cubicBezTo>
                  <a:cubicBezTo>
                    <a:pt x="90" y="617"/>
                    <a:pt x="79" y="616"/>
                    <a:pt x="92" y="615"/>
                  </a:cubicBezTo>
                  <a:cubicBezTo>
                    <a:pt x="114" y="612"/>
                    <a:pt x="200" y="611"/>
                    <a:pt x="214" y="614"/>
                  </a:cubicBezTo>
                  <a:cubicBezTo>
                    <a:pt x="215" y="614"/>
                    <a:pt x="217" y="614"/>
                    <a:pt x="217" y="613"/>
                  </a:cubicBezTo>
                  <a:cubicBezTo>
                    <a:pt x="217" y="610"/>
                    <a:pt x="101" y="608"/>
                    <a:pt x="89" y="612"/>
                  </a:cubicBezTo>
                  <a:cubicBezTo>
                    <a:pt x="88" y="612"/>
                    <a:pt x="87" y="612"/>
                    <a:pt x="87" y="609"/>
                  </a:cubicBezTo>
                  <a:cubicBezTo>
                    <a:pt x="87" y="605"/>
                    <a:pt x="88" y="605"/>
                    <a:pt x="91" y="604"/>
                  </a:cubicBezTo>
                  <a:cubicBezTo>
                    <a:pt x="95" y="603"/>
                    <a:pt x="167" y="602"/>
                    <a:pt x="183" y="603"/>
                  </a:cubicBezTo>
                  <a:cubicBezTo>
                    <a:pt x="190" y="603"/>
                    <a:pt x="201" y="604"/>
                    <a:pt x="207" y="604"/>
                  </a:cubicBezTo>
                  <a:cubicBezTo>
                    <a:pt x="218" y="605"/>
                    <a:pt x="218" y="605"/>
                    <a:pt x="218" y="605"/>
                  </a:cubicBezTo>
                  <a:cubicBezTo>
                    <a:pt x="218" y="608"/>
                    <a:pt x="218" y="608"/>
                    <a:pt x="218" y="608"/>
                  </a:cubicBezTo>
                  <a:cubicBezTo>
                    <a:pt x="219" y="609"/>
                    <a:pt x="219" y="612"/>
                    <a:pt x="218" y="614"/>
                  </a:cubicBezTo>
                  <a:close/>
                  <a:moveTo>
                    <a:pt x="219" y="624"/>
                  </a:moveTo>
                  <a:cubicBezTo>
                    <a:pt x="153" y="625"/>
                    <a:pt x="153" y="625"/>
                    <a:pt x="153" y="625"/>
                  </a:cubicBezTo>
                  <a:cubicBezTo>
                    <a:pt x="87" y="625"/>
                    <a:pt x="87" y="625"/>
                    <a:pt x="87" y="625"/>
                  </a:cubicBezTo>
                  <a:cubicBezTo>
                    <a:pt x="87" y="623"/>
                    <a:pt x="87" y="623"/>
                    <a:pt x="87" y="623"/>
                  </a:cubicBezTo>
                  <a:cubicBezTo>
                    <a:pt x="87" y="621"/>
                    <a:pt x="88" y="620"/>
                    <a:pt x="90" y="620"/>
                  </a:cubicBezTo>
                  <a:cubicBezTo>
                    <a:pt x="93" y="619"/>
                    <a:pt x="197" y="618"/>
                    <a:pt x="209" y="619"/>
                  </a:cubicBezTo>
                  <a:cubicBezTo>
                    <a:pt x="218" y="620"/>
                    <a:pt x="219" y="620"/>
                    <a:pt x="219" y="622"/>
                  </a:cubicBezTo>
                  <a:lnTo>
                    <a:pt x="219" y="624"/>
                  </a:lnTo>
                  <a:close/>
                  <a:moveTo>
                    <a:pt x="82" y="445"/>
                  </a:moveTo>
                  <a:cubicBezTo>
                    <a:pt x="82" y="445"/>
                    <a:pt x="81" y="443"/>
                    <a:pt x="81" y="440"/>
                  </a:cubicBezTo>
                  <a:cubicBezTo>
                    <a:pt x="82" y="437"/>
                    <a:pt x="82" y="436"/>
                    <a:pt x="83" y="436"/>
                  </a:cubicBezTo>
                  <a:cubicBezTo>
                    <a:pt x="84" y="436"/>
                    <a:pt x="84" y="437"/>
                    <a:pt x="84" y="437"/>
                  </a:cubicBezTo>
                  <a:cubicBezTo>
                    <a:pt x="84" y="438"/>
                    <a:pt x="84" y="440"/>
                    <a:pt x="84" y="442"/>
                  </a:cubicBezTo>
                  <a:cubicBezTo>
                    <a:pt x="84" y="445"/>
                    <a:pt x="83" y="447"/>
                    <a:pt x="82" y="445"/>
                  </a:cubicBezTo>
                  <a:close/>
                  <a:moveTo>
                    <a:pt x="83" y="451"/>
                  </a:moveTo>
                  <a:cubicBezTo>
                    <a:pt x="83" y="451"/>
                    <a:pt x="83" y="452"/>
                    <a:pt x="82" y="452"/>
                  </a:cubicBezTo>
                  <a:cubicBezTo>
                    <a:pt x="82" y="452"/>
                    <a:pt x="81" y="452"/>
                    <a:pt x="81" y="451"/>
                  </a:cubicBezTo>
                  <a:cubicBezTo>
                    <a:pt x="81" y="451"/>
                    <a:pt x="82" y="451"/>
                    <a:pt x="82" y="450"/>
                  </a:cubicBezTo>
                  <a:cubicBezTo>
                    <a:pt x="83" y="450"/>
                    <a:pt x="83" y="450"/>
                    <a:pt x="83" y="451"/>
                  </a:cubicBezTo>
                  <a:close/>
                  <a:moveTo>
                    <a:pt x="84" y="428"/>
                  </a:moveTo>
                  <a:cubicBezTo>
                    <a:pt x="82" y="432"/>
                    <a:pt x="81" y="430"/>
                    <a:pt x="82" y="421"/>
                  </a:cubicBezTo>
                  <a:cubicBezTo>
                    <a:pt x="82" y="417"/>
                    <a:pt x="82" y="408"/>
                    <a:pt x="82" y="402"/>
                  </a:cubicBezTo>
                  <a:cubicBezTo>
                    <a:pt x="83" y="377"/>
                    <a:pt x="84" y="363"/>
                    <a:pt x="84" y="362"/>
                  </a:cubicBezTo>
                  <a:cubicBezTo>
                    <a:pt x="85" y="362"/>
                    <a:pt x="85" y="366"/>
                    <a:pt x="85" y="371"/>
                  </a:cubicBezTo>
                  <a:cubicBezTo>
                    <a:pt x="86" y="376"/>
                    <a:pt x="86" y="382"/>
                    <a:pt x="86" y="383"/>
                  </a:cubicBezTo>
                  <a:cubicBezTo>
                    <a:pt x="86" y="385"/>
                    <a:pt x="86" y="393"/>
                    <a:pt x="85" y="402"/>
                  </a:cubicBezTo>
                  <a:cubicBezTo>
                    <a:pt x="85" y="411"/>
                    <a:pt x="85" y="419"/>
                    <a:pt x="85" y="422"/>
                  </a:cubicBezTo>
                  <a:cubicBezTo>
                    <a:pt x="85" y="424"/>
                    <a:pt x="84" y="427"/>
                    <a:pt x="84" y="428"/>
                  </a:cubicBezTo>
                  <a:close/>
                  <a:moveTo>
                    <a:pt x="85" y="539"/>
                  </a:moveTo>
                  <a:cubicBezTo>
                    <a:pt x="84" y="538"/>
                    <a:pt x="88" y="534"/>
                    <a:pt x="89" y="535"/>
                  </a:cubicBezTo>
                  <a:cubicBezTo>
                    <a:pt x="89" y="535"/>
                    <a:pt x="89" y="536"/>
                    <a:pt x="89" y="538"/>
                  </a:cubicBezTo>
                  <a:cubicBezTo>
                    <a:pt x="88" y="540"/>
                    <a:pt x="86" y="541"/>
                    <a:pt x="85" y="539"/>
                  </a:cubicBezTo>
                  <a:close/>
                  <a:moveTo>
                    <a:pt x="89" y="560"/>
                  </a:moveTo>
                  <a:cubicBezTo>
                    <a:pt x="89" y="562"/>
                    <a:pt x="88" y="564"/>
                    <a:pt x="88" y="566"/>
                  </a:cubicBezTo>
                  <a:cubicBezTo>
                    <a:pt x="88" y="567"/>
                    <a:pt x="87" y="568"/>
                    <a:pt x="86" y="568"/>
                  </a:cubicBezTo>
                  <a:cubicBezTo>
                    <a:pt x="85" y="569"/>
                    <a:pt x="85" y="568"/>
                    <a:pt x="85" y="563"/>
                  </a:cubicBezTo>
                  <a:cubicBezTo>
                    <a:pt x="85" y="558"/>
                    <a:pt x="86" y="557"/>
                    <a:pt x="87" y="557"/>
                  </a:cubicBezTo>
                  <a:cubicBezTo>
                    <a:pt x="88" y="556"/>
                    <a:pt x="89" y="557"/>
                    <a:pt x="89" y="560"/>
                  </a:cubicBezTo>
                  <a:close/>
                  <a:moveTo>
                    <a:pt x="87" y="527"/>
                  </a:moveTo>
                  <a:cubicBezTo>
                    <a:pt x="86" y="529"/>
                    <a:pt x="85" y="529"/>
                    <a:pt x="85" y="527"/>
                  </a:cubicBezTo>
                  <a:cubicBezTo>
                    <a:pt x="85" y="524"/>
                    <a:pt x="87" y="521"/>
                    <a:pt x="88" y="521"/>
                  </a:cubicBezTo>
                  <a:cubicBezTo>
                    <a:pt x="89" y="522"/>
                    <a:pt x="89" y="523"/>
                    <a:pt x="89" y="524"/>
                  </a:cubicBezTo>
                  <a:cubicBezTo>
                    <a:pt x="89" y="525"/>
                    <a:pt x="88" y="526"/>
                    <a:pt x="87" y="527"/>
                  </a:cubicBezTo>
                  <a:close/>
                  <a:moveTo>
                    <a:pt x="87" y="423"/>
                  </a:moveTo>
                  <a:cubicBezTo>
                    <a:pt x="87" y="423"/>
                    <a:pt x="87" y="422"/>
                    <a:pt x="88" y="421"/>
                  </a:cubicBezTo>
                  <a:cubicBezTo>
                    <a:pt x="89" y="420"/>
                    <a:pt x="90" y="420"/>
                    <a:pt x="90" y="421"/>
                  </a:cubicBezTo>
                  <a:cubicBezTo>
                    <a:pt x="90" y="423"/>
                    <a:pt x="88" y="424"/>
                    <a:pt x="87" y="423"/>
                  </a:cubicBezTo>
                  <a:close/>
                  <a:moveTo>
                    <a:pt x="90" y="411"/>
                  </a:moveTo>
                  <a:cubicBezTo>
                    <a:pt x="90" y="412"/>
                    <a:pt x="89" y="413"/>
                    <a:pt x="89" y="413"/>
                  </a:cubicBezTo>
                  <a:cubicBezTo>
                    <a:pt x="87" y="413"/>
                    <a:pt x="88" y="405"/>
                    <a:pt x="89" y="405"/>
                  </a:cubicBezTo>
                  <a:cubicBezTo>
                    <a:pt x="90" y="405"/>
                    <a:pt x="91" y="405"/>
                    <a:pt x="90" y="407"/>
                  </a:cubicBezTo>
                  <a:cubicBezTo>
                    <a:pt x="90" y="408"/>
                    <a:pt x="90" y="410"/>
                    <a:pt x="90" y="411"/>
                  </a:cubicBezTo>
                  <a:close/>
                  <a:moveTo>
                    <a:pt x="87" y="218"/>
                  </a:moveTo>
                  <a:cubicBezTo>
                    <a:pt x="87" y="217"/>
                    <a:pt x="88" y="216"/>
                    <a:pt x="88" y="216"/>
                  </a:cubicBezTo>
                  <a:cubicBezTo>
                    <a:pt x="88" y="216"/>
                    <a:pt x="88" y="217"/>
                    <a:pt x="89" y="218"/>
                  </a:cubicBezTo>
                  <a:cubicBezTo>
                    <a:pt x="89" y="219"/>
                    <a:pt x="89" y="219"/>
                    <a:pt x="88" y="219"/>
                  </a:cubicBezTo>
                  <a:cubicBezTo>
                    <a:pt x="88" y="219"/>
                    <a:pt x="87" y="219"/>
                    <a:pt x="87" y="218"/>
                  </a:cubicBezTo>
                  <a:close/>
                  <a:moveTo>
                    <a:pt x="89" y="357"/>
                  </a:moveTo>
                  <a:cubicBezTo>
                    <a:pt x="90" y="358"/>
                    <a:pt x="90" y="359"/>
                    <a:pt x="89" y="361"/>
                  </a:cubicBezTo>
                  <a:cubicBezTo>
                    <a:pt x="88" y="363"/>
                    <a:pt x="88" y="363"/>
                    <a:pt x="88" y="360"/>
                  </a:cubicBezTo>
                  <a:cubicBezTo>
                    <a:pt x="88" y="357"/>
                    <a:pt x="89" y="357"/>
                    <a:pt x="89" y="357"/>
                  </a:cubicBezTo>
                  <a:close/>
                  <a:moveTo>
                    <a:pt x="89" y="355"/>
                  </a:moveTo>
                  <a:cubicBezTo>
                    <a:pt x="89" y="356"/>
                    <a:pt x="88" y="355"/>
                    <a:pt x="88" y="355"/>
                  </a:cubicBezTo>
                  <a:cubicBezTo>
                    <a:pt x="88" y="354"/>
                    <a:pt x="89" y="354"/>
                    <a:pt x="89" y="353"/>
                  </a:cubicBezTo>
                  <a:cubicBezTo>
                    <a:pt x="90" y="353"/>
                    <a:pt x="90" y="353"/>
                    <a:pt x="90" y="354"/>
                  </a:cubicBezTo>
                  <a:cubicBezTo>
                    <a:pt x="90" y="354"/>
                    <a:pt x="90" y="355"/>
                    <a:pt x="89" y="355"/>
                  </a:cubicBezTo>
                  <a:close/>
                  <a:moveTo>
                    <a:pt x="87" y="212"/>
                  </a:moveTo>
                  <a:cubicBezTo>
                    <a:pt x="85" y="208"/>
                    <a:pt x="85" y="199"/>
                    <a:pt x="87" y="198"/>
                  </a:cubicBezTo>
                  <a:cubicBezTo>
                    <a:pt x="89" y="198"/>
                    <a:pt x="89" y="199"/>
                    <a:pt x="89" y="205"/>
                  </a:cubicBezTo>
                  <a:cubicBezTo>
                    <a:pt x="89" y="213"/>
                    <a:pt x="88" y="216"/>
                    <a:pt x="87" y="212"/>
                  </a:cubicBezTo>
                  <a:close/>
                  <a:moveTo>
                    <a:pt x="86" y="359"/>
                  </a:moveTo>
                  <a:cubicBezTo>
                    <a:pt x="86" y="360"/>
                    <a:pt x="86" y="361"/>
                    <a:pt x="85" y="361"/>
                  </a:cubicBezTo>
                  <a:cubicBezTo>
                    <a:pt x="84" y="361"/>
                    <a:pt x="83" y="358"/>
                    <a:pt x="84" y="357"/>
                  </a:cubicBezTo>
                  <a:cubicBezTo>
                    <a:pt x="85" y="357"/>
                    <a:pt x="85" y="357"/>
                    <a:pt x="86" y="359"/>
                  </a:cubicBezTo>
                  <a:close/>
                  <a:moveTo>
                    <a:pt x="86" y="542"/>
                  </a:moveTo>
                  <a:cubicBezTo>
                    <a:pt x="86" y="542"/>
                    <a:pt x="87" y="543"/>
                    <a:pt x="87" y="543"/>
                  </a:cubicBezTo>
                  <a:cubicBezTo>
                    <a:pt x="87" y="544"/>
                    <a:pt x="86" y="545"/>
                    <a:pt x="86" y="545"/>
                  </a:cubicBezTo>
                  <a:cubicBezTo>
                    <a:pt x="85" y="545"/>
                    <a:pt x="85" y="544"/>
                    <a:pt x="85" y="543"/>
                  </a:cubicBezTo>
                  <a:cubicBezTo>
                    <a:pt x="85" y="543"/>
                    <a:pt x="85" y="542"/>
                    <a:pt x="86" y="542"/>
                  </a:cubicBezTo>
                  <a:close/>
                  <a:moveTo>
                    <a:pt x="86" y="575"/>
                  </a:moveTo>
                  <a:cubicBezTo>
                    <a:pt x="87" y="574"/>
                    <a:pt x="88" y="574"/>
                    <a:pt x="89" y="575"/>
                  </a:cubicBezTo>
                  <a:cubicBezTo>
                    <a:pt x="90" y="576"/>
                    <a:pt x="90" y="577"/>
                    <a:pt x="89" y="579"/>
                  </a:cubicBezTo>
                  <a:cubicBezTo>
                    <a:pt x="89" y="580"/>
                    <a:pt x="88" y="580"/>
                    <a:pt x="87" y="580"/>
                  </a:cubicBezTo>
                  <a:cubicBezTo>
                    <a:pt x="84" y="580"/>
                    <a:pt x="84" y="576"/>
                    <a:pt x="86" y="575"/>
                  </a:cubicBezTo>
                  <a:close/>
                  <a:moveTo>
                    <a:pt x="194" y="595"/>
                  </a:moveTo>
                  <a:cubicBezTo>
                    <a:pt x="187" y="595"/>
                    <a:pt x="181" y="595"/>
                    <a:pt x="179" y="595"/>
                  </a:cubicBezTo>
                  <a:cubicBezTo>
                    <a:pt x="178" y="594"/>
                    <a:pt x="160" y="594"/>
                    <a:pt x="141" y="594"/>
                  </a:cubicBezTo>
                  <a:cubicBezTo>
                    <a:pt x="121" y="594"/>
                    <a:pt x="105" y="593"/>
                    <a:pt x="105" y="593"/>
                  </a:cubicBezTo>
                  <a:cubicBezTo>
                    <a:pt x="105" y="591"/>
                    <a:pt x="121" y="591"/>
                    <a:pt x="153" y="591"/>
                  </a:cubicBezTo>
                  <a:cubicBezTo>
                    <a:pt x="185" y="591"/>
                    <a:pt x="216" y="591"/>
                    <a:pt x="217" y="592"/>
                  </a:cubicBezTo>
                  <a:cubicBezTo>
                    <a:pt x="218" y="593"/>
                    <a:pt x="218" y="600"/>
                    <a:pt x="217" y="602"/>
                  </a:cubicBezTo>
                  <a:cubicBezTo>
                    <a:pt x="217" y="603"/>
                    <a:pt x="216" y="604"/>
                    <a:pt x="216" y="603"/>
                  </a:cubicBezTo>
                  <a:cubicBezTo>
                    <a:pt x="215" y="603"/>
                    <a:pt x="210" y="603"/>
                    <a:pt x="204" y="603"/>
                  </a:cubicBezTo>
                  <a:cubicBezTo>
                    <a:pt x="197" y="602"/>
                    <a:pt x="186" y="601"/>
                    <a:pt x="179" y="601"/>
                  </a:cubicBezTo>
                  <a:cubicBezTo>
                    <a:pt x="171" y="600"/>
                    <a:pt x="148" y="600"/>
                    <a:pt x="127" y="600"/>
                  </a:cubicBezTo>
                  <a:cubicBezTo>
                    <a:pt x="106" y="600"/>
                    <a:pt x="88" y="600"/>
                    <a:pt x="89" y="599"/>
                  </a:cubicBezTo>
                  <a:cubicBezTo>
                    <a:pt x="89" y="599"/>
                    <a:pt x="89" y="598"/>
                    <a:pt x="89" y="598"/>
                  </a:cubicBezTo>
                  <a:cubicBezTo>
                    <a:pt x="89" y="597"/>
                    <a:pt x="94" y="597"/>
                    <a:pt x="103" y="597"/>
                  </a:cubicBezTo>
                  <a:cubicBezTo>
                    <a:pt x="141" y="596"/>
                    <a:pt x="168" y="596"/>
                    <a:pt x="186" y="597"/>
                  </a:cubicBezTo>
                  <a:cubicBezTo>
                    <a:pt x="201" y="597"/>
                    <a:pt x="207" y="597"/>
                    <a:pt x="207" y="596"/>
                  </a:cubicBezTo>
                  <a:cubicBezTo>
                    <a:pt x="207" y="595"/>
                    <a:pt x="203" y="595"/>
                    <a:pt x="194" y="595"/>
                  </a:cubicBezTo>
                  <a:close/>
                  <a:moveTo>
                    <a:pt x="218" y="577"/>
                  </a:moveTo>
                  <a:cubicBezTo>
                    <a:pt x="218" y="580"/>
                    <a:pt x="221" y="579"/>
                    <a:pt x="177" y="579"/>
                  </a:cubicBezTo>
                  <a:cubicBezTo>
                    <a:pt x="161" y="578"/>
                    <a:pt x="137" y="579"/>
                    <a:pt x="123" y="579"/>
                  </a:cubicBezTo>
                  <a:cubicBezTo>
                    <a:pt x="99" y="580"/>
                    <a:pt x="98" y="580"/>
                    <a:pt x="98" y="582"/>
                  </a:cubicBezTo>
                  <a:cubicBezTo>
                    <a:pt x="98" y="583"/>
                    <a:pt x="99" y="584"/>
                    <a:pt x="106" y="584"/>
                  </a:cubicBezTo>
                  <a:cubicBezTo>
                    <a:pt x="111" y="584"/>
                    <a:pt x="116" y="584"/>
                    <a:pt x="117" y="583"/>
                  </a:cubicBezTo>
                  <a:cubicBezTo>
                    <a:pt x="120" y="582"/>
                    <a:pt x="171" y="581"/>
                    <a:pt x="189" y="582"/>
                  </a:cubicBezTo>
                  <a:cubicBezTo>
                    <a:pt x="195" y="582"/>
                    <a:pt x="204" y="583"/>
                    <a:pt x="209" y="582"/>
                  </a:cubicBezTo>
                  <a:cubicBezTo>
                    <a:pt x="217" y="582"/>
                    <a:pt x="217" y="582"/>
                    <a:pt x="217" y="582"/>
                  </a:cubicBezTo>
                  <a:cubicBezTo>
                    <a:pt x="217" y="586"/>
                    <a:pt x="217" y="586"/>
                    <a:pt x="217" y="586"/>
                  </a:cubicBezTo>
                  <a:cubicBezTo>
                    <a:pt x="217" y="589"/>
                    <a:pt x="217" y="589"/>
                    <a:pt x="212" y="589"/>
                  </a:cubicBezTo>
                  <a:cubicBezTo>
                    <a:pt x="209" y="588"/>
                    <a:pt x="197" y="588"/>
                    <a:pt x="185" y="587"/>
                  </a:cubicBezTo>
                  <a:cubicBezTo>
                    <a:pt x="160" y="587"/>
                    <a:pt x="126" y="587"/>
                    <a:pt x="110" y="588"/>
                  </a:cubicBezTo>
                  <a:cubicBezTo>
                    <a:pt x="102" y="588"/>
                    <a:pt x="100" y="589"/>
                    <a:pt x="98" y="591"/>
                  </a:cubicBezTo>
                  <a:cubicBezTo>
                    <a:pt x="98" y="591"/>
                    <a:pt x="98" y="591"/>
                    <a:pt x="98" y="591"/>
                  </a:cubicBezTo>
                  <a:cubicBezTo>
                    <a:pt x="97" y="592"/>
                    <a:pt x="95" y="593"/>
                    <a:pt x="93" y="593"/>
                  </a:cubicBezTo>
                  <a:cubicBezTo>
                    <a:pt x="90" y="593"/>
                    <a:pt x="90" y="593"/>
                    <a:pt x="90" y="590"/>
                  </a:cubicBezTo>
                  <a:cubicBezTo>
                    <a:pt x="91" y="584"/>
                    <a:pt x="92" y="584"/>
                    <a:pt x="101" y="573"/>
                  </a:cubicBezTo>
                  <a:cubicBezTo>
                    <a:pt x="103" y="571"/>
                    <a:pt x="104" y="571"/>
                    <a:pt x="157" y="572"/>
                  </a:cubicBezTo>
                  <a:cubicBezTo>
                    <a:pt x="215" y="572"/>
                    <a:pt x="219" y="572"/>
                    <a:pt x="218" y="577"/>
                  </a:cubicBezTo>
                  <a:close/>
                  <a:moveTo>
                    <a:pt x="123" y="396"/>
                  </a:moveTo>
                  <a:cubicBezTo>
                    <a:pt x="125" y="396"/>
                    <a:pt x="127" y="396"/>
                    <a:pt x="127" y="397"/>
                  </a:cubicBezTo>
                  <a:cubicBezTo>
                    <a:pt x="127" y="397"/>
                    <a:pt x="125" y="399"/>
                    <a:pt x="124" y="400"/>
                  </a:cubicBezTo>
                  <a:cubicBezTo>
                    <a:pt x="121" y="403"/>
                    <a:pt x="120" y="404"/>
                    <a:pt x="117" y="404"/>
                  </a:cubicBezTo>
                  <a:cubicBezTo>
                    <a:pt x="115" y="404"/>
                    <a:pt x="114" y="403"/>
                    <a:pt x="114" y="403"/>
                  </a:cubicBezTo>
                  <a:cubicBezTo>
                    <a:pt x="114" y="403"/>
                    <a:pt x="115" y="401"/>
                    <a:pt x="116" y="399"/>
                  </a:cubicBezTo>
                  <a:cubicBezTo>
                    <a:pt x="118" y="396"/>
                    <a:pt x="119" y="396"/>
                    <a:pt x="123" y="396"/>
                  </a:cubicBezTo>
                  <a:close/>
                  <a:moveTo>
                    <a:pt x="119" y="388"/>
                  </a:moveTo>
                  <a:cubicBezTo>
                    <a:pt x="119" y="388"/>
                    <a:pt x="120" y="387"/>
                    <a:pt x="121" y="387"/>
                  </a:cubicBezTo>
                  <a:cubicBezTo>
                    <a:pt x="122" y="387"/>
                    <a:pt x="123" y="388"/>
                    <a:pt x="123" y="388"/>
                  </a:cubicBezTo>
                  <a:cubicBezTo>
                    <a:pt x="122" y="389"/>
                    <a:pt x="121" y="389"/>
                    <a:pt x="121" y="389"/>
                  </a:cubicBezTo>
                  <a:cubicBezTo>
                    <a:pt x="120" y="389"/>
                    <a:pt x="119" y="389"/>
                    <a:pt x="119" y="388"/>
                  </a:cubicBezTo>
                  <a:close/>
                  <a:moveTo>
                    <a:pt x="118" y="483"/>
                  </a:moveTo>
                  <a:cubicBezTo>
                    <a:pt x="118" y="483"/>
                    <a:pt x="117" y="485"/>
                    <a:pt x="116" y="486"/>
                  </a:cubicBezTo>
                  <a:cubicBezTo>
                    <a:pt x="115" y="489"/>
                    <a:pt x="113" y="490"/>
                    <a:pt x="112" y="489"/>
                  </a:cubicBezTo>
                  <a:cubicBezTo>
                    <a:pt x="111" y="489"/>
                    <a:pt x="113" y="486"/>
                    <a:pt x="115" y="483"/>
                  </a:cubicBezTo>
                  <a:cubicBezTo>
                    <a:pt x="119" y="477"/>
                    <a:pt x="118" y="476"/>
                    <a:pt x="113" y="483"/>
                  </a:cubicBezTo>
                  <a:cubicBezTo>
                    <a:pt x="109" y="488"/>
                    <a:pt x="106" y="491"/>
                    <a:pt x="104" y="489"/>
                  </a:cubicBezTo>
                  <a:cubicBezTo>
                    <a:pt x="104" y="489"/>
                    <a:pt x="105" y="486"/>
                    <a:pt x="107" y="482"/>
                  </a:cubicBezTo>
                  <a:cubicBezTo>
                    <a:pt x="111" y="476"/>
                    <a:pt x="112" y="476"/>
                    <a:pt x="115" y="476"/>
                  </a:cubicBezTo>
                  <a:cubicBezTo>
                    <a:pt x="118" y="476"/>
                    <a:pt x="136" y="475"/>
                    <a:pt x="156" y="475"/>
                  </a:cubicBezTo>
                  <a:cubicBezTo>
                    <a:pt x="190" y="474"/>
                    <a:pt x="201" y="474"/>
                    <a:pt x="217" y="476"/>
                  </a:cubicBezTo>
                  <a:cubicBezTo>
                    <a:pt x="221" y="477"/>
                    <a:pt x="221" y="477"/>
                    <a:pt x="221" y="477"/>
                  </a:cubicBezTo>
                  <a:cubicBezTo>
                    <a:pt x="222" y="486"/>
                    <a:pt x="222" y="486"/>
                    <a:pt x="222" y="486"/>
                  </a:cubicBezTo>
                  <a:cubicBezTo>
                    <a:pt x="222" y="494"/>
                    <a:pt x="222" y="494"/>
                    <a:pt x="222" y="494"/>
                  </a:cubicBezTo>
                  <a:cubicBezTo>
                    <a:pt x="218" y="494"/>
                    <a:pt x="218" y="494"/>
                    <a:pt x="218" y="494"/>
                  </a:cubicBezTo>
                  <a:cubicBezTo>
                    <a:pt x="216" y="494"/>
                    <a:pt x="212" y="494"/>
                    <a:pt x="209" y="494"/>
                  </a:cubicBezTo>
                  <a:cubicBezTo>
                    <a:pt x="206" y="493"/>
                    <a:pt x="195" y="493"/>
                    <a:pt x="185" y="492"/>
                  </a:cubicBezTo>
                  <a:cubicBezTo>
                    <a:pt x="174" y="492"/>
                    <a:pt x="154" y="491"/>
                    <a:pt x="141" y="491"/>
                  </a:cubicBezTo>
                  <a:cubicBezTo>
                    <a:pt x="128" y="490"/>
                    <a:pt x="116" y="490"/>
                    <a:pt x="116" y="489"/>
                  </a:cubicBezTo>
                  <a:cubicBezTo>
                    <a:pt x="116" y="489"/>
                    <a:pt x="117" y="488"/>
                    <a:pt x="118" y="486"/>
                  </a:cubicBezTo>
                  <a:cubicBezTo>
                    <a:pt x="120" y="483"/>
                    <a:pt x="120" y="482"/>
                    <a:pt x="118" y="483"/>
                  </a:cubicBezTo>
                  <a:close/>
                  <a:moveTo>
                    <a:pt x="110" y="495"/>
                  </a:moveTo>
                  <a:cubicBezTo>
                    <a:pt x="109" y="497"/>
                    <a:pt x="106" y="497"/>
                    <a:pt x="107" y="496"/>
                  </a:cubicBezTo>
                  <a:cubicBezTo>
                    <a:pt x="107" y="495"/>
                    <a:pt x="108" y="494"/>
                    <a:pt x="109" y="494"/>
                  </a:cubicBezTo>
                  <a:cubicBezTo>
                    <a:pt x="111" y="494"/>
                    <a:pt x="111" y="494"/>
                    <a:pt x="110" y="495"/>
                  </a:cubicBezTo>
                  <a:close/>
                  <a:moveTo>
                    <a:pt x="103" y="472"/>
                  </a:moveTo>
                  <a:cubicBezTo>
                    <a:pt x="102" y="471"/>
                    <a:pt x="103" y="471"/>
                    <a:pt x="105" y="471"/>
                  </a:cubicBezTo>
                  <a:cubicBezTo>
                    <a:pt x="107" y="471"/>
                    <a:pt x="108" y="471"/>
                    <a:pt x="108" y="471"/>
                  </a:cubicBezTo>
                  <a:cubicBezTo>
                    <a:pt x="108" y="472"/>
                    <a:pt x="104" y="472"/>
                    <a:pt x="103" y="472"/>
                  </a:cubicBezTo>
                  <a:close/>
                  <a:moveTo>
                    <a:pt x="106" y="480"/>
                  </a:moveTo>
                  <a:cubicBezTo>
                    <a:pt x="106" y="481"/>
                    <a:pt x="105" y="481"/>
                    <a:pt x="105" y="481"/>
                  </a:cubicBezTo>
                  <a:cubicBezTo>
                    <a:pt x="104" y="481"/>
                    <a:pt x="105" y="481"/>
                    <a:pt x="105" y="480"/>
                  </a:cubicBezTo>
                  <a:cubicBezTo>
                    <a:pt x="106" y="479"/>
                    <a:pt x="107" y="478"/>
                    <a:pt x="107" y="478"/>
                  </a:cubicBezTo>
                  <a:cubicBezTo>
                    <a:pt x="107" y="478"/>
                    <a:pt x="107" y="479"/>
                    <a:pt x="106" y="480"/>
                  </a:cubicBezTo>
                  <a:close/>
                  <a:moveTo>
                    <a:pt x="113" y="471"/>
                  </a:moveTo>
                  <a:cubicBezTo>
                    <a:pt x="113" y="471"/>
                    <a:pt x="124" y="471"/>
                    <a:pt x="137" y="471"/>
                  </a:cubicBezTo>
                  <a:cubicBezTo>
                    <a:pt x="151" y="471"/>
                    <a:pt x="160" y="471"/>
                    <a:pt x="158" y="471"/>
                  </a:cubicBezTo>
                  <a:cubicBezTo>
                    <a:pt x="150" y="472"/>
                    <a:pt x="114" y="472"/>
                    <a:pt x="113" y="471"/>
                  </a:cubicBezTo>
                  <a:close/>
                  <a:moveTo>
                    <a:pt x="191" y="471"/>
                  </a:moveTo>
                  <a:cubicBezTo>
                    <a:pt x="207" y="471"/>
                    <a:pt x="221" y="471"/>
                    <a:pt x="221" y="471"/>
                  </a:cubicBezTo>
                  <a:cubicBezTo>
                    <a:pt x="221" y="472"/>
                    <a:pt x="221" y="472"/>
                    <a:pt x="221" y="473"/>
                  </a:cubicBezTo>
                  <a:cubicBezTo>
                    <a:pt x="220" y="474"/>
                    <a:pt x="218" y="474"/>
                    <a:pt x="205" y="473"/>
                  </a:cubicBezTo>
                  <a:cubicBezTo>
                    <a:pt x="200" y="472"/>
                    <a:pt x="188" y="472"/>
                    <a:pt x="179" y="471"/>
                  </a:cubicBezTo>
                  <a:cubicBezTo>
                    <a:pt x="163" y="471"/>
                    <a:pt x="165" y="471"/>
                    <a:pt x="191" y="471"/>
                  </a:cubicBezTo>
                  <a:close/>
                  <a:moveTo>
                    <a:pt x="215" y="469"/>
                  </a:moveTo>
                  <a:cubicBezTo>
                    <a:pt x="212" y="469"/>
                    <a:pt x="209" y="469"/>
                    <a:pt x="209" y="469"/>
                  </a:cubicBezTo>
                  <a:cubicBezTo>
                    <a:pt x="208" y="468"/>
                    <a:pt x="182" y="468"/>
                    <a:pt x="148" y="467"/>
                  </a:cubicBezTo>
                  <a:cubicBezTo>
                    <a:pt x="130" y="467"/>
                    <a:pt x="116" y="466"/>
                    <a:pt x="116" y="466"/>
                  </a:cubicBezTo>
                  <a:cubicBezTo>
                    <a:pt x="116" y="466"/>
                    <a:pt x="117" y="464"/>
                    <a:pt x="118" y="463"/>
                  </a:cubicBezTo>
                  <a:cubicBezTo>
                    <a:pt x="122" y="457"/>
                    <a:pt x="120" y="457"/>
                    <a:pt x="116" y="463"/>
                  </a:cubicBezTo>
                  <a:cubicBezTo>
                    <a:pt x="113" y="466"/>
                    <a:pt x="111" y="467"/>
                    <a:pt x="109" y="467"/>
                  </a:cubicBezTo>
                  <a:cubicBezTo>
                    <a:pt x="108" y="467"/>
                    <a:pt x="106" y="467"/>
                    <a:pt x="106" y="466"/>
                  </a:cubicBezTo>
                  <a:cubicBezTo>
                    <a:pt x="106" y="466"/>
                    <a:pt x="107" y="463"/>
                    <a:pt x="109" y="461"/>
                  </a:cubicBezTo>
                  <a:cubicBezTo>
                    <a:pt x="113" y="455"/>
                    <a:pt x="113" y="455"/>
                    <a:pt x="113" y="455"/>
                  </a:cubicBezTo>
                  <a:cubicBezTo>
                    <a:pt x="124" y="455"/>
                    <a:pt x="124" y="455"/>
                    <a:pt x="124" y="455"/>
                  </a:cubicBezTo>
                  <a:cubicBezTo>
                    <a:pt x="130" y="455"/>
                    <a:pt x="142" y="456"/>
                    <a:pt x="151" y="456"/>
                  </a:cubicBezTo>
                  <a:cubicBezTo>
                    <a:pt x="160" y="457"/>
                    <a:pt x="179" y="457"/>
                    <a:pt x="194" y="458"/>
                  </a:cubicBezTo>
                  <a:cubicBezTo>
                    <a:pt x="222" y="458"/>
                    <a:pt x="222" y="458"/>
                    <a:pt x="222" y="458"/>
                  </a:cubicBezTo>
                  <a:cubicBezTo>
                    <a:pt x="222" y="461"/>
                    <a:pt x="222" y="461"/>
                    <a:pt x="222" y="461"/>
                  </a:cubicBezTo>
                  <a:cubicBezTo>
                    <a:pt x="222" y="463"/>
                    <a:pt x="222" y="465"/>
                    <a:pt x="222" y="466"/>
                  </a:cubicBezTo>
                  <a:cubicBezTo>
                    <a:pt x="221" y="469"/>
                    <a:pt x="221" y="469"/>
                    <a:pt x="215" y="469"/>
                  </a:cubicBezTo>
                  <a:close/>
                  <a:moveTo>
                    <a:pt x="150" y="453"/>
                  </a:moveTo>
                  <a:cubicBezTo>
                    <a:pt x="149" y="452"/>
                    <a:pt x="208" y="452"/>
                    <a:pt x="216" y="453"/>
                  </a:cubicBezTo>
                  <a:cubicBezTo>
                    <a:pt x="219" y="453"/>
                    <a:pt x="221" y="453"/>
                    <a:pt x="221" y="454"/>
                  </a:cubicBezTo>
                  <a:cubicBezTo>
                    <a:pt x="221" y="455"/>
                    <a:pt x="216" y="455"/>
                    <a:pt x="207" y="455"/>
                  </a:cubicBezTo>
                  <a:cubicBezTo>
                    <a:pt x="190" y="456"/>
                    <a:pt x="151" y="454"/>
                    <a:pt x="150" y="453"/>
                  </a:cubicBezTo>
                  <a:close/>
                  <a:moveTo>
                    <a:pt x="220" y="450"/>
                  </a:moveTo>
                  <a:cubicBezTo>
                    <a:pt x="219" y="451"/>
                    <a:pt x="217" y="451"/>
                    <a:pt x="216" y="451"/>
                  </a:cubicBezTo>
                  <a:cubicBezTo>
                    <a:pt x="216" y="450"/>
                    <a:pt x="185" y="449"/>
                    <a:pt x="152" y="449"/>
                  </a:cubicBezTo>
                  <a:cubicBezTo>
                    <a:pt x="121" y="450"/>
                    <a:pt x="120" y="450"/>
                    <a:pt x="120" y="448"/>
                  </a:cubicBezTo>
                  <a:cubicBezTo>
                    <a:pt x="120" y="447"/>
                    <a:pt x="120" y="445"/>
                    <a:pt x="121" y="445"/>
                  </a:cubicBezTo>
                  <a:cubicBezTo>
                    <a:pt x="122" y="444"/>
                    <a:pt x="122" y="443"/>
                    <a:pt x="122" y="443"/>
                  </a:cubicBezTo>
                  <a:cubicBezTo>
                    <a:pt x="122" y="442"/>
                    <a:pt x="121" y="443"/>
                    <a:pt x="119" y="446"/>
                  </a:cubicBezTo>
                  <a:cubicBezTo>
                    <a:pt x="117" y="448"/>
                    <a:pt x="115" y="450"/>
                    <a:pt x="114" y="450"/>
                  </a:cubicBezTo>
                  <a:cubicBezTo>
                    <a:pt x="112" y="450"/>
                    <a:pt x="112" y="448"/>
                    <a:pt x="115" y="444"/>
                  </a:cubicBezTo>
                  <a:cubicBezTo>
                    <a:pt x="117" y="442"/>
                    <a:pt x="119" y="439"/>
                    <a:pt x="120" y="437"/>
                  </a:cubicBezTo>
                  <a:cubicBezTo>
                    <a:pt x="122" y="435"/>
                    <a:pt x="122" y="435"/>
                    <a:pt x="122" y="435"/>
                  </a:cubicBezTo>
                  <a:cubicBezTo>
                    <a:pt x="157" y="435"/>
                    <a:pt x="157" y="435"/>
                    <a:pt x="157" y="435"/>
                  </a:cubicBezTo>
                  <a:cubicBezTo>
                    <a:pt x="197" y="436"/>
                    <a:pt x="219" y="437"/>
                    <a:pt x="221" y="439"/>
                  </a:cubicBezTo>
                  <a:cubicBezTo>
                    <a:pt x="223" y="440"/>
                    <a:pt x="222" y="449"/>
                    <a:pt x="220" y="450"/>
                  </a:cubicBezTo>
                  <a:close/>
                  <a:moveTo>
                    <a:pt x="113" y="396"/>
                  </a:moveTo>
                  <a:cubicBezTo>
                    <a:pt x="115" y="396"/>
                    <a:pt x="115" y="397"/>
                    <a:pt x="111" y="401"/>
                  </a:cubicBezTo>
                  <a:cubicBezTo>
                    <a:pt x="108" y="404"/>
                    <a:pt x="106" y="404"/>
                    <a:pt x="105" y="403"/>
                  </a:cubicBezTo>
                  <a:cubicBezTo>
                    <a:pt x="105" y="402"/>
                    <a:pt x="111" y="396"/>
                    <a:pt x="113" y="396"/>
                  </a:cubicBezTo>
                  <a:close/>
                  <a:moveTo>
                    <a:pt x="105" y="370"/>
                  </a:moveTo>
                  <a:cubicBezTo>
                    <a:pt x="105" y="369"/>
                    <a:pt x="106" y="369"/>
                    <a:pt x="107" y="369"/>
                  </a:cubicBezTo>
                  <a:cubicBezTo>
                    <a:pt x="108" y="369"/>
                    <a:pt x="109" y="369"/>
                    <a:pt x="109" y="370"/>
                  </a:cubicBezTo>
                  <a:cubicBezTo>
                    <a:pt x="109" y="371"/>
                    <a:pt x="108" y="371"/>
                    <a:pt x="107" y="371"/>
                  </a:cubicBezTo>
                  <a:cubicBezTo>
                    <a:pt x="105" y="371"/>
                    <a:pt x="105" y="371"/>
                    <a:pt x="105" y="370"/>
                  </a:cubicBezTo>
                  <a:close/>
                  <a:moveTo>
                    <a:pt x="111" y="388"/>
                  </a:moveTo>
                  <a:cubicBezTo>
                    <a:pt x="111" y="387"/>
                    <a:pt x="112" y="387"/>
                    <a:pt x="113" y="386"/>
                  </a:cubicBezTo>
                  <a:cubicBezTo>
                    <a:pt x="115" y="386"/>
                    <a:pt x="115" y="387"/>
                    <a:pt x="115" y="387"/>
                  </a:cubicBezTo>
                  <a:cubicBezTo>
                    <a:pt x="115" y="388"/>
                    <a:pt x="114" y="389"/>
                    <a:pt x="113" y="389"/>
                  </a:cubicBezTo>
                  <a:cubicBezTo>
                    <a:pt x="111" y="389"/>
                    <a:pt x="110" y="389"/>
                    <a:pt x="111" y="388"/>
                  </a:cubicBezTo>
                  <a:close/>
                  <a:moveTo>
                    <a:pt x="114" y="406"/>
                  </a:moveTo>
                  <a:cubicBezTo>
                    <a:pt x="117" y="406"/>
                    <a:pt x="118" y="408"/>
                    <a:pt x="115" y="410"/>
                  </a:cubicBezTo>
                  <a:cubicBezTo>
                    <a:pt x="113" y="411"/>
                    <a:pt x="112" y="411"/>
                    <a:pt x="109" y="411"/>
                  </a:cubicBezTo>
                  <a:cubicBezTo>
                    <a:pt x="106" y="410"/>
                    <a:pt x="109" y="406"/>
                    <a:pt x="114" y="406"/>
                  </a:cubicBezTo>
                  <a:close/>
                  <a:moveTo>
                    <a:pt x="118" y="414"/>
                  </a:moveTo>
                  <a:cubicBezTo>
                    <a:pt x="121" y="414"/>
                    <a:pt x="121" y="415"/>
                    <a:pt x="117" y="419"/>
                  </a:cubicBezTo>
                  <a:cubicBezTo>
                    <a:pt x="113" y="423"/>
                    <a:pt x="110" y="424"/>
                    <a:pt x="110" y="422"/>
                  </a:cubicBezTo>
                  <a:cubicBezTo>
                    <a:pt x="110" y="420"/>
                    <a:pt x="116" y="414"/>
                    <a:pt x="118" y="414"/>
                  </a:cubicBezTo>
                  <a:close/>
                  <a:moveTo>
                    <a:pt x="117" y="428"/>
                  </a:moveTo>
                  <a:cubicBezTo>
                    <a:pt x="119" y="427"/>
                    <a:pt x="120" y="427"/>
                    <a:pt x="143" y="427"/>
                  </a:cubicBezTo>
                  <a:cubicBezTo>
                    <a:pt x="156" y="427"/>
                    <a:pt x="171" y="427"/>
                    <a:pt x="175" y="428"/>
                  </a:cubicBezTo>
                  <a:cubicBezTo>
                    <a:pt x="180" y="428"/>
                    <a:pt x="190" y="428"/>
                    <a:pt x="199" y="429"/>
                  </a:cubicBezTo>
                  <a:cubicBezTo>
                    <a:pt x="208" y="429"/>
                    <a:pt x="216" y="429"/>
                    <a:pt x="218" y="429"/>
                  </a:cubicBezTo>
                  <a:cubicBezTo>
                    <a:pt x="221" y="430"/>
                    <a:pt x="222" y="431"/>
                    <a:pt x="222" y="433"/>
                  </a:cubicBezTo>
                  <a:cubicBezTo>
                    <a:pt x="221" y="434"/>
                    <a:pt x="209" y="435"/>
                    <a:pt x="199" y="434"/>
                  </a:cubicBezTo>
                  <a:cubicBezTo>
                    <a:pt x="195" y="433"/>
                    <a:pt x="177" y="433"/>
                    <a:pt x="158" y="432"/>
                  </a:cubicBezTo>
                  <a:cubicBezTo>
                    <a:pt x="127" y="432"/>
                    <a:pt x="125" y="432"/>
                    <a:pt x="126" y="430"/>
                  </a:cubicBezTo>
                  <a:cubicBezTo>
                    <a:pt x="126" y="428"/>
                    <a:pt x="124" y="428"/>
                    <a:pt x="123" y="430"/>
                  </a:cubicBezTo>
                  <a:cubicBezTo>
                    <a:pt x="122" y="432"/>
                    <a:pt x="117" y="433"/>
                    <a:pt x="116" y="431"/>
                  </a:cubicBezTo>
                  <a:cubicBezTo>
                    <a:pt x="116" y="431"/>
                    <a:pt x="116" y="429"/>
                    <a:pt x="117" y="428"/>
                  </a:cubicBezTo>
                  <a:close/>
                  <a:moveTo>
                    <a:pt x="221" y="427"/>
                  </a:moveTo>
                  <a:cubicBezTo>
                    <a:pt x="220" y="427"/>
                    <a:pt x="219" y="428"/>
                    <a:pt x="219" y="427"/>
                  </a:cubicBezTo>
                  <a:cubicBezTo>
                    <a:pt x="218" y="427"/>
                    <a:pt x="157" y="424"/>
                    <a:pt x="134" y="423"/>
                  </a:cubicBezTo>
                  <a:cubicBezTo>
                    <a:pt x="128" y="423"/>
                    <a:pt x="123" y="423"/>
                    <a:pt x="123" y="423"/>
                  </a:cubicBezTo>
                  <a:cubicBezTo>
                    <a:pt x="123" y="423"/>
                    <a:pt x="123" y="422"/>
                    <a:pt x="123" y="421"/>
                  </a:cubicBezTo>
                  <a:cubicBezTo>
                    <a:pt x="125" y="418"/>
                    <a:pt x="123" y="418"/>
                    <a:pt x="121" y="421"/>
                  </a:cubicBezTo>
                  <a:cubicBezTo>
                    <a:pt x="118" y="424"/>
                    <a:pt x="117" y="423"/>
                    <a:pt x="119" y="420"/>
                  </a:cubicBezTo>
                  <a:cubicBezTo>
                    <a:pt x="122" y="414"/>
                    <a:pt x="123" y="414"/>
                    <a:pt x="145" y="414"/>
                  </a:cubicBezTo>
                  <a:cubicBezTo>
                    <a:pt x="155" y="415"/>
                    <a:pt x="167" y="415"/>
                    <a:pt x="171" y="415"/>
                  </a:cubicBezTo>
                  <a:cubicBezTo>
                    <a:pt x="191" y="416"/>
                    <a:pt x="214" y="416"/>
                    <a:pt x="215" y="415"/>
                  </a:cubicBezTo>
                  <a:cubicBezTo>
                    <a:pt x="216" y="413"/>
                    <a:pt x="214" y="413"/>
                    <a:pt x="205" y="413"/>
                  </a:cubicBezTo>
                  <a:cubicBezTo>
                    <a:pt x="197" y="414"/>
                    <a:pt x="161" y="413"/>
                    <a:pt x="136" y="411"/>
                  </a:cubicBezTo>
                  <a:cubicBezTo>
                    <a:pt x="127" y="411"/>
                    <a:pt x="126" y="411"/>
                    <a:pt x="127" y="409"/>
                  </a:cubicBezTo>
                  <a:cubicBezTo>
                    <a:pt x="127" y="408"/>
                    <a:pt x="127" y="408"/>
                    <a:pt x="125" y="409"/>
                  </a:cubicBezTo>
                  <a:cubicBezTo>
                    <a:pt x="123" y="411"/>
                    <a:pt x="118" y="412"/>
                    <a:pt x="118" y="410"/>
                  </a:cubicBezTo>
                  <a:cubicBezTo>
                    <a:pt x="118" y="408"/>
                    <a:pt x="123" y="407"/>
                    <a:pt x="132" y="407"/>
                  </a:cubicBezTo>
                  <a:cubicBezTo>
                    <a:pt x="138" y="407"/>
                    <a:pt x="159" y="407"/>
                    <a:pt x="180" y="408"/>
                  </a:cubicBezTo>
                  <a:cubicBezTo>
                    <a:pt x="201" y="408"/>
                    <a:pt x="219" y="409"/>
                    <a:pt x="220" y="409"/>
                  </a:cubicBezTo>
                  <a:cubicBezTo>
                    <a:pt x="222" y="410"/>
                    <a:pt x="222" y="410"/>
                    <a:pt x="222" y="418"/>
                  </a:cubicBezTo>
                  <a:cubicBezTo>
                    <a:pt x="222" y="423"/>
                    <a:pt x="222" y="426"/>
                    <a:pt x="221" y="427"/>
                  </a:cubicBezTo>
                  <a:close/>
                  <a:moveTo>
                    <a:pt x="116" y="365"/>
                  </a:moveTo>
                  <a:cubicBezTo>
                    <a:pt x="113" y="366"/>
                    <a:pt x="110" y="367"/>
                    <a:pt x="111" y="365"/>
                  </a:cubicBezTo>
                  <a:cubicBezTo>
                    <a:pt x="111" y="364"/>
                    <a:pt x="112" y="364"/>
                    <a:pt x="114" y="363"/>
                  </a:cubicBezTo>
                  <a:cubicBezTo>
                    <a:pt x="117" y="363"/>
                    <a:pt x="117" y="363"/>
                    <a:pt x="116" y="365"/>
                  </a:cubicBezTo>
                  <a:close/>
                  <a:moveTo>
                    <a:pt x="113" y="377"/>
                  </a:moveTo>
                  <a:cubicBezTo>
                    <a:pt x="116" y="377"/>
                    <a:pt x="116" y="378"/>
                    <a:pt x="114" y="379"/>
                  </a:cubicBezTo>
                  <a:cubicBezTo>
                    <a:pt x="112" y="380"/>
                    <a:pt x="109" y="380"/>
                    <a:pt x="109" y="379"/>
                  </a:cubicBezTo>
                  <a:cubicBezTo>
                    <a:pt x="109" y="378"/>
                    <a:pt x="111" y="377"/>
                    <a:pt x="113" y="377"/>
                  </a:cubicBezTo>
                  <a:close/>
                  <a:moveTo>
                    <a:pt x="108" y="359"/>
                  </a:moveTo>
                  <a:cubicBezTo>
                    <a:pt x="106" y="359"/>
                    <a:pt x="106" y="359"/>
                    <a:pt x="106" y="359"/>
                  </a:cubicBezTo>
                  <a:cubicBezTo>
                    <a:pt x="107" y="359"/>
                    <a:pt x="108" y="359"/>
                    <a:pt x="109" y="359"/>
                  </a:cubicBezTo>
                  <a:cubicBezTo>
                    <a:pt x="110" y="359"/>
                    <a:pt x="110" y="359"/>
                    <a:pt x="108" y="359"/>
                  </a:cubicBezTo>
                  <a:close/>
                  <a:moveTo>
                    <a:pt x="106" y="364"/>
                  </a:moveTo>
                  <a:cubicBezTo>
                    <a:pt x="106" y="365"/>
                    <a:pt x="106" y="365"/>
                    <a:pt x="105" y="365"/>
                  </a:cubicBezTo>
                  <a:cubicBezTo>
                    <a:pt x="103" y="365"/>
                    <a:pt x="103" y="365"/>
                    <a:pt x="105" y="364"/>
                  </a:cubicBezTo>
                  <a:cubicBezTo>
                    <a:pt x="105" y="363"/>
                    <a:pt x="106" y="364"/>
                    <a:pt x="106" y="364"/>
                  </a:cubicBezTo>
                  <a:close/>
                  <a:moveTo>
                    <a:pt x="108" y="414"/>
                  </a:moveTo>
                  <a:cubicBezTo>
                    <a:pt x="111" y="414"/>
                    <a:pt x="112" y="415"/>
                    <a:pt x="109" y="418"/>
                  </a:cubicBezTo>
                  <a:cubicBezTo>
                    <a:pt x="105" y="421"/>
                    <a:pt x="104" y="421"/>
                    <a:pt x="103" y="419"/>
                  </a:cubicBezTo>
                  <a:cubicBezTo>
                    <a:pt x="102" y="417"/>
                    <a:pt x="104" y="415"/>
                    <a:pt x="108" y="414"/>
                  </a:cubicBezTo>
                  <a:close/>
                  <a:moveTo>
                    <a:pt x="108" y="430"/>
                  </a:moveTo>
                  <a:cubicBezTo>
                    <a:pt x="105" y="432"/>
                    <a:pt x="104" y="432"/>
                    <a:pt x="104" y="430"/>
                  </a:cubicBezTo>
                  <a:cubicBezTo>
                    <a:pt x="103" y="429"/>
                    <a:pt x="106" y="427"/>
                    <a:pt x="108" y="427"/>
                  </a:cubicBezTo>
                  <a:cubicBezTo>
                    <a:pt x="110" y="427"/>
                    <a:pt x="110" y="428"/>
                    <a:pt x="108" y="430"/>
                  </a:cubicBezTo>
                  <a:close/>
                  <a:moveTo>
                    <a:pt x="105" y="443"/>
                  </a:moveTo>
                  <a:cubicBezTo>
                    <a:pt x="106" y="442"/>
                    <a:pt x="106" y="441"/>
                    <a:pt x="106" y="440"/>
                  </a:cubicBezTo>
                  <a:cubicBezTo>
                    <a:pt x="105" y="439"/>
                    <a:pt x="111" y="435"/>
                    <a:pt x="115" y="435"/>
                  </a:cubicBezTo>
                  <a:cubicBezTo>
                    <a:pt x="119" y="435"/>
                    <a:pt x="119" y="435"/>
                    <a:pt x="117" y="438"/>
                  </a:cubicBezTo>
                  <a:cubicBezTo>
                    <a:pt x="116" y="439"/>
                    <a:pt x="113" y="442"/>
                    <a:pt x="111" y="445"/>
                  </a:cubicBezTo>
                  <a:cubicBezTo>
                    <a:pt x="106" y="450"/>
                    <a:pt x="105" y="450"/>
                    <a:pt x="103" y="449"/>
                  </a:cubicBezTo>
                  <a:cubicBezTo>
                    <a:pt x="102" y="447"/>
                    <a:pt x="103" y="445"/>
                    <a:pt x="105" y="443"/>
                  </a:cubicBezTo>
                  <a:close/>
                  <a:moveTo>
                    <a:pt x="108" y="454"/>
                  </a:moveTo>
                  <a:cubicBezTo>
                    <a:pt x="110" y="454"/>
                    <a:pt x="109" y="457"/>
                    <a:pt x="106" y="460"/>
                  </a:cubicBezTo>
                  <a:cubicBezTo>
                    <a:pt x="103" y="463"/>
                    <a:pt x="102" y="464"/>
                    <a:pt x="102" y="462"/>
                  </a:cubicBezTo>
                  <a:cubicBezTo>
                    <a:pt x="102" y="461"/>
                    <a:pt x="107" y="454"/>
                    <a:pt x="108" y="454"/>
                  </a:cubicBezTo>
                  <a:close/>
                  <a:moveTo>
                    <a:pt x="102" y="476"/>
                  </a:moveTo>
                  <a:cubicBezTo>
                    <a:pt x="103" y="476"/>
                    <a:pt x="103" y="476"/>
                    <a:pt x="103" y="477"/>
                  </a:cubicBezTo>
                  <a:cubicBezTo>
                    <a:pt x="103" y="477"/>
                    <a:pt x="103" y="478"/>
                    <a:pt x="102" y="478"/>
                  </a:cubicBezTo>
                  <a:cubicBezTo>
                    <a:pt x="102" y="478"/>
                    <a:pt x="101" y="477"/>
                    <a:pt x="101" y="477"/>
                  </a:cubicBezTo>
                  <a:cubicBezTo>
                    <a:pt x="101" y="477"/>
                    <a:pt x="102" y="476"/>
                    <a:pt x="102" y="476"/>
                  </a:cubicBezTo>
                  <a:close/>
                  <a:moveTo>
                    <a:pt x="104" y="494"/>
                  </a:moveTo>
                  <a:cubicBezTo>
                    <a:pt x="104" y="494"/>
                    <a:pt x="104" y="495"/>
                    <a:pt x="102" y="496"/>
                  </a:cubicBezTo>
                  <a:cubicBezTo>
                    <a:pt x="101" y="497"/>
                    <a:pt x="101" y="497"/>
                    <a:pt x="101" y="495"/>
                  </a:cubicBezTo>
                  <a:cubicBezTo>
                    <a:pt x="101" y="493"/>
                    <a:pt x="104" y="492"/>
                    <a:pt x="104" y="494"/>
                  </a:cubicBezTo>
                  <a:close/>
                  <a:moveTo>
                    <a:pt x="105" y="501"/>
                  </a:moveTo>
                  <a:cubicBezTo>
                    <a:pt x="105" y="501"/>
                    <a:pt x="105" y="501"/>
                    <a:pt x="105" y="502"/>
                  </a:cubicBezTo>
                  <a:cubicBezTo>
                    <a:pt x="105" y="503"/>
                    <a:pt x="104" y="504"/>
                    <a:pt x="103" y="506"/>
                  </a:cubicBezTo>
                  <a:cubicBezTo>
                    <a:pt x="100" y="509"/>
                    <a:pt x="100" y="509"/>
                    <a:pt x="100" y="507"/>
                  </a:cubicBezTo>
                  <a:cubicBezTo>
                    <a:pt x="100" y="504"/>
                    <a:pt x="103" y="501"/>
                    <a:pt x="105" y="501"/>
                  </a:cubicBezTo>
                  <a:close/>
                  <a:moveTo>
                    <a:pt x="96" y="481"/>
                  </a:moveTo>
                  <a:cubicBezTo>
                    <a:pt x="96" y="478"/>
                    <a:pt x="98" y="475"/>
                    <a:pt x="99" y="476"/>
                  </a:cubicBezTo>
                  <a:cubicBezTo>
                    <a:pt x="100" y="477"/>
                    <a:pt x="100" y="481"/>
                    <a:pt x="98" y="482"/>
                  </a:cubicBezTo>
                  <a:cubicBezTo>
                    <a:pt x="97" y="484"/>
                    <a:pt x="96" y="484"/>
                    <a:pt x="96" y="481"/>
                  </a:cubicBezTo>
                  <a:close/>
                  <a:moveTo>
                    <a:pt x="98" y="555"/>
                  </a:moveTo>
                  <a:cubicBezTo>
                    <a:pt x="97" y="556"/>
                    <a:pt x="96" y="556"/>
                    <a:pt x="96" y="556"/>
                  </a:cubicBezTo>
                  <a:cubicBezTo>
                    <a:pt x="95" y="556"/>
                    <a:pt x="94" y="556"/>
                    <a:pt x="95" y="555"/>
                  </a:cubicBezTo>
                  <a:cubicBezTo>
                    <a:pt x="95" y="555"/>
                    <a:pt x="96" y="554"/>
                    <a:pt x="97" y="554"/>
                  </a:cubicBezTo>
                  <a:cubicBezTo>
                    <a:pt x="98" y="554"/>
                    <a:pt x="98" y="555"/>
                    <a:pt x="98" y="555"/>
                  </a:cubicBezTo>
                  <a:close/>
                  <a:moveTo>
                    <a:pt x="95" y="461"/>
                  </a:moveTo>
                  <a:cubicBezTo>
                    <a:pt x="94" y="458"/>
                    <a:pt x="95" y="455"/>
                    <a:pt x="97" y="455"/>
                  </a:cubicBezTo>
                  <a:cubicBezTo>
                    <a:pt x="100" y="454"/>
                    <a:pt x="101" y="456"/>
                    <a:pt x="100" y="459"/>
                  </a:cubicBezTo>
                  <a:cubicBezTo>
                    <a:pt x="98" y="461"/>
                    <a:pt x="96" y="463"/>
                    <a:pt x="95" y="461"/>
                  </a:cubicBezTo>
                  <a:close/>
                  <a:moveTo>
                    <a:pt x="99" y="440"/>
                  </a:moveTo>
                  <a:cubicBezTo>
                    <a:pt x="98" y="441"/>
                    <a:pt x="97" y="443"/>
                    <a:pt x="97" y="444"/>
                  </a:cubicBezTo>
                  <a:cubicBezTo>
                    <a:pt x="97" y="446"/>
                    <a:pt x="97" y="447"/>
                    <a:pt x="96" y="447"/>
                  </a:cubicBezTo>
                  <a:cubicBezTo>
                    <a:pt x="95" y="447"/>
                    <a:pt x="95" y="446"/>
                    <a:pt x="95" y="443"/>
                  </a:cubicBezTo>
                  <a:cubicBezTo>
                    <a:pt x="95" y="438"/>
                    <a:pt x="96" y="435"/>
                    <a:pt x="98" y="435"/>
                  </a:cubicBezTo>
                  <a:cubicBezTo>
                    <a:pt x="101" y="435"/>
                    <a:pt x="101" y="437"/>
                    <a:pt x="99" y="440"/>
                  </a:cubicBezTo>
                  <a:close/>
                  <a:moveTo>
                    <a:pt x="98" y="429"/>
                  </a:moveTo>
                  <a:cubicBezTo>
                    <a:pt x="95" y="433"/>
                    <a:pt x="94" y="432"/>
                    <a:pt x="94" y="428"/>
                  </a:cubicBezTo>
                  <a:cubicBezTo>
                    <a:pt x="94" y="424"/>
                    <a:pt x="98" y="418"/>
                    <a:pt x="99" y="420"/>
                  </a:cubicBezTo>
                  <a:cubicBezTo>
                    <a:pt x="101" y="420"/>
                    <a:pt x="100" y="426"/>
                    <a:pt x="98" y="429"/>
                  </a:cubicBezTo>
                  <a:close/>
                  <a:moveTo>
                    <a:pt x="93" y="376"/>
                  </a:moveTo>
                  <a:cubicBezTo>
                    <a:pt x="94" y="372"/>
                    <a:pt x="95" y="371"/>
                    <a:pt x="95" y="375"/>
                  </a:cubicBezTo>
                  <a:cubicBezTo>
                    <a:pt x="95" y="377"/>
                    <a:pt x="95" y="378"/>
                    <a:pt x="94" y="378"/>
                  </a:cubicBezTo>
                  <a:cubicBezTo>
                    <a:pt x="92" y="378"/>
                    <a:pt x="92" y="377"/>
                    <a:pt x="93" y="376"/>
                  </a:cubicBezTo>
                  <a:close/>
                  <a:moveTo>
                    <a:pt x="93" y="506"/>
                  </a:moveTo>
                  <a:cubicBezTo>
                    <a:pt x="92" y="507"/>
                    <a:pt x="92" y="507"/>
                    <a:pt x="92" y="505"/>
                  </a:cubicBezTo>
                  <a:cubicBezTo>
                    <a:pt x="92" y="503"/>
                    <a:pt x="92" y="503"/>
                    <a:pt x="93" y="503"/>
                  </a:cubicBezTo>
                  <a:cubicBezTo>
                    <a:pt x="93" y="504"/>
                    <a:pt x="93" y="505"/>
                    <a:pt x="93" y="506"/>
                  </a:cubicBezTo>
                  <a:close/>
                  <a:moveTo>
                    <a:pt x="95" y="415"/>
                  </a:moveTo>
                  <a:cubicBezTo>
                    <a:pt x="97" y="413"/>
                    <a:pt x="99" y="414"/>
                    <a:pt x="98" y="415"/>
                  </a:cubicBezTo>
                  <a:cubicBezTo>
                    <a:pt x="97" y="416"/>
                    <a:pt x="96" y="416"/>
                    <a:pt x="96" y="416"/>
                  </a:cubicBezTo>
                  <a:cubicBezTo>
                    <a:pt x="94" y="416"/>
                    <a:pt x="94" y="416"/>
                    <a:pt x="95" y="415"/>
                  </a:cubicBezTo>
                  <a:close/>
                  <a:moveTo>
                    <a:pt x="99" y="404"/>
                  </a:moveTo>
                  <a:cubicBezTo>
                    <a:pt x="95" y="407"/>
                    <a:pt x="94" y="405"/>
                    <a:pt x="97" y="402"/>
                  </a:cubicBezTo>
                  <a:cubicBezTo>
                    <a:pt x="99" y="400"/>
                    <a:pt x="100" y="399"/>
                    <a:pt x="100" y="401"/>
                  </a:cubicBezTo>
                  <a:cubicBezTo>
                    <a:pt x="100" y="402"/>
                    <a:pt x="100" y="404"/>
                    <a:pt x="99" y="404"/>
                  </a:cubicBezTo>
                  <a:close/>
                  <a:moveTo>
                    <a:pt x="97" y="393"/>
                  </a:moveTo>
                  <a:cubicBezTo>
                    <a:pt x="98" y="390"/>
                    <a:pt x="100" y="389"/>
                    <a:pt x="100" y="392"/>
                  </a:cubicBezTo>
                  <a:cubicBezTo>
                    <a:pt x="100" y="393"/>
                    <a:pt x="99" y="395"/>
                    <a:pt x="98" y="395"/>
                  </a:cubicBezTo>
                  <a:cubicBezTo>
                    <a:pt x="96" y="395"/>
                    <a:pt x="96" y="395"/>
                    <a:pt x="97" y="393"/>
                  </a:cubicBezTo>
                  <a:close/>
                  <a:moveTo>
                    <a:pt x="100" y="380"/>
                  </a:moveTo>
                  <a:cubicBezTo>
                    <a:pt x="99" y="380"/>
                    <a:pt x="99" y="379"/>
                    <a:pt x="98" y="379"/>
                  </a:cubicBezTo>
                  <a:cubicBezTo>
                    <a:pt x="98" y="378"/>
                    <a:pt x="98" y="378"/>
                    <a:pt x="99" y="378"/>
                  </a:cubicBezTo>
                  <a:cubicBezTo>
                    <a:pt x="99" y="378"/>
                    <a:pt x="100" y="378"/>
                    <a:pt x="100" y="379"/>
                  </a:cubicBezTo>
                  <a:cubicBezTo>
                    <a:pt x="100" y="379"/>
                    <a:pt x="100" y="380"/>
                    <a:pt x="100" y="380"/>
                  </a:cubicBezTo>
                  <a:close/>
                  <a:moveTo>
                    <a:pt x="97" y="350"/>
                  </a:moveTo>
                  <a:cubicBezTo>
                    <a:pt x="96" y="350"/>
                    <a:pt x="95" y="349"/>
                    <a:pt x="95" y="349"/>
                  </a:cubicBezTo>
                  <a:cubicBezTo>
                    <a:pt x="96" y="348"/>
                    <a:pt x="97" y="348"/>
                    <a:pt x="98" y="348"/>
                  </a:cubicBezTo>
                  <a:cubicBezTo>
                    <a:pt x="99" y="348"/>
                    <a:pt x="100" y="348"/>
                    <a:pt x="100" y="349"/>
                  </a:cubicBezTo>
                  <a:cubicBezTo>
                    <a:pt x="100" y="349"/>
                    <a:pt x="99" y="350"/>
                    <a:pt x="97" y="350"/>
                  </a:cubicBezTo>
                  <a:close/>
                  <a:moveTo>
                    <a:pt x="98" y="340"/>
                  </a:moveTo>
                  <a:cubicBezTo>
                    <a:pt x="97" y="341"/>
                    <a:pt x="96" y="342"/>
                    <a:pt x="95" y="342"/>
                  </a:cubicBezTo>
                  <a:cubicBezTo>
                    <a:pt x="95" y="342"/>
                    <a:pt x="94" y="341"/>
                    <a:pt x="94" y="340"/>
                  </a:cubicBezTo>
                  <a:cubicBezTo>
                    <a:pt x="94" y="339"/>
                    <a:pt x="95" y="338"/>
                    <a:pt x="97" y="338"/>
                  </a:cubicBezTo>
                  <a:cubicBezTo>
                    <a:pt x="100" y="338"/>
                    <a:pt x="100" y="338"/>
                    <a:pt x="98" y="340"/>
                  </a:cubicBezTo>
                  <a:close/>
                  <a:moveTo>
                    <a:pt x="96" y="357"/>
                  </a:moveTo>
                  <a:cubicBezTo>
                    <a:pt x="96" y="359"/>
                    <a:pt x="95" y="359"/>
                    <a:pt x="94" y="360"/>
                  </a:cubicBezTo>
                  <a:cubicBezTo>
                    <a:pt x="94" y="360"/>
                    <a:pt x="93" y="359"/>
                    <a:pt x="93" y="358"/>
                  </a:cubicBezTo>
                  <a:cubicBezTo>
                    <a:pt x="94" y="356"/>
                    <a:pt x="96" y="355"/>
                    <a:pt x="96" y="357"/>
                  </a:cubicBezTo>
                  <a:close/>
                  <a:moveTo>
                    <a:pt x="93" y="316"/>
                  </a:moveTo>
                  <a:cubicBezTo>
                    <a:pt x="92" y="316"/>
                    <a:pt x="92" y="316"/>
                    <a:pt x="92" y="315"/>
                  </a:cubicBezTo>
                  <a:cubicBezTo>
                    <a:pt x="92" y="315"/>
                    <a:pt x="92" y="314"/>
                    <a:pt x="93" y="314"/>
                  </a:cubicBezTo>
                  <a:cubicBezTo>
                    <a:pt x="93" y="314"/>
                    <a:pt x="94" y="315"/>
                    <a:pt x="94" y="315"/>
                  </a:cubicBezTo>
                  <a:cubicBezTo>
                    <a:pt x="94" y="316"/>
                    <a:pt x="93" y="316"/>
                    <a:pt x="93" y="316"/>
                  </a:cubicBezTo>
                  <a:close/>
                  <a:moveTo>
                    <a:pt x="93" y="515"/>
                  </a:moveTo>
                  <a:cubicBezTo>
                    <a:pt x="94" y="515"/>
                    <a:pt x="94" y="516"/>
                    <a:pt x="94" y="516"/>
                  </a:cubicBezTo>
                  <a:cubicBezTo>
                    <a:pt x="94" y="518"/>
                    <a:pt x="93" y="519"/>
                    <a:pt x="92" y="518"/>
                  </a:cubicBezTo>
                  <a:cubicBezTo>
                    <a:pt x="91" y="518"/>
                    <a:pt x="92" y="515"/>
                    <a:pt x="93" y="515"/>
                  </a:cubicBezTo>
                  <a:close/>
                  <a:moveTo>
                    <a:pt x="93" y="532"/>
                  </a:moveTo>
                  <a:cubicBezTo>
                    <a:pt x="93" y="533"/>
                    <a:pt x="92" y="533"/>
                    <a:pt x="92" y="532"/>
                  </a:cubicBezTo>
                  <a:cubicBezTo>
                    <a:pt x="92" y="531"/>
                    <a:pt x="92" y="530"/>
                    <a:pt x="93" y="531"/>
                  </a:cubicBezTo>
                  <a:cubicBezTo>
                    <a:pt x="93" y="531"/>
                    <a:pt x="93" y="532"/>
                    <a:pt x="93" y="532"/>
                  </a:cubicBezTo>
                  <a:close/>
                  <a:moveTo>
                    <a:pt x="93" y="575"/>
                  </a:moveTo>
                  <a:cubicBezTo>
                    <a:pt x="93" y="574"/>
                    <a:pt x="94" y="573"/>
                    <a:pt x="96" y="572"/>
                  </a:cubicBezTo>
                  <a:cubicBezTo>
                    <a:pt x="98" y="572"/>
                    <a:pt x="99" y="572"/>
                    <a:pt x="97" y="575"/>
                  </a:cubicBezTo>
                  <a:cubicBezTo>
                    <a:pt x="95" y="577"/>
                    <a:pt x="93" y="577"/>
                    <a:pt x="93" y="575"/>
                  </a:cubicBezTo>
                  <a:close/>
                  <a:moveTo>
                    <a:pt x="106" y="565"/>
                  </a:moveTo>
                  <a:cubicBezTo>
                    <a:pt x="103" y="568"/>
                    <a:pt x="101" y="569"/>
                    <a:pt x="98" y="569"/>
                  </a:cubicBezTo>
                  <a:cubicBezTo>
                    <a:pt x="93" y="569"/>
                    <a:pt x="92" y="567"/>
                    <a:pt x="95" y="564"/>
                  </a:cubicBezTo>
                  <a:cubicBezTo>
                    <a:pt x="97" y="562"/>
                    <a:pt x="99" y="561"/>
                    <a:pt x="104" y="561"/>
                  </a:cubicBezTo>
                  <a:cubicBezTo>
                    <a:pt x="107" y="560"/>
                    <a:pt x="110" y="560"/>
                    <a:pt x="110" y="561"/>
                  </a:cubicBezTo>
                  <a:cubicBezTo>
                    <a:pt x="110" y="561"/>
                    <a:pt x="108" y="563"/>
                    <a:pt x="106" y="565"/>
                  </a:cubicBezTo>
                  <a:close/>
                  <a:moveTo>
                    <a:pt x="99" y="546"/>
                  </a:moveTo>
                  <a:cubicBezTo>
                    <a:pt x="98" y="544"/>
                    <a:pt x="100" y="543"/>
                    <a:pt x="103" y="543"/>
                  </a:cubicBezTo>
                  <a:cubicBezTo>
                    <a:pt x="106" y="543"/>
                    <a:pt x="107" y="544"/>
                    <a:pt x="106" y="545"/>
                  </a:cubicBezTo>
                  <a:cubicBezTo>
                    <a:pt x="104" y="547"/>
                    <a:pt x="100" y="547"/>
                    <a:pt x="99" y="546"/>
                  </a:cubicBezTo>
                  <a:close/>
                  <a:moveTo>
                    <a:pt x="100" y="517"/>
                  </a:moveTo>
                  <a:cubicBezTo>
                    <a:pt x="100" y="516"/>
                    <a:pt x="106" y="515"/>
                    <a:pt x="107" y="516"/>
                  </a:cubicBezTo>
                  <a:cubicBezTo>
                    <a:pt x="107" y="516"/>
                    <a:pt x="107" y="516"/>
                    <a:pt x="107" y="517"/>
                  </a:cubicBezTo>
                  <a:cubicBezTo>
                    <a:pt x="106" y="518"/>
                    <a:pt x="100" y="518"/>
                    <a:pt x="100" y="517"/>
                  </a:cubicBezTo>
                  <a:close/>
                  <a:moveTo>
                    <a:pt x="103" y="511"/>
                  </a:moveTo>
                  <a:cubicBezTo>
                    <a:pt x="103" y="511"/>
                    <a:pt x="104" y="509"/>
                    <a:pt x="106" y="506"/>
                  </a:cubicBezTo>
                  <a:cubicBezTo>
                    <a:pt x="109" y="502"/>
                    <a:pt x="110" y="501"/>
                    <a:pt x="113" y="501"/>
                  </a:cubicBezTo>
                  <a:cubicBezTo>
                    <a:pt x="115" y="501"/>
                    <a:pt x="116" y="502"/>
                    <a:pt x="116" y="502"/>
                  </a:cubicBezTo>
                  <a:cubicBezTo>
                    <a:pt x="116" y="504"/>
                    <a:pt x="114" y="507"/>
                    <a:pt x="112" y="510"/>
                  </a:cubicBezTo>
                  <a:cubicBezTo>
                    <a:pt x="110" y="512"/>
                    <a:pt x="104" y="513"/>
                    <a:pt x="103" y="511"/>
                  </a:cubicBezTo>
                  <a:close/>
                  <a:moveTo>
                    <a:pt x="177" y="360"/>
                  </a:moveTo>
                  <a:cubicBezTo>
                    <a:pt x="198" y="360"/>
                    <a:pt x="203" y="360"/>
                    <a:pt x="201" y="358"/>
                  </a:cubicBezTo>
                  <a:cubicBezTo>
                    <a:pt x="201" y="358"/>
                    <a:pt x="189" y="358"/>
                    <a:pt x="174" y="358"/>
                  </a:cubicBezTo>
                  <a:cubicBezTo>
                    <a:pt x="141" y="357"/>
                    <a:pt x="127" y="356"/>
                    <a:pt x="128" y="355"/>
                  </a:cubicBezTo>
                  <a:cubicBezTo>
                    <a:pt x="130" y="353"/>
                    <a:pt x="208" y="354"/>
                    <a:pt x="219" y="356"/>
                  </a:cubicBezTo>
                  <a:cubicBezTo>
                    <a:pt x="222" y="356"/>
                    <a:pt x="222" y="356"/>
                    <a:pt x="222" y="356"/>
                  </a:cubicBezTo>
                  <a:cubicBezTo>
                    <a:pt x="222" y="378"/>
                    <a:pt x="222" y="378"/>
                    <a:pt x="222" y="378"/>
                  </a:cubicBezTo>
                  <a:cubicBezTo>
                    <a:pt x="222" y="391"/>
                    <a:pt x="222" y="401"/>
                    <a:pt x="222" y="402"/>
                  </a:cubicBezTo>
                  <a:cubicBezTo>
                    <a:pt x="222" y="403"/>
                    <a:pt x="220" y="404"/>
                    <a:pt x="219" y="405"/>
                  </a:cubicBezTo>
                  <a:cubicBezTo>
                    <a:pt x="215" y="407"/>
                    <a:pt x="212" y="407"/>
                    <a:pt x="211" y="406"/>
                  </a:cubicBezTo>
                  <a:cubicBezTo>
                    <a:pt x="211" y="406"/>
                    <a:pt x="203" y="406"/>
                    <a:pt x="194" y="406"/>
                  </a:cubicBezTo>
                  <a:cubicBezTo>
                    <a:pt x="149" y="404"/>
                    <a:pt x="126" y="403"/>
                    <a:pt x="125" y="403"/>
                  </a:cubicBezTo>
                  <a:cubicBezTo>
                    <a:pt x="125" y="403"/>
                    <a:pt x="126" y="401"/>
                    <a:pt x="127" y="399"/>
                  </a:cubicBezTo>
                  <a:cubicBezTo>
                    <a:pt x="129" y="396"/>
                    <a:pt x="129" y="396"/>
                    <a:pt x="129" y="396"/>
                  </a:cubicBezTo>
                  <a:cubicBezTo>
                    <a:pt x="137" y="396"/>
                    <a:pt x="137" y="396"/>
                    <a:pt x="137" y="396"/>
                  </a:cubicBezTo>
                  <a:cubicBezTo>
                    <a:pt x="150" y="395"/>
                    <a:pt x="161" y="395"/>
                    <a:pt x="190" y="396"/>
                  </a:cubicBezTo>
                  <a:cubicBezTo>
                    <a:pt x="209" y="396"/>
                    <a:pt x="216" y="396"/>
                    <a:pt x="216" y="395"/>
                  </a:cubicBezTo>
                  <a:cubicBezTo>
                    <a:pt x="216" y="394"/>
                    <a:pt x="212" y="394"/>
                    <a:pt x="208" y="393"/>
                  </a:cubicBezTo>
                  <a:cubicBezTo>
                    <a:pt x="171" y="390"/>
                    <a:pt x="156" y="389"/>
                    <a:pt x="127" y="389"/>
                  </a:cubicBezTo>
                  <a:cubicBezTo>
                    <a:pt x="125" y="389"/>
                    <a:pt x="125" y="389"/>
                    <a:pt x="126" y="388"/>
                  </a:cubicBezTo>
                  <a:cubicBezTo>
                    <a:pt x="127" y="387"/>
                    <a:pt x="129" y="386"/>
                    <a:pt x="139" y="386"/>
                  </a:cubicBezTo>
                  <a:cubicBezTo>
                    <a:pt x="146" y="386"/>
                    <a:pt x="143" y="384"/>
                    <a:pt x="136" y="384"/>
                  </a:cubicBezTo>
                  <a:cubicBezTo>
                    <a:pt x="128" y="384"/>
                    <a:pt x="122" y="383"/>
                    <a:pt x="124" y="382"/>
                  </a:cubicBezTo>
                  <a:cubicBezTo>
                    <a:pt x="125" y="382"/>
                    <a:pt x="133" y="381"/>
                    <a:pt x="143" y="381"/>
                  </a:cubicBezTo>
                  <a:cubicBezTo>
                    <a:pt x="154" y="381"/>
                    <a:pt x="161" y="381"/>
                    <a:pt x="162" y="380"/>
                  </a:cubicBezTo>
                  <a:cubicBezTo>
                    <a:pt x="162" y="379"/>
                    <a:pt x="134" y="379"/>
                    <a:pt x="122" y="379"/>
                  </a:cubicBezTo>
                  <a:cubicBezTo>
                    <a:pt x="118" y="380"/>
                    <a:pt x="118" y="380"/>
                    <a:pt x="119" y="378"/>
                  </a:cubicBezTo>
                  <a:cubicBezTo>
                    <a:pt x="121" y="376"/>
                    <a:pt x="124" y="376"/>
                    <a:pt x="164" y="376"/>
                  </a:cubicBezTo>
                  <a:cubicBezTo>
                    <a:pt x="201" y="375"/>
                    <a:pt x="207" y="375"/>
                    <a:pt x="208" y="374"/>
                  </a:cubicBezTo>
                  <a:cubicBezTo>
                    <a:pt x="208" y="373"/>
                    <a:pt x="209" y="372"/>
                    <a:pt x="213" y="373"/>
                  </a:cubicBezTo>
                  <a:cubicBezTo>
                    <a:pt x="215" y="373"/>
                    <a:pt x="217" y="373"/>
                    <a:pt x="217" y="372"/>
                  </a:cubicBezTo>
                  <a:cubicBezTo>
                    <a:pt x="218" y="372"/>
                    <a:pt x="217" y="371"/>
                    <a:pt x="216" y="371"/>
                  </a:cubicBezTo>
                  <a:cubicBezTo>
                    <a:pt x="215" y="371"/>
                    <a:pt x="211" y="371"/>
                    <a:pt x="209" y="371"/>
                  </a:cubicBezTo>
                  <a:cubicBezTo>
                    <a:pt x="188" y="369"/>
                    <a:pt x="181" y="369"/>
                    <a:pt x="164" y="369"/>
                  </a:cubicBezTo>
                  <a:cubicBezTo>
                    <a:pt x="150" y="369"/>
                    <a:pt x="144" y="368"/>
                    <a:pt x="144" y="368"/>
                  </a:cubicBezTo>
                  <a:cubicBezTo>
                    <a:pt x="144" y="367"/>
                    <a:pt x="139" y="367"/>
                    <a:pt x="132" y="366"/>
                  </a:cubicBezTo>
                  <a:cubicBezTo>
                    <a:pt x="120" y="366"/>
                    <a:pt x="118" y="365"/>
                    <a:pt x="122" y="363"/>
                  </a:cubicBezTo>
                  <a:cubicBezTo>
                    <a:pt x="126" y="362"/>
                    <a:pt x="154" y="360"/>
                    <a:pt x="177" y="360"/>
                  </a:cubicBezTo>
                  <a:close/>
                  <a:moveTo>
                    <a:pt x="182" y="372"/>
                  </a:moveTo>
                  <a:cubicBezTo>
                    <a:pt x="185" y="371"/>
                    <a:pt x="186" y="372"/>
                    <a:pt x="186" y="372"/>
                  </a:cubicBezTo>
                  <a:cubicBezTo>
                    <a:pt x="185" y="373"/>
                    <a:pt x="185" y="373"/>
                    <a:pt x="185" y="373"/>
                  </a:cubicBezTo>
                  <a:cubicBezTo>
                    <a:pt x="184" y="373"/>
                    <a:pt x="182" y="373"/>
                    <a:pt x="181" y="372"/>
                  </a:cubicBezTo>
                  <a:cubicBezTo>
                    <a:pt x="177" y="372"/>
                    <a:pt x="177" y="372"/>
                    <a:pt x="182" y="372"/>
                  </a:cubicBezTo>
                  <a:close/>
                  <a:moveTo>
                    <a:pt x="111" y="349"/>
                  </a:moveTo>
                  <a:cubicBezTo>
                    <a:pt x="109" y="351"/>
                    <a:pt x="105" y="353"/>
                    <a:pt x="105" y="351"/>
                  </a:cubicBezTo>
                  <a:cubicBezTo>
                    <a:pt x="105" y="349"/>
                    <a:pt x="107" y="347"/>
                    <a:pt x="109" y="347"/>
                  </a:cubicBezTo>
                  <a:cubicBezTo>
                    <a:pt x="112" y="347"/>
                    <a:pt x="112" y="347"/>
                    <a:pt x="112" y="347"/>
                  </a:cubicBezTo>
                  <a:lnTo>
                    <a:pt x="111" y="349"/>
                  </a:lnTo>
                  <a:close/>
                  <a:moveTo>
                    <a:pt x="109" y="340"/>
                  </a:moveTo>
                  <a:cubicBezTo>
                    <a:pt x="108" y="341"/>
                    <a:pt x="107" y="341"/>
                    <a:pt x="106" y="340"/>
                  </a:cubicBezTo>
                  <a:cubicBezTo>
                    <a:pt x="106" y="340"/>
                    <a:pt x="106" y="339"/>
                    <a:pt x="107" y="339"/>
                  </a:cubicBezTo>
                  <a:cubicBezTo>
                    <a:pt x="109" y="338"/>
                    <a:pt x="110" y="339"/>
                    <a:pt x="109" y="340"/>
                  </a:cubicBezTo>
                  <a:close/>
                  <a:moveTo>
                    <a:pt x="96" y="324"/>
                  </a:moveTo>
                  <a:cubicBezTo>
                    <a:pt x="95" y="322"/>
                    <a:pt x="97" y="321"/>
                    <a:pt x="100" y="321"/>
                  </a:cubicBezTo>
                  <a:cubicBezTo>
                    <a:pt x="104" y="321"/>
                    <a:pt x="106" y="322"/>
                    <a:pt x="106" y="324"/>
                  </a:cubicBezTo>
                  <a:cubicBezTo>
                    <a:pt x="106" y="325"/>
                    <a:pt x="97" y="325"/>
                    <a:pt x="96" y="324"/>
                  </a:cubicBezTo>
                  <a:close/>
                  <a:moveTo>
                    <a:pt x="96" y="305"/>
                  </a:moveTo>
                  <a:cubicBezTo>
                    <a:pt x="95" y="307"/>
                    <a:pt x="94" y="308"/>
                    <a:pt x="94" y="308"/>
                  </a:cubicBezTo>
                  <a:cubicBezTo>
                    <a:pt x="92" y="309"/>
                    <a:pt x="92" y="302"/>
                    <a:pt x="94" y="301"/>
                  </a:cubicBezTo>
                  <a:cubicBezTo>
                    <a:pt x="96" y="301"/>
                    <a:pt x="97" y="302"/>
                    <a:pt x="96" y="305"/>
                  </a:cubicBezTo>
                  <a:close/>
                  <a:moveTo>
                    <a:pt x="87" y="71"/>
                  </a:moveTo>
                  <a:cubicBezTo>
                    <a:pt x="87" y="71"/>
                    <a:pt x="87" y="71"/>
                    <a:pt x="88" y="72"/>
                  </a:cubicBezTo>
                  <a:cubicBezTo>
                    <a:pt x="88" y="72"/>
                    <a:pt x="87" y="73"/>
                    <a:pt x="87" y="73"/>
                  </a:cubicBezTo>
                  <a:cubicBezTo>
                    <a:pt x="86" y="73"/>
                    <a:pt x="86" y="72"/>
                    <a:pt x="86" y="72"/>
                  </a:cubicBezTo>
                  <a:cubicBezTo>
                    <a:pt x="86" y="71"/>
                    <a:pt x="86" y="71"/>
                    <a:pt x="87" y="71"/>
                  </a:cubicBezTo>
                  <a:close/>
                  <a:moveTo>
                    <a:pt x="86" y="79"/>
                  </a:moveTo>
                  <a:cubicBezTo>
                    <a:pt x="86" y="79"/>
                    <a:pt x="86" y="81"/>
                    <a:pt x="86" y="84"/>
                  </a:cubicBezTo>
                  <a:cubicBezTo>
                    <a:pt x="87" y="89"/>
                    <a:pt x="85" y="92"/>
                    <a:pt x="85" y="88"/>
                  </a:cubicBezTo>
                  <a:cubicBezTo>
                    <a:pt x="84" y="84"/>
                    <a:pt x="85" y="79"/>
                    <a:pt x="86" y="79"/>
                  </a:cubicBezTo>
                  <a:close/>
                  <a:moveTo>
                    <a:pt x="84" y="231"/>
                  </a:moveTo>
                  <a:cubicBezTo>
                    <a:pt x="84" y="231"/>
                    <a:pt x="85" y="231"/>
                    <a:pt x="85" y="232"/>
                  </a:cubicBezTo>
                  <a:cubicBezTo>
                    <a:pt x="85" y="232"/>
                    <a:pt x="85" y="233"/>
                    <a:pt x="85" y="233"/>
                  </a:cubicBezTo>
                  <a:cubicBezTo>
                    <a:pt x="84" y="233"/>
                    <a:pt x="84" y="232"/>
                    <a:pt x="84" y="232"/>
                  </a:cubicBezTo>
                  <a:cubicBezTo>
                    <a:pt x="84" y="231"/>
                    <a:pt x="84" y="231"/>
                    <a:pt x="84" y="231"/>
                  </a:cubicBezTo>
                  <a:close/>
                  <a:moveTo>
                    <a:pt x="84" y="263"/>
                  </a:moveTo>
                  <a:cubicBezTo>
                    <a:pt x="84" y="263"/>
                    <a:pt x="85" y="264"/>
                    <a:pt x="85" y="267"/>
                  </a:cubicBezTo>
                  <a:cubicBezTo>
                    <a:pt x="85" y="269"/>
                    <a:pt x="85" y="272"/>
                    <a:pt x="85" y="274"/>
                  </a:cubicBezTo>
                  <a:cubicBezTo>
                    <a:pt x="84" y="277"/>
                    <a:pt x="84" y="277"/>
                    <a:pt x="84" y="277"/>
                  </a:cubicBezTo>
                  <a:cubicBezTo>
                    <a:pt x="84" y="275"/>
                    <a:pt x="84" y="275"/>
                    <a:pt x="84" y="275"/>
                  </a:cubicBezTo>
                  <a:cubicBezTo>
                    <a:pt x="83" y="271"/>
                    <a:pt x="83" y="263"/>
                    <a:pt x="84" y="263"/>
                  </a:cubicBezTo>
                  <a:close/>
                  <a:moveTo>
                    <a:pt x="82" y="288"/>
                  </a:moveTo>
                  <a:cubicBezTo>
                    <a:pt x="82" y="288"/>
                    <a:pt x="83" y="288"/>
                    <a:pt x="84" y="289"/>
                  </a:cubicBezTo>
                  <a:cubicBezTo>
                    <a:pt x="85" y="290"/>
                    <a:pt x="85" y="291"/>
                    <a:pt x="85" y="297"/>
                  </a:cubicBezTo>
                  <a:cubicBezTo>
                    <a:pt x="84" y="302"/>
                    <a:pt x="84" y="308"/>
                    <a:pt x="83" y="325"/>
                  </a:cubicBezTo>
                  <a:cubicBezTo>
                    <a:pt x="83" y="327"/>
                    <a:pt x="83" y="330"/>
                    <a:pt x="83" y="331"/>
                  </a:cubicBezTo>
                  <a:cubicBezTo>
                    <a:pt x="82" y="333"/>
                    <a:pt x="82" y="335"/>
                    <a:pt x="81" y="335"/>
                  </a:cubicBezTo>
                  <a:cubicBezTo>
                    <a:pt x="80" y="335"/>
                    <a:pt x="80" y="290"/>
                    <a:pt x="82" y="288"/>
                  </a:cubicBezTo>
                  <a:close/>
                  <a:moveTo>
                    <a:pt x="78" y="485"/>
                  </a:moveTo>
                  <a:cubicBezTo>
                    <a:pt x="78" y="484"/>
                    <a:pt x="79" y="483"/>
                    <a:pt x="79" y="483"/>
                  </a:cubicBezTo>
                  <a:cubicBezTo>
                    <a:pt x="80" y="482"/>
                    <a:pt x="80" y="483"/>
                    <a:pt x="80" y="484"/>
                  </a:cubicBezTo>
                  <a:cubicBezTo>
                    <a:pt x="80" y="485"/>
                    <a:pt x="79" y="486"/>
                    <a:pt x="79" y="486"/>
                  </a:cubicBezTo>
                  <a:cubicBezTo>
                    <a:pt x="78" y="486"/>
                    <a:pt x="77" y="486"/>
                    <a:pt x="78" y="485"/>
                  </a:cubicBezTo>
                  <a:close/>
                  <a:moveTo>
                    <a:pt x="75" y="263"/>
                  </a:moveTo>
                  <a:cubicBezTo>
                    <a:pt x="75" y="263"/>
                    <a:pt x="76" y="263"/>
                    <a:pt x="76" y="264"/>
                  </a:cubicBezTo>
                  <a:cubicBezTo>
                    <a:pt x="76" y="265"/>
                    <a:pt x="76" y="267"/>
                    <a:pt x="76" y="268"/>
                  </a:cubicBezTo>
                  <a:cubicBezTo>
                    <a:pt x="76" y="270"/>
                    <a:pt x="75" y="281"/>
                    <a:pt x="74" y="279"/>
                  </a:cubicBezTo>
                  <a:cubicBezTo>
                    <a:pt x="73" y="273"/>
                    <a:pt x="74" y="263"/>
                    <a:pt x="75" y="263"/>
                  </a:cubicBezTo>
                  <a:close/>
                  <a:moveTo>
                    <a:pt x="78" y="532"/>
                  </a:moveTo>
                  <a:cubicBezTo>
                    <a:pt x="80" y="530"/>
                    <a:pt x="80" y="530"/>
                    <a:pt x="80" y="534"/>
                  </a:cubicBezTo>
                  <a:cubicBezTo>
                    <a:pt x="80" y="536"/>
                    <a:pt x="79" y="537"/>
                    <a:pt x="78" y="538"/>
                  </a:cubicBezTo>
                  <a:cubicBezTo>
                    <a:pt x="77" y="538"/>
                    <a:pt x="76" y="538"/>
                    <a:pt x="76" y="538"/>
                  </a:cubicBezTo>
                  <a:cubicBezTo>
                    <a:pt x="74" y="538"/>
                    <a:pt x="76" y="534"/>
                    <a:pt x="78" y="532"/>
                  </a:cubicBezTo>
                  <a:close/>
                  <a:moveTo>
                    <a:pt x="71" y="446"/>
                  </a:moveTo>
                  <a:cubicBezTo>
                    <a:pt x="71" y="447"/>
                    <a:pt x="72" y="447"/>
                    <a:pt x="71" y="448"/>
                  </a:cubicBezTo>
                  <a:cubicBezTo>
                    <a:pt x="71" y="449"/>
                    <a:pt x="71" y="449"/>
                    <a:pt x="71" y="448"/>
                  </a:cubicBezTo>
                  <a:cubicBezTo>
                    <a:pt x="71" y="447"/>
                    <a:pt x="71" y="446"/>
                    <a:pt x="71" y="446"/>
                  </a:cubicBezTo>
                  <a:close/>
                  <a:moveTo>
                    <a:pt x="71" y="462"/>
                  </a:moveTo>
                  <a:cubicBezTo>
                    <a:pt x="71" y="462"/>
                    <a:pt x="71" y="462"/>
                    <a:pt x="71" y="460"/>
                  </a:cubicBezTo>
                  <a:cubicBezTo>
                    <a:pt x="71" y="459"/>
                    <a:pt x="71" y="459"/>
                    <a:pt x="71" y="459"/>
                  </a:cubicBezTo>
                  <a:cubicBezTo>
                    <a:pt x="72" y="460"/>
                    <a:pt x="72" y="461"/>
                    <a:pt x="71" y="462"/>
                  </a:cubicBezTo>
                  <a:close/>
                  <a:moveTo>
                    <a:pt x="72" y="437"/>
                  </a:moveTo>
                  <a:cubicBezTo>
                    <a:pt x="71" y="433"/>
                    <a:pt x="71" y="433"/>
                    <a:pt x="71" y="433"/>
                  </a:cubicBezTo>
                  <a:cubicBezTo>
                    <a:pt x="71" y="431"/>
                    <a:pt x="71" y="429"/>
                    <a:pt x="71" y="429"/>
                  </a:cubicBezTo>
                  <a:cubicBezTo>
                    <a:pt x="71" y="429"/>
                    <a:pt x="71" y="424"/>
                    <a:pt x="71" y="419"/>
                  </a:cubicBezTo>
                  <a:cubicBezTo>
                    <a:pt x="71" y="413"/>
                    <a:pt x="72" y="407"/>
                    <a:pt x="72" y="405"/>
                  </a:cubicBezTo>
                  <a:cubicBezTo>
                    <a:pt x="74" y="398"/>
                    <a:pt x="74" y="405"/>
                    <a:pt x="74" y="418"/>
                  </a:cubicBezTo>
                  <a:cubicBezTo>
                    <a:pt x="74" y="425"/>
                    <a:pt x="73" y="432"/>
                    <a:pt x="73" y="434"/>
                  </a:cubicBezTo>
                  <a:lnTo>
                    <a:pt x="72" y="437"/>
                  </a:lnTo>
                  <a:close/>
                  <a:moveTo>
                    <a:pt x="79" y="602"/>
                  </a:moveTo>
                  <a:cubicBezTo>
                    <a:pt x="78" y="604"/>
                    <a:pt x="78" y="612"/>
                    <a:pt x="78" y="620"/>
                  </a:cubicBezTo>
                  <a:cubicBezTo>
                    <a:pt x="78" y="633"/>
                    <a:pt x="78" y="634"/>
                    <a:pt x="76" y="634"/>
                  </a:cubicBezTo>
                  <a:cubicBezTo>
                    <a:pt x="74" y="634"/>
                    <a:pt x="74" y="634"/>
                    <a:pt x="74" y="634"/>
                  </a:cubicBezTo>
                  <a:cubicBezTo>
                    <a:pt x="74" y="613"/>
                    <a:pt x="74" y="613"/>
                    <a:pt x="74" y="613"/>
                  </a:cubicBezTo>
                  <a:cubicBezTo>
                    <a:pt x="73" y="595"/>
                    <a:pt x="74" y="591"/>
                    <a:pt x="75" y="589"/>
                  </a:cubicBezTo>
                  <a:cubicBezTo>
                    <a:pt x="76" y="588"/>
                    <a:pt x="77" y="587"/>
                    <a:pt x="77" y="587"/>
                  </a:cubicBezTo>
                  <a:cubicBezTo>
                    <a:pt x="78" y="587"/>
                    <a:pt x="78" y="593"/>
                    <a:pt x="77" y="595"/>
                  </a:cubicBezTo>
                  <a:cubicBezTo>
                    <a:pt x="77" y="596"/>
                    <a:pt x="77" y="597"/>
                    <a:pt x="78" y="598"/>
                  </a:cubicBezTo>
                  <a:cubicBezTo>
                    <a:pt x="79" y="599"/>
                    <a:pt x="79" y="600"/>
                    <a:pt x="79" y="602"/>
                  </a:cubicBezTo>
                  <a:close/>
                  <a:moveTo>
                    <a:pt x="77" y="580"/>
                  </a:moveTo>
                  <a:cubicBezTo>
                    <a:pt x="74" y="583"/>
                    <a:pt x="73" y="583"/>
                    <a:pt x="73" y="579"/>
                  </a:cubicBezTo>
                  <a:cubicBezTo>
                    <a:pt x="73" y="576"/>
                    <a:pt x="77" y="570"/>
                    <a:pt x="78" y="571"/>
                  </a:cubicBezTo>
                  <a:cubicBezTo>
                    <a:pt x="80" y="572"/>
                    <a:pt x="79" y="578"/>
                    <a:pt x="77" y="580"/>
                  </a:cubicBezTo>
                  <a:close/>
                  <a:moveTo>
                    <a:pt x="76" y="564"/>
                  </a:moveTo>
                  <a:cubicBezTo>
                    <a:pt x="76" y="564"/>
                    <a:pt x="77" y="563"/>
                    <a:pt x="77" y="563"/>
                  </a:cubicBezTo>
                  <a:cubicBezTo>
                    <a:pt x="78" y="563"/>
                    <a:pt x="78" y="563"/>
                    <a:pt x="78" y="564"/>
                  </a:cubicBezTo>
                  <a:cubicBezTo>
                    <a:pt x="78" y="564"/>
                    <a:pt x="78" y="564"/>
                    <a:pt x="77" y="565"/>
                  </a:cubicBezTo>
                  <a:cubicBezTo>
                    <a:pt x="77" y="565"/>
                    <a:pt x="76" y="565"/>
                    <a:pt x="76" y="564"/>
                  </a:cubicBezTo>
                  <a:close/>
                  <a:moveTo>
                    <a:pt x="78" y="556"/>
                  </a:moveTo>
                  <a:cubicBezTo>
                    <a:pt x="76" y="559"/>
                    <a:pt x="75" y="559"/>
                    <a:pt x="75" y="557"/>
                  </a:cubicBezTo>
                  <a:cubicBezTo>
                    <a:pt x="73" y="552"/>
                    <a:pt x="75" y="546"/>
                    <a:pt x="78" y="546"/>
                  </a:cubicBezTo>
                  <a:cubicBezTo>
                    <a:pt x="81" y="546"/>
                    <a:pt x="80" y="554"/>
                    <a:pt x="78" y="556"/>
                  </a:cubicBezTo>
                  <a:close/>
                  <a:moveTo>
                    <a:pt x="79" y="524"/>
                  </a:moveTo>
                  <a:cubicBezTo>
                    <a:pt x="77" y="526"/>
                    <a:pt x="77" y="526"/>
                    <a:pt x="77" y="523"/>
                  </a:cubicBezTo>
                  <a:cubicBezTo>
                    <a:pt x="77" y="520"/>
                    <a:pt x="81" y="518"/>
                    <a:pt x="81" y="521"/>
                  </a:cubicBezTo>
                  <a:cubicBezTo>
                    <a:pt x="81" y="522"/>
                    <a:pt x="80" y="523"/>
                    <a:pt x="79" y="524"/>
                  </a:cubicBezTo>
                  <a:close/>
                  <a:moveTo>
                    <a:pt x="79" y="501"/>
                  </a:moveTo>
                  <a:cubicBezTo>
                    <a:pt x="77" y="499"/>
                    <a:pt x="77" y="494"/>
                    <a:pt x="79" y="494"/>
                  </a:cubicBezTo>
                  <a:cubicBezTo>
                    <a:pt x="82" y="493"/>
                    <a:pt x="82" y="494"/>
                    <a:pt x="82" y="497"/>
                  </a:cubicBezTo>
                  <a:cubicBezTo>
                    <a:pt x="82" y="500"/>
                    <a:pt x="80" y="502"/>
                    <a:pt x="79" y="501"/>
                  </a:cubicBezTo>
                  <a:close/>
                  <a:moveTo>
                    <a:pt x="81" y="454"/>
                  </a:moveTo>
                  <a:cubicBezTo>
                    <a:pt x="81" y="453"/>
                    <a:pt x="82" y="453"/>
                    <a:pt x="83" y="453"/>
                  </a:cubicBezTo>
                  <a:cubicBezTo>
                    <a:pt x="83" y="454"/>
                    <a:pt x="84" y="454"/>
                    <a:pt x="84" y="454"/>
                  </a:cubicBezTo>
                  <a:cubicBezTo>
                    <a:pt x="84" y="454"/>
                    <a:pt x="83" y="455"/>
                    <a:pt x="83" y="455"/>
                  </a:cubicBezTo>
                  <a:cubicBezTo>
                    <a:pt x="82" y="455"/>
                    <a:pt x="81" y="455"/>
                    <a:pt x="81" y="454"/>
                  </a:cubicBezTo>
                  <a:close/>
                  <a:moveTo>
                    <a:pt x="83" y="632"/>
                  </a:moveTo>
                  <a:cubicBezTo>
                    <a:pt x="82" y="632"/>
                    <a:pt x="83" y="631"/>
                    <a:pt x="85" y="630"/>
                  </a:cubicBezTo>
                  <a:cubicBezTo>
                    <a:pt x="91" y="628"/>
                    <a:pt x="135" y="626"/>
                    <a:pt x="197" y="627"/>
                  </a:cubicBezTo>
                  <a:cubicBezTo>
                    <a:pt x="219" y="627"/>
                    <a:pt x="219" y="627"/>
                    <a:pt x="219" y="627"/>
                  </a:cubicBezTo>
                  <a:cubicBezTo>
                    <a:pt x="219" y="629"/>
                    <a:pt x="219" y="629"/>
                    <a:pt x="219" y="629"/>
                  </a:cubicBezTo>
                  <a:cubicBezTo>
                    <a:pt x="219" y="632"/>
                    <a:pt x="218" y="632"/>
                    <a:pt x="217" y="632"/>
                  </a:cubicBezTo>
                  <a:cubicBezTo>
                    <a:pt x="216" y="632"/>
                    <a:pt x="186" y="633"/>
                    <a:pt x="149" y="633"/>
                  </a:cubicBezTo>
                  <a:cubicBezTo>
                    <a:pt x="95" y="634"/>
                    <a:pt x="83" y="634"/>
                    <a:pt x="83" y="632"/>
                  </a:cubicBezTo>
                  <a:close/>
                  <a:moveTo>
                    <a:pt x="219" y="637"/>
                  </a:moveTo>
                  <a:cubicBezTo>
                    <a:pt x="219" y="638"/>
                    <a:pt x="218" y="639"/>
                    <a:pt x="217" y="640"/>
                  </a:cubicBezTo>
                  <a:cubicBezTo>
                    <a:pt x="217" y="640"/>
                    <a:pt x="193" y="641"/>
                    <a:pt x="164" y="641"/>
                  </a:cubicBezTo>
                  <a:cubicBezTo>
                    <a:pt x="84" y="641"/>
                    <a:pt x="79" y="641"/>
                    <a:pt x="85" y="638"/>
                  </a:cubicBezTo>
                  <a:cubicBezTo>
                    <a:pt x="87" y="637"/>
                    <a:pt x="125" y="635"/>
                    <a:pt x="168" y="635"/>
                  </a:cubicBezTo>
                  <a:cubicBezTo>
                    <a:pt x="223" y="635"/>
                    <a:pt x="219" y="635"/>
                    <a:pt x="219" y="637"/>
                  </a:cubicBezTo>
                  <a:close/>
                  <a:moveTo>
                    <a:pt x="219" y="569"/>
                  </a:moveTo>
                  <a:cubicBezTo>
                    <a:pt x="218" y="570"/>
                    <a:pt x="216" y="570"/>
                    <a:pt x="203" y="569"/>
                  </a:cubicBezTo>
                  <a:cubicBezTo>
                    <a:pt x="198" y="569"/>
                    <a:pt x="175" y="568"/>
                    <a:pt x="152" y="568"/>
                  </a:cubicBezTo>
                  <a:cubicBezTo>
                    <a:pt x="128" y="568"/>
                    <a:pt x="108" y="568"/>
                    <a:pt x="108" y="568"/>
                  </a:cubicBezTo>
                  <a:cubicBezTo>
                    <a:pt x="108" y="567"/>
                    <a:pt x="109" y="566"/>
                    <a:pt x="111" y="564"/>
                  </a:cubicBezTo>
                  <a:cubicBezTo>
                    <a:pt x="114" y="561"/>
                    <a:pt x="114" y="561"/>
                    <a:pt x="114" y="561"/>
                  </a:cubicBezTo>
                  <a:cubicBezTo>
                    <a:pt x="131" y="560"/>
                    <a:pt x="131" y="560"/>
                    <a:pt x="131" y="560"/>
                  </a:cubicBezTo>
                  <a:cubicBezTo>
                    <a:pt x="141" y="560"/>
                    <a:pt x="157" y="560"/>
                    <a:pt x="167" y="561"/>
                  </a:cubicBezTo>
                  <a:cubicBezTo>
                    <a:pt x="177" y="561"/>
                    <a:pt x="191" y="562"/>
                    <a:pt x="199" y="562"/>
                  </a:cubicBezTo>
                  <a:cubicBezTo>
                    <a:pt x="207" y="562"/>
                    <a:pt x="214" y="563"/>
                    <a:pt x="215" y="563"/>
                  </a:cubicBezTo>
                  <a:cubicBezTo>
                    <a:pt x="218" y="564"/>
                    <a:pt x="219" y="566"/>
                    <a:pt x="219" y="569"/>
                  </a:cubicBezTo>
                  <a:close/>
                  <a:moveTo>
                    <a:pt x="219" y="559"/>
                  </a:moveTo>
                  <a:cubicBezTo>
                    <a:pt x="218" y="560"/>
                    <a:pt x="215" y="561"/>
                    <a:pt x="206" y="559"/>
                  </a:cubicBezTo>
                  <a:cubicBezTo>
                    <a:pt x="194" y="558"/>
                    <a:pt x="157" y="557"/>
                    <a:pt x="130" y="557"/>
                  </a:cubicBezTo>
                  <a:cubicBezTo>
                    <a:pt x="99" y="557"/>
                    <a:pt x="99" y="557"/>
                    <a:pt x="104" y="552"/>
                  </a:cubicBezTo>
                  <a:cubicBezTo>
                    <a:pt x="107" y="549"/>
                    <a:pt x="107" y="549"/>
                    <a:pt x="107" y="549"/>
                  </a:cubicBezTo>
                  <a:cubicBezTo>
                    <a:pt x="122" y="550"/>
                    <a:pt x="122" y="550"/>
                    <a:pt x="122" y="550"/>
                  </a:cubicBezTo>
                  <a:cubicBezTo>
                    <a:pt x="130" y="550"/>
                    <a:pt x="146" y="550"/>
                    <a:pt x="157" y="551"/>
                  </a:cubicBezTo>
                  <a:cubicBezTo>
                    <a:pt x="182" y="551"/>
                    <a:pt x="202" y="552"/>
                    <a:pt x="212" y="552"/>
                  </a:cubicBezTo>
                  <a:cubicBezTo>
                    <a:pt x="220" y="553"/>
                    <a:pt x="220" y="553"/>
                    <a:pt x="220" y="555"/>
                  </a:cubicBezTo>
                  <a:cubicBezTo>
                    <a:pt x="220" y="557"/>
                    <a:pt x="220" y="559"/>
                    <a:pt x="219" y="559"/>
                  </a:cubicBezTo>
                  <a:close/>
                  <a:moveTo>
                    <a:pt x="110" y="545"/>
                  </a:moveTo>
                  <a:cubicBezTo>
                    <a:pt x="111" y="544"/>
                    <a:pt x="143" y="544"/>
                    <a:pt x="178" y="545"/>
                  </a:cubicBezTo>
                  <a:cubicBezTo>
                    <a:pt x="185" y="545"/>
                    <a:pt x="197" y="545"/>
                    <a:pt x="205" y="546"/>
                  </a:cubicBezTo>
                  <a:cubicBezTo>
                    <a:pt x="218" y="546"/>
                    <a:pt x="222" y="547"/>
                    <a:pt x="219" y="549"/>
                  </a:cubicBezTo>
                  <a:cubicBezTo>
                    <a:pt x="218" y="550"/>
                    <a:pt x="209" y="550"/>
                    <a:pt x="208" y="549"/>
                  </a:cubicBezTo>
                  <a:cubicBezTo>
                    <a:pt x="208" y="549"/>
                    <a:pt x="162" y="547"/>
                    <a:pt x="139" y="547"/>
                  </a:cubicBezTo>
                  <a:cubicBezTo>
                    <a:pt x="124" y="547"/>
                    <a:pt x="111" y="546"/>
                    <a:pt x="111" y="546"/>
                  </a:cubicBezTo>
                  <a:cubicBezTo>
                    <a:pt x="110" y="546"/>
                    <a:pt x="110" y="545"/>
                    <a:pt x="110" y="545"/>
                  </a:cubicBezTo>
                  <a:close/>
                  <a:moveTo>
                    <a:pt x="221" y="538"/>
                  </a:moveTo>
                  <a:cubicBezTo>
                    <a:pt x="220" y="542"/>
                    <a:pt x="220" y="542"/>
                    <a:pt x="220" y="542"/>
                  </a:cubicBezTo>
                  <a:cubicBezTo>
                    <a:pt x="201" y="542"/>
                    <a:pt x="201" y="542"/>
                    <a:pt x="201" y="542"/>
                  </a:cubicBezTo>
                  <a:cubicBezTo>
                    <a:pt x="190" y="542"/>
                    <a:pt x="181" y="542"/>
                    <a:pt x="181" y="542"/>
                  </a:cubicBezTo>
                  <a:cubicBezTo>
                    <a:pt x="180" y="542"/>
                    <a:pt x="168" y="541"/>
                    <a:pt x="153" y="541"/>
                  </a:cubicBezTo>
                  <a:cubicBezTo>
                    <a:pt x="138" y="541"/>
                    <a:pt x="123" y="540"/>
                    <a:pt x="120" y="540"/>
                  </a:cubicBezTo>
                  <a:cubicBezTo>
                    <a:pt x="114" y="540"/>
                    <a:pt x="113" y="538"/>
                    <a:pt x="116" y="536"/>
                  </a:cubicBezTo>
                  <a:cubicBezTo>
                    <a:pt x="117" y="535"/>
                    <a:pt x="118" y="533"/>
                    <a:pt x="116" y="533"/>
                  </a:cubicBezTo>
                  <a:cubicBezTo>
                    <a:pt x="116" y="533"/>
                    <a:pt x="115" y="534"/>
                    <a:pt x="115" y="535"/>
                  </a:cubicBezTo>
                  <a:cubicBezTo>
                    <a:pt x="113" y="539"/>
                    <a:pt x="111" y="540"/>
                    <a:pt x="106" y="540"/>
                  </a:cubicBezTo>
                  <a:cubicBezTo>
                    <a:pt x="103" y="540"/>
                    <a:pt x="101" y="540"/>
                    <a:pt x="101" y="539"/>
                  </a:cubicBezTo>
                  <a:cubicBezTo>
                    <a:pt x="100" y="539"/>
                    <a:pt x="102" y="537"/>
                    <a:pt x="104" y="534"/>
                  </a:cubicBezTo>
                  <a:cubicBezTo>
                    <a:pt x="108" y="529"/>
                    <a:pt x="108" y="529"/>
                    <a:pt x="108" y="529"/>
                  </a:cubicBezTo>
                  <a:cubicBezTo>
                    <a:pt x="121" y="529"/>
                    <a:pt x="121" y="529"/>
                    <a:pt x="121" y="529"/>
                  </a:cubicBezTo>
                  <a:cubicBezTo>
                    <a:pt x="129" y="529"/>
                    <a:pt x="141" y="530"/>
                    <a:pt x="147" y="530"/>
                  </a:cubicBezTo>
                  <a:cubicBezTo>
                    <a:pt x="154" y="530"/>
                    <a:pt x="165" y="531"/>
                    <a:pt x="172" y="531"/>
                  </a:cubicBezTo>
                  <a:cubicBezTo>
                    <a:pt x="178" y="532"/>
                    <a:pt x="186" y="532"/>
                    <a:pt x="189" y="532"/>
                  </a:cubicBezTo>
                  <a:cubicBezTo>
                    <a:pt x="192" y="532"/>
                    <a:pt x="199" y="533"/>
                    <a:pt x="204" y="533"/>
                  </a:cubicBezTo>
                  <a:cubicBezTo>
                    <a:pt x="209" y="533"/>
                    <a:pt x="215" y="534"/>
                    <a:pt x="217" y="534"/>
                  </a:cubicBezTo>
                  <a:cubicBezTo>
                    <a:pt x="221" y="535"/>
                    <a:pt x="221" y="535"/>
                    <a:pt x="221" y="538"/>
                  </a:cubicBezTo>
                  <a:close/>
                  <a:moveTo>
                    <a:pt x="209" y="525"/>
                  </a:moveTo>
                  <a:cubicBezTo>
                    <a:pt x="205" y="525"/>
                    <a:pt x="200" y="524"/>
                    <a:pt x="198" y="524"/>
                  </a:cubicBezTo>
                  <a:cubicBezTo>
                    <a:pt x="195" y="524"/>
                    <a:pt x="194" y="524"/>
                    <a:pt x="194" y="523"/>
                  </a:cubicBezTo>
                  <a:cubicBezTo>
                    <a:pt x="195" y="523"/>
                    <a:pt x="199" y="523"/>
                    <a:pt x="205" y="523"/>
                  </a:cubicBezTo>
                  <a:cubicBezTo>
                    <a:pt x="211" y="523"/>
                    <a:pt x="217" y="524"/>
                    <a:pt x="218" y="524"/>
                  </a:cubicBezTo>
                  <a:cubicBezTo>
                    <a:pt x="220" y="524"/>
                    <a:pt x="221" y="524"/>
                    <a:pt x="221" y="525"/>
                  </a:cubicBezTo>
                  <a:cubicBezTo>
                    <a:pt x="221" y="527"/>
                    <a:pt x="218" y="527"/>
                    <a:pt x="209" y="525"/>
                  </a:cubicBezTo>
                  <a:close/>
                  <a:moveTo>
                    <a:pt x="222" y="556"/>
                  </a:moveTo>
                  <a:cubicBezTo>
                    <a:pt x="221" y="556"/>
                    <a:pt x="221" y="556"/>
                    <a:pt x="221" y="556"/>
                  </a:cubicBezTo>
                  <a:cubicBezTo>
                    <a:pt x="221" y="556"/>
                    <a:pt x="221" y="555"/>
                    <a:pt x="222" y="555"/>
                  </a:cubicBezTo>
                  <a:cubicBezTo>
                    <a:pt x="222" y="555"/>
                    <a:pt x="223" y="555"/>
                    <a:pt x="223" y="555"/>
                  </a:cubicBezTo>
                  <a:cubicBezTo>
                    <a:pt x="223" y="556"/>
                    <a:pt x="222" y="556"/>
                    <a:pt x="222" y="556"/>
                  </a:cubicBezTo>
                  <a:close/>
                  <a:moveTo>
                    <a:pt x="214" y="337"/>
                  </a:moveTo>
                  <a:cubicBezTo>
                    <a:pt x="211" y="337"/>
                    <a:pt x="197" y="336"/>
                    <a:pt x="182" y="336"/>
                  </a:cubicBezTo>
                  <a:cubicBezTo>
                    <a:pt x="168" y="335"/>
                    <a:pt x="152" y="335"/>
                    <a:pt x="147" y="335"/>
                  </a:cubicBezTo>
                  <a:cubicBezTo>
                    <a:pt x="122" y="335"/>
                    <a:pt x="117" y="334"/>
                    <a:pt x="117" y="333"/>
                  </a:cubicBezTo>
                  <a:cubicBezTo>
                    <a:pt x="118" y="333"/>
                    <a:pt x="126" y="332"/>
                    <a:pt x="136" y="332"/>
                  </a:cubicBezTo>
                  <a:cubicBezTo>
                    <a:pt x="146" y="332"/>
                    <a:pt x="153" y="332"/>
                    <a:pt x="153" y="331"/>
                  </a:cubicBezTo>
                  <a:cubicBezTo>
                    <a:pt x="153" y="331"/>
                    <a:pt x="152" y="330"/>
                    <a:pt x="151" y="330"/>
                  </a:cubicBezTo>
                  <a:cubicBezTo>
                    <a:pt x="149" y="330"/>
                    <a:pt x="147" y="330"/>
                    <a:pt x="146" y="330"/>
                  </a:cubicBezTo>
                  <a:cubicBezTo>
                    <a:pt x="145" y="330"/>
                    <a:pt x="142" y="330"/>
                    <a:pt x="139" y="330"/>
                  </a:cubicBezTo>
                  <a:cubicBezTo>
                    <a:pt x="135" y="330"/>
                    <a:pt x="133" y="329"/>
                    <a:pt x="133" y="329"/>
                  </a:cubicBezTo>
                  <a:cubicBezTo>
                    <a:pt x="134" y="328"/>
                    <a:pt x="140" y="328"/>
                    <a:pt x="154" y="327"/>
                  </a:cubicBezTo>
                  <a:cubicBezTo>
                    <a:pt x="166" y="327"/>
                    <a:pt x="168" y="327"/>
                    <a:pt x="163" y="326"/>
                  </a:cubicBezTo>
                  <a:cubicBezTo>
                    <a:pt x="160" y="326"/>
                    <a:pt x="152" y="326"/>
                    <a:pt x="144" y="326"/>
                  </a:cubicBezTo>
                  <a:cubicBezTo>
                    <a:pt x="135" y="326"/>
                    <a:pt x="130" y="325"/>
                    <a:pt x="130" y="325"/>
                  </a:cubicBezTo>
                  <a:cubicBezTo>
                    <a:pt x="129" y="324"/>
                    <a:pt x="138" y="324"/>
                    <a:pt x="165" y="324"/>
                  </a:cubicBezTo>
                  <a:cubicBezTo>
                    <a:pt x="197" y="324"/>
                    <a:pt x="200" y="324"/>
                    <a:pt x="200" y="323"/>
                  </a:cubicBezTo>
                  <a:cubicBezTo>
                    <a:pt x="200" y="322"/>
                    <a:pt x="202" y="321"/>
                    <a:pt x="208" y="321"/>
                  </a:cubicBezTo>
                  <a:cubicBezTo>
                    <a:pt x="216" y="321"/>
                    <a:pt x="220" y="321"/>
                    <a:pt x="220" y="319"/>
                  </a:cubicBezTo>
                  <a:cubicBezTo>
                    <a:pt x="220" y="319"/>
                    <a:pt x="214" y="319"/>
                    <a:pt x="207" y="319"/>
                  </a:cubicBezTo>
                  <a:cubicBezTo>
                    <a:pt x="182" y="319"/>
                    <a:pt x="97" y="318"/>
                    <a:pt x="96" y="317"/>
                  </a:cubicBezTo>
                  <a:cubicBezTo>
                    <a:pt x="96" y="317"/>
                    <a:pt x="96" y="316"/>
                    <a:pt x="97" y="315"/>
                  </a:cubicBezTo>
                  <a:cubicBezTo>
                    <a:pt x="98" y="313"/>
                    <a:pt x="100" y="313"/>
                    <a:pt x="131" y="313"/>
                  </a:cubicBezTo>
                  <a:cubicBezTo>
                    <a:pt x="158" y="313"/>
                    <a:pt x="163" y="313"/>
                    <a:pt x="157" y="312"/>
                  </a:cubicBezTo>
                  <a:cubicBezTo>
                    <a:pt x="152" y="311"/>
                    <a:pt x="149" y="311"/>
                    <a:pt x="148" y="310"/>
                  </a:cubicBezTo>
                  <a:cubicBezTo>
                    <a:pt x="148" y="309"/>
                    <a:pt x="139" y="309"/>
                    <a:pt x="105" y="309"/>
                  </a:cubicBezTo>
                  <a:cubicBezTo>
                    <a:pt x="98" y="309"/>
                    <a:pt x="98" y="308"/>
                    <a:pt x="98" y="306"/>
                  </a:cubicBezTo>
                  <a:cubicBezTo>
                    <a:pt x="98" y="301"/>
                    <a:pt x="97" y="301"/>
                    <a:pt x="132" y="301"/>
                  </a:cubicBezTo>
                  <a:cubicBezTo>
                    <a:pt x="162" y="301"/>
                    <a:pt x="179" y="302"/>
                    <a:pt x="209" y="304"/>
                  </a:cubicBezTo>
                  <a:cubicBezTo>
                    <a:pt x="220" y="305"/>
                    <a:pt x="224" y="304"/>
                    <a:pt x="221" y="303"/>
                  </a:cubicBezTo>
                  <a:cubicBezTo>
                    <a:pt x="221" y="302"/>
                    <a:pt x="214" y="302"/>
                    <a:pt x="206" y="301"/>
                  </a:cubicBezTo>
                  <a:cubicBezTo>
                    <a:pt x="198" y="301"/>
                    <a:pt x="186" y="300"/>
                    <a:pt x="179" y="300"/>
                  </a:cubicBezTo>
                  <a:cubicBezTo>
                    <a:pt x="167" y="299"/>
                    <a:pt x="142" y="297"/>
                    <a:pt x="115" y="296"/>
                  </a:cubicBezTo>
                  <a:cubicBezTo>
                    <a:pt x="107" y="296"/>
                    <a:pt x="100" y="296"/>
                    <a:pt x="100" y="295"/>
                  </a:cubicBezTo>
                  <a:cubicBezTo>
                    <a:pt x="99" y="294"/>
                    <a:pt x="117" y="293"/>
                    <a:pt x="130" y="293"/>
                  </a:cubicBezTo>
                  <a:cubicBezTo>
                    <a:pt x="135" y="293"/>
                    <a:pt x="140" y="293"/>
                    <a:pt x="140" y="292"/>
                  </a:cubicBezTo>
                  <a:cubicBezTo>
                    <a:pt x="140" y="292"/>
                    <a:pt x="140" y="291"/>
                    <a:pt x="139" y="291"/>
                  </a:cubicBezTo>
                  <a:cubicBezTo>
                    <a:pt x="138" y="291"/>
                    <a:pt x="142" y="290"/>
                    <a:pt x="147" y="290"/>
                  </a:cubicBezTo>
                  <a:cubicBezTo>
                    <a:pt x="160" y="289"/>
                    <a:pt x="195" y="289"/>
                    <a:pt x="197" y="291"/>
                  </a:cubicBezTo>
                  <a:cubicBezTo>
                    <a:pt x="198" y="292"/>
                    <a:pt x="204" y="292"/>
                    <a:pt x="206" y="290"/>
                  </a:cubicBezTo>
                  <a:cubicBezTo>
                    <a:pt x="207" y="288"/>
                    <a:pt x="208" y="288"/>
                    <a:pt x="214" y="288"/>
                  </a:cubicBezTo>
                  <a:cubicBezTo>
                    <a:pt x="219" y="289"/>
                    <a:pt x="220" y="289"/>
                    <a:pt x="220" y="287"/>
                  </a:cubicBezTo>
                  <a:cubicBezTo>
                    <a:pt x="220" y="287"/>
                    <a:pt x="219" y="286"/>
                    <a:pt x="218" y="285"/>
                  </a:cubicBezTo>
                  <a:cubicBezTo>
                    <a:pt x="217" y="285"/>
                    <a:pt x="198" y="285"/>
                    <a:pt x="175" y="284"/>
                  </a:cubicBezTo>
                  <a:cubicBezTo>
                    <a:pt x="153" y="284"/>
                    <a:pt x="130" y="283"/>
                    <a:pt x="125" y="283"/>
                  </a:cubicBezTo>
                  <a:cubicBezTo>
                    <a:pt x="103" y="281"/>
                    <a:pt x="99" y="280"/>
                    <a:pt x="98" y="282"/>
                  </a:cubicBezTo>
                  <a:cubicBezTo>
                    <a:pt x="97" y="283"/>
                    <a:pt x="96" y="287"/>
                    <a:pt x="98" y="289"/>
                  </a:cubicBezTo>
                  <a:cubicBezTo>
                    <a:pt x="98" y="290"/>
                    <a:pt x="97" y="291"/>
                    <a:pt x="94" y="291"/>
                  </a:cubicBezTo>
                  <a:cubicBezTo>
                    <a:pt x="93" y="291"/>
                    <a:pt x="93" y="289"/>
                    <a:pt x="93" y="282"/>
                  </a:cubicBezTo>
                  <a:cubicBezTo>
                    <a:pt x="93" y="272"/>
                    <a:pt x="93" y="272"/>
                    <a:pt x="95" y="270"/>
                  </a:cubicBezTo>
                  <a:cubicBezTo>
                    <a:pt x="98" y="267"/>
                    <a:pt x="103" y="266"/>
                    <a:pt x="103" y="269"/>
                  </a:cubicBezTo>
                  <a:cubicBezTo>
                    <a:pt x="103" y="270"/>
                    <a:pt x="102" y="271"/>
                    <a:pt x="100" y="271"/>
                  </a:cubicBezTo>
                  <a:cubicBezTo>
                    <a:pt x="97" y="271"/>
                    <a:pt x="96" y="273"/>
                    <a:pt x="98" y="275"/>
                  </a:cubicBezTo>
                  <a:cubicBezTo>
                    <a:pt x="99" y="275"/>
                    <a:pt x="99" y="276"/>
                    <a:pt x="99" y="277"/>
                  </a:cubicBezTo>
                  <a:cubicBezTo>
                    <a:pt x="98" y="278"/>
                    <a:pt x="100" y="279"/>
                    <a:pt x="102" y="278"/>
                  </a:cubicBezTo>
                  <a:cubicBezTo>
                    <a:pt x="106" y="275"/>
                    <a:pt x="118" y="275"/>
                    <a:pt x="165" y="274"/>
                  </a:cubicBezTo>
                  <a:cubicBezTo>
                    <a:pt x="196" y="273"/>
                    <a:pt x="212" y="274"/>
                    <a:pt x="213" y="274"/>
                  </a:cubicBezTo>
                  <a:cubicBezTo>
                    <a:pt x="215" y="275"/>
                    <a:pt x="215" y="277"/>
                    <a:pt x="216" y="280"/>
                  </a:cubicBezTo>
                  <a:cubicBezTo>
                    <a:pt x="216" y="282"/>
                    <a:pt x="217" y="284"/>
                    <a:pt x="217" y="284"/>
                  </a:cubicBezTo>
                  <a:cubicBezTo>
                    <a:pt x="218" y="283"/>
                    <a:pt x="218" y="274"/>
                    <a:pt x="217" y="271"/>
                  </a:cubicBezTo>
                  <a:cubicBezTo>
                    <a:pt x="216" y="269"/>
                    <a:pt x="215" y="251"/>
                    <a:pt x="215" y="242"/>
                  </a:cubicBezTo>
                  <a:cubicBezTo>
                    <a:pt x="215" y="234"/>
                    <a:pt x="215" y="234"/>
                    <a:pt x="217" y="234"/>
                  </a:cubicBezTo>
                  <a:cubicBezTo>
                    <a:pt x="219" y="234"/>
                    <a:pt x="219" y="234"/>
                    <a:pt x="218" y="229"/>
                  </a:cubicBezTo>
                  <a:cubicBezTo>
                    <a:pt x="217" y="225"/>
                    <a:pt x="214" y="201"/>
                    <a:pt x="214" y="197"/>
                  </a:cubicBezTo>
                  <a:cubicBezTo>
                    <a:pt x="214" y="197"/>
                    <a:pt x="214" y="191"/>
                    <a:pt x="213" y="184"/>
                  </a:cubicBezTo>
                  <a:cubicBezTo>
                    <a:pt x="212" y="177"/>
                    <a:pt x="212" y="166"/>
                    <a:pt x="211" y="159"/>
                  </a:cubicBezTo>
                  <a:cubicBezTo>
                    <a:pt x="209" y="135"/>
                    <a:pt x="209" y="131"/>
                    <a:pt x="208" y="130"/>
                  </a:cubicBezTo>
                  <a:cubicBezTo>
                    <a:pt x="208" y="130"/>
                    <a:pt x="208" y="128"/>
                    <a:pt x="209" y="127"/>
                  </a:cubicBezTo>
                  <a:cubicBezTo>
                    <a:pt x="211" y="125"/>
                    <a:pt x="211" y="124"/>
                    <a:pt x="209" y="123"/>
                  </a:cubicBezTo>
                  <a:cubicBezTo>
                    <a:pt x="208" y="122"/>
                    <a:pt x="208" y="119"/>
                    <a:pt x="207" y="107"/>
                  </a:cubicBezTo>
                  <a:cubicBezTo>
                    <a:pt x="206" y="80"/>
                    <a:pt x="206" y="73"/>
                    <a:pt x="207" y="72"/>
                  </a:cubicBezTo>
                  <a:cubicBezTo>
                    <a:pt x="208" y="71"/>
                    <a:pt x="208" y="69"/>
                    <a:pt x="208" y="68"/>
                  </a:cubicBezTo>
                  <a:cubicBezTo>
                    <a:pt x="207" y="65"/>
                    <a:pt x="210" y="65"/>
                    <a:pt x="218" y="70"/>
                  </a:cubicBezTo>
                  <a:cubicBezTo>
                    <a:pt x="222" y="72"/>
                    <a:pt x="225" y="73"/>
                    <a:pt x="226" y="72"/>
                  </a:cubicBezTo>
                  <a:cubicBezTo>
                    <a:pt x="227" y="72"/>
                    <a:pt x="227" y="71"/>
                    <a:pt x="225" y="70"/>
                  </a:cubicBezTo>
                  <a:cubicBezTo>
                    <a:pt x="223" y="69"/>
                    <a:pt x="223" y="69"/>
                    <a:pt x="226" y="69"/>
                  </a:cubicBezTo>
                  <a:cubicBezTo>
                    <a:pt x="227" y="70"/>
                    <a:pt x="229" y="71"/>
                    <a:pt x="229" y="71"/>
                  </a:cubicBezTo>
                  <a:cubicBezTo>
                    <a:pt x="231" y="73"/>
                    <a:pt x="232" y="91"/>
                    <a:pt x="231" y="97"/>
                  </a:cubicBezTo>
                  <a:cubicBezTo>
                    <a:pt x="231" y="100"/>
                    <a:pt x="230" y="161"/>
                    <a:pt x="230" y="206"/>
                  </a:cubicBezTo>
                  <a:cubicBezTo>
                    <a:pt x="230" y="222"/>
                    <a:pt x="231" y="230"/>
                    <a:pt x="232" y="230"/>
                  </a:cubicBezTo>
                  <a:cubicBezTo>
                    <a:pt x="234" y="231"/>
                    <a:pt x="233" y="249"/>
                    <a:pt x="232" y="254"/>
                  </a:cubicBezTo>
                  <a:cubicBezTo>
                    <a:pt x="231" y="256"/>
                    <a:pt x="231" y="270"/>
                    <a:pt x="230" y="286"/>
                  </a:cubicBezTo>
                  <a:cubicBezTo>
                    <a:pt x="230" y="315"/>
                    <a:pt x="230" y="324"/>
                    <a:pt x="228" y="325"/>
                  </a:cubicBezTo>
                  <a:cubicBezTo>
                    <a:pt x="227" y="325"/>
                    <a:pt x="227" y="314"/>
                    <a:pt x="227" y="300"/>
                  </a:cubicBezTo>
                  <a:cubicBezTo>
                    <a:pt x="227" y="291"/>
                    <a:pt x="226" y="288"/>
                    <a:pt x="225" y="291"/>
                  </a:cubicBezTo>
                  <a:cubicBezTo>
                    <a:pt x="224" y="292"/>
                    <a:pt x="224" y="304"/>
                    <a:pt x="224" y="330"/>
                  </a:cubicBezTo>
                  <a:cubicBezTo>
                    <a:pt x="224" y="337"/>
                    <a:pt x="224" y="337"/>
                    <a:pt x="214" y="337"/>
                  </a:cubicBezTo>
                  <a:close/>
                  <a:moveTo>
                    <a:pt x="100" y="286"/>
                  </a:moveTo>
                  <a:cubicBezTo>
                    <a:pt x="104" y="284"/>
                    <a:pt x="112" y="284"/>
                    <a:pt x="111" y="285"/>
                  </a:cubicBezTo>
                  <a:cubicBezTo>
                    <a:pt x="111" y="286"/>
                    <a:pt x="108" y="286"/>
                    <a:pt x="104" y="286"/>
                  </a:cubicBezTo>
                  <a:cubicBezTo>
                    <a:pt x="100" y="286"/>
                    <a:pt x="99" y="286"/>
                    <a:pt x="100" y="286"/>
                  </a:cubicBezTo>
                  <a:close/>
                  <a:moveTo>
                    <a:pt x="230" y="531"/>
                  </a:moveTo>
                  <a:cubicBezTo>
                    <a:pt x="230" y="533"/>
                    <a:pt x="230" y="532"/>
                    <a:pt x="230" y="529"/>
                  </a:cubicBezTo>
                  <a:cubicBezTo>
                    <a:pt x="229" y="527"/>
                    <a:pt x="230" y="526"/>
                    <a:pt x="230" y="526"/>
                  </a:cubicBezTo>
                  <a:cubicBezTo>
                    <a:pt x="231" y="526"/>
                    <a:pt x="231" y="526"/>
                    <a:pt x="231" y="527"/>
                  </a:cubicBezTo>
                  <a:cubicBezTo>
                    <a:pt x="231" y="528"/>
                    <a:pt x="231" y="530"/>
                    <a:pt x="230" y="531"/>
                  </a:cubicBezTo>
                  <a:close/>
                  <a:moveTo>
                    <a:pt x="231" y="541"/>
                  </a:moveTo>
                  <a:cubicBezTo>
                    <a:pt x="231" y="543"/>
                    <a:pt x="230" y="544"/>
                    <a:pt x="230" y="544"/>
                  </a:cubicBezTo>
                  <a:cubicBezTo>
                    <a:pt x="229" y="545"/>
                    <a:pt x="229" y="544"/>
                    <a:pt x="229" y="543"/>
                  </a:cubicBezTo>
                  <a:cubicBezTo>
                    <a:pt x="229" y="541"/>
                    <a:pt x="229" y="540"/>
                    <a:pt x="230" y="540"/>
                  </a:cubicBezTo>
                  <a:cubicBezTo>
                    <a:pt x="230" y="539"/>
                    <a:pt x="231" y="540"/>
                    <a:pt x="231" y="541"/>
                  </a:cubicBezTo>
                  <a:close/>
                  <a:moveTo>
                    <a:pt x="230" y="522"/>
                  </a:moveTo>
                  <a:cubicBezTo>
                    <a:pt x="229" y="522"/>
                    <a:pt x="230" y="500"/>
                    <a:pt x="231" y="498"/>
                  </a:cubicBezTo>
                  <a:cubicBezTo>
                    <a:pt x="232" y="497"/>
                    <a:pt x="233" y="507"/>
                    <a:pt x="232" y="516"/>
                  </a:cubicBezTo>
                  <a:cubicBezTo>
                    <a:pt x="231" y="519"/>
                    <a:pt x="231" y="522"/>
                    <a:pt x="230" y="522"/>
                  </a:cubicBezTo>
                  <a:close/>
                  <a:moveTo>
                    <a:pt x="225" y="611"/>
                  </a:moveTo>
                  <a:cubicBezTo>
                    <a:pt x="225" y="611"/>
                    <a:pt x="224" y="611"/>
                    <a:pt x="224" y="610"/>
                  </a:cubicBezTo>
                  <a:cubicBezTo>
                    <a:pt x="224" y="610"/>
                    <a:pt x="225" y="609"/>
                    <a:pt x="225" y="609"/>
                  </a:cubicBezTo>
                  <a:cubicBezTo>
                    <a:pt x="226" y="608"/>
                    <a:pt x="226" y="609"/>
                    <a:pt x="226" y="610"/>
                  </a:cubicBezTo>
                  <a:cubicBezTo>
                    <a:pt x="226" y="611"/>
                    <a:pt x="226" y="611"/>
                    <a:pt x="225" y="611"/>
                  </a:cubicBezTo>
                  <a:close/>
                  <a:moveTo>
                    <a:pt x="228" y="565"/>
                  </a:moveTo>
                  <a:cubicBezTo>
                    <a:pt x="228" y="565"/>
                    <a:pt x="229" y="566"/>
                    <a:pt x="229" y="567"/>
                  </a:cubicBezTo>
                  <a:cubicBezTo>
                    <a:pt x="229" y="567"/>
                    <a:pt x="228" y="568"/>
                    <a:pt x="228" y="568"/>
                  </a:cubicBezTo>
                  <a:cubicBezTo>
                    <a:pt x="227" y="568"/>
                    <a:pt x="227" y="567"/>
                    <a:pt x="227" y="567"/>
                  </a:cubicBezTo>
                  <a:cubicBezTo>
                    <a:pt x="227" y="566"/>
                    <a:pt x="227" y="565"/>
                    <a:pt x="228" y="565"/>
                  </a:cubicBezTo>
                  <a:close/>
                  <a:moveTo>
                    <a:pt x="228" y="571"/>
                  </a:moveTo>
                  <a:cubicBezTo>
                    <a:pt x="229" y="571"/>
                    <a:pt x="229" y="573"/>
                    <a:pt x="229" y="575"/>
                  </a:cubicBezTo>
                  <a:cubicBezTo>
                    <a:pt x="229" y="576"/>
                    <a:pt x="229" y="578"/>
                    <a:pt x="228" y="578"/>
                  </a:cubicBezTo>
                  <a:cubicBezTo>
                    <a:pt x="227" y="579"/>
                    <a:pt x="227" y="577"/>
                    <a:pt x="227" y="575"/>
                  </a:cubicBezTo>
                  <a:cubicBezTo>
                    <a:pt x="227" y="572"/>
                    <a:pt x="227" y="571"/>
                    <a:pt x="228" y="571"/>
                  </a:cubicBezTo>
                  <a:close/>
                  <a:moveTo>
                    <a:pt x="227" y="589"/>
                  </a:moveTo>
                  <a:cubicBezTo>
                    <a:pt x="227" y="588"/>
                    <a:pt x="234" y="586"/>
                    <a:pt x="234" y="587"/>
                  </a:cubicBezTo>
                  <a:cubicBezTo>
                    <a:pt x="235" y="587"/>
                    <a:pt x="234" y="588"/>
                    <a:pt x="234" y="589"/>
                  </a:cubicBezTo>
                  <a:cubicBezTo>
                    <a:pt x="232" y="590"/>
                    <a:pt x="227" y="591"/>
                    <a:pt x="227" y="589"/>
                  </a:cubicBezTo>
                  <a:close/>
                  <a:moveTo>
                    <a:pt x="229" y="601"/>
                  </a:moveTo>
                  <a:cubicBezTo>
                    <a:pt x="229" y="600"/>
                    <a:pt x="230" y="600"/>
                    <a:pt x="231" y="600"/>
                  </a:cubicBezTo>
                  <a:cubicBezTo>
                    <a:pt x="232" y="600"/>
                    <a:pt x="233" y="599"/>
                    <a:pt x="233" y="599"/>
                  </a:cubicBezTo>
                  <a:cubicBezTo>
                    <a:pt x="233" y="598"/>
                    <a:pt x="232" y="598"/>
                    <a:pt x="231" y="598"/>
                  </a:cubicBezTo>
                  <a:cubicBezTo>
                    <a:pt x="229" y="598"/>
                    <a:pt x="230" y="596"/>
                    <a:pt x="233" y="594"/>
                  </a:cubicBezTo>
                  <a:cubicBezTo>
                    <a:pt x="235" y="593"/>
                    <a:pt x="236" y="593"/>
                    <a:pt x="236" y="594"/>
                  </a:cubicBezTo>
                  <a:cubicBezTo>
                    <a:pt x="237" y="594"/>
                    <a:pt x="238" y="595"/>
                    <a:pt x="239" y="595"/>
                  </a:cubicBezTo>
                  <a:cubicBezTo>
                    <a:pt x="242" y="595"/>
                    <a:pt x="241" y="596"/>
                    <a:pt x="235" y="599"/>
                  </a:cubicBezTo>
                  <a:cubicBezTo>
                    <a:pt x="229" y="602"/>
                    <a:pt x="229" y="602"/>
                    <a:pt x="229" y="601"/>
                  </a:cubicBezTo>
                  <a:close/>
                  <a:moveTo>
                    <a:pt x="239" y="603"/>
                  </a:moveTo>
                  <a:cubicBezTo>
                    <a:pt x="239" y="605"/>
                    <a:pt x="235" y="606"/>
                    <a:pt x="234" y="606"/>
                  </a:cubicBezTo>
                  <a:cubicBezTo>
                    <a:pt x="234" y="605"/>
                    <a:pt x="236" y="602"/>
                    <a:pt x="237" y="602"/>
                  </a:cubicBezTo>
                  <a:cubicBezTo>
                    <a:pt x="238" y="602"/>
                    <a:pt x="239" y="603"/>
                    <a:pt x="239" y="603"/>
                  </a:cubicBezTo>
                  <a:close/>
                  <a:moveTo>
                    <a:pt x="230" y="615"/>
                  </a:moveTo>
                  <a:cubicBezTo>
                    <a:pt x="232" y="612"/>
                    <a:pt x="250" y="601"/>
                    <a:pt x="252" y="602"/>
                  </a:cubicBezTo>
                  <a:cubicBezTo>
                    <a:pt x="254" y="603"/>
                    <a:pt x="257" y="601"/>
                    <a:pt x="259" y="598"/>
                  </a:cubicBezTo>
                  <a:cubicBezTo>
                    <a:pt x="261" y="596"/>
                    <a:pt x="264" y="594"/>
                    <a:pt x="266" y="592"/>
                  </a:cubicBezTo>
                  <a:cubicBezTo>
                    <a:pt x="269" y="590"/>
                    <a:pt x="276" y="586"/>
                    <a:pt x="281" y="582"/>
                  </a:cubicBezTo>
                  <a:cubicBezTo>
                    <a:pt x="293" y="574"/>
                    <a:pt x="297" y="573"/>
                    <a:pt x="301" y="576"/>
                  </a:cubicBezTo>
                  <a:cubicBezTo>
                    <a:pt x="302" y="577"/>
                    <a:pt x="303" y="577"/>
                    <a:pt x="307" y="575"/>
                  </a:cubicBezTo>
                  <a:cubicBezTo>
                    <a:pt x="314" y="573"/>
                    <a:pt x="315" y="573"/>
                    <a:pt x="316" y="576"/>
                  </a:cubicBezTo>
                  <a:cubicBezTo>
                    <a:pt x="317" y="578"/>
                    <a:pt x="318" y="579"/>
                    <a:pt x="323" y="579"/>
                  </a:cubicBezTo>
                  <a:cubicBezTo>
                    <a:pt x="330" y="579"/>
                    <a:pt x="333" y="582"/>
                    <a:pt x="331" y="584"/>
                  </a:cubicBezTo>
                  <a:cubicBezTo>
                    <a:pt x="330" y="586"/>
                    <a:pt x="331" y="589"/>
                    <a:pt x="333" y="589"/>
                  </a:cubicBezTo>
                  <a:cubicBezTo>
                    <a:pt x="335" y="589"/>
                    <a:pt x="336" y="585"/>
                    <a:pt x="334" y="582"/>
                  </a:cubicBezTo>
                  <a:cubicBezTo>
                    <a:pt x="334" y="580"/>
                    <a:pt x="331" y="578"/>
                    <a:pt x="328" y="577"/>
                  </a:cubicBezTo>
                  <a:cubicBezTo>
                    <a:pt x="326" y="576"/>
                    <a:pt x="324" y="574"/>
                    <a:pt x="324" y="573"/>
                  </a:cubicBezTo>
                  <a:cubicBezTo>
                    <a:pt x="324" y="573"/>
                    <a:pt x="323" y="572"/>
                    <a:pt x="322" y="571"/>
                  </a:cubicBezTo>
                  <a:cubicBezTo>
                    <a:pt x="321" y="570"/>
                    <a:pt x="321" y="570"/>
                    <a:pt x="323" y="568"/>
                  </a:cubicBezTo>
                  <a:cubicBezTo>
                    <a:pt x="328" y="564"/>
                    <a:pt x="337" y="567"/>
                    <a:pt x="343" y="575"/>
                  </a:cubicBezTo>
                  <a:cubicBezTo>
                    <a:pt x="344" y="578"/>
                    <a:pt x="347" y="581"/>
                    <a:pt x="347" y="582"/>
                  </a:cubicBezTo>
                  <a:cubicBezTo>
                    <a:pt x="350" y="584"/>
                    <a:pt x="349" y="586"/>
                    <a:pt x="344" y="587"/>
                  </a:cubicBezTo>
                  <a:cubicBezTo>
                    <a:pt x="341" y="588"/>
                    <a:pt x="340" y="589"/>
                    <a:pt x="341" y="590"/>
                  </a:cubicBezTo>
                  <a:cubicBezTo>
                    <a:pt x="341" y="592"/>
                    <a:pt x="340" y="593"/>
                    <a:pt x="336" y="595"/>
                  </a:cubicBezTo>
                  <a:cubicBezTo>
                    <a:pt x="334" y="597"/>
                    <a:pt x="331" y="598"/>
                    <a:pt x="331" y="598"/>
                  </a:cubicBezTo>
                  <a:cubicBezTo>
                    <a:pt x="330" y="598"/>
                    <a:pt x="329" y="599"/>
                    <a:pt x="327" y="600"/>
                  </a:cubicBezTo>
                  <a:cubicBezTo>
                    <a:pt x="325" y="602"/>
                    <a:pt x="322" y="603"/>
                    <a:pt x="321" y="603"/>
                  </a:cubicBezTo>
                  <a:cubicBezTo>
                    <a:pt x="318" y="603"/>
                    <a:pt x="318" y="603"/>
                    <a:pt x="318" y="603"/>
                  </a:cubicBezTo>
                  <a:cubicBezTo>
                    <a:pt x="321" y="600"/>
                    <a:pt x="321" y="600"/>
                    <a:pt x="321" y="600"/>
                  </a:cubicBezTo>
                  <a:cubicBezTo>
                    <a:pt x="326" y="595"/>
                    <a:pt x="323" y="596"/>
                    <a:pt x="303" y="610"/>
                  </a:cubicBezTo>
                  <a:cubicBezTo>
                    <a:pt x="299" y="613"/>
                    <a:pt x="295" y="614"/>
                    <a:pt x="299" y="611"/>
                  </a:cubicBezTo>
                  <a:cubicBezTo>
                    <a:pt x="300" y="610"/>
                    <a:pt x="304" y="607"/>
                    <a:pt x="307" y="605"/>
                  </a:cubicBezTo>
                  <a:cubicBezTo>
                    <a:pt x="313" y="600"/>
                    <a:pt x="315" y="598"/>
                    <a:pt x="311" y="600"/>
                  </a:cubicBezTo>
                  <a:cubicBezTo>
                    <a:pt x="307" y="602"/>
                    <a:pt x="309" y="599"/>
                    <a:pt x="313" y="597"/>
                  </a:cubicBezTo>
                  <a:cubicBezTo>
                    <a:pt x="315" y="595"/>
                    <a:pt x="316" y="594"/>
                    <a:pt x="316" y="594"/>
                  </a:cubicBezTo>
                  <a:cubicBezTo>
                    <a:pt x="315" y="593"/>
                    <a:pt x="311" y="595"/>
                    <a:pt x="308" y="598"/>
                  </a:cubicBezTo>
                  <a:cubicBezTo>
                    <a:pt x="301" y="602"/>
                    <a:pt x="289" y="608"/>
                    <a:pt x="289" y="606"/>
                  </a:cubicBezTo>
                  <a:cubicBezTo>
                    <a:pt x="288" y="605"/>
                    <a:pt x="293" y="602"/>
                    <a:pt x="304" y="594"/>
                  </a:cubicBezTo>
                  <a:cubicBezTo>
                    <a:pt x="307" y="591"/>
                    <a:pt x="309" y="589"/>
                    <a:pt x="309" y="589"/>
                  </a:cubicBezTo>
                  <a:cubicBezTo>
                    <a:pt x="308" y="589"/>
                    <a:pt x="304" y="591"/>
                    <a:pt x="300" y="593"/>
                  </a:cubicBezTo>
                  <a:cubicBezTo>
                    <a:pt x="287" y="602"/>
                    <a:pt x="272" y="608"/>
                    <a:pt x="282" y="601"/>
                  </a:cubicBezTo>
                  <a:cubicBezTo>
                    <a:pt x="289" y="596"/>
                    <a:pt x="286" y="596"/>
                    <a:pt x="276" y="601"/>
                  </a:cubicBezTo>
                  <a:cubicBezTo>
                    <a:pt x="271" y="603"/>
                    <a:pt x="266" y="606"/>
                    <a:pt x="265" y="606"/>
                  </a:cubicBezTo>
                  <a:cubicBezTo>
                    <a:pt x="258" y="609"/>
                    <a:pt x="257" y="610"/>
                    <a:pt x="257" y="611"/>
                  </a:cubicBezTo>
                  <a:cubicBezTo>
                    <a:pt x="256" y="613"/>
                    <a:pt x="255" y="614"/>
                    <a:pt x="252" y="616"/>
                  </a:cubicBezTo>
                  <a:cubicBezTo>
                    <a:pt x="248" y="618"/>
                    <a:pt x="245" y="618"/>
                    <a:pt x="239" y="618"/>
                  </a:cubicBezTo>
                  <a:cubicBezTo>
                    <a:pt x="229" y="618"/>
                    <a:pt x="228" y="618"/>
                    <a:pt x="230" y="615"/>
                  </a:cubicBezTo>
                  <a:close/>
                  <a:moveTo>
                    <a:pt x="279" y="632"/>
                  </a:moveTo>
                  <a:cubicBezTo>
                    <a:pt x="279" y="632"/>
                    <a:pt x="290" y="627"/>
                    <a:pt x="290" y="628"/>
                  </a:cubicBezTo>
                  <a:cubicBezTo>
                    <a:pt x="291" y="628"/>
                    <a:pt x="291" y="628"/>
                    <a:pt x="290" y="628"/>
                  </a:cubicBezTo>
                  <a:cubicBezTo>
                    <a:pt x="290" y="629"/>
                    <a:pt x="279" y="633"/>
                    <a:pt x="279" y="632"/>
                  </a:cubicBezTo>
                  <a:close/>
                  <a:moveTo>
                    <a:pt x="286" y="636"/>
                  </a:moveTo>
                  <a:cubicBezTo>
                    <a:pt x="285" y="637"/>
                    <a:pt x="284" y="638"/>
                    <a:pt x="284" y="638"/>
                  </a:cubicBezTo>
                  <a:cubicBezTo>
                    <a:pt x="283" y="638"/>
                    <a:pt x="283" y="637"/>
                    <a:pt x="284" y="636"/>
                  </a:cubicBezTo>
                  <a:cubicBezTo>
                    <a:pt x="285" y="636"/>
                    <a:pt x="287" y="635"/>
                    <a:pt x="287" y="635"/>
                  </a:cubicBezTo>
                  <a:cubicBezTo>
                    <a:pt x="288" y="635"/>
                    <a:pt x="287" y="636"/>
                    <a:pt x="286" y="636"/>
                  </a:cubicBezTo>
                  <a:close/>
                  <a:moveTo>
                    <a:pt x="293" y="633"/>
                  </a:moveTo>
                  <a:cubicBezTo>
                    <a:pt x="295" y="633"/>
                    <a:pt x="297" y="631"/>
                    <a:pt x="298" y="630"/>
                  </a:cubicBezTo>
                  <a:cubicBezTo>
                    <a:pt x="300" y="628"/>
                    <a:pt x="300" y="628"/>
                    <a:pt x="303" y="629"/>
                  </a:cubicBezTo>
                  <a:cubicBezTo>
                    <a:pt x="306" y="630"/>
                    <a:pt x="306" y="630"/>
                    <a:pt x="306" y="630"/>
                  </a:cubicBezTo>
                  <a:cubicBezTo>
                    <a:pt x="303" y="632"/>
                    <a:pt x="303" y="632"/>
                    <a:pt x="303" y="632"/>
                  </a:cubicBezTo>
                  <a:cubicBezTo>
                    <a:pt x="301" y="633"/>
                    <a:pt x="297" y="634"/>
                    <a:pt x="294" y="634"/>
                  </a:cubicBezTo>
                  <a:cubicBezTo>
                    <a:pt x="289" y="635"/>
                    <a:pt x="289" y="635"/>
                    <a:pt x="289" y="635"/>
                  </a:cubicBezTo>
                  <a:lnTo>
                    <a:pt x="293" y="633"/>
                  </a:lnTo>
                  <a:close/>
                  <a:moveTo>
                    <a:pt x="305" y="615"/>
                  </a:moveTo>
                  <a:cubicBezTo>
                    <a:pt x="303" y="616"/>
                    <a:pt x="300" y="618"/>
                    <a:pt x="299" y="619"/>
                  </a:cubicBezTo>
                  <a:cubicBezTo>
                    <a:pt x="295" y="621"/>
                    <a:pt x="293" y="622"/>
                    <a:pt x="293" y="621"/>
                  </a:cubicBezTo>
                  <a:cubicBezTo>
                    <a:pt x="293" y="621"/>
                    <a:pt x="295" y="619"/>
                    <a:pt x="298" y="618"/>
                  </a:cubicBezTo>
                  <a:cubicBezTo>
                    <a:pt x="300" y="617"/>
                    <a:pt x="302" y="615"/>
                    <a:pt x="303" y="614"/>
                  </a:cubicBezTo>
                  <a:cubicBezTo>
                    <a:pt x="305" y="612"/>
                    <a:pt x="308" y="611"/>
                    <a:pt x="308" y="613"/>
                  </a:cubicBezTo>
                  <a:cubicBezTo>
                    <a:pt x="308" y="613"/>
                    <a:pt x="306" y="614"/>
                    <a:pt x="305" y="615"/>
                  </a:cubicBezTo>
                  <a:close/>
                  <a:moveTo>
                    <a:pt x="230" y="623"/>
                  </a:moveTo>
                  <a:cubicBezTo>
                    <a:pt x="230" y="621"/>
                    <a:pt x="232" y="620"/>
                    <a:pt x="234" y="622"/>
                  </a:cubicBezTo>
                  <a:cubicBezTo>
                    <a:pt x="235" y="623"/>
                    <a:pt x="235" y="624"/>
                    <a:pt x="233" y="625"/>
                  </a:cubicBezTo>
                  <a:cubicBezTo>
                    <a:pt x="230" y="626"/>
                    <a:pt x="230" y="626"/>
                    <a:pt x="230" y="623"/>
                  </a:cubicBezTo>
                  <a:close/>
                  <a:moveTo>
                    <a:pt x="233" y="632"/>
                  </a:moveTo>
                  <a:cubicBezTo>
                    <a:pt x="233" y="630"/>
                    <a:pt x="238" y="626"/>
                    <a:pt x="253" y="619"/>
                  </a:cubicBezTo>
                  <a:cubicBezTo>
                    <a:pt x="268" y="611"/>
                    <a:pt x="269" y="611"/>
                    <a:pt x="272" y="612"/>
                  </a:cubicBezTo>
                  <a:cubicBezTo>
                    <a:pt x="275" y="614"/>
                    <a:pt x="275" y="614"/>
                    <a:pt x="275" y="614"/>
                  </a:cubicBezTo>
                  <a:cubicBezTo>
                    <a:pt x="267" y="617"/>
                    <a:pt x="267" y="617"/>
                    <a:pt x="267" y="617"/>
                  </a:cubicBezTo>
                  <a:cubicBezTo>
                    <a:pt x="264" y="619"/>
                    <a:pt x="254" y="623"/>
                    <a:pt x="247" y="627"/>
                  </a:cubicBezTo>
                  <a:cubicBezTo>
                    <a:pt x="233" y="634"/>
                    <a:pt x="233" y="634"/>
                    <a:pt x="233" y="632"/>
                  </a:cubicBezTo>
                  <a:close/>
                  <a:moveTo>
                    <a:pt x="235" y="639"/>
                  </a:moveTo>
                  <a:cubicBezTo>
                    <a:pt x="234" y="640"/>
                    <a:pt x="233" y="639"/>
                    <a:pt x="233" y="639"/>
                  </a:cubicBezTo>
                  <a:cubicBezTo>
                    <a:pt x="234" y="637"/>
                    <a:pt x="238" y="637"/>
                    <a:pt x="238" y="638"/>
                  </a:cubicBezTo>
                  <a:cubicBezTo>
                    <a:pt x="238" y="638"/>
                    <a:pt x="237" y="639"/>
                    <a:pt x="235" y="639"/>
                  </a:cubicBezTo>
                  <a:close/>
                  <a:moveTo>
                    <a:pt x="241" y="637"/>
                  </a:moveTo>
                  <a:cubicBezTo>
                    <a:pt x="242" y="636"/>
                    <a:pt x="243" y="636"/>
                    <a:pt x="242" y="635"/>
                  </a:cubicBezTo>
                  <a:cubicBezTo>
                    <a:pt x="240" y="634"/>
                    <a:pt x="240" y="633"/>
                    <a:pt x="258" y="624"/>
                  </a:cubicBezTo>
                  <a:cubicBezTo>
                    <a:pt x="275" y="616"/>
                    <a:pt x="284" y="612"/>
                    <a:pt x="284" y="614"/>
                  </a:cubicBezTo>
                  <a:cubicBezTo>
                    <a:pt x="284" y="615"/>
                    <a:pt x="269" y="624"/>
                    <a:pt x="258" y="629"/>
                  </a:cubicBezTo>
                  <a:cubicBezTo>
                    <a:pt x="252" y="631"/>
                    <a:pt x="246" y="634"/>
                    <a:pt x="245" y="635"/>
                  </a:cubicBezTo>
                  <a:cubicBezTo>
                    <a:pt x="244" y="636"/>
                    <a:pt x="244" y="636"/>
                    <a:pt x="246" y="636"/>
                  </a:cubicBezTo>
                  <a:cubicBezTo>
                    <a:pt x="247" y="637"/>
                    <a:pt x="251" y="635"/>
                    <a:pt x="255" y="633"/>
                  </a:cubicBezTo>
                  <a:cubicBezTo>
                    <a:pt x="260" y="631"/>
                    <a:pt x="266" y="629"/>
                    <a:pt x="269" y="628"/>
                  </a:cubicBezTo>
                  <a:cubicBezTo>
                    <a:pt x="273" y="626"/>
                    <a:pt x="277" y="624"/>
                    <a:pt x="278" y="623"/>
                  </a:cubicBezTo>
                  <a:cubicBezTo>
                    <a:pt x="280" y="622"/>
                    <a:pt x="281" y="621"/>
                    <a:pt x="282" y="621"/>
                  </a:cubicBezTo>
                  <a:cubicBezTo>
                    <a:pt x="283" y="621"/>
                    <a:pt x="285" y="621"/>
                    <a:pt x="287" y="619"/>
                  </a:cubicBezTo>
                  <a:cubicBezTo>
                    <a:pt x="293" y="616"/>
                    <a:pt x="292" y="618"/>
                    <a:pt x="286" y="622"/>
                  </a:cubicBezTo>
                  <a:cubicBezTo>
                    <a:pt x="283" y="624"/>
                    <a:pt x="280" y="626"/>
                    <a:pt x="279" y="628"/>
                  </a:cubicBezTo>
                  <a:cubicBezTo>
                    <a:pt x="277" y="629"/>
                    <a:pt x="275" y="630"/>
                    <a:pt x="274" y="631"/>
                  </a:cubicBezTo>
                  <a:cubicBezTo>
                    <a:pt x="272" y="631"/>
                    <a:pt x="266" y="633"/>
                    <a:pt x="261" y="636"/>
                  </a:cubicBezTo>
                  <a:cubicBezTo>
                    <a:pt x="254" y="639"/>
                    <a:pt x="249" y="641"/>
                    <a:pt x="247" y="641"/>
                  </a:cubicBezTo>
                  <a:cubicBezTo>
                    <a:pt x="239" y="640"/>
                    <a:pt x="237" y="639"/>
                    <a:pt x="241" y="637"/>
                  </a:cubicBezTo>
                  <a:close/>
                  <a:moveTo>
                    <a:pt x="309" y="642"/>
                  </a:moveTo>
                  <a:cubicBezTo>
                    <a:pt x="308" y="642"/>
                    <a:pt x="295" y="645"/>
                    <a:pt x="281" y="647"/>
                  </a:cubicBezTo>
                  <a:cubicBezTo>
                    <a:pt x="276" y="648"/>
                    <a:pt x="271" y="649"/>
                    <a:pt x="269" y="649"/>
                  </a:cubicBezTo>
                  <a:cubicBezTo>
                    <a:pt x="268" y="650"/>
                    <a:pt x="262" y="651"/>
                    <a:pt x="256" y="652"/>
                  </a:cubicBezTo>
                  <a:cubicBezTo>
                    <a:pt x="251" y="653"/>
                    <a:pt x="245" y="654"/>
                    <a:pt x="243" y="655"/>
                  </a:cubicBezTo>
                  <a:cubicBezTo>
                    <a:pt x="240" y="655"/>
                    <a:pt x="240" y="655"/>
                    <a:pt x="245" y="651"/>
                  </a:cubicBezTo>
                  <a:cubicBezTo>
                    <a:pt x="248" y="648"/>
                    <a:pt x="250" y="648"/>
                    <a:pt x="253" y="648"/>
                  </a:cubicBezTo>
                  <a:cubicBezTo>
                    <a:pt x="255" y="648"/>
                    <a:pt x="258" y="647"/>
                    <a:pt x="260" y="646"/>
                  </a:cubicBezTo>
                  <a:cubicBezTo>
                    <a:pt x="263" y="643"/>
                    <a:pt x="281" y="637"/>
                    <a:pt x="282" y="638"/>
                  </a:cubicBezTo>
                  <a:cubicBezTo>
                    <a:pt x="283" y="639"/>
                    <a:pt x="278" y="642"/>
                    <a:pt x="276" y="643"/>
                  </a:cubicBezTo>
                  <a:cubicBezTo>
                    <a:pt x="273" y="643"/>
                    <a:pt x="270" y="644"/>
                    <a:pt x="270" y="645"/>
                  </a:cubicBezTo>
                  <a:cubicBezTo>
                    <a:pt x="271" y="646"/>
                    <a:pt x="281" y="646"/>
                    <a:pt x="289" y="644"/>
                  </a:cubicBezTo>
                  <a:cubicBezTo>
                    <a:pt x="304" y="641"/>
                    <a:pt x="311" y="640"/>
                    <a:pt x="309" y="642"/>
                  </a:cubicBezTo>
                  <a:close/>
                  <a:moveTo>
                    <a:pt x="315" y="636"/>
                  </a:moveTo>
                  <a:cubicBezTo>
                    <a:pt x="314" y="636"/>
                    <a:pt x="311" y="637"/>
                    <a:pt x="308" y="637"/>
                  </a:cubicBezTo>
                  <a:cubicBezTo>
                    <a:pt x="306" y="638"/>
                    <a:pt x="302" y="639"/>
                    <a:pt x="300" y="639"/>
                  </a:cubicBezTo>
                  <a:cubicBezTo>
                    <a:pt x="296" y="639"/>
                    <a:pt x="296" y="639"/>
                    <a:pt x="301" y="638"/>
                  </a:cubicBezTo>
                  <a:cubicBezTo>
                    <a:pt x="308" y="635"/>
                    <a:pt x="317" y="634"/>
                    <a:pt x="315" y="636"/>
                  </a:cubicBezTo>
                  <a:close/>
                  <a:moveTo>
                    <a:pt x="323" y="640"/>
                  </a:moveTo>
                  <a:cubicBezTo>
                    <a:pt x="320" y="640"/>
                    <a:pt x="318" y="640"/>
                    <a:pt x="318" y="640"/>
                  </a:cubicBezTo>
                  <a:cubicBezTo>
                    <a:pt x="317" y="639"/>
                    <a:pt x="323" y="637"/>
                    <a:pt x="327" y="637"/>
                  </a:cubicBezTo>
                  <a:cubicBezTo>
                    <a:pt x="330" y="638"/>
                    <a:pt x="331" y="638"/>
                    <a:pt x="330" y="639"/>
                  </a:cubicBezTo>
                  <a:cubicBezTo>
                    <a:pt x="329" y="640"/>
                    <a:pt x="327" y="640"/>
                    <a:pt x="323" y="640"/>
                  </a:cubicBezTo>
                  <a:close/>
                  <a:moveTo>
                    <a:pt x="457" y="644"/>
                  </a:moveTo>
                  <a:cubicBezTo>
                    <a:pt x="457" y="644"/>
                    <a:pt x="453" y="647"/>
                    <a:pt x="449" y="650"/>
                  </a:cubicBezTo>
                  <a:cubicBezTo>
                    <a:pt x="441" y="655"/>
                    <a:pt x="437" y="656"/>
                    <a:pt x="437" y="654"/>
                  </a:cubicBezTo>
                  <a:cubicBezTo>
                    <a:pt x="437" y="654"/>
                    <a:pt x="446" y="648"/>
                    <a:pt x="454" y="643"/>
                  </a:cubicBezTo>
                  <a:cubicBezTo>
                    <a:pt x="457" y="641"/>
                    <a:pt x="458" y="641"/>
                    <a:pt x="457" y="644"/>
                  </a:cubicBezTo>
                  <a:close/>
                  <a:moveTo>
                    <a:pt x="506" y="585"/>
                  </a:moveTo>
                  <a:cubicBezTo>
                    <a:pt x="507" y="583"/>
                    <a:pt x="507" y="583"/>
                    <a:pt x="507" y="586"/>
                  </a:cubicBezTo>
                  <a:cubicBezTo>
                    <a:pt x="507" y="588"/>
                    <a:pt x="507" y="590"/>
                    <a:pt x="506" y="591"/>
                  </a:cubicBezTo>
                  <a:cubicBezTo>
                    <a:pt x="506" y="592"/>
                    <a:pt x="505" y="592"/>
                    <a:pt x="505" y="590"/>
                  </a:cubicBezTo>
                  <a:cubicBezTo>
                    <a:pt x="504" y="589"/>
                    <a:pt x="505" y="587"/>
                    <a:pt x="506" y="585"/>
                  </a:cubicBezTo>
                  <a:close/>
                  <a:moveTo>
                    <a:pt x="502" y="588"/>
                  </a:moveTo>
                  <a:cubicBezTo>
                    <a:pt x="502" y="592"/>
                    <a:pt x="502" y="593"/>
                    <a:pt x="501" y="593"/>
                  </a:cubicBezTo>
                  <a:cubicBezTo>
                    <a:pt x="499" y="595"/>
                    <a:pt x="497" y="594"/>
                    <a:pt x="498" y="592"/>
                  </a:cubicBezTo>
                  <a:cubicBezTo>
                    <a:pt x="498" y="591"/>
                    <a:pt x="499" y="588"/>
                    <a:pt x="499" y="586"/>
                  </a:cubicBezTo>
                  <a:cubicBezTo>
                    <a:pt x="499" y="581"/>
                    <a:pt x="500" y="583"/>
                    <a:pt x="502" y="588"/>
                  </a:cubicBezTo>
                  <a:close/>
                  <a:moveTo>
                    <a:pt x="487" y="609"/>
                  </a:moveTo>
                  <a:cubicBezTo>
                    <a:pt x="484" y="612"/>
                    <a:pt x="484" y="612"/>
                    <a:pt x="483" y="610"/>
                  </a:cubicBezTo>
                  <a:cubicBezTo>
                    <a:pt x="482" y="608"/>
                    <a:pt x="482" y="608"/>
                    <a:pt x="484" y="606"/>
                  </a:cubicBezTo>
                  <a:cubicBezTo>
                    <a:pt x="486" y="605"/>
                    <a:pt x="486" y="604"/>
                    <a:pt x="486" y="582"/>
                  </a:cubicBezTo>
                  <a:cubicBezTo>
                    <a:pt x="487" y="563"/>
                    <a:pt x="487" y="560"/>
                    <a:pt x="489" y="559"/>
                  </a:cubicBezTo>
                  <a:cubicBezTo>
                    <a:pt x="492" y="556"/>
                    <a:pt x="493" y="557"/>
                    <a:pt x="492" y="567"/>
                  </a:cubicBezTo>
                  <a:cubicBezTo>
                    <a:pt x="492" y="572"/>
                    <a:pt x="491" y="580"/>
                    <a:pt x="491" y="584"/>
                  </a:cubicBezTo>
                  <a:cubicBezTo>
                    <a:pt x="490" y="588"/>
                    <a:pt x="490" y="595"/>
                    <a:pt x="490" y="599"/>
                  </a:cubicBezTo>
                  <a:cubicBezTo>
                    <a:pt x="490" y="605"/>
                    <a:pt x="490" y="606"/>
                    <a:pt x="487" y="609"/>
                  </a:cubicBezTo>
                  <a:close/>
                  <a:moveTo>
                    <a:pt x="480" y="545"/>
                  </a:moveTo>
                  <a:cubicBezTo>
                    <a:pt x="479" y="545"/>
                    <a:pt x="478" y="545"/>
                    <a:pt x="479" y="544"/>
                  </a:cubicBezTo>
                  <a:cubicBezTo>
                    <a:pt x="479" y="544"/>
                    <a:pt x="480" y="543"/>
                    <a:pt x="481" y="543"/>
                  </a:cubicBezTo>
                  <a:cubicBezTo>
                    <a:pt x="482" y="543"/>
                    <a:pt x="483" y="544"/>
                    <a:pt x="483" y="544"/>
                  </a:cubicBezTo>
                  <a:cubicBezTo>
                    <a:pt x="482" y="545"/>
                    <a:pt x="481" y="545"/>
                    <a:pt x="480" y="545"/>
                  </a:cubicBezTo>
                  <a:close/>
                  <a:moveTo>
                    <a:pt x="480" y="551"/>
                  </a:moveTo>
                  <a:cubicBezTo>
                    <a:pt x="479" y="551"/>
                    <a:pt x="478" y="551"/>
                    <a:pt x="479" y="550"/>
                  </a:cubicBezTo>
                  <a:cubicBezTo>
                    <a:pt x="480" y="550"/>
                    <a:pt x="481" y="550"/>
                    <a:pt x="481" y="550"/>
                  </a:cubicBezTo>
                  <a:cubicBezTo>
                    <a:pt x="482" y="551"/>
                    <a:pt x="481" y="551"/>
                    <a:pt x="480" y="551"/>
                  </a:cubicBezTo>
                  <a:close/>
                  <a:moveTo>
                    <a:pt x="448" y="514"/>
                  </a:moveTo>
                  <a:cubicBezTo>
                    <a:pt x="448" y="513"/>
                    <a:pt x="449" y="513"/>
                    <a:pt x="449" y="513"/>
                  </a:cubicBezTo>
                  <a:cubicBezTo>
                    <a:pt x="450" y="513"/>
                    <a:pt x="452" y="511"/>
                    <a:pt x="454" y="509"/>
                  </a:cubicBezTo>
                  <a:cubicBezTo>
                    <a:pt x="456" y="507"/>
                    <a:pt x="458" y="506"/>
                    <a:pt x="458" y="507"/>
                  </a:cubicBezTo>
                  <a:cubicBezTo>
                    <a:pt x="459" y="508"/>
                    <a:pt x="458" y="509"/>
                    <a:pt x="456" y="511"/>
                  </a:cubicBezTo>
                  <a:cubicBezTo>
                    <a:pt x="453" y="514"/>
                    <a:pt x="448" y="516"/>
                    <a:pt x="448" y="514"/>
                  </a:cubicBezTo>
                  <a:close/>
                  <a:moveTo>
                    <a:pt x="455" y="519"/>
                  </a:moveTo>
                  <a:cubicBezTo>
                    <a:pt x="455" y="519"/>
                    <a:pt x="454" y="520"/>
                    <a:pt x="454" y="520"/>
                  </a:cubicBezTo>
                  <a:cubicBezTo>
                    <a:pt x="453" y="520"/>
                    <a:pt x="453" y="519"/>
                    <a:pt x="454" y="519"/>
                  </a:cubicBezTo>
                  <a:cubicBezTo>
                    <a:pt x="454" y="518"/>
                    <a:pt x="455" y="518"/>
                    <a:pt x="455" y="518"/>
                  </a:cubicBezTo>
                  <a:cubicBezTo>
                    <a:pt x="456" y="518"/>
                    <a:pt x="456" y="518"/>
                    <a:pt x="455" y="519"/>
                  </a:cubicBezTo>
                  <a:close/>
                  <a:moveTo>
                    <a:pt x="450" y="494"/>
                  </a:moveTo>
                  <a:cubicBezTo>
                    <a:pt x="447" y="494"/>
                    <a:pt x="446" y="494"/>
                    <a:pt x="447" y="493"/>
                  </a:cubicBezTo>
                  <a:cubicBezTo>
                    <a:pt x="448" y="491"/>
                    <a:pt x="449" y="491"/>
                    <a:pt x="451" y="491"/>
                  </a:cubicBezTo>
                  <a:cubicBezTo>
                    <a:pt x="455" y="491"/>
                    <a:pt x="457" y="492"/>
                    <a:pt x="455" y="493"/>
                  </a:cubicBezTo>
                  <a:cubicBezTo>
                    <a:pt x="454" y="494"/>
                    <a:pt x="452" y="494"/>
                    <a:pt x="450" y="494"/>
                  </a:cubicBezTo>
                  <a:close/>
                  <a:moveTo>
                    <a:pt x="453" y="503"/>
                  </a:moveTo>
                  <a:cubicBezTo>
                    <a:pt x="452" y="504"/>
                    <a:pt x="452" y="504"/>
                    <a:pt x="451" y="504"/>
                  </a:cubicBezTo>
                  <a:cubicBezTo>
                    <a:pt x="450" y="504"/>
                    <a:pt x="450" y="503"/>
                    <a:pt x="451" y="501"/>
                  </a:cubicBezTo>
                  <a:cubicBezTo>
                    <a:pt x="452" y="500"/>
                    <a:pt x="453" y="501"/>
                    <a:pt x="453" y="503"/>
                  </a:cubicBezTo>
                  <a:close/>
                  <a:moveTo>
                    <a:pt x="447" y="499"/>
                  </a:moveTo>
                  <a:cubicBezTo>
                    <a:pt x="447" y="499"/>
                    <a:pt x="447" y="501"/>
                    <a:pt x="446" y="502"/>
                  </a:cubicBezTo>
                  <a:cubicBezTo>
                    <a:pt x="445" y="504"/>
                    <a:pt x="444" y="504"/>
                    <a:pt x="444" y="502"/>
                  </a:cubicBezTo>
                  <a:cubicBezTo>
                    <a:pt x="443" y="501"/>
                    <a:pt x="443" y="500"/>
                    <a:pt x="444" y="499"/>
                  </a:cubicBezTo>
                  <a:cubicBezTo>
                    <a:pt x="444" y="497"/>
                    <a:pt x="447" y="497"/>
                    <a:pt x="447" y="499"/>
                  </a:cubicBezTo>
                  <a:close/>
                  <a:moveTo>
                    <a:pt x="448" y="507"/>
                  </a:moveTo>
                  <a:cubicBezTo>
                    <a:pt x="450" y="507"/>
                    <a:pt x="449" y="509"/>
                    <a:pt x="447" y="510"/>
                  </a:cubicBezTo>
                  <a:cubicBezTo>
                    <a:pt x="445" y="512"/>
                    <a:pt x="443" y="512"/>
                    <a:pt x="443" y="511"/>
                  </a:cubicBezTo>
                  <a:cubicBezTo>
                    <a:pt x="443" y="510"/>
                    <a:pt x="447" y="507"/>
                    <a:pt x="448" y="507"/>
                  </a:cubicBezTo>
                  <a:close/>
                  <a:moveTo>
                    <a:pt x="446" y="531"/>
                  </a:moveTo>
                  <a:cubicBezTo>
                    <a:pt x="448" y="530"/>
                    <a:pt x="453" y="530"/>
                    <a:pt x="452" y="531"/>
                  </a:cubicBezTo>
                  <a:cubicBezTo>
                    <a:pt x="451" y="532"/>
                    <a:pt x="450" y="532"/>
                    <a:pt x="448" y="532"/>
                  </a:cubicBezTo>
                  <a:cubicBezTo>
                    <a:pt x="446" y="532"/>
                    <a:pt x="445" y="532"/>
                    <a:pt x="446" y="531"/>
                  </a:cubicBezTo>
                  <a:close/>
                  <a:moveTo>
                    <a:pt x="459" y="494"/>
                  </a:moveTo>
                  <a:cubicBezTo>
                    <a:pt x="459" y="492"/>
                    <a:pt x="461" y="491"/>
                    <a:pt x="464" y="491"/>
                  </a:cubicBezTo>
                  <a:cubicBezTo>
                    <a:pt x="467" y="491"/>
                    <a:pt x="467" y="491"/>
                    <a:pt x="465" y="493"/>
                  </a:cubicBezTo>
                  <a:cubicBezTo>
                    <a:pt x="463" y="494"/>
                    <a:pt x="459" y="495"/>
                    <a:pt x="459" y="494"/>
                  </a:cubicBezTo>
                  <a:close/>
                  <a:moveTo>
                    <a:pt x="463" y="503"/>
                  </a:moveTo>
                  <a:cubicBezTo>
                    <a:pt x="462" y="504"/>
                    <a:pt x="461" y="505"/>
                    <a:pt x="460" y="505"/>
                  </a:cubicBezTo>
                  <a:cubicBezTo>
                    <a:pt x="457" y="505"/>
                    <a:pt x="457" y="504"/>
                    <a:pt x="460" y="501"/>
                  </a:cubicBezTo>
                  <a:cubicBezTo>
                    <a:pt x="463" y="499"/>
                    <a:pt x="464" y="499"/>
                    <a:pt x="463" y="503"/>
                  </a:cubicBezTo>
                  <a:close/>
                  <a:moveTo>
                    <a:pt x="459" y="497"/>
                  </a:moveTo>
                  <a:cubicBezTo>
                    <a:pt x="459" y="497"/>
                    <a:pt x="460" y="498"/>
                    <a:pt x="459" y="498"/>
                  </a:cubicBezTo>
                  <a:cubicBezTo>
                    <a:pt x="459" y="499"/>
                    <a:pt x="458" y="499"/>
                    <a:pt x="458" y="499"/>
                  </a:cubicBezTo>
                  <a:cubicBezTo>
                    <a:pt x="457" y="499"/>
                    <a:pt x="457" y="499"/>
                    <a:pt x="457" y="498"/>
                  </a:cubicBezTo>
                  <a:cubicBezTo>
                    <a:pt x="458" y="498"/>
                    <a:pt x="458" y="497"/>
                    <a:pt x="459" y="497"/>
                  </a:cubicBezTo>
                  <a:close/>
                  <a:moveTo>
                    <a:pt x="457" y="531"/>
                  </a:moveTo>
                  <a:cubicBezTo>
                    <a:pt x="458" y="530"/>
                    <a:pt x="462" y="529"/>
                    <a:pt x="462" y="530"/>
                  </a:cubicBezTo>
                  <a:cubicBezTo>
                    <a:pt x="462" y="531"/>
                    <a:pt x="461" y="531"/>
                    <a:pt x="460" y="531"/>
                  </a:cubicBezTo>
                  <a:cubicBezTo>
                    <a:pt x="460" y="531"/>
                    <a:pt x="458" y="531"/>
                    <a:pt x="457" y="532"/>
                  </a:cubicBezTo>
                  <a:cubicBezTo>
                    <a:pt x="456" y="532"/>
                    <a:pt x="456" y="532"/>
                    <a:pt x="457" y="531"/>
                  </a:cubicBezTo>
                  <a:close/>
                  <a:moveTo>
                    <a:pt x="464" y="535"/>
                  </a:moveTo>
                  <a:cubicBezTo>
                    <a:pt x="465" y="535"/>
                    <a:pt x="464" y="540"/>
                    <a:pt x="463" y="541"/>
                  </a:cubicBezTo>
                  <a:cubicBezTo>
                    <a:pt x="462" y="542"/>
                    <a:pt x="462" y="543"/>
                    <a:pt x="462" y="544"/>
                  </a:cubicBezTo>
                  <a:cubicBezTo>
                    <a:pt x="462" y="546"/>
                    <a:pt x="461" y="546"/>
                    <a:pt x="459" y="546"/>
                  </a:cubicBezTo>
                  <a:cubicBezTo>
                    <a:pt x="455" y="546"/>
                    <a:pt x="454" y="545"/>
                    <a:pt x="455" y="543"/>
                  </a:cubicBezTo>
                  <a:cubicBezTo>
                    <a:pt x="456" y="541"/>
                    <a:pt x="463" y="535"/>
                    <a:pt x="464" y="535"/>
                  </a:cubicBezTo>
                  <a:close/>
                  <a:moveTo>
                    <a:pt x="465" y="513"/>
                  </a:moveTo>
                  <a:cubicBezTo>
                    <a:pt x="467" y="511"/>
                    <a:pt x="467" y="511"/>
                    <a:pt x="465" y="511"/>
                  </a:cubicBezTo>
                  <a:cubicBezTo>
                    <a:pt x="463" y="511"/>
                    <a:pt x="463" y="509"/>
                    <a:pt x="465" y="507"/>
                  </a:cubicBezTo>
                  <a:cubicBezTo>
                    <a:pt x="466" y="506"/>
                    <a:pt x="471" y="507"/>
                    <a:pt x="472" y="508"/>
                  </a:cubicBezTo>
                  <a:cubicBezTo>
                    <a:pt x="472" y="508"/>
                    <a:pt x="471" y="509"/>
                    <a:pt x="469" y="511"/>
                  </a:cubicBezTo>
                  <a:cubicBezTo>
                    <a:pt x="466" y="515"/>
                    <a:pt x="462" y="516"/>
                    <a:pt x="465" y="513"/>
                  </a:cubicBezTo>
                  <a:close/>
                  <a:moveTo>
                    <a:pt x="472" y="505"/>
                  </a:moveTo>
                  <a:cubicBezTo>
                    <a:pt x="471" y="505"/>
                    <a:pt x="470" y="505"/>
                    <a:pt x="469" y="506"/>
                  </a:cubicBezTo>
                  <a:cubicBezTo>
                    <a:pt x="467" y="506"/>
                    <a:pt x="467" y="506"/>
                    <a:pt x="468" y="504"/>
                  </a:cubicBezTo>
                  <a:cubicBezTo>
                    <a:pt x="470" y="502"/>
                    <a:pt x="475" y="497"/>
                    <a:pt x="476" y="498"/>
                  </a:cubicBezTo>
                  <a:cubicBezTo>
                    <a:pt x="477" y="499"/>
                    <a:pt x="474" y="505"/>
                    <a:pt x="472" y="505"/>
                  </a:cubicBezTo>
                  <a:close/>
                  <a:moveTo>
                    <a:pt x="473" y="530"/>
                  </a:moveTo>
                  <a:cubicBezTo>
                    <a:pt x="473" y="530"/>
                    <a:pt x="473" y="531"/>
                    <a:pt x="472" y="531"/>
                  </a:cubicBezTo>
                  <a:cubicBezTo>
                    <a:pt x="469" y="532"/>
                    <a:pt x="467" y="532"/>
                    <a:pt x="468" y="531"/>
                  </a:cubicBezTo>
                  <a:cubicBezTo>
                    <a:pt x="468" y="529"/>
                    <a:pt x="473" y="528"/>
                    <a:pt x="473" y="530"/>
                  </a:cubicBezTo>
                  <a:close/>
                  <a:moveTo>
                    <a:pt x="470" y="498"/>
                  </a:moveTo>
                  <a:cubicBezTo>
                    <a:pt x="469" y="499"/>
                    <a:pt x="469" y="499"/>
                    <a:pt x="468" y="499"/>
                  </a:cubicBezTo>
                  <a:cubicBezTo>
                    <a:pt x="468" y="499"/>
                    <a:pt x="467" y="499"/>
                    <a:pt x="467" y="498"/>
                  </a:cubicBezTo>
                  <a:cubicBezTo>
                    <a:pt x="467" y="498"/>
                    <a:pt x="468" y="497"/>
                    <a:pt x="469" y="497"/>
                  </a:cubicBezTo>
                  <a:cubicBezTo>
                    <a:pt x="470" y="497"/>
                    <a:pt x="470" y="498"/>
                    <a:pt x="470" y="498"/>
                  </a:cubicBezTo>
                  <a:close/>
                  <a:moveTo>
                    <a:pt x="467" y="557"/>
                  </a:moveTo>
                  <a:cubicBezTo>
                    <a:pt x="469" y="557"/>
                    <a:pt x="470" y="557"/>
                    <a:pt x="469" y="558"/>
                  </a:cubicBezTo>
                  <a:cubicBezTo>
                    <a:pt x="469" y="558"/>
                    <a:pt x="468" y="559"/>
                    <a:pt x="467" y="559"/>
                  </a:cubicBezTo>
                  <a:cubicBezTo>
                    <a:pt x="466" y="559"/>
                    <a:pt x="465" y="558"/>
                    <a:pt x="465" y="558"/>
                  </a:cubicBezTo>
                  <a:cubicBezTo>
                    <a:pt x="465" y="557"/>
                    <a:pt x="466" y="557"/>
                    <a:pt x="467" y="557"/>
                  </a:cubicBezTo>
                  <a:close/>
                  <a:moveTo>
                    <a:pt x="467" y="546"/>
                  </a:moveTo>
                  <a:cubicBezTo>
                    <a:pt x="466" y="544"/>
                    <a:pt x="467" y="542"/>
                    <a:pt x="469" y="542"/>
                  </a:cubicBezTo>
                  <a:cubicBezTo>
                    <a:pt x="471" y="542"/>
                    <a:pt x="473" y="539"/>
                    <a:pt x="473" y="537"/>
                  </a:cubicBezTo>
                  <a:cubicBezTo>
                    <a:pt x="473" y="536"/>
                    <a:pt x="473" y="535"/>
                    <a:pt x="473" y="535"/>
                  </a:cubicBezTo>
                  <a:cubicBezTo>
                    <a:pt x="474" y="535"/>
                    <a:pt x="474" y="536"/>
                    <a:pt x="474" y="538"/>
                  </a:cubicBezTo>
                  <a:cubicBezTo>
                    <a:pt x="474" y="540"/>
                    <a:pt x="473" y="542"/>
                    <a:pt x="473" y="543"/>
                  </a:cubicBezTo>
                  <a:cubicBezTo>
                    <a:pt x="473" y="545"/>
                    <a:pt x="473" y="546"/>
                    <a:pt x="472" y="547"/>
                  </a:cubicBezTo>
                  <a:cubicBezTo>
                    <a:pt x="470" y="548"/>
                    <a:pt x="469" y="547"/>
                    <a:pt x="467" y="546"/>
                  </a:cubicBezTo>
                  <a:close/>
                  <a:moveTo>
                    <a:pt x="474" y="609"/>
                  </a:moveTo>
                  <a:cubicBezTo>
                    <a:pt x="474" y="608"/>
                    <a:pt x="475" y="607"/>
                    <a:pt x="474" y="605"/>
                  </a:cubicBezTo>
                  <a:cubicBezTo>
                    <a:pt x="473" y="601"/>
                    <a:pt x="474" y="601"/>
                    <a:pt x="477" y="605"/>
                  </a:cubicBezTo>
                  <a:cubicBezTo>
                    <a:pt x="478" y="607"/>
                    <a:pt x="479" y="610"/>
                    <a:pt x="479" y="614"/>
                  </a:cubicBezTo>
                  <a:cubicBezTo>
                    <a:pt x="479" y="620"/>
                    <a:pt x="479" y="620"/>
                    <a:pt x="476" y="622"/>
                  </a:cubicBezTo>
                  <a:cubicBezTo>
                    <a:pt x="474" y="622"/>
                    <a:pt x="473" y="623"/>
                    <a:pt x="472" y="623"/>
                  </a:cubicBezTo>
                  <a:cubicBezTo>
                    <a:pt x="471" y="623"/>
                    <a:pt x="473" y="611"/>
                    <a:pt x="474" y="609"/>
                  </a:cubicBezTo>
                  <a:close/>
                  <a:moveTo>
                    <a:pt x="478" y="509"/>
                  </a:moveTo>
                  <a:cubicBezTo>
                    <a:pt x="479" y="508"/>
                    <a:pt x="480" y="507"/>
                    <a:pt x="480" y="506"/>
                  </a:cubicBezTo>
                  <a:cubicBezTo>
                    <a:pt x="480" y="505"/>
                    <a:pt x="486" y="500"/>
                    <a:pt x="487" y="500"/>
                  </a:cubicBezTo>
                  <a:cubicBezTo>
                    <a:pt x="488" y="501"/>
                    <a:pt x="484" y="507"/>
                    <a:pt x="480" y="510"/>
                  </a:cubicBezTo>
                  <a:cubicBezTo>
                    <a:pt x="478" y="512"/>
                    <a:pt x="476" y="514"/>
                    <a:pt x="475" y="514"/>
                  </a:cubicBezTo>
                  <a:cubicBezTo>
                    <a:pt x="474" y="514"/>
                    <a:pt x="476" y="510"/>
                    <a:pt x="478" y="509"/>
                  </a:cubicBezTo>
                  <a:close/>
                  <a:moveTo>
                    <a:pt x="495" y="530"/>
                  </a:moveTo>
                  <a:cubicBezTo>
                    <a:pt x="495" y="531"/>
                    <a:pt x="494" y="531"/>
                    <a:pt x="491" y="532"/>
                  </a:cubicBezTo>
                  <a:cubicBezTo>
                    <a:pt x="487" y="532"/>
                    <a:pt x="487" y="531"/>
                    <a:pt x="490" y="529"/>
                  </a:cubicBezTo>
                  <a:cubicBezTo>
                    <a:pt x="493" y="527"/>
                    <a:pt x="496" y="528"/>
                    <a:pt x="495" y="530"/>
                  </a:cubicBezTo>
                  <a:close/>
                  <a:moveTo>
                    <a:pt x="490" y="498"/>
                  </a:moveTo>
                  <a:cubicBezTo>
                    <a:pt x="490" y="497"/>
                    <a:pt x="491" y="496"/>
                    <a:pt x="491" y="496"/>
                  </a:cubicBezTo>
                  <a:cubicBezTo>
                    <a:pt x="492" y="495"/>
                    <a:pt x="492" y="496"/>
                    <a:pt x="492" y="498"/>
                  </a:cubicBezTo>
                  <a:cubicBezTo>
                    <a:pt x="492" y="499"/>
                    <a:pt x="492" y="500"/>
                    <a:pt x="491" y="500"/>
                  </a:cubicBezTo>
                  <a:cubicBezTo>
                    <a:pt x="491" y="500"/>
                    <a:pt x="490" y="499"/>
                    <a:pt x="490" y="498"/>
                  </a:cubicBezTo>
                  <a:close/>
                  <a:moveTo>
                    <a:pt x="495" y="487"/>
                  </a:moveTo>
                  <a:cubicBezTo>
                    <a:pt x="494" y="488"/>
                    <a:pt x="493" y="487"/>
                    <a:pt x="493" y="486"/>
                  </a:cubicBezTo>
                  <a:cubicBezTo>
                    <a:pt x="494" y="484"/>
                    <a:pt x="497" y="484"/>
                    <a:pt x="497" y="486"/>
                  </a:cubicBezTo>
                  <a:cubicBezTo>
                    <a:pt x="497" y="486"/>
                    <a:pt x="496" y="487"/>
                    <a:pt x="495" y="487"/>
                  </a:cubicBezTo>
                  <a:close/>
                  <a:moveTo>
                    <a:pt x="499" y="489"/>
                  </a:moveTo>
                  <a:cubicBezTo>
                    <a:pt x="500" y="489"/>
                    <a:pt x="500" y="489"/>
                    <a:pt x="500" y="491"/>
                  </a:cubicBezTo>
                  <a:cubicBezTo>
                    <a:pt x="499" y="494"/>
                    <a:pt x="497" y="495"/>
                    <a:pt x="497" y="492"/>
                  </a:cubicBezTo>
                  <a:cubicBezTo>
                    <a:pt x="496" y="490"/>
                    <a:pt x="497" y="489"/>
                    <a:pt x="499" y="489"/>
                  </a:cubicBezTo>
                  <a:close/>
                  <a:moveTo>
                    <a:pt x="488" y="513"/>
                  </a:moveTo>
                  <a:cubicBezTo>
                    <a:pt x="487" y="513"/>
                    <a:pt x="487" y="513"/>
                    <a:pt x="487" y="513"/>
                  </a:cubicBezTo>
                  <a:cubicBezTo>
                    <a:pt x="487" y="512"/>
                    <a:pt x="487" y="512"/>
                    <a:pt x="488" y="512"/>
                  </a:cubicBezTo>
                  <a:cubicBezTo>
                    <a:pt x="488" y="512"/>
                    <a:pt x="489" y="512"/>
                    <a:pt x="489" y="512"/>
                  </a:cubicBezTo>
                  <a:cubicBezTo>
                    <a:pt x="489" y="512"/>
                    <a:pt x="488" y="513"/>
                    <a:pt x="488" y="513"/>
                  </a:cubicBezTo>
                  <a:close/>
                  <a:moveTo>
                    <a:pt x="484" y="498"/>
                  </a:moveTo>
                  <a:cubicBezTo>
                    <a:pt x="482" y="500"/>
                    <a:pt x="480" y="501"/>
                    <a:pt x="479" y="501"/>
                  </a:cubicBezTo>
                  <a:cubicBezTo>
                    <a:pt x="478" y="501"/>
                    <a:pt x="479" y="499"/>
                    <a:pt x="481" y="497"/>
                  </a:cubicBezTo>
                  <a:cubicBezTo>
                    <a:pt x="483" y="495"/>
                    <a:pt x="484" y="493"/>
                    <a:pt x="484" y="492"/>
                  </a:cubicBezTo>
                  <a:cubicBezTo>
                    <a:pt x="484" y="490"/>
                    <a:pt x="486" y="487"/>
                    <a:pt x="488" y="487"/>
                  </a:cubicBezTo>
                  <a:cubicBezTo>
                    <a:pt x="488" y="487"/>
                    <a:pt x="488" y="488"/>
                    <a:pt x="488" y="490"/>
                  </a:cubicBezTo>
                  <a:cubicBezTo>
                    <a:pt x="488" y="493"/>
                    <a:pt x="488" y="494"/>
                    <a:pt x="484" y="498"/>
                  </a:cubicBezTo>
                  <a:close/>
                  <a:moveTo>
                    <a:pt x="480" y="539"/>
                  </a:moveTo>
                  <a:cubicBezTo>
                    <a:pt x="480" y="538"/>
                    <a:pt x="481" y="537"/>
                    <a:pt x="482" y="536"/>
                  </a:cubicBezTo>
                  <a:cubicBezTo>
                    <a:pt x="485" y="533"/>
                    <a:pt x="486" y="534"/>
                    <a:pt x="484" y="537"/>
                  </a:cubicBezTo>
                  <a:cubicBezTo>
                    <a:pt x="483" y="539"/>
                    <a:pt x="480" y="540"/>
                    <a:pt x="480" y="539"/>
                  </a:cubicBezTo>
                  <a:close/>
                  <a:moveTo>
                    <a:pt x="483" y="602"/>
                  </a:moveTo>
                  <a:cubicBezTo>
                    <a:pt x="483" y="603"/>
                    <a:pt x="483" y="603"/>
                    <a:pt x="482" y="602"/>
                  </a:cubicBezTo>
                  <a:cubicBezTo>
                    <a:pt x="482" y="601"/>
                    <a:pt x="483" y="600"/>
                    <a:pt x="483" y="600"/>
                  </a:cubicBezTo>
                  <a:cubicBezTo>
                    <a:pt x="483" y="601"/>
                    <a:pt x="483" y="601"/>
                    <a:pt x="483" y="602"/>
                  </a:cubicBezTo>
                  <a:close/>
                  <a:moveTo>
                    <a:pt x="482" y="528"/>
                  </a:moveTo>
                  <a:cubicBezTo>
                    <a:pt x="484" y="528"/>
                    <a:pt x="485" y="529"/>
                    <a:pt x="483" y="531"/>
                  </a:cubicBezTo>
                  <a:cubicBezTo>
                    <a:pt x="481" y="531"/>
                    <a:pt x="478" y="532"/>
                    <a:pt x="478" y="531"/>
                  </a:cubicBezTo>
                  <a:cubicBezTo>
                    <a:pt x="477" y="530"/>
                    <a:pt x="479" y="528"/>
                    <a:pt x="482" y="528"/>
                  </a:cubicBezTo>
                  <a:close/>
                  <a:moveTo>
                    <a:pt x="488" y="542"/>
                  </a:moveTo>
                  <a:cubicBezTo>
                    <a:pt x="488" y="541"/>
                    <a:pt x="489" y="540"/>
                    <a:pt x="490" y="539"/>
                  </a:cubicBezTo>
                  <a:cubicBezTo>
                    <a:pt x="493" y="537"/>
                    <a:pt x="493" y="536"/>
                    <a:pt x="491" y="536"/>
                  </a:cubicBezTo>
                  <a:cubicBezTo>
                    <a:pt x="490" y="536"/>
                    <a:pt x="490" y="535"/>
                    <a:pt x="490" y="535"/>
                  </a:cubicBezTo>
                  <a:cubicBezTo>
                    <a:pt x="491" y="533"/>
                    <a:pt x="497" y="533"/>
                    <a:pt x="498" y="535"/>
                  </a:cubicBezTo>
                  <a:cubicBezTo>
                    <a:pt x="498" y="535"/>
                    <a:pt x="497" y="537"/>
                    <a:pt x="496" y="538"/>
                  </a:cubicBezTo>
                  <a:cubicBezTo>
                    <a:pt x="493" y="542"/>
                    <a:pt x="488" y="544"/>
                    <a:pt x="488" y="542"/>
                  </a:cubicBezTo>
                  <a:close/>
                  <a:moveTo>
                    <a:pt x="494" y="593"/>
                  </a:moveTo>
                  <a:cubicBezTo>
                    <a:pt x="494" y="593"/>
                    <a:pt x="495" y="594"/>
                    <a:pt x="495" y="595"/>
                  </a:cubicBezTo>
                  <a:cubicBezTo>
                    <a:pt x="495" y="595"/>
                    <a:pt x="494" y="596"/>
                    <a:pt x="494" y="596"/>
                  </a:cubicBezTo>
                  <a:cubicBezTo>
                    <a:pt x="493" y="596"/>
                    <a:pt x="493" y="595"/>
                    <a:pt x="493" y="595"/>
                  </a:cubicBezTo>
                  <a:cubicBezTo>
                    <a:pt x="493" y="594"/>
                    <a:pt x="493" y="593"/>
                    <a:pt x="494" y="593"/>
                  </a:cubicBezTo>
                  <a:close/>
                  <a:moveTo>
                    <a:pt x="495" y="621"/>
                  </a:moveTo>
                  <a:cubicBezTo>
                    <a:pt x="497" y="616"/>
                    <a:pt x="504" y="614"/>
                    <a:pt x="504" y="617"/>
                  </a:cubicBezTo>
                  <a:cubicBezTo>
                    <a:pt x="504" y="618"/>
                    <a:pt x="502" y="619"/>
                    <a:pt x="499" y="620"/>
                  </a:cubicBezTo>
                  <a:cubicBezTo>
                    <a:pt x="494" y="624"/>
                    <a:pt x="493" y="624"/>
                    <a:pt x="495" y="621"/>
                  </a:cubicBezTo>
                  <a:close/>
                  <a:moveTo>
                    <a:pt x="498" y="615"/>
                  </a:moveTo>
                  <a:cubicBezTo>
                    <a:pt x="496" y="615"/>
                    <a:pt x="496" y="615"/>
                    <a:pt x="496" y="614"/>
                  </a:cubicBezTo>
                  <a:cubicBezTo>
                    <a:pt x="496" y="612"/>
                    <a:pt x="499" y="611"/>
                    <a:pt x="499" y="613"/>
                  </a:cubicBezTo>
                  <a:cubicBezTo>
                    <a:pt x="499" y="614"/>
                    <a:pt x="498" y="615"/>
                    <a:pt x="498" y="615"/>
                  </a:cubicBezTo>
                  <a:close/>
                  <a:moveTo>
                    <a:pt x="495" y="584"/>
                  </a:moveTo>
                  <a:cubicBezTo>
                    <a:pt x="494" y="583"/>
                    <a:pt x="494" y="581"/>
                    <a:pt x="494" y="578"/>
                  </a:cubicBezTo>
                  <a:cubicBezTo>
                    <a:pt x="494" y="576"/>
                    <a:pt x="495" y="570"/>
                    <a:pt x="495" y="565"/>
                  </a:cubicBezTo>
                  <a:cubicBezTo>
                    <a:pt x="496" y="557"/>
                    <a:pt x="497" y="552"/>
                    <a:pt x="498" y="553"/>
                  </a:cubicBezTo>
                  <a:cubicBezTo>
                    <a:pt x="498" y="554"/>
                    <a:pt x="498" y="559"/>
                    <a:pt x="498" y="566"/>
                  </a:cubicBezTo>
                  <a:cubicBezTo>
                    <a:pt x="496" y="580"/>
                    <a:pt x="495" y="585"/>
                    <a:pt x="495" y="584"/>
                  </a:cubicBezTo>
                  <a:close/>
                  <a:moveTo>
                    <a:pt x="500" y="529"/>
                  </a:moveTo>
                  <a:cubicBezTo>
                    <a:pt x="499" y="529"/>
                    <a:pt x="499" y="530"/>
                    <a:pt x="498" y="530"/>
                  </a:cubicBezTo>
                  <a:cubicBezTo>
                    <a:pt x="498" y="530"/>
                    <a:pt x="497" y="529"/>
                    <a:pt x="498" y="529"/>
                  </a:cubicBezTo>
                  <a:cubicBezTo>
                    <a:pt x="498" y="528"/>
                    <a:pt x="499" y="528"/>
                    <a:pt x="499" y="528"/>
                  </a:cubicBezTo>
                  <a:cubicBezTo>
                    <a:pt x="500" y="528"/>
                    <a:pt x="500" y="528"/>
                    <a:pt x="500" y="529"/>
                  </a:cubicBezTo>
                  <a:close/>
                  <a:moveTo>
                    <a:pt x="502" y="498"/>
                  </a:moveTo>
                  <a:cubicBezTo>
                    <a:pt x="502" y="499"/>
                    <a:pt x="501" y="500"/>
                    <a:pt x="500" y="500"/>
                  </a:cubicBezTo>
                  <a:cubicBezTo>
                    <a:pt x="499" y="500"/>
                    <a:pt x="499" y="500"/>
                    <a:pt x="499" y="499"/>
                  </a:cubicBezTo>
                  <a:cubicBezTo>
                    <a:pt x="499" y="498"/>
                    <a:pt x="500" y="498"/>
                    <a:pt x="501" y="497"/>
                  </a:cubicBezTo>
                  <a:cubicBezTo>
                    <a:pt x="502" y="497"/>
                    <a:pt x="502" y="497"/>
                    <a:pt x="502" y="498"/>
                  </a:cubicBezTo>
                  <a:close/>
                  <a:moveTo>
                    <a:pt x="512" y="505"/>
                  </a:moveTo>
                  <a:cubicBezTo>
                    <a:pt x="512" y="508"/>
                    <a:pt x="512" y="508"/>
                    <a:pt x="512" y="508"/>
                  </a:cubicBezTo>
                  <a:cubicBezTo>
                    <a:pt x="512" y="509"/>
                    <a:pt x="511" y="512"/>
                    <a:pt x="510" y="514"/>
                  </a:cubicBezTo>
                  <a:cubicBezTo>
                    <a:pt x="508" y="519"/>
                    <a:pt x="507" y="519"/>
                    <a:pt x="507" y="514"/>
                  </a:cubicBezTo>
                  <a:cubicBezTo>
                    <a:pt x="507" y="511"/>
                    <a:pt x="507" y="509"/>
                    <a:pt x="509" y="508"/>
                  </a:cubicBezTo>
                  <a:lnTo>
                    <a:pt x="512" y="505"/>
                  </a:lnTo>
                  <a:close/>
                  <a:moveTo>
                    <a:pt x="509" y="496"/>
                  </a:moveTo>
                  <a:cubicBezTo>
                    <a:pt x="509" y="497"/>
                    <a:pt x="509" y="498"/>
                    <a:pt x="508" y="499"/>
                  </a:cubicBezTo>
                  <a:cubicBezTo>
                    <a:pt x="507" y="500"/>
                    <a:pt x="506" y="501"/>
                    <a:pt x="506" y="500"/>
                  </a:cubicBezTo>
                  <a:cubicBezTo>
                    <a:pt x="506" y="499"/>
                    <a:pt x="508" y="496"/>
                    <a:pt x="509" y="496"/>
                  </a:cubicBezTo>
                  <a:close/>
                  <a:moveTo>
                    <a:pt x="508" y="490"/>
                  </a:moveTo>
                  <a:cubicBezTo>
                    <a:pt x="509" y="492"/>
                    <a:pt x="508" y="493"/>
                    <a:pt x="507" y="494"/>
                  </a:cubicBezTo>
                  <a:cubicBezTo>
                    <a:pt x="505" y="495"/>
                    <a:pt x="505" y="495"/>
                    <a:pt x="505" y="494"/>
                  </a:cubicBezTo>
                  <a:cubicBezTo>
                    <a:pt x="505" y="493"/>
                    <a:pt x="505" y="491"/>
                    <a:pt x="504" y="491"/>
                  </a:cubicBezTo>
                  <a:cubicBezTo>
                    <a:pt x="503" y="489"/>
                    <a:pt x="499" y="478"/>
                    <a:pt x="499" y="476"/>
                  </a:cubicBezTo>
                  <a:cubicBezTo>
                    <a:pt x="499" y="474"/>
                    <a:pt x="503" y="478"/>
                    <a:pt x="505" y="482"/>
                  </a:cubicBezTo>
                  <a:cubicBezTo>
                    <a:pt x="506" y="484"/>
                    <a:pt x="508" y="488"/>
                    <a:pt x="508" y="490"/>
                  </a:cubicBezTo>
                  <a:close/>
                  <a:moveTo>
                    <a:pt x="497" y="465"/>
                  </a:moveTo>
                  <a:cubicBezTo>
                    <a:pt x="498" y="465"/>
                    <a:pt x="501" y="468"/>
                    <a:pt x="503" y="471"/>
                  </a:cubicBezTo>
                  <a:cubicBezTo>
                    <a:pt x="504" y="472"/>
                    <a:pt x="505" y="473"/>
                    <a:pt x="505" y="474"/>
                  </a:cubicBezTo>
                  <a:cubicBezTo>
                    <a:pt x="504" y="474"/>
                    <a:pt x="499" y="468"/>
                    <a:pt x="496" y="465"/>
                  </a:cubicBezTo>
                  <a:cubicBezTo>
                    <a:pt x="496" y="465"/>
                    <a:pt x="496" y="465"/>
                    <a:pt x="497" y="465"/>
                  </a:cubicBezTo>
                  <a:close/>
                  <a:moveTo>
                    <a:pt x="485" y="466"/>
                  </a:moveTo>
                  <a:cubicBezTo>
                    <a:pt x="487" y="466"/>
                    <a:pt x="494" y="473"/>
                    <a:pt x="496" y="477"/>
                  </a:cubicBezTo>
                  <a:cubicBezTo>
                    <a:pt x="497" y="480"/>
                    <a:pt x="497" y="480"/>
                    <a:pt x="495" y="481"/>
                  </a:cubicBezTo>
                  <a:cubicBezTo>
                    <a:pt x="492" y="483"/>
                    <a:pt x="492" y="483"/>
                    <a:pt x="491" y="479"/>
                  </a:cubicBezTo>
                  <a:cubicBezTo>
                    <a:pt x="490" y="477"/>
                    <a:pt x="489" y="476"/>
                    <a:pt x="489" y="475"/>
                  </a:cubicBezTo>
                  <a:cubicBezTo>
                    <a:pt x="489" y="475"/>
                    <a:pt x="488" y="473"/>
                    <a:pt x="486" y="470"/>
                  </a:cubicBezTo>
                  <a:cubicBezTo>
                    <a:pt x="484" y="467"/>
                    <a:pt x="484" y="466"/>
                    <a:pt x="485" y="466"/>
                  </a:cubicBezTo>
                  <a:close/>
                  <a:moveTo>
                    <a:pt x="475" y="464"/>
                  </a:moveTo>
                  <a:cubicBezTo>
                    <a:pt x="477" y="464"/>
                    <a:pt x="483" y="471"/>
                    <a:pt x="486" y="476"/>
                  </a:cubicBezTo>
                  <a:cubicBezTo>
                    <a:pt x="489" y="482"/>
                    <a:pt x="489" y="483"/>
                    <a:pt x="486" y="485"/>
                  </a:cubicBezTo>
                  <a:cubicBezTo>
                    <a:pt x="483" y="487"/>
                    <a:pt x="483" y="487"/>
                    <a:pt x="482" y="483"/>
                  </a:cubicBezTo>
                  <a:cubicBezTo>
                    <a:pt x="482" y="481"/>
                    <a:pt x="480" y="477"/>
                    <a:pt x="478" y="473"/>
                  </a:cubicBezTo>
                  <a:cubicBezTo>
                    <a:pt x="473" y="464"/>
                    <a:pt x="473" y="464"/>
                    <a:pt x="475" y="464"/>
                  </a:cubicBezTo>
                  <a:close/>
                  <a:moveTo>
                    <a:pt x="446" y="457"/>
                  </a:moveTo>
                  <a:cubicBezTo>
                    <a:pt x="446" y="458"/>
                    <a:pt x="447" y="458"/>
                    <a:pt x="448" y="458"/>
                  </a:cubicBezTo>
                  <a:cubicBezTo>
                    <a:pt x="450" y="457"/>
                    <a:pt x="451" y="458"/>
                    <a:pt x="451" y="459"/>
                  </a:cubicBezTo>
                  <a:cubicBezTo>
                    <a:pt x="452" y="461"/>
                    <a:pt x="452" y="461"/>
                    <a:pt x="455" y="461"/>
                  </a:cubicBezTo>
                  <a:cubicBezTo>
                    <a:pt x="456" y="460"/>
                    <a:pt x="458" y="460"/>
                    <a:pt x="458" y="461"/>
                  </a:cubicBezTo>
                  <a:cubicBezTo>
                    <a:pt x="458" y="462"/>
                    <a:pt x="450" y="462"/>
                    <a:pt x="446" y="461"/>
                  </a:cubicBezTo>
                  <a:cubicBezTo>
                    <a:pt x="444" y="461"/>
                    <a:pt x="443" y="460"/>
                    <a:pt x="442" y="458"/>
                  </a:cubicBezTo>
                  <a:cubicBezTo>
                    <a:pt x="442" y="456"/>
                    <a:pt x="444" y="455"/>
                    <a:pt x="446" y="457"/>
                  </a:cubicBezTo>
                  <a:close/>
                  <a:moveTo>
                    <a:pt x="436" y="460"/>
                  </a:moveTo>
                  <a:cubicBezTo>
                    <a:pt x="436" y="460"/>
                    <a:pt x="437" y="459"/>
                    <a:pt x="437" y="459"/>
                  </a:cubicBezTo>
                  <a:cubicBezTo>
                    <a:pt x="438" y="459"/>
                    <a:pt x="438" y="460"/>
                    <a:pt x="438" y="460"/>
                  </a:cubicBezTo>
                  <a:cubicBezTo>
                    <a:pt x="438" y="461"/>
                    <a:pt x="437" y="461"/>
                    <a:pt x="436" y="461"/>
                  </a:cubicBezTo>
                  <a:cubicBezTo>
                    <a:pt x="436" y="461"/>
                    <a:pt x="436" y="461"/>
                    <a:pt x="436" y="460"/>
                  </a:cubicBezTo>
                  <a:close/>
                  <a:moveTo>
                    <a:pt x="436" y="477"/>
                  </a:moveTo>
                  <a:cubicBezTo>
                    <a:pt x="444" y="476"/>
                    <a:pt x="451" y="476"/>
                    <a:pt x="450" y="475"/>
                  </a:cubicBezTo>
                  <a:cubicBezTo>
                    <a:pt x="450" y="475"/>
                    <a:pt x="444" y="475"/>
                    <a:pt x="436" y="474"/>
                  </a:cubicBezTo>
                  <a:cubicBezTo>
                    <a:pt x="423" y="474"/>
                    <a:pt x="423" y="474"/>
                    <a:pt x="423" y="474"/>
                  </a:cubicBezTo>
                  <a:cubicBezTo>
                    <a:pt x="425" y="472"/>
                    <a:pt x="425" y="472"/>
                    <a:pt x="425" y="472"/>
                  </a:cubicBezTo>
                  <a:cubicBezTo>
                    <a:pt x="426" y="470"/>
                    <a:pt x="426" y="470"/>
                    <a:pt x="439" y="470"/>
                  </a:cubicBezTo>
                  <a:cubicBezTo>
                    <a:pt x="450" y="471"/>
                    <a:pt x="452" y="470"/>
                    <a:pt x="452" y="469"/>
                  </a:cubicBezTo>
                  <a:cubicBezTo>
                    <a:pt x="452" y="468"/>
                    <a:pt x="451" y="468"/>
                    <a:pt x="448" y="468"/>
                  </a:cubicBezTo>
                  <a:cubicBezTo>
                    <a:pt x="441" y="468"/>
                    <a:pt x="430" y="467"/>
                    <a:pt x="430" y="466"/>
                  </a:cubicBezTo>
                  <a:cubicBezTo>
                    <a:pt x="430" y="464"/>
                    <a:pt x="434" y="464"/>
                    <a:pt x="446" y="464"/>
                  </a:cubicBezTo>
                  <a:cubicBezTo>
                    <a:pt x="453" y="464"/>
                    <a:pt x="459" y="464"/>
                    <a:pt x="460" y="463"/>
                  </a:cubicBezTo>
                  <a:cubicBezTo>
                    <a:pt x="460" y="462"/>
                    <a:pt x="474" y="461"/>
                    <a:pt x="474" y="462"/>
                  </a:cubicBezTo>
                  <a:cubicBezTo>
                    <a:pt x="474" y="462"/>
                    <a:pt x="473" y="463"/>
                    <a:pt x="472" y="463"/>
                  </a:cubicBezTo>
                  <a:cubicBezTo>
                    <a:pt x="471" y="464"/>
                    <a:pt x="471" y="465"/>
                    <a:pt x="475" y="473"/>
                  </a:cubicBezTo>
                  <a:cubicBezTo>
                    <a:pt x="480" y="483"/>
                    <a:pt x="482" y="490"/>
                    <a:pt x="480" y="490"/>
                  </a:cubicBezTo>
                  <a:cubicBezTo>
                    <a:pt x="479" y="490"/>
                    <a:pt x="478" y="491"/>
                    <a:pt x="476" y="493"/>
                  </a:cubicBezTo>
                  <a:cubicBezTo>
                    <a:pt x="473" y="496"/>
                    <a:pt x="469" y="496"/>
                    <a:pt x="469" y="494"/>
                  </a:cubicBezTo>
                  <a:cubicBezTo>
                    <a:pt x="469" y="493"/>
                    <a:pt x="470" y="491"/>
                    <a:pt x="472" y="490"/>
                  </a:cubicBezTo>
                  <a:cubicBezTo>
                    <a:pt x="473" y="489"/>
                    <a:pt x="474" y="488"/>
                    <a:pt x="474" y="487"/>
                  </a:cubicBezTo>
                  <a:cubicBezTo>
                    <a:pt x="473" y="487"/>
                    <a:pt x="473" y="487"/>
                    <a:pt x="472" y="488"/>
                  </a:cubicBezTo>
                  <a:cubicBezTo>
                    <a:pt x="471" y="488"/>
                    <a:pt x="469" y="489"/>
                    <a:pt x="467" y="489"/>
                  </a:cubicBezTo>
                  <a:cubicBezTo>
                    <a:pt x="464" y="489"/>
                    <a:pt x="464" y="488"/>
                    <a:pt x="464" y="487"/>
                  </a:cubicBezTo>
                  <a:cubicBezTo>
                    <a:pt x="464" y="487"/>
                    <a:pt x="464" y="486"/>
                    <a:pt x="464" y="486"/>
                  </a:cubicBezTo>
                  <a:cubicBezTo>
                    <a:pt x="463" y="486"/>
                    <a:pt x="462" y="487"/>
                    <a:pt x="462" y="487"/>
                  </a:cubicBezTo>
                  <a:cubicBezTo>
                    <a:pt x="461" y="488"/>
                    <a:pt x="459" y="489"/>
                    <a:pt x="456" y="489"/>
                  </a:cubicBezTo>
                  <a:cubicBezTo>
                    <a:pt x="452" y="489"/>
                    <a:pt x="451" y="488"/>
                    <a:pt x="453" y="486"/>
                  </a:cubicBezTo>
                  <a:cubicBezTo>
                    <a:pt x="453" y="486"/>
                    <a:pt x="454" y="485"/>
                    <a:pt x="454" y="485"/>
                  </a:cubicBezTo>
                  <a:cubicBezTo>
                    <a:pt x="454" y="484"/>
                    <a:pt x="452" y="485"/>
                    <a:pt x="450" y="486"/>
                  </a:cubicBezTo>
                  <a:cubicBezTo>
                    <a:pt x="446" y="489"/>
                    <a:pt x="444" y="489"/>
                    <a:pt x="445" y="486"/>
                  </a:cubicBezTo>
                  <a:cubicBezTo>
                    <a:pt x="446" y="484"/>
                    <a:pt x="446" y="484"/>
                    <a:pt x="458" y="483"/>
                  </a:cubicBezTo>
                  <a:cubicBezTo>
                    <a:pt x="465" y="483"/>
                    <a:pt x="470" y="483"/>
                    <a:pt x="470" y="482"/>
                  </a:cubicBezTo>
                  <a:cubicBezTo>
                    <a:pt x="470" y="481"/>
                    <a:pt x="436" y="480"/>
                    <a:pt x="426" y="481"/>
                  </a:cubicBezTo>
                  <a:cubicBezTo>
                    <a:pt x="420" y="481"/>
                    <a:pt x="418" y="481"/>
                    <a:pt x="418" y="480"/>
                  </a:cubicBezTo>
                  <a:cubicBezTo>
                    <a:pt x="418" y="478"/>
                    <a:pt x="421" y="477"/>
                    <a:pt x="436" y="477"/>
                  </a:cubicBezTo>
                  <a:close/>
                  <a:moveTo>
                    <a:pt x="439" y="507"/>
                  </a:moveTo>
                  <a:cubicBezTo>
                    <a:pt x="441" y="507"/>
                    <a:pt x="441" y="507"/>
                    <a:pt x="440" y="508"/>
                  </a:cubicBezTo>
                  <a:cubicBezTo>
                    <a:pt x="438" y="510"/>
                    <a:pt x="436" y="511"/>
                    <a:pt x="437" y="509"/>
                  </a:cubicBezTo>
                  <a:cubicBezTo>
                    <a:pt x="437" y="508"/>
                    <a:pt x="438" y="508"/>
                    <a:pt x="439" y="507"/>
                  </a:cubicBezTo>
                  <a:close/>
                  <a:moveTo>
                    <a:pt x="439" y="503"/>
                  </a:moveTo>
                  <a:cubicBezTo>
                    <a:pt x="439" y="503"/>
                    <a:pt x="439" y="502"/>
                    <a:pt x="440" y="502"/>
                  </a:cubicBezTo>
                  <a:cubicBezTo>
                    <a:pt x="440" y="502"/>
                    <a:pt x="441" y="503"/>
                    <a:pt x="441" y="503"/>
                  </a:cubicBezTo>
                  <a:cubicBezTo>
                    <a:pt x="441" y="504"/>
                    <a:pt x="440" y="504"/>
                    <a:pt x="440" y="504"/>
                  </a:cubicBezTo>
                  <a:cubicBezTo>
                    <a:pt x="439" y="504"/>
                    <a:pt x="439" y="504"/>
                    <a:pt x="439" y="503"/>
                  </a:cubicBezTo>
                  <a:close/>
                  <a:moveTo>
                    <a:pt x="440" y="513"/>
                  </a:moveTo>
                  <a:cubicBezTo>
                    <a:pt x="440" y="513"/>
                    <a:pt x="441" y="513"/>
                    <a:pt x="441" y="514"/>
                  </a:cubicBezTo>
                  <a:cubicBezTo>
                    <a:pt x="441" y="514"/>
                    <a:pt x="440" y="515"/>
                    <a:pt x="440" y="515"/>
                  </a:cubicBezTo>
                  <a:cubicBezTo>
                    <a:pt x="439" y="515"/>
                    <a:pt x="439" y="514"/>
                    <a:pt x="439" y="514"/>
                  </a:cubicBezTo>
                  <a:cubicBezTo>
                    <a:pt x="439" y="513"/>
                    <a:pt x="439" y="513"/>
                    <a:pt x="440" y="513"/>
                  </a:cubicBezTo>
                  <a:close/>
                  <a:moveTo>
                    <a:pt x="439" y="495"/>
                  </a:moveTo>
                  <a:cubicBezTo>
                    <a:pt x="438" y="495"/>
                    <a:pt x="438" y="494"/>
                    <a:pt x="438" y="494"/>
                  </a:cubicBezTo>
                  <a:cubicBezTo>
                    <a:pt x="438" y="493"/>
                    <a:pt x="439" y="492"/>
                    <a:pt x="440" y="492"/>
                  </a:cubicBezTo>
                  <a:cubicBezTo>
                    <a:pt x="441" y="492"/>
                    <a:pt x="441" y="492"/>
                    <a:pt x="441" y="493"/>
                  </a:cubicBezTo>
                  <a:cubicBezTo>
                    <a:pt x="441" y="494"/>
                    <a:pt x="440" y="494"/>
                    <a:pt x="439" y="495"/>
                  </a:cubicBezTo>
                  <a:close/>
                  <a:moveTo>
                    <a:pt x="441" y="487"/>
                  </a:moveTo>
                  <a:cubicBezTo>
                    <a:pt x="438" y="490"/>
                    <a:pt x="436" y="489"/>
                    <a:pt x="437" y="487"/>
                  </a:cubicBezTo>
                  <a:cubicBezTo>
                    <a:pt x="438" y="484"/>
                    <a:pt x="439" y="483"/>
                    <a:pt x="441" y="483"/>
                  </a:cubicBezTo>
                  <a:cubicBezTo>
                    <a:pt x="443" y="483"/>
                    <a:pt x="443" y="485"/>
                    <a:pt x="441" y="487"/>
                  </a:cubicBezTo>
                  <a:close/>
                  <a:moveTo>
                    <a:pt x="409" y="497"/>
                  </a:moveTo>
                  <a:cubicBezTo>
                    <a:pt x="408" y="502"/>
                    <a:pt x="407" y="503"/>
                    <a:pt x="407" y="498"/>
                  </a:cubicBezTo>
                  <a:cubicBezTo>
                    <a:pt x="407" y="496"/>
                    <a:pt x="408" y="494"/>
                    <a:pt x="409" y="494"/>
                  </a:cubicBezTo>
                  <a:cubicBezTo>
                    <a:pt x="410" y="494"/>
                    <a:pt x="410" y="494"/>
                    <a:pt x="409" y="497"/>
                  </a:cubicBezTo>
                  <a:close/>
                  <a:moveTo>
                    <a:pt x="410" y="490"/>
                  </a:moveTo>
                  <a:cubicBezTo>
                    <a:pt x="408" y="490"/>
                    <a:pt x="408" y="489"/>
                    <a:pt x="410" y="486"/>
                  </a:cubicBezTo>
                  <a:cubicBezTo>
                    <a:pt x="412" y="484"/>
                    <a:pt x="414" y="485"/>
                    <a:pt x="413" y="488"/>
                  </a:cubicBezTo>
                  <a:cubicBezTo>
                    <a:pt x="412" y="489"/>
                    <a:pt x="411" y="490"/>
                    <a:pt x="410" y="490"/>
                  </a:cubicBezTo>
                  <a:close/>
                  <a:moveTo>
                    <a:pt x="414" y="511"/>
                  </a:moveTo>
                  <a:cubicBezTo>
                    <a:pt x="413" y="511"/>
                    <a:pt x="413" y="511"/>
                    <a:pt x="413" y="510"/>
                  </a:cubicBezTo>
                  <a:cubicBezTo>
                    <a:pt x="414" y="510"/>
                    <a:pt x="414" y="509"/>
                    <a:pt x="415" y="509"/>
                  </a:cubicBezTo>
                  <a:cubicBezTo>
                    <a:pt x="415" y="509"/>
                    <a:pt x="416" y="510"/>
                    <a:pt x="416" y="510"/>
                  </a:cubicBezTo>
                  <a:cubicBezTo>
                    <a:pt x="416" y="511"/>
                    <a:pt x="415" y="511"/>
                    <a:pt x="414" y="511"/>
                  </a:cubicBezTo>
                  <a:close/>
                  <a:moveTo>
                    <a:pt x="417" y="502"/>
                  </a:moveTo>
                  <a:cubicBezTo>
                    <a:pt x="415" y="504"/>
                    <a:pt x="414" y="504"/>
                    <a:pt x="413" y="503"/>
                  </a:cubicBezTo>
                  <a:cubicBezTo>
                    <a:pt x="412" y="502"/>
                    <a:pt x="413" y="501"/>
                    <a:pt x="415" y="501"/>
                  </a:cubicBezTo>
                  <a:cubicBezTo>
                    <a:pt x="417" y="501"/>
                    <a:pt x="418" y="501"/>
                    <a:pt x="417" y="502"/>
                  </a:cubicBezTo>
                  <a:close/>
                  <a:moveTo>
                    <a:pt x="418" y="495"/>
                  </a:moveTo>
                  <a:cubicBezTo>
                    <a:pt x="418" y="496"/>
                    <a:pt x="416" y="497"/>
                    <a:pt x="415" y="496"/>
                  </a:cubicBezTo>
                  <a:cubicBezTo>
                    <a:pt x="414" y="494"/>
                    <a:pt x="415" y="493"/>
                    <a:pt x="417" y="493"/>
                  </a:cubicBezTo>
                  <a:cubicBezTo>
                    <a:pt x="418" y="493"/>
                    <a:pt x="418" y="494"/>
                    <a:pt x="418" y="495"/>
                  </a:cubicBezTo>
                  <a:close/>
                  <a:moveTo>
                    <a:pt x="420" y="516"/>
                  </a:moveTo>
                  <a:cubicBezTo>
                    <a:pt x="419" y="516"/>
                    <a:pt x="419" y="515"/>
                    <a:pt x="419" y="515"/>
                  </a:cubicBezTo>
                  <a:cubicBezTo>
                    <a:pt x="419" y="513"/>
                    <a:pt x="423" y="508"/>
                    <a:pt x="424" y="509"/>
                  </a:cubicBezTo>
                  <a:cubicBezTo>
                    <a:pt x="425" y="509"/>
                    <a:pt x="425" y="513"/>
                    <a:pt x="423" y="515"/>
                  </a:cubicBezTo>
                  <a:cubicBezTo>
                    <a:pt x="423" y="515"/>
                    <a:pt x="421" y="516"/>
                    <a:pt x="420" y="516"/>
                  </a:cubicBezTo>
                  <a:close/>
                  <a:moveTo>
                    <a:pt x="422" y="501"/>
                  </a:moveTo>
                  <a:cubicBezTo>
                    <a:pt x="425" y="499"/>
                    <a:pt x="426" y="499"/>
                    <a:pt x="425" y="501"/>
                  </a:cubicBezTo>
                  <a:cubicBezTo>
                    <a:pt x="424" y="502"/>
                    <a:pt x="423" y="504"/>
                    <a:pt x="422" y="504"/>
                  </a:cubicBezTo>
                  <a:cubicBezTo>
                    <a:pt x="420" y="506"/>
                    <a:pt x="420" y="503"/>
                    <a:pt x="422" y="501"/>
                  </a:cubicBezTo>
                  <a:close/>
                  <a:moveTo>
                    <a:pt x="424" y="521"/>
                  </a:moveTo>
                  <a:cubicBezTo>
                    <a:pt x="424" y="522"/>
                    <a:pt x="423" y="523"/>
                    <a:pt x="423" y="523"/>
                  </a:cubicBezTo>
                  <a:cubicBezTo>
                    <a:pt x="421" y="524"/>
                    <a:pt x="421" y="522"/>
                    <a:pt x="423" y="521"/>
                  </a:cubicBezTo>
                  <a:cubicBezTo>
                    <a:pt x="424" y="520"/>
                    <a:pt x="424" y="520"/>
                    <a:pt x="424" y="521"/>
                  </a:cubicBezTo>
                  <a:close/>
                  <a:moveTo>
                    <a:pt x="423" y="546"/>
                  </a:moveTo>
                  <a:cubicBezTo>
                    <a:pt x="421" y="545"/>
                    <a:pt x="421" y="545"/>
                    <a:pt x="423" y="545"/>
                  </a:cubicBezTo>
                  <a:cubicBezTo>
                    <a:pt x="424" y="545"/>
                    <a:pt x="424" y="545"/>
                    <a:pt x="424" y="546"/>
                  </a:cubicBezTo>
                  <a:cubicBezTo>
                    <a:pt x="424" y="547"/>
                    <a:pt x="424" y="547"/>
                    <a:pt x="423" y="546"/>
                  </a:cubicBezTo>
                  <a:close/>
                  <a:moveTo>
                    <a:pt x="427" y="533"/>
                  </a:moveTo>
                  <a:cubicBezTo>
                    <a:pt x="425" y="535"/>
                    <a:pt x="424" y="534"/>
                    <a:pt x="422" y="532"/>
                  </a:cubicBezTo>
                  <a:cubicBezTo>
                    <a:pt x="420" y="530"/>
                    <a:pt x="420" y="528"/>
                    <a:pt x="424" y="528"/>
                  </a:cubicBezTo>
                  <a:cubicBezTo>
                    <a:pt x="426" y="528"/>
                    <a:pt x="426" y="529"/>
                    <a:pt x="426" y="530"/>
                  </a:cubicBezTo>
                  <a:cubicBezTo>
                    <a:pt x="424" y="531"/>
                    <a:pt x="424" y="532"/>
                    <a:pt x="427" y="532"/>
                  </a:cubicBezTo>
                  <a:cubicBezTo>
                    <a:pt x="428" y="532"/>
                    <a:pt x="428" y="532"/>
                    <a:pt x="427" y="533"/>
                  </a:cubicBezTo>
                  <a:close/>
                  <a:moveTo>
                    <a:pt x="421" y="495"/>
                  </a:moveTo>
                  <a:cubicBezTo>
                    <a:pt x="421" y="493"/>
                    <a:pt x="424" y="492"/>
                    <a:pt x="430" y="492"/>
                  </a:cubicBezTo>
                  <a:cubicBezTo>
                    <a:pt x="434" y="492"/>
                    <a:pt x="435" y="492"/>
                    <a:pt x="432" y="494"/>
                  </a:cubicBezTo>
                  <a:cubicBezTo>
                    <a:pt x="430" y="496"/>
                    <a:pt x="420" y="496"/>
                    <a:pt x="421" y="495"/>
                  </a:cubicBezTo>
                  <a:close/>
                  <a:moveTo>
                    <a:pt x="433" y="512"/>
                  </a:moveTo>
                  <a:cubicBezTo>
                    <a:pt x="433" y="513"/>
                    <a:pt x="432" y="514"/>
                    <a:pt x="431" y="515"/>
                  </a:cubicBezTo>
                  <a:cubicBezTo>
                    <a:pt x="430" y="515"/>
                    <a:pt x="430" y="513"/>
                    <a:pt x="432" y="511"/>
                  </a:cubicBezTo>
                  <a:cubicBezTo>
                    <a:pt x="433" y="510"/>
                    <a:pt x="433" y="510"/>
                    <a:pt x="433" y="512"/>
                  </a:cubicBezTo>
                  <a:close/>
                  <a:moveTo>
                    <a:pt x="433" y="503"/>
                  </a:moveTo>
                  <a:cubicBezTo>
                    <a:pt x="433" y="504"/>
                    <a:pt x="432" y="504"/>
                    <a:pt x="432" y="504"/>
                  </a:cubicBezTo>
                  <a:cubicBezTo>
                    <a:pt x="431" y="504"/>
                    <a:pt x="431" y="503"/>
                    <a:pt x="432" y="501"/>
                  </a:cubicBezTo>
                  <a:cubicBezTo>
                    <a:pt x="433" y="500"/>
                    <a:pt x="434" y="501"/>
                    <a:pt x="433" y="503"/>
                  </a:cubicBezTo>
                  <a:close/>
                  <a:moveTo>
                    <a:pt x="426" y="489"/>
                  </a:moveTo>
                  <a:cubicBezTo>
                    <a:pt x="422" y="489"/>
                    <a:pt x="418" y="489"/>
                    <a:pt x="418" y="489"/>
                  </a:cubicBezTo>
                  <a:cubicBezTo>
                    <a:pt x="418" y="489"/>
                    <a:pt x="418" y="488"/>
                    <a:pt x="419" y="488"/>
                  </a:cubicBezTo>
                  <a:cubicBezTo>
                    <a:pt x="420" y="487"/>
                    <a:pt x="420" y="486"/>
                    <a:pt x="419" y="486"/>
                  </a:cubicBezTo>
                  <a:cubicBezTo>
                    <a:pt x="419" y="486"/>
                    <a:pt x="418" y="486"/>
                    <a:pt x="419" y="485"/>
                  </a:cubicBezTo>
                  <a:cubicBezTo>
                    <a:pt x="420" y="484"/>
                    <a:pt x="436" y="484"/>
                    <a:pt x="436" y="485"/>
                  </a:cubicBezTo>
                  <a:cubicBezTo>
                    <a:pt x="436" y="485"/>
                    <a:pt x="435" y="486"/>
                    <a:pt x="434" y="487"/>
                  </a:cubicBezTo>
                  <a:cubicBezTo>
                    <a:pt x="434" y="488"/>
                    <a:pt x="431" y="489"/>
                    <a:pt x="426" y="489"/>
                  </a:cubicBezTo>
                  <a:close/>
                  <a:moveTo>
                    <a:pt x="434" y="532"/>
                  </a:moveTo>
                  <a:cubicBezTo>
                    <a:pt x="435" y="532"/>
                    <a:pt x="436" y="531"/>
                    <a:pt x="438" y="531"/>
                  </a:cubicBezTo>
                  <a:cubicBezTo>
                    <a:pt x="439" y="531"/>
                    <a:pt x="440" y="531"/>
                    <a:pt x="440" y="532"/>
                  </a:cubicBezTo>
                  <a:cubicBezTo>
                    <a:pt x="439" y="532"/>
                    <a:pt x="434" y="533"/>
                    <a:pt x="434" y="532"/>
                  </a:cubicBezTo>
                  <a:close/>
                  <a:moveTo>
                    <a:pt x="438" y="545"/>
                  </a:moveTo>
                  <a:cubicBezTo>
                    <a:pt x="437" y="545"/>
                    <a:pt x="437" y="544"/>
                    <a:pt x="437" y="544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38" y="543"/>
                    <a:pt x="439" y="543"/>
                    <a:pt x="439" y="544"/>
                  </a:cubicBezTo>
                  <a:cubicBezTo>
                    <a:pt x="439" y="544"/>
                    <a:pt x="438" y="545"/>
                    <a:pt x="438" y="545"/>
                  </a:cubicBezTo>
                  <a:close/>
                  <a:moveTo>
                    <a:pt x="442" y="593"/>
                  </a:moveTo>
                  <a:cubicBezTo>
                    <a:pt x="441" y="593"/>
                    <a:pt x="440" y="593"/>
                    <a:pt x="440" y="593"/>
                  </a:cubicBezTo>
                  <a:cubicBezTo>
                    <a:pt x="439" y="592"/>
                    <a:pt x="442" y="590"/>
                    <a:pt x="443" y="591"/>
                  </a:cubicBezTo>
                  <a:cubicBezTo>
                    <a:pt x="443" y="591"/>
                    <a:pt x="442" y="592"/>
                    <a:pt x="442" y="593"/>
                  </a:cubicBezTo>
                  <a:close/>
                  <a:moveTo>
                    <a:pt x="441" y="576"/>
                  </a:moveTo>
                  <a:cubicBezTo>
                    <a:pt x="438" y="579"/>
                    <a:pt x="438" y="579"/>
                    <a:pt x="438" y="576"/>
                  </a:cubicBezTo>
                  <a:cubicBezTo>
                    <a:pt x="438" y="574"/>
                    <a:pt x="439" y="573"/>
                    <a:pt x="440" y="573"/>
                  </a:cubicBezTo>
                  <a:cubicBezTo>
                    <a:pt x="443" y="573"/>
                    <a:pt x="443" y="574"/>
                    <a:pt x="441" y="576"/>
                  </a:cubicBezTo>
                  <a:close/>
                  <a:moveTo>
                    <a:pt x="445" y="538"/>
                  </a:moveTo>
                  <a:cubicBezTo>
                    <a:pt x="442" y="541"/>
                    <a:pt x="440" y="541"/>
                    <a:pt x="439" y="540"/>
                  </a:cubicBezTo>
                  <a:cubicBezTo>
                    <a:pt x="438" y="538"/>
                    <a:pt x="441" y="536"/>
                    <a:pt x="444" y="536"/>
                  </a:cubicBezTo>
                  <a:cubicBezTo>
                    <a:pt x="447" y="536"/>
                    <a:pt x="447" y="536"/>
                    <a:pt x="447" y="536"/>
                  </a:cubicBezTo>
                  <a:lnTo>
                    <a:pt x="445" y="538"/>
                  </a:lnTo>
                  <a:close/>
                  <a:moveTo>
                    <a:pt x="446" y="543"/>
                  </a:moveTo>
                  <a:cubicBezTo>
                    <a:pt x="445" y="541"/>
                    <a:pt x="452" y="535"/>
                    <a:pt x="455" y="535"/>
                  </a:cubicBezTo>
                  <a:cubicBezTo>
                    <a:pt x="458" y="535"/>
                    <a:pt x="458" y="536"/>
                    <a:pt x="453" y="540"/>
                  </a:cubicBezTo>
                  <a:cubicBezTo>
                    <a:pt x="450" y="544"/>
                    <a:pt x="447" y="545"/>
                    <a:pt x="446" y="543"/>
                  </a:cubicBezTo>
                  <a:close/>
                  <a:moveTo>
                    <a:pt x="451" y="556"/>
                  </a:moveTo>
                  <a:cubicBezTo>
                    <a:pt x="449" y="555"/>
                    <a:pt x="449" y="555"/>
                    <a:pt x="451" y="554"/>
                  </a:cubicBezTo>
                  <a:cubicBezTo>
                    <a:pt x="454" y="552"/>
                    <a:pt x="457" y="553"/>
                    <a:pt x="457" y="555"/>
                  </a:cubicBezTo>
                  <a:cubicBezTo>
                    <a:pt x="457" y="557"/>
                    <a:pt x="454" y="558"/>
                    <a:pt x="451" y="556"/>
                  </a:cubicBezTo>
                  <a:close/>
                  <a:moveTo>
                    <a:pt x="456" y="590"/>
                  </a:moveTo>
                  <a:cubicBezTo>
                    <a:pt x="456" y="587"/>
                    <a:pt x="456" y="584"/>
                    <a:pt x="458" y="569"/>
                  </a:cubicBezTo>
                  <a:cubicBezTo>
                    <a:pt x="458" y="566"/>
                    <a:pt x="459" y="565"/>
                    <a:pt x="460" y="565"/>
                  </a:cubicBezTo>
                  <a:cubicBezTo>
                    <a:pt x="461" y="565"/>
                    <a:pt x="461" y="565"/>
                    <a:pt x="461" y="567"/>
                  </a:cubicBezTo>
                  <a:cubicBezTo>
                    <a:pt x="460" y="569"/>
                    <a:pt x="460" y="575"/>
                    <a:pt x="459" y="580"/>
                  </a:cubicBezTo>
                  <a:cubicBezTo>
                    <a:pt x="458" y="591"/>
                    <a:pt x="457" y="595"/>
                    <a:pt x="456" y="590"/>
                  </a:cubicBezTo>
                  <a:close/>
                  <a:moveTo>
                    <a:pt x="463" y="630"/>
                  </a:moveTo>
                  <a:cubicBezTo>
                    <a:pt x="467" y="628"/>
                    <a:pt x="468" y="627"/>
                    <a:pt x="468" y="629"/>
                  </a:cubicBezTo>
                  <a:cubicBezTo>
                    <a:pt x="468" y="630"/>
                    <a:pt x="467" y="631"/>
                    <a:pt x="465" y="632"/>
                  </a:cubicBezTo>
                  <a:cubicBezTo>
                    <a:pt x="459" y="635"/>
                    <a:pt x="458" y="634"/>
                    <a:pt x="463" y="630"/>
                  </a:cubicBezTo>
                  <a:close/>
                  <a:moveTo>
                    <a:pt x="466" y="639"/>
                  </a:moveTo>
                  <a:cubicBezTo>
                    <a:pt x="462" y="642"/>
                    <a:pt x="459" y="642"/>
                    <a:pt x="460" y="640"/>
                  </a:cubicBezTo>
                  <a:cubicBezTo>
                    <a:pt x="461" y="638"/>
                    <a:pt x="466" y="635"/>
                    <a:pt x="467" y="635"/>
                  </a:cubicBezTo>
                  <a:cubicBezTo>
                    <a:pt x="469" y="635"/>
                    <a:pt x="468" y="637"/>
                    <a:pt x="466" y="639"/>
                  </a:cubicBezTo>
                  <a:close/>
                  <a:moveTo>
                    <a:pt x="470" y="614"/>
                  </a:moveTo>
                  <a:cubicBezTo>
                    <a:pt x="469" y="619"/>
                    <a:pt x="469" y="623"/>
                    <a:pt x="469" y="624"/>
                  </a:cubicBezTo>
                  <a:cubicBezTo>
                    <a:pt x="468" y="624"/>
                    <a:pt x="467" y="626"/>
                    <a:pt x="464" y="627"/>
                  </a:cubicBezTo>
                  <a:cubicBezTo>
                    <a:pt x="462" y="628"/>
                    <a:pt x="460" y="629"/>
                    <a:pt x="460" y="629"/>
                  </a:cubicBezTo>
                  <a:cubicBezTo>
                    <a:pt x="460" y="629"/>
                    <a:pt x="460" y="628"/>
                    <a:pt x="459" y="626"/>
                  </a:cubicBezTo>
                  <a:cubicBezTo>
                    <a:pt x="459" y="624"/>
                    <a:pt x="460" y="622"/>
                    <a:pt x="463" y="620"/>
                  </a:cubicBezTo>
                  <a:cubicBezTo>
                    <a:pt x="465" y="618"/>
                    <a:pt x="465" y="617"/>
                    <a:pt x="464" y="618"/>
                  </a:cubicBezTo>
                  <a:cubicBezTo>
                    <a:pt x="463" y="618"/>
                    <a:pt x="461" y="619"/>
                    <a:pt x="461" y="619"/>
                  </a:cubicBezTo>
                  <a:cubicBezTo>
                    <a:pt x="460" y="619"/>
                    <a:pt x="460" y="615"/>
                    <a:pt x="460" y="609"/>
                  </a:cubicBezTo>
                  <a:cubicBezTo>
                    <a:pt x="460" y="604"/>
                    <a:pt x="461" y="598"/>
                    <a:pt x="461" y="597"/>
                  </a:cubicBezTo>
                  <a:cubicBezTo>
                    <a:pt x="461" y="595"/>
                    <a:pt x="461" y="594"/>
                    <a:pt x="463" y="593"/>
                  </a:cubicBezTo>
                  <a:cubicBezTo>
                    <a:pt x="466" y="593"/>
                    <a:pt x="466" y="593"/>
                    <a:pt x="466" y="593"/>
                  </a:cubicBezTo>
                  <a:cubicBezTo>
                    <a:pt x="463" y="593"/>
                    <a:pt x="463" y="593"/>
                    <a:pt x="463" y="593"/>
                  </a:cubicBezTo>
                  <a:cubicBezTo>
                    <a:pt x="461" y="592"/>
                    <a:pt x="461" y="592"/>
                    <a:pt x="462" y="586"/>
                  </a:cubicBezTo>
                  <a:cubicBezTo>
                    <a:pt x="462" y="583"/>
                    <a:pt x="462" y="577"/>
                    <a:pt x="463" y="573"/>
                  </a:cubicBezTo>
                  <a:cubicBezTo>
                    <a:pt x="463" y="565"/>
                    <a:pt x="463" y="565"/>
                    <a:pt x="465" y="564"/>
                  </a:cubicBezTo>
                  <a:cubicBezTo>
                    <a:pt x="470" y="563"/>
                    <a:pt x="471" y="563"/>
                    <a:pt x="471" y="565"/>
                  </a:cubicBezTo>
                  <a:cubicBezTo>
                    <a:pt x="471" y="570"/>
                    <a:pt x="468" y="592"/>
                    <a:pt x="468" y="593"/>
                  </a:cubicBezTo>
                  <a:cubicBezTo>
                    <a:pt x="467" y="594"/>
                    <a:pt x="467" y="594"/>
                    <a:pt x="468" y="594"/>
                  </a:cubicBezTo>
                  <a:cubicBezTo>
                    <a:pt x="470" y="594"/>
                    <a:pt x="471" y="605"/>
                    <a:pt x="470" y="614"/>
                  </a:cubicBezTo>
                  <a:close/>
                  <a:moveTo>
                    <a:pt x="478" y="623"/>
                  </a:moveTo>
                  <a:cubicBezTo>
                    <a:pt x="479" y="624"/>
                    <a:pt x="478" y="624"/>
                    <a:pt x="476" y="626"/>
                  </a:cubicBezTo>
                  <a:cubicBezTo>
                    <a:pt x="472" y="628"/>
                    <a:pt x="471" y="628"/>
                    <a:pt x="471" y="627"/>
                  </a:cubicBezTo>
                  <a:cubicBezTo>
                    <a:pt x="471" y="626"/>
                    <a:pt x="476" y="623"/>
                    <a:pt x="478" y="623"/>
                  </a:cubicBezTo>
                  <a:close/>
                  <a:moveTo>
                    <a:pt x="471" y="633"/>
                  </a:moveTo>
                  <a:cubicBezTo>
                    <a:pt x="471" y="632"/>
                    <a:pt x="476" y="629"/>
                    <a:pt x="478" y="629"/>
                  </a:cubicBezTo>
                  <a:cubicBezTo>
                    <a:pt x="479" y="629"/>
                    <a:pt x="479" y="631"/>
                    <a:pt x="478" y="632"/>
                  </a:cubicBezTo>
                  <a:cubicBezTo>
                    <a:pt x="475" y="634"/>
                    <a:pt x="471" y="635"/>
                    <a:pt x="471" y="633"/>
                  </a:cubicBezTo>
                  <a:close/>
                  <a:moveTo>
                    <a:pt x="477" y="643"/>
                  </a:moveTo>
                  <a:cubicBezTo>
                    <a:pt x="475" y="645"/>
                    <a:pt x="473" y="645"/>
                    <a:pt x="473" y="643"/>
                  </a:cubicBezTo>
                  <a:cubicBezTo>
                    <a:pt x="473" y="641"/>
                    <a:pt x="476" y="638"/>
                    <a:pt x="478" y="638"/>
                  </a:cubicBezTo>
                  <a:cubicBezTo>
                    <a:pt x="481" y="638"/>
                    <a:pt x="480" y="641"/>
                    <a:pt x="477" y="643"/>
                  </a:cubicBezTo>
                  <a:close/>
                  <a:moveTo>
                    <a:pt x="476" y="601"/>
                  </a:moveTo>
                  <a:cubicBezTo>
                    <a:pt x="474" y="598"/>
                    <a:pt x="474" y="593"/>
                    <a:pt x="476" y="577"/>
                  </a:cubicBezTo>
                  <a:cubicBezTo>
                    <a:pt x="477" y="564"/>
                    <a:pt x="477" y="562"/>
                    <a:pt x="480" y="562"/>
                  </a:cubicBezTo>
                  <a:cubicBezTo>
                    <a:pt x="482" y="562"/>
                    <a:pt x="482" y="562"/>
                    <a:pt x="482" y="566"/>
                  </a:cubicBezTo>
                  <a:cubicBezTo>
                    <a:pt x="481" y="568"/>
                    <a:pt x="481" y="577"/>
                    <a:pt x="480" y="585"/>
                  </a:cubicBezTo>
                  <a:cubicBezTo>
                    <a:pt x="479" y="602"/>
                    <a:pt x="479" y="604"/>
                    <a:pt x="476" y="601"/>
                  </a:cubicBezTo>
                  <a:close/>
                  <a:moveTo>
                    <a:pt x="486" y="638"/>
                  </a:moveTo>
                  <a:cubicBezTo>
                    <a:pt x="484" y="639"/>
                    <a:pt x="482" y="639"/>
                    <a:pt x="482" y="638"/>
                  </a:cubicBezTo>
                  <a:cubicBezTo>
                    <a:pt x="482" y="636"/>
                    <a:pt x="485" y="634"/>
                    <a:pt x="486" y="634"/>
                  </a:cubicBezTo>
                  <a:cubicBezTo>
                    <a:pt x="488" y="634"/>
                    <a:pt x="488" y="637"/>
                    <a:pt x="486" y="638"/>
                  </a:cubicBezTo>
                  <a:close/>
                  <a:moveTo>
                    <a:pt x="486" y="628"/>
                  </a:moveTo>
                  <a:cubicBezTo>
                    <a:pt x="483" y="629"/>
                    <a:pt x="482" y="629"/>
                    <a:pt x="482" y="627"/>
                  </a:cubicBezTo>
                  <a:cubicBezTo>
                    <a:pt x="482" y="626"/>
                    <a:pt x="488" y="622"/>
                    <a:pt x="489" y="622"/>
                  </a:cubicBezTo>
                  <a:cubicBezTo>
                    <a:pt x="490" y="623"/>
                    <a:pt x="488" y="627"/>
                    <a:pt x="486" y="628"/>
                  </a:cubicBezTo>
                  <a:close/>
                  <a:moveTo>
                    <a:pt x="486" y="621"/>
                  </a:moveTo>
                  <a:cubicBezTo>
                    <a:pt x="483" y="623"/>
                    <a:pt x="482" y="622"/>
                    <a:pt x="482" y="621"/>
                  </a:cubicBezTo>
                  <a:cubicBezTo>
                    <a:pt x="482" y="618"/>
                    <a:pt x="488" y="611"/>
                    <a:pt x="489" y="612"/>
                  </a:cubicBezTo>
                  <a:cubicBezTo>
                    <a:pt x="491" y="614"/>
                    <a:pt x="489" y="619"/>
                    <a:pt x="486" y="621"/>
                  </a:cubicBezTo>
                  <a:close/>
                  <a:moveTo>
                    <a:pt x="509" y="626"/>
                  </a:moveTo>
                  <a:cubicBezTo>
                    <a:pt x="506" y="628"/>
                    <a:pt x="491" y="634"/>
                    <a:pt x="491" y="634"/>
                  </a:cubicBezTo>
                  <a:cubicBezTo>
                    <a:pt x="490" y="632"/>
                    <a:pt x="494" y="629"/>
                    <a:pt x="501" y="625"/>
                  </a:cubicBezTo>
                  <a:cubicBezTo>
                    <a:pt x="509" y="621"/>
                    <a:pt x="510" y="620"/>
                    <a:pt x="510" y="623"/>
                  </a:cubicBezTo>
                  <a:cubicBezTo>
                    <a:pt x="510" y="624"/>
                    <a:pt x="510" y="625"/>
                    <a:pt x="509" y="626"/>
                  </a:cubicBezTo>
                  <a:close/>
                  <a:moveTo>
                    <a:pt x="510" y="615"/>
                  </a:moveTo>
                  <a:cubicBezTo>
                    <a:pt x="507" y="617"/>
                    <a:pt x="506" y="617"/>
                    <a:pt x="505" y="615"/>
                  </a:cubicBezTo>
                  <a:cubicBezTo>
                    <a:pt x="505" y="614"/>
                    <a:pt x="503" y="611"/>
                    <a:pt x="500" y="609"/>
                  </a:cubicBezTo>
                  <a:cubicBezTo>
                    <a:pt x="497" y="606"/>
                    <a:pt x="497" y="604"/>
                    <a:pt x="497" y="602"/>
                  </a:cubicBezTo>
                  <a:cubicBezTo>
                    <a:pt x="497" y="599"/>
                    <a:pt x="498" y="598"/>
                    <a:pt x="500" y="598"/>
                  </a:cubicBezTo>
                  <a:cubicBezTo>
                    <a:pt x="502" y="598"/>
                    <a:pt x="504" y="597"/>
                    <a:pt x="505" y="597"/>
                  </a:cubicBezTo>
                  <a:cubicBezTo>
                    <a:pt x="506" y="596"/>
                    <a:pt x="506" y="596"/>
                    <a:pt x="506" y="601"/>
                  </a:cubicBezTo>
                  <a:cubicBezTo>
                    <a:pt x="506" y="607"/>
                    <a:pt x="508" y="606"/>
                    <a:pt x="509" y="599"/>
                  </a:cubicBezTo>
                  <a:cubicBezTo>
                    <a:pt x="511" y="580"/>
                    <a:pt x="511" y="574"/>
                    <a:pt x="512" y="574"/>
                  </a:cubicBezTo>
                  <a:cubicBezTo>
                    <a:pt x="513" y="572"/>
                    <a:pt x="513" y="589"/>
                    <a:pt x="512" y="603"/>
                  </a:cubicBezTo>
                  <a:cubicBezTo>
                    <a:pt x="512" y="612"/>
                    <a:pt x="511" y="614"/>
                    <a:pt x="510" y="615"/>
                  </a:cubicBezTo>
                  <a:close/>
                  <a:moveTo>
                    <a:pt x="516" y="628"/>
                  </a:moveTo>
                  <a:cubicBezTo>
                    <a:pt x="515" y="628"/>
                    <a:pt x="515" y="629"/>
                    <a:pt x="514" y="629"/>
                  </a:cubicBezTo>
                  <a:cubicBezTo>
                    <a:pt x="513" y="629"/>
                    <a:pt x="513" y="628"/>
                    <a:pt x="515" y="627"/>
                  </a:cubicBezTo>
                  <a:cubicBezTo>
                    <a:pt x="516" y="627"/>
                    <a:pt x="516" y="627"/>
                    <a:pt x="516" y="628"/>
                  </a:cubicBezTo>
                  <a:close/>
                  <a:moveTo>
                    <a:pt x="516" y="623"/>
                  </a:moveTo>
                  <a:cubicBezTo>
                    <a:pt x="514" y="624"/>
                    <a:pt x="512" y="624"/>
                    <a:pt x="512" y="623"/>
                  </a:cubicBezTo>
                  <a:cubicBezTo>
                    <a:pt x="512" y="621"/>
                    <a:pt x="515" y="617"/>
                    <a:pt x="516" y="617"/>
                  </a:cubicBezTo>
                  <a:cubicBezTo>
                    <a:pt x="517" y="617"/>
                    <a:pt x="517" y="621"/>
                    <a:pt x="516" y="623"/>
                  </a:cubicBezTo>
                  <a:close/>
                  <a:moveTo>
                    <a:pt x="524" y="640"/>
                  </a:moveTo>
                  <a:cubicBezTo>
                    <a:pt x="523" y="642"/>
                    <a:pt x="520" y="643"/>
                    <a:pt x="520" y="640"/>
                  </a:cubicBezTo>
                  <a:cubicBezTo>
                    <a:pt x="520" y="638"/>
                    <a:pt x="523" y="636"/>
                    <a:pt x="524" y="637"/>
                  </a:cubicBezTo>
                  <a:cubicBezTo>
                    <a:pt x="524" y="637"/>
                    <a:pt x="524" y="639"/>
                    <a:pt x="524" y="640"/>
                  </a:cubicBezTo>
                  <a:close/>
                  <a:moveTo>
                    <a:pt x="524" y="632"/>
                  </a:moveTo>
                  <a:cubicBezTo>
                    <a:pt x="522" y="634"/>
                    <a:pt x="521" y="634"/>
                    <a:pt x="521" y="632"/>
                  </a:cubicBezTo>
                  <a:cubicBezTo>
                    <a:pt x="520" y="630"/>
                    <a:pt x="522" y="628"/>
                    <a:pt x="525" y="628"/>
                  </a:cubicBezTo>
                  <a:cubicBezTo>
                    <a:pt x="526" y="628"/>
                    <a:pt x="526" y="630"/>
                    <a:pt x="524" y="632"/>
                  </a:cubicBezTo>
                  <a:close/>
                  <a:moveTo>
                    <a:pt x="524" y="620"/>
                  </a:moveTo>
                  <a:cubicBezTo>
                    <a:pt x="522" y="621"/>
                    <a:pt x="521" y="621"/>
                    <a:pt x="521" y="621"/>
                  </a:cubicBezTo>
                  <a:cubicBezTo>
                    <a:pt x="520" y="617"/>
                    <a:pt x="521" y="613"/>
                    <a:pt x="524" y="613"/>
                  </a:cubicBezTo>
                  <a:cubicBezTo>
                    <a:pt x="526" y="613"/>
                    <a:pt x="526" y="619"/>
                    <a:pt x="524" y="620"/>
                  </a:cubicBezTo>
                  <a:close/>
                  <a:moveTo>
                    <a:pt x="605" y="555"/>
                  </a:moveTo>
                  <a:cubicBezTo>
                    <a:pt x="606" y="555"/>
                    <a:pt x="606" y="557"/>
                    <a:pt x="606" y="559"/>
                  </a:cubicBezTo>
                  <a:cubicBezTo>
                    <a:pt x="606" y="561"/>
                    <a:pt x="605" y="563"/>
                    <a:pt x="604" y="564"/>
                  </a:cubicBezTo>
                  <a:cubicBezTo>
                    <a:pt x="602" y="566"/>
                    <a:pt x="602" y="566"/>
                    <a:pt x="602" y="562"/>
                  </a:cubicBezTo>
                  <a:cubicBezTo>
                    <a:pt x="602" y="559"/>
                    <a:pt x="604" y="555"/>
                    <a:pt x="605" y="555"/>
                  </a:cubicBezTo>
                  <a:close/>
                  <a:moveTo>
                    <a:pt x="598" y="564"/>
                  </a:moveTo>
                  <a:cubicBezTo>
                    <a:pt x="600" y="568"/>
                    <a:pt x="599" y="570"/>
                    <a:pt x="588" y="582"/>
                  </a:cubicBezTo>
                  <a:cubicBezTo>
                    <a:pt x="582" y="588"/>
                    <a:pt x="576" y="594"/>
                    <a:pt x="576" y="594"/>
                  </a:cubicBezTo>
                  <a:cubicBezTo>
                    <a:pt x="575" y="594"/>
                    <a:pt x="575" y="588"/>
                    <a:pt x="576" y="586"/>
                  </a:cubicBezTo>
                  <a:cubicBezTo>
                    <a:pt x="577" y="584"/>
                    <a:pt x="582" y="578"/>
                    <a:pt x="588" y="573"/>
                  </a:cubicBezTo>
                  <a:cubicBezTo>
                    <a:pt x="596" y="564"/>
                    <a:pt x="598" y="563"/>
                    <a:pt x="598" y="564"/>
                  </a:cubicBezTo>
                  <a:close/>
                  <a:moveTo>
                    <a:pt x="577" y="572"/>
                  </a:moveTo>
                  <a:cubicBezTo>
                    <a:pt x="578" y="571"/>
                    <a:pt x="579" y="570"/>
                    <a:pt x="580" y="570"/>
                  </a:cubicBezTo>
                  <a:cubicBezTo>
                    <a:pt x="581" y="571"/>
                    <a:pt x="581" y="570"/>
                    <a:pt x="581" y="569"/>
                  </a:cubicBezTo>
                  <a:cubicBezTo>
                    <a:pt x="581" y="567"/>
                    <a:pt x="591" y="555"/>
                    <a:pt x="593" y="555"/>
                  </a:cubicBezTo>
                  <a:cubicBezTo>
                    <a:pt x="593" y="555"/>
                    <a:pt x="593" y="556"/>
                    <a:pt x="593" y="557"/>
                  </a:cubicBezTo>
                  <a:cubicBezTo>
                    <a:pt x="594" y="559"/>
                    <a:pt x="594" y="559"/>
                    <a:pt x="595" y="559"/>
                  </a:cubicBezTo>
                  <a:cubicBezTo>
                    <a:pt x="599" y="557"/>
                    <a:pt x="597" y="560"/>
                    <a:pt x="586" y="570"/>
                  </a:cubicBezTo>
                  <a:cubicBezTo>
                    <a:pt x="580" y="576"/>
                    <a:pt x="575" y="580"/>
                    <a:pt x="575" y="580"/>
                  </a:cubicBezTo>
                  <a:cubicBezTo>
                    <a:pt x="574" y="580"/>
                    <a:pt x="575" y="573"/>
                    <a:pt x="577" y="572"/>
                  </a:cubicBezTo>
                  <a:close/>
                  <a:moveTo>
                    <a:pt x="587" y="607"/>
                  </a:moveTo>
                  <a:cubicBezTo>
                    <a:pt x="585" y="610"/>
                    <a:pt x="581" y="613"/>
                    <a:pt x="579" y="615"/>
                  </a:cubicBezTo>
                  <a:cubicBezTo>
                    <a:pt x="575" y="618"/>
                    <a:pt x="572" y="619"/>
                    <a:pt x="573" y="616"/>
                  </a:cubicBezTo>
                  <a:cubicBezTo>
                    <a:pt x="574" y="616"/>
                    <a:pt x="578" y="611"/>
                    <a:pt x="582" y="607"/>
                  </a:cubicBezTo>
                  <a:cubicBezTo>
                    <a:pt x="590" y="599"/>
                    <a:pt x="590" y="598"/>
                    <a:pt x="591" y="600"/>
                  </a:cubicBezTo>
                  <a:cubicBezTo>
                    <a:pt x="592" y="602"/>
                    <a:pt x="592" y="603"/>
                    <a:pt x="587" y="607"/>
                  </a:cubicBezTo>
                  <a:close/>
                  <a:moveTo>
                    <a:pt x="574" y="611"/>
                  </a:moveTo>
                  <a:cubicBezTo>
                    <a:pt x="574" y="607"/>
                    <a:pt x="574" y="607"/>
                    <a:pt x="574" y="607"/>
                  </a:cubicBezTo>
                  <a:cubicBezTo>
                    <a:pt x="574" y="602"/>
                    <a:pt x="575" y="600"/>
                    <a:pt x="585" y="589"/>
                  </a:cubicBezTo>
                  <a:cubicBezTo>
                    <a:pt x="590" y="584"/>
                    <a:pt x="595" y="579"/>
                    <a:pt x="596" y="577"/>
                  </a:cubicBezTo>
                  <a:cubicBezTo>
                    <a:pt x="598" y="574"/>
                    <a:pt x="600" y="573"/>
                    <a:pt x="600" y="575"/>
                  </a:cubicBezTo>
                  <a:cubicBezTo>
                    <a:pt x="600" y="576"/>
                    <a:pt x="601" y="576"/>
                    <a:pt x="601" y="576"/>
                  </a:cubicBezTo>
                  <a:cubicBezTo>
                    <a:pt x="602" y="576"/>
                    <a:pt x="602" y="575"/>
                    <a:pt x="602" y="573"/>
                  </a:cubicBezTo>
                  <a:cubicBezTo>
                    <a:pt x="602" y="571"/>
                    <a:pt x="603" y="569"/>
                    <a:pt x="604" y="568"/>
                  </a:cubicBezTo>
                  <a:cubicBezTo>
                    <a:pt x="606" y="566"/>
                    <a:pt x="607" y="566"/>
                    <a:pt x="606" y="570"/>
                  </a:cubicBezTo>
                  <a:cubicBezTo>
                    <a:pt x="606" y="572"/>
                    <a:pt x="606" y="573"/>
                    <a:pt x="607" y="573"/>
                  </a:cubicBezTo>
                  <a:cubicBezTo>
                    <a:pt x="607" y="573"/>
                    <a:pt x="608" y="571"/>
                    <a:pt x="608" y="568"/>
                  </a:cubicBezTo>
                  <a:cubicBezTo>
                    <a:pt x="609" y="563"/>
                    <a:pt x="611" y="559"/>
                    <a:pt x="613" y="559"/>
                  </a:cubicBezTo>
                  <a:cubicBezTo>
                    <a:pt x="613" y="559"/>
                    <a:pt x="614" y="561"/>
                    <a:pt x="614" y="564"/>
                  </a:cubicBezTo>
                  <a:cubicBezTo>
                    <a:pt x="614" y="570"/>
                    <a:pt x="614" y="570"/>
                    <a:pt x="614" y="570"/>
                  </a:cubicBezTo>
                  <a:lnTo>
                    <a:pt x="574" y="611"/>
                  </a:lnTo>
                  <a:close/>
                  <a:moveTo>
                    <a:pt x="741" y="588"/>
                  </a:moveTo>
                  <a:cubicBezTo>
                    <a:pt x="733" y="588"/>
                    <a:pt x="731" y="587"/>
                    <a:pt x="731" y="586"/>
                  </a:cubicBezTo>
                  <a:cubicBezTo>
                    <a:pt x="731" y="585"/>
                    <a:pt x="742" y="586"/>
                    <a:pt x="745" y="587"/>
                  </a:cubicBezTo>
                  <a:cubicBezTo>
                    <a:pt x="746" y="587"/>
                    <a:pt x="745" y="588"/>
                    <a:pt x="741" y="588"/>
                  </a:cubicBezTo>
                  <a:close/>
                  <a:moveTo>
                    <a:pt x="764" y="324"/>
                  </a:moveTo>
                  <a:cubicBezTo>
                    <a:pt x="765" y="323"/>
                    <a:pt x="766" y="323"/>
                    <a:pt x="767" y="323"/>
                  </a:cubicBezTo>
                  <a:cubicBezTo>
                    <a:pt x="769" y="324"/>
                    <a:pt x="769" y="326"/>
                    <a:pt x="768" y="342"/>
                  </a:cubicBezTo>
                  <a:cubicBezTo>
                    <a:pt x="768" y="356"/>
                    <a:pt x="768" y="360"/>
                    <a:pt x="766" y="361"/>
                  </a:cubicBezTo>
                  <a:cubicBezTo>
                    <a:pt x="765" y="363"/>
                    <a:pt x="765" y="363"/>
                    <a:pt x="766" y="365"/>
                  </a:cubicBezTo>
                  <a:cubicBezTo>
                    <a:pt x="767" y="366"/>
                    <a:pt x="767" y="369"/>
                    <a:pt x="766" y="381"/>
                  </a:cubicBezTo>
                  <a:cubicBezTo>
                    <a:pt x="765" y="394"/>
                    <a:pt x="764" y="406"/>
                    <a:pt x="764" y="404"/>
                  </a:cubicBezTo>
                  <a:cubicBezTo>
                    <a:pt x="763" y="404"/>
                    <a:pt x="763" y="386"/>
                    <a:pt x="763" y="365"/>
                  </a:cubicBezTo>
                  <a:cubicBezTo>
                    <a:pt x="762" y="327"/>
                    <a:pt x="762" y="325"/>
                    <a:pt x="764" y="324"/>
                  </a:cubicBezTo>
                  <a:close/>
                  <a:moveTo>
                    <a:pt x="769" y="481"/>
                  </a:moveTo>
                  <a:cubicBezTo>
                    <a:pt x="770" y="482"/>
                    <a:pt x="770" y="483"/>
                    <a:pt x="769" y="483"/>
                  </a:cubicBezTo>
                  <a:cubicBezTo>
                    <a:pt x="769" y="484"/>
                    <a:pt x="769" y="484"/>
                    <a:pt x="769" y="483"/>
                  </a:cubicBezTo>
                  <a:cubicBezTo>
                    <a:pt x="769" y="482"/>
                    <a:pt x="769" y="481"/>
                    <a:pt x="769" y="481"/>
                  </a:cubicBezTo>
                  <a:close/>
                  <a:moveTo>
                    <a:pt x="769" y="472"/>
                  </a:moveTo>
                  <a:cubicBezTo>
                    <a:pt x="769" y="470"/>
                    <a:pt x="769" y="470"/>
                    <a:pt x="769" y="470"/>
                  </a:cubicBezTo>
                  <a:cubicBezTo>
                    <a:pt x="770" y="471"/>
                    <a:pt x="770" y="472"/>
                    <a:pt x="769" y="473"/>
                  </a:cubicBezTo>
                  <a:cubicBezTo>
                    <a:pt x="769" y="473"/>
                    <a:pt x="769" y="473"/>
                    <a:pt x="769" y="472"/>
                  </a:cubicBezTo>
                  <a:close/>
                  <a:moveTo>
                    <a:pt x="769" y="490"/>
                  </a:moveTo>
                  <a:cubicBezTo>
                    <a:pt x="769" y="490"/>
                    <a:pt x="770" y="491"/>
                    <a:pt x="770" y="492"/>
                  </a:cubicBezTo>
                  <a:cubicBezTo>
                    <a:pt x="770" y="494"/>
                    <a:pt x="770" y="495"/>
                    <a:pt x="770" y="495"/>
                  </a:cubicBezTo>
                  <a:cubicBezTo>
                    <a:pt x="769" y="495"/>
                    <a:pt x="769" y="494"/>
                    <a:pt x="769" y="492"/>
                  </a:cubicBezTo>
                  <a:cubicBezTo>
                    <a:pt x="769" y="491"/>
                    <a:pt x="769" y="490"/>
                    <a:pt x="769" y="490"/>
                  </a:cubicBezTo>
                  <a:close/>
                  <a:moveTo>
                    <a:pt x="770" y="456"/>
                  </a:moveTo>
                  <a:cubicBezTo>
                    <a:pt x="770" y="454"/>
                    <a:pt x="770" y="454"/>
                    <a:pt x="770" y="455"/>
                  </a:cubicBezTo>
                  <a:cubicBezTo>
                    <a:pt x="770" y="455"/>
                    <a:pt x="770" y="457"/>
                    <a:pt x="770" y="458"/>
                  </a:cubicBezTo>
                  <a:cubicBezTo>
                    <a:pt x="770" y="459"/>
                    <a:pt x="770" y="458"/>
                    <a:pt x="770" y="456"/>
                  </a:cubicBezTo>
                  <a:close/>
                  <a:moveTo>
                    <a:pt x="769" y="508"/>
                  </a:moveTo>
                  <a:cubicBezTo>
                    <a:pt x="769" y="508"/>
                    <a:pt x="770" y="510"/>
                    <a:pt x="770" y="512"/>
                  </a:cubicBezTo>
                  <a:cubicBezTo>
                    <a:pt x="770" y="516"/>
                    <a:pt x="769" y="519"/>
                    <a:pt x="769" y="515"/>
                  </a:cubicBezTo>
                  <a:cubicBezTo>
                    <a:pt x="768" y="511"/>
                    <a:pt x="768" y="509"/>
                    <a:pt x="769" y="508"/>
                  </a:cubicBezTo>
                  <a:close/>
                  <a:moveTo>
                    <a:pt x="770" y="531"/>
                  </a:moveTo>
                  <a:cubicBezTo>
                    <a:pt x="770" y="536"/>
                    <a:pt x="770" y="538"/>
                    <a:pt x="768" y="538"/>
                  </a:cubicBezTo>
                  <a:cubicBezTo>
                    <a:pt x="767" y="538"/>
                    <a:pt x="767" y="536"/>
                    <a:pt x="768" y="529"/>
                  </a:cubicBezTo>
                  <a:cubicBezTo>
                    <a:pt x="769" y="522"/>
                    <a:pt x="770" y="523"/>
                    <a:pt x="770" y="531"/>
                  </a:cubicBezTo>
                  <a:close/>
                  <a:moveTo>
                    <a:pt x="767" y="432"/>
                  </a:moveTo>
                  <a:cubicBezTo>
                    <a:pt x="767" y="433"/>
                    <a:pt x="767" y="433"/>
                    <a:pt x="767" y="431"/>
                  </a:cubicBezTo>
                  <a:cubicBezTo>
                    <a:pt x="767" y="430"/>
                    <a:pt x="767" y="429"/>
                    <a:pt x="767" y="430"/>
                  </a:cubicBezTo>
                  <a:cubicBezTo>
                    <a:pt x="767" y="431"/>
                    <a:pt x="767" y="432"/>
                    <a:pt x="767" y="432"/>
                  </a:cubicBezTo>
                  <a:close/>
                  <a:moveTo>
                    <a:pt x="768" y="545"/>
                  </a:moveTo>
                  <a:cubicBezTo>
                    <a:pt x="769" y="545"/>
                    <a:pt x="770" y="545"/>
                    <a:pt x="770" y="545"/>
                  </a:cubicBezTo>
                  <a:cubicBezTo>
                    <a:pt x="771" y="545"/>
                    <a:pt x="771" y="547"/>
                    <a:pt x="771" y="550"/>
                  </a:cubicBezTo>
                  <a:cubicBezTo>
                    <a:pt x="771" y="553"/>
                    <a:pt x="770" y="554"/>
                    <a:pt x="768" y="554"/>
                  </a:cubicBezTo>
                  <a:cubicBezTo>
                    <a:pt x="766" y="554"/>
                    <a:pt x="766" y="554"/>
                    <a:pt x="766" y="549"/>
                  </a:cubicBezTo>
                  <a:cubicBezTo>
                    <a:pt x="766" y="545"/>
                    <a:pt x="766" y="544"/>
                    <a:pt x="768" y="545"/>
                  </a:cubicBezTo>
                  <a:close/>
                  <a:moveTo>
                    <a:pt x="771" y="559"/>
                  </a:moveTo>
                  <a:cubicBezTo>
                    <a:pt x="771" y="559"/>
                    <a:pt x="770" y="560"/>
                    <a:pt x="769" y="560"/>
                  </a:cubicBezTo>
                  <a:cubicBezTo>
                    <a:pt x="767" y="560"/>
                    <a:pt x="766" y="559"/>
                    <a:pt x="766" y="558"/>
                  </a:cubicBezTo>
                  <a:cubicBezTo>
                    <a:pt x="766" y="557"/>
                    <a:pt x="770" y="557"/>
                    <a:pt x="771" y="559"/>
                  </a:cubicBezTo>
                  <a:close/>
                  <a:moveTo>
                    <a:pt x="771" y="414"/>
                  </a:moveTo>
                  <a:cubicBezTo>
                    <a:pt x="770" y="414"/>
                    <a:pt x="766" y="406"/>
                    <a:pt x="767" y="403"/>
                  </a:cubicBezTo>
                  <a:cubicBezTo>
                    <a:pt x="767" y="402"/>
                    <a:pt x="768" y="393"/>
                    <a:pt x="768" y="384"/>
                  </a:cubicBezTo>
                  <a:cubicBezTo>
                    <a:pt x="769" y="375"/>
                    <a:pt x="770" y="367"/>
                    <a:pt x="770" y="366"/>
                  </a:cubicBezTo>
                  <a:cubicBezTo>
                    <a:pt x="770" y="365"/>
                    <a:pt x="771" y="375"/>
                    <a:pt x="771" y="389"/>
                  </a:cubicBezTo>
                  <a:cubicBezTo>
                    <a:pt x="771" y="403"/>
                    <a:pt x="771" y="414"/>
                    <a:pt x="771" y="414"/>
                  </a:cubicBezTo>
                  <a:close/>
                  <a:moveTo>
                    <a:pt x="738" y="532"/>
                  </a:moveTo>
                  <a:cubicBezTo>
                    <a:pt x="714" y="532"/>
                    <a:pt x="714" y="532"/>
                    <a:pt x="714" y="532"/>
                  </a:cubicBezTo>
                  <a:cubicBezTo>
                    <a:pt x="714" y="525"/>
                    <a:pt x="714" y="525"/>
                    <a:pt x="714" y="525"/>
                  </a:cubicBezTo>
                  <a:cubicBezTo>
                    <a:pt x="728" y="524"/>
                    <a:pt x="728" y="524"/>
                    <a:pt x="728" y="524"/>
                  </a:cubicBezTo>
                  <a:cubicBezTo>
                    <a:pt x="736" y="523"/>
                    <a:pt x="747" y="523"/>
                    <a:pt x="752" y="523"/>
                  </a:cubicBezTo>
                  <a:cubicBezTo>
                    <a:pt x="762" y="523"/>
                    <a:pt x="762" y="523"/>
                    <a:pt x="762" y="523"/>
                  </a:cubicBezTo>
                  <a:cubicBezTo>
                    <a:pt x="762" y="527"/>
                    <a:pt x="762" y="527"/>
                    <a:pt x="762" y="527"/>
                  </a:cubicBezTo>
                  <a:cubicBezTo>
                    <a:pt x="762" y="531"/>
                    <a:pt x="762" y="531"/>
                    <a:pt x="762" y="531"/>
                  </a:cubicBezTo>
                  <a:lnTo>
                    <a:pt x="738" y="532"/>
                  </a:lnTo>
                  <a:close/>
                  <a:moveTo>
                    <a:pt x="736" y="536"/>
                  </a:moveTo>
                  <a:cubicBezTo>
                    <a:pt x="735" y="536"/>
                    <a:pt x="734" y="536"/>
                    <a:pt x="735" y="535"/>
                  </a:cubicBezTo>
                  <a:cubicBezTo>
                    <a:pt x="736" y="535"/>
                    <a:pt x="737" y="535"/>
                    <a:pt x="738" y="535"/>
                  </a:cubicBezTo>
                  <a:cubicBezTo>
                    <a:pt x="739" y="536"/>
                    <a:pt x="738" y="536"/>
                    <a:pt x="736" y="536"/>
                  </a:cubicBezTo>
                  <a:close/>
                  <a:moveTo>
                    <a:pt x="720" y="438"/>
                  </a:moveTo>
                  <a:cubicBezTo>
                    <a:pt x="719" y="437"/>
                    <a:pt x="719" y="436"/>
                    <a:pt x="719" y="436"/>
                  </a:cubicBezTo>
                  <a:cubicBezTo>
                    <a:pt x="720" y="436"/>
                    <a:pt x="719" y="435"/>
                    <a:pt x="718" y="434"/>
                  </a:cubicBezTo>
                  <a:cubicBezTo>
                    <a:pt x="717" y="433"/>
                    <a:pt x="717" y="432"/>
                    <a:pt x="717" y="429"/>
                  </a:cubicBezTo>
                  <a:cubicBezTo>
                    <a:pt x="717" y="425"/>
                    <a:pt x="717" y="425"/>
                    <a:pt x="721" y="425"/>
                  </a:cubicBezTo>
                  <a:cubicBezTo>
                    <a:pt x="724" y="425"/>
                    <a:pt x="728" y="424"/>
                    <a:pt x="730" y="424"/>
                  </a:cubicBezTo>
                  <a:cubicBezTo>
                    <a:pt x="732" y="423"/>
                    <a:pt x="739" y="423"/>
                    <a:pt x="744" y="423"/>
                  </a:cubicBezTo>
                  <a:cubicBezTo>
                    <a:pt x="751" y="423"/>
                    <a:pt x="753" y="423"/>
                    <a:pt x="754" y="424"/>
                  </a:cubicBezTo>
                  <a:cubicBezTo>
                    <a:pt x="755" y="427"/>
                    <a:pt x="753" y="427"/>
                    <a:pt x="742" y="427"/>
                  </a:cubicBezTo>
                  <a:cubicBezTo>
                    <a:pt x="729" y="426"/>
                    <a:pt x="723" y="427"/>
                    <a:pt x="723" y="429"/>
                  </a:cubicBezTo>
                  <a:cubicBezTo>
                    <a:pt x="722" y="430"/>
                    <a:pt x="724" y="430"/>
                    <a:pt x="736" y="430"/>
                  </a:cubicBezTo>
                  <a:cubicBezTo>
                    <a:pt x="752" y="430"/>
                    <a:pt x="754" y="431"/>
                    <a:pt x="754" y="435"/>
                  </a:cubicBezTo>
                  <a:cubicBezTo>
                    <a:pt x="754" y="438"/>
                    <a:pt x="753" y="438"/>
                    <a:pt x="746" y="438"/>
                  </a:cubicBezTo>
                  <a:cubicBezTo>
                    <a:pt x="740" y="438"/>
                    <a:pt x="732" y="437"/>
                    <a:pt x="727" y="436"/>
                  </a:cubicBezTo>
                  <a:cubicBezTo>
                    <a:pt x="726" y="436"/>
                    <a:pt x="726" y="437"/>
                    <a:pt x="725" y="438"/>
                  </a:cubicBezTo>
                  <a:cubicBezTo>
                    <a:pt x="725" y="439"/>
                    <a:pt x="726" y="440"/>
                    <a:pt x="726" y="440"/>
                  </a:cubicBezTo>
                  <a:cubicBezTo>
                    <a:pt x="727" y="440"/>
                    <a:pt x="727" y="441"/>
                    <a:pt x="727" y="441"/>
                  </a:cubicBezTo>
                  <a:cubicBezTo>
                    <a:pt x="727" y="442"/>
                    <a:pt x="726" y="442"/>
                    <a:pt x="725" y="442"/>
                  </a:cubicBezTo>
                  <a:cubicBezTo>
                    <a:pt x="723" y="442"/>
                    <a:pt x="722" y="443"/>
                    <a:pt x="722" y="444"/>
                  </a:cubicBezTo>
                  <a:cubicBezTo>
                    <a:pt x="721" y="445"/>
                    <a:pt x="720" y="445"/>
                    <a:pt x="717" y="444"/>
                  </a:cubicBezTo>
                  <a:cubicBezTo>
                    <a:pt x="715" y="443"/>
                    <a:pt x="715" y="440"/>
                    <a:pt x="718" y="441"/>
                  </a:cubicBezTo>
                  <a:cubicBezTo>
                    <a:pt x="720" y="441"/>
                    <a:pt x="721" y="440"/>
                    <a:pt x="720" y="438"/>
                  </a:cubicBezTo>
                  <a:close/>
                  <a:moveTo>
                    <a:pt x="712" y="445"/>
                  </a:moveTo>
                  <a:cubicBezTo>
                    <a:pt x="711" y="445"/>
                    <a:pt x="711" y="444"/>
                    <a:pt x="711" y="443"/>
                  </a:cubicBezTo>
                  <a:cubicBezTo>
                    <a:pt x="711" y="441"/>
                    <a:pt x="711" y="440"/>
                    <a:pt x="712" y="440"/>
                  </a:cubicBezTo>
                  <a:cubicBezTo>
                    <a:pt x="712" y="440"/>
                    <a:pt x="713" y="441"/>
                    <a:pt x="713" y="442"/>
                  </a:cubicBezTo>
                  <a:cubicBezTo>
                    <a:pt x="713" y="443"/>
                    <a:pt x="712" y="444"/>
                    <a:pt x="712" y="445"/>
                  </a:cubicBezTo>
                  <a:close/>
                  <a:moveTo>
                    <a:pt x="713" y="455"/>
                  </a:moveTo>
                  <a:cubicBezTo>
                    <a:pt x="713" y="460"/>
                    <a:pt x="713" y="461"/>
                    <a:pt x="711" y="461"/>
                  </a:cubicBezTo>
                  <a:cubicBezTo>
                    <a:pt x="710" y="461"/>
                    <a:pt x="710" y="461"/>
                    <a:pt x="710" y="458"/>
                  </a:cubicBezTo>
                  <a:cubicBezTo>
                    <a:pt x="711" y="457"/>
                    <a:pt x="711" y="454"/>
                    <a:pt x="711" y="452"/>
                  </a:cubicBezTo>
                  <a:cubicBezTo>
                    <a:pt x="711" y="445"/>
                    <a:pt x="713" y="448"/>
                    <a:pt x="713" y="455"/>
                  </a:cubicBezTo>
                  <a:close/>
                  <a:moveTo>
                    <a:pt x="711" y="431"/>
                  </a:moveTo>
                  <a:cubicBezTo>
                    <a:pt x="710" y="425"/>
                    <a:pt x="710" y="424"/>
                    <a:pt x="712" y="424"/>
                  </a:cubicBezTo>
                  <a:cubicBezTo>
                    <a:pt x="712" y="425"/>
                    <a:pt x="713" y="427"/>
                    <a:pt x="713" y="430"/>
                  </a:cubicBezTo>
                  <a:cubicBezTo>
                    <a:pt x="713" y="437"/>
                    <a:pt x="711" y="438"/>
                    <a:pt x="711" y="431"/>
                  </a:cubicBezTo>
                  <a:close/>
                  <a:moveTo>
                    <a:pt x="707" y="300"/>
                  </a:moveTo>
                  <a:cubicBezTo>
                    <a:pt x="707" y="300"/>
                    <a:pt x="708" y="301"/>
                    <a:pt x="710" y="301"/>
                  </a:cubicBezTo>
                  <a:cubicBezTo>
                    <a:pt x="712" y="302"/>
                    <a:pt x="712" y="302"/>
                    <a:pt x="712" y="304"/>
                  </a:cubicBezTo>
                  <a:cubicBezTo>
                    <a:pt x="711" y="305"/>
                    <a:pt x="711" y="307"/>
                    <a:pt x="711" y="308"/>
                  </a:cubicBezTo>
                  <a:cubicBezTo>
                    <a:pt x="711" y="310"/>
                    <a:pt x="708" y="311"/>
                    <a:pt x="706" y="311"/>
                  </a:cubicBezTo>
                  <a:cubicBezTo>
                    <a:pt x="704" y="311"/>
                    <a:pt x="703" y="310"/>
                    <a:pt x="703" y="307"/>
                  </a:cubicBezTo>
                  <a:cubicBezTo>
                    <a:pt x="703" y="305"/>
                    <a:pt x="704" y="302"/>
                    <a:pt x="705" y="301"/>
                  </a:cubicBezTo>
                  <a:cubicBezTo>
                    <a:pt x="705" y="299"/>
                    <a:pt x="706" y="297"/>
                    <a:pt x="705" y="297"/>
                  </a:cubicBezTo>
                  <a:cubicBezTo>
                    <a:pt x="705" y="297"/>
                    <a:pt x="704" y="297"/>
                    <a:pt x="704" y="296"/>
                  </a:cubicBezTo>
                  <a:cubicBezTo>
                    <a:pt x="704" y="295"/>
                    <a:pt x="706" y="294"/>
                    <a:pt x="712" y="294"/>
                  </a:cubicBezTo>
                  <a:cubicBezTo>
                    <a:pt x="716" y="294"/>
                    <a:pt x="719" y="294"/>
                    <a:pt x="719" y="295"/>
                  </a:cubicBezTo>
                  <a:cubicBezTo>
                    <a:pt x="719" y="295"/>
                    <a:pt x="719" y="295"/>
                    <a:pt x="720" y="295"/>
                  </a:cubicBezTo>
                  <a:cubicBezTo>
                    <a:pt x="723" y="295"/>
                    <a:pt x="724" y="301"/>
                    <a:pt x="721" y="305"/>
                  </a:cubicBezTo>
                  <a:cubicBezTo>
                    <a:pt x="720" y="306"/>
                    <a:pt x="720" y="307"/>
                    <a:pt x="719" y="308"/>
                  </a:cubicBezTo>
                  <a:cubicBezTo>
                    <a:pt x="719" y="310"/>
                    <a:pt x="718" y="310"/>
                    <a:pt x="717" y="307"/>
                  </a:cubicBezTo>
                  <a:cubicBezTo>
                    <a:pt x="715" y="305"/>
                    <a:pt x="715" y="304"/>
                    <a:pt x="716" y="304"/>
                  </a:cubicBezTo>
                  <a:cubicBezTo>
                    <a:pt x="717" y="304"/>
                    <a:pt x="718" y="303"/>
                    <a:pt x="717" y="302"/>
                  </a:cubicBezTo>
                  <a:cubicBezTo>
                    <a:pt x="717" y="301"/>
                    <a:pt x="717" y="300"/>
                    <a:pt x="717" y="300"/>
                  </a:cubicBezTo>
                  <a:cubicBezTo>
                    <a:pt x="717" y="300"/>
                    <a:pt x="715" y="299"/>
                    <a:pt x="712" y="299"/>
                  </a:cubicBezTo>
                  <a:cubicBezTo>
                    <a:pt x="709" y="299"/>
                    <a:pt x="707" y="300"/>
                    <a:pt x="707" y="300"/>
                  </a:cubicBezTo>
                  <a:close/>
                  <a:moveTo>
                    <a:pt x="708" y="435"/>
                  </a:moveTo>
                  <a:cubicBezTo>
                    <a:pt x="708" y="435"/>
                    <a:pt x="709" y="435"/>
                    <a:pt x="709" y="435"/>
                  </a:cubicBezTo>
                  <a:cubicBezTo>
                    <a:pt x="709" y="436"/>
                    <a:pt x="708" y="436"/>
                    <a:pt x="708" y="436"/>
                  </a:cubicBezTo>
                  <a:cubicBezTo>
                    <a:pt x="707" y="436"/>
                    <a:pt x="707" y="436"/>
                    <a:pt x="707" y="436"/>
                  </a:cubicBezTo>
                  <a:cubicBezTo>
                    <a:pt x="707" y="436"/>
                    <a:pt x="707" y="435"/>
                    <a:pt x="708" y="435"/>
                  </a:cubicBezTo>
                  <a:close/>
                  <a:moveTo>
                    <a:pt x="707" y="317"/>
                  </a:moveTo>
                  <a:cubicBezTo>
                    <a:pt x="707" y="317"/>
                    <a:pt x="708" y="316"/>
                    <a:pt x="708" y="316"/>
                  </a:cubicBezTo>
                  <a:cubicBezTo>
                    <a:pt x="709" y="316"/>
                    <a:pt x="709" y="317"/>
                    <a:pt x="709" y="317"/>
                  </a:cubicBezTo>
                  <a:cubicBezTo>
                    <a:pt x="709" y="318"/>
                    <a:pt x="709" y="318"/>
                    <a:pt x="708" y="318"/>
                  </a:cubicBezTo>
                  <a:cubicBezTo>
                    <a:pt x="708" y="318"/>
                    <a:pt x="707" y="318"/>
                    <a:pt x="707" y="317"/>
                  </a:cubicBezTo>
                  <a:close/>
                  <a:moveTo>
                    <a:pt x="708" y="327"/>
                  </a:moveTo>
                  <a:cubicBezTo>
                    <a:pt x="708" y="327"/>
                    <a:pt x="707" y="326"/>
                    <a:pt x="707" y="326"/>
                  </a:cubicBezTo>
                  <a:cubicBezTo>
                    <a:pt x="707" y="325"/>
                    <a:pt x="708" y="324"/>
                    <a:pt x="708" y="324"/>
                  </a:cubicBezTo>
                  <a:cubicBezTo>
                    <a:pt x="709" y="324"/>
                    <a:pt x="709" y="325"/>
                    <a:pt x="709" y="326"/>
                  </a:cubicBezTo>
                  <a:cubicBezTo>
                    <a:pt x="709" y="326"/>
                    <a:pt x="709" y="327"/>
                    <a:pt x="708" y="327"/>
                  </a:cubicBezTo>
                  <a:close/>
                  <a:moveTo>
                    <a:pt x="705" y="354"/>
                  </a:moveTo>
                  <a:cubicBezTo>
                    <a:pt x="704" y="354"/>
                    <a:pt x="704" y="353"/>
                    <a:pt x="704" y="352"/>
                  </a:cubicBezTo>
                  <a:cubicBezTo>
                    <a:pt x="704" y="351"/>
                    <a:pt x="704" y="350"/>
                    <a:pt x="705" y="350"/>
                  </a:cubicBezTo>
                  <a:cubicBezTo>
                    <a:pt x="705" y="349"/>
                    <a:pt x="706" y="350"/>
                    <a:pt x="706" y="351"/>
                  </a:cubicBezTo>
                  <a:cubicBezTo>
                    <a:pt x="706" y="353"/>
                    <a:pt x="705" y="354"/>
                    <a:pt x="705" y="354"/>
                  </a:cubicBezTo>
                  <a:close/>
                  <a:moveTo>
                    <a:pt x="705" y="362"/>
                  </a:moveTo>
                  <a:cubicBezTo>
                    <a:pt x="705" y="363"/>
                    <a:pt x="705" y="362"/>
                    <a:pt x="705" y="361"/>
                  </a:cubicBezTo>
                  <a:cubicBezTo>
                    <a:pt x="705" y="360"/>
                    <a:pt x="705" y="360"/>
                    <a:pt x="705" y="360"/>
                  </a:cubicBezTo>
                  <a:cubicBezTo>
                    <a:pt x="706" y="360"/>
                    <a:pt x="706" y="361"/>
                    <a:pt x="705" y="362"/>
                  </a:cubicBezTo>
                  <a:close/>
                  <a:moveTo>
                    <a:pt x="704" y="427"/>
                  </a:moveTo>
                  <a:cubicBezTo>
                    <a:pt x="703" y="429"/>
                    <a:pt x="700" y="431"/>
                    <a:pt x="699" y="430"/>
                  </a:cubicBezTo>
                  <a:cubicBezTo>
                    <a:pt x="698" y="429"/>
                    <a:pt x="703" y="423"/>
                    <a:pt x="704" y="424"/>
                  </a:cubicBezTo>
                  <a:cubicBezTo>
                    <a:pt x="704" y="424"/>
                    <a:pt x="704" y="426"/>
                    <a:pt x="704" y="427"/>
                  </a:cubicBezTo>
                  <a:close/>
                  <a:moveTo>
                    <a:pt x="704" y="433"/>
                  </a:moveTo>
                  <a:cubicBezTo>
                    <a:pt x="704" y="434"/>
                    <a:pt x="703" y="435"/>
                    <a:pt x="702" y="436"/>
                  </a:cubicBezTo>
                  <a:cubicBezTo>
                    <a:pt x="700" y="439"/>
                    <a:pt x="699" y="439"/>
                    <a:pt x="699" y="437"/>
                  </a:cubicBezTo>
                  <a:cubicBezTo>
                    <a:pt x="699" y="436"/>
                    <a:pt x="700" y="434"/>
                    <a:pt x="702" y="433"/>
                  </a:cubicBezTo>
                  <a:cubicBezTo>
                    <a:pt x="704" y="432"/>
                    <a:pt x="704" y="432"/>
                    <a:pt x="704" y="433"/>
                  </a:cubicBezTo>
                  <a:close/>
                  <a:moveTo>
                    <a:pt x="699" y="447"/>
                  </a:moveTo>
                  <a:cubicBezTo>
                    <a:pt x="698" y="449"/>
                    <a:pt x="696" y="450"/>
                    <a:pt x="697" y="448"/>
                  </a:cubicBezTo>
                  <a:cubicBezTo>
                    <a:pt x="697" y="448"/>
                    <a:pt x="697" y="447"/>
                    <a:pt x="698" y="446"/>
                  </a:cubicBezTo>
                  <a:cubicBezTo>
                    <a:pt x="699" y="444"/>
                    <a:pt x="700" y="445"/>
                    <a:pt x="699" y="447"/>
                  </a:cubicBezTo>
                  <a:close/>
                  <a:moveTo>
                    <a:pt x="698" y="462"/>
                  </a:moveTo>
                  <a:cubicBezTo>
                    <a:pt x="697" y="464"/>
                    <a:pt x="697" y="466"/>
                    <a:pt x="696" y="466"/>
                  </a:cubicBezTo>
                  <a:cubicBezTo>
                    <a:pt x="694" y="467"/>
                    <a:pt x="694" y="460"/>
                    <a:pt x="695" y="459"/>
                  </a:cubicBezTo>
                  <a:cubicBezTo>
                    <a:pt x="697" y="457"/>
                    <a:pt x="698" y="458"/>
                    <a:pt x="698" y="462"/>
                  </a:cubicBezTo>
                  <a:close/>
                  <a:moveTo>
                    <a:pt x="701" y="470"/>
                  </a:moveTo>
                  <a:cubicBezTo>
                    <a:pt x="702" y="469"/>
                    <a:pt x="702" y="469"/>
                    <a:pt x="701" y="468"/>
                  </a:cubicBezTo>
                  <a:cubicBezTo>
                    <a:pt x="700" y="466"/>
                    <a:pt x="702" y="449"/>
                    <a:pt x="703" y="449"/>
                  </a:cubicBezTo>
                  <a:cubicBezTo>
                    <a:pt x="705" y="449"/>
                    <a:pt x="704" y="490"/>
                    <a:pt x="702" y="491"/>
                  </a:cubicBezTo>
                  <a:cubicBezTo>
                    <a:pt x="701" y="492"/>
                    <a:pt x="698" y="492"/>
                    <a:pt x="698" y="491"/>
                  </a:cubicBezTo>
                  <a:cubicBezTo>
                    <a:pt x="697" y="486"/>
                    <a:pt x="699" y="472"/>
                    <a:pt x="701" y="470"/>
                  </a:cubicBezTo>
                  <a:close/>
                  <a:moveTo>
                    <a:pt x="703" y="331"/>
                  </a:moveTo>
                  <a:cubicBezTo>
                    <a:pt x="703" y="329"/>
                    <a:pt x="703" y="328"/>
                    <a:pt x="703" y="328"/>
                  </a:cubicBezTo>
                  <a:cubicBezTo>
                    <a:pt x="704" y="328"/>
                    <a:pt x="704" y="329"/>
                    <a:pt x="704" y="331"/>
                  </a:cubicBezTo>
                  <a:cubicBezTo>
                    <a:pt x="704" y="332"/>
                    <a:pt x="704" y="334"/>
                    <a:pt x="704" y="334"/>
                  </a:cubicBezTo>
                  <a:cubicBezTo>
                    <a:pt x="703" y="334"/>
                    <a:pt x="703" y="332"/>
                    <a:pt x="703" y="331"/>
                  </a:cubicBezTo>
                  <a:close/>
                  <a:moveTo>
                    <a:pt x="703" y="367"/>
                  </a:moveTo>
                  <a:cubicBezTo>
                    <a:pt x="703" y="370"/>
                    <a:pt x="702" y="371"/>
                    <a:pt x="699" y="374"/>
                  </a:cubicBezTo>
                  <a:cubicBezTo>
                    <a:pt x="695" y="378"/>
                    <a:pt x="694" y="379"/>
                    <a:pt x="693" y="377"/>
                  </a:cubicBezTo>
                  <a:cubicBezTo>
                    <a:pt x="692" y="376"/>
                    <a:pt x="700" y="364"/>
                    <a:pt x="702" y="363"/>
                  </a:cubicBezTo>
                  <a:cubicBezTo>
                    <a:pt x="702" y="363"/>
                    <a:pt x="703" y="365"/>
                    <a:pt x="703" y="367"/>
                  </a:cubicBezTo>
                  <a:close/>
                  <a:moveTo>
                    <a:pt x="702" y="320"/>
                  </a:moveTo>
                  <a:cubicBezTo>
                    <a:pt x="702" y="318"/>
                    <a:pt x="703" y="317"/>
                    <a:pt x="703" y="317"/>
                  </a:cubicBezTo>
                  <a:cubicBezTo>
                    <a:pt x="704" y="317"/>
                    <a:pt x="704" y="319"/>
                    <a:pt x="704" y="320"/>
                  </a:cubicBezTo>
                  <a:cubicBezTo>
                    <a:pt x="704" y="321"/>
                    <a:pt x="704" y="322"/>
                    <a:pt x="703" y="323"/>
                  </a:cubicBezTo>
                  <a:cubicBezTo>
                    <a:pt x="703" y="323"/>
                    <a:pt x="702" y="322"/>
                    <a:pt x="702" y="320"/>
                  </a:cubicBezTo>
                  <a:close/>
                  <a:moveTo>
                    <a:pt x="704" y="339"/>
                  </a:moveTo>
                  <a:cubicBezTo>
                    <a:pt x="705" y="339"/>
                    <a:pt x="705" y="340"/>
                    <a:pt x="705" y="341"/>
                  </a:cubicBezTo>
                  <a:cubicBezTo>
                    <a:pt x="705" y="342"/>
                    <a:pt x="705" y="343"/>
                    <a:pt x="705" y="344"/>
                  </a:cubicBezTo>
                  <a:cubicBezTo>
                    <a:pt x="704" y="344"/>
                    <a:pt x="704" y="343"/>
                    <a:pt x="704" y="341"/>
                  </a:cubicBezTo>
                  <a:cubicBezTo>
                    <a:pt x="704" y="340"/>
                    <a:pt x="704" y="339"/>
                    <a:pt x="704" y="339"/>
                  </a:cubicBezTo>
                  <a:close/>
                  <a:moveTo>
                    <a:pt x="703" y="391"/>
                  </a:moveTo>
                  <a:cubicBezTo>
                    <a:pt x="703" y="394"/>
                    <a:pt x="694" y="404"/>
                    <a:pt x="693" y="402"/>
                  </a:cubicBezTo>
                  <a:cubicBezTo>
                    <a:pt x="692" y="401"/>
                    <a:pt x="699" y="391"/>
                    <a:pt x="701" y="389"/>
                  </a:cubicBezTo>
                  <a:cubicBezTo>
                    <a:pt x="703" y="387"/>
                    <a:pt x="704" y="388"/>
                    <a:pt x="703" y="391"/>
                  </a:cubicBezTo>
                  <a:close/>
                  <a:moveTo>
                    <a:pt x="712" y="287"/>
                  </a:moveTo>
                  <a:cubicBezTo>
                    <a:pt x="720" y="287"/>
                    <a:pt x="721" y="287"/>
                    <a:pt x="721" y="289"/>
                  </a:cubicBezTo>
                  <a:cubicBezTo>
                    <a:pt x="722" y="290"/>
                    <a:pt x="721" y="290"/>
                    <a:pt x="714" y="290"/>
                  </a:cubicBezTo>
                  <a:cubicBezTo>
                    <a:pt x="707" y="291"/>
                    <a:pt x="705" y="290"/>
                    <a:pt x="704" y="289"/>
                  </a:cubicBezTo>
                  <a:cubicBezTo>
                    <a:pt x="703" y="287"/>
                    <a:pt x="703" y="287"/>
                    <a:pt x="712" y="287"/>
                  </a:cubicBezTo>
                  <a:close/>
                  <a:moveTo>
                    <a:pt x="730" y="310"/>
                  </a:moveTo>
                  <a:cubicBezTo>
                    <a:pt x="726" y="310"/>
                    <a:pt x="725" y="310"/>
                    <a:pt x="725" y="306"/>
                  </a:cubicBezTo>
                  <a:cubicBezTo>
                    <a:pt x="725" y="303"/>
                    <a:pt x="729" y="295"/>
                    <a:pt x="730" y="296"/>
                  </a:cubicBezTo>
                  <a:cubicBezTo>
                    <a:pt x="731" y="296"/>
                    <a:pt x="731" y="298"/>
                    <a:pt x="732" y="301"/>
                  </a:cubicBezTo>
                  <a:cubicBezTo>
                    <a:pt x="733" y="304"/>
                    <a:pt x="733" y="307"/>
                    <a:pt x="734" y="308"/>
                  </a:cubicBezTo>
                  <a:cubicBezTo>
                    <a:pt x="734" y="309"/>
                    <a:pt x="734" y="310"/>
                    <a:pt x="730" y="310"/>
                  </a:cubicBezTo>
                  <a:close/>
                  <a:moveTo>
                    <a:pt x="736" y="314"/>
                  </a:moveTo>
                  <a:cubicBezTo>
                    <a:pt x="735" y="316"/>
                    <a:pt x="734" y="316"/>
                    <a:pt x="732" y="314"/>
                  </a:cubicBezTo>
                  <a:cubicBezTo>
                    <a:pt x="731" y="314"/>
                    <a:pt x="731" y="313"/>
                    <a:pt x="732" y="313"/>
                  </a:cubicBezTo>
                  <a:cubicBezTo>
                    <a:pt x="734" y="312"/>
                    <a:pt x="736" y="313"/>
                    <a:pt x="736" y="314"/>
                  </a:cubicBezTo>
                  <a:close/>
                  <a:moveTo>
                    <a:pt x="727" y="290"/>
                  </a:moveTo>
                  <a:cubicBezTo>
                    <a:pt x="726" y="290"/>
                    <a:pt x="725" y="290"/>
                    <a:pt x="725" y="289"/>
                  </a:cubicBezTo>
                  <a:cubicBezTo>
                    <a:pt x="725" y="288"/>
                    <a:pt x="726" y="287"/>
                    <a:pt x="727" y="288"/>
                  </a:cubicBezTo>
                  <a:cubicBezTo>
                    <a:pt x="728" y="288"/>
                    <a:pt x="729" y="288"/>
                    <a:pt x="729" y="289"/>
                  </a:cubicBezTo>
                  <a:cubicBezTo>
                    <a:pt x="729" y="289"/>
                    <a:pt x="728" y="290"/>
                    <a:pt x="727" y="290"/>
                  </a:cubicBezTo>
                  <a:close/>
                  <a:moveTo>
                    <a:pt x="734" y="323"/>
                  </a:moveTo>
                  <a:cubicBezTo>
                    <a:pt x="735" y="324"/>
                    <a:pt x="735" y="324"/>
                    <a:pt x="728" y="324"/>
                  </a:cubicBezTo>
                  <a:cubicBezTo>
                    <a:pt x="721" y="324"/>
                    <a:pt x="721" y="324"/>
                    <a:pt x="722" y="323"/>
                  </a:cubicBezTo>
                  <a:cubicBezTo>
                    <a:pt x="723" y="321"/>
                    <a:pt x="731" y="321"/>
                    <a:pt x="734" y="323"/>
                  </a:cubicBezTo>
                  <a:close/>
                  <a:moveTo>
                    <a:pt x="723" y="317"/>
                  </a:moveTo>
                  <a:cubicBezTo>
                    <a:pt x="722" y="317"/>
                    <a:pt x="722" y="317"/>
                    <a:pt x="722" y="317"/>
                  </a:cubicBezTo>
                  <a:cubicBezTo>
                    <a:pt x="722" y="316"/>
                    <a:pt x="723" y="316"/>
                    <a:pt x="724" y="317"/>
                  </a:cubicBezTo>
                  <a:cubicBezTo>
                    <a:pt x="725" y="317"/>
                    <a:pt x="724" y="317"/>
                    <a:pt x="723" y="317"/>
                  </a:cubicBezTo>
                  <a:close/>
                  <a:moveTo>
                    <a:pt x="753" y="358"/>
                  </a:moveTo>
                  <a:cubicBezTo>
                    <a:pt x="752" y="359"/>
                    <a:pt x="721" y="360"/>
                    <a:pt x="720" y="359"/>
                  </a:cubicBezTo>
                  <a:cubicBezTo>
                    <a:pt x="720" y="358"/>
                    <a:pt x="721" y="357"/>
                    <a:pt x="722" y="356"/>
                  </a:cubicBezTo>
                  <a:cubicBezTo>
                    <a:pt x="723" y="355"/>
                    <a:pt x="725" y="355"/>
                    <a:pt x="738" y="355"/>
                  </a:cubicBezTo>
                  <a:cubicBezTo>
                    <a:pt x="746" y="355"/>
                    <a:pt x="753" y="355"/>
                    <a:pt x="753" y="356"/>
                  </a:cubicBezTo>
                  <a:cubicBezTo>
                    <a:pt x="754" y="356"/>
                    <a:pt x="753" y="357"/>
                    <a:pt x="753" y="358"/>
                  </a:cubicBezTo>
                  <a:close/>
                  <a:moveTo>
                    <a:pt x="753" y="363"/>
                  </a:moveTo>
                  <a:cubicBezTo>
                    <a:pt x="754" y="365"/>
                    <a:pt x="753" y="365"/>
                    <a:pt x="747" y="365"/>
                  </a:cubicBezTo>
                  <a:cubicBezTo>
                    <a:pt x="744" y="365"/>
                    <a:pt x="736" y="366"/>
                    <a:pt x="731" y="366"/>
                  </a:cubicBezTo>
                  <a:cubicBezTo>
                    <a:pt x="722" y="366"/>
                    <a:pt x="721" y="366"/>
                    <a:pt x="721" y="364"/>
                  </a:cubicBezTo>
                  <a:cubicBezTo>
                    <a:pt x="720" y="362"/>
                    <a:pt x="720" y="362"/>
                    <a:pt x="735" y="362"/>
                  </a:cubicBezTo>
                  <a:cubicBezTo>
                    <a:pt x="743" y="362"/>
                    <a:pt x="751" y="362"/>
                    <a:pt x="751" y="362"/>
                  </a:cubicBezTo>
                  <a:cubicBezTo>
                    <a:pt x="752" y="362"/>
                    <a:pt x="753" y="363"/>
                    <a:pt x="753" y="363"/>
                  </a:cubicBezTo>
                  <a:close/>
                  <a:moveTo>
                    <a:pt x="736" y="369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3" y="371"/>
                    <a:pt x="753" y="371"/>
                    <a:pt x="753" y="371"/>
                  </a:cubicBezTo>
                  <a:cubicBezTo>
                    <a:pt x="753" y="372"/>
                    <a:pt x="753" y="374"/>
                    <a:pt x="753" y="376"/>
                  </a:cubicBezTo>
                  <a:cubicBezTo>
                    <a:pt x="753" y="379"/>
                    <a:pt x="753" y="379"/>
                    <a:pt x="753" y="379"/>
                  </a:cubicBezTo>
                  <a:cubicBezTo>
                    <a:pt x="745" y="378"/>
                    <a:pt x="745" y="378"/>
                    <a:pt x="745" y="378"/>
                  </a:cubicBezTo>
                  <a:cubicBezTo>
                    <a:pt x="733" y="378"/>
                    <a:pt x="723" y="377"/>
                    <a:pt x="723" y="375"/>
                  </a:cubicBezTo>
                  <a:cubicBezTo>
                    <a:pt x="723" y="375"/>
                    <a:pt x="723" y="374"/>
                    <a:pt x="722" y="374"/>
                  </a:cubicBezTo>
                  <a:cubicBezTo>
                    <a:pt x="721" y="374"/>
                    <a:pt x="721" y="374"/>
                    <a:pt x="721" y="375"/>
                  </a:cubicBezTo>
                  <a:cubicBezTo>
                    <a:pt x="721" y="376"/>
                    <a:pt x="721" y="376"/>
                    <a:pt x="720" y="375"/>
                  </a:cubicBezTo>
                  <a:cubicBezTo>
                    <a:pt x="720" y="375"/>
                    <a:pt x="719" y="374"/>
                    <a:pt x="719" y="372"/>
                  </a:cubicBezTo>
                  <a:cubicBezTo>
                    <a:pt x="719" y="369"/>
                    <a:pt x="719" y="369"/>
                    <a:pt x="719" y="369"/>
                  </a:cubicBezTo>
                  <a:lnTo>
                    <a:pt x="736" y="369"/>
                  </a:lnTo>
                  <a:close/>
                  <a:moveTo>
                    <a:pt x="734" y="390"/>
                  </a:moveTo>
                  <a:cubicBezTo>
                    <a:pt x="743" y="390"/>
                    <a:pt x="750" y="389"/>
                    <a:pt x="751" y="389"/>
                  </a:cubicBezTo>
                  <a:cubicBezTo>
                    <a:pt x="752" y="389"/>
                    <a:pt x="752" y="390"/>
                    <a:pt x="753" y="393"/>
                  </a:cubicBezTo>
                  <a:cubicBezTo>
                    <a:pt x="753" y="398"/>
                    <a:pt x="753" y="398"/>
                    <a:pt x="753" y="398"/>
                  </a:cubicBezTo>
                  <a:cubicBezTo>
                    <a:pt x="748" y="398"/>
                    <a:pt x="748" y="398"/>
                    <a:pt x="748" y="398"/>
                  </a:cubicBezTo>
                  <a:cubicBezTo>
                    <a:pt x="746" y="397"/>
                    <a:pt x="738" y="397"/>
                    <a:pt x="731" y="397"/>
                  </a:cubicBezTo>
                  <a:cubicBezTo>
                    <a:pt x="724" y="397"/>
                    <a:pt x="719" y="396"/>
                    <a:pt x="719" y="396"/>
                  </a:cubicBezTo>
                  <a:cubicBezTo>
                    <a:pt x="719" y="395"/>
                    <a:pt x="719" y="394"/>
                    <a:pt x="719" y="393"/>
                  </a:cubicBezTo>
                  <a:cubicBezTo>
                    <a:pt x="719" y="391"/>
                    <a:pt x="719" y="391"/>
                    <a:pt x="734" y="390"/>
                  </a:cubicBezTo>
                  <a:close/>
                  <a:moveTo>
                    <a:pt x="719" y="385"/>
                  </a:moveTo>
                  <a:cubicBezTo>
                    <a:pt x="719" y="384"/>
                    <a:pt x="720" y="384"/>
                    <a:pt x="722" y="384"/>
                  </a:cubicBezTo>
                  <a:cubicBezTo>
                    <a:pt x="723" y="384"/>
                    <a:pt x="727" y="385"/>
                    <a:pt x="729" y="385"/>
                  </a:cubicBezTo>
                  <a:cubicBezTo>
                    <a:pt x="732" y="385"/>
                    <a:pt x="734" y="386"/>
                    <a:pt x="734" y="386"/>
                  </a:cubicBezTo>
                  <a:cubicBezTo>
                    <a:pt x="735" y="386"/>
                    <a:pt x="731" y="386"/>
                    <a:pt x="727" y="386"/>
                  </a:cubicBezTo>
                  <a:cubicBezTo>
                    <a:pt x="721" y="386"/>
                    <a:pt x="719" y="386"/>
                    <a:pt x="719" y="385"/>
                  </a:cubicBezTo>
                  <a:close/>
                  <a:moveTo>
                    <a:pt x="738" y="402"/>
                  </a:moveTo>
                  <a:cubicBezTo>
                    <a:pt x="734" y="402"/>
                    <a:pt x="734" y="401"/>
                    <a:pt x="735" y="401"/>
                  </a:cubicBezTo>
                  <a:cubicBezTo>
                    <a:pt x="736" y="400"/>
                    <a:pt x="737" y="400"/>
                    <a:pt x="739" y="401"/>
                  </a:cubicBezTo>
                  <a:cubicBezTo>
                    <a:pt x="739" y="401"/>
                    <a:pt x="739" y="401"/>
                    <a:pt x="739" y="401"/>
                  </a:cubicBezTo>
                  <a:cubicBezTo>
                    <a:pt x="742" y="401"/>
                    <a:pt x="741" y="401"/>
                    <a:pt x="738" y="402"/>
                  </a:cubicBezTo>
                  <a:close/>
                  <a:moveTo>
                    <a:pt x="746" y="405"/>
                  </a:moveTo>
                  <a:cubicBezTo>
                    <a:pt x="752" y="404"/>
                    <a:pt x="754" y="405"/>
                    <a:pt x="754" y="408"/>
                  </a:cubicBezTo>
                  <a:cubicBezTo>
                    <a:pt x="754" y="408"/>
                    <a:pt x="750" y="408"/>
                    <a:pt x="748" y="408"/>
                  </a:cubicBezTo>
                  <a:cubicBezTo>
                    <a:pt x="748" y="408"/>
                    <a:pt x="746" y="407"/>
                    <a:pt x="743" y="407"/>
                  </a:cubicBezTo>
                  <a:cubicBezTo>
                    <a:pt x="736" y="406"/>
                    <a:pt x="738" y="405"/>
                    <a:pt x="746" y="405"/>
                  </a:cubicBezTo>
                  <a:close/>
                  <a:moveTo>
                    <a:pt x="722" y="408"/>
                  </a:moveTo>
                  <a:cubicBezTo>
                    <a:pt x="723" y="408"/>
                    <a:pt x="731" y="409"/>
                    <a:pt x="739" y="410"/>
                  </a:cubicBezTo>
                  <a:cubicBezTo>
                    <a:pt x="754" y="411"/>
                    <a:pt x="754" y="411"/>
                    <a:pt x="754" y="411"/>
                  </a:cubicBezTo>
                  <a:cubicBezTo>
                    <a:pt x="754" y="417"/>
                    <a:pt x="754" y="417"/>
                    <a:pt x="754" y="417"/>
                  </a:cubicBezTo>
                  <a:cubicBezTo>
                    <a:pt x="746" y="416"/>
                    <a:pt x="746" y="416"/>
                    <a:pt x="746" y="416"/>
                  </a:cubicBezTo>
                  <a:cubicBezTo>
                    <a:pt x="741" y="416"/>
                    <a:pt x="733" y="416"/>
                    <a:pt x="728" y="416"/>
                  </a:cubicBezTo>
                  <a:cubicBezTo>
                    <a:pt x="721" y="416"/>
                    <a:pt x="720" y="416"/>
                    <a:pt x="720" y="418"/>
                  </a:cubicBezTo>
                  <a:cubicBezTo>
                    <a:pt x="720" y="419"/>
                    <a:pt x="719" y="420"/>
                    <a:pt x="719" y="420"/>
                  </a:cubicBezTo>
                  <a:cubicBezTo>
                    <a:pt x="717" y="420"/>
                    <a:pt x="717" y="414"/>
                    <a:pt x="718" y="410"/>
                  </a:cubicBezTo>
                  <a:cubicBezTo>
                    <a:pt x="718" y="408"/>
                    <a:pt x="719" y="408"/>
                    <a:pt x="722" y="408"/>
                  </a:cubicBezTo>
                  <a:close/>
                  <a:moveTo>
                    <a:pt x="717" y="332"/>
                  </a:moveTo>
                  <a:cubicBezTo>
                    <a:pt x="716" y="333"/>
                    <a:pt x="716" y="332"/>
                    <a:pt x="716" y="331"/>
                  </a:cubicBezTo>
                  <a:cubicBezTo>
                    <a:pt x="716" y="331"/>
                    <a:pt x="716" y="330"/>
                    <a:pt x="717" y="329"/>
                  </a:cubicBezTo>
                  <a:cubicBezTo>
                    <a:pt x="717" y="329"/>
                    <a:pt x="718" y="329"/>
                    <a:pt x="718" y="330"/>
                  </a:cubicBezTo>
                  <a:cubicBezTo>
                    <a:pt x="718" y="331"/>
                    <a:pt x="717" y="332"/>
                    <a:pt x="717" y="332"/>
                  </a:cubicBezTo>
                  <a:close/>
                  <a:moveTo>
                    <a:pt x="718" y="349"/>
                  </a:moveTo>
                  <a:cubicBezTo>
                    <a:pt x="718" y="350"/>
                    <a:pt x="717" y="351"/>
                    <a:pt x="716" y="352"/>
                  </a:cubicBezTo>
                  <a:cubicBezTo>
                    <a:pt x="715" y="352"/>
                    <a:pt x="715" y="351"/>
                    <a:pt x="716" y="348"/>
                  </a:cubicBezTo>
                  <a:cubicBezTo>
                    <a:pt x="717" y="345"/>
                    <a:pt x="718" y="346"/>
                    <a:pt x="718" y="349"/>
                  </a:cubicBezTo>
                  <a:close/>
                  <a:moveTo>
                    <a:pt x="715" y="373"/>
                  </a:moveTo>
                  <a:cubicBezTo>
                    <a:pt x="717" y="371"/>
                    <a:pt x="717" y="372"/>
                    <a:pt x="717" y="377"/>
                  </a:cubicBezTo>
                  <a:cubicBezTo>
                    <a:pt x="716" y="379"/>
                    <a:pt x="716" y="381"/>
                    <a:pt x="715" y="381"/>
                  </a:cubicBezTo>
                  <a:cubicBezTo>
                    <a:pt x="714" y="381"/>
                    <a:pt x="714" y="375"/>
                    <a:pt x="715" y="373"/>
                  </a:cubicBezTo>
                  <a:close/>
                  <a:moveTo>
                    <a:pt x="717" y="384"/>
                  </a:moveTo>
                  <a:cubicBezTo>
                    <a:pt x="718" y="383"/>
                    <a:pt x="719" y="383"/>
                    <a:pt x="717" y="385"/>
                  </a:cubicBezTo>
                  <a:cubicBezTo>
                    <a:pt x="717" y="386"/>
                    <a:pt x="716" y="386"/>
                    <a:pt x="715" y="386"/>
                  </a:cubicBezTo>
                  <a:cubicBezTo>
                    <a:pt x="714" y="386"/>
                    <a:pt x="714" y="386"/>
                    <a:pt x="717" y="384"/>
                  </a:cubicBezTo>
                  <a:close/>
                  <a:moveTo>
                    <a:pt x="754" y="442"/>
                  </a:moveTo>
                  <a:cubicBezTo>
                    <a:pt x="754" y="443"/>
                    <a:pt x="751" y="443"/>
                    <a:pt x="745" y="442"/>
                  </a:cubicBezTo>
                  <a:cubicBezTo>
                    <a:pt x="743" y="441"/>
                    <a:pt x="743" y="441"/>
                    <a:pt x="748" y="441"/>
                  </a:cubicBezTo>
                  <a:cubicBezTo>
                    <a:pt x="752" y="441"/>
                    <a:pt x="754" y="441"/>
                    <a:pt x="754" y="442"/>
                  </a:cubicBezTo>
                  <a:close/>
                  <a:moveTo>
                    <a:pt x="716" y="461"/>
                  </a:moveTo>
                  <a:cubicBezTo>
                    <a:pt x="716" y="461"/>
                    <a:pt x="720" y="460"/>
                    <a:pt x="728" y="461"/>
                  </a:cubicBezTo>
                  <a:cubicBezTo>
                    <a:pt x="734" y="461"/>
                    <a:pt x="744" y="461"/>
                    <a:pt x="750" y="462"/>
                  </a:cubicBezTo>
                  <a:cubicBezTo>
                    <a:pt x="756" y="462"/>
                    <a:pt x="762" y="462"/>
                    <a:pt x="762" y="462"/>
                  </a:cubicBezTo>
                  <a:cubicBezTo>
                    <a:pt x="763" y="462"/>
                    <a:pt x="763" y="463"/>
                    <a:pt x="763" y="463"/>
                  </a:cubicBezTo>
                  <a:cubicBezTo>
                    <a:pt x="763" y="464"/>
                    <a:pt x="763" y="465"/>
                    <a:pt x="762" y="465"/>
                  </a:cubicBezTo>
                  <a:cubicBezTo>
                    <a:pt x="756" y="464"/>
                    <a:pt x="747" y="463"/>
                    <a:pt x="733" y="463"/>
                  </a:cubicBezTo>
                  <a:cubicBezTo>
                    <a:pt x="723" y="462"/>
                    <a:pt x="716" y="462"/>
                    <a:pt x="716" y="461"/>
                  </a:cubicBezTo>
                  <a:close/>
                  <a:moveTo>
                    <a:pt x="721" y="467"/>
                  </a:moveTo>
                  <a:cubicBezTo>
                    <a:pt x="721" y="467"/>
                    <a:pt x="720" y="467"/>
                    <a:pt x="718" y="467"/>
                  </a:cubicBezTo>
                  <a:cubicBezTo>
                    <a:pt x="717" y="467"/>
                    <a:pt x="716" y="467"/>
                    <a:pt x="716" y="466"/>
                  </a:cubicBezTo>
                  <a:cubicBezTo>
                    <a:pt x="717" y="465"/>
                    <a:pt x="721" y="466"/>
                    <a:pt x="721" y="467"/>
                  </a:cubicBezTo>
                  <a:close/>
                  <a:moveTo>
                    <a:pt x="716" y="471"/>
                  </a:moveTo>
                  <a:cubicBezTo>
                    <a:pt x="717" y="471"/>
                    <a:pt x="724" y="470"/>
                    <a:pt x="733" y="469"/>
                  </a:cubicBezTo>
                  <a:cubicBezTo>
                    <a:pt x="741" y="469"/>
                    <a:pt x="750" y="469"/>
                    <a:pt x="752" y="468"/>
                  </a:cubicBezTo>
                  <a:cubicBezTo>
                    <a:pt x="754" y="468"/>
                    <a:pt x="758" y="468"/>
                    <a:pt x="759" y="468"/>
                  </a:cubicBezTo>
                  <a:cubicBezTo>
                    <a:pt x="762" y="469"/>
                    <a:pt x="763" y="469"/>
                    <a:pt x="763" y="472"/>
                  </a:cubicBezTo>
                  <a:cubicBezTo>
                    <a:pt x="763" y="475"/>
                    <a:pt x="763" y="476"/>
                    <a:pt x="761" y="476"/>
                  </a:cubicBezTo>
                  <a:cubicBezTo>
                    <a:pt x="761" y="476"/>
                    <a:pt x="752" y="475"/>
                    <a:pt x="742" y="474"/>
                  </a:cubicBezTo>
                  <a:cubicBezTo>
                    <a:pt x="732" y="473"/>
                    <a:pt x="723" y="473"/>
                    <a:pt x="723" y="473"/>
                  </a:cubicBezTo>
                  <a:cubicBezTo>
                    <a:pt x="721" y="474"/>
                    <a:pt x="722" y="478"/>
                    <a:pt x="724" y="478"/>
                  </a:cubicBezTo>
                  <a:cubicBezTo>
                    <a:pt x="725" y="478"/>
                    <a:pt x="725" y="478"/>
                    <a:pt x="725" y="478"/>
                  </a:cubicBezTo>
                  <a:cubicBezTo>
                    <a:pt x="726" y="479"/>
                    <a:pt x="725" y="480"/>
                    <a:pt x="724" y="480"/>
                  </a:cubicBezTo>
                  <a:cubicBezTo>
                    <a:pt x="723" y="480"/>
                    <a:pt x="722" y="481"/>
                    <a:pt x="722" y="481"/>
                  </a:cubicBezTo>
                  <a:cubicBezTo>
                    <a:pt x="722" y="481"/>
                    <a:pt x="722" y="481"/>
                    <a:pt x="722" y="481"/>
                  </a:cubicBezTo>
                  <a:cubicBezTo>
                    <a:pt x="722" y="483"/>
                    <a:pt x="720" y="483"/>
                    <a:pt x="717" y="483"/>
                  </a:cubicBezTo>
                  <a:cubicBezTo>
                    <a:pt x="715" y="482"/>
                    <a:pt x="715" y="482"/>
                    <a:pt x="715" y="477"/>
                  </a:cubicBezTo>
                  <a:cubicBezTo>
                    <a:pt x="715" y="474"/>
                    <a:pt x="715" y="472"/>
                    <a:pt x="716" y="471"/>
                  </a:cubicBezTo>
                  <a:close/>
                  <a:moveTo>
                    <a:pt x="715" y="416"/>
                  </a:moveTo>
                  <a:cubicBezTo>
                    <a:pt x="715" y="418"/>
                    <a:pt x="715" y="417"/>
                    <a:pt x="715" y="414"/>
                  </a:cubicBezTo>
                  <a:cubicBezTo>
                    <a:pt x="715" y="412"/>
                    <a:pt x="715" y="411"/>
                    <a:pt x="715" y="412"/>
                  </a:cubicBezTo>
                  <a:cubicBezTo>
                    <a:pt x="715" y="413"/>
                    <a:pt x="715" y="415"/>
                    <a:pt x="715" y="416"/>
                  </a:cubicBezTo>
                  <a:close/>
                  <a:moveTo>
                    <a:pt x="726" y="502"/>
                  </a:moveTo>
                  <a:cubicBezTo>
                    <a:pt x="723" y="502"/>
                    <a:pt x="719" y="504"/>
                    <a:pt x="721" y="505"/>
                  </a:cubicBezTo>
                  <a:cubicBezTo>
                    <a:pt x="721" y="505"/>
                    <a:pt x="726" y="505"/>
                    <a:pt x="730" y="505"/>
                  </a:cubicBezTo>
                  <a:cubicBezTo>
                    <a:pt x="741" y="504"/>
                    <a:pt x="761" y="504"/>
                    <a:pt x="762" y="505"/>
                  </a:cubicBezTo>
                  <a:cubicBezTo>
                    <a:pt x="762" y="505"/>
                    <a:pt x="762" y="508"/>
                    <a:pt x="762" y="511"/>
                  </a:cubicBezTo>
                  <a:cubicBezTo>
                    <a:pt x="762" y="516"/>
                    <a:pt x="762" y="516"/>
                    <a:pt x="762" y="516"/>
                  </a:cubicBezTo>
                  <a:cubicBezTo>
                    <a:pt x="751" y="517"/>
                    <a:pt x="751" y="517"/>
                    <a:pt x="751" y="517"/>
                  </a:cubicBezTo>
                  <a:cubicBezTo>
                    <a:pt x="739" y="517"/>
                    <a:pt x="726" y="516"/>
                    <a:pt x="725" y="514"/>
                  </a:cubicBezTo>
                  <a:cubicBezTo>
                    <a:pt x="725" y="514"/>
                    <a:pt x="723" y="513"/>
                    <a:pt x="721" y="513"/>
                  </a:cubicBezTo>
                  <a:cubicBezTo>
                    <a:pt x="717" y="512"/>
                    <a:pt x="717" y="514"/>
                    <a:pt x="720" y="516"/>
                  </a:cubicBezTo>
                  <a:cubicBezTo>
                    <a:pt x="722" y="517"/>
                    <a:pt x="723" y="520"/>
                    <a:pt x="721" y="520"/>
                  </a:cubicBezTo>
                  <a:cubicBezTo>
                    <a:pt x="721" y="520"/>
                    <a:pt x="719" y="520"/>
                    <a:pt x="717" y="520"/>
                  </a:cubicBezTo>
                  <a:cubicBezTo>
                    <a:pt x="714" y="521"/>
                    <a:pt x="714" y="521"/>
                    <a:pt x="714" y="521"/>
                  </a:cubicBezTo>
                  <a:cubicBezTo>
                    <a:pt x="714" y="512"/>
                    <a:pt x="714" y="512"/>
                    <a:pt x="714" y="512"/>
                  </a:cubicBezTo>
                  <a:cubicBezTo>
                    <a:pt x="714" y="507"/>
                    <a:pt x="714" y="502"/>
                    <a:pt x="715" y="501"/>
                  </a:cubicBezTo>
                  <a:cubicBezTo>
                    <a:pt x="715" y="499"/>
                    <a:pt x="716" y="499"/>
                    <a:pt x="720" y="499"/>
                  </a:cubicBezTo>
                  <a:cubicBezTo>
                    <a:pt x="725" y="500"/>
                    <a:pt x="730" y="501"/>
                    <a:pt x="726" y="502"/>
                  </a:cubicBezTo>
                  <a:close/>
                  <a:moveTo>
                    <a:pt x="723" y="496"/>
                  </a:moveTo>
                  <a:cubicBezTo>
                    <a:pt x="727" y="496"/>
                    <a:pt x="727" y="496"/>
                    <a:pt x="727" y="496"/>
                  </a:cubicBezTo>
                  <a:cubicBezTo>
                    <a:pt x="728" y="495"/>
                    <a:pt x="731" y="495"/>
                    <a:pt x="731" y="496"/>
                  </a:cubicBezTo>
                  <a:cubicBezTo>
                    <a:pt x="733" y="497"/>
                    <a:pt x="731" y="497"/>
                    <a:pt x="727" y="497"/>
                  </a:cubicBezTo>
                  <a:lnTo>
                    <a:pt x="723" y="496"/>
                  </a:lnTo>
                  <a:close/>
                  <a:moveTo>
                    <a:pt x="751" y="534"/>
                  </a:moveTo>
                  <a:cubicBezTo>
                    <a:pt x="759" y="534"/>
                    <a:pt x="762" y="535"/>
                    <a:pt x="762" y="536"/>
                  </a:cubicBezTo>
                  <a:cubicBezTo>
                    <a:pt x="762" y="537"/>
                    <a:pt x="755" y="537"/>
                    <a:pt x="746" y="536"/>
                  </a:cubicBezTo>
                  <a:cubicBezTo>
                    <a:pt x="738" y="535"/>
                    <a:pt x="741" y="534"/>
                    <a:pt x="751" y="534"/>
                  </a:cubicBezTo>
                  <a:close/>
                  <a:moveTo>
                    <a:pt x="762" y="494"/>
                  </a:moveTo>
                  <a:cubicBezTo>
                    <a:pt x="761" y="494"/>
                    <a:pt x="756" y="494"/>
                    <a:pt x="751" y="494"/>
                  </a:cubicBezTo>
                  <a:cubicBezTo>
                    <a:pt x="746" y="493"/>
                    <a:pt x="735" y="493"/>
                    <a:pt x="728" y="492"/>
                  </a:cubicBezTo>
                  <a:cubicBezTo>
                    <a:pt x="715" y="492"/>
                    <a:pt x="715" y="492"/>
                    <a:pt x="715" y="492"/>
                  </a:cubicBezTo>
                  <a:cubicBezTo>
                    <a:pt x="715" y="487"/>
                    <a:pt x="715" y="487"/>
                    <a:pt x="715" y="487"/>
                  </a:cubicBezTo>
                  <a:cubicBezTo>
                    <a:pt x="739" y="487"/>
                    <a:pt x="739" y="487"/>
                    <a:pt x="739" y="487"/>
                  </a:cubicBezTo>
                  <a:cubicBezTo>
                    <a:pt x="751" y="487"/>
                    <a:pt x="762" y="487"/>
                    <a:pt x="762" y="488"/>
                  </a:cubicBezTo>
                  <a:cubicBezTo>
                    <a:pt x="763" y="488"/>
                    <a:pt x="763" y="490"/>
                    <a:pt x="763" y="491"/>
                  </a:cubicBezTo>
                  <a:cubicBezTo>
                    <a:pt x="763" y="493"/>
                    <a:pt x="762" y="494"/>
                    <a:pt x="762" y="494"/>
                  </a:cubicBezTo>
                  <a:close/>
                  <a:moveTo>
                    <a:pt x="754" y="484"/>
                  </a:moveTo>
                  <a:cubicBezTo>
                    <a:pt x="728" y="484"/>
                    <a:pt x="725" y="482"/>
                    <a:pt x="749" y="481"/>
                  </a:cubicBezTo>
                  <a:cubicBezTo>
                    <a:pt x="762" y="480"/>
                    <a:pt x="763" y="480"/>
                    <a:pt x="764" y="482"/>
                  </a:cubicBezTo>
                  <a:cubicBezTo>
                    <a:pt x="765" y="484"/>
                    <a:pt x="765" y="484"/>
                    <a:pt x="754" y="484"/>
                  </a:cubicBezTo>
                  <a:close/>
                  <a:moveTo>
                    <a:pt x="759" y="391"/>
                  </a:moveTo>
                  <a:cubicBezTo>
                    <a:pt x="759" y="388"/>
                    <a:pt x="759" y="389"/>
                    <a:pt x="759" y="395"/>
                  </a:cubicBezTo>
                  <a:cubicBezTo>
                    <a:pt x="760" y="399"/>
                    <a:pt x="759" y="402"/>
                    <a:pt x="759" y="402"/>
                  </a:cubicBezTo>
                  <a:cubicBezTo>
                    <a:pt x="758" y="402"/>
                    <a:pt x="757" y="395"/>
                    <a:pt x="759" y="391"/>
                  </a:cubicBezTo>
                  <a:close/>
                  <a:moveTo>
                    <a:pt x="758" y="408"/>
                  </a:moveTo>
                  <a:cubicBezTo>
                    <a:pt x="758" y="405"/>
                    <a:pt x="760" y="403"/>
                    <a:pt x="760" y="406"/>
                  </a:cubicBezTo>
                  <a:cubicBezTo>
                    <a:pt x="760" y="407"/>
                    <a:pt x="760" y="409"/>
                    <a:pt x="760" y="410"/>
                  </a:cubicBezTo>
                  <a:cubicBezTo>
                    <a:pt x="761" y="411"/>
                    <a:pt x="760" y="412"/>
                    <a:pt x="759" y="412"/>
                  </a:cubicBezTo>
                  <a:cubicBezTo>
                    <a:pt x="757" y="413"/>
                    <a:pt x="757" y="413"/>
                    <a:pt x="758" y="408"/>
                  </a:cubicBezTo>
                  <a:close/>
                  <a:moveTo>
                    <a:pt x="756" y="430"/>
                  </a:moveTo>
                  <a:cubicBezTo>
                    <a:pt x="756" y="425"/>
                    <a:pt x="757" y="424"/>
                    <a:pt x="758" y="424"/>
                  </a:cubicBezTo>
                  <a:cubicBezTo>
                    <a:pt x="760" y="424"/>
                    <a:pt x="760" y="424"/>
                    <a:pt x="761" y="429"/>
                  </a:cubicBezTo>
                  <a:cubicBezTo>
                    <a:pt x="761" y="431"/>
                    <a:pt x="762" y="435"/>
                    <a:pt x="762" y="436"/>
                  </a:cubicBezTo>
                  <a:cubicBezTo>
                    <a:pt x="762" y="438"/>
                    <a:pt x="761" y="438"/>
                    <a:pt x="759" y="438"/>
                  </a:cubicBezTo>
                  <a:cubicBezTo>
                    <a:pt x="756" y="438"/>
                    <a:pt x="756" y="438"/>
                    <a:pt x="756" y="430"/>
                  </a:cubicBezTo>
                  <a:close/>
                  <a:moveTo>
                    <a:pt x="762" y="442"/>
                  </a:moveTo>
                  <a:cubicBezTo>
                    <a:pt x="762" y="442"/>
                    <a:pt x="761" y="443"/>
                    <a:pt x="760" y="443"/>
                  </a:cubicBezTo>
                  <a:cubicBezTo>
                    <a:pt x="759" y="443"/>
                    <a:pt x="758" y="442"/>
                    <a:pt x="758" y="442"/>
                  </a:cubicBezTo>
                  <a:cubicBezTo>
                    <a:pt x="758" y="441"/>
                    <a:pt x="759" y="441"/>
                    <a:pt x="760" y="441"/>
                  </a:cubicBezTo>
                  <a:cubicBezTo>
                    <a:pt x="761" y="441"/>
                    <a:pt x="762" y="441"/>
                    <a:pt x="762" y="442"/>
                  </a:cubicBezTo>
                  <a:close/>
                  <a:moveTo>
                    <a:pt x="755" y="447"/>
                  </a:moveTo>
                  <a:cubicBezTo>
                    <a:pt x="756" y="447"/>
                    <a:pt x="757" y="447"/>
                    <a:pt x="758" y="447"/>
                  </a:cubicBezTo>
                  <a:cubicBezTo>
                    <a:pt x="762" y="444"/>
                    <a:pt x="763" y="445"/>
                    <a:pt x="763" y="452"/>
                  </a:cubicBezTo>
                  <a:cubicBezTo>
                    <a:pt x="763" y="459"/>
                    <a:pt x="763" y="459"/>
                    <a:pt x="763" y="459"/>
                  </a:cubicBezTo>
                  <a:cubicBezTo>
                    <a:pt x="760" y="459"/>
                    <a:pt x="760" y="459"/>
                    <a:pt x="760" y="459"/>
                  </a:cubicBezTo>
                  <a:cubicBezTo>
                    <a:pt x="740" y="458"/>
                    <a:pt x="719" y="457"/>
                    <a:pt x="718" y="456"/>
                  </a:cubicBezTo>
                  <a:cubicBezTo>
                    <a:pt x="717" y="455"/>
                    <a:pt x="717" y="454"/>
                    <a:pt x="717" y="452"/>
                  </a:cubicBezTo>
                  <a:cubicBezTo>
                    <a:pt x="716" y="449"/>
                    <a:pt x="716" y="449"/>
                    <a:pt x="720" y="449"/>
                  </a:cubicBezTo>
                  <a:cubicBezTo>
                    <a:pt x="723" y="449"/>
                    <a:pt x="724" y="448"/>
                    <a:pt x="724" y="447"/>
                  </a:cubicBezTo>
                  <a:cubicBezTo>
                    <a:pt x="724" y="446"/>
                    <a:pt x="726" y="446"/>
                    <a:pt x="731" y="446"/>
                  </a:cubicBezTo>
                  <a:cubicBezTo>
                    <a:pt x="745" y="446"/>
                    <a:pt x="754" y="446"/>
                    <a:pt x="755" y="447"/>
                  </a:cubicBezTo>
                  <a:close/>
                  <a:moveTo>
                    <a:pt x="754" y="349"/>
                  </a:moveTo>
                  <a:cubicBezTo>
                    <a:pt x="754" y="351"/>
                    <a:pt x="754" y="352"/>
                    <a:pt x="752" y="352"/>
                  </a:cubicBezTo>
                  <a:cubicBezTo>
                    <a:pt x="751" y="353"/>
                    <a:pt x="750" y="352"/>
                    <a:pt x="750" y="352"/>
                  </a:cubicBezTo>
                  <a:cubicBezTo>
                    <a:pt x="749" y="352"/>
                    <a:pt x="743" y="351"/>
                    <a:pt x="735" y="351"/>
                  </a:cubicBezTo>
                  <a:cubicBezTo>
                    <a:pt x="720" y="351"/>
                    <a:pt x="720" y="351"/>
                    <a:pt x="720" y="351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720" y="345"/>
                    <a:pt x="720" y="345"/>
                    <a:pt x="724" y="344"/>
                  </a:cubicBezTo>
                  <a:cubicBezTo>
                    <a:pt x="729" y="342"/>
                    <a:pt x="751" y="343"/>
                    <a:pt x="753" y="344"/>
                  </a:cubicBezTo>
                  <a:cubicBezTo>
                    <a:pt x="754" y="345"/>
                    <a:pt x="754" y="347"/>
                    <a:pt x="754" y="349"/>
                  </a:cubicBezTo>
                  <a:close/>
                  <a:moveTo>
                    <a:pt x="740" y="336"/>
                  </a:moveTo>
                  <a:cubicBezTo>
                    <a:pt x="745" y="335"/>
                    <a:pt x="749" y="336"/>
                    <a:pt x="749" y="337"/>
                  </a:cubicBezTo>
                  <a:cubicBezTo>
                    <a:pt x="749" y="338"/>
                    <a:pt x="748" y="338"/>
                    <a:pt x="740" y="337"/>
                  </a:cubicBezTo>
                  <a:cubicBezTo>
                    <a:pt x="735" y="337"/>
                    <a:pt x="735" y="336"/>
                    <a:pt x="740" y="336"/>
                  </a:cubicBezTo>
                  <a:close/>
                  <a:moveTo>
                    <a:pt x="745" y="323"/>
                  </a:moveTo>
                  <a:cubicBezTo>
                    <a:pt x="745" y="323"/>
                    <a:pt x="746" y="323"/>
                    <a:pt x="746" y="324"/>
                  </a:cubicBezTo>
                  <a:cubicBezTo>
                    <a:pt x="746" y="324"/>
                    <a:pt x="745" y="325"/>
                    <a:pt x="745" y="325"/>
                  </a:cubicBezTo>
                  <a:cubicBezTo>
                    <a:pt x="744" y="325"/>
                    <a:pt x="744" y="324"/>
                    <a:pt x="744" y="324"/>
                  </a:cubicBezTo>
                  <a:cubicBezTo>
                    <a:pt x="744" y="323"/>
                    <a:pt x="744" y="323"/>
                    <a:pt x="745" y="323"/>
                  </a:cubicBezTo>
                  <a:close/>
                  <a:moveTo>
                    <a:pt x="740" y="281"/>
                  </a:moveTo>
                  <a:cubicBezTo>
                    <a:pt x="741" y="281"/>
                    <a:pt x="744" y="286"/>
                    <a:pt x="744" y="289"/>
                  </a:cubicBezTo>
                  <a:cubicBezTo>
                    <a:pt x="744" y="291"/>
                    <a:pt x="742" y="290"/>
                    <a:pt x="740" y="287"/>
                  </a:cubicBezTo>
                  <a:cubicBezTo>
                    <a:pt x="738" y="284"/>
                    <a:pt x="738" y="281"/>
                    <a:pt x="740" y="281"/>
                  </a:cubicBezTo>
                  <a:close/>
                  <a:moveTo>
                    <a:pt x="742" y="301"/>
                  </a:moveTo>
                  <a:cubicBezTo>
                    <a:pt x="742" y="302"/>
                    <a:pt x="741" y="303"/>
                    <a:pt x="741" y="303"/>
                  </a:cubicBezTo>
                  <a:cubicBezTo>
                    <a:pt x="740" y="303"/>
                    <a:pt x="740" y="302"/>
                    <a:pt x="740" y="301"/>
                  </a:cubicBezTo>
                  <a:cubicBezTo>
                    <a:pt x="741" y="300"/>
                    <a:pt x="741" y="299"/>
                    <a:pt x="741" y="299"/>
                  </a:cubicBezTo>
                  <a:cubicBezTo>
                    <a:pt x="742" y="299"/>
                    <a:pt x="742" y="300"/>
                    <a:pt x="742" y="301"/>
                  </a:cubicBezTo>
                  <a:close/>
                  <a:moveTo>
                    <a:pt x="738" y="323"/>
                  </a:moveTo>
                  <a:cubicBezTo>
                    <a:pt x="738" y="323"/>
                    <a:pt x="740" y="323"/>
                    <a:pt x="741" y="323"/>
                  </a:cubicBezTo>
                  <a:cubicBezTo>
                    <a:pt x="742" y="323"/>
                    <a:pt x="741" y="324"/>
                    <a:pt x="739" y="324"/>
                  </a:cubicBezTo>
                  <a:cubicBezTo>
                    <a:pt x="738" y="324"/>
                    <a:pt x="737" y="324"/>
                    <a:pt x="738" y="323"/>
                  </a:cubicBezTo>
                  <a:close/>
                  <a:moveTo>
                    <a:pt x="738" y="327"/>
                  </a:moveTo>
                  <a:cubicBezTo>
                    <a:pt x="745" y="327"/>
                    <a:pt x="752" y="328"/>
                    <a:pt x="752" y="328"/>
                  </a:cubicBezTo>
                  <a:cubicBezTo>
                    <a:pt x="753" y="329"/>
                    <a:pt x="753" y="330"/>
                    <a:pt x="754" y="331"/>
                  </a:cubicBezTo>
                  <a:cubicBezTo>
                    <a:pt x="754" y="333"/>
                    <a:pt x="753" y="333"/>
                    <a:pt x="750" y="333"/>
                  </a:cubicBezTo>
                  <a:cubicBezTo>
                    <a:pt x="739" y="333"/>
                    <a:pt x="721" y="333"/>
                    <a:pt x="721" y="332"/>
                  </a:cubicBezTo>
                  <a:cubicBezTo>
                    <a:pt x="721" y="331"/>
                    <a:pt x="722" y="330"/>
                    <a:pt x="723" y="329"/>
                  </a:cubicBezTo>
                  <a:cubicBezTo>
                    <a:pt x="725" y="328"/>
                    <a:pt x="726" y="327"/>
                    <a:pt x="738" y="327"/>
                  </a:cubicBezTo>
                  <a:close/>
                  <a:moveTo>
                    <a:pt x="736" y="298"/>
                  </a:moveTo>
                  <a:cubicBezTo>
                    <a:pt x="736" y="298"/>
                    <a:pt x="736" y="300"/>
                    <a:pt x="736" y="301"/>
                  </a:cubicBezTo>
                  <a:cubicBezTo>
                    <a:pt x="735" y="302"/>
                    <a:pt x="735" y="301"/>
                    <a:pt x="735" y="299"/>
                  </a:cubicBezTo>
                  <a:cubicBezTo>
                    <a:pt x="735" y="298"/>
                    <a:pt x="735" y="297"/>
                    <a:pt x="736" y="298"/>
                  </a:cubicBezTo>
                  <a:close/>
                  <a:moveTo>
                    <a:pt x="729" y="268"/>
                  </a:moveTo>
                  <a:cubicBezTo>
                    <a:pt x="732" y="273"/>
                    <a:pt x="734" y="277"/>
                    <a:pt x="735" y="283"/>
                  </a:cubicBezTo>
                  <a:cubicBezTo>
                    <a:pt x="736" y="285"/>
                    <a:pt x="736" y="286"/>
                    <a:pt x="734" y="286"/>
                  </a:cubicBezTo>
                  <a:cubicBezTo>
                    <a:pt x="733" y="286"/>
                    <a:pt x="732" y="284"/>
                    <a:pt x="731" y="279"/>
                  </a:cubicBezTo>
                  <a:cubicBezTo>
                    <a:pt x="730" y="276"/>
                    <a:pt x="728" y="271"/>
                    <a:pt x="727" y="269"/>
                  </a:cubicBezTo>
                  <a:cubicBezTo>
                    <a:pt x="724" y="263"/>
                    <a:pt x="725" y="262"/>
                    <a:pt x="729" y="268"/>
                  </a:cubicBezTo>
                  <a:close/>
                  <a:moveTo>
                    <a:pt x="722" y="266"/>
                  </a:moveTo>
                  <a:cubicBezTo>
                    <a:pt x="723" y="266"/>
                    <a:pt x="726" y="275"/>
                    <a:pt x="728" y="281"/>
                  </a:cubicBezTo>
                  <a:cubicBezTo>
                    <a:pt x="728" y="285"/>
                    <a:pt x="728" y="285"/>
                    <a:pt x="725" y="283"/>
                  </a:cubicBezTo>
                  <a:cubicBezTo>
                    <a:pt x="724" y="283"/>
                    <a:pt x="723" y="280"/>
                    <a:pt x="723" y="276"/>
                  </a:cubicBezTo>
                  <a:cubicBezTo>
                    <a:pt x="723" y="273"/>
                    <a:pt x="722" y="269"/>
                    <a:pt x="722" y="268"/>
                  </a:cubicBezTo>
                  <a:cubicBezTo>
                    <a:pt x="721" y="266"/>
                    <a:pt x="721" y="265"/>
                    <a:pt x="722" y="266"/>
                  </a:cubicBezTo>
                  <a:close/>
                  <a:moveTo>
                    <a:pt x="709" y="253"/>
                  </a:moveTo>
                  <a:cubicBezTo>
                    <a:pt x="710" y="253"/>
                    <a:pt x="709" y="254"/>
                    <a:pt x="709" y="254"/>
                  </a:cubicBezTo>
                  <a:cubicBezTo>
                    <a:pt x="708" y="255"/>
                    <a:pt x="708" y="254"/>
                    <a:pt x="708" y="254"/>
                  </a:cubicBezTo>
                  <a:cubicBezTo>
                    <a:pt x="708" y="252"/>
                    <a:pt x="708" y="252"/>
                    <a:pt x="709" y="253"/>
                  </a:cubicBezTo>
                  <a:close/>
                  <a:moveTo>
                    <a:pt x="693" y="280"/>
                  </a:moveTo>
                  <a:cubicBezTo>
                    <a:pt x="695" y="268"/>
                    <a:pt x="699" y="262"/>
                    <a:pt x="705" y="261"/>
                  </a:cubicBezTo>
                  <a:cubicBezTo>
                    <a:pt x="706" y="261"/>
                    <a:pt x="708" y="261"/>
                    <a:pt x="708" y="260"/>
                  </a:cubicBezTo>
                  <a:cubicBezTo>
                    <a:pt x="710" y="258"/>
                    <a:pt x="712" y="259"/>
                    <a:pt x="712" y="262"/>
                  </a:cubicBezTo>
                  <a:cubicBezTo>
                    <a:pt x="712" y="265"/>
                    <a:pt x="713" y="265"/>
                    <a:pt x="715" y="262"/>
                  </a:cubicBezTo>
                  <a:cubicBezTo>
                    <a:pt x="716" y="261"/>
                    <a:pt x="717" y="260"/>
                    <a:pt x="717" y="260"/>
                  </a:cubicBezTo>
                  <a:cubicBezTo>
                    <a:pt x="718" y="261"/>
                    <a:pt x="720" y="270"/>
                    <a:pt x="721" y="278"/>
                  </a:cubicBezTo>
                  <a:cubicBezTo>
                    <a:pt x="721" y="283"/>
                    <a:pt x="721" y="283"/>
                    <a:pt x="721" y="283"/>
                  </a:cubicBezTo>
                  <a:cubicBezTo>
                    <a:pt x="712" y="282"/>
                    <a:pt x="712" y="282"/>
                    <a:pt x="712" y="282"/>
                  </a:cubicBezTo>
                  <a:cubicBezTo>
                    <a:pt x="706" y="282"/>
                    <a:pt x="702" y="282"/>
                    <a:pt x="701" y="282"/>
                  </a:cubicBezTo>
                  <a:cubicBezTo>
                    <a:pt x="701" y="282"/>
                    <a:pt x="702" y="274"/>
                    <a:pt x="704" y="270"/>
                  </a:cubicBezTo>
                  <a:cubicBezTo>
                    <a:pt x="706" y="266"/>
                    <a:pt x="706" y="265"/>
                    <a:pt x="704" y="266"/>
                  </a:cubicBezTo>
                  <a:cubicBezTo>
                    <a:pt x="703" y="267"/>
                    <a:pt x="699" y="275"/>
                    <a:pt x="698" y="280"/>
                  </a:cubicBezTo>
                  <a:cubicBezTo>
                    <a:pt x="697" y="282"/>
                    <a:pt x="697" y="283"/>
                    <a:pt x="695" y="283"/>
                  </a:cubicBezTo>
                  <a:cubicBezTo>
                    <a:pt x="693" y="283"/>
                    <a:pt x="692" y="283"/>
                    <a:pt x="693" y="280"/>
                  </a:cubicBezTo>
                  <a:close/>
                  <a:moveTo>
                    <a:pt x="696" y="324"/>
                  </a:moveTo>
                  <a:cubicBezTo>
                    <a:pt x="699" y="321"/>
                    <a:pt x="699" y="321"/>
                    <a:pt x="700" y="322"/>
                  </a:cubicBezTo>
                  <a:cubicBezTo>
                    <a:pt x="701" y="325"/>
                    <a:pt x="701" y="326"/>
                    <a:pt x="697" y="330"/>
                  </a:cubicBezTo>
                  <a:cubicBezTo>
                    <a:pt x="695" y="332"/>
                    <a:pt x="694" y="334"/>
                    <a:pt x="694" y="334"/>
                  </a:cubicBezTo>
                  <a:cubicBezTo>
                    <a:pt x="694" y="334"/>
                    <a:pt x="694" y="335"/>
                    <a:pt x="693" y="335"/>
                  </a:cubicBezTo>
                  <a:cubicBezTo>
                    <a:pt x="691" y="335"/>
                    <a:pt x="694" y="327"/>
                    <a:pt x="696" y="324"/>
                  </a:cubicBezTo>
                  <a:close/>
                  <a:moveTo>
                    <a:pt x="695" y="323"/>
                  </a:moveTo>
                  <a:cubicBezTo>
                    <a:pt x="695" y="320"/>
                    <a:pt x="695" y="320"/>
                    <a:pt x="695" y="320"/>
                  </a:cubicBezTo>
                  <a:cubicBezTo>
                    <a:pt x="695" y="318"/>
                    <a:pt x="696" y="317"/>
                    <a:pt x="697" y="317"/>
                  </a:cubicBezTo>
                  <a:cubicBezTo>
                    <a:pt x="699" y="316"/>
                    <a:pt x="700" y="317"/>
                    <a:pt x="700" y="317"/>
                  </a:cubicBezTo>
                  <a:cubicBezTo>
                    <a:pt x="700" y="318"/>
                    <a:pt x="698" y="319"/>
                    <a:pt x="697" y="320"/>
                  </a:cubicBezTo>
                  <a:lnTo>
                    <a:pt x="695" y="323"/>
                  </a:lnTo>
                  <a:close/>
                  <a:moveTo>
                    <a:pt x="697" y="289"/>
                  </a:moveTo>
                  <a:cubicBezTo>
                    <a:pt x="694" y="290"/>
                    <a:pt x="692" y="290"/>
                    <a:pt x="692" y="289"/>
                  </a:cubicBezTo>
                  <a:cubicBezTo>
                    <a:pt x="692" y="288"/>
                    <a:pt x="693" y="288"/>
                    <a:pt x="695" y="288"/>
                  </a:cubicBezTo>
                  <a:cubicBezTo>
                    <a:pt x="698" y="288"/>
                    <a:pt x="699" y="288"/>
                    <a:pt x="697" y="289"/>
                  </a:cubicBezTo>
                  <a:close/>
                  <a:moveTo>
                    <a:pt x="692" y="266"/>
                  </a:moveTo>
                  <a:cubicBezTo>
                    <a:pt x="692" y="266"/>
                    <a:pt x="691" y="268"/>
                    <a:pt x="688" y="271"/>
                  </a:cubicBezTo>
                  <a:cubicBezTo>
                    <a:pt x="686" y="274"/>
                    <a:pt x="684" y="275"/>
                    <a:pt x="684" y="275"/>
                  </a:cubicBezTo>
                  <a:cubicBezTo>
                    <a:pt x="684" y="273"/>
                    <a:pt x="691" y="265"/>
                    <a:pt x="692" y="266"/>
                  </a:cubicBezTo>
                  <a:close/>
                  <a:moveTo>
                    <a:pt x="690" y="279"/>
                  </a:moveTo>
                  <a:cubicBezTo>
                    <a:pt x="690" y="281"/>
                    <a:pt x="689" y="282"/>
                    <a:pt x="688" y="283"/>
                  </a:cubicBezTo>
                  <a:cubicBezTo>
                    <a:pt x="687" y="284"/>
                    <a:pt x="687" y="284"/>
                    <a:pt x="687" y="282"/>
                  </a:cubicBezTo>
                  <a:cubicBezTo>
                    <a:pt x="688" y="278"/>
                    <a:pt x="690" y="276"/>
                    <a:pt x="690" y="279"/>
                  </a:cubicBezTo>
                  <a:close/>
                  <a:moveTo>
                    <a:pt x="686" y="291"/>
                  </a:moveTo>
                  <a:cubicBezTo>
                    <a:pt x="688" y="292"/>
                    <a:pt x="689" y="292"/>
                    <a:pt x="689" y="293"/>
                  </a:cubicBezTo>
                  <a:cubicBezTo>
                    <a:pt x="690" y="293"/>
                    <a:pt x="691" y="293"/>
                    <a:pt x="693" y="293"/>
                  </a:cubicBezTo>
                  <a:cubicBezTo>
                    <a:pt x="695" y="292"/>
                    <a:pt x="697" y="292"/>
                    <a:pt x="697" y="293"/>
                  </a:cubicBezTo>
                  <a:cubicBezTo>
                    <a:pt x="697" y="293"/>
                    <a:pt x="697" y="293"/>
                    <a:pt x="697" y="293"/>
                  </a:cubicBezTo>
                  <a:cubicBezTo>
                    <a:pt x="696" y="293"/>
                    <a:pt x="696" y="294"/>
                    <a:pt x="696" y="296"/>
                  </a:cubicBezTo>
                  <a:cubicBezTo>
                    <a:pt x="697" y="297"/>
                    <a:pt x="697" y="298"/>
                    <a:pt x="695" y="297"/>
                  </a:cubicBezTo>
                  <a:cubicBezTo>
                    <a:pt x="694" y="296"/>
                    <a:pt x="694" y="296"/>
                    <a:pt x="693" y="296"/>
                  </a:cubicBezTo>
                  <a:cubicBezTo>
                    <a:pt x="693" y="297"/>
                    <a:pt x="691" y="297"/>
                    <a:pt x="689" y="298"/>
                  </a:cubicBezTo>
                  <a:cubicBezTo>
                    <a:pt x="685" y="298"/>
                    <a:pt x="685" y="298"/>
                    <a:pt x="684" y="296"/>
                  </a:cubicBezTo>
                  <a:cubicBezTo>
                    <a:pt x="682" y="293"/>
                    <a:pt x="683" y="291"/>
                    <a:pt x="686" y="291"/>
                  </a:cubicBezTo>
                  <a:close/>
                  <a:moveTo>
                    <a:pt x="680" y="293"/>
                  </a:moveTo>
                  <a:cubicBezTo>
                    <a:pt x="680" y="290"/>
                    <a:pt x="681" y="290"/>
                    <a:pt x="681" y="295"/>
                  </a:cubicBezTo>
                  <a:cubicBezTo>
                    <a:pt x="682" y="297"/>
                    <a:pt x="682" y="298"/>
                    <a:pt x="681" y="298"/>
                  </a:cubicBezTo>
                  <a:cubicBezTo>
                    <a:pt x="680" y="298"/>
                    <a:pt x="679" y="296"/>
                    <a:pt x="680" y="293"/>
                  </a:cubicBezTo>
                  <a:close/>
                  <a:moveTo>
                    <a:pt x="678" y="292"/>
                  </a:moveTo>
                  <a:cubicBezTo>
                    <a:pt x="678" y="292"/>
                    <a:pt x="678" y="293"/>
                    <a:pt x="677" y="293"/>
                  </a:cubicBezTo>
                  <a:cubicBezTo>
                    <a:pt x="677" y="293"/>
                    <a:pt x="676" y="293"/>
                    <a:pt x="676" y="292"/>
                  </a:cubicBezTo>
                  <a:cubicBezTo>
                    <a:pt x="676" y="291"/>
                    <a:pt x="677" y="291"/>
                    <a:pt x="677" y="291"/>
                  </a:cubicBezTo>
                  <a:cubicBezTo>
                    <a:pt x="678" y="291"/>
                    <a:pt x="678" y="291"/>
                    <a:pt x="678" y="292"/>
                  </a:cubicBezTo>
                  <a:close/>
                  <a:moveTo>
                    <a:pt x="676" y="283"/>
                  </a:moveTo>
                  <a:cubicBezTo>
                    <a:pt x="677" y="283"/>
                    <a:pt x="677" y="284"/>
                    <a:pt x="677" y="284"/>
                  </a:cubicBezTo>
                  <a:cubicBezTo>
                    <a:pt x="677" y="285"/>
                    <a:pt x="677" y="286"/>
                    <a:pt x="676" y="286"/>
                  </a:cubicBezTo>
                  <a:cubicBezTo>
                    <a:pt x="676" y="287"/>
                    <a:pt x="675" y="286"/>
                    <a:pt x="675" y="285"/>
                  </a:cubicBezTo>
                  <a:cubicBezTo>
                    <a:pt x="675" y="284"/>
                    <a:pt x="676" y="283"/>
                    <a:pt x="676" y="283"/>
                  </a:cubicBezTo>
                  <a:close/>
                  <a:moveTo>
                    <a:pt x="672" y="320"/>
                  </a:moveTo>
                  <a:cubicBezTo>
                    <a:pt x="673" y="319"/>
                    <a:pt x="675" y="318"/>
                    <a:pt x="678" y="318"/>
                  </a:cubicBezTo>
                  <a:cubicBezTo>
                    <a:pt x="683" y="317"/>
                    <a:pt x="683" y="317"/>
                    <a:pt x="683" y="317"/>
                  </a:cubicBezTo>
                  <a:cubicBezTo>
                    <a:pt x="683" y="320"/>
                    <a:pt x="683" y="320"/>
                    <a:pt x="683" y="320"/>
                  </a:cubicBezTo>
                  <a:cubicBezTo>
                    <a:pt x="684" y="324"/>
                    <a:pt x="683" y="326"/>
                    <a:pt x="681" y="324"/>
                  </a:cubicBezTo>
                  <a:cubicBezTo>
                    <a:pt x="680" y="324"/>
                    <a:pt x="679" y="324"/>
                    <a:pt x="679" y="324"/>
                  </a:cubicBezTo>
                  <a:cubicBezTo>
                    <a:pt x="677" y="326"/>
                    <a:pt x="667" y="326"/>
                    <a:pt x="666" y="325"/>
                  </a:cubicBezTo>
                  <a:cubicBezTo>
                    <a:pt x="665" y="322"/>
                    <a:pt x="667" y="320"/>
                    <a:pt x="669" y="321"/>
                  </a:cubicBezTo>
                  <a:cubicBezTo>
                    <a:pt x="671" y="321"/>
                    <a:pt x="672" y="321"/>
                    <a:pt x="672" y="320"/>
                  </a:cubicBezTo>
                  <a:close/>
                  <a:moveTo>
                    <a:pt x="682" y="403"/>
                  </a:moveTo>
                  <a:cubicBezTo>
                    <a:pt x="680" y="403"/>
                    <a:pt x="680" y="402"/>
                    <a:pt x="680" y="400"/>
                  </a:cubicBezTo>
                  <a:cubicBezTo>
                    <a:pt x="680" y="398"/>
                    <a:pt x="680" y="397"/>
                    <a:pt x="682" y="397"/>
                  </a:cubicBezTo>
                  <a:cubicBezTo>
                    <a:pt x="683" y="397"/>
                    <a:pt x="684" y="398"/>
                    <a:pt x="684" y="400"/>
                  </a:cubicBezTo>
                  <a:cubicBezTo>
                    <a:pt x="684" y="402"/>
                    <a:pt x="683" y="403"/>
                    <a:pt x="682" y="403"/>
                  </a:cubicBezTo>
                  <a:close/>
                  <a:moveTo>
                    <a:pt x="682" y="412"/>
                  </a:moveTo>
                  <a:cubicBezTo>
                    <a:pt x="680" y="412"/>
                    <a:pt x="680" y="411"/>
                    <a:pt x="680" y="409"/>
                  </a:cubicBezTo>
                  <a:cubicBezTo>
                    <a:pt x="680" y="406"/>
                    <a:pt x="680" y="406"/>
                    <a:pt x="682" y="406"/>
                  </a:cubicBezTo>
                  <a:cubicBezTo>
                    <a:pt x="683" y="406"/>
                    <a:pt x="683" y="407"/>
                    <a:pt x="684" y="409"/>
                  </a:cubicBezTo>
                  <a:cubicBezTo>
                    <a:pt x="684" y="411"/>
                    <a:pt x="684" y="412"/>
                    <a:pt x="682" y="412"/>
                  </a:cubicBezTo>
                  <a:close/>
                  <a:moveTo>
                    <a:pt x="681" y="339"/>
                  </a:moveTo>
                  <a:cubicBezTo>
                    <a:pt x="682" y="339"/>
                    <a:pt x="682" y="340"/>
                    <a:pt x="683" y="342"/>
                  </a:cubicBezTo>
                  <a:cubicBezTo>
                    <a:pt x="683" y="343"/>
                    <a:pt x="683" y="346"/>
                    <a:pt x="683" y="347"/>
                  </a:cubicBezTo>
                  <a:cubicBezTo>
                    <a:pt x="683" y="349"/>
                    <a:pt x="683" y="350"/>
                    <a:pt x="683" y="351"/>
                  </a:cubicBezTo>
                  <a:cubicBezTo>
                    <a:pt x="682" y="352"/>
                    <a:pt x="681" y="352"/>
                    <a:pt x="680" y="351"/>
                  </a:cubicBezTo>
                  <a:cubicBezTo>
                    <a:pt x="680" y="351"/>
                    <a:pt x="680" y="348"/>
                    <a:pt x="680" y="345"/>
                  </a:cubicBezTo>
                  <a:cubicBezTo>
                    <a:pt x="680" y="340"/>
                    <a:pt x="680" y="339"/>
                    <a:pt x="681" y="339"/>
                  </a:cubicBezTo>
                  <a:close/>
                  <a:moveTo>
                    <a:pt x="682" y="329"/>
                  </a:moveTo>
                  <a:cubicBezTo>
                    <a:pt x="682" y="329"/>
                    <a:pt x="683" y="330"/>
                    <a:pt x="683" y="332"/>
                  </a:cubicBezTo>
                  <a:cubicBezTo>
                    <a:pt x="683" y="335"/>
                    <a:pt x="681" y="337"/>
                    <a:pt x="680" y="335"/>
                  </a:cubicBezTo>
                  <a:cubicBezTo>
                    <a:pt x="680" y="333"/>
                    <a:pt x="681" y="329"/>
                    <a:pt x="682" y="329"/>
                  </a:cubicBezTo>
                  <a:close/>
                  <a:moveTo>
                    <a:pt x="683" y="358"/>
                  </a:moveTo>
                  <a:cubicBezTo>
                    <a:pt x="683" y="358"/>
                    <a:pt x="684" y="361"/>
                    <a:pt x="684" y="364"/>
                  </a:cubicBezTo>
                  <a:cubicBezTo>
                    <a:pt x="684" y="368"/>
                    <a:pt x="683" y="370"/>
                    <a:pt x="682" y="371"/>
                  </a:cubicBezTo>
                  <a:cubicBezTo>
                    <a:pt x="680" y="373"/>
                    <a:pt x="680" y="371"/>
                    <a:pt x="680" y="365"/>
                  </a:cubicBezTo>
                  <a:cubicBezTo>
                    <a:pt x="680" y="359"/>
                    <a:pt x="680" y="358"/>
                    <a:pt x="683" y="358"/>
                  </a:cubicBezTo>
                  <a:close/>
                  <a:moveTo>
                    <a:pt x="681" y="376"/>
                  </a:moveTo>
                  <a:cubicBezTo>
                    <a:pt x="681" y="376"/>
                    <a:pt x="681" y="375"/>
                    <a:pt x="682" y="375"/>
                  </a:cubicBezTo>
                  <a:cubicBezTo>
                    <a:pt x="683" y="375"/>
                    <a:pt x="684" y="375"/>
                    <a:pt x="684" y="376"/>
                  </a:cubicBezTo>
                  <a:cubicBezTo>
                    <a:pt x="684" y="377"/>
                    <a:pt x="682" y="377"/>
                    <a:pt x="681" y="376"/>
                  </a:cubicBezTo>
                  <a:close/>
                  <a:moveTo>
                    <a:pt x="683" y="389"/>
                  </a:moveTo>
                  <a:cubicBezTo>
                    <a:pt x="683" y="393"/>
                    <a:pt x="683" y="394"/>
                    <a:pt x="681" y="394"/>
                  </a:cubicBezTo>
                  <a:cubicBezTo>
                    <a:pt x="680" y="394"/>
                    <a:pt x="680" y="394"/>
                    <a:pt x="680" y="389"/>
                  </a:cubicBezTo>
                  <a:cubicBezTo>
                    <a:pt x="680" y="386"/>
                    <a:pt x="681" y="384"/>
                    <a:pt x="682" y="384"/>
                  </a:cubicBezTo>
                  <a:cubicBezTo>
                    <a:pt x="683" y="384"/>
                    <a:pt x="683" y="385"/>
                    <a:pt x="683" y="389"/>
                  </a:cubicBezTo>
                  <a:close/>
                  <a:moveTo>
                    <a:pt x="674" y="445"/>
                  </a:moveTo>
                  <a:cubicBezTo>
                    <a:pt x="670" y="446"/>
                    <a:pt x="670" y="446"/>
                    <a:pt x="669" y="443"/>
                  </a:cubicBezTo>
                  <a:cubicBezTo>
                    <a:pt x="668" y="440"/>
                    <a:pt x="669" y="439"/>
                    <a:pt x="673" y="439"/>
                  </a:cubicBezTo>
                  <a:cubicBezTo>
                    <a:pt x="677" y="438"/>
                    <a:pt x="677" y="438"/>
                    <a:pt x="677" y="441"/>
                  </a:cubicBezTo>
                  <a:cubicBezTo>
                    <a:pt x="677" y="444"/>
                    <a:pt x="677" y="444"/>
                    <a:pt x="674" y="445"/>
                  </a:cubicBezTo>
                  <a:close/>
                  <a:moveTo>
                    <a:pt x="677" y="452"/>
                  </a:moveTo>
                  <a:cubicBezTo>
                    <a:pt x="676" y="454"/>
                    <a:pt x="675" y="455"/>
                    <a:pt x="673" y="455"/>
                  </a:cubicBezTo>
                  <a:cubicBezTo>
                    <a:pt x="667" y="457"/>
                    <a:pt x="665" y="456"/>
                    <a:pt x="665" y="453"/>
                  </a:cubicBezTo>
                  <a:cubicBezTo>
                    <a:pt x="664" y="450"/>
                    <a:pt x="666" y="449"/>
                    <a:pt x="669" y="451"/>
                  </a:cubicBezTo>
                  <a:cubicBezTo>
                    <a:pt x="671" y="452"/>
                    <a:pt x="672" y="452"/>
                    <a:pt x="672" y="451"/>
                  </a:cubicBezTo>
                  <a:cubicBezTo>
                    <a:pt x="672" y="449"/>
                    <a:pt x="675" y="448"/>
                    <a:pt x="677" y="449"/>
                  </a:cubicBezTo>
                  <a:cubicBezTo>
                    <a:pt x="677" y="449"/>
                    <a:pt x="677" y="451"/>
                    <a:pt x="677" y="452"/>
                  </a:cubicBezTo>
                  <a:close/>
                  <a:moveTo>
                    <a:pt x="669" y="433"/>
                  </a:moveTo>
                  <a:cubicBezTo>
                    <a:pt x="669" y="431"/>
                    <a:pt x="670" y="430"/>
                    <a:pt x="674" y="430"/>
                  </a:cubicBezTo>
                  <a:cubicBezTo>
                    <a:pt x="677" y="430"/>
                    <a:pt x="677" y="430"/>
                    <a:pt x="677" y="433"/>
                  </a:cubicBezTo>
                  <a:cubicBezTo>
                    <a:pt x="677" y="435"/>
                    <a:pt x="676" y="435"/>
                    <a:pt x="673" y="435"/>
                  </a:cubicBezTo>
                  <a:cubicBezTo>
                    <a:pt x="669" y="436"/>
                    <a:pt x="669" y="436"/>
                    <a:pt x="669" y="433"/>
                  </a:cubicBezTo>
                  <a:close/>
                  <a:moveTo>
                    <a:pt x="677" y="426"/>
                  </a:moveTo>
                  <a:cubicBezTo>
                    <a:pt x="677" y="426"/>
                    <a:pt x="675" y="426"/>
                    <a:pt x="672" y="427"/>
                  </a:cubicBezTo>
                  <a:cubicBezTo>
                    <a:pt x="668" y="427"/>
                    <a:pt x="668" y="427"/>
                    <a:pt x="668" y="427"/>
                  </a:cubicBezTo>
                  <a:cubicBezTo>
                    <a:pt x="668" y="422"/>
                    <a:pt x="668" y="422"/>
                    <a:pt x="668" y="422"/>
                  </a:cubicBezTo>
                  <a:cubicBezTo>
                    <a:pt x="668" y="418"/>
                    <a:pt x="668" y="417"/>
                    <a:pt x="670" y="416"/>
                  </a:cubicBezTo>
                  <a:cubicBezTo>
                    <a:pt x="672" y="416"/>
                    <a:pt x="674" y="416"/>
                    <a:pt x="675" y="416"/>
                  </a:cubicBezTo>
                  <a:cubicBezTo>
                    <a:pt x="677" y="416"/>
                    <a:pt x="678" y="416"/>
                    <a:pt x="677" y="421"/>
                  </a:cubicBezTo>
                  <a:cubicBezTo>
                    <a:pt x="677" y="423"/>
                    <a:pt x="677" y="425"/>
                    <a:pt x="677" y="426"/>
                  </a:cubicBezTo>
                  <a:close/>
                  <a:moveTo>
                    <a:pt x="677" y="411"/>
                  </a:moveTo>
                  <a:cubicBezTo>
                    <a:pt x="676" y="412"/>
                    <a:pt x="674" y="413"/>
                    <a:pt x="672" y="413"/>
                  </a:cubicBezTo>
                  <a:cubicBezTo>
                    <a:pt x="668" y="414"/>
                    <a:pt x="668" y="414"/>
                    <a:pt x="667" y="411"/>
                  </a:cubicBezTo>
                  <a:cubicBezTo>
                    <a:pt x="667" y="409"/>
                    <a:pt x="668" y="408"/>
                    <a:pt x="670" y="407"/>
                  </a:cubicBezTo>
                  <a:cubicBezTo>
                    <a:pt x="676" y="406"/>
                    <a:pt x="678" y="407"/>
                    <a:pt x="678" y="409"/>
                  </a:cubicBezTo>
                  <a:cubicBezTo>
                    <a:pt x="678" y="410"/>
                    <a:pt x="678" y="411"/>
                    <a:pt x="677" y="411"/>
                  </a:cubicBezTo>
                  <a:close/>
                  <a:moveTo>
                    <a:pt x="674" y="398"/>
                  </a:moveTo>
                  <a:cubicBezTo>
                    <a:pt x="678" y="397"/>
                    <a:pt x="678" y="397"/>
                    <a:pt x="678" y="397"/>
                  </a:cubicBezTo>
                  <a:cubicBezTo>
                    <a:pt x="678" y="400"/>
                    <a:pt x="678" y="400"/>
                    <a:pt x="678" y="400"/>
                  </a:cubicBezTo>
                  <a:cubicBezTo>
                    <a:pt x="678" y="402"/>
                    <a:pt x="678" y="403"/>
                    <a:pt x="676" y="403"/>
                  </a:cubicBezTo>
                  <a:cubicBezTo>
                    <a:pt x="668" y="405"/>
                    <a:pt x="667" y="405"/>
                    <a:pt x="667" y="402"/>
                  </a:cubicBezTo>
                  <a:cubicBezTo>
                    <a:pt x="667" y="399"/>
                    <a:pt x="668" y="398"/>
                    <a:pt x="674" y="398"/>
                  </a:cubicBezTo>
                  <a:close/>
                  <a:moveTo>
                    <a:pt x="667" y="395"/>
                  </a:moveTo>
                  <a:cubicBezTo>
                    <a:pt x="667" y="391"/>
                    <a:pt x="667" y="391"/>
                    <a:pt x="667" y="391"/>
                  </a:cubicBezTo>
                  <a:cubicBezTo>
                    <a:pt x="667" y="387"/>
                    <a:pt x="668" y="387"/>
                    <a:pt x="670" y="386"/>
                  </a:cubicBezTo>
                  <a:cubicBezTo>
                    <a:pt x="671" y="385"/>
                    <a:pt x="674" y="385"/>
                    <a:pt x="675" y="385"/>
                  </a:cubicBezTo>
                  <a:cubicBezTo>
                    <a:pt x="678" y="385"/>
                    <a:pt x="678" y="385"/>
                    <a:pt x="678" y="389"/>
                  </a:cubicBezTo>
                  <a:cubicBezTo>
                    <a:pt x="677" y="394"/>
                    <a:pt x="677" y="394"/>
                    <a:pt x="677" y="394"/>
                  </a:cubicBezTo>
                  <a:cubicBezTo>
                    <a:pt x="672" y="394"/>
                    <a:pt x="672" y="394"/>
                    <a:pt x="672" y="394"/>
                  </a:cubicBezTo>
                  <a:lnTo>
                    <a:pt x="667" y="395"/>
                  </a:lnTo>
                  <a:close/>
                  <a:moveTo>
                    <a:pt x="674" y="381"/>
                  </a:moveTo>
                  <a:cubicBezTo>
                    <a:pt x="667" y="383"/>
                    <a:pt x="667" y="383"/>
                    <a:pt x="667" y="381"/>
                  </a:cubicBezTo>
                  <a:cubicBezTo>
                    <a:pt x="667" y="380"/>
                    <a:pt x="667" y="374"/>
                    <a:pt x="667" y="369"/>
                  </a:cubicBezTo>
                  <a:cubicBezTo>
                    <a:pt x="666" y="359"/>
                    <a:pt x="666" y="359"/>
                    <a:pt x="672" y="359"/>
                  </a:cubicBezTo>
                  <a:cubicBezTo>
                    <a:pt x="678" y="359"/>
                    <a:pt x="678" y="358"/>
                    <a:pt x="678" y="366"/>
                  </a:cubicBezTo>
                  <a:cubicBezTo>
                    <a:pt x="678" y="372"/>
                    <a:pt x="678" y="372"/>
                    <a:pt x="678" y="372"/>
                  </a:cubicBezTo>
                  <a:cubicBezTo>
                    <a:pt x="674" y="372"/>
                    <a:pt x="674" y="372"/>
                    <a:pt x="674" y="372"/>
                  </a:cubicBezTo>
                  <a:cubicBezTo>
                    <a:pt x="671" y="373"/>
                    <a:pt x="671" y="373"/>
                    <a:pt x="670" y="376"/>
                  </a:cubicBezTo>
                  <a:cubicBezTo>
                    <a:pt x="670" y="380"/>
                    <a:pt x="670" y="380"/>
                    <a:pt x="670" y="380"/>
                  </a:cubicBezTo>
                  <a:cubicBezTo>
                    <a:pt x="674" y="380"/>
                    <a:pt x="674" y="380"/>
                    <a:pt x="674" y="380"/>
                  </a:cubicBezTo>
                  <a:cubicBezTo>
                    <a:pt x="678" y="380"/>
                    <a:pt x="678" y="380"/>
                    <a:pt x="678" y="380"/>
                  </a:cubicBezTo>
                  <a:lnTo>
                    <a:pt x="674" y="381"/>
                  </a:lnTo>
                  <a:close/>
                  <a:moveTo>
                    <a:pt x="674" y="340"/>
                  </a:moveTo>
                  <a:cubicBezTo>
                    <a:pt x="672" y="339"/>
                    <a:pt x="673" y="338"/>
                    <a:pt x="676" y="338"/>
                  </a:cubicBezTo>
                  <a:cubicBezTo>
                    <a:pt x="677" y="338"/>
                    <a:pt x="677" y="339"/>
                    <a:pt x="677" y="344"/>
                  </a:cubicBezTo>
                  <a:cubicBezTo>
                    <a:pt x="677" y="351"/>
                    <a:pt x="677" y="351"/>
                    <a:pt x="674" y="351"/>
                  </a:cubicBezTo>
                  <a:cubicBezTo>
                    <a:pt x="667" y="353"/>
                    <a:pt x="667" y="353"/>
                    <a:pt x="667" y="344"/>
                  </a:cubicBezTo>
                  <a:cubicBezTo>
                    <a:pt x="667" y="338"/>
                    <a:pt x="667" y="338"/>
                    <a:pt x="669" y="339"/>
                  </a:cubicBezTo>
                  <a:cubicBezTo>
                    <a:pt x="670" y="339"/>
                    <a:pt x="672" y="340"/>
                    <a:pt x="673" y="340"/>
                  </a:cubicBezTo>
                  <a:cubicBezTo>
                    <a:pt x="674" y="341"/>
                    <a:pt x="675" y="342"/>
                    <a:pt x="675" y="341"/>
                  </a:cubicBezTo>
                  <a:cubicBezTo>
                    <a:pt x="676" y="341"/>
                    <a:pt x="675" y="340"/>
                    <a:pt x="674" y="340"/>
                  </a:cubicBezTo>
                  <a:close/>
                  <a:moveTo>
                    <a:pt x="678" y="332"/>
                  </a:moveTo>
                  <a:cubicBezTo>
                    <a:pt x="677" y="335"/>
                    <a:pt x="676" y="335"/>
                    <a:pt x="670" y="334"/>
                  </a:cubicBezTo>
                  <a:cubicBezTo>
                    <a:pt x="668" y="334"/>
                    <a:pt x="667" y="333"/>
                    <a:pt x="667" y="332"/>
                  </a:cubicBezTo>
                  <a:cubicBezTo>
                    <a:pt x="667" y="329"/>
                    <a:pt x="670" y="328"/>
                    <a:pt x="676" y="328"/>
                  </a:cubicBezTo>
                  <a:cubicBezTo>
                    <a:pt x="679" y="328"/>
                    <a:pt x="679" y="329"/>
                    <a:pt x="678" y="332"/>
                  </a:cubicBezTo>
                  <a:close/>
                  <a:moveTo>
                    <a:pt x="664" y="395"/>
                  </a:moveTo>
                  <a:cubicBezTo>
                    <a:pt x="664" y="395"/>
                    <a:pt x="664" y="394"/>
                    <a:pt x="664" y="393"/>
                  </a:cubicBezTo>
                  <a:cubicBezTo>
                    <a:pt x="664" y="392"/>
                    <a:pt x="664" y="391"/>
                    <a:pt x="664" y="391"/>
                  </a:cubicBezTo>
                  <a:cubicBezTo>
                    <a:pt x="665" y="391"/>
                    <a:pt x="665" y="392"/>
                    <a:pt x="665" y="393"/>
                  </a:cubicBezTo>
                  <a:cubicBezTo>
                    <a:pt x="665" y="394"/>
                    <a:pt x="665" y="395"/>
                    <a:pt x="664" y="395"/>
                  </a:cubicBezTo>
                  <a:close/>
                  <a:moveTo>
                    <a:pt x="666" y="402"/>
                  </a:moveTo>
                  <a:cubicBezTo>
                    <a:pt x="666" y="403"/>
                    <a:pt x="665" y="404"/>
                    <a:pt x="665" y="405"/>
                  </a:cubicBezTo>
                  <a:cubicBezTo>
                    <a:pt x="664" y="405"/>
                    <a:pt x="664" y="404"/>
                    <a:pt x="664" y="403"/>
                  </a:cubicBezTo>
                  <a:cubicBezTo>
                    <a:pt x="664" y="401"/>
                    <a:pt x="664" y="400"/>
                    <a:pt x="665" y="400"/>
                  </a:cubicBezTo>
                  <a:cubicBezTo>
                    <a:pt x="665" y="400"/>
                    <a:pt x="666" y="401"/>
                    <a:pt x="666" y="402"/>
                  </a:cubicBezTo>
                  <a:close/>
                  <a:moveTo>
                    <a:pt x="665" y="410"/>
                  </a:moveTo>
                  <a:cubicBezTo>
                    <a:pt x="665" y="410"/>
                    <a:pt x="666" y="411"/>
                    <a:pt x="666" y="412"/>
                  </a:cubicBezTo>
                  <a:cubicBezTo>
                    <a:pt x="666" y="415"/>
                    <a:pt x="664" y="415"/>
                    <a:pt x="663" y="414"/>
                  </a:cubicBezTo>
                  <a:cubicBezTo>
                    <a:pt x="663" y="413"/>
                    <a:pt x="664" y="410"/>
                    <a:pt x="665" y="410"/>
                  </a:cubicBezTo>
                  <a:close/>
                  <a:moveTo>
                    <a:pt x="666" y="434"/>
                  </a:moveTo>
                  <a:cubicBezTo>
                    <a:pt x="666" y="435"/>
                    <a:pt x="665" y="436"/>
                    <a:pt x="664" y="437"/>
                  </a:cubicBezTo>
                  <a:cubicBezTo>
                    <a:pt x="663" y="437"/>
                    <a:pt x="663" y="436"/>
                    <a:pt x="663" y="435"/>
                  </a:cubicBezTo>
                  <a:cubicBezTo>
                    <a:pt x="663" y="432"/>
                    <a:pt x="666" y="432"/>
                    <a:pt x="666" y="434"/>
                  </a:cubicBezTo>
                  <a:close/>
                  <a:moveTo>
                    <a:pt x="668" y="298"/>
                  </a:moveTo>
                  <a:cubicBezTo>
                    <a:pt x="670" y="300"/>
                    <a:pt x="670" y="300"/>
                    <a:pt x="668" y="301"/>
                  </a:cubicBezTo>
                  <a:cubicBezTo>
                    <a:pt x="667" y="303"/>
                    <a:pt x="667" y="304"/>
                    <a:pt x="668" y="304"/>
                  </a:cubicBezTo>
                  <a:cubicBezTo>
                    <a:pt x="668" y="305"/>
                    <a:pt x="669" y="306"/>
                    <a:pt x="669" y="308"/>
                  </a:cubicBezTo>
                  <a:cubicBezTo>
                    <a:pt x="669" y="309"/>
                    <a:pt x="668" y="310"/>
                    <a:pt x="666" y="310"/>
                  </a:cubicBezTo>
                  <a:cubicBezTo>
                    <a:pt x="663" y="311"/>
                    <a:pt x="663" y="311"/>
                    <a:pt x="663" y="311"/>
                  </a:cubicBezTo>
                  <a:cubicBezTo>
                    <a:pt x="663" y="305"/>
                    <a:pt x="663" y="305"/>
                    <a:pt x="663" y="305"/>
                  </a:cubicBezTo>
                  <a:cubicBezTo>
                    <a:pt x="663" y="297"/>
                    <a:pt x="664" y="295"/>
                    <a:pt x="668" y="298"/>
                  </a:cubicBezTo>
                  <a:close/>
                  <a:moveTo>
                    <a:pt x="663" y="424"/>
                  </a:moveTo>
                  <a:cubicBezTo>
                    <a:pt x="663" y="420"/>
                    <a:pt x="664" y="418"/>
                    <a:pt x="664" y="418"/>
                  </a:cubicBezTo>
                  <a:cubicBezTo>
                    <a:pt x="665" y="417"/>
                    <a:pt x="666" y="419"/>
                    <a:pt x="665" y="423"/>
                  </a:cubicBezTo>
                  <a:cubicBezTo>
                    <a:pt x="665" y="426"/>
                    <a:pt x="665" y="429"/>
                    <a:pt x="664" y="429"/>
                  </a:cubicBezTo>
                  <a:cubicBezTo>
                    <a:pt x="663" y="429"/>
                    <a:pt x="663" y="428"/>
                    <a:pt x="663" y="424"/>
                  </a:cubicBezTo>
                  <a:close/>
                  <a:moveTo>
                    <a:pt x="664" y="440"/>
                  </a:moveTo>
                  <a:cubicBezTo>
                    <a:pt x="667" y="439"/>
                    <a:pt x="668" y="441"/>
                    <a:pt x="668" y="444"/>
                  </a:cubicBezTo>
                  <a:cubicBezTo>
                    <a:pt x="667" y="445"/>
                    <a:pt x="666" y="446"/>
                    <a:pt x="665" y="446"/>
                  </a:cubicBezTo>
                  <a:cubicBezTo>
                    <a:pt x="663" y="446"/>
                    <a:pt x="663" y="446"/>
                    <a:pt x="663" y="444"/>
                  </a:cubicBezTo>
                  <a:cubicBezTo>
                    <a:pt x="663" y="442"/>
                    <a:pt x="663" y="441"/>
                    <a:pt x="664" y="440"/>
                  </a:cubicBezTo>
                  <a:close/>
                  <a:moveTo>
                    <a:pt x="663" y="464"/>
                  </a:moveTo>
                  <a:cubicBezTo>
                    <a:pt x="664" y="466"/>
                    <a:pt x="667" y="466"/>
                    <a:pt x="667" y="464"/>
                  </a:cubicBezTo>
                  <a:cubicBezTo>
                    <a:pt x="667" y="463"/>
                    <a:pt x="666" y="462"/>
                    <a:pt x="665" y="462"/>
                  </a:cubicBezTo>
                  <a:cubicBezTo>
                    <a:pt x="663" y="461"/>
                    <a:pt x="665" y="460"/>
                    <a:pt x="671" y="459"/>
                  </a:cubicBezTo>
                  <a:cubicBezTo>
                    <a:pt x="676" y="459"/>
                    <a:pt x="676" y="459"/>
                    <a:pt x="676" y="459"/>
                  </a:cubicBezTo>
                  <a:cubicBezTo>
                    <a:pt x="676" y="462"/>
                    <a:pt x="676" y="462"/>
                    <a:pt x="676" y="462"/>
                  </a:cubicBezTo>
                  <a:cubicBezTo>
                    <a:pt x="676" y="466"/>
                    <a:pt x="675" y="467"/>
                    <a:pt x="669" y="468"/>
                  </a:cubicBezTo>
                  <a:cubicBezTo>
                    <a:pt x="667" y="468"/>
                    <a:pt x="664" y="469"/>
                    <a:pt x="662" y="469"/>
                  </a:cubicBezTo>
                  <a:cubicBezTo>
                    <a:pt x="660" y="470"/>
                    <a:pt x="660" y="470"/>
                    <a:pt x="660" y="466"/>
                  </a:cubicBezTo>
                  <a:cubicBezTo>
                    <a:pt x="660" y="461"/>
                    <a:pt x="661" y="460"/>
                    <a:pt x="663" y="464"/>
                  </a:cubicBezTo>
                  <a:close/>
                  <a:moveTo>
                    <a:pt x="660" y="358"/>
                  </a:moveTo>
                  <a:cubicBezTo>
                    <a:pt x="661" y="364"/>
                    <a:pt x="661" y="373"/>
                    <a:pt x="659" y="371"/>
                  </a:cubicBezTo>
                  <a:cubicBezTo>
                    <a:pt x="659" y="370"/>
                    <a:pt x="658" y="367"/>
                    <a:pt x="657" y="363"/>
                  </a:cubicBezTo>
                  <a:cubicBezTo>
                    <a:pt x="655" y="359"/>
                    <a:pt x="654" y="355"/>
                    <a:pt x="654" y="354"/>
                  </a:cubicBezTo>
                  <a:cubicBezTo>
                    <a:pt x="653" y="353"/>
                    <a:pt x="653" y="352"/>
                    <a:pt x="653" y="351"/>
                  </a:cubicBezTo>
                  <a:cubicBezTo>
                    <a:pt x="653" y="350"/>
                    <a:pt x="652" y="346"/>
                    <a:pt x="651" y="342"/>
                  </a:cubicBezTo>
                  <a:cubicBezTo>
                    <a:pt x="648" y="335"/>
                    <a:pt x="648" y="335"/>
                    <a:pt x="650" y="333"/>
                  </a:cubicBezTo>
                  <a:cubicBezTo>
                    <a:pt x="651" y="333"/>
                    <a:pt x="653" y="332"/>
                    <a:pt x="653" y="332"/>
                  </a:cubicBezTo>
                  <a:cubicBezTo>
                    <a:pt x="654" y="333"/>
                    <a:pt x="658" y="347"/>
                    <a:pt x="660" y="358"/>
                  </a:cubicBezTo>
                  <a:close/>
                  <a:moveTo>
                    <a:pt x="657" y="327"/>
                  </a:moveTo>
                  <a:cubicBezTo>
                    <a:pt x="659" y="324"/>
                    <a:pt x="660" y="325"/>
                    <a:pt x="660" y="330"/>
                  </a:cubicBezTo>
                  <a:cubicBezTo>
                    <a:pt x="661" y="333"/>
                    <a:pt x="661" y="337"/>
                    <a:pt x="660" y="340"/>
                  </a:cubicBezTo>
                  <a:cubicBezTo>
                    <a:pt x="660" y="344"/>
                    <a:pt x="660" y="344"/>
                    <a:pt x="660" y="344"/>
                  </a:cubicBezTo>
                  <a:cubicBezTo>
                    <a:pt x="658" y="336"/>
                    <a:pt x="658" y="336"/>
                    <a:pt x="658" y="336"/>
                  </a:cubicBezTo>
                  <a:cubicBezTo>
                    <a:pt x="657" y="331"/>
                    <a:pt x="656" y="328"/>
                    <a:pt x="657" y="327"/>
                  </a:cubicBezTo>
                  <a:close/>
                  <a:moveTo>
                    <a:pt x="651" y="355"/>
                  </a:moveTo>
                  <a:cubicBezTo>
                    <a:pt x="653" y="359"/>
                    <a:pt x="654" y="364"/>
                    <a:pt x="655" y="365"/>
                  </a:cubicBezTo>
                  <a:cubicBezTo>
                    <a:pt x="655" y="366"/>
                    <a:pt x="656" y="369"/>
                    <a:pt x="657" y="371"/>
                  </a:cubicBezTo>
                  <a:cubicBezTo>
                    <a:pt x="657" y="373"/>
                    <a:pt x="658" y="376"/>
                    <a:pt x="659" y="377"/>
                  </a:cubicBezTo>
                  <a:cubicBezTo>
                    <a:pt x="660" y="378"/>
                    <a:pt x="661" y="382"/>
                    <a:pt x="661" y="386"/>
                  </a:cubicBezTo>
                  <a:cubicBezTo>
                    <a:pt x="661" y="390"/>
                    <a:pt x="660" y="393"/>
                    <a:pt x="660" y="393"/>
                  </a:cubicBezTo>
                  <a:cubicBezTo>
                    <a:pt x="659" y="393"/>
                    <a:pt x="656" y="382"/>
                    <a:pt x="650" y="366"/>
                  </a:cubicBezTo>
                  <a:cubicBezTo>
                    <a:pt x="649" y="362"/>
                    <a:pt x="647" y="351"/>
                    <a:pt x="645" y="343"/>
                  </a:cubicBezTo>
                  <a:cubicBezTo>
                    <a:pt x="645" y="341"/>
                    <a:pt x="645" y="340"/>
                    <a:pt x="646" y="340"/>
                  </a:cubicBezTo>
                  <a:cubicBezTo>
                    <a:pt x="647" y="340"/>
                    <a:pt x="647" y="340"/>
                    <a:pt x="651" y="355"/>
                  </a:cubicBezTo>
                  <a:close/>
                  <a:moveTo>
                    <a:pt x="661" y="289"/>
                  </a:moveTo>
                  <a:cubicBezTo>
                    <a:pt x="660" y="292"/>
                    <a:pt x="660" y="268"/>
                    <a:pt x="661" y="263"/>
                  </a:cubicBezTo>
                  <a:cubicBezTo>
                    <a:pt x="661" y="261"/>
                    <a:pt x="662" y="263"/>
                    <a:pt x="662" y="273"/>
                  </a:cubicBezTo>
                  <a:cubicBezTo>
                    <a:pt x="662" y="280"/>
                    <a:pt x="661" y="288"/>
                    <a:pt x="661" y="289"/>
                  </a:cubicBezTo>
                  <a:close/>
                  <a:moveTo>
                    <a:pt x="661" y="256"/>
                  </a:moveTo>
                  <a:cubicBezTo>
                    <a:pt x="662" y="257"/>
                    <a:pt x="662" y="258"/>
                    <a:pt x="661" y="258"/>
                  </a:cubicBezTo>
                  <a:cubicBezTo>
                    <a:pt x="661" y="259"/>
                    <a:pt x="661" y="259"/>
                    <a:pt x="661" y="258"/>
                  </a:cubicBezTo>
                  <a:cubicBezTo>
                    <a:pt x="661" y="257"/>
                    <a:pt x="661" y="256"/>
                    <a:pt x="661" y="256"/>
                  </a:cubicBezTo>
                  <a:close/>
                  <a:moveTo>
                    <a:pt x="660" y="112"/>
                  </a:moveTo>
                  <a:cubicBezTo>
                    <a:pt x="661" y="112"/>
                    <a:pt x="661" y="115"/>
                    <a:pt x="661" y="123"/>
                  </a:cubicBezTo>
                  <a:cubicBezTo>
                    <a:pt x="660" y="129"/>
                    <a:pt x="660" y="136"/>
                    <a:pt x="659" y="138"/>
                  </a:cubicBezTo>
                  <a:cubicBezTo>
                    <a:pt x="659" y="141"/>
                    <a:pt x="659" y="141"/>
                    <a:pt x="658" y="139"/>
                  </a:cubicBezTo>
                  <a:cubicBezTo>
                    <a:pt x="657" y="136"/>
                    <a:pt x="658" y="112"/>
                    <a:pt x="658" y="111"/>
                  </a:cubicBezTo>
                  <a:cubicBezTo>
                    <a:pt x="659" y="111"/>
                    <a:pt x="659" y="111"/>
                    <a:pt x="660" y="112"/>
                  </a:cubicBezTo>
                  <a:close/>
                  <a:moveTo>
                    <a:pt x="629" y="301"/>
                  </a:moveTo>
                  <a:cubicBezTo>
                    <a:pt x="631" y="301"/>
                    <a:pt x="635" y="300"/>
                    <a:pt x="638" y="300"/>
                  </a:cubicBezTo>
                  <a:cubicBezTo>
                    <a:pt x="643" y="300"/>
                    <a:pt x="644" y="300"/>
                    <a:pt x="645" y="302"/>
                  </a:cubicBezTo>
                  <a:cubicBezTo>
                    <a:pt x="647" y="304"/>
                    <a:pt x="647" y="304"/>
                    <a:pt x="645" y="305"/>
                  </a:cubicBezTo>
                  <a:cubicBezTo>
                    <a:pt x="644" y="306"/>
                    <a:pt x="639" y="307"/>
                    <a:pt x="635" y="308"/>
                  </a:cubicBezTo>
                  <a:cubicBezTo>
                    <a:pt x="625" y="310"/>
                    <a:pt x="625" y="310"/>
                    <a:pt x="624" y="299"/>
                  </a:cubicBezTo>
                  <a:cubicBezTo>
                    <a:pt x="623" y="290"/>
                    <a:pt x="623" y="290"/>
                    <a:pt x="623" y="290"/>
                  </a:cubicBezTo>
                  <a:cubicBezTo>
                    <a:pt x="629" y="289"/>
                    <a:pt x="629" y="289"/>
                    <a:pt x="629" y="289"/>
                  </a:cubicBezTo>
                  <a:cubicBezTo>
                    <a:pt x="632" y="289"/>
                    <a:pt x="638" y="288"/>
                    <a:pt x="641" y="287"/>
                  </a:cubicBezTo>
                  <a:cubicBezTo>
                    <a:pt x="645" y="287"/>
                    <a:pt x="649" y="286"/>
                    <a:pt x="650" y="286"/>
                  </a:cubicBezTo>
                  <a:cubicBezTo>
                    <a:pt x="653" y="285"/>
                    <a:pt x="645" y="285"/>
                    <a:pt x="634" y="286"/>
                  </a:cubicBezTo>
                  <a:cubicBezTo>
                    <a:pt x="628" y="287"/>
                    <a:pt x="624" y="287"/>
                    <a:pt x="624" y="287"/>
                  </a:cubicBezTo>
                  <a:cubicBezTo>
                    <a:pt x="624" y="287"/>
                    <a:pt x="623" y="285"/>
                    <a:pt x="623" y="283"/>
                  </a:cubicBezTo>
                  <a:cubicBezTo>
                    <a:pt x="622" y="279"/>
                    <a:pt x="622" y="279"/>
                    <a:pt x="622" y="279"/>
                  </a:cubicBezTo>
                  <a:cubicBezTo>
                    <a:pt x="627" y="277"/>
                    <a:pt x="627" y="277"/>
                    <a:pt x="627" y="277"/>
                  </a:cubicBezTo>
                  <a:cubicBezTo>
                    <a:pt x="630" y="276"/>
                    <a:pt x="636" y="275"/>
                    <a:pt x="640" y="275"/>
                  </a:cubicBezTo>
                  <a:cubicBezTo>
                    <a:pt x="644" y="274"/>
                    <a:pt x="648" y="273"/>
                    <a:pt x="648" y="272"/>
                  </a:cubicBezTo>
                  <a:cubicBezTo>
                    <a:pt x="649" y="271"/>
                    <a:pt x="646" y="271"/>
                    <a:pt x="634" y="273"/>
                  </a:cubicBezTo>
                  <a:cubicBezTo>
                    <a:pt x="629" y="274"/>
                    <a:pt x="624" y="275"/>
                    <a:pt x="623" y="274"/>
                  </a:cubicBezTo>
                  <a:cubicBezTo>
                    <a:pt x="623" y="274"/>
                    <a:pt x="622" y="272"/>
                    <a:pt x="622" y="269"/>
                  </a:cubicBezTo>
                  <a:cubicBezTo>
                    <a:pt x="622" y="265"/>
                    <a:pt x="622" y="265"/>
                    <a:pt x="622" y="265"/>
                  </a:cubicBezTo>
                  <a:cubicBezTo>
                    <a:pt x="627" y="264"/>
                    <a:pt x="627" y="264"/>
                    <a:pt x="627" y="264"/>
                  </a:cubicBezTo>
                  <a:cubicBezTo>
                    <a:pt x="630" y="263"/>
                    <a:pt x="636" y="262"/>
                    <a:pt x="640" y="261"/>
                  </a:cubicBezTo>
                  <a:cubicBezTo>
                    <a:pt x="648" y="259"/>
                    <a:pt x="652" y="257"/>
                    <a:pt x="646" y="258"/>
                  </a:cubicBezTo>
                  <a:cubicBezTo>
                    <a:pt x="644" y="258"/>
                    <a:pt x="639" y="259"/>
                    <a:pt x="636" y="259"/>
                  </a:cubicBezTo>
                  <a:cubicBezTo>
                    <a:pt x="633" y="260"/>
                    <a:pt x="629" y="260"/>
                    <a:pt x="626" y="261"/>
                  </a:cubicBezTo>
                  <a:cubicBezTo>
                    <a:pt x="622" y="261"/>
                    <a:pt x="622" y="261"/>
                    <a:pt x="622" y="261"/>
                  </a:cubicBezTo>
                  <a:cubicBezTo>
                    <a:pt x="622" y="257"/>
                    <a:pt x="622" y="257"/>
                    <a:pt x="622" y="257"/>
                  </a:cubicBezTo>
                  <a:cubicBezTo>
                    <a:pt x="622" y="254"/>
                    <a:pt x="623" y="253"/>
                    <a:pt x="625" y="252"/>
                  </a:cubicBezTo>
                  <a:cubicBezTo>
                    <a:pt x="628" y="250"/>
                    <a:pt x="641" y="247"/>
                    <a:pt x="647" y="246"/>
                  </a:cubicBezTo>
                  <a:cubicBezTo>
                    <a:pt x="650" y="246"/>
                    <a:pt x="652" y="245"/>
                    <a:pt x="653" y="245"/>
                  </a:cubicBezTo>
                  <a:cubicBezTo>
                    <a:pt x="653" y="245"/>
                    <a:pt x="654" y="246"/>
                    <a:pt x="654" y="248"/>
                  </a:cubicBezTo>
                  <a:cubicBezTo>
                    <a:pt x="654" y="251"/>
                    <a:pt x="655" y="253"/>
                    <a:pt x="655" y="250"/>
                  </a:cubicBezTo>
                  <a:cubicBezTo>
                    <a:pt x="655" y="246"/>
                    <a:pt x="655" y="246"/>
                    <a:pt x="657" y="245"/>
                  </a:cubicBezTo>
                  <a:cubicBezTo>
                    <a:pt x="657" y="244"/>
                    <a:pt x="658" y="244"/>
                    <a:pt x="658" y="244"/>
                  </a:cubicBezTo>
                  <a:cubicBezTo>
                    <a:pt x="659" y="245"/>
                    <a:pt x="657" y="292"/>
                    <a:pt x="657" y="293"/>
                  </a:cubicBezTo>
                  <a:cubicBezTo>
                    <a:pt x="656" y="293"/>
                    <a:pt x="650" y="294"/>
                    <a:pt x="641" y="296"/>
                  </a:cubicBezTo>
                  <a:cubicBezTo>
                    <a:pt x="631" y="298"/>
                    <a:pt x="626" y="300"/>
                    <a:pt x="626" y="300"/>
                  </a:cubicBezTo>
                  <a:cubicBezTo>
                    <a:pt x="625" y="302"/>
                    <a:pt x="626" y="302"/>
                    <a:pt x="629" y="301"/>
                  </a:cubicBezTo>
                  <a:close/>
                  <a:moveTo>
                    <a:pt x="623" y="136"/>
                  </a:moveTo>
                  <a:cubicBezTo>
                    <a:pt x="623" y="136"/>
                    <a:pt x="623" y="136"/>
                    <a:pt x="623" y="136"/>
                  </a:cubicBezTo>
                  <a:cubicBezTo>
                    <a:pt x="623" y="138"/>
                    <a:pt x="623" y="140"/>
                    <a:pt x="623" y="140"/>
                  </a:cubicBezTo>
                  <a:cubicBezTo>
                    <a:pt x="622" y="140"/>
                    <a:pt x="622" y="138"/>
                    <a:pt x="622" y="136"/>
                  </a:cubicBezTo>
                  <a:cubicBezTo>
                    <a:pt x="622" y="130"/>
                    <a:pt x="623" y="130"/>
                    <a:pt x="623" y="136"/>
                  </a:cubicBezTo>
                  <a:close/>
                  <a:moveTo>
                    <a:pt x="622" y="125"/>
                  </a:moveTo>
                  <a:cubicBezTo>
                    <a:pt x="622" y="124"/>
                    <a:pt x="622" y="123"/>
                    <a:pt x="622" y="124"/>
                  </a:cubicBezTo>
                  <a:cubicBezTo>
                    <a:pt x="622" y="124"/>
                    <a:pt x="622" y="125"/>
                    <a:pt x="622" y="126"/>
                  </a:cubicBezTo>
                  <a:cubicBezTo>
                    <a:pt x="622" y="127"/>
                    <a:pt x="622" y="126"/>
                    <a:pt x="622" y="125"/>
                  </a:cubicBezTo>
                  <a:close/>
                  <a:moveTo>
                    <a:pt x="623" y="145"/>
                  </a:moveTo>
                  <a:cubicBezTo>
                    <a:pt x="623" y="144"/>
                    <a:pt x="624" y="145"/>
                    <a:pt x="624" y="146"/>
                  </a:cubicBezTo>
                  <a:cubicBezTo>
                    <a:pt x="624" y="149"/>
                    <a:pt x="623" y="150"/>
                    <a:pt x="622" y="147"/>
                  </a:cubicBezTo>
                  <a:cubicBezTo>
                    <a:pt x="622" y="146"/>
                    <a:pt x="622" y="145"/>
                    <a:pt x="623" y="145"/>
                  </a:cubicBezTo>
                  <a:close/>
                  <a:moveTo>
                    <a:pt x="634" y="180"/>
                  </a:moveTo>
                  <a:cubicBezTo>
                    <a:pt x="626" y="183"/>
                    <a:pt x="624" y="182"/>
                    <a:pt x="625" y="178"/>
                  </a:cubicBezTo>
                  <a:cubicBezTo>
                    <a:pt x="626" y="176"/>
                    <a:pt x="627" y="175"/>
                    <a:pt x="630" y="174"/>
                  </a:cubicBezTo>
                  <a:cubicBezTo>
                    <a:pt x="632" y="173"/>
                    <a:pt x="636" y="172"/>
                    <a:pt x="638" y="171"/>
                  </a:cubicBezTo>
                  <a:cubicBezTo>
                    <a:pt x="640" y="170"/>
                    <a:pt x="643" y="169"/>
                    <a:pt x="645" y="169"/>
                  </a:cubicBezTo>
                  <a:cubicBezTo>
                    <a:pt x="646" y="169"/>
                    <a:pt x="648" y="168"/>
                    <a:pt x="648" y="168"/>
                  </a:cubicBezTo>
                  <a:cubicBezTo>
                    <a:pt x="649" y="166"/>
                    <a:pt x="640" y="167"/>
                    <a:pt x="635" y="169"/>
                  </a:cubicBezTo>
                  <a:cubicBezTo>
                    <a:pt x="633" y="170"/>
                    <a:pt x="630" y="171"/>
                    <a:pt x="629" y="171"/>
                  </a:cubicBezTo>
                  <a:cubicBezTo>
                    <a:pt x="626" y="171"/>
                    <a:pt x="626" y="171"/>
                    <a:pt x="626" y="168"/>
                  </a:cubicBezTo>
                  <a:cubicBezTo>
                    <a:pt x="626" y="164"/>
                    <a:pt x="626" y="164"/>
                    <a:pt x="626" y="164"/>
                  </a:cubicBezTo>
                  <a:cubicBezTo>
                    <a:pt x="633" y="162"/>
                    <a:pt x="633" y="162"/>
                    <a:pt x="633" y="162"/>
                  </a:cubicBezTo>
                  <a:cubicBezTo>
                    <a:pt x="636" y="161"/>
                    <a:pt x="640" y="160"/>
                    <a:pt x="641" y="159"/>
                  </a:cubicBezTo>
                  <a:cubicBezTo>
                    <a:pt x="642" y="159"/>
                    <a:pt x="645" y="158"/>
                    <a:pt x="647" y="158"/>
                  </a:cubicBezTo>
                  <a:cubicBezTo>
                    <a:pt x="650" y="157"/>
                    <a:pt x="652" y="157"/>
                    <a:pt x="652" y="156"/>
                  </a:cubicBezTo>
                  <a:cubicBezTo>
                    <a:pt x="653" y="155"/>
                    <a:pt x="651" y="155"/>
                    <a:pt x="639" y="158"/>
                  </a:cubicBezTo>
                  <a:cubicBezTo>
                    <a:pt x="632" y="159"/>
                    <a:pt x="627" y="160"/>
                    <a:pt x="626" y="160"/>
                  </a:cubicBezTo>
                  <a:cubicBezTo>
                    <a:pt x="626" y="160"/>
                    <a:pt x="626" y="159"/>
                    <a:pt x="626" y="156"/>
                  </a:cubicBezTo>
                  <a:cubicBezTo>
                    <a:pt x="626" y="152"/>
                    <a:pt x="626" y="152"/>
                    <a:pt x="631" y="151"/>
                  </a:cubicBezTo>
                  <a:cubicBezTo>
                    <a:pt x="639" y="148"/>
                    <a:pt x="652" y="146"/>
                    <a:pt x="652" y="147"/>
                  </a:cubicBezTo>
                  <a:cubicBezTo>
                    <a:pt x="653" y="148"/>
                    <a:pt x="656" y="186"/>
                    <a:pt x="655" y="188"/>
                  </a:cubicBezTo>
                  <a:cubicBezTo>
                    <a:pt x="655" y="189"/>
                    <a:pt x="653" y="190"/>
                    <a:pt x="650" y="191"/>
                  </a:cubicBezTo>
                  <a:cubicBezTo>
                    <a:pt x="647" y="191"/>
                    <a:pt x="641" y="192"/>
                    <a:pt x="637" y="193"/>
                  </a:cubicBezTo>
                  <a:cubicBezTo>
                    <a:pt x="632" y="195"/>
                    <a:pt x="628" y="196"/>
                    <a:pt x="627" y="196"/>
                  </a:cubicBezTo>
                  <a:cubicBezTo>
                    <a:pt x="625" y="197"/>
                    <a:pt x="625" y="197"/>
                    <a:pt x="625" y="192"/>
                  </a:cubicBezTo>
                  <a:cubicBezTo>
                    <a:pt x="625" y="190"/>
                    <a:pt x="625" y="187"/>
                    <a:pt x="626" y="187"/>
                  </a:cubicBezTo>
                  <a:cubicBezTo>
                    <a:pt x="628" y="185"/>
                    <a:pt x="645" y="180"/>
                    <a:pt x="650" y="179"/>
                  </a:cubicBezTo>
                  <a:cubicBezTo>
                    <a:pt x="652" y="179"/>
                    <a:pt x="654" y="178"/>
                    <a:pt x="654" y="177"/>
                  </a:cubicBezTo>
                  <a:cubicBezTo>
                    <a:pt x="655" y="176"/>
                    <a:pt x="644" y="178"/>
                    <a:pt x="634" y="180"/>
                  </a:cubicBezTo>
                  <a:close/>
                  <a:moveTo>
                    <a:pt x="648" y="132"/>
                  </a:moveTo>
                  <a:cubicBezTo>
                    <a:pt x="645" y="133"/>
                    <a:pt x="639" y="135"/>
                    <a:pt x="636" y="136"/>
                  </a:cubicBezTo>
                  <a:cubicBezTo>
                    <a:pt x="632" y="137"/>
                    <a:pt x="629" y="138"/>
                    <a:pt x="628" y="138"/>
                  </a:cubicBezTo>
                  <a:cubicBezTo>
                    <a:pt x="627" y="138"/>
                    <a:pt x="626" y="138"/>
                    <a:pt x="626" y="138"/>
                  </a:cubicBezTo>
                  <a:cubicBezTo>
                    <a:pt x="626" y="137"/>
                    <a:pt x="626" y="136"/>
                    <a:pt x="626" y="135"/>
                  </a:cubicBezTo>
                  <a:cubicBezTo>
                    <a:pt x="625" y="130"/>
                    <a:pt x="627" y="128"/>
                    <a:pt x="636" y="126"/>
                  </a:cubicBezTo>
                  <a:cubicBezTo>
                    <a:pt x="640" y="124"/>
                    <a:pt x="646" y="123"/>
                    <a:pt x="649" y="122"/>
                  </a:cubicBezTo>
                  <a:cubicBezTo>
                    <a:pt x="653" y="122"/>
                    <a:pt x="653" y="122"/>
                    <a:pt x="653" y="124"/>
                  </a:cubicBezTo>
                  <a:cubicBezTo>
                    <a:pt x="654" y="130"/>
                    <a:pt x="653" y="131"/>
                    <a:pt x="648" y="132"/>
                  </a:cubicBezTo>
                  <a:close/>
                  <a:moveTo>
                    <a:pt x="653" y="140"/>
                  </a:moveTo>
                  <a:cubicBezTo>
                    <a:pt x="652" y="143"/>
                    <a:pt x="652" y="144"/>
                    <a:pt x="649" y="145"/>
                  </a:cubicBezTo>
                  <a:cubicBezTo>
                    <a:pt x="647" y="145"/>
                    <a:pt x="644" y="145"/>
                    <a:pt x="643" y="145"/>
                  </a:cubicBezTo>
                  <a:cubicBezTo>
                    <a:pt x="642" y="145"/>
                    <a:pt x="639" y="146"/>
                    <a:pt x="635" y="147"/>
                  </a:cubicBezTo>
                  <a:cubicBezTo>
                    <a:pt x="631" y="148"/>
                    <a:pt x="628" y="149"/>
                    <a:pt x="627" y="149"/>
                  </a:cubicBezTo>
                  <a:cubicBezTo>
                    <a:pt x="627" y="149"/>
                    <a:pt x="627" y="147"/>
                    <a:pt x="627" y="146"/>
                  </a:cubicBezTo>
                  <a:cubicBezTo>
                    <a:pt x="626" y="142"/>
                    <a:pt x="627" y="142"/>
                    <a:pt x="631" y="140"/>
                  </a:cubicBezTo>
                  <a:cubicBezTo>
                    <a:pt x="633" y="139"/>
                    <a:pt x="638" y="138"/>
                    <a:pt x="641" y="137"/>
                  </a:cubicBezTo>
                  <a:cubicBezTo>
                    <a:pt x="645" y="136"/>
                    <a:pt x="649" y="135"/>
                    <a:pt x="650" y="134"/>
                  </a:cubicBezTo>
                  <a:cubicBezTo>
                    <a:pt x="652" y="133"/>
                    <a:pt x="653" y="135"/>
                    <a:pt x="653" y="140"/>
                  </a:cubicBezTo>
                  <a:close/>
                  <a:moveTo>
                    <a:pt x="654" y="119"/>
                  </a:moveTo>
                  <a:cubicBezTo>
                    <a:pt x="644" y="121"/>
                    <a:pt x="644" y="121"/>
                    <a:pt x="644" y="121"/>
                  </a:cubicBezTo>
                  <a:cubicBezTo>
                    <a:pt x="639" y="122"/>
                    <a:pt x="633" y="123"/>
                    <a:pt x="631" y="124"/>
                  </a:cubicBezTo>
                  <a:cubicBezTo>
                    <a:pt x="626" y="125"/>
                    <a:pt x="625" y="125"/>
                    <a:pt x="626" y="123"/>
                  </a:cubicBezTo>
                  <a:cubicBezTo>
                    <a:pt x="626" y="120"/>
                    <a:pt x="631" y="118"/>
                    <a:pt x="637" y="117"/>
                  </a:cubicBezTo>
                  <a:cubicBezTo>
                    <a:pt x="639" y="116"/>
                    <a:pt x="642" y="116"/>
                    <a:pt x="643" y="115"/>
                  </a:cubicBezTo>
                  <a:cubicBezTo>
                    <a:pt x="643" y="115"/>
                    <a:pt x="646" y="114"/>
                    <a:pt x="649" y="114"/>
                  </a:cubicBezTo>
                  <a:cubicBezTo>
                    <a:pt x="654" y="113"/>
                    <a:pt x="654" y="113"/>
                    <a:pt x="654" y="113"/>
                  </a:cubicBezTo>
                  <a:lnTo>
                    <a:pt x="654" y="119"/>
                  </a:lnTo>
                  <a:close/>
                  <a:moveTo>
                    <a:pt x="646" y="112"/>
                  </a:moveTo>
                  <a:cubicBezTo>
                    <a:pt x="641" y="113"/>
                    <a:pt x="635" y="114"/>
                    <a:pt x="632" y="115"/>
                  </a:cubicBezTo>
                  <a:cubicBezTo>
                    <a:pt x="629" y="116"/>
                    <a:pt x="626" y="117"/>
                    <a:pt x="626" y="116"/>
                  </a:cubicBezTo>
                  <a:cubicBezTo>
                    <a:pt x="626" y="116"/>
                    <a:pt x="625" y="114"/>
                    <a:pt x="625" y="112"/>
                  </a:cubicBezTo>
                  <a:cubicBezTo>
                    <a:pt x="625" y="108"/>
                    <a:pt x="625" y="108"/>
                    <a:pt x="629" y="107"/>
                  </a:cubicBezTo>
                  <a:cubicBezTo>
                    <a:pt x="635" y="105"/>
                    <a:pt x="651" y="102"/>
                    <a:pt x="652" y="102"/>
                  </a:cubicBezTo>
                  <a:cubicBezTo>
                    <a:pt x="654" y="102"/>
                    <a:pt x="655" y="105"/>
                    <a:pt x="655" y="108"/>
                  </a:cubicBezTo>
                  <a:cubicBezTo>
                    <a:pt x="654" y="111"/>
                    <a:pt x="654" y="111"/>
                    <a:pt x="646" y="112"/>
                  </a:cubicBezTo>
                  <a:close/>
                  <a:moveTo>
                    <a:pt x="635" y="197"/>
                  </a:moveTo>
                  <a:cubicBezTo>
                    <a:pt x="641" y="195"/>
                    <a:pt x="652" y="192"/>
                    <a:pt x="655" y="192"/>
                  </a:cubicBezTo>
                  <a:cubicBezTo>
                    <a:pt x="655" y="192"/>
                    <a:pt x="656" y="194"/>
                    <a:pt x="656" y="196"/>
                  </a:cubicBezTo>
                  <a:cubicBezTo>
                    <a:pt x="656" y="200"/>
                    <a:pt x="657" y="200"/>
                    <a:pt x="642" y="202"/>
                  </a:cubicBezTo>
                  <a:cubicBezTo>
                    <a:pt x="638" y="202"/>
                    <a:pt x="632" y="203"/>
                    <a:pt x="630" y="204"/>
                  </a:cubicBezTo>
                  <a:cubicBezTo>
                    <a:pt x="625" y="206"/>
                    <a:pt x="624" y="206"/>
                    <a:pt x="624" y="204"/>
                  </a:cubicBezTo>
                  <a:cubicBezTo>
                    <a:pt x="624" y="202"/>
                    <a:pt x="627" y="200"/>
                    <a:pt x="635" y="197"/>
                  </a:cubicBezTo>
                  <a:close/>
                  <a:moveTo>
                    <a:pt x="640" y="205"/>
                  </a:moveTo>
                  <a:cubicBezTo>
                    <a:pt x="655" y="201"/>
                    <a:pt x="656" y="201"/>
                    <a:pt x="656" y="204"/>
                  </a:cubicBezTo>
                  <a:cubicBezTo>
                    <a:pt x="656" y="211"/>
                    <a:pt x="655" y="212"/>
                    <a:pt x="645" y="213"/>
                  </a:cubicBezTo>
                  <a:cubicBezTo>
                    <a:pt x="639" y="214"/>
                    <a:pt x="633" y="215"/>
                    <a:pt x="631" y="216"/>
                  </a:cubicBezTo>
                  <a:cubicBezTo>
                    <a:pt x="628" y="216"/>
                    <a:pt x="626" y="217"/>
                    <a:pt x="625" y="218"/>
                  </a:cubicBezTo>
                  <a:cubicBezTo>
                    <a:pt x="623" y="218"/>
                    <a:pt x="623" y="218"/>
                    <a:pt x="623" y="215"/>
                  </a:cubicBezTo>
                  <a:cubicBezTo>
                    <a:pt x="623" y="210"/>
                    <a:pt x="626" y="208"/>
                    <a:pt x="640" y="205"/>
                  </a:cubicBezTo>
                  <a:close/>
                  <a:moveTo>
                    <a:pt x="650" y="233"/>
                  </a:moveTo>
                  <a:cubicBezTo>
                    <a:pt x="647" y="234"/>
                    <a:pt x="625" y="237"/>
                    <a:pt x="624" y="237"/>
                  </a:cubicBezTo>
                  <a:cubicBezTo>
                    <a:pt x="622" y="236"/>
                    <a:pt x="622" y="233"/>
                    <a:pt x="624" y="231"/>
                  </a:cubicBezTo>
                  <a:cubicBezTo>
                    <a:pt x="628" y="228"/>
                    <a:pt x="653" y="222"/>
                    <a:pt x="654" y="224"/>
                  </a:cubicBezTo>
                  <a:cubicBezTo>
                    <a:pt x="655" y="224"/>
                    <a:pt x="654" y="228"/>
                    <a:pt x="654" y="233"/>
                  </a:cubicBezTo>
                  <a:cubicBezTo>
                    <a:pt x="654" y="244"/>
                    <a:pt x="654" y="243"/>
                    <a:pt x="644" y="244"/>
                  </a:cubicBezTo>
                  <a:cubicBezTo>
                    <a:pt x="640" y="245"/>
                    <a:pt x="635" y="245"/>
                    <a:pt x="633" y="246"/>
                  </a:cubicBezTo>
                  <a:cubicBezTo>
                    <a:pt x="624" y="249"/>
                    <a:pt x="623" y="249"/>
                    <a:pt x="623" y="247"/>
                  </a:cubicBezTo>
                  <a:cubicBezTo>
                    <a:pt x="623" y="246"/>
                    <a:pt x="623" y="244"/>
                    <a:pt x="623" y="243"/>
                  </a:cubicBezTo>
                  <a:cubicBezTo>
                    <a:pt x="624" y="241"/>
                    <a:pt x="625" y="241"/>
                    <a:pt x="631" y="239"/>
                  </a:cubicBezTo>
                  <a:cubicBezTo>
                    <a:pt x="642" y="238"/>
                    <a:pt x="652" y="235"/>
                    <a:pt x="652" y="233"/>
                  </a:cubicBezTo>
                  <a:cubicBezTo>
                    <a:pt x="652" y="233"/>
                    <a:pt x="651" y="232"/>
                    <a:pt x="650" y="233"/>
                  </a:cubicBezTo>
                  <a:close/>
                  <a:moveTo>
                    <a:pt x="649" y="222"/>
                  </a:moveTo>
                  <a:cubicBezTo>
                    <a:pt x="646" y="222"/>
                    <a:pt x="639" y="224"/>
                    <a:pt x="635" y="225"/>
                  </a:cubicBezTo>
                  <a:cubicBezTo>
                    <a:pt x="630" y="226"/>
                    <a:pt x="626" y="227"/>
                    <a:pt x="625" y="227"/>
                  </a:cubicBezTo>
                  <a:cubicBezTo>
                    <a:pt x="623" y="228"/>
                    <a:pt x="623" y="227"/>
                    <a:pt x="623" y="225"/>
                  </a:cubicBezTo>
                  <a:cubicBezTo>
                    <a:pt x="624" y="221"/>
                    <a:pt x="624" y="221"/>
                    <a:pt x="633" y="218"/>
                  </a:cubicBezTo>
                  <a:cubicBezTo>
                    <a:pt x="638" y="217"/>
                    <a:pt x="645" y="215"/>
                    <a:pt x="648" y="215"/>
                  </a:cubicBezTo>
                  <a:cubicBezTo>
                    <a:pt x="655" y="214"/>
                    <a:pt x="655" y="214"/>
                    <a:pt x="655" y="214"/>
                  </a:cubicBezTo>
                  <a:cubicBezTo>
                    <a:pt x="655" y="221"/>
                    <a:pt x="655" y="221"/>
                    <a:pt x="655" y="221"/>
                  </a:cubicBezTo>
                  <a:lnTo>
                    <a:pt x="649" y="222"/>
                  </a:lnTo>
                  <a:close/>
                  <a:moveTo>
                    <a:pt x="657" y="243"/>
                  </a:moveTo>
                  <a:cubicBezTo>
                    <a:pt x="656" y="243"/>
                    <a:pt x="656" y="241"/>
                    <a:pt x="656" y="228"/>
                  </a:cubicBezTo>
                  <a:cubicBezTo>
                    <a:pt x="657" y="208"/>
                    <a:pt x="659" y="207"/>
                    <a:pt x="658" y="227"/>
                  </a:cubicBezTo>
                  <a:cubicBezTo>
                    <a:pt x="658" y="239"/>
                    <a:pt x="658" y="242"/>
                    <a:pt x="657" y="243"/>
                  </a:cubicBezTo>
                  <a:close/>
                  <a:moveTo>
                    <a:pt x="658" y="211"/>
                  </a:moveTo>
                  <a:cubicBezTo>
                    <a:pt x="657" y="211"/>
                    <a:pt x="657" y="192"/>
                    <a:pt x="658" y="191"/>
                  </a:cubicBezTo>
                  <a:cubicBezTo>
                    <a:pt x="658" y="191"/>
                    <a:pt x="659" y="195"/>
                    <a:pt x="659" y="201"/>
                  </a:cubicBezTo>
                  <a:cubicBezTo>
                    <a:pt x="659" y="207"/>
                    <a:pt x="658" y="211"/>
                    <a:pt x="658" y="211"/>
                  </a:cubicBezTo>
                  <a:close/>
                  <a:moveTo>
                    <a:pt x="658" y="183"/>
                  </a:moveTo>
                  <a:cubicBezTo>
                    <a:pt x="658" y="188"/>
                    <a:pt x="658" y="186"/>
                    <a:pt x="657" y="178"/>
                  </a:cubicBezTo>
                  <a:cubicBezTo>
                    <a:pt x="657" y="172"/>
                    <a:pt x="657" y="164"/>
                    <a:pt x="657" y="161"/>
                  </a:cubicBezTo>
                  <a:cubicBezTo>
                    <a:pt x="657" y="157"/>
                    <a:pt x="657" y="153"/>
                    <a:pt x="657" y="153"/>
                  </a:cubicBezTo>
                  <a:cubicBezTo>
                    <a:pt x="658" y="153"/>
                    <a:pt x="658" y="158"/>
                    <a:pt x="659" y="165"/>
                  </a:cubicBezTo>
                  <a:cubicBezTo>
                    <a:pt x="659" y="172"/>
                    <a:pt x="659" y="180"/>
                    <a:pt x="658" y="183"/>
                  </a:cubicBezTo>
                  <a:close/>
                  <a:moveTo>
                    <a:pt x="652" y="84"/>
                  </a:moveTo>
                  <a:cubicBezTo>
                    <a:pt x="653" y="83"/>
                    <a:pt x="654" y="82"/>
                    <a:pt x="655" y="83"/>
                  </a:cubicBezTo>
                  <a:cubicBezTo>
                    <a:pt x="655" y="83"/>
                    <a:pt x="654" y="84"/>
                    <a:pt x="653" y="84"/>
                  </a:cubicBezTo>
                  <a:cubicBezTo>
                    <a:pt x="651" y="86"/>
                    <a:pt x="651" y="86"/>
                    <a:pt x="652" y="84"/>
                  </a:cubicBezTo>
                  <a:close/>
                  <a:moveTo>
                    <a:pt x="650" y="89"/>
                  </a:moveTo>
                  <a:cubicBezTo>
                    <a:pt x="654" y="87"/>
                    <a:pt x="658" y="86"/>
                    <a:pt x="658" y="86"/>
                  </a:cubicBezTo>
                  <a:cubicBezTo>
                    <a:pt x="658" y="86"/>
                    <a:pt x="657" y="88"/>
                    <a:pt x="656" y="89"/>
                  </a:cubicBezTo>
                  <a:cubicBezTo>
                    <a:pt x="654" y="91"/>
                    <a:pt x="654" y="91"/>
                    <a:pt x="655" y="93"/>
                  </a:cubicBezTo>
                  <a:cubicBezTo>
                    <a:pt x="657" y="96"/>
                    <a:pt x="654" y="99"/>
                    <a:pt x="650" y="100"/>
                  </a:cubicBezTo>
                  <a:cubicBezTo>
                    <a:pt x="648" y="100"/>
                    <a:pt x="643" y="101"/>
                    <a:pt x="638" y="102"/>
                  </a:cubicBezTo>
                  <a:cubicBezTo>
                    <a:pt x="634" y="103"/>
                    <a:pt x="629" y="104"/>
                    <a:pt x="627" y="104"/>
                  </a:cubicBezTo>
                  <a:cubicBezTo>
                    <a:pt x="626" y="105"/>
                    <a:pt x="625" y="105"/>
                    <a:pt x="625" y="104"/>
                  </a:cubicBezTo>
                  <a:cubicBezTo>
                    <a:pt x="625" y="103"/>
                    <a:pt x="626" y="102"/>
                    <a:pt x="632" y="101"/>
                  </a:cubicBezTo>
                  <a:cubicBezTo>
                    <a:pt x="636" y="100"/>
                    <a:pt x="637" y="98"/>
                    <a:pt x="634" y="98"/>
                  </a:cubicBezTo>
                  <a:cubicBezTo>
                    <a:pt x="632" y="98"/>
                    <a:pt x="634" y="96"/>
                    <a:pt x="638" y="95"/>
                  </a:cubicBezTo>
                  <a:cubicBezTo>
                    <a:pt x="641" y="94"/>
                    <a:pt x="646" y="91"/>
                    <a:pt x="650" y="89"/>
                  </a:cubicBezTo>
                  <a:close/>
                  <a:moveTo>
                    <a:pt x="623" y="70"/>
                  </a:moveTo>
                  <a:cubicBezTo>
                    <a:pt x="624" y="69"/>
                    <a:pt x="633" y="69"/>
                    <a:pt x="635" y="71"/>
                  </a:cubicBezTo>
                  <a:cubicBezTo>
                    <a:pt x="636" y="71"/>
                    <a:pt x="636" y="72"/>
                    <a:pt x="636" y="73"/>
                  </a:cubicBezTo>
                  <a:cubicBezTo>
                    <a:pt x="635" y="73"/>
                    <a:pt x="635" y="74"/>
                    <a:pt x="636" y="74"/>
                  </a:cubicBezTo>
                  <a:cubicBezTo>
                    <a:pt x="637" y="76"/>
                    <a:pt x="637" y="79"/>
                    <a:pt x="636" y="80"/>
                  </a:cubicBezTo>
                  <a:cubicBezTo>
                    <a:pt x="635" y="81"/>
                    <a:pt x="635" y="83"/>
                    <a:pt x="635" y="85"/>
                  </a:cubicBezTo>
                  <a:cubicBezTo>
                    <a:pt x="636" y="90"/>
                    <a:pt x="636" y="90"/>
                    <a:pt x="634" y="91"/>
                  </a:cubicBezTo>
                  <a:cubicBezTo>
                    <a:pt x="629" y="92"/>
                    <a:pt x="629" y="92"/>
                    <a:pt x="632" y="86"/>
                  </a:cubicBezTo>
                  <a:cubicBezTo>
                    <a:pt x="633" y="83"/>
                    <a:pt x="634" y="81"/>
                    <a:pt x="633" y="78"/>
                  </a:cubicBezTo>
                  <a:cubicBezTo>
                    <a:pt x="631" y="74"/>
                    <a:pt x="629" y="71"/>
                    <a:pt x="625" y="71"/>
                  </a:cubicBezTo>
                  <a:cubicBezTo>
                    <a:pt x="623" y="71"/>
                    <a:pt x="622" y="71"/>
                    <a:pt x="623" y="70"/>
                  </a:cubicBezTo>
                  <a:close/>
                  <a:moveTo>
                    <a:pt x="620" y="85"/>
                  </a:moveTo>
                  <a:cubicBezTo>
                    <a:pt x="622" y="83"/>
                    <a:pt x="624" y="80"/>
                    <a:pt x="626" y="77"/>
                  </a:cubicBezTo>
                  <a:cubicBezTo>
                    <a:pt x="628" y="74"/>
                    <a:pt x="628" y="74"/>
                    <a:pt x="630" y="75"/>
                  </a:cubicBezTo>
                  <a:cubicBezTo>
                    <a:pt x="633" y="80"/>
                    <a:pt x="630" y="87"/>
                    <a:pt x="624" y="90"/>
                  </a:cubicBezTo>
                  <a:cubicBezTo>
                    <a:pt x="621" y="92"/>
                    <a:pt x="620" y="92"/>
                    <a:pt x="619" y="90"/>
                  </a:cubicBezTo>
                  <a:cubicBezTo>
                    <a:pt x="618" y="89"/>
                    <a:pt x="618" y="88"/>
                    <a:pt x="620" y="85"/>
                  </a:cubicBezTo>
                  <a:close/>
                  <a:moveTo>
                    <a:pt x="618" y="216"/>
                  </a:moveTo>
                  <a:cubicBezTo>
                    <a:pt x="618" y="214"/>
                    <a:pt x="619" y="212"/>
                    <a:pt x="619" y="212"/>
                  </a:cubicBezTo>
                  <a:cubicBezTo>
                    <a:pt x="620" y="212"/>
                    <a:pt x="620" y="213"/>
                    <a:pt x="620" y="214"/>
                  </a:cubicBezTo>
                  <a:cubicBezTo>
                    <a:pt x="620" y="216"/>
                    <a:pt x="620" y="217"/>
                    <a:pt x="619" y="218"/>
                  </a:cubicBezTo>
                  <a:cubicBezTo>
                    <a:pt x="619" y="219"/>
                    <a:pt x="618" y="219"/>
                    <a:pt x="618" y="216"/>
                  </a:cubicBezTo>
                  <a:close/>
                  <a:moveTo>
                    <a:pt x="619" y="228"/>
                  </a:moveTo>
                  <a:cubicBezTo>
                    <a:pt x="619" y="229"/>
                    <a:pt x="619" y="229"/>
                    <a:pt x="619" y="227"/>
                  </a:cubicBezTo>
                  <a:cubicBezTo>
                    <a:pt x="619" y="225"/>
                    <a:pt x="619" y="224"/>
                    <a:pt x="619" y="225"/>
                  </a:cubicBezTo>
                  <a:cubicBezTo>
                    <a:pt x="619" y="226"/>
                    <a:pt x="619" y="227"/>
                    <a:pt x="619" y="228"/>
                  </a:cubicBezTo>
                  <a:close/>
                  <a:moveTo>
                    <a:pt x="619" y="181"/>
                  </a:moveTo>
                  <a:cubicBezTo>
                    <a:pt x="620" y="181"/>
                    <a:pt x="620" y="182"/>
                    <a:pt x="620" y="183"/>
                  </a:cubicBezTo>
                  <a:cubicBezTo>
                    <a:pt x="620" y="184"/>
                    <a:pt x="620" y="186"/>
                    <a:pt x="619" y="186"/>
                  </a:cubicBezTo>
                  <a:cubicBezTo>
                    <a:pt x="619" y="186"/>
                    <a:pt x="618" y="185"/>
                    <a:pt x="618" y="184"/>
                  </a:cubicBezTo>
                  <a:cubicBezTo>
                    <a:pt x="618" y="182"/>
                    <a:pt x="619" y="181"/>
                    <a:pt x="619" y="181"/>
                  </a:cubicBezTo>
                  <a:close/>
                  <a:moveTo>
                    <a:pt x="618" y="172"/>
                  </a:moveTo>
                  <a:cubicBezTo>
                    <a:pt x="618" y="170"/>
                    <a:pt x="618" y="169"/>
                    <a:pt x="619" y="169"/>
                  </a:cubicBezTo>
                  <a:cubicBezTo>
                    <a:pt x="620" y="169"/>
                    <a:pt x="620" y="170"/>
                    <a:pt x="620" y="171"/>
                  </a:cubicBezTo>
                  <a:cubicBezTo>
                    <a:pt x="620" y="173"/>
                    <a:pt x="620" y="174"/>
                    <a:pt x="619" y="174"/>
                  </a:cubicBezTo>
                  <a:cubicBezTo>
                    <a:pt x="618" y="175"/>
                    <a:pt x="618" y="174"/>
                    <a:pt x="618" y="172"/>
                  </a:cubicBezTo>
                  <a:close/>
                  <a:moveTo>
                    <a:pt x="619" y="190"/>
                  </a:moveTo>
                  <a:cubicBezTo>
                    <a:pt x="620" y="190"/>
                    <a:pt x="620" y="194"/>
                    <a:pt x="620" y="199"/>
                  </a:cubicBezTo>
                  <a:cubicBezTo>
                    <a:pt x="620" y="204"/>
                    <a:pt x="620" y="208"/>
                    <a:pt x="619" y="208"/>
                  </a:cubicBezTo>
                  <a:cubicBezTo>
                    <a:pt x="619" y="208"/>
                    <a:pt x="618" y="204"/>
                    <a:pt x="618" y="199"/>
                  </a:cubicBezTo>
                  <a:cubicBezTo>
                    <a:pt x="618" y="194"/>
                    <a:pt x="619" y="190"/>
                    <a:pt x="619" y="190"/>
                  </a:cubicBezTo>
                  <a:close/>
                  <a:moveTo>
                    <a:pt x="619" y="157"/>
                  </a:moveTo>
                  <a:cubicBezTo>
                    <a:pt x="619" y="157"/>
                    <a:pt x="620" y="159"/>
                    <a:pt x="620" y="160"/>
                  </a:cubicBezTo>
                  <a:cubicBezTo>
                    <a:pt x="620" y="162"/>
                    <a:pt x="619" y="164"/>
                    <a:pt x="619" y="164"/>
                  </a:cubicBezTo>
                  <a:cubicBezTo>
                    <a:pt x="618" y="164"/>
                    <a:pt x="618" y="163"/>
                    <a:pt x="618" y="160"/>
                  </a:cubicBezTo>
                  <a:cubicBezTo>
                    <a:pt x="618" y="158"/>
                    <a:pt x="618" y="157"/>
                    <a:pt x="619" y="157"/>
                  </a:cubicBezTo>
                  <a:close/>
                  <a:moveTo>
                    <a:pt x="621" y="312"/>
                  </a:moveTo>
                  <a:cubicBezTo>
                    <a:pt x="621" y="314"/>
                    <a:pt x="622" y="315"/>
                    <a:pt x="624" y="314"/>
                  </a:cubicBezTo>
                  <a:cubicBezTo>
                    <a:pt x="626" y="314"/>
                    <a:pt x="629" y="313"/>
                    <a:pt x="631" y="312"/>
                  </a:cubicBezTo>
                  <a:cubicBezTo>
                    <a:pt x="633" y="311"/>
                    <a:pt x="636" y="310"/>
                    <a:pt x="638" y="310"/>
                  </a:cubicBezTo>
                  <a:cubicBezTo>
                    <a:pt x="641" y="309"/>
                    <a:pt x="641" y="309"/>
                    <a:pt x="641" y="309"/>
                  </a:cubicBezTo>
                  <a:cubicBezTo>
                    <a:pt x="639" y="312"/>
                    <a:pt x="639" y="312"/>
                    <a:pt x="639" y="312"/>
                  </a:cubicBezTo>
                  <a:cubicBezTo>
                    <a:pt x="637" y="313"/>
                    <a:pt x="632" y="316"/>
                    <a:pt x="627" y="318"/>
                  </a:cubicBezTo>
                  <a:cubicBezTo>
                    <a:pt x="623" y="321"/>
                    <a:pt x="619" y="323"/>
                    <a:pt x="618" y="323"/>
                  </a:cubicBezTo>
                  <a:cubicBezTo>
                    <a:pt x="618" y="323"/>
                    <a:pt x="618" y="321"/>
                    <a:pt x="618" y="319"/>
                  </a:cubicBezTo>
                  <a:cubicBezTo>
                    <a:pt x="618" y="317"/>
                    <a:pt x="618" y="315"/>
                    <a:pt x="617" y="315"/>
                  </a:cubicBezTo>
                  <a:cubicBezTo>
                    <a:pt x="616" y="314"/>
                    <a:pt x="616" y="309"/>
                    <a:pt x="617" y="307"/>
                  </a:cubicBezTo>
                  <a:cubicBezTo>
                    <a:pt x="619" y="306"/>
                    <a:pt x="621" y="309"/>
                    <a:pt x="621" y="312"/>
                  </a:cubicBezTo>
                  <a:close/>
                  <a:moveTo>
                    <a:pt x="617" y="301"/>
                  </a:moveTo>
                  <a:cubicBezTo>
                    <a:pt x="616" y="301"/>
                    <a:pt x="616" y="299"/>
                    <a:pt x="616" y="298"/>
                  </a:cubicBezTo>
                  <a:cubicBezTo>
                    <a:pt x="616" y="296"/>
                    <a:pt x="616" y="295"/>
                    <a:pt x="616" y="295"/>
                  </a:cubicBezTo>
                  <a:cubicBezTo>
                    <a:pt x="616" y="295"/>
                    <a:pt x="617" y="296"/>
                    <a:pt x="617" y="298"/>
                  </a:cubicBezTo>
                  <a:cubicBezTo>
                    <a:pt x="617" y="299"/>
                    <a:pt x="617" y="301"/>
                    <a:pt x="617" y="301"/>
                  </a:cubicBezTo>
                  <a:close/>
                  <a:moveTo>
                    <a:pt x="611" y="71"/>
                  </a:moveTo>
                  <a:cubicBezTo>
                    <a:pt x="613" y="70"/>
                    <a:pt x="616" y="70"/>
                    <a:pt x="616" y="71"/>
                  </a:cubicBezTo>
                  <a:cubicBezTo>
                    <a:pt x="616" y="73"/>
                    <a:pt x="613" y="74"/>
                    <a:pt x="611" y="73"/>
                  </a:cubicBezTo>
                  <a:cubicBezTo>
                    <a:pt x="610" y="72"/>
                    <a:pt x="610" y="72"/>
                    <a:pt x="611" y="71"/>
                  </a:cubicBezTo>
                  <a:close/>
                  <a:moveTo>
                    <a:pt x="615" y="108"/>
                  </a:moveTo>
                  <a:cubicBezTo>
                    <a:pt x="615" y="111"/>
                    <a:pt x="614" y="111"/>
                    <a:pt x="613" y="110"/>
                  </a:cubicBezTo>
                  <a:cubicBezTo>
                    <a:pt x="613" y="109"/>
                    <a:pt x="613" y="108"/>
                    <a:pt x="614" y="108"/>
                  </a:cubicBezTo>
                  <a:cubicBezTo>
                    <a:pt x="615" y="107"/>
                    <a:pt x="615" y="107"/>
                    <a:pt x="615" y="108"/>
                  </a:cubicBezTo>
                  <a:close/>
                  <a:moveTo>
                    <a:pt x="613" y="82"/>
                  </a:moveTo>
                  <a:cubicBezTo>
                    <a:pt x="613" y="84"/>
                    <a:pt x="612" y="86"/>
                    <a:pt x="612" y="86"/>
                  </a:cubicBezTo>
                  <a:cubicBezTo>
                    <a:pt x="611" y="86"/>
                    <a:pt x="611" y="84"/>
                    <a:pt x="611" y="82"/>
                  </a:cubicBezTo>
                  <a:cubicBezTo>
                    <a:pt x="611" y="80"/>
                    <a:pt x="611" y="79"/>
                    <a:pt x="612" y="79"/>
                  </a:cubicBezTo>
                  <a:cubicBezTo>
                    <a:pt x="612" y="79"/>
                    <a:pt x="613" y="80"/>
                    <a:pt x="613" y="82"/>
                  </a:cubicBezTo>
                  <a:close/>
                  <a:moveTo>
                    <a:pt x="577" y="75"/>
                  </a:moveTo>
                  <a:cubicBezTo>
                    <a:pt x="578" y="76"/>
                    <a:pt x="577" y="77"/>
                    <a:pt x="575" y="78"/>
                  </a:cubicBezTo>
                  <a:cubicBezTo>
                    <a:pt x="571" y="80"/>
                    <a:pt x="569" y="81"/>
                    <a:pt x="569" y="79"/>
                  </a:cubicBezTo>
                  <a:cubicBezTo>
                    <a:pt x="569" y="78"/>
                    <a:pt x="576" y="75"/>
                    <a:pt x="577" y="75"/>
                  </a:cubicBezTo>
                  <a:close/>
                  <a:moveTo>
                    <a:pt x="567" y="90"/>
                  </a:moveTo>
                  <a:cubicBezTo>
                    <a:pt x="566" y="91"/>
                    <a:pt x="566" y="94"/>
                    <a:pt x="566" y="95"/>
                  </a:cubicBezTo>
                  <a:cubicBezTo>
                    <a:pt x="567" y="97"/>
                    <a:pt x="566" y="97"/>
                    <a:pt x="565" y="97"/>
                  </a:cubicBezTo>
                  <a:cubicBezTo>
                    <a:pt x="563" y="97"/>
                    <a:pt x="559" y="95"/>
                    <a:pt x="559" y="93"/>
                  </a:cubicBezTo>
                  <a:cubicBezTo>
                    <a:pt x="559" y="92"/>
                    <a:pt x="565" y="87"/>
                    <a:pt x="567" y="87"/>
                  </a:cubicBezTo>
                  <a:cubicBezTo>
                    <a:pt x="567" y="87"/>
                    <a:pt x="567" y="88"/>
                    <a:pt x="567" y="90"/>
                  </a:cubicBezTo>
                  <a:close/>
                  <a:moveTo>
                    <a:pt x="565" y="81"/>
                  </a:moveTo>
                  <a:cubicBezTo>
                    <a:pt x="563" y="82"/>
                    <a:pt x="562" y="82"/>
                    <a:pt x="564" y="81"/>
                  </a:cubicBezTo>
                  <a:cubicBezTo>
                    <a:pt x="565" y="80"/>
                    <a:pt x="569" y="78"/>
                    <a:pt x="569" y="79"/>
                  </a:cubicBezTo>
                  <a:cubicBezTo>
                    <a:pt x="569" y="79"/>
                    <a:pt x="567" y="80"/>
                    <a:pt x="565" y="81"/>
                  </a:cubicBezTo>
                  <a:close/>
                  <a:moveTo>
                    <a:pt x="576" y="95"/>
                  </a:moveTo>
                  <a:cubicBezTo>
                    <a:pt x="574" y="95"/>
                    <a:pt x="572" y="95"/>
                    <a:pt x="571" y="95"/>
                  </a:cubicBezTo>
                  <a:cubicBezTo>
                    <a:pt x="569" y="94"/>
                    <a:pt x="569" y="93"/>
                    <a:pt x="570" y="91"/>
                  </a:cubicBezTo>
                  <a:cubicBezTo>
                    <a:pt x="571" y="88"/>
                    <a:pt x="581" y="77"/>
                    <a:pt x="583" y="77"/>
                  </a:cubicBezTo>
                  <a:cubicBezTo>
                    <a:pt x="584" y="77"/>
                    <a:pt x="582" y="79"/>
                    <a:pt x="579" y="82"/>
                  </a:cubicBezTo>
                  <a:cubicBezTo>
                    <a:pt x="574" y="87"/>
                    <a:pt x="573" y="91"/>
                    <a:pt x="577" y="94"/>
                  </a:cubicBezTo>
                  <a:cubicBezTo>
                    <a:pt x="579" y="95"/>
                    <a:pt x="579" y="95"/>
                    <a:pt x="579" y="95"/>
                  </a:cubicBezTo>
                  <a:lnTo>
                    <a:pt x="576" y="95"/>
                  </a:lnTo>
                  <a:close/>
                  <a:moveTo>
                    <a:pt x="577" y="89"/>
                  </a:moveTo>
                  <a:cubicBezTo>
                    <a:pt x="577" y="88"/>
                    <a:pt x="584" y="81"/>
                    <a:pt x="588" y="79"/>
                  </a:cubicBezTo>
                  <a:cubicBezTo>
                    <a:pt x="591" y="77"/>
                    <a:pt x="590" y="79"/>
                    <a:pt x="586" y="83"/>
                  </a:cubicBezTo>
                  <a:cubicBezTo>
                    <a:pt x="584" y="86"/>
                    <a:pt x="582" y="88"/>
                    <a:pt x="581" y="89"/>
                  </a:cubicBezTo>
                  <a:cubicBezTo>
                    <a:pt x="581" y="91"/>
                    <a:pt x="577" y="91"/>
                    <a:pt x="577" y="89"/>
                  </a:cubicBezTo>
                  <a:close/>
                  <a:moveTo>
                    <a:pt x="593" y="93"/>
                  </a:moveTo>
                  <a:cubicBezTo>
                    <a:pt x="592" y="93"/>
                    <a:pt x="589" y="94"/>
                    <a:pt x="586" y="94"/>
                  </a:cubicBezTo>
                  <a:cubicBezTo>
                    <a:pt x="584" y="94"/>
                    <a:pt x="582" y="94"/>
                    <a:pt x="582" y="94"/>
                  </a:cubicBezTo>
                  <a:cubicBezTo>
                    <a:pt x="582" y="93"/>
                    <a:pt x="589" y="84"/>
                    <a:pt x="590" y="83"/>
                  </a:cubicBezTo>
                  <a:cubicBezTo>
                    <a:pt x="591" y="83"/>
                    <a:pt x="592" y="84"/>
                    <a:pt x="592" y="85"/>
                  </a:cubicBezTo>
                  <a:cubicBezTo>
                    <a:pt x="592" y="87"/>
                    <a:pt x="593" y="89"/>
                    <a:pt x="594" y="91"/>
                  </a:cubicBezTo>
                  <a:cubicBezTo>
                    <a:pt x="596" y="93"/>
                    <a:pt x="596" y="93"/>
                    <a:pt x="596" y="93"/>
                  </a:cubicBezTo>
                  <a:lnTo>
                    <a:pt x="593" y="93"/>
                  </a:lnTo>
                  <a:close/>
                  <a:moveTo>
                    <a:pt x="597" y="89"/>
                  </a:moveTo>
                  <a:cubicBezTo>
                    <a:pt x="595" y="87"/>
                    <a:pt x="594" y="84"/>
                    <a:pt x="595" y="84"/>
                  </a:cubicBezTo>
                  <a:cubicBezTo>
                    <a:pt x="595" y="84"/>
                    <a:pt x="597" y="85"/>
                    <a:pt x="598" y="87"/>
                  </a:cubicBezTo>
                  <a:cubicBezTo>
                    <a:pt x="601" y="90"/>
                    <a:pt x="602" y="90"/>
                    <a:pt x="600" y="85"/>
                  </a:cubicBezTo>
                  <a:cubicBezTo>
                    <a:pt x="598" y="81"/>
                    <a:pt x="599" y="77"/>
                    <a:pt x="602" y="80"/>
                  </a:cubicBezTo>
                  <a:cubicBezTo>
                    <a:pt x="603" y="81"/>
                    <a:pt x="603" y="80"/>
                    <a:pt x="604" y="78"/>
                  </a:cubicBezTo>
                  <a:cubicBezTo>
                    <a:pt x="605" y="76"/>
                    <a:pt x="606" y="75"/>
                    <a:pt x="605" y="74"/>
                  </a:cubicBezTo>
                  <a:cubicBezTo>
                    <a:pt x="605" y="73"/>
                    <a:pt x="607" y="73"/>
                    <a:pt x="609" y="74"/>
                  </a:cubicBezTo>
                  <a:cubicBezTo>
                    <a:pt x="610" y="75"/>
                    <a:pt x="609" y="77"/>
                    <a:pt x="608" y="79"/>
                  </a:cubicBezTo>
                  <a:cubicBezTo>
                    <a:pt x="607" y="83"/>
                    <a:pt x="607" y="83"/>
                    <a:pt x="608" y="86"/>
                  </a:cubicBezTo>
                  <a:cubicBezTo>
                    <a:pt x="609" y="88"/>
                    <a:pt x="610" y="90"/>
                    <a:pt x="610" y="90"/>
                  </a:cubicBezTo>
                  <a:cubicBezTo>
                    <a:pt x="609" y="90"/>
                    <a:pt x="607" y="91"/>
                    <a:pt x="604" y="91"/>
                  </a:cubicBezTo>
                  <a:cubicBezTo>
                    <a:pt x="599" y="92"/>
                    <a:pt x="599" y="91"/>
                    <a:pt x="597" y="89"/>
                  </a:cubicBezTo>
                  <a:close/>
                  <a:moveTo>
                    <a:pt x="608" y="99"/>
                  </a:moveTo>
                  <a:cubicBezTo>
                    <a:pt x="605" y="100"/>
                    <a:pt x="603" y="100"/>
                    <a:pt x="603" y="99"/>
                  </a:cubicBezTo>
                  <a:cubicBezTo>
                    <a:pt x="603" y="99"/>
                    <a:pt x="605" y="98"/>
                    <a:pt x="607" y="98"/>
                  </a:cubicBezTo>
                  <a:cubicBezTo>
                    <a:pt x="610" y="98"/>
                    <a:pt x="610" y="98"/>
                    <a:pt x="608" y="99"/>
                  </a:cubicBezTo>
                  <a:close/>
                  <a:moveTo>
                    <a:pt x="612" y="317"/>
                  </a:moveTo>
                  <a:cubicBezTo>
                    <a:pt x="611" y="317"/>
                    <a:pt x="610" y="318"/>
                    <a:pt x="608" y="319"/>
                  </a:cubicBezTo>
                  <a:cubicBezTo>
                    <a:pt x="606" y="320"/>
                    <a:pt x="605" y="320"/>
                    <a:pt x="605" y="319"/>
                  </a:cubicBezTo>
                  <a:cubicBezTo>
                    <a:pt x="604" y="316"/>
                    <a:pt x="605" y="314"/>
                    <a:pt x="609" y="312"/>
                  </a:cubicBezTo>
                  <a:cubicBezTo>
                    <a:pt x="613" y="310"/>
                    <a:pt x="613" y="310"/>
                    <a:pt x="613" y="310"/>
                  </a:cubicBezTo>
                  <a:cubicBezTo>
                    <a:pt x="613" y="313"/>
                    <a:pt x="613" y="313"/>
                    <a:pt x="613" y="313"/>
                  </a:cubicBezTo>
                  <a:cubicBezTo>
                    <a:pt x="613" y="315"/>
                    <a:pt x="613" y="316"/>
                    <a:pt x="612" y="317"/>
                  </a:cubicBezTo>
                  <a:close/>
                  <a:moveTo>
                    <a:pt x="613" y="295"/>
                  </a:moveTo>
                  <a:cubicBezTo>
                    <a:pt x="613" y="306"/>
                    <a:pt x="613" y="307"/>
                    <a:pt x="611" y="309"/>
                  </a:cubicBezTo>
                  <a:cubicBezTo>
                    <a:pt x="610" y="309"/>
                    <a:pt x="608" y="311"/>
                    <a:pt x="606" y="311"/>
                  </a:cubicBezTo>
                  <a:cubicBezTo>
                    <a:pt x="604" y="312"/>
                    <a:pt x="604" y="312"/>
                    <a:pt x="604" y="308"/>
                  </a:cubicBezTo>
                  <a:cubicBezTo>
                    <a:pt x="604" y="306"/>
                    <a:pt x="604" y="304"/>
                    <a:pt x="605" y="304"/>
                  </a:cubicBezTo>
                  <a:cubicBezTo>
                    <a:pt x="606" y="304"/>
                    <a:pt x="607" y="303"/>
                    <a:pt x="607" y="301"/>
                  </a:cubicBezTo>
                  <a:cubicBezTo>
                    <a:pt x="608" y="300"/>
                    <a:pt x="608" y="300"/>
                    <a:pt x="606" y="301"/>
                  </a:cubicBezTo>
                  <a:cubicBezTo>
                    <a:pt x="604" y="302"/>
                    <a:pt x="604" y="302"/>
                    <a:pt x="604" y="297"/>
                  </a:cubicBezTo>
                  <a:cubicBezTo>
                    <a:pt x="603" y="290"/>
                    <a:pt x="604" y="285"/>
                    <a:pt x="606" y="285"/>
                  </a:cubicBezTo>
                  <a:cubicBezTo>
                    <a:pt x="607" y="285"/>
                    <a:pt x="607" y="285"/>
                    <a:pt x="607" y="284"/>
                  </a:cubicBezTo>
                  <a:cubicBezTo>
                    <a:pt x="607" y="284"/>
                    <a:pt x="607" y="283"/>
                    <a:pt x="606" y="284"/>
                  </a:cubicBezTo>
                  <a:cubicBezTo>
                    <a:pt x="605" y="284"/>
                    <a:pt x="604" y="284"/>
                    <a:pt x="604" y="282"/>
                  </a:cubicBezTo>
                  <a:cubicBezTo>
                    <a:pt x="604" y="279"/>
                    <a:pt x="605" y="279"/>
                    <a:pt x="608" y="278"/>
                  </a:cubicBezTo>
                  <a:cubicBezTo>
                    <a:pt x="612" y="277"/>
                    <a:pt x="612" y="277"/>
                    <a:pt x="612" y="278"/>
                  </a:cubicBezTo>
                  <a:cubicBezTo>
                    <a:pt x="611" y="279"/>
                    <a:pt x="611" y="280"/>
                    <a:pt x="612" y="281"/>
                  </a:cubicBezTo>
                  <a:cubicBezTo>
                    <a:pt x="613" y="282"/>
                    <a:pt x="613" y="286"/>
                    <a:pt x="613" y="295"/>
                  </a:cubicBezTo>
                  <a:close/>
                  <a:moveTo>
                    <a:pt x="612" y="275"/>
                  </a:moveTo>
                  <a:cubicBezTo>
                    <a:pt x="611" y="275"/>
                    <a:pt x="609" y="276"/>
                    <a:pt x="607" y="276"/>
                  </a:cubicBezTo>
                  <a:cubicBezTo>
                    <a:pt x="604" y="277"/>
                    <a:pt x="604" y="277"/>
                    <a:pt x="604" y="277"/>
                  </a:cubicBezTo>
                  <a:cubicBezTo>
                    <a:pt x="605" y="261"/>
                    <a:pt x="605" y="261"/>
                    <a:pt x="605" y="261"/>
                  </a:cubicBezTo>
                  <a:cubicBezTo>
                    <a:pt x="606" y="243"/>
                    <a:pt x="606" y="240"/>
                    <a:pt x="605" y="187"/>
                  </a:cubicBezTo>
                  <a:cubicBezTo>
                    <a:pt x="605" y="168"/>
                    <a:pt x="604" y="150"/>
                    <a:pt x="604" y="148"/>
                  </a:cubicBezTo>
                  <a:cubicBezTo>
                    <a:pt x="604" y="146"/>
                    <a:pt x="604" y="140"/>
                    <a:pt x="604" y="136"/>
                  </a:cubicBezTo>
                  <a:cubicBezTo>
                    <a:pt x="604" y="132"/>
                    <a:pt x="604" y="124"/>
                    <a:pt x="605" y="119"/>
                  </a:cubicBezTo>
                  <a:cubicBezTo>
                    <a:pt x="605" y="110"/>
                    <a:pt x="605" y="109"/>
                    <a:pt x="604" y="109"/>
                  </a:cubicBezTo>
                  <a:cubicBezTo>
                    <a:pt x="602" y="109"/>
                    <a:pt x="601" y="107"/>
                    <a:pt x="602" y="104"/>
                  </a:cubicBezTo>
                  <a:cubicBezTo>
                    <a:pt x="603" y="102"/>
                    <a:pt x="604" y="102"/>
                    <a:pt x="606" y="102"/>
                  </a:cubicBezTo>
                  <a:cubicBezTo>
                    <a:pt x="609" y="102"/>
                    <a:pt x="610" y="102"/>
                    <a:pt x="610" y="104"/>
                  </a:cubicBezTo>
                  <a:cubicBezTo>
                    <a:pt x="610" y="105"/>
                    <a:pt x="610" y="118"/>
                    <a:pt x="611" y="132"/>
                  </a:cubicBezTo>
                  <a:cubicBezTo>
                    <a:pt x="613" y="162"/>
                    <a:pt x="612" y="188"/>
                    <a:pt x="610" y="222"/>
                  </a:cubicBezTo>
                  <a:cubicBezTo>
                    <a:pt x="608" y="244"/>
                    <a:pt x="608" y="249"/>
                    <a:pt x="609" y="255"/>
                  </a:cubicBezTo>
                  <a:cubicBezTo>
                    <a:pt x="609" y="258"/>
                    <a:pt x="610" y="260"/>
                    <a:pt x="611" y="260"/>
                  </a:cubicBezTo>
                  <a:cubicBezTo>
                    <a:pt x="612" y="260"/>
                    <a:pt x="612" y="259"/>
                    <a:pt x="612" y="257"/>
                  </a:cubicBezTo>
                  <a:cubicBezTo>
                    <a:pt x="611" y="246"/>
                    <a:pt x="612" y="197"/>
                    <a:pt x="614" y="195"/>
                  </a:cubicBezTo>
                  <a:cubicBezTo>
                    <a:pt x="615" y="194"/>
                    <a:pt x="615" y="217"/>
                    <a:pt x="615" y="252"/>
                  </a:cubicBezTo>
                  <a:cubicBezTo>
                    <a:pt x="614" y="272"/>
                    <a:pt x="614" y="275"/>
                    <a:pt x="612" y="275"/>
                  </a:cubicBezTo>
                  <a:close/>
                  <a:moveTo>
                    <a:pt x="583" y="343"/>
                  </a:moveTo>
                  <a:cubicBezTo>
                    <a:pt x="592" y="342"/>
                    <a:pt x="602" y="340"/>
                    <a:pt x="605" y="338"/>
                  </a:cubicBezTo>
                  <a:cubicBezTo>
                    <a:pt x="607" y="337"/>
                    <a:pt x="611" y="336"/>
                    <a:pt x="613" y="335"/>
                  </a:cubicBezTo>
                  <a:cubicBezTo>
                    <a:pt x="615" y="335"/>
                    <a:pt x="616" y="334"/>
                    <a:pt x="617" y="333"/>
                  </a:cubicBezTo>
                  <a:cubicBezTo>
                    <a:pt x="618" y="332"/>
                    <a:pt x="611" y="333"/>
                    <a:pt x="604" y="335"/>
                  </a:cubicBezTo>
                  <a:cubicBezTo>
                    <a:pt x="596" y="338"/>
                    <a:pt x="581" y="341"/>
                    <a:pt x="583" y="339"/>
                  </a:cubicBezTo>
                  <a:cubicBezTo>
                    <a:pt x="584" y="339"/>
                    <a:pt x="589" y="337"/>
                    <a:pt x="596" y="334"/>
                  </a:cubicBezTo>
                  <a:cubicBezTo>
                    <a:pt x="613" y="329"/>
                    <a:pt x="635" y="317"/>
                    <a:pt x="641" y="312"/>
                  </a:cubicBezTo>
                  <a:cubicBezTo>
                    <a:pt x="644" y="309"/>
                    <a:pt x="647" y="307"/>
                    <a:pt x="649" y="307"/>
                  </a:cubicBezTo>
                  <a:cubicBezTo>
                    <a:pt x="652" y="306"/>
                    <a:pt x="653" y="306"/>
                    <a:pt x="653" y="305"/>
                  </a:cubicBezTo>
                  <a:cubicBezTo>
                    <a:pt x="653" y="305"/>
                    <a:pt x="651" y="305"/>
                    <a:pt x="650" y="305"/>
                  </a:cubicBezTo>
                  <a:cubicBezTo>
                    <a:pt x="648" y="305"/>
                    <a:pt x="648" y="305"/>
                    <a:pt x="648" y="303"/>
                  </a:cubicBezTo>
                  <a:cubicBezTo>
                    <a:pt x="648" y="301"/>
                    <a:pt x="647" y="299"/>
                    <a:pt x="646" y="299"/>
                  </a:cubicBezTo>
                  <a:cubicBezTo>
                    <a:pt x="644" y="298"/>
                    <a:pt x="645" y="297"/>
                    <a:pt x="652" y="296"/>
                  </a:cubicBezTo>
                  <a:cubicBezTo>
                    <a:pt x="657" y="295"/>
                    <a:pt x="657" y="295"/>
                    <a:pt x="657" y="295"/>
                  </a:cubicBezTo>
                  <a:cubicBezTo>
                    <a:pt x="657" y="302"/>
                    <a:pt x="657" y="302"/>
                    <a:pt x="657" y="302"/>
                  </a:cubicBezTo>
                  <a:cubicBezTo>
                    <a:pt x="657" y="306"/>
                    <a:pt x="658" y="310"/>
                    <a:pt x="658" y="312"/>
                  </a:cubicBezTo>
                  <a:cubicBezTo>
                    <a:pt x="659" y="314"/>
                    <a:pt x="659" y="315"/>
                    <a:pt x="656" y="319"/>
                  </a:cubicBezTo>
                  <a:cubicBezTo>
                    <a:pt x="654" y="322"/>
                    <a:pt x="652" y="325"/>
                    <a:pt x="651" y="327"/>
                  </a:cubicBezTo>
                  <a:cubicBezTo>
                    <a:pt x="649" y="330"/>
                    <a:pt x="647" y="331"/>
                    <a:pt x="647" y="329"/>
                  </a:cubicBezTo>
                  <a:cubicBezTo>
                    <a:pt x="647" y="329"/>
                    <a:pt x="649" y="325"/>
                    <a:pt x="651" y="322"/>
                  </a:cubicBezTo>
                  <a:cubicBezTo>
                    <a:pt x="656" y="315"/>
                    <a:pt x="656" y="313"/>
                    <a:pt x="652" y="312"/>
                  </a:cubicBezTo>
                  <a:cubicBezTo>
                    <a:pt x="649" y="312"/>
                    <a:pt x="646" y="314"/>
                    <a:pt x="638" y="320"/>
                  </a:cubicBezTo>
                  <a:cubicBezTo>
                    <a:pt x="634" y="323"/>
                    <a:pt x="631" y="326"/>
                    <a:pt x="630" y="326"/>
                  </a:cubicBezTo>
                  <a:cubicBezTo>
                    <a:pt x="630" y="326"/>
                    <a:pt x="628" y="327"/>
                    <a:pt x="626" y="329"/>
                  </a:cubicBezTo>
                  <a:cubicBezTo>
                    <a:pt x="624" y="331"/>
                    <a:pt x="622" y="332"/>
                    <a:pt x="620" y="332"/>
                  </a:cubicBezTo>
                  <a:cubicBezTo>
                    <a:pt x="618" y="332"/>
                    <a:pt x="618" y="333"/>
                    <a:pt x="618" y="334"/>
                  </a:cubicBezTo>
                  <a:cubicBezTo>
                    <a:pt x="619" y="335"/>
                    <a:pt x="618" y="336"/>
                    <a:pt x="614" y="338"/>
                  </a:cubicBezTo>
                  <a:cubicBezTo>
                    <a:pt x="602" y="343"/>
                    <a:pt x="589" y="347"/>
                    <a:pt x="581" y="347"/>
                  </a:cubicBezTo>
                  <a:cubicBezTo>
                    <a:pt x="578" y="347"/>
                    <a:pt x="577" y="347"/>
                    <a:pt x="579" y="348"/>
                  </a:cubicBezTo>
                  <a:cubicBezTo>
                    <a:pt x="580" y="349"/>
                    <a:pt x="582" y="350"/>
                    <a:pt x="583" y="350"/>
                  </a:cubicBezTo>
                  <a:cubicBezTo>
                    <a:pt x="586" y="350"/>
                    <a:pt x="586" y="352"/>
                    <a:pt x="584" y="352"/>
                  </a:cubicBezTo>
                  <a:cubicBezTo>
                    <a:pt x="578" y="354"/>
                    <a:pt x="570" y="352"/>
                    <a:pt x="565" y="348"/>
                  </a:cubicBezTo>
                  <a:cubicBezTo>
                    <a:pt x="562" y="345"/>
                    <a:pt x="563" y="345"/>
                    <a:pt x="583" y="343"/>
                  </a:cubicBezTo>
                  <a:close/>
                  <a:moveTo>
                    <a:pt x="634" y="328"/>
                  </a:moveTo>
                  <a:cubicBezTo>
                    <a:pt x="634" y="329"/>
                    <a:pt x="633" y="329"/>
                    <a:pt x="632" y="329"/>
                  </a:cubicBezTo>
                  <a:cubicBezTo>
                    <a:pt x="632" y="329"/>
                    <a:pt x="631" y="329"/>
                    <a:pt x="632" y="329"/>
                  </a:cubicBezTo>
                  <a:cubicBezTo>
                    <a:pt x="632" y="329"/>
                    <a:pt x="633" y="328"/>
                    <a:pt x="634" y="327"/>
                  </a:cubicBezTo>
                  <a:cubicBezTo>
                    <a:pt x="636" y="326"/>
                    <a:pt x="636" y="326"/>
                    <a:pt x="634" y="328"/>
                  </a:cubicBezTo>
                  <a:close/>
                  <a:moveTo>
                    <a:pt x="596" y="348"/>
                  </a:moveTo>
                  <a:cubicBezTo>
                    <a:pt x="593" y="350"/>
                    <a:pt x="592" y="350"/>
                    <a:pt x="592" y="349"/>
                  </a:cubicBezTo>
                  <a:cubicBezTo>
                    <a:pt x="592" y="348"/>
                    <a:pt x="595" y="347"/>
                    <a:pt x="597" y="347"/>
                  </a:cubicBezTo>
                  <a:cubicBezTo>
                    <a:pt x="598" y="347"/>
                    <a:pt x="598" y="347"/>
                    <a:pt x="596" y="348"/>
                  </a:cubicBezTo>
                  <a:close/>
                  <a:moveTo>
                    <a:pt x="528" y="595"/>
                  </a:moveTo>
                  <a:cubicBezTo>
                    <a:pt x="529" y="592"/>
                    <a:pt x="529" y="592"/>
                    <a:pt x="530" y="594"/>
                  </a:cubicBezTo>
                  <a:cubicBezTo>
                    <a:pt x="530" y="595"/>
                    <a:pt x="530" y="596"/>
                    <a:pt x="530" y="597"/>
                  </a:cubicBezTo>
                  <a:cubicBezTo>
                    <a:pt x="529" y="599"/>
                    <a:pt x="528" y="598"/>
                    <a:pt x="528" y="595"/>
                  </a:cubicBezTo>
                  <a:close/>
                  <a:moveTo>
                    <a:pt x="533" y="629"/>
                  </a:moveTo>
                  <a:cubicBezTo>
                    <a:pt x="533" y="632"/>
                    <a:pt x="532" y="633"/>
                    <a:pt x="530" y="631"/>
                  </a:cubicBezTo>
                  <a:cubicBezTo>
                    <a:pt x="528" y="630"/>
                    <a:pt x="528" y="626"/>
                    <a:pt x="530" y="625"/>
                  </a:cubicBezTo>
                  <a:cubicBezTo>
                    <a:pt x="532" y="624"/>
                    <a:pt x="533" y="625"/>
                    <a:pt x="533" y="629"/>
                  </a:cubicBezTo>
                  <a:close/>
                  <a:moveTo>
                    <a:pt x="532" y="572"/>
                  </a:moveTo>
                  <a:cubicBezTo>
                    <a:pt x="531" y="585"/>
                    <a:pt x="530" y="591"/>
                    <a:pt x="529" y="589"/>
                  </a:cubicBezTo>
                  <a:cubicBezTo>
                    <a:pt x="529" y="589"/>
                    <a:pt x="529" y="585"/>
                    <a:pt x="529" y="580"/>
                  </a:cubicBezTo>
                  <a:cubicBezTo>
                    <a:pt x="529" y="576"/>
                    <a:pt x="530" y="568"/>
                    <a:pt x="530" y="563"/>
                  </a:cubicBezTo>
                  <a:cubicBezTo>
                    <a:pt x="530" y="550"/>
                    <a:pt x="531" y="532"/>
                    <a:pt x="531" y="526"/>
                  </a:cubicBezTo>
                  <a:cubicBezTo>
                    <a:pt x="532" y="523"/>
                    <a:pt x="532" y="520"/>
                    <a:pt x="532" y="518"/>
                  </a:cubicBezTo>
                  <a:cubicBezTo>
                    <a:pt x="532" y="517"/>
                    <a:pt x="532" y="516"/>
                    <a:pt x="533" y="516"/>
                  </a:cubicBezTo>
                  <a:cubicBezTo>
                    <a:pt x="533" y="516"/>
                    <a:pt x="534" y="520"/>
                    <a:pt x="534" y="525"/>
                  </a:cubicBezTo>
                  <a:cubicBezTo>
                    <a:pt x="534" y="533"/>
                    <a:pt x="533" y="542"/>
                    <a:pt x="532" y="572"/>
                  </a:cubicBezTo>
                  <a:close/>
                  <a:moveTo>
                    <a:pt x="534" y="496"/>
                  </a:moveTo>
                  <a:cubicBezTo>
                    <a:pt x="533" y="496"/>
                    <a:pt x="533" y="494"/>
                    <a:pt x="533" y="489"/>
                  </a:cubicBezTo>
                  <a:cubicBezTo>
                    <a:pt x="534" y="480"/>
                    <a:pt x="534" y="480"/>
                    <a:pt x="535" y="488"/>
                  </a:cubicBezTo>
                  <a:cubicBezTo>
                    <a:pt x="535" y="492"/>
                    <a:pt x="534" y="495"/>
                    <a:pt x="534" y="496"/>
                  </a:cubicBezTo>
                  <a:close/>
                  <a:moveTo>
                    <a:pt x="537" y="396"/>
                  </a:moveTo>
                  <a:cubicBezTo>
                    <a:pt x="537" y="395"/>
                    <a:pt x="536" y="376"/>
                    <a:pt x="537" y="375"/>
                  </a:cubicBezTo>
                  <a:cubicBezTo>
                    <a:pt x="537" y="374"/>
                    <a:pt x="537" y="373"/>
                    <a:pt x="537" y="372"/>
                  </a:cubicBezTo>
                  <a:cubicBezTo>
                    <a:pt x="536" y="371"/>
                    <a:pt x="536" y="371"/>
                    <a:pt x="534" y="372"/>
                  </a:cubicBezTo>
                  <a:cubicBezTo>
                    <a:pt x="533" y="373"/>
                    <a:pt x="533" y="372"/>
                    <a:pt x="533" y="363"/>
                  </a:cubicBezTo>
                  <a:cubicBezTo>
                    <a:pt x="533" y="352"/>
                    <a:pt x="534" y="349"/>
                    <a:pt x="535" y="358"/>
                  </a:cubicBezTo>
                  <a:cubicBezTo>
                    <a:pt x="535" y="364"/>
                    <a:pt x="536" y="365"/>
                    <a:pt x="538" y="364"/>
                  </a:cubicBezTo>
                  <a:cubicBezTo>
                    <a:pt x="540" y="363"/>
                    <a:pt x="540" y="363"/>
                    <a:pt x="538" y="362"/>
                  </a:cubicBezTo>
                  <a:cubicBezTo>
                    <a:pt x="537" y="361"/>
                    <a:pt x="537" y="360"/>
                    <a:pt x="537" y="354"/>
                  </a:cubicBezTo>
                  <a:cubicBezTo>
                    <a:pt x="537" y="346"/>
                    <a:pt x="538" y="344"/>
                    <a:pt x="539" y="347"/>
                  </a:cubicBezTo>
                  <a:cubicBezTo>
                    <a:pt x="540" y="351"/>
                    <a:pt x="540" y="365"/>
                    <a:pt x="541" y="390"/>
                  </a:cubicBezTo>
                  <a:cubicBezTo>
                    <a:pt x="542" y="411"/>
                    <a:pt x="542" y="412"/>
                    <a:pt x="544" y="414"/>
                  </a:cubicBezTo>
                  <a:cubicBezTo>
                    <a:pt x="545" y="415"/>
                    <a:pt x="546" y="416"/>
                    <a:pt x="546" y="416"/>
                  </a:cubicBezTo>
                  <a:cubicBezTo>
                    <a:pt x="545" y="416"/>
                    <a:pt x="543" y="417"/>
                    <a:pt x="541" y="417"/>
                  </a:cubicBezTo>
                  <a:cubicBezTo>
                    <a:pt x="538" y="417"/>
                    <a:pt x="538" y="417"/>
                    <a:pt x="538" y="417"/>
                  </a:cubicBezTo>
                  <a:cubicBezTo>
                    <a:pt x="538" y="407"/>
                    <a:pt x="538" y="407"/>
                    <a:pt x="538" y="407"/>
                  </a:cubicBezTo>
                  <a:cubicBezTo>
                    <a:pt x="538" y="402"/>
                    <a:pt x="538" y="397"/>
                    <a:pt x="537" y="396"/>
                  </a:cubicBezTo>
                  <a:close/>
                  <a:moveTo>
                    <a:pt x="551" y="441"/>
                  </a:moveTo>
                  <a:cubicBezTo>
                    <a:pt x="550" y="442"/>
                    <a:pt x="550" y="442"/>
                    <a:pt x="550" y="439"/>
                  </a:cubicBezTo>
                  <a:cubicBezTo>
                    <a:pt x="550" y="436"/>
                    <a:pt x="550" y="435"/>
                    <a:pt x="551" y="435"/>
                  </a:cubicBezTo>
                  <a:cubicBezTo>
                    <a:pt x="551" y="435"/>
                    <a:pt x="551" y="437"/>
                    <a:pt x="551" y="438"/>
                  </a:cubicBezTo>
                  <a:cubicBezTo>
                    <a:pt x="551" y="439"/>
                    <a:pt x="551" y="440"/>
                    <a:pt x="551" y="441"/>
                  </a:cubicBezTo>
                  <a:close/>
                  <a:moveTo>
                    <a:pt x="552" y="425"/>
                  </a:moveTo>
                  <a:cubicBezTo>
                    <a:pt x="551" y="427"/>
                    <a:pt x="550" y="427"/>
                    <a:pt x="549" y="426"/>
                  </a:cubicBezTo>
                  <a:cubicBezTo>
                    <a:pt x="547" y="425"/>
                    <a:pt x="546" y="425"/>
                    <a:pt x="546" y="426"/>
                  </a:cubicBezTo>
                  <a:cubicBezTo>
                    <a:pt x="545" y="427"/>
                    <a:pt x="545" y="428"/>
                    <a:pt x="545" y="429"/>
                  </a:cubicBezTo>
                  <a:cubicBezTo>
                    <a:pt x="545" y="431"/>
                    <a:pt x="544" y="433"/>
                    <a:pt x="542" y="434"/>
                  </a:cubicBezTo>
                  <a:cubicBezTo>
                    <a:pt x="541" y="436"/>
                    <a:pt x="539" y="437"/>
                    <a:pt x="539" y="437"/>
                  </a:cubicBezTo>
                  <a:cubicBezTo>
                    <a:pt x="538" y="437"/>
                    <a:pt x="538" y="434"/>
                    <a:pt x="538" y="430"/>
                  </a:cubicBezTo>
                  <a:cubicBezTo>
                    <a:pt x="538" y="422"/>
                    <a:pt x="538" y="422"/>
                    <a:pt x="538" y="422"/>
                  </a:cubicBezTo>
                  <a:cubicBezTo>
                    <a:pt x="546" y="421"/>
                    <a:pt x="546" y="421"/>
                    <a:pt x="546" y="421"/>
                  </a:cubicBezTo>
                  <a:cubicBezTo>
                    <a:pt x="555" y="421"/>
                    <a:pt x="556" y="422"/>
                    <a:pt x="552" y="425"/>
                  </a:cubicBezTo>
                  <a:close/>
                  <a:moveTo>
                    <a:pt x="556" y="578"/>
                  </a:moveTo>
                  <a:cubicBezTo>
                    <a:pt x="556" y="576"/>
                    <a:pt x="556" y="575"/>
                    <a:pt x="556" y="575"/>
                  </a:cubicBezTo>
                  <a:cubicBezTo>
                    <a:pt x="557" y="575"/>
                    <a:pt x="557" y="576"/>
                    <a:pt x="557" y="577"/>
                  </a:cubicBezTo>
                  <a:cubicBezTo>
                    <a:pt x="557" y="580"/>
                    <a:pt x="557" y="580"/>
                    <a:pt x="556" y="578"/>
                  </a:cubicBezTo>
                  <a:close/>
                  <a:moveTo>
                    <a:pt x="559" y="547"/>
                  </a:moveTo>
                  <a:cubicBezTo>
                    <a:pt x="558" y="548"/>
                    <a:pt x="558" y="547"/>
                    <a:pt x="558" y="546"/>
                  </a:cubicBezTo>
                  <a:cubicBezTo>
                    <a:pt x="558" y="544"/>
                    <a:pt x="558" y="544"/>
                    <a:pt x="559" y="545"/>
                  </a:cubicBezTo>
                  <a:cubicBezTo>
                    <a:pt x="559" y="545"/>
                    <a:pt x="559" y="546"/>
                    <a:pt x="559" y="547"/>
                  </a:cubicBezTo>
                  <a:close/>
                  <a:moveTo>
                    <a:pt x="559" y="554"/>
                  </a:moveTo>
                  <a:cubicBezTo>
                    <a:pt x="558" y="555"/>
                    <a:pt x="558" y="554"/>
                    <a:pt x="558" y="552"/>
                  </a:cubicBezTo>
                  <a:cubicBezTo>
                    <a:pt x="558" y="550"/>
                    <a:pt x="558" y="549"/>
                    <a:pt x="559" y="550"/>
                  </a:cubicBezTo>
                  <a:cubicBezTo>
                    <a:pt x="559" y="551"/>
                    <a:pt x="559" y="553"/>
                    <a:pt x="559" y="554"/>
                  </a:cubicBezTo>
                  <a:close/>
                  <a:moveTo>
                    <a:pt x="559" y="567"/>
                  </a:moveTo>
                  <a:cubicBezTo>
                    <a:pt x="559" y="566"/>
                    <a:pt x="558" y="564"/>
                    <a:pt x="558" y="561"/>
                  </a:cubicBezTo>
                  <a:cubicBezTo>
                    <a:pt x="558" y="557"/>
                    <a:pt x="558" y="557"/>
                    <a:pt x="558" y="557"/>
                  </a:cubicBezTo>
                  <a:cubicBezTo>
                    <a:pt x="559" y="561"/>
                    <a:pt x="559" y="561"/>
                    <a:pt x="559" y="561"/>
                  </a:cubicBezTo>
                  <a:cubicBezTo>
                    <a:pt x="560" y="565"/>
                    <a:pt x="560" y="570"/>
                    <a:pt x="559" y="567"/>
                  </a:cubicBezTo>
                  <a:close/>
                  <a:moveTo>
                    <a:pt x="602" y="380"/>
                  </a:moveTo>
                  <a:cubicBezTo>
                    <a:pt x="602" y="382"/>
                    <a:pt x="597" y="387"/>
                    <a:pt x="577" y="403"/>
                  </a:cubicBezTo>
                  <a:cubicBezTo>
                    <a:pt x="571" y="409"/>
                    <a:pt x="566" y="414"/>
                    <a:pt x="565" y="414"/>
                  </a:cubicBezTo>
                  <a:cubicBezTo>
                    <a:pt x="564" y="416"/>
                    <a:pt x="563" y="415"/>
                    <a:pt x="563" y="414"/>
                  </a:cubicBezTo>
                  <a:cubicBezTo>
                    <a:pt x="563" y="411"/>
                    <a:pt x="560" y="412"/>
                    <a:pt x="560" y="415"/>
                  </a:cubicBezTo>
                  <a:cubicBezTo>
                    <a:pt x="560" y="417"/>
                    <a:pt x="559" y="418"/>
                    <a:pt x="557" y="418"/>
                  </a:cubicBezTo>
                  <a:cubicBezTo>
                    <a:pt x="555" y="418"/>
                    <a:pt x="553" y="418"/>
                    <a:pt x="551" y="417"/>
                  </a:cubicBezTo>
                  <a:cubicBezTo>
                    <a:pt x="549" y="417"/>
                    <a:pt x="549" y="417"/>
                    <a:pt x="549" y="417"/>
                  </a:cubicBezTo>
                  <a:cubicBezTo>
                    <a:pt x="551" y="416"/>
                    <a:pt x="551" y="416"/>
                    <a:pt x="551" y="416"/>
                  </a:cubicBezTo>
                  <a:cubicBezTo>
                    <a:pt x="555" y="414"/>
                    <a:pt x="554" y="413"/>
                    <a:pt x="551" y="413"/>
                  </a:cubicBezTo>
                  <a:cubicBezTo>
                    <a:pt x="549" y="412"/>
                    <a:pt x="548" y="412"/>
                    <a:pt x="548" y="410"/>
                  </a:cubicBezTo>
                  <a:cubicBezTo>
                    <a:pt x="548" y="409"/>
                    <a:pt x="548" y="407"/>
                    <a:pt x="547" y="407"/>
                  </a:cubicBezTo>
                  <a:cubicBezTo>
                    <a:pt x="545" y="406"/>
                    <a:pt x="545" y="403"/>
                    <a:pt x="545" y="373"/>
                  </a:cubicBezTo>
                  <a:cubicBezTo>
                    <a:pt x="544" y="341"/>
                    <a:pt x="544" y="341"/>
                    <a:pt x="544" y="341"/>
                  </a:cubicBezTo>
                  <a:cubicBezTo>
                    <a:pt x="548" y="344"/>
                    <a:pt x="548" y="344"/>
                    <a:pt x="548" y="344"/>
                  </a:cubicBezTo>
                  <a:cubicBezTo>
                    <a:pt x="550" y="346"/>
                    <a:pt x="553" y="349"/>
                    <a:pt x="555" y="352"/>
                  </a:cubicBezTo>
                  <a:cubicBezTo>
                    <a:pt x="560" y="357"/>
                    <a:pt x="564" y="359"/>
                    <a:pt x="568" y="360"/>
                  </a:cubicBezTo>
                  <a:cubicBezTo>
                    <a:pt x="570" y="360"/>
                    <a:pt x="572" y="361"/>
                    <a:pt x="573" y="362"/>
                  </a:cubicBezTo>
                  <a:cubicBezTo>
                    <a:pt x="574" y="365"/>
                    <a:pt x="576" y="364"/>
                    <a:pt x="608" y="347"/>
                  </a:cubicBezTo>
                  <a:cubicBezTo>
                    <a:pt x="618" y="342"/>
                    <a:pt x="633" y="332"/>
                    <a:pt x="637" y="329"/>
                  </a:cubicBezTo>
                  <a:cubicBezTo>
                    <a:pt x="638" y="328"/>
                    <a:pt x="641" y="326"/>
                    <a:pt x="644" y="323"/>
                  </a:cubicBezTo>
                  <a:cubicBezTo>
                    <a:pt x="647" y="321"/>
                    <a:pt x="650" y="318"/>
                    <a:pt x="650" y="318"/>
                  </a:cubicBezTo>
                  <a:cubicBezTo>
                    <a:pt x="650" y="317"/>
                    <a:pt x="650" y="317"/>
                    <a:pt x="651" y="316"/>
                  </a:cubicBezTo>
                  <a:cubicBezTo>
                    <a:pt x="655" y="315"/>
                    <a:pt x="645" y="327"/>
                    <a:pt x="619" y="357"/>
                  </a:cubicBezTo>
                  <a:cubicBezTo>
                    <a:pt x="609" y="368"/>
                    <a:pt x="603" y="377"/>
                    <a:pt x="602" y="380"/>
                  </a:cubicBezTo>
                  <a:close/>
                  <a:moveTo>
                    <a:pt x="638" y="343"/>
                  </a:moveTo>
                  <a:cubicBezTo>
                    <a:pt x="634" y="348"/>
                    <a:pt x="630" y="352"/>
                    <a:pt x="630" y="352"/>
                  </a:cubicBezTo>
                  <a:cubicBezTo>
                    <a:pt x="628" y="352"/>
                    <a:pt x="631" y="349"/>
                    <a:pt x="635" y="343"/>
                  </a:cubicBezTo>
                  <a:cubicBezTo>
                    <a:pt x="642" y="335"/>
                    <a:pt x="644" y="333"/>
                    <a:pt x="645" y="333"/>
                  </a:cubicBezTo>
                  <a:cubicBezTo>
                    <a:pt x="645" y="334"/>
                    <a:pt x="642" y="338"/>
                    <a:pt x="638" y="343"/>
                  </a:cubicBezTo>
                  <a:close/>
                  <a:moveTo>
                    <a:pt x="624" y="359"/>
                  </a:moveTo>
                  <a:cubicBezTo>
                    <a:pt x="621" y="363"/>
                    <a:pt x="619" y="364"/>
                    <a:pt x="619" y="362"/>
                  </a:cubicBezTo>
                  <a:cubicBezTo>
                    <a:pt x="619" y="362"/>
                    <a:pt x="621" y="360"/>
                    <a:pt x="623" y="358"/>
                  </a:cubicBezTo>
                  <a:cubicBezTo>
                    <a:pt x="625" y="354"/>
                    <a:pt x="626" y="354"/>
                    <a:pt x="627" y="354"/>
                  </a:cubicBezTo>
                  <a:cubicBezTo>
                    <a:pt x="628" y="355"/>
                    <a:pt x="627" y="356"/>
                    <a:pt x="624" y="359"/>
                  </a:cubicBezTo>
                  <a:close/>
                  <a:moveTo>
                    <a:pt x="616" y="367"/>
                  </a:moveTo>
                  <a:cubicBezTo>
                    <a:pt x="616" y="368"/>
                    <a:pt x="615" y="369"/>
                    <a:pt x="614" y="370"/>
                  </a:cubicBezTo>
                  <a:cubicBezTo>
                    <a:pt x="613" y="370"/>
                    <a:pt x="613" y="370"/>
                    <a:pt x="613" y="370"/>
                  </a:cubicBezTo>
                  <a:cubicBezTo>
                    <a:pt x="613" y="370"/>
                    <a:pt x="613" y="368"/>
                    <a:pt x="614" y="367"/>
                  </a:cubicBezTo>
                  <a:cubicBezTo>
                    <a:pt x="616" y="366"/>
                    <a:pt x="616" y="366"/>
                    <a:pt x="616" y="367"/>
                  </a:cubicBezTo>
                  <a:close/>
                  <a:moveTo>
                    <a:pt x="628" y="443"/>
                  </a:moveTo>
                  <a:cubicBezTo>
                    <a:pt x="628" y="446"/>
                    <a:pt x="627" y="450"/>
                    <a:pt x="627" y="453"/>
                  </a:cubicBezTo>
                  <a:cubicBezTo>
                    <a:pt x="627" y="458"/>
                    <a:pt x="626" y="460"/>
                    <a:pt x="625" y="455"/>
                  </a:cubicBezTo>
                  <a:cubicBezTo>
                    <a:pt x="624" y="452"/>
                    <a:pt x="624" y="438"/>
                    <a:pt x="625" y="434"/>
                  </a:cubicBezTo>
                  <a:cubicBezTo>
                    <a:pt x="625" y="433"/>
                    <a:pt x="625" y="432"/>
                    <a:pt x="624" y="432"/>
                  </a:cubicBezTo>
                  <a:cubicBezTo>
                    <a:pt x="623" y="432"/>
                    <a:pt x="622" y="433"/>
                    <a:pt x="622" y="437"/>
                  </a:cubicBezTo>
                  <a:cubicBezTo>
                    <a:pt x="622" y="439"/>
                    <a:pt x="621" y="441"/>
                    <a:pt x="621" y="440"/>
                  </a:cubicBezTo>
                  <a:cubicBezTo>
                    <a:pt x="620" y="440"/>
                    <a:pt x="618" y="434"/>
                    <a:pt x="617" y="426"/>
                  </a:cubicBezTo>
                  <a:cubicBezTo>
                    <a:pt x="615" y="419"/>
                    <a:pt x="613" y="411"/>
                    <a:pt x="612" y="408"/>
                  </a:cubicBezTo>
                  <a:cubicBezTo>
                    <a:pt x="611" y="405"/>
                    <a:pt x="609" y="398"/>
                    <a:pt x="608" y="394"/>
                  </a:cubicBezTo>
                  <a:cubicBezTo>
                    <a:pt x="606" y="386"/>
                    <a:pt x="606" y="386"/>
                    <a:pt x="606" y="386"/>
                  </a:cubicBezTo>
                  <a:cubicBezTo>
                    <a:pt x="608" y="384"/>
                    <a:pt x="608" y="384"/>
                    <a:pt x="608" y="384"/>
                  </a:cubicBezTo>
                  <a:cubicBezTo>
                    <a:pt x="609" y="383"/>
                    <a:pt x="610" y="382"/>
                    <a:pt x="611" y="382"/>
                  </a:cubicBezTo>
                  <a:cubicBezTo>
                    <a:pt x="611" y="382"/>
                    <a:pt x="612" y="386"/>
                    <a:pt x="614" y="391"/>
                  </a:cubicBezTo>
                  <a:cubicBezTo>
                    <a:pt x="616" y="396"/>
                    <a:pt x="618" y="404"/>
                    <a:pt x="620" y="408"/>
                  </a:cubicBezTo>
                  <a:cubicBezTo>
                    <a:pt x="628" y="434"/>
                    <a:pt x="629" y="438"/>
                    <a:pt x="628" y="443"/>
                  </a:cubicBezTo>
                  <a:close/>
                  <a:moveTo>
                    <a:pt x="632" y="441"/>
                  </a:moveTo>
                  <a:cubicBezTo>
                    <a:pt x="631" y="441"/>
                    <a:pt x="630" y="436"/>
                    <a:pt x="630" y="432"/>
                  </a:cubicBezTo>
                  <a:cubicBezTo>
                    <a:pt x="630" y="430"/>
                    <a:pt x="630" y="429"/>
                    <a:pt x="629" y="429"/>
                  </a:cubicBezTo>
                  <a:cubicBezTo>
                    <a:pt x="629" y="429"/>
                    <a:pt x="627" y="425"/>
                    <a:pt x="625" y="419"/>
                  </a:cubicBezTo>
                  <a:cubicBezTo>
                    <a:pt x="621" y="406"/>
                    <a:pt x="617" y="393"/>
                    <a:pt x="615" y="386"/>
                  </a:cubicBezTo>
                  <a:cubicBezTo>
                    <a:pt x="613" y="380"/>
                    <a:pt x="613" y="380"/>
                    <a:pt x="613" y="380"/>
                  </a:cubicBezTo>
                  <a:cubicBezTo>
                    <a:pt x="616" y="376"/>
                    <a:pt x="616" y="376"/>
                    <a:pt x="616" y="376"/>
                  </a:cubicBezTo>
                  <a:cubicBezTo>
                    <a:pt x="618" y="373"/>
                    <a:pt x="620" y="372"/>
                    <a:pt x="620" y="373"/>
                  </a:cubicBezTo>
                  <a:cubicBezTo>
                    <a:pt x="620" y="373"/>
                    <a:pt x="621" y="378"/>
                    <a:pt x="623" y="383"/>
                  </a:cubicBezTo>
                  <a:cubicBezTo>
                    <a:pt x="627" y="400"/>
                    <a:pt x="633" y="430"/>
                    <a:pt x="633" y="435"/>
                  </a:cubicBezTo>
                  <a:cubicBezTo>
                    <a:pt x="633" y="438"/>
                    <a:pt x="633" y="441"/>
                    <a:pt x="632" y="441"/>
                  </a:cubicBezTo>
                  <a:close/>
                  <a:moveTo>
                    <a:pt x="643" y="417"/>
                  </a:moveTo>
                  <a:cubicBezTo>
                    <a:pt x="642" y="419"/>
                    <a:pt x="642" y="427"/>
                    <a:pt x="641" y="435"/>
                  </a:cubicBezTo>
                  <a:cubicBezTo>
                    <a:pt x="641" y="443"/>
                    <a:pt x="641" y="450"/>
                    <a:pt x="640" y="450"/>
                  </a:cubicBezTo>
                  <a:cubicBezTo>
                    <a:pt x="638" y="452"/>
                    <a:pt x="635" y="428"/>
                    <a:pt x="637" y="422"/>
                  </a:cubicBezTo>
                  <a:cubicBezTo>
                    <a:pt x="638" y="418"/>
                    <a:pt x="637" y="417"/>
                    <a:pt x="635" y="418"/>
                  </a:cubicBezTo>
                  <a:cubicBezTo>
                    <a:pt x="633" y="420"/>
                    <a:pt x="633" y="421"/>
                    <a:pt x="630" y="404"/>
                  </a:cubicBezTo>
                  <a:cubicBezTo>
                    <a:pt x="626" y="386"/>
                    <a:pt x="623" y="374"/>
                    <a:pt x="622" y="371"/>
                  </a:cubicBezTo>
                  <a:cubicBezTo>
                    <a:pt x="621" y="368"/>
                    <a:pt x="622" y="367"/>
                    <a:pt x="626" y="363"/>
                  </a:cubicBezTo>
                  <a:cubicBezTo>
                    <a:pt x="629" y="359"/>
                    <a:pt x="629" y="358"/>
                    <a:pt x="633" y="375"/>
                  </a:cubicBezTo>
                  <a:cubicBezTo>
                    <a:pt x="635" y="383"/>
                    <a:pt x="638" y="394"/>
                    <a:pt x="640" y="401"/>
                  </a:cubicBezTo>
                  <a:cubicBezTo>
                    <a:pt x="643" y="411"/>
                    <a:pt x="643" y="414"/>
                    <a:pt x="643" y="417"/>
                  </a:cubicBezTo>
                  <a:close/>
                  <a:moveTo>
                    <a:pt x="649" y="420"/>
                  </a:moveTo>
                  <a:cubicBezTo>
                    <a:pt x="648" y="424"/>
                    <a:pt x="648" y="423"/>
                    <a:pt x="643" y="406"/>
                  </a:cubicBezTo>
                  <a:cubicBezTo>
                    <a:pt x="639" y="389"/>
                    <a:pt x="633" y="366"/>
                    <a:pt x="632" y="358"/>
                  </a:cubicBezTo>
                  <a:cubicBezTo>
                    <a:pt x="632" y="356"/>
                    <a:pt x="632" y="355"/>
                    <a:pt x="633" y="353"/>
                  </a:cubicBezTo>
                  <a:cubicBezTo>
                    <a:pt x="635" y="351"/>
                    <a:pt x="636" y="351"/>
                    <a:pt x="636" y="353"/>
                  </a:cubicBezTo>
                  <a:cubicBezTo>
                    <a:pt x="636" y="354"/>
                    <a:pt x="640" y="367"/>
                    <a:pt x="644" y="381"/>
                  </a:cubicBezTo>
                  <a:cubicBezTo>
                    <a:pt x="655" y="421"/>
                    <a:pt x="656" y="426"/>
                    <a:pt x="657" y="427"/>
                  </a:cubicBezTo>
                  <a:cubicBezTo>
                    <a:pt x="658" y="428"/>
                    <a:pt x="658" y="427"/>
                    <a:pt x="656" y="418"/>
                  </a:cubicBezTo>
                  <a:cubicBezTo>
                    <a:pt x="655" y="414"/>
                    <a:pt x="653" y="408"/>
                    <a:pt x="653" y="405"/>
                  </a:cubicBezTo>
                  <a:cubicBezTo>
                    <a:pt x="652" y="402"/>
                    <a:pt x="650" y="395"/>
                    <a:pt x="649" y="390"/>
                  </a:cubicBezTo>
                  <a:cubicBezTo>
                    <a:pt x="647" y="385"/>
                    <a:pt x="645" y="376"/>
                    <a:pt x="643" y="370"/>
                  </a:cubicBezTo>
                  <a:cubicBezTo>
                    <a:pt x="638" y="349"/>
                    <a:pt x="638" y="349"/>
                    <a:pt x="640" y="346"/>
                  </a:cubicBezTo>
                  <a:cubicBezTo>
                    <a:pt x="642" y="343"/>
                    <a:pt x="642" y="343"/>
                    <a:pt x="645" y="357"/>
                  </a:cubicBezTo>
                  <a:cubicBezTo>
                    <a:pt x="648" y="368"/>
                    <a:pt x="654" y="385"/>
                    <a:pt x="657" y="394"/>
                  </a:cubicBezTo>
                  <a:cubicBezTo>
                    <a:pt x="659" y="399"/>
                    <a:pt x="660" y="401"/>
                    <a:pt x="660" y="413"/>
                  </a:cubicBezTo>
                  <a:cubicBezTo>
                    <a:pt x="660" y="423"/>
                    <a:pt x="660" y="427"/>
                    <a:pt x="659" y="428"/>
                  </a:cubicBezTo>
                  <a:cubicBezTo>
                    <a:pt x="657" y="429"/>
                    <a:pt x="657" y="430"/>
                    <a:pt x="658" y="433"/>
                  </a:cubicBezTo>
                  <a:cubicBezTo>
                    <a:pt x="659" y="435"/>
                    <a:pt x="659" y="437"/>
                    <a:pt x="659" y="437"/>
                  </a:cubicBezTo>
                  <a:cubicBezTo>
                    <a:pt x="659" y="437"/>
                    <a:pt x="657" y="438"/>
                    <a:pt x="655" y="438"/>
                  </a:cubicBezTo>
                  <a:cubicBezTo>
                    <a:pt x="652" y="439"/>
                    <a:pt x="652" y="439"/>
                    <a:pt x="652" y="436"/>
                  </a:cubicBezTo>
                  <a:cubicBezTo>
                    <a:pt x="652" y="419"/>
                    <a:pt x="650" y="411"/>
                    <a:pt x="649" y="420"/>
                  </a:cubicBezTo>
                  <a:close/>
                  <a:moveTo>
                    <a:pt x="653" y="525"/>
                  </a:moveTo>
                  <a:cubicBezTo>
                    <a:pt x="652" y="529"/>
                    <a:pt x="651" y="527"/>
                    <a:pt x="652" y="520"/>
                  </a:cubicBezTo>
                  <a:cubicBezTo>
                    <a:pt x="652" y="510"/>
                    <a:pt x="654" y="508"/>
                    <a:pt x="654" y="517"/>
                  </a:cubicBezTo>
                  <a:cubicBezTo>
                    <a:pt x="654" y="521"/>
                    <a:pt x="654" y="525"/>
                    <a:pt x="653" y="525"/>
                  </a:cubicBezTo>
                  <a:close/>
                  <a:moveTo>
                    <a:pt x="659" y="455"/>
                  </a:moveTo>
                  <a:cubicBezTo>
                    <a:pt x="657" y="455"/>
                    <a:pt x="654" y="461"/>
                    <a:pt x="654" y="465"/>
                  </a:cubicBezTo>
                  <a:cubicBezTo>
                    <a:pt x="654" y="467"/>
                    <a:pt x="654" y="468"/>
                    <a:pt x="654" y="468"/>
                  </a:cubicBezTo>
                  <a:cubicBezTo>
                    <a:pt x="653" y="468"/>
                    <a:pt x="652" y="466"/>
                    <a:pt x="652" y="459"/>
                  </a:cubicBezTo>
                  <a:cubicBezTo>
                    <a:pt x="652" y="451"/>
                    <a:pt x="653" y="450"/>
                    <a:pt x="654" y="451"/>
                  </a:cubicBezTo>
                  <a:cubicBezTo>
                    <a:pt x="656" y="453"/>
                    <a:pt x="656" y="450"/>
                    <a:pt x="654" y="448"/>
                  </a:cubicBezTo>
                  <a:cubicBezTo>
                    <a:pt x="652" y="445"/>
                    <a:pt x="652" y="445"/>
                    <a:pt x="655" y="443"/>
                  </a:cubicBezTo>
                  <a:cubicBezTo>
                    <a:pt x="659" y="440"/>
                    <a:pt x="660" y="442"/>
                    <a:pt x="659" y="447"/>
                  </a:cubicBezTo>
                  <a:cubicBezTo>
                    <a:pt x="658" y="450"/>
                    <a:pt x="659" y="452"/>
                    <a:pt x="659" y="453"/>
                  </a:cubicBezTo>
                  <a:cubicBezTo>
                    <a:pt x="660" y="455"/>
                    <a:pt x="660" y="455"/>
                    <a:pt x="659" y="455"/>
                  </a:cubicBezTo>
                  <a:close/>
                  <a:moveTo>
                    <a:pt x="660" y="478"/>
                  </a:moveTo>
                  <a:cubicBezTo>
                    <a:pt x="659" y="476"/>
                    <a:pt x="661" y="474"/>
                    <a:pt x="667" y="472"/>
                  </a:cubicBezTo>
                  <a:cubicBezTo>
                    <a:pt x="675" y="470"/>
                    <a:pt x="676" y="470"/>
                    <a:pt x="676" y="474"/>
                  </a:cubicBezTo>
                  <a:cubicBezTo>
                    <a:pt x="676" y="477"/>
                    <a:pt x="675" y="477"/>
                    <a:pt x="672" y="477"/>
                  </a:cubicBezTo>
                  <a:cubicBezTo>
                    <a:pt x="670" y="478"/>
                    <a:pt x="667" y="479"/>
                    <a:pt x="665" y="479"/>
                  </a:cubicBezTo>
                  <a:cubicBezTo>
                    <a:pt x="661" y="480"/>
                    <a:pt x="660" y="480"/>
                    <a:pt x="660" y="478"/>
                  </a:cubicBezTo>
                  <a:close/>
                  <a:moveTo>
                    <a:pt x="661" y="497"/>
                  </a:moveTo>
                  <a:cubicBezTo>
                    <a:pt x="661" y="498"/>
                    <a:pt x="661" y="497"/>
                    <a:pt x="661" y="496"/>
                  </a:cubicBezTo>
                  <a:cubicBezTo>
                    <a:pt x="660" y="494"/>
                    <a:pt x="661" y="493"/>
                    <a:pt x="661" y="494"/>
                  </a:cubicBezTo>
                  <a:cubicBezTo>
                    <a:pt x="661" y="495"/>
                    <a:pt x="661" y="496"/>
                    <a:pt x="661" y="497"/>
                  </a:cubicBezTo>
                  <a:close/>
                  <a:moveTo>
                    <a:pt x="662" y="491"/>
                  </a:moveTo>
                  <a:cubicBezTo>
                    <a:pt x="661" y="491"/>
                    <a:pt x="660" y="491"/>
                    <a:pt x="661" y="487"/>
                  </a:cubicBezTo>
                  <a:cubicBezTo>
                    <a:pt x="661" y="484"/>
                    <a:pt x="661" y="483"/>
                    <a:pt x="663" y="483"/>
                  </a:cubicBezTo>
                  <a:cubicBezTo>
                    <a:pt x="664" y="483"/>
                    <a:pt x="667" y="483"/>
                    <a:pt x="670" y="482"/>
                  </a:cubicBezTo>
                  <a:cubicBezTo>
                    <a:pt x="676" y="481"/>
                    <a:pt x="676" y="481"/>
                    <a:pt x="676" y="481"/>
                  </a:cubicBezTo>
                  <a:cubicBezTo>
                    <a:pt x="676" y="484"/>
                    <a:pt x="676" y="484"/>
                    <a:pt x="676" y="484"/>
                  </a:cubicBezTo>
                  <a:cubicBezTo>
                    <a:pt x="676" y="488"/>
                    <a:pt x="674" y="489"/>
                    <a:pt x="668" y="490"/>
                  </a:cubicBezTo>
                  <a:cubicBezTo>
                    <a:pt x="666" y="490"/>
                    <a:pt x="663" y="491"/>
                    <a:pt x="662" y="491"/>
                  </a:cubicBezTo>
                  <a:close/>
                  <a:moveTo>
                    <a:pt x="663" y="497"/>
                  </a:moveTo>
                  <a:cubicBezTo>
                    <a:pt x="663" y="494"/>
                    <a:pt x="666" y="493"/>
                    <a:pt x="675" y="493"/>
                  </a:cubicBezTo>
                  <a:cubicBezTo>
                    <a:pt x="682" y="492"/>
                    <a:pt x="683" y="492"/>
                    <a:pt x="682" y="494"/>
                  </a:cubicBezTo>
                  <a:cubicBezTo>
                    <a:pt x="681" y="494"/>
                    <a:pt x="680" y="495"/>
                    <a:pt x="679" y="495"/>
                  </a:cubicBezTo>
                  <a:cubicBezTo>
                    <a:pt x="679" y="495"/>
                    <a:pt x="675" y="496"/>
                    <a:pt x="672" y="498"/>
                  </a:cubicBezTo>
                  <a:cubicBezTo>
                    <a:pt x="665" y="501"/>
                    <a:pt x="663" y="501"/>
                    <a:pt x="663" y="497"/>
                  </a:cubicBezTo>
                  <a:close/>
                  <a:moveTo>
                    <a:pt x="682" y="499"/>
                  </a:moveTo>
                  <a:cubicBezTo>
                    <a:pt x="682" y="500"/>
                    <a:pt x="681" y="500"/>
                    <a:pt x="677" y="501"/>
                  </a:cubicBezTo>
                  <a:cubicBezTo>
                    <a:pt x="672" y="501"/>
                    <a:pt x="672" y="501"/>
                    <a:pt x="672" y="501"/>
                  </a:cubicBezTo>
                  <a:cubicBezTo>
                    <a:pt x="676" y="499"/>
                    <a:pt x="676" y="499"/>
                    <a:pt x="676" y="499"/>
                  </a:cubicBezTo>
                  <a:cubicBezTo>
                    <a:pt x="681" y="497"/>
                    <a:pt x="683" y="497"/>
                    <a:pt x="682" y="499"/>
                  </a:cubicBezTo>
                  <a:close/>
                  <a:moveTo>
                    <a:pt x="682" y="486"/>
                  </a:moveTo>
                  <a:cubicBezTo>
                    <a:pt x="679" y="489"/>
                    <a:pt x="677" y="488"/>
                    <a:pt x="677" y="484"/>
                  </a:cubicBezTo>
                  <a:cubicBezTo>
                    <a:pt x="677" y="482"/>
                    <a:pt x="679" y="480"/>
                    <a:pt x="681" y="480"/>
                  </a:cubicBezTo>
                  <a:cubicBezTo>
                    <a:pt x="683" y="480"/>
                    <a:pt x="683" y="483"/>
                    <a:pt x="682" y="486"/>
                  </a:cubicBezTo>
                  <a:close/>
                  <a:moveTo>
                    <a:pt x="683" y="473"/>
                  </a:moveTo>
                  <a:cubicBezTo>
                    <a:pt x="683" y="475"/>
                    <a:pt x="679" y="477"/>
                    <a:pt x="678" y="476"/>
                  </a:cubicBezTo>
                  <a:cubicBezTo>
                    <a:pt x="677" y="475"/>
                    <a:pt x="678" y="471"/>
                    <a:pt x="679" y="470"/>
                  </a:cubicBezTo>
                  <a:cubicBezTo>
                    <a:pt x="682" y="469"/>
                    <a:pt x="683" y="470"/>
                    <a:pt x="683" y="473"/>
                  </a:cubicBezTo>
                  <a:close/>
                  <a:moveTo>
                    <a:pt x="681" y="459"/>
                  </a:moveTo>
                  <a:cubicBezTo>
                    <a:pt x="683" y="459"/>
                    <a:pt x="683" y="459"/>
                    <a:pt x="683" y="461"/>
                  </a:cubicBezTo>
                  <a:cubicBezTo>
                    <a:pt x="683" y="463"/>
                    <a:pt x="682" y="464"/>
                    <a:pt x="682" y="465"/>
                  </a:cubicBezTo>
                  <a:cubicBezTo>
                    <a:pt x="680" y="468"/>
                    <a:pt x="678" y="466"/>
                    <a:pt x="678" y="463"/>
                  </a:cubicBezTo>
                  <a:cubicBezTo>
                    <a:pt x="678" y="459"/>
                    <a:pt x="679" y="459"/>
                    <a:pt x="681" y="459"/>
                  </a:cubicBezTo>
                  <a:close/>
                  <a:moveTo>
                    <a:pt x="683" y="453"/>
                  </a:moveTo>
                  <a:cubicBezTo>
                    <a:pt x="682" y="455"/>
                    <a:pt x="679" y="455"/>
                    <a:pt x="679" y="453"/>
                  </a:cubicBezTo>
                  <a:cubicBezTo>
                    <a:pt x="678" y="451"/>
                    <a:pt x="679" y="449"/>
                    <a:pt x="681" y="448"/>
                  </a:cubicBezTo>
                  <a:cubicBezTo>
                    <a:pt x="683" y="448"/>
                    <a:pt x="684" y="450"/>
                    <a:pt x="683" y="453"/>
                  </a:cubicBezTo>
                  <a:close/>
                  <a:moveTo>
                    <a:pt x="679" y="441"/>
                  </a:moveTo>
                  <a:cubicBezTo>
                    <a:pt x="679" y="439"/>
                    <a:pt x="680" y="438"/>
                    <a:pt x="681" y="439"/>
                  </a:cubicBezTo>
                  <a:cubicBezTo>
                    <a:pt x="682" y="439"/>
                    <a:pt x="683" y="440"/>
                    <a:pt x="683" y="442"/>
                  </a:cubicBezTo>
                  <a:cubicBezTo>
                    <a:pt x="683" y="444"/>
                    <a:pt x="683" y="444"/>
                    <a:pt x="681" y="444"/>
                  </a:cubicBezTo>
                  <a:cubicBezTo>
                    <a:pt x="680" y="444"/>
                    <a:pt x="679" y="444"/>
                    <a:pt x="679" y="441"/>
                  </a:cubicBezTo>
                  <a:close/>
                  <a:moveTo>
                    <a:pt x="683" y="434"/>
                  </a:moveTo>
                  <a:cubicBezTo>
                    <a:pt x="683" y="435"/>
                    <a:pt x="682" y="436"/>
                    <a:pt x="681" y="436"/>
                  </a:cubicBezTo>
                  <a:cubicBezTo>
                    <a:pt x="680" y="436"/>
                    <a:pt x="680" y="436"/>
                    <a:pt x="680" y="433"/>
                  </a:cubicBezTo>
                  <a:cubicBezTo>
                    <a:pt x="680" y="429"/>
                    <a:pt x="680" y="429"/>
                    <a:pt x="681" y="429"/>
                  </a:cubicBezTo>
                  <a:cubicBezTo>
                    <a:pt x="683" y="429"/>
                    <a:pt x="684" y="432"/>
                    <a:pt x="683" y="434"/>
                  </a:cubicBezTo>
                  <a:close/>
                  <a:moveTo>
                    <a:pt x="684" y="420"/>
                  </a:moveTo>
                  <a:cubicBezTo>
                    <a:pt x="683" y="425"/>
                    <a:pt x="683" y="427"/>
                    <a:pt x="682" y="427"/>
                  </a:cubicBezTo>
                  <a:cubicBezTo>
                    <a:pt x="680" y="427"/>
                    <a:pt x="679" y="426"/>
                    <a:pt x="680" y="420"/>
                  </a:cubicBezTo>
                  <a:cubicBezTo>
                    <a:pt x="680" y="416"/>
                    <a:pt x="681" y="415"/>
                    <a:pt x="682" y="415"/>
                  </a:cubicBezTo>
                  <a:cubicBezTo>
                    <a:pt x="684" y="414"/>
                    <a:pt x="684" y="415"/>
                    <a:pt x="684" y="420"/>
                  </a:cubicBezTo>
                  <a:close/>
                  <a:moveTo>
                    <a:pt x="686" y="320"/>
                  </a:moveTo>
                  <a:cubicBezTo>
                    <a:pt x="686" y="318"/>
                    <a:pt x="687" y="318"/>
                    <a:pt x="688" y="318"/>
                  </a:cubicBezTo>
                  <a:cubicBezTo>
                    <a:pt x="689" y="318"/>
                    <a:pt x="689" y="318"/>
                    <a:pt x="689" y="319"/>
                  </a:cubicBezTo>
                  <a:cubicBezTo>
                    <a:pt x="688" y="322"/>
                    <a:pt x="686" y="322"/>
                    <a:pt x="686" y="320"/>
                  </a:cubicBezTo>
                  <a:close/>
                  <a:moveTo>
                    <a:pt x="687" y="330"/>
                  </a:moveTo>
                  <a:cubicBezTo>
                    <a:pt x="687" y="328"/>
                    <a:pt x="688" y="328"/>
                    <a:pt x="689" y="329"/>
                  </a:cubicBezTo>
                  <a:cubicBezTo>
                    <a:pt x="689" y="329"/>
                    <a:pt x="689" y="330"/>
                    <a:pt x="688" y="330"/>
                  </a:cubicBezTo>
                  <a:cubicBezTo>
                    <a:pt x="688" y="331"/>
                    <a:pt x="687" y="330"/>
                    <a:pt x="687" y="330"/>
                  </a:cubicBezTo>
                  <a:close/>
                  <a:moveTo>
                    <a:pt x="688" y="340"/>
                  </a:moveTo>
                  <a:cubicBezTo>
                    <a:pt x="687" y="339"/>
                    <a:pt x="688" y="338"/>
                    <a:pt x="688" y="337"/>
                  </a:cubicBezTo>
                  <a:cubicBezTo>
                    <a:pt x="689" y="336"/>
                    <a:pt x="689" y="336"/>
                    <a:pt x="689" y="338"/>
                  </a:cubicBezTo>
                  <a:cubicBezTo>
                    <a:pt x="689" y="342"/>
                    <a:pt x="688" y="342"/>
                    <a:pt x="688" y="340"/>
                  </a:cubicBezTo>
                  <a:close/>
                  <a:moveTo>
                    <a:pt x="690" y="415"/>
                  </a:moveTo>
                  <a:cubicBezTo>
                    <a:pt x="690" y="414"/>
                    <a:pt x="691" y="415"/>
                    <a:pt x="691" y="417"/>
                  </a:cubicBezTo>
                  <a:cubicBezTo>
                    <a:pt x="691" y="419"/>
                    <a:pt x="690" y="420"/>
                    <a:pt x="689" y="418"/>
                  </a:cubicBezTo>
                  <a:cubicBezTo>
                    <a:pt x="689" y="417"/>
                    <a:pt x="689" y="416"/>
                    <a:pt x="690" y="415"/>
                  </a:cubicBezTo>
                  <a:close/>
                  <a:moveTo>
                    <a:pt x="690" y="399"/>
                  </a:moveTo>
                  <a:cubicBezTo>
                    <a:pt x="690" y="400"/>
                    <a:pt x="690" y="400"/>
                    <a:pt x="690" y="401"/>
                  </a:cubicBezTo>
                  <a:cubicBezTo>
                    <a:pt x="690" y="402"/>
                    <a:pt x="690" y="402"/>
                    <a:pt x="690" y="401"/>
                  </a:cubicBezTo>
                  <a:cubicBezTo>
                    <a:pt x="690" y="400"/>
                    <a:pt x="690" y="399"/>
                    <a:pt x="690" y="399"/>
                  </a:cubicBezTo>
                  <a:close/>
                  <a:moveTo>
                    <a:pt x="690" y="427"/>
                  </a:moveTo>
                  <a:cubicBezTo>
                    <a:pt x="689" y="427"/>
                    <a:pt x="689" y="422"/>
                    <a:pt x="690" y="422"/>
                  </a:cubicBezTo>
                  <a:cubicBezTo>
                    <a:pt x="690" y="421"/>
                    <a:pt x="691" y="422"/>
                    <a:pt x="691" y="424"/>
                  </a:cubicBezTo>
                  <a:cubicBezTo>
                    <a:pt x="691" y="426"/>
                    <a:pt x="690" y="427"/>
                    <a:pt x="690" y="427"/>
                  </a:cubicBezTo>
                  <a:close/>
                  <a:moveTo>
                    <a:pt x="690" y="308"/>
                  </a:moveTo>
                  <a:cubicBezTo>
                    <a:pt x="691" y="306"/>
                    <a:pt x="686" y="306"/>
                    <a:pt x="685" y="308"/>
                  </a:cubicBezTo>
                  <a:cubicBezTo>
                    <a:pt x="684" y="309"/>
                    <a:pt x="683" y="310"/>
                    <a:pt x="679" y="310"/>
                  </a:cubicBezTo>
                  <a:cubicBezTo>
                    <a:pt x="676" y="310"/>
                    <a:pt x="675" y="310"/>
                    <a:pt x="676" y="308"/>
                  </a:cubicBezTo>
                  <a:cubicBezTo>
                    <a:pt x="676" y="307"/>
                    <a:pt x="676" y="305"/>
                    <a:pt x="676" y="304"/>
                  </a:cubicBezTo>
                  <a:cubicBezTo>
                    <a:pt x="676" y="302"/>
                    <a:pt x="682" y="300"/>
                    <a:pt x="691" y="300"/>
                  </a:cubicBezTo>
                  <a:cubicBezTo>
                    <a:pt x="697" y="300"/>
                    <a:pt x="697" y="300"/>
                    <a:pt x="699" y="303"/>
                  </a:cubicBezTo>
                  <a:cubicBezTo>
                    <a:pt x="700" y="304"/>
                    <a:pt x="700" y="306"/>
                    <a:pt x="700" y="308"/>
                  </a:cubicBezTo>
                  <a:cubicBezTo>
                    <a:pt x="700" y="309"/>
                    <a:pt x="699" y="310"/>
                    <a:pt x="699" y="309"/>
                  </a:cubicBezTo>
                  <a:cubicBezTo>
                    <a:pt x="698" y="308"/>
                    <a:pt x="697" y="308"/>
                    <a:pt x="695" y="309"/>
                  </a:cubicBezTo>
                  <a:cubicBezTo>
                    <a:pt x="693" y="310"/>
                    <a:pt x="690" y="310"/>
                    <a:pt x="690" y="308"/>
                  </a:cubicBezTo>
                  <a:close/>
                  <a:moveTo>
                    <a:pt x="700" y="332"/>
                  </a:moveTo>
                  <a:cubicBezTo>
                    <a:pt x="702" y="332"/>
                    <a:pt x="700" y="337"/>
                    <a:pt x="697" y="342"/>
                  </a:cubicBezTo>
                  <a:cubicBezTo>
                    <a:pt x="693" y="347"/>
                    <a:pt x="692" y="347"/>
                    <a:pt x="692" y="345"/>
                  </a:cubicBezTo>
                  <a:cubicBezTo>
                    <a:pt x="692" y="343"/>
                    <a:pt x="698" y="332"/>
                    <a:pt x="700" y="332"/>
                  </a:cubicBezTo>
                  <a:close/>
                  <a:moveTo>
                    <a:pt x="698" y="346"/>
                  </a:moveTo>
                  <a:cubicBezTo>
                    <a:pt x="700" y="343"/>
                    <a:pt x="701" y="343"/>
                    <a:pt x="701" y="345"/>
                  </a:cubicBezTo>
                  <a:cubicBezTo>
                    <a:pt x="702" y="346"/>
                    <a:pt x="701" y="348"/>
                    <a:pt x="698" y="352"/>
                  </a:cubicBezTo>
                  <a:cubicBezTo>
                    <a:pt x="696" y="355"/>
                    <a:pt x="695" y="358"/>
                    <a:pt x="695" y="359"/>
                  </a:cubicBezTo>
                  <a:cubicBezTo>
                    <a:pt x="695" y="360"/>
                    <a:pt x="698" y="360"/>
                    <a:pt x="698" y="358"/>
                  </a:cubicBezTo>
                  <a:cubicBezTo>
                    <a:pt x="699" y="357"/>
                    <a:pt x="700" y="355"/>
                    <a:pt x="700" y="355"/>
                  </a:cubicBezTo>
                  <a:cubicBezTo>
                    <a:pt x="703" y="352"/>
                    <a:pt x="702" y="357"/>
                    <a:pt x="698" y="362"/>
                  </a:cubicBezTo>
                  <a:cubicBezTo>
                    <a:pt x="696" y="365"/>
                    <a:pt x="694" y="367"/>
                    <a:pt x="693" y="367"/>
                  </a:cubicBezTo>
                  <a:cubicBezTo>
                    <a:pt x="693" y="367"/>
                    <a:pt x="692" y="365"/>
                    <a:pt x="692" y="361"/>
                  </a:cubicBezTo>
                  <a:cubicBezTo>
                    <a:pt x="692" y="354"/>
                    <a:pt x="693" y="352"/>
                    <a:pt x="698" y="346"/>
                  </a:cubicBezTo>
                  <a:close/>
                  <a:moveTo>
                    <a:pt x="697" y="382"/>
                  </a:moveTo>
                  <a:cubicBezTo>
                    <a:pt x="699" y="379"/>
                    <a:pt x="701" y="377"/>
                    <a:pt x="702" y="377"/>
                  </a:cubicBezTo>
                  <a:cubicBezTo>
                    <a:pt x="704" y="377"/>
                    <a:pt x="702" y="381"/>
                    <a:pt x="698" y="386"/>
                  </a:cubicBezTo>
                  <a:cubicBezTo>
                    <a:pt x="693" y="393"/>
                    <a:pt x="692" y="393"/>
                    <a:pt x="692" y="390"/>
                  </a:cubicBezTo>
                  <a:cubicBezTo>
                    <a:pt x="692" y="388"/>
                    <a:pt x="694" y="385"/>
                    <a:pt x="697" y="382"/>
                  </a:cubicBezTo>
                  <a:close/>
                  <a:moveTo>
                    <a:pt x="694" y="410"/>
                  </a:moveTo>
                  <a:cubicBezTo>
                    <a:pt x="695" y="409"/>
                    <a:pt x="696" y="408"/>
                    <a:pt x="696" y="407"/>
                  </a:cubicBezTo>
                  <a:cubicBezTo>
                    <a:pt x="696" y="406"/>
                    <a:pt x="702" y="399"/>
                    <a:pt x="703" y="399"/>
                  </a:cubicBezTo>
                  <a:cubicBezTo>
                    <a:pt x="703" y="399"/>
                    <a:pt x="704" y="400"/>
                    <a:pt x="704" y="402"/>
                  </a:cubicBezTo>
                  <a:cubicBezTo>
                    <a:pt x="704" y="403"/>
                    <a:pt x="702" y="406"/>
                    <a:pt x="698" y="410"/>
                  </a:cubicBezTo>
                  <a:cubicBezTo>
                    <a:pt x="693" y="416"/>
                    <a:pt x="693" y="416"/>
                    <a:pt x="692" y="413"/>
                  </a:cubicBezTo>
                  <a:cubicBezTo>
                    <a:pt x="692" y="412"/>
                    <a:pt x="693" y="410"/>
                    <a:pt x="694" y="410"/>
                  </a:cubicBezTo>
                  <a:close/>
                  <a:moveTo>
                    <a:pt x="693" y="426"/>
                  </a:moveTo>
                  <a:cubicBezTo>
                    <a:pt x="693" y="424"/>
                    <a:pt x="693" y="422"/>
                    <a:pt x="695" y="420"/>
                  </a:cubicBezTo>
                  <a:cubicBezTo>
                    <a:pt x="696" y="419"/>
                    <a:pt x="698" y="416"/>
                    <a:pt x="699" y="414"/>
                  </a:cubicBezTo>
                  <a:cubicBezTo>
                    <a:pt x="701" y="412"/>
                    <a:pt x="703" y="411"/>
                    <a:pt x="703" y="411"/>
                  </a:cubicBezTo>
                  <a:cubicBezTo>
                    <a:pt x="704" y="411"/>
                    <a:pt x="704" y="412"/>
                    <a:pt x="704" y="414"/>
                  </a:cubicBezTo>
                  <a:cubicBezTo>
                    <a:pt x="704" y="417"/>
                    <a:pt x="703" y="419"/>
                    <a:pt x="698" y="424"/>
                  </a:cubicBezTo>
                  <a:cubicBezTo>
                    <a:pt x="693" y="430"/>
                    <a:pt x="693" y="430"/>
                    <a:pt x="693" y="430"/>
                  </a:cubicBezTo>
                  <a:lnTo>
                    <a:pt x="693" y="426"/>
                  </a:lnTo>
                  <a:close/>
                  <a:moveTo>
                    <a:pt x="693" y="437"/>
                  </a:moveTo>
                  <a:cubicBezTo>
                    <a:pt x="693" y="436"/>
                    <a:pt x="693" y="435"/>
                    <a:pt x="694" y="435"/>
                  </a:cubicBezTo>
                  <a:cubicBezTo>
                    <a:pt x="694" y="435"/>
                    <a:pt x="695" y="435"/>
                    <a:pt x="695" y="435"/>
                  </a:cubicBezTo>
                  <a:cubicBezTo>
                    <a:pt x="695" y="436"/>
                    <a:pt x="694" y="437"/>
                    <a:pt x="694" y="437"/>
                  </a:cubicBezTo>
                  <a:cubicBezTo>
                    <a:pt x="693" y="437"/>
                    <a:pt x="693" y="437"/>
                    <a:pt x="693" y="437"/>
                  </a:cubicBezTo>
                  <a:close/>
                  <a:moveTo>
                    <a:pt x="694" y="498"/>
                  </a:moveTo>
                  <a:cubicBezTo>
                    <a:pt x="693" y="499"/>
                    <a:pt x="693" y="497"/>
                    <a:pt x="693" y="492"/>
                  </a:cubicBezTo>
                  <a:cubicBezTo>
                    <a:pt x="693" y="488"/>
                    <a:pt x="693" y="484"/>
                    <a:pt x="694" y="484"/>
                  </a:cubicBezTo>
                  <a:cubicBezTo>
                    <a:pt x="694" y="484"/>
                    <a:pt x="695" y="486"/>
                    <a:pt x="695" y="490"/>
                  </a:cubicBezTo>
                  <a:cubicBezTo>
                    <a:pt x="695" y="494"/>
                    <a:pt x="694" y="497"/>
                    <a:pt x="694" y="498"/>
                  </a:cubicBezTo>
                  <a:close/>
                  <a:moveTo>
                    <a:pt x="695" y="478"/>
                  </a:moveTo>
                  <a:cubicBezTo>
                    <a:pt x="694" y="478"/>
                    <a:pt x="693" y="470"/>
                    <a:pt x="695" y="470"/>
                  </a:cubicBezTo>
                  <a:cubicBezTo>
                    <a:pt x="696" y="469"/>
                    <a:pt x="697" y="471"/>
                    <a:pt x="696" y="474"/>
                  </a:cubicBezTo>
                  <a:cubicBezTo>
                    <a:pt x="696" y="476"/>
                    <a:pt x="695" y="478"/>
                    <a:pt x="695" y="478"/>
                  </a:cubicBezTo>
                  <a:close/>
                  <a:moveTo>
                    <a:pt x="701" y="529"/>
                  </a:moveTo>
                  <a:cubicBezTo>
                    <a:pt x="701" y="533"/>
                    <a:pt x="701" y="533"/>
                    <a:pt x="698" y="533"/>
                  </a:cubicBezTo>
                  <a:cubicBezTo>
                    <a:pt x="695" y="533"/>
                    <a:pt x="695" y="533"/>
                    <a:pt x="696" y="532"/>
                  </a:cubicBezTo>
                  <a:cubicBezTo>
                    <a:pt x="696" y="531"/>
                    <a:pt x="696" y="529"/>
                    <a:pt x="696" y="528"/>
                  </a:cubicBezTo>
                  <a:cubicBezTo>
                    <a:pt x="696" y="518"/>
                    <a:pt x="696" y="506"/>
                    <a:pt x="696" y="502"/>
                  </a:cubicBezTo>
                  <a:cubicBezTo>
                    <a:pt x="697" y="497"/>
                    <a:pt x="697" y="496"/>
                    <a:pt x="699" y="495"/>
                  </a:cubicBezTo>
                  <a:cubicBezTo>
                    <a:pt x="701" y="495"/>
                    <a:pt x="702" y="495"/>
                    <a:pt x="702" y="496"/>
                  </a:cubicBezTo>
                  <a:cubicBezTo>
                    <a:pt x="703" y="496"/>
                    <a:pt x="702" y="520"/>
                    <a:pt x="701" y="529"/>
                  </a:cubicBezTo>
                  <a:close/>
                  <a:moveTo>
                    <a:pt x="705" y="509"/>
                  </a:moveTo>
                  <a:cubicBezTo>
                    <a:pt x="705" y="507"/>
                    <a:pt x="705" y="510"/>
                    <a:pt x="705" y="519"/>
                  </a:cubicBezTo>
                  <a:cubicBezTo>
                    <a:pt x="706" y="530"/>
                    <a:pt x="705" y="533"/>
                    <a:pt x="704" y="532"/>
                  </a:cubicBezTo>
                  <a:cubicBezTo>
                    <a:pt x="703" y="531"/>
                    <a:pt x="704" y="512"/>
                    <a:pt x="705" y="509"/>
                  </a:cubicBezTo>
                  <a:close/>
                  <a:moveTo>
                    <a:pt x="707" y="559"/>
                  </a:moveTo>
                  <a:cubicBezTo>
                    <a:pt x="706" y="560"/>
                    <a:pt x="705" y="553"/>
                    <a:pt x="704" y="546"/>
                  </a:cubicBezTo>
                  <a:cubicBezTo>
                    <a:pt x="703" y="535"/>
                    <a:pt x="705" y="536"/>
                    <a:pt x="707" y="548"/>
                  </a:cubicBezTo>
                  <a:cubicBezTo>
                    <a:pt x="707" y="554"/>
                    <a:pt x="708" y="559"/>
                    <a:pt x="707" y="559"/>
                  </a:cubicBezTo>
                  <a:close/>
                  <a:moveTo>
                    <a:pt x="708" y="448"/>
                  </a:moveTo>
                  <a:cubicBezTo>
                    <a:pt x="708" y="450"/>
                    <a:pt x="708" y="451"/>
                    <a:pt x="707" y="451"/>
                  </a:cubicBezTo>
                  <a:cubicBezTo>
                    <a:pt x="707" y="451"/>
                    <a:pt x="707" y="446"/>
                    <a:pt x="708" y="446"/>
                  </a:cubicBezTo>
                  <a:cubicBezTo>
                    <a:pt x="708" y="445"/>
                    <a:pt x="708" y="446"/>
                    <a:pt x="708" y="448"/>
                  </a:cubicBezTo>
                  <a:close/>
                  <a:moveTo>
                    <a:pt x="709" y="544"/>
                  </a:moveTo>
                  <a:cubicBezTo>
                    <a:pt x="709" y="543"/>
                    <a:pt x="710" y="538"/>
                    <a:pt x="711" y="538"/>
                  </a:cubicBezTo>
                  <a:cubicBezTo>
                    <a:pt x="711" y="538"/>
                    <a:pt x="711" y="539"/>
                    <a:pt x="711" y="541"/>
                  </a:cubicBezTo>
                  <a:cubicBezTo>
                    <a:pt x="711" y="544"/>
                    <a:pt x="710" y="546"/>
                    <a:pt x="709" y="544"/>
                  </a:cubicBezTo>
                  <a:close/>
                  <a:moveTo>
                    <a:pt x="711" y="532"/>
                  </a:moveTo>
                  <a:cubicBezTo>
                    <a:pt x="711" y="532"/>
                    <a:pt x="711" y="532"/>
                    <a:pt x="710" y="532"/>
                  </a:cubicBezTo>
                  <a:cubicBezTo>
                    <a:pt x="708" y="532"/>
                    <a:pt x="708" y="531"/>
                    <a:pt x="709" y="516"/>
                  </a:cubicBezTo>
                  <a:cubicBezTo>
                    <a:pt x="709" y="501"/>
                    <a:pt x="710" y="495"/>
                    <a:pt x="712" y="499"/>
                  </a:cubicBezTo>
                  <a:cubicBezTo>
                    <a:pt x="712" y="500"/>
                    <a:pt x="712" y="530"/>
                    <a:pt x="711" y="532"/>
                  </a:cubicBezTo>
                  <a:close/>
                  <a:moveTo>
                    <a:pt x="712" y="491"/>
                  </a:moveTo>
                  <a:cubicBezTo>
                    <a:pt x="712" y="491"/>
                    <a:pt x="712" y="492"/>
                    <a:pt x="711" y="492"/>
                  </a:cubicBezTo>
                  <a:cubicBezTo>
                    <a:pt x="710" y="492"/>
                    <a:pt x="710" y="488"/>
                    <a:pt x="711" y="487"/>
                  </a:cubicBezTo>
                  <a:cubicBezTo>
                    <a:pt x="712" y="486"/>
                    <a:pt x="713" y="489"/>
                    <a:pt x="712" y="491"/>
                  </a:cubicBezTo>
                  <a:close/>
                  <a:moveTo>
                    <a:pt x="711" y="482"/>
                  </a:moveTo>
                  <a:cubicBezTo>
                    <a:pt x="710" y="481"/>
                    <a:pt x="710" y="472"/>
                    <a:pt x="712" y="471"/>
                  </a:cubicBezTo>
                  <a:cubicBezTo>
                    <a:pt x="713" y="470"/>
                    <a:pt x="713" y="471"/>
                    <a:pt x="713" y="476"/>
                  </a:cubicBezTo>
                  <a:cubicBezTo>
                    <a:pt x="713" y="481"/>
                    <a:pt x="712" y="483"/>
                    <a:pt x="711" y="482"/>
                  </a:cubicBezTo>
                  <a:close/>
                  <a:moveTo>
                    <a:pt x="713" y="332"/>
                  </a:moveTo>
                  <a:cubicBezTo>
                    <a:pt x="712" y="331"/>
                    <a:pt x="712" y="331"/>
                    <a:pt x="713" y="331"/>
                  </a:cubicBezTo>
                  <a:cubicBezTo>
                    <a:pt x="714" y="331"/>
                    <a:pt x="714" y="331"/>
                    <a:pt x="714" y="332"/>
                  </a:cubicBezTo>
                  <a:cubicBezTo>
                    <a:pt x="714" y="332"/>
                    <a:pt x="714" y="333"/>
                    <a:pt x="714" y="333"/>
                  </a:cubicBezTo>
                  <a:cubicBezTo>
                    <a:pt x="713" y="333"/>
                    <a:pt x="713" y="332"/>
                    <a:pt x="713" y="332"/>
                  </a:cubicBezTo>
                  <a:close/>
                  <a:moveTo>
                    <a:pt x="714" y="392"/>
                  </a:moveTo>
                  <a:cubicBezTo>
                    <a:pt x="714" y="391"/>
                    <a:pt x="715" y="391"/>
                    <a:pt x="715" y="390"/>
                  </a:cubicBezTo>
                  <a:cubicBezTo>
                    <a:pt x="716" y="390"/>
                    <a:pt x="716" y="391"/>
                    <a:pt x="716" y="391"/>
                  </a:cubicBezTo>
                  <a:cubicBezTo>
                    <a:pt x="716" y="392"/>
                    <a:pt x="715" y="393"/>
                    <a:pt x="714" y="393"/>
                  </a:cubicBezTo>
                  <a:cubicBezTo>
                    <a:pt x="714" y="393"/>
                    <a:pt x="713" y="393"/>
                    <a:pt x="714" y="392"/>
                  </a:cubicBezTo>
                  <a:close/>
                  <a:moveTo>
                    <a:pt x="744" y="559"/>
                  </a:moveTo>
                  <a:cubicBezTo>
                    <a:pt x="732" y="559"/>
                    <a:pt x="725" y="559"/>
                    <a:pt x="726" y="558"/>
                  </a:cubicBezTo>
                  <a:cubicBezTo>
                    <a:pt x="726" y="558"/>
                    <a:pt x="730" y="557"/>
                    <a:pt x="735" y="557"/>
                  </a:cubicBezTo>
                  <a:cubicBezTo>
                    <a:pt x="740" y="557"/>
                    <a:pt x="748" y="557"/>
                    <a:pt x="753" y="556"/>
                  </a:cubicBezTo>
                  <a:cubicBezTo>
                    <a:pt x="761" y="556"/>
                    <a:pt x="763" y="556"/>
                    <a:pt x="763" y="558"/>
                  </a:cubicBezTo>
                  <a:cubicBezTo>
                    <a:pt x="763" y="559"/>
                    <a:pt x="755" y="559"/>
                    <a:pt x="744" y="559"/>
                  </a:cubicBezTo>
                  <a:close/>
                  <a:moveTo>
                    <a:pt x="762" y="588"/>
                  </a:moveTo>
                  <a:cubicBezTo>
                    <a:pt x="760" y="588"/>
                    <a:pt x="759" y="587"/>
                    <a:pt x="760" y="587"/>
                  </a:cubicBezTo>
                  <a:cubicBezTo>
                    <a:pt x="761" y="587"/>
                    <a:pt x="762" y="587"/>
                    <a:pt x="763" y="587"/>
                  </a:cubicBezTo>
                  <a:cubicBezTo>
                    <a:pt x="764" y="587"/>
                    <a:pt x="764" y="588"/>
                    <a:pt x="762" y="588"/>
                  </a:cubicBezTo>
                  <a:close/>
                  <a:moveTo>
                    <a:pt x="744" y="553"/>
                  </a:moveTo>
                  <a:cubicBezTo>
                    <a:pt x="725" y="554"/>
                    <a:pt x="722" y="554"/>
                    <a:pt x="722" y="557"/>
                  </a:cubicBezTo>
                  <a:cubicBezTo>
                    <a:pt x="722" y="558"/>
                    <a:pt x="721" y="558"/>
                    <a:pt x="719" y="558"/>
                  </a:cubicBezTo>
                  <a:cubicBezTo>
                    <a:pt x="716" y="558"/>
                    <a:pt x="716" y="558"/>
                    <a:pt x="716" y="558"/>
                  </a:cubicBezTo>
                  <a:cubicBezTo>
                    <a:pt x="715" y="552"/>
                    <a:pt x="715" y="552"/>
                    <a:pt x="715" y="552"/>
                  </a:cubicBezTo>
                  <a:cubicBezTo>
                    <a:pt x="713" y="544"/>
                    <a:pt x="714" y="537"/>
                    <a:pt x="716" y="539"/>
                  </a:cubicBezTo>
                  <a:cubicBezTo>
                    <a:pt x="717" y="539"/>
                    <a:pt x="717" y="540"/>
                    <a:pt x="716" y="540"/>
                  </a:cubicBezTo>
                  <a:cubicBezTo>
                    <a:pt x="716" y="541"/>
                    <a:pt x="715" y="542"/>
                    <a:pt x="715" y="543"/>
                  </a:cubicBezTo>
                  <a:cubicBezTo>
                    <a:pt x="715" y="544"/>
                    <a:pt x="718" y="544"/>
                    <a:pt x="734" y="543"/>
                  </a:cubicBezTo>
                  <a:cubicBezTo>
                    <a:pt x="750" y="542"/>
                    <a:pt x="757" y="542"/>
                    <a:pt x="763" y="543"/>
                  </a:cubicBezTo>
                  <a:cubicBezTo>
                    <a:pt x="764" y="543"/>
                    <a:pt x="764" y="543"/>
                    <a:pt x="764" y="546"/>
                  </a:cubicBezTo>
                  <a:cubicBezTo>
                    <a:pt x="764" y="553"/>
                    <a:pt x="765" y="553"/>
                    <a:pt x="744" y="553"/>
                  </a:cubicBezTo>
                  <a:close/>
                  <a:moveTo>
                    <a:pt x="765" y="507"/>
                  </a:moveTo>
                  <a:cubicBezTo>
                    <a:pt x="765" y="506"/>
                    <a:pt x="765" y="506"/>
                    <a:pt x="766" y="506"/>
                  </a:cubicBezTo>
                  <a:cubicBezTo>
                    <a:pt x="767" y="505"/>
                    <a:pt x="767" y="506"/>
                    <a:pt x="767" y="506"/>
                  </a:cubicBezTo>
                  <a:cubicBezTo>
                    <a:pt x="767" y="507"/>
                    <a:pt x="767" y="507"/>
                    <a:pt x="766" y="507"/>
                  </a:cubicBezTo>
                  <a:cubicBezTo>
                    <a:pt x="765" y="507"/>
                    <a:pt x="765" y="507"/>
                    <a:pt x="765" y="507"/>
                  </a:cubicBezTo>
                  <a:close/>
                  <a:moveTo>
                    <a:pt x="765" y="512"/>
                  </a:moveTo>
                  <a:cubicBezTo>
                    <a:pt x="765" y="510"/>
                    <a:pt x="765" y="509"/>
                    <a:pt x="766" y="510"/>
                  </a:cubicBezTo>
                  <a:cubicBezTo>
                    <a:pt x="766" y="511"/>
                    <a:pt x="766" y="513"/>
                    <a:pt x="766" y="514"/>
                  </a:cubicBezTo>
                  <a:cubicBezTo>
                    <a:pt x="766" y="515"/>
                    <a:pt x="765" y="514"/>
                    <a:pt x="765" y="512"/>
                  </a:cubicBezTo>
                  <a:close/>
                  <a:moveTo>
                    <a:pt x="770" y="589"/>
                  </a:moveTo>
                  <a:cubicBezTo>
                    <a:pt x="769" y="589"/>
                    <a:pt x="768" y="588"/>
                    <a:pt x="768" y="587"/>
                  </a:cubicBezTo>
                  <a:cubicBezTo>
                    <a:pt x="768" y="585"/>
                    <a:pt x="770" y="586"/>
                    <a:pt x="771" y="588"/>
                  </a:cubicBezTo>
                  <a:cubicBezTo>
                    <a:pt x="771" y="588"/>
                    <a:pt x="771" y="589"/>
                    <a:pt x="770" y="589"/>
                  </a:cubicBezTo>
                  <a:close/>
                  <a:moveTo>
                    <a:pt x="770" y="584"/>
                  </a:moveTo>
                  <a:cubicBezTo>
                    <a:pt x="766" y="584"/>
                    <a:pt x="765" y="581"/>
                    <a:pt x="766" y="572"/>
                  </a:cubicBezTo>
                  <a:cubicBezTo>
                    <a:pt x="766" y="563"/>
                    <a:pt x="766" y="563"/>
                    <a:pt x="768" y="563"/>
                  </a:cubicBezTo>
                  <a:cubicBezTo>
                    <a:pt x="771" y="563"/>
                    <a:pt x="771" y="563"/>
                    <a:pt x="771" y="574"/>
                  </a:cubicBezTo>
                  <a:cubicBezTo>
                    <a:pt x="771" y="582"/>
                    <a:pt x="771" y="584"/>
                    <a:pt x="770" y="584"/>
                  </a:cubicBezTo>
                  <a:close/>
                  <a:moveTo>
                    <a:pt x="771" y="285"/>
                  </a:moveTo>
                  <a:cubicBezTo>
                    <a:pt x="771" y="291"/>
                    <a:pt x="771" y="291"/>
                    <a:pt x="771" y="291"/>
                  </a:cubicBezTo>
                  <a:cubicBezTo>
                    <a:pt x="770" y="285"/>
                    <a:pt x="770" y="285"/>
                    <a:pt x="770" y="285"/>
                  </a:cubicBezTo>
                  <a:cubicBezTo>
                    <a:pt x="769" y="281"/>
                    <a:pt x="770" y="279"/>
                    <a:pt x="771" y="280"/>
                  </a:cubicBezTo>
                  <a:cubicBezTo>
                    <a:pt x="771" y="280"/>
                    <a:pt x="771" y="283"/>
                    <a:pt x="771" y="285"/>
                  </a:cubicBezTo>
                  <a:close/>
                  <a:moveTo>
                    <a:pt x="944" y="548"/>
                  </a:moveTo>
                  <a:cubicBezTo>
                    <a:pt x="944" y="549"/>
                    <a:pt x="942" y="551"/>
                    <a:pt x="941" y="550"/>
                  </a:cubicBezTo>
                  <a:cubicBezTo>
                    <a:pt x="940" y="549"/>
                    <a:pt x="934" y="549"/>
                    <a:pt x="925" y="549"/>
                  </a:cubicBezTo>
                  <a:cubicBezTo>
                    <a:pt x="911" y="548"/>
                    <a:pt x="911" y="548"/>
                    <a:pt x="910" y="546"/>
                  </a:cubicBezTo>
                  <a:cubicBezTo>
                    <a:pt x="910" y="544"/>
                    <a:pt x="910" y="544"/>
                    <a:pt x="919" y="544"/>
                  </a:cubicBezTo>
                  <a:cubicBezTo>
                    <a:pt x="931" y="544"/>
                    <a:pt x="933" y="544"/>
                    <a:pt x="931" y="546"/>
                  </a:cubicBezTo>
                  <a:cubicBezTo>
                    <a:pt x="930" y="547"/>
                    <a:pt x="931" y="548"/>
                    <a:pt x="937" y="547"/>
                  </a:cubicBezTo>
                  <a:cubicBezTo>
                    <a:pt x="943" y="547"/>
                    <a:pt x="944" y="547"/>
                    <a:pt x="944" y="548"/>
                  </a:cubicBezTo>
                  <a:close/>
                  <a:moveTo>
                    <a:pt x="935" y="542"/>
                  </a:moveTo>
                  <a:cubicBezTo>
                    <a:pt x="932" y="542"/>
                    <a:pt x="925" y="541"/>
                    <a:pt x="920" y="541"/>
                  </a:cubicBezTo>
                  <a:cubicBezTo>
                    <a:pt x="911" y="540"/>
                    <a:pt x="911" y="540"/>
                    <a:pt x="911" y="540"/>
                  </a:cubicBezTo>
                  <a:cubicBezTo>
                    <a:pt x="910" y="537"/>
                    <a:pt x="910" y="537"/>
                    <a:pt x="910" y="537"/>
                  </a:cubicBezTo>
                  <a:cubicBezTo>
                    <a:pt x="910" y="533"/>
                    <a:pt x="910" y="533"/>
                    <a:pt x="910" y="533"/>
                  </a:cubicBezTo>
                  <a:cubicBezTo>
                    <a:pt x="917" y="534"/>
                    <a:pt x="917" y="534"/>
                    <a:pt x="917" y="534"/>
                  </a:cubicBezTo>
                  <a:cubicBezTo>
                    <a:pt x="921" y="534"/>
                    <a:pt x="928" y="535"/>
                    <a:pt x="932" y="535"/>
                  </a:cubicBezTo>
                  <a:cubicBezTo>
                    <a:pt x="937" y="536"/>
                    <a:pt x="941" y="536"/>
                    <a:pt x="941" y="536"/>
                  </a:cubicBezTo>
                  <a:cubicBezTo>
                    <a:pt x="943" y="535"/>
                    <a:pt x="940" y="534"/>
                    <a:pt x="929" y="533"/>
                  </a:cubicBezTo>
                  <a:cubicBezTo>
                    <a:pt x="909" y="530"/>
                    <a:pt x="910" y="530"/>
                    <a:pt x="909" y="527"/>
                  </a:cubicBezTo>
                  <a:cubicBezTo>
                    <a:pt x="909" y="523"/>
                    <a:pt x="909" y="523"/>
                    <a:pt x="909" y="523"/>
                  </a:cubicBezTo>
                  <a:cubicBezTo>
                    <a:pt x="921" y="524"/>
                    <a:pt x="921" y="524"/>
                    <a:pt x="921" y="524"/>
                  </a:cubicBezTo>
                  <a:cubicBezTo>
                    <a:pt x="931" y="524"/>
                    <a:pt x="934" y="524"/>
                    <a:pt x="934" y="526"/>
                  </a:cubicBezTo>
                  <a:cubicBezTo>
                    <a:pt x="935" y="528"/>
                    <a:pt x="940" y="528"/>
                    <a:pt x="940" y="526"/>
                  </a:cubicBezTo>
                  <a:cubicBezTo>
                    <a:pt x="940" y="525"/>
                    <a:pt x="938" y="524"/>
                    <a:pt x="936" y="523"/>
                  </a:cubicBezTo>
                  <a:cubicBezTo>
                    <a:pt x="934" y="523"/>
                    <a:pt x="932" y="522"/>
                    <a:pt x="932" y="521"/>
                  </a:cubicBezTo>
                  <a:cubicBezTo>
                    <a:pt x="931" y="520"/>
                    <a:pt x="931" y="520"/>
                    <a:pt x="931" y="521"/>
                  </a:cubicBezTo>
                  <a:cubicBezTo>
                    <a:pt x="931" y="522"/>
                    <a:pt x="930" y="522"/>
                    <a:pt x="929" y="522"/>
                  </a:cubicBezTo>
                  <a:cubicBezTo>
                    <a:pt x="927" y="522"/>
                    <a:pt x="922" y="521"/>
                    <a:pt x="918" y="521"/>
                  </a:cubicBezTo>
                  <a:cubicBezTo>
                    <a:pt x="913" y="520"/>
                    <a:pt x="910" y="520"/>
                    <a:pt x="909" y="519"/>
                  </a:cubicBezTo>
                  <a:cubicBezTo>
                    <a:pt x="909" y="518"/>
                    <a:pt x="911" y="518"/>
                    <a:pt x="921" y="518"/>
                  </a:cubicBezTo>
                  <a:cubicBezTo>
                    <a:pt x="927" y="519"/>
                    <a:pt x="933" y="519"/>
                    <a:pt x="934" y="520"/>
                  </a:cubicBezTo>
                  <a:cubicBezTo>
                    <a:pt x="934" y="520"/>
                    <a:pt x="937" y="520"/>
                    <a:pt x="939" y="521"/>
                  </a:cubicBezTo>
                  <a:cubicBezTo>
                    <a:pt x="943" y="521"/>
                    <a:pt x="943" y="521"/>
                    <a:pt x="943" y="521"/>
                  </a:cubicBezTo>
                  <a:cubicBezTo>
                    <a:pt x="944" y="532"/>
                    <a:pt x="944" y="532"/>
                    <a:pt x="944" y="532"/>
                  </a:cubicBezTo>
                  <a:cubicBezTo>
                    <a:pt x="944" y="545"/>
                    <a:pt x="945" y="544"/>
                    <a:pt x="935" y="542"/>
                  </a:cubicBezTo>
                  <a:close/>
                  <a:moveTo>
                    <a:pt x="909" y="510"/>
                  </a:moveTo>
                  <a:cubicBezTo>
                    <a:pt x="926" y="511"/>
                    <a:pt x="926" y="511"/>
                    <a:pt x="926" y="511"/>
                  </a:cubicBezTo>
                  <a:cubicBezTo>
                    <a:pt x="935" y="511"/>
                    <a:pt x="943" y="511"/>
                    <a:pt x="943" y="512"/>
                  </a:cubicBezTo>
                  <a:cubicBezTo>
                    <a:pt x="943" y="512"/>
                    <a:pt x="944" y="514"/>
                    <a:pt x="943" y="515"/>
                  </a:cubicBezTo>
                  <a:cubicBezTo>
                    <a:pt x="943" y="517"/>
                    <a:pt x="942" y="517"/>
                    <a:pt x="940" y="517"/>
                  </a:cubicBezTo>
                  <a:cubicBezTo>
                    <a:pt x="939" y="518"/>
                    <a:pt x="937" y="517"/>
                    <a:pt x="937" y="517"/>
                  </a:cubicBezTo>
                  <a:cubicBezTo>
                    <a:pt x="937" y="517"/>
                    <a:pt x="930" y="516"/>
                    <a:pt x="923" y="516"/>
                  </a:cubicBezTo>
                  <a:cubicBezTo>
                    <a:pt x="909" y="515"/>
                    <a:pt x="909" y="515"/>
                    <a:pt x="909" y="512"/>
                  </a:cubicBezTo>
                  <a:lnTo>
                    <a:pt x="909" y="510"/>
                  </a:lnTo>
                  <a:close/>
                  <a:moveTo>
                    <a:pt x="944" y="505"/>
                  </a:moveTo>
                  <a:cubicBezTo>
                    <a:pt x="944" y="507"/>
                    <a:pt x="943" y="508"/>
                    <a:pt x="943" y="508"/>
                  </a:cubicBezTo>
                  <a:cubicBezTo>
                    <a:pt x="942" y="509"/>
                    <a:pt x="911" y="507"/>
                    <a:pt x="909" y="507"/>
                  </a:cubicBezTo>
                  <a:cubicBezTo>
                    <a:pt x="908" y="506"/>
                    <a:pt x="908" y="501"/>
                    <a:pt x="910" y="500"/>
                  </a:cubicBezTo>
                  <a:cubicBezTo>
                    <a:pt x="911" y="499"/>
                    <a:pt x="936" y="501"/>
                    <a:pt x="938" y="502"/>
                  </a:cubicBezTo>
                  <a:cubicBezTo>
                    <a:pt x="939" y="502"/>
                    <a:pt x="940" y="503"/>
                    <a:pt x="941" y="502"/>
                  </a:cubicBezTo>
                  <a:cubicBezTo>
                    <a:pt x="943" y="502"/>
                    <a:pt x="944" y="503"/>
                    <a:pt x="944" y="505"/>
                  </a:cubicBezTo>
                  <a:close/>
                  <a:moveTo>
                    <a:pt x="914" y="485"/>
                  </a:moveTo>
                  <a:cubicBezTo>
                    <a:pt x="917" y="485"/>
                    <a:pt x="925" y="485"/>
                    <a:pt x="931" y="486"/>
                  </a:cubicBezTo>
                  <a:cubicBezTo>
                    <a:pt x="942" y="486"/>
                    <a:pt x="942" y="486"/>
                    <a:pt x="942" y="486"/>
                  </a:cubicBezTo>
                  <a:cubicBezTo>
                    <a:pt x="943" y="491"/>
                    <a:pt x="943" y="491"/>
                    <a:pt x="943" y="491"/>
                  </a:cubicBezTo>
                  <a:cubicBezTo>
                    <a:pt x="943" y="493"/>
                    <a:pt x="943" y="496"/>
                    <a:pt x="943" y="497"/>
                  </a:cubicBezTo>
                  <a:cubicBezTo>
                    <a:pt x="942" y="499"/>
                    <a:pt x="939" y="499"/>
                    <a:pt x="933" y="499"/>
                  </a:cubicBezTo>
                  <a:cubicBezTo>
                    <a:pt x="931" y="499"/>
                    <a:pt x="925" y="498"/>
                    <a:pt x="919" y="498"/>
                  </a:cubicBezTo>
                  <a:cubicBezTo>
                    <a:pt x="908" y="497"/>
                    <a:pt x="908" y="497"/>
                    <a:pt x="908" y="497"/>
                  </a:cubicBezTo>
                  <a:cubicBezTo>
                    <a:pt x="908" y="494"/>
                    <a:pt x="908" y="494"/>
                    <a:pt x="908" y="494"/>
                  </a:cubicBezTo>
                  <a:cubicBezTo>
                    <a:pt x="908" y="491"/>
                    <a:pt x="909" y="491"/>
                    <a:pt x="914" y="491"/>
                  </a:cubicBezTo>
                  <a:cubicBezTo>
                    <a:pt x="920" y="491"/>
                    <a:pt x="921" y="492"/>
                    <a:pt x="921" y="493"/>
                  </a:cubicBezTo>
                  <a:cubicBezTo>
                    <a:pt x="921" y="495"/>
                    <a:pt x="922" y="495"/>
                    <a:pt x="926" y="494"/>
                  </a:cubicBezTo>
                  <a:cubicBezTo>
                    <a:pt x="928" y="494"/>
                    <a:pt x="930" y="493"/>
                    <a:pt x="931" y="493"/>
                  </a:cubicBezTo>
                  <a:cubicBezTo>
                    <a:pt x="932" y="492"/>
                    <a:pt x="932" y="492"/>
                    <a:pt x="931" y="491"/>
                  </a:cubicBezTo>
                  <a:cubicBezTo>
                    <a:pt x="928" y="490"/>
                    <a:pt x="918" y="489"/>
                    <a:pt x="913" y="489"/>
                  </a:cubicBezTo>
                  <a:cubicBezTo>
                    <a:pt x="909" y="489"/>
                    <a:pt x="908" y="489"/>
                    <a:pt x="908" y="487"/>
                  </a:cubicBezTo>
                  <a:cubicBezTo>
                    <a:pt x="907" y="485"/>
                    <a:pt x="908" y="484"/>
                    <a:pt x="914" y="485"/>
                  </a:cubicBezTo>
                  <a:close/>
                  <a:moveTo>
                    <a:pt x="899" y="401"/>
                  </a:moveTo>
                  <a:cubicBezTo>
                    <a:pt x="899" y="404"/>
                    <a:pt x="900" y="422"/>
                    <a:pt x="901" y="445"/>
                  </a:cubicBezTo>
                  <a:cubicBezTo>
                    <a:pt x="902" y="469"/>
                    <a:pt x="902" y="475"/>
                    <a:pt x="901" y="471"/>
                  </a:cubicBezTo>
                  <a:cubicBezTo>
                    <a:pt x="900" y="468"/>
                    <a:pt x="899" y="453"/>
                    <a:pt x="898" y="434"/>
                  </a:cubicBezTo>
                  <a:cubicBezTo>
                    <a:pt x="898" y="423"/>
                    <a:pt x="898" y="413"/>
                    <a:pt x="897" y="410"/>
                  </a:cubicBezTo>
                  <a:cubicBezTo>
                    <a:pt x="897" y="408"/>
                    <a:pt x="897" y="404"/>
                    <a:pt x="898" y="403"/>
                  </a:cubicBezTo>
                  <a:cubicBezTo>
                    <a:pt x="898" y="401"/>
                    <a:pt x="899" y="400"/>
                    <a:pt x="899" y="401"/>
                  </a:cubicBezTo>
                  <a:close/>
                  <a:moveTo>
                    <a:pt x="898" y="528"/>
                  </a:moveTo>
                  <a:cubicBezTo>
                    <a:pt x="897" y="528"/>
                    <a:pt x="897" y="528"/>
                    <a:pt x="897" y="526"/>
                  </a:cubicBezTo>
                  <a:cubicBezTo>
                    <a:pt x="897" y="523"/>
                    <a:pt x="900" y="523"/>
                    <a:pt x="900" y="526"/>
                  </a:cubicBezTo>
                  <a:cubicBezTo>
                    <a:pt x="900" y="528"/>
                    <a:pt x="899" y="528"/>
                    <a:pt x="898" y="528"/>
                  </a:cubicBezTo>
                  <a:close/>
                  <a:moveTo>
                    <a:pt x="900" y="536"/>
                  </a:moveTo>
                  <a:cubicBezTo>
                    <a:pt x="901" y="538"/>
                    <a:pt x="900" y="539"/>
                    <a:pt x="899" y="539"/>
                  </a:cubicBezTo>
                  <a:cubicBezTo>
                    <a:pt x="897" y="539"/>
                    <a:pt x="897" y="538"/>
                    <a:pt x="897" y="536"/>
                  </a:cubicBezTo>
                  <a:cubicBezTo>
                    <a:pt x="897" y="533"/>
                    <a:pt x="897" y="532"/>
                    <a:pt x="898" y="532"/>
                  </a:cubicBezTo>
                  <a:cubicBezTo>
                    <a:pt x="899" y="533"/>
                    <a:pt x="900" y="534"/>
                    <a:pt x="900" y="536"/>
                  </a:cubicBezTo>
                  <a:close/>
                  <a:moveTo>
                    <a:pt x="899" y="513"/>
                  </a:moveTo>
                  <a:cubicBezTo>
                    <a:pt x="898" y="513"/>
                    <a:pt x="898" y="512"/>
                    <a:pt x="898" y="512"/>
                  </a:cubicBezTo>
                  <a:cubicBezTo>
                    <a:pt x="898" y="511"/>
                    <a:pt x="898" y="510"/>
                    <a:pt x="898" y="511"/>
                  </a:cubicBezTo>
                  <a:cubicBezTo>
                    <a:pt x="899" y="511"/>
                    <a:pt x="899" y="512"/>
                    <a:pt x="899" y="512"/>
                  </a:cubicBezTo>
                  <a:cubicBezTo>
                    <a:pt x="899" y="513"/>
                    <a:pt x="899" y="513"/>
                    <a:pt x="899" y="513"/>
                  </a:cubicBezTo>
                  <a:close/>
                  <a:moveTo>
                    <a:pt x="898" y="518"/>
                  </a:moveTo>
                  <a:cubicBezTo>
                    <a:pt x="899" y="518"/>
                    <a:pt x="899" y="518"/>
                    <a:pt x="899" y="519"/>
                  </a:cubicBezTo>
                  <a:cubicBezTo>
                    <a:pt x="899" y="520"/>
                    <a:pt x="898" y="521"/>
                    <a:pt x="897" y="521"/>
                  </a:cubicBezTo>
                  <a:cubicBezTo>
                    <a:pt x="896" y="521"/>
                    <a:pt x="897" y="519"/>
                    <a:pt x="898" y="518"/>
                  </a:cubicBezTo>
                  <a:close/>
                  <a:moveTo>
                    <a:pt x="897" y="325"/>
                  </a:moveTo>
                  <a:cubicBezTo>
                    <a:pt x="898" y="325"/>
                    <a:pt x="898" y="330"/>
                    <a:pt x="898" y="338"/>
                  </a:cubicBezTo>
                  <a:cubicBezTo>
                    <a:pt x="898" y="345"/>
                    <a:pt x="898" y="350"/>
                    <a:pt x="898" y="350"/>
                  </a:cubicBezTo>
                  <a:cubicBezTo>
                    <a:pt x="897" y="350"/>
                    <a:pt x="897" y="344"/>
                    <a:pt x="897" y="336"/>
                  </a:cubicBezTo>
                  <a:cubicBezTo>
                    <a:pt x="897" y="328"/>
                    <a:pt x="897" y="324"/>
                    <a:pt x="897" y="325"/>
                  </a:cubicBezTo>
                  <a:close/>
                  <a:moveTo>
                    <a:pt x="897" y="321"/>
                  </a:moveTo>
                  <a:cubicBezTo>
                    <a:pt x="897" y="322"/>
                    <a:pt x="897" y="322"/>
                    <a:pt x="896" y="321"/>
                  </a:cubicBezTo>
                  <a:cubicBezTo>
                    <a:pt x="896" y="320"/>
                    <a:pt x="897" y="319"/>
                    <a:pt x="897" y="319"/>
                  </a:cubicBezTo>
                  <a:cubicBezTo>
                    <a:pt x="897" y="320"/>
                    <a:pt x="897" y="321"/>
                    <a:pt x="897" y="321"/>
                  </a:cubicBezTo>
                  <a:close/>
                  <a:moveTo>
                    <a:pt x="897" y="544"/>
                  </a:moveTo>
                  <a:cubicBezTo>
                    <a:pt x="898" y="542"/>
                    <a:pt x="901" y="543"/>
                    <a:pt x="901" y="546"/>
                  </a:cubicBezTo>
                  <a:cubicBezTo>
                    <a:pt x="901" y="547"/>
                    <a:pt x="900" y="548"/>
                    <a:pt x="899" y="548"/>
                  </a:cubicBezTo>
                  <a:cubicBezTo>
                    <a:pt x="896" y="548"/>
                    <a:pt x="895" y="545"/>
                    <a:pt x="897" y="544"/>
                  </a:cubicBezTo>
                  <a:close/>
                  <a:moveTo>
                    <a:pt x="898" y="551"/>
                  </a:moveTo>
                  <a:cubicBezTo>
                    <a:pt x="901" y="551"/>
                    <a:pt x="902" y="552"/>
                    <a:pt x="901" y="554"/>
                  </a:cubicBezTo>
                  <a:cubicBezTo>
                    <a:pt x="901" y="555"/>
                    <a:pt x="899" y="555"/>
                    <a:pt x="898" y="555"/>
                  </a:cubicBezTo>
                  <a:cubicBezTo>
                    <a:pt x="897" y="555"/>
                    <a:pt x="896" y="555"/>
                    <a:pt x="896" y="553"/>
                  </a:cubicBezTo>
                  <a:cubicBezTo>
                    <a:pt x="896" y="552"/>
                    <a:pt x="897" y="551"/>
                    <a:pt x="898" y="551"/>
                  </a:cubicBezTo>
                  <a:close/>
                  <a:moveTo>
                    <a:pt x="898" y="358"/>
                  </a:moveTo>
                  <a:cubicBezTo>
                    <a:pt x="898" y="358"/>
                    <a:pt x="898" y="358"/>
                    <a:pt x="898" y="357"/>
                  </a:cubicBezTo>
                  <a:cubicBezTo>
                    <a:pt x="898" y="356"/>
                    <a:pt x="898" y="356"/>
                    <a:pt x="898" y="356"/>
                  </a:cubicBezTo>
                  <a:cubicBezTo>
                    <a:pt x="898" y="356"/>
                    <a:pt x="898" y="357"/>
                    <a:pt x="898" y="358"/>
                  </a:cubicBezTo>
                  <a:close/>
                  <a:moveTo>
                    <a:pt x="898" y="234"/>
                  </a:moveTo>
                  <a:cubicBezTo>
                    <a:pt x="899" y="252"/>
                    <a:pt x="899" y="259"/>
                    <a:pt x="898" y="260"/>
                  </a:cubicBezTo>
                  <a:cubicBezTo>
                    <a:pt x="897" y="261"/>
                    <a:pt x="897" y="264"/>
                    <a:pt x="897" y="270"/>
                  </a:cubicBezTo>
                  <a:cubicBezTo>
                    <a:pt x="898" y="277"/>
                    <a:pt x="897" y="280"/>
                    <a:pt x="896" y="277"/>
                  </a:cubicBezTo>
                  <a:cubicBezTo>
                    <a:pt x="895" y="277"/>
                    <a:pt x="895" y="265"/>
                    <a:pt x="895" y="251"/>
                  </a:cubicBezTo>
                  <a:cubicBezTo>
                    <a:pt x="894" y="235"/>
                    <a:pt x="894" y="226"/>
                    <a:pt x="893" y="225"/>
                  </a:cubicBezTo>
                  <a:cubicBezTo>
                    <a:pt x="892" y="224"/>
                    <a:pt x="892" y="224"/>
                    <a:pt x="893" y="224"/>
                  </a:cubicBezTo>
                  <a:cubicBezTo>
                    <a:pt x="895" y="224"/>
                    <a:pt x="895" y="223"/>
                    <a:pt x="895" y="216"/>
                  </a:cubicBezTo>
                  <a:cubicBezTo>
                    <a:pt x="895" y="212"/>
                    <a:pt x="895" y="208"/>
                    <a:pt x="896" y="207"/>
                  </a:cubicBezTo>
                  <a:cubicBezTo>
                    <a:pt x="896" y="207"/>
                    <a:pt x="897" y="207"/>
                    <a:pt x="897" y="208"/>
                  </a:cubicBezTo>
                  <a:cubicBezTo>
                    <a:pt x="897" y="209"/>
                    <a:pt x="897" y="220"/>
                    <a:pt x="898" y="234"/>
                  </a:cubicBezTo>
                  <a:close/>
                  <a:moveTo>
                    <a:pt x="888" y="222"/>
                  </a:moveTo>
                  <a:cubicBezTo>
                    <a:pt x="889" y="223"/>
                    <a:pt x="889" y="224"/>
                    <a:pt x="889" y="225"/>
                  </a:cubicBezTo>
                  <a:cubicBezTo>
                    <a:pt x="889" y="225"/>
                    <a:pt x="889" y="226"/>
                    <a:pt x="888" y="226"/>
                  </a:cubicBezTo>
                  <a:cubicBezTo>
                    <a:pt x="888" y="226"/>
                    <a:pt x="887" y="225"/>
                    <a:pt x="887" y="223"/>
                  </a:cubicBezTo>
                  <a:cubicBezTo>
                    <a:pt x="887" y="220"/>
                    <a:pt x="887" y="220"/>
                    <a:pt x="888" y="222"/>
                  </a:cubicBezTo>
                  <a:close/>
                  <a:moveTo>
                    <a:pt x="887" y="217"/>
                  </a:moveTo>
                  <a:cubicBezTo>
                    <a:pt x="887" y="216"/>
                    <a:pt x="888" y="215"/>
                    <a:pt x="888" y="215"/>
                  </a:cubicBezTo>
                  <a:cubicBezTo>
                    <a:pt x="889" y="215"/>
                    <a:pt x="889" y="216"/>
                    <a:pt x="889" y="217"/>
                  </a:cubicBezTo>
                  <a:cubicBezTo>
                    <a:pt x="889" y="218"/>
                    <a:pt x="889" y="218"/>
                    <a:pt x="888" y="218"/>
                  </a:cubicBezTo>
                  <a:cubicBezTo>
                    <a:pt x="888" y="218"/>
                    <a:pt x="887" y="218"/>
                    <a:pt x="887" y="217"/>
                  </a:cubicBezTo>
                  <a:close/>
                  <a:moveTo>
                    <a:pt x="888" y="230"/>
                  </a:moveTo>
                  <a:cubicBezTo>
                    <a:pt x="889" y="230"/>
                    <a:pt x="891" y="301"/>
                    <a:pt x="891" y="361"/>
                  </a:cubicBezTo>
                  <a:cubicBezTo>
                    <a:pt x="891" y="383"/>
                    <a:pt x="892" y="404"/>
                    <a:pt x="892" y="407"/>
                  </a:cubicBezTo>
                  <a:cubicBezTo>
                    <a:pt x="893" y="411"/>
                    <a:pt x="893" y="416"/>
                    <a:pt x="894" y="419"/>
                  </a:cubicBezTo>
                  <a:cubicBezTo>
                    <a:pt x="894" y="425"/>
                    <a:pt x="893" y="429"/>
                    <a:pt x="892" y="424"/>
                  </a:cubicBezTo>
                  <a:cubicBezTo>
                    <a:pt x="889" y="409"/>
                    <a:pt x="888" y="404"/>
                    <a:pt x="888" y="367"/>
                  </a:cubicBezTo>
                  <a:cubicBezTo>
                    <a:pt x="888" y="346"/>
                    <a:pt x="888" y="307"/>
                    <a:pt x="888" y="279"/>
                  </a:cubicBezTo>
                  <a:cubicBezTo>
                    <a:pt x="888" y="251"/>
                    <a:pt x="888" y="229"/>
                    <a:pt x="888" y="230"/>
                  </a:cubicBezTo>
                  <a:close/>
                  <a:moveTo>
                    <a:pt x="892" y="206"/>
                  </a:moveTo>
                  <a:cubicBezTo>
                    <a:pt x="892" y="205"/>
                    <a:pt x="892" y="204"/>
                    <a:pt x="893" y="204"/>
                  </a:cubicBezTo>
                  <a:cubicBezTo>
                    <a:pt x="893" y="204"/>
                    <a:pt x="894" y="205"/>
                    <a:pt x="894" y="206"/>
                  </a:cubicBezTo>
                  <a:cubicBezTo>
                    <a:pt x="894" y="207"/>
                    <a:pt x="893" y="208"/>
                    <a:pt x="893" y="208"/>
                  </a:cubicBezTo>
                  <a:cubicBezTo>
                    <a:pt x="892" y="209"/>
                    <a:pt x="892" y="208"/>
                    <a:pt x="892" y="206"/>
                  </a:cubicBezTo>
                  <a:close/>
                  <a:moveTo>
                    <a:pt x="893" y="216"/>
                  </a:moveTo>
                  <a:cubicBezTo>
                    <a:pt x="892" y="216"/>
                    <a:pt x="892" y="216"/>
                    <a:pt x="892" y="215"/>
                  </a:cubicBezTo>
                  <a:cubicBezTo>
                    <a:pt x="892" y="214"/>
                    <a:pt x="892" y="213"/>
                    <a:pt x="892" y="214"/>
                  </a:cubicBezTo>
                  <a:cubicBezTo>
                    <a:pt x="893" y="214"/>
                    <a:pt x="893" y="215"/>
                    <a:pt x="893" y="216"/>
                  </a:cubicBezTo>
                  <a:close/>
                  <a:moveTo>
                    <a:pt x="892" y="149"/>
                  </a:moveTo>
                  <a:cubicBezTo>
                    <a:pt x="892" y="149"/>
                    <a:pt x="892" y="151"/>
                    <a:pt x="892" y="152"/>
                  </a:cubicBezTo>
                  <a:cubicBezTo>
                    <a:pt x="893" y="154"/>
                    <a:pt x="893" y="154"/>
                    <a:pt x="893" y="154"/>
                  </a:cubicBezTo>
                  <a:cubicBezTo>
                    <a:pt x="890" y="152"/>
                    <a:pt x="890" y="152"/>
                    <a:pt x="890" y="152"/>
                  </a:cubicBezTo>
                  <a:cubicBezTo>
                    <a:pt x="887" y="150"/>
                    <a:pt x="886" y="150"/>
                    <a:pt x="878" y="150"/>
                  </a:cubicBezTo>
                  <a:cubicBezTo>
                    <a:pt x="872" y="150"/>
                    <a:pt x="867" y="151"/>
                    <a:pt x="863" y="152"/>
                  </a:cubicBezTo>
                  <a:cubicBezTo>
                    <a:pt x="860" y="153"/>
                    <a:pt x="858" y="154"/>
                    <a:pt x="858" y="153"/>
                  </a:cubicBezTo>
                  <a:cubicBezTo>
                    <a:pt x="858" y="151"/>
                    <a:pt x="874" y="145"/>
                    <a:pt x="882" y="145"/>
                  </a:cubicBezTo>
                  <a:cubicBezTo>
                    <a:pt x="887" y="145"/>
                    <a:pt x="891" y="147"/>
                    <a:pt x="892" y="149"/>
                  </a:cubicBezTo>
                  <a:close/>
                  <a:moveTo>
                    <a:pt x="872" y="154"/>
                  </a:moveTo>
                  <a:cubicBezTo>
                    <a:pt x="871" y="154"/>
                    <a:pt x="870" y="154"/>
                    <a:pt x="871" y="154"/>
                  </a:cubicBezTo>
                  <a:cubicBezTo>
                    <a:pt x="871" y="153"/>
                    <a:pt x="872" y="153"/>
                    <a:pt x="873" y="153"/>
                  </a:cubicBezTo>
                  <a:cubicBezTo>
                    <a:pt x="873" y="154"/>
                    <a:pt x="873" y="154"/>
                    <a:pt x="872" y="154"/>
                  </a:cubicBezTo>
                  <a:close/>
                  <a:moveTo>
                    <a:pt x="863" y="138"/>
                  </a:moveTo>
                  <a:cubicBezTo>
                    <a:pt x="864" y="145"/>
                    <a:pt x="864" y="145"/>
                    <a:pt x="864" y="145"/>
                  </a:cubicBezTo>
                  <a:cubicBezTo>
                    <a:pt x="862" y="146"/>
                    <a:pt x="862" y="146"/>
                    <a:pt x="862" y="146"/>
                  </a:cubicBezTo>
                  <a:cubicBezTo>
                    <a:pt x="861" y="146"/>
                    <a:pt x="859" y="147"/>
                    <a:pt x="859" y="147"/>
                  </a:cubicBezTo>
                  <a:cubicBezTo>
                    <a:pt x="858" y="148"/>
                    <a:pt x="857" y="146"/>
                    <a:pt x="857" y="144"/>
                  </a:cubicBezTo>
                  <a:cubicBezTo>
                    <a:pt x="858" y="143"/>
                    <a:pt x="858" y="138"/>
                    <a:pt x="858" y="134"/>
                  </a:cubicBezTo>
                  <a:cubicBezTo>
                    <a:pt x="859" y="129"/>
                    <a:pt x="859" y="123"/>
                    <a:pt x="860" y="122"/>
                  </a:cubicBezTo>
                  <a:cubicBezTo>
                    <a:pt x="860" y="119"/>
                    <a:pt x="860" y="119"/>
                    <a:pt x="861" y="125"/>
                  </a:cubicBezTo>
                  <a:cubicBezTo>
                    <a:pt x="861" y="128"/>
                    <a:pt x="862" y="134"/>
                    <a:pt x="863" y="138"/>
                  </a:cubicBezTo>
                  <a:close/>
                  <a:moveTo>
                    <a:pt x="861" y="66"/>
                  </a:moveTo>
                  <a:cubicBezTo>
                    <a:pt x="861" y="65"/>
                    <a:pt x="862" y="64"/>
                    <a:pt x="862" y="64"/>
                  </a:cubicBezTo>
                  <a:cubicBezTo>
                    <a:pt x="863" y="64"/>
                    <a:pt x="863" y="65"/>
                    <a:pt x="862" y="66"/>
                  </a:cubicBezTo>
                  <a:cubicBezTo>
                    <a:pt x="862" y="67"/>
                    <a:pt x="862" y="68"/>
                    <a:pt x="862" y="68"/>
                  </a:cubicBezTo>
                  <a:cubicBezTo>
                    <a:pt x="861" y="68"/>
                    <a:pt x="861" y="67"/>
                    <a:pt x="861" y="66"/>
                  </a:cubicBezTo>
                  <a:close/>
                  <a:moveTo>
                    <a:pt x="873" y="16"/>
                  </a:moveTo>
                  <a:cubicBezTo>
                    <a:pt x="873" y="16"/>
                    <a:pt x="873" y="17"/>
                    <a:pt x="874" y="17"/>
                  </a:cubicBezTo>
                  <a:cubicBezTo>
                    <a:pt x="874" y="18"/>
                    <a:pt x="874" y="19"/>
                    <a:pt x="873" y="19"/>
                  </a:cubicBezTo>
                  <a:cubicBezTo>
                    <a:pt x="873" y="19"/>
                    <a:pt x="872" y="18"/>
                    <a:pt x="872" y="17"/>
                  </a:cubicBezTo>
                  <a:cubicBezTo>
                    <a:pt x="872" y="17"/>
                    <a:pt x="873" y="16"/>
                    <a:pt x="873" y="16"/>
                  </a:cubicBezTo>
                  <a:close/>
                  <a:moveTo>
                    <a:pt x="871" y="62"/>
                  </a:moveTo>
                  <a:cubicBezTo>
                    <a:pt x="871" y="56"/>
                    <a:pt x="872" y="56"/>
                    <a:pt x="873" y="62"/>
                  </a:cubicBezTo>
                  <a:cubicBezTo>
                    <a:pt x="874" y="64"/>
                    <a:pt x="883" y="110"/>
                    <a:pt x="884" y="116"/>
                  </a:cubicBezTo>
                  <a:cubicBezTo>
                    <a:pt x="885" y="121"/>
                    <a:pt x="886" y="127"/>
                    <a:pt x="887" y="129"/>
                  </a:cubicBezTo>
                  <a:cubicBezTo>
                    <a:pt x="887" y="130"/>
                    <a:pt x="888" y="134"/>
                    <a:pt x="889" y="138"/>
                  </a:cubicBezTo>
                  <a:cubicBezTo>
                    <a:pt x="890" y="142"/>
                    <a:pt x="890" y="145"/>
                    <a:pt x="890" y="145"/>
                  </a:cubicBezTo>
                  <a:cubicBezTo>
                    <a:pt x="890" y="145"/>
                    <a:pt x="889" y="145"/>
                    <a:pt x="888" y="144"/>
                  </a:cubicBezTo>
                  <a:cubicBezTo>
                    <a:pt x="886" y="144"/>
                    <a:pt x="881" y="144"/>
                    <a:pt x="876" y="144"/>
                  </a:cubicBezTo>
                  <a:cubicBezTo>
                    <a:pt x="866" y="144"/>
                    <a:pt x="866" y="144"/>
                    <a:pt x="866" y="144"/>
                  </a:cubicBezTo>
                  <a:cubicBezTo>
                    <a:pt x="865" y="138"/>
                    <a:pt x="865" y="138"/>
                    <a:pt x="865" y="138"/>
                  </a:cubicBezTo>
                  <a:cubicBezTo>
                    <a:pt x="863" y="131"/>
                    <a:pt x="863" y="123"/>
                    <a:pt x="864" y="97"/>
                  </a:cubicBezTo>
                  <a:cubicBezTo>
                    <a:pt x="864" y="78"/>
                    <a:pt x="866" y="59"/>
                    <a:pt x="867" y="56"/>
                  </a:cubicBezTo>
                  <a:cubicBezTo>
                    <a:pt x="868" y="53"/>
                    <a:pt x="869" y="62"/>
                    <a:pt x="868" y="69"/>
                  </a:cubicBezTo>
                  <a:cubicBezTo>
                    <a:pt x="865" y="97"/>
                    <a:pt x="865" y="138"/>
                    <a:pt x="868" y="138"/>
                  </a:cubicBezTo>
                  <a:cubicBezTo>
                    <a:pt x="869" y="138"/>
                    <a:pt x="869" y="131"/>
                    <a:pt x="869" y="124"/>
                  </a:cubicBezTo>
                  <a:cubicBezTo>
                    <a:pt x="868" y="114"/>
                    <a:pt x="869" y="102"/>
                    <a:pt x="870" y="88"/>
                  </a:cubicBezTo>
                  <a:cubicBezTo>
                    <a:pt x="871" y="77"/>
                    <a:pt x="871" y="65"/>
                    <a:pt x="871" y="62"/>
                  </a:cubicBezTo>
                  <a:close/>
                  <a:moveTo>
                    <a:pt x="863" y="58"/>
                  </a:moveTo>
                  <a:cubicBezTo>
                    <a:pt x="863" y="57"/>
                    <a:pt x="863" y="56"/>
                    <a:pt x="864" y="56"/>
                  </a:cubicBezTo>
                  <a:cubicBezTo>
                    <a:pt x="864" y="56"/>
                    <a:pt x="865" y="57"/>
                    <a:pt x="864" y="58"/>
                  </a:cubicBezTo>
                  <a:cubicBezTo>
                    <a:pt x="864" y="59"/>
                    <a:pt x="864" y="60"/>
                    <a:pt x="863" y="60"/>
                  </a:cubicBezTo>
                  <a:cubicBezTo>
                    <a:pt x="863" y="60"/>
                    <a:pt x="863" y="59"/>
                    <a:pt x="863" y="58"/>
                  </a:cubicBezTo>
                  <a:close/>
                  <a:moveTo>
                    <a:pt x="865" y="11"/>
                  </a:moveTo>
                  <a:cubicBezTo>
                    <a:pt x="866" y="9"/>
                    <a:pt x="866" y="8"/>
                    <a:pt x="867" y="8"/>
                  </a:cubicBezTo>
                  <a:cubicBezTo>
                    <a:pt x="868" y="8"/>
                    <a:pt x="869" y="14"/>
                    <a:pt x="869" y="29"/>
                  </a:cubicBezTo>
                  <a:cubicBezTo>
                    <a:pt x="869" y="42"/>
                    <a:pt x="869" y="45"/>
                    <a:pt x="867" y="45"/>
                  </a:cubicBezTo>
                  <a:cubicBezTo>
                    <a:pt x="867" y="45"/>
                    <a:pt x="866" y="45"/>
                    <a:pt x="865" y="45"/>
                  </a:cubicBezTo>
                  <a:cubicBezTo>
                    <a:pt x="865" y="43"/>
                    <a:pt x="864" y="14"/>
                    <a:pt x="865" y="11"/>
                  </a:cubicBezTo>
                  <a:close/>
                  <a:moveTo>
                    <a:pt x="863" y="6"/>
                  </a:moveTo>
                  <a:cubicBezTo>
                    <a:pt x="864" y="6"/>
                    <a:pt x="865" y="6"/>
                    <a:pt x="865" y="6"/>
                  </a:cubicBezTo>
                  <a:cubicBezTo>
                    <a:pt x="865" y="7"/>
                    <a:pt x="864" y="7"/>
                    <a:pt x="864" y="7"/>
                  </a:cubicBezTo>
                  <a:cubicBezTo>
                    <a:pt x="863" y="7"/>
                    <a:pt x="862" y="8"/>
                    <a:pt x="862" y="9"/>
                  </a:cubicBezTo>
                  <a:cubicBezTo>
                    <a:pt x="861" y="12"/>
                    <a:pt x="861" y="12"/>
                    <a:pt x="861" y="9"/>
                  </a:cubicBezTo>
                  <a:cubicBezTo>
                    <a:pt x="861" y="7"/>
                    <a:pt x="861" y="6"/>
                    <a:pt x="863" y="6"/>
                  </a:cubicBezTo>
                  <a:close/>
                  <a:moveTo>
                    <a:pt x="861" y="27"/>
                  </a:moveTo>
                  <a:cubicBezTo>
                    <a:pt x="861" y="27"/>
                    <a:pt x="861" y="28"/>
                    <a:pt x="861" y="29"/>
                  </a:cubicBezTo>
                  <a:cubicBezTo>
                    <a:pt x="860" y="29"/>
                    <a:pt x="860" y="29"/>
                    <a:pt x="860" y="28"/>
                  </a:cubicBezTo>
                  <a:cubicBezTo>
                    <a:pt x="860" y="27"/>
                    <a:pt x="860" y="26"/>
                    <a:pt x="861" y="27"/>
                  </a:cubicBezTo>
                  <a:close/>
                  <a:moveTo>
                    <a:pt x="860" y="36"/>
                  </a:moveTo>
                  <a:cubicBezTo>
                    <a:pt x="861" y="30"/>
                    <a:pt x="861" y="30"/>
                    <a:pt x="861" y="30"/>
                  </a:cubicBezTo>
                  <a:cubicBezTo>
                    <a:pt x="861" y="36"/>
                    <a:pt x="861" y="36"/>
                    <a:pt x="861" y="36"/>
                  </a:cubicBezTo>
                  <a:cubicBezTo>
                    <a:pt x="861" y="39"/>
                    <a:pt x="861" y="42"/>
                    <a:pt x="862" y="44"/>
                  </a:cubicBezTo>
                  <a:cubicBezTo>
                    <a:pt x="862" y="45"/>
                    <a:pt x="862" y="46"/>
                    <a:pt x="861" y="46"/>
                  </a:cubicBezTo>
                  <a:cubicBezTo>
                    <a:pt x="860" y="46"/>
                    <a:pt x="859" y="42"/>
                    <a:pt x="860" y="36"/>
                  </a:cubicBezTo>
                  <a:close/>
                  <a:moveTo>
                    <a:pt x="858" y="66"/>
                  </a:moveTo>
                  <a:cubicBezTo>
                    <a:pt x="858" y="67"/>
                    <a:pt x="858" y="69"/>
                    <a:pt x="858" y="70"/>
                  </a:cubicBezTo>
                  <a:cubicBezTo>
                    <a:pt x="858" y="71"/>
                    <a:pt x="858" y="70"/>
                    <a:pt x="858" y="68"/>
                  </a:cubicBezTo>
                  <a:cubicBezTo>
                    <a:pt x="858" y="65"/>
                    <a:pt x="858" y="64"/>
                    <a:pt x="858" y="66"/>
                  </a:cubicBezTo>
                  <a:close/>
                  <a:moveTo>
                    <a:pt x="852" y="115"/>
                  </a:moveTo>
                  <a:cubicBezTo>
                    <a:pt x="855" y="105"/>
                    <a:pt x="858" y="88"/>
                    <a:pt x="858" y="85"/>
                  </a:cubicBezTo>
                  <a:cubicBezTo>
                    <a:pt x="858" y="83"/>
                    <a:pt x="858" y="81"/>
                    <a:pt x="859" y="81"/>
                  </a:cubicBezTo>
                  <a:cubicBezTo>
                    <a:pt x="860" y="80"/>
                    <a:pt x="859" y="85"/>
                    <a:pt x="858" y="102"/>
                  </a:cubicBezTo>
                  <a:cubicBezTo>
                    <a:pt x="857" y="112"/>
                    <a:pt x="857" y="115"/>
                    <a:pt x="854" y="123"/>
                  </a:cubicBezTo>
                  <a:cubicBezTo>
                    <a:pt x="851" y="132"/>
                    <a:pt x="851" y="133"/>
                    <a:pt x="850" y="131"/>
                  </a:cubicBezTo>
                  <a:cubicBezTo>
                    <a:pt x="849" y="130"/>
                    <a:pt x="850" y="125"/>
                    <a:pt x="852" y="115"/>
                  </a:cubicBezTo>
                  <a:close/>
                  <a:moveTo>
                    <a:pt x="850" y="143"/>
                  </a:moveTo>
                  <a:cubicBezTo>
                    <a:pt x="851" y="142"/>
                    <a:pt x="852" y="138"/>
                    <a:pt x="853" y="134"/>
                  </a:cubicBezTo>
                  <a:cubicBezTo>
                    <a:pt x="856" y="127"/>
                    <a:pt x="856" y="127"/>
                    <a:pt x="856" y="127"/>
                  </a:cubicBezTo>
                  <a:cubicBezTo>
                    <a:pt x="855" y="136"/>
                    <a:pt x="855" y="136"/>
                    <a:pt x="855" y="136"/>
                  </a:cubicBezTo>
                  <a:cubicBezTo>
                    <a:pt x="855" y="140"/>
                    <a:pt x="855" y="145"/>
                    <a:pt x="854" y="147"/>
                  </a:cubicBezTo>
                  <a:cubicBezTo>
                    <a:pt x="854" y="150"/>
                    <a:pt x="846" y="158"/>
                    <a:pt x="846" y="156"/>
                  </a:cubicBezTo>
                  <a:cubicBezTo>
                    <a:pt x="846" y="155"/>
                    <a:pt x="849" y="146"/>
                    <a:pt x="850" y="143"/>
                  </a:cubicBezTo>
                  <a:close/>
                  <a:moveTo>
                    <a:pt x="848" y="164"/>
                  </a:moveTo>
                  <a:cubicBezTo>
                    <a:pt x="848" y="168"/>
                    <a:pt x="847" y="169"/>
                    <a:pt x="846" y="166"/>
                  </a:cubicBezTo>
                  <a:cubicBezTo>
                    <a:pt x="846" y="164"/>
                    <a:pt x="847" y="163"/>
                    <a:pt x="847" y="162"/>
                  </a:cubicBezTo>
                  <a:cubicBezTo>
                    <a:pt x="848" y="162"/>
                    <a:pt x="848" y="163"/>
                    <a:pt x="848" y="164"/>
                  </a:cubicBezTo>
                  <a:close/>
                  <a:moveTo>
                    <a:pt x="846" y="224"/>
                  </a:moveTo>
                  <a:cubicBezTo>
                    <a:pt x="846" y="223"/>
                    <a:pt x="847" y="228"/>
                    <a:pt x="847" y="237"/>
                  </a:cubicBezTo>
                  <a:cubicBezTo>
                    <a:pt x="847" y="246"/>
                    <a:pt x="847" y="251"/>
                    <a:pt x="846" y="251"/>
                  </a:cubicBezTo>
                  <a:cubicBezTo>
                    <a:pt x="845" y="251"/>
                    <a:pt x="845" y="227"/>
                    <a:pt x="846" y="224"/>
                  </a:cubicBezTo>
                  <a:close/>
                  <a:moveTo>
                    <a:pt x="840" y="244"/>
                  </a:moveTo>
                  <a:cubicBezTo>
                    <a:pt x="840" y="240"/>
                    <a:pt x="840" y="235"/>
                    <a:pt x="840" y="234"/>
                  </a:cubicBezTo>
                  <a:cubicBezTo>
                    <a:pt x="840" y="232"/>
                    <a:pt x="841" y="233"/>
                    <a:pt x="841" y="236"/>
                  </a:cubicBezTo>
                  <a:cubicBezTo>
                    <a:pt x="842" y="240"/>
                    <a:pt x="842" y="244"/>
                    <a:pt x="842" y="246"/>
                  </a:cubicBezTo>
                  <a:cubicBezTo>
                    <a:pt x="842" y="249"/>
                    <a:pt x="841" y="251"/>
                    <a:pt x="840" y="251"/>
                  </a:cubicBezTo>
                  <a:cubicBezTo>
                    <a:pt x="839" y="251"/>
                    <a:pt x="839" y="250"/>
                    <a:pt x="840" y="244"/>
                  </a:cubicBezTo>
                  <a:close/>
                  <a:moveTo>
                    <a:pt x="838" y="313"/>
                  </a:moveTo>
                  <a:cubicBezTo>
                    <a:pt x="839" y="314"/>
                    <a:pt x="839" y="315"/>
                    <a:pt x="838" y="316"/>
                  </a:cubicBezTo>
                  <a:cubicBezTo>
                    <a:pt x="838" y="317"/>
                    <a:pt x="838" y="316"/>
                    <a:pt x="838" y="315"/>
                  </a:cubicBezTo>
                  <a:cubicBezTo>
                    <a:pt x="838" y="313"/>
                    <a:pt x="838" y="313"/>
                    <a:pt x="838" y="313"/>
                  </a:cubicBezTo>
                  <a:close/>
                  <a:moveTo>
                    <a:pt x="834" y="258"/>
                  </a:moveTo>
                  <a:cubicBezTo>
                    <a:pt x="835" y="258"/>
                    <a:pt x="836" y="258"/>
                    <a:pt x="836" y="259"/>
                  </a:cubicBezTo>
                  <a:cubicBezTo>
                    <a:pt x="836" y="260"/>
                    <a:pt x="835" y="260"/>
                    <a:pt x="834" y="260"/>
                  </a:cubicBezTo>
                  <a:cubicBezTo>
                    <a:pt x="833" y="260"/>
                    <a:pt x="832" y="260"/>
                    <a:pt x="832" y="259"/>
                  </a:cubicBezTo>
                  <a:cubicBezTo>
                    <a:pt x="832" y="258"/>
                    <a:pt x="833" y="258"/>
                    <a:pt x="834" y="258"/>
                  </a:cubicBezTo>
                  <a:close/>
                  <a:moveTo>
                    <a:pt x="829" y="290"/>
                  </a:moveTo>
                  <a:cubicBezTo>
                    <a:pt x="830" y="288"/>
                    <a:pt x="830" y="284"/>
                    <a:pt x="830" y="282"/>
                  </a:cubicBezTo>
                  <a:cubicBezTo>
                    <a:pt x="830" y="278"/>
                    <a:pt x="830" y="277"/>
                    <a:pt x="832" y="277"/>
                  </a:cubicBezTo>
                  <a:cubicBezTo>
                    <a:pt x="834" y="276"/>
                    <a:pt x="834" y="275"/>
                    <a:pt x="834" y="272"/>
                  </a:cubicBezTo>
                  <a:cubicBezTo>
                    <a:pt x="834" y="271"/>
                    <a:pt x="835" y="269"/>
                    <a:pt x="835" y="269"/>
                  </a:cubicBezTo>
                  <a:cubicBezTo>
                    <a:pt x="836" y="269"/>
                    <a:pt x="836" y="274"/>
                    <a:pt x="836" y="292"/>
                  </a:cubicBezTo>
                  <a:cubicBezTo>
                    <a:pt x="836" y="313"/>
                    <a:pt x="836" y="316"/>
                    <a:pt x="837" y="317"/>
                  </a:cubicBezTo>
                  <a:cubicBezTo>
                    <a:pt x="839" y="318"/>
                    <a:pt x="839" y="320"/>
                    <a:pt x="841" y="358"/>
                  </a:cubicBezTo>
                  <a:cubicBezTo>
                    <a:pt x="841" y="372"/>
                    <a:pt x="841" y="372"/>
                    <a:pt x="841" y="372"/>
                  </a:cubicBezTo>
                  <a:cubicBezTo>
                    <a:pt x="839" y="372"/>
                    <a:pt x="839" y="372"/>
                    <a:pt x="839" y="372"/>
                  </a:cubicBezTo>
                  <a:cubicBezTo>
                    <a:pt x="836" y="372"/>
                    <a:pt x="832" y="374"/>
                    <a:pt x="832" y="376"/>
                  </a:cubicBezTo>
                  <a:cubicBezTo>
                    <a:pt x="832" y="376"/>
                    <a:pt x="834" y="376"/>
                    <a:pt x="836" y="376"/>
                  </a:cubicBezTo>
                  <a:cubicBezTo>
                    <a:pt x="839" y="376"/>
                    <a:pt x="841" y="376"/>
                    <a:pt x="841" y="377"/>
                  </a:cubicBezTo>
                  <a:cubicBezTo>
                    <a:pt x="841" y="378"/>
                    <a:pt x="840" y="378"/>
                    <a:pt x="836" y="378"/>
                  </a:cubicBezTo>
                  <a:cubicBezTo>
                    <a:pt x="834" y="378"/>
                    <a:pt x="831" y="378"/>
                    <a:pt x="831" y="378"/>
                  </a:cubicBezTo>
                  <a:cubicBezTo>
                    <a:pt x="831" y="378"/>
                    <a:pt x="831" y="373"/>
                    <a:pt x="831" y="367"/>
                  </a:cubicBezTo>
                  <a:cubicBezTo>
                    <a:pt x="831" y="361"/>
                    <a:pt x="830" y="355"/>
                    <a:pt x="830" y="354"/>
                  </a:cubicBezTo>
                  <a:cubicBezTo>
                    <a:pt x="829" y="352"/>
                    <a:pt x="829" y="351"/>
                    <a:pt x="831" y="351"/>
                  </a:cubicBezTo>
                  <a:cubicBezTo>
                    <a:pt x="832" y="351"/>
                    <a:pt x="833" y="351"/>
                    <a:pt x="833" y="350"/>
                  </a:cubicBezTo>
                  <a:cubicBezTo>
                    <a:pt x="833" y="350"/>
                    <a:pt x="832" y="349"/>
                    <a:pt x="831" y="349"/>
                  </a:cubicBezTo>
                  <a:cubicBezTo>
                    <a:pt x="830" y="349"/>
                    <a:pt x="830" y="348"/>
                    <a:pt x="829" y="329"/>
                  </a:cubicBezTo>
                  <a:cubicBezTo>
                    <a:pt x="829" y="314"/>
                    <a:pt x="829" y="308"/>
                    <a:pt x="830" y="308"/>
                  </a:cubicBezTo>
                  <a:cubicBezTo>
                    <a:pt x="831" y="307"/>
                    <a:pt x="831" y="307"/>
                    <a:pt x="830" y="306"/>
                  </a:cubicBezTo>
                  <a:cubicBezTo>
                    <a:pt x="830" y="305"/>
                    <a:pt x="829" y="303"/>
                    <a:pt x="829" y="301"/>
                  </a:cubicBezTo>
                  <a:cubicBezTo>
                    <a:pt x="829" y="298"/>
                    <a:pt x="830" y="297"/>
                    <a:pt x="831" y="297"/>
                  </a:cubicBezTo>
                  <a:cubicBezTo>
                    <a:pt x="835" y="297"/>
                    <a:pt x="835" y="295"/>
                    <a:pt x="832" y="295"/>
                  </a:cubicBezTo>
                  <a:cubicBezTo>
                    <a:pt x="829" y="294"/>
                    <a:pt x="829" y="294"/>
                    <a:pt x="829" y="290"/>
                  </a:cubicBezTo>
                  <a:close/>
                  <a:moveTo>
                    <a:pt x="840" y="482"/>
                  </a:moveTo>
                  <a:cubicBezTo>
                    <a:pt x="840" y="492"/>
                    <a:pt x="840" y="500"/>
                    <a:pt x="840" y="500"/>
                  </a:cubicBezTo>
                  <a:cubicBezTo>
                    <a:pt x="840" y="501"/>
                    <a:pt x="837" y="501"/>
                    <a:pt x="834" y="501"/>
                  </a:cubicBezTo>
                  <a:cubicBezTo>
                    <a:pt x="830" y="502"/>
                    <a:pt x="829" y="502"/>
                    <a:pt x="829" y="500"/>
                  </a:cubicBezTo>
                  <a:cubicBezTo>
                    <a:pt x="829" y="498"/>
                    <a:pt x="830" y="498"/>
                    <a:pt x="832" y="498"/>
                  </a:cubicBezTo>
                  <a:cubicBezTo>
                    <a:pt x="833" y="498"/>
                    <a:pt x="834" y="498"/>
                    <a:pt x="834" y="498"/>
                  </a:cubicBezTo>
                  <a:cubicBezTo>
                    <a:pt x="834" y="497"/>
                    <a:pt x="833" y="496"/>
                    <a:pt x="832" y="496"/>
                  </a:cubicBezTo>
                  <a:cubicBezTo>
                    <a:pt x="830" y="496"/>
                    <a:pt x="830" y="496"/>
                    <a:pt x="829" y="490"/>
                  </a:cubicBezTo>
                  <a:cubicBezTo>
                    <a:pt x="829" y="481"/>
                    <a:pt x="830" y="475"/>
                    <a:pt x="831" y="475"/>
                  </a:cubicBezTo>
                  <a:cubicBezTo>
                    <a:pt x="832" y="475"/>
                    <a:pt x="833" y="477"/>
                    <a:pt x="833" y="479"/>
                  </a:cubicBezTo>
                  <a:cubicBezTo>
                    <a:pt x="834" y="482"/>
                    <a:pt x="834" y="482"/>
                    <a:pt x="834" y="482"/>
                  </a:cubicBezTo>
                  <a:cubicBezTo>
                    <a:pt x="834" y="479"/>
                    <a:pt x="834" y="479"/>
                    <a:pt x="834" y="479"/>
                  </a:cubicBezTo>
                  <a:cubicBezTo>
                    <a:pt x="834" y="477"/>
                    <a:pt x="834" y="476"/>
                    <a:pt x="835" y="476"/>
                  </a:cubicBezTo>
                  <a:cubicBezTo>
                    <a:pt x="838" y="476"/>
                    <a:pt x="837" y="474"/>
                    <a:pt x="835" y="474"/>
                  </a:cubicBezTo>
                  <a:cubicBezTo>
                    <a:pt x="833" y="473"/>
                    <a:pt x="833" y="472"/>
                    <a:pt x="833" y="458"/>
                  </a:cubicBezTo>
                  <a:cubicBezTo>
                    <a:pt x="833" y="450"/>
                    <a:pt x="833" y="438"/>
                    <a:pt x="833" y="432"/>
                  </a:cubicBezTo>
                  <a:cubicBezTo>
                    <a:pt x="833" y="419"/>
                    <a:pt x="833" y="420"/>
                    <a:pt x="832" y="410"/>
                  </a:cubicBezTo>
                  <a:cubicBezTo>
                    <a:pt x="832" y="404"/>
                    <a:pt x="832" y="402"/>
                    <a:pt x="833" y="401"/>
                  </a:cubicBezTo>
                  <a:cubicBezTo>
                    <a:pt x="834" y="399"/>
                    <a:pt x="839" y="396"/>
                    <a:pt x="840" y="397"/>
                  </a:cubicBezTo>
                  <a:cubicBezTo>
                    <a:pt x="841" y="397"/>
                    <a:pt x="841" y="412"/>
                    <a:pt x="840" y="425"/>
                  </a:cubicBezTo>
                  <a:cubicBezTo>
                    <a:pt x="839" y="455"/>
                    <a:pt x="839" y="466"/>
                    <a:pt x="840" y="482"/>
                  </a:cubicBezTo>
                  <a:close/>
                  <a:moveTo>
                    <a:pt x="836" y="508"/>
                  </a:moveTo>
                  <a:cubicBezTo>
                    <a:pt x="836" y="509"/>
                    <a:pt x="836" y="510"/>
                    <a:pt x="835" y="510"/>
                  </a:cubicBezTo>
                  <a:cubicBezTo>
                    <a:pt x="835" y="510"/>
                    <a:pt x="834" y="509"/>
                    <a:pt x="834" y="508"/>
                  </a:cubicBezTo>
                  <a:cubicBezTo>
                    <a:pt x="834" y="507"/>
                    <a:pt x="835" y="507"/>
                    <a:pt x="835" y="507"/>
                  </a:cubicBezTo>
                  <a:cubicBezTo>
                    <a:pt x="836" y="507"/>
                    <a:pt x="836" y="507"/>
                    <a:pt x="836" y="508"/>
                  </a:cubicBezTo>
                  <a:close/>
                  <a:moveTo>
                    <a:pt x="832" y="383"/>
                  </a:moveTo>
                  <a:cubicBezTo>
                    <a:pt x="832" y="382"/>
                    <a:pt x="839" y="380"/>
                    <a:pt x="840" y="381"/>
                  </a:cubicBezTo>
                  <a:cubicBezTo>
                    <a:pt x="840" y="382"/>
                    <a:pt x="840" y="382"/>
                    <a:pt x="840" y="383"/>
                  </a:cubicBezTo>
                  <a:cubicBezTo>
                    <a:pt x="839" y="384"/>
                    <a:pt x="832" y="384"/>
                    <a:pt x="832" y="383"/>
                  </a:cubicBezTo>
                  <a:close/>
                  <a:moveTo>
                    <a:pt x="839" y="388"/>
                  </a:moveTo>
                  <a:cubicBezTo>
                    <a:pt x="839" y="388"/>
                    <a:pt x="838" y="389"/>
                    <a:pt x="837" y="389"/>
                  </a:cubicBezTo>
                  <a:cubicBezTo>
                    <a:pt x="836" y="389"/>
                    <a:pt x="836" y="388"/>
                    <a:pt x="836" y="388"/>
                  </a:cubicBezTo>
                  <a:cubicBezTo>
                    <a:pt x="836" y="387"/>
                    <a:pt x="837" y="387"/>
                    <a:pt x="838" y="387"/>
                  </a:cubicBezTo>
                  <a:cubicBezTo>
                    <a:pt x="839" y="387"/>
                    <a:pt x="839" y="387"/>
                    <a:pt x="839" y="388"/>
                  </a:cubicBezTo>
                  <a:close/>
                  <a:moveTo>
                    <a:pt x="833" y="388"/>
                  </a:moveTo>
                  <a:cubicBezTo>
                    <a:pt x="833" y="389"/>
                    <a:pt x="833" y="390"/>
                    <a:pt x="832" y="390"/>
                  </a:cubicBezTo>
                  <a:cubicBezTo>
                    <a:pt x="832" y="390"/>
                    <a:pt x="832" y="390"/>
                    <a:pt x="832" y="389"/>
                  </a:cubicBezTo>
                  <a:cubicBezTo>
                    <a:pt x="832" y="386"/>
                    <a:pt x="832" y="386"/>
                    <a:pt x="833" y="388"/>
                  </a:cubicBezTo>
                  <a:close/>
                  <a:moveTo>
                    <a:pt x="831" y="466"/>
                  </a:moveTo>
                  <a:cubicBezTo>
                    <a:pt x="832" y="466"/>
                    <a:pt x="832" y="467"/>
                    <a:pt x="832" y="469"/>
                  </a:cubicBezTo>
                  <a:cubicBezTo>
                    <a:pt x="832" y="471"/>
                    <a:pt x="832" y="473"/>
                    <a:pt x="832" y="473"/>
                  </a:cubicBezTo>
                  <a:cubicBezTo>
                    <a:pt x="830" y="473"/>
                    <a:pt x="829" y="467"/>
                    <a:pt x="831" y="466"/>
                  </a:cubicBezTo>
                  <a:close/>
                  <a:moveTo>
                    <a:pt x="784" y="394"/>
                  </a:moveTo>
                  <a:cubicBezTo>
                    <a:pt x="788" y="394"/>
                    <a:pt x="798" y="394"/>
                    <a:pt x="806" y="393"/>
                  </a:cubicBezTo>
                  <a:cubicBezTo>
                    <a:pt x="818" y="393"/>
                    <a:pt x="821" y="393"/>
                    <a:pt x="824" y="394"/>
                  </a:cubicBezTo>
                  <a:cubicBezTo>
                    <a:pt x="829" y="397"/>
                    <a:pt x="827" y="398"/>
                    <a:pt x="817" y="397"/>
                  </a:cubicBezTo>
                  <a:cubicBezTo>
                    <a:pt x="807" y="397"/>
                    <a:pt x="778" y="399"/>
                    <a:pt x="776" y="401"/>
                  </a:cubicBezTo>
                  <a:cubicBezTo>
                    <a:pt x="775" y="401"/>
                    <a:pt x="775" y="402"/>
                    <a:pt x="776" y="403"/>
                  </a:cubicBezTo>
                  <a:cubicBezTo>
                    <a:pt x="777" y="403"/>
                    <a:pt x="780" y="403"/>
                    <a:pt x="791" y="402"/>
                  </a:cubicBezTo>
                  <a:cubicBezTo>
                    <a:pt x="800" y="402"/>
                    <a:pt x="810" y="401"/>
                    <a:pt x="815" y="401"/>
                  </a:cubicBezTo>
                  <a:cubicBezTo>
                    <a:pt x="823" y="401"/>
                    <a:pt x="824" y="401"/>
                    <a:pt x="825" y="403"/>
                  </a:cubicBezTo>
                  <a:cubicBezTo>
                    <a:pt x="826" y="404"/>
                    <a:pt x="827" y="405"/>
                    <a:pt x="827" y="406"/>
                  </a:cubicBezTo>
                  <a:cubicBezTo>
                    <a:pt x="827" y="407"/>
                    <a:pt x="826" y="408"/>
                    <a:pt x="826" y="408"/>
                  </a:cubicBezTo>
                  <a:cubicBezTo>
                    <a:pt x="817" y="407"/>
                    <a:pt x="808" y="406"/>
                    <a:pt x="795" y="406"/>
                  </a:cubicBezTo>
                  <a:cubicBezTo>
                    <a:pt x="787" y="406"/>
                    <a:pt x="779" y="406"/>
                    <a:pt x="777" y="406"/>
                  </a:cubicBezTo>
                  <a:cubicBezTo>
                    <a:pt x="774" y="405"/>
                    <a:pt x="774" y="405"/>
                    <a:pt x="774" y="405"/>
                  </a:cubicBezTo>
                  <a:cubicBezTo>
                    <a:pt x="774" y="398"/>
                    <a:pt x="774" y="398"/>
                    <a:pt x="774" y="398"/>
                  </a:cubicBezTo>
                  <a:cubicBezTo>
                    <a:pt x="775" y="394"/>
                    <a:pt x="775" y="390"/>
                    <a:pt x="775" y="389"/>
                  </a:cubicBezTo>
                  <a:cubicBezTo>
                    <a:pt x="775" y="387"/>
                    <a:pt x="775" y="387"/>
                    <a:pt x="783" y="387"/>
                  </a:cubicBezTo>
                  <a:cubicBezTo>
                    <a:pt x="787" y="387"/>
                    <a:pt x="795" y="386"/>
                    <a:pt x="800" y="385"/>
                  </a:cubicBezTo>
                  <a:cubicBezTo>
                    <a:pt x="810" y="384"/>
                    <a:pt x="821" y="384"/>
                    <a:pt x="825" y="384"/>
                  </a:cubicBezTo>
                  <a:cubicBezTo>
                    <a:pt x="826" y="385"/>
                    <a:pt x="827" y="386"/>
                    <a:pt x="827" y="388"/>
                  </a:cubicBezTo>
                  <a:cubicBezTo>
                    <a:pt x="826" y="391"/>
                    <a:pt x="826" y="391"/>
                    <a:pt x="821" y="391"/>
                  </a:cubicBezTo>
                  <a:cubicBezTo>
                    <a:pt x="819" y="390"/>
                    <a:pt x="808" y="390"/>
                    <a:pt x="796" y="390"/>
                  </a:cubicBezTo>
                  <a:cubicBezTo>
                    <a:pt x="777" y="390"/>
                    <a:pt x="776" y="391"/>
                    <a:pt x="776" y="392"/>
                  </a:cubicBezTo>
                  <a:cubicBezTo>
                    <a:pt x="776" y="394"/>
                    <a:pt x="777" y="394"/>
                    <a:pt x="784" y="394"/>
                  </a:cubicBezTo>
                  <a:close/>
                  <a:moveTo>
                    <a:pt x="826" y="351"/>
                  </a:moveTo>
                  <a:cubicBezTo>
                    <a:pt x="826" y="356"/>
                    <a:pt x="826" y="356"/>
                    <a:pt x="826" y="356"/>
                  </a:cubicBezTo>
                  <a:cubicBezTo>
                    <a:pt x="825" y="361"/>
                    <a:pt x="825" y="361"/>
                    <a:pt x="825" y="361"/>
                  </a:cubicBezTo>
                  <a:cubicBezTo>
                    <a:pt x="822" y="361"/>
                    <a:pt x="822" y="361"/>
                    <a:pt x="822" y="361"/>
                  </a:cubicBezTo>
                  <a:cubicBezTo>
                    <a:pt x="820" y="361"/>
                    <a:pt x="812" y="360"/>
                    <a:pt x="805" y="360"/>
                  </a:cubicBezTo>
                  <a:cubicBezTo>
                    <a:pt x="791" y="360"/>
                    <a:pt x="791" y="360"/>
                    <a:pt x="791" y="360"/>
                  </a:cubicBezTo>
                  <a:cubicBezTo>
                    <a:pt x="791" y="354"/>
                    <a:pt x="791" y="354"/>
                    <a:pt x="791" y="354"/>
                  </a:cubicBezTo>
                  <a:cubicBezTo>
                    <a:pt x="799" y="352"/>
                    <a:pt x="799" y="352"/>
                    <a:pt x="799" y="352"/>
                  </a:cubicBezTo>
                  <a:cubicBezTo>
                    <a:pt x="812" y="351"/>
                    <a:pt x="817" y="350"/>
                    <a:pt x="822" y="351"/>
                  </a:cubicBezTo>
                  <a:lnTo>
                    <a:pt x="826" y="351"/>
                  </a:lnTo>
                  <a:close/>
                  <a:moveTo>
                    <a:pt x="777" y="294"/>
                  </a:moveTo>
                  <a:cubicBezTo>
                    <a:pt x="778" y="293"/>
                    <a:pt x="778" y="293"/>
                    <a:pt x="778" y="295"/>
                  </a:cubicBezTo>
                  <a:cubicBezTo>
                    <a:pt x="778" y="297"/>
                    <a:pt x="778" y="297"/>
                    <a:pt x="777" y="296"/>
                  </a:cubicBezTo>
                  <a:cubicBezTo>
                    <a:pt x="776" y="295"/>
                    <a:pt x="776" y="294"/>
                    <a:pt x="777" y="294"/>
                  </a:cubicBezTo>
                  <a:close/>
                  <a:moveTo>
                    <a:pt x="777" y="287"/>
                  </a:moveTo>
                  <a:cubicBezTo>
                    <a:pt x="778" y="287"/>
                    <a:pt x="778" y="288"/>
                    <a:pt x="778" y="288"/>
                  </a:cubicBezTo>
                  <a:cubicBezTo>
                    <a:pt x="778" y="289"/>
                    <a:pt x="778" y="289"/>
                    <a:pt x="778" y="289"/>
                  </a:cubicBezTo>
                  <a:cubicBezTo>
                    <a:pt x="777" y="289"/>
                    <a:pt x="777" y="289"/>
                    <a:pt x="777" y="288"/>
                  </a:cubicBezTo>
                  <a:cubicBezTo>
                    <a:pt x="776" y="288"/>
                    <a:pt x="777" y="287"/>
                    <a:pt x="777" y="287"/>
                  </a:cubicBezTo>
                  <a:close/>
                  <a:moveTo>
                    <a:pt x="777" y="303"/>
                  </a:moveTo>
                  <a:cubicBezTo>
                    <a:pt x="778" y="303"/>
                    <a:pt x="778" y="303"/>
                    <a:pt x="778" y="303"/>
                  </a:cubicBezTo>
                  <a:cubicBezTo>
                    <a:pt x="778" y="304"/>
                    <a:pt x="778" y="304"/>
                    <a:pt x="777" y="304"/>
                  </a:cubicBezTo>
                  <a:cubicBezTo>
                    <a:pt x="777" y="304"/>
                    <a:pt x="776" y="304"/>
                    <a:pt x="776" y="304"/>
                  </a:cubicBezTo>
                  <a:cubicBezTo>
                    <a:pt x="776" y="304"/>
                    <a:pt x="777" y="303"/>
                    <a:pt x="777" y="303"/>
                  </a:cubicBezTo>
                  <a:close/>
                  <a:moveTo>
                    <a:pt x="776" y="361"/>
                  </a:moveTo>
                  <a:cubicBezTo>
                    <a:pt x="775" y="361"/>
                    <a:pt x="775" y="360"/>
                    <a:pt x="775" y="358"/>
                  </a:cubicBezTo>
                  <a:cubicBezTo>
                    <a:pt x="775" y="357"/>
                    <a:pt x="776" y="356"/>
                    <a:pt x="776" y="356"/>
                  </a:cubicBezTo>
                  <a:cubicBezTo>
                    <a:pt x="777" y="356"/>
                    <a:pt x="777" y="357"/>
                    <a:pt x="777" y="358"/>
                  </a:cubicBezTo>
                  <a:cubicBezTo>
                    <a:pt x="778" y="360"/>
                    <a:pt x="777" y="361"/>
                    <a:pt x="776" y="361"/>
                  </a:cubicBezTo>
                  <a:close/>
                  <a:moveTo>
                    <a:pt x="777" y="365"/>
                  </a:moveTo>
                  <a:cubicBezTo>
                    <a:pt x="779" y="364"/>
                    <a:pt x="783" y="364"/>
                    <a:pt x="786" y="364"/>
                  </a:cubicBezTo>
                  <a:cubicBezTo>
                    <a:pt x="789" y="364"/>
                    <a:pt x="792" y="364"/>
                    <a:pt x="793" y="363"/>
                  </a:cubicBezTo>
                  <a:cubicBezTo>
                    <a:pt x="794" y="362"/>
                    <a:pt x="819" y="363"/>
                    <a:pt x="823" y="364"/>
                  </a:cubicBezTo>
                  <a:cubicBezTo>
                    <a:pt x="824" y="364"/>
                    <a:pt x="826" y="365"/>
                    <a:pt x="826" y="365"/>
                  </a:cubicBezTo>
                  <a:cubicBezTo>
                    <a:pt x="826" y="366"/>
                    <a:pt x="823" y="367"/>
                    <a:pt x="823" y="366"/>
                  </a:cubicBezTo>
                  <a:cubicBezTo>
                    <a:pt x="822" y="366"/>
                    <a:pt x="811" y="366"/>
                    <a:pt x="798" y="366"/>
                  </a:cubicBezTo>
                  <a:cubicBezTo>
                    <a:pt x="782" y="366"/>
                    <a:pt x="775" y="365"/>
                    <a:pt x="777" y="365"/>
                  </a:cubicBezTo>
                  <a:close/>
                  <a:moveTo>
                    <a:pt x="784" y="293"/>
                  </a:moveTo>
                  <a:cubicBezTo>
                    <a:pt x="787" y="293"/>
                    <a:pt x="788" y="293"/>
                    <a:pt x="788" y="294"/>
                  </a:cubicBezTo>
                  <a:cubicBezTo>
                    <a:pt x="788" y="295"/>
                    <a:pt x="787" y="296"/>
                    <a:pt x="784" y="296"/>
                  </a:cubicBezTo>
                  <a:cubicBezTo>
                    <a:pt x="782" y="296"/>
                    <a:pt x="781" y="295"/>
                    <a:pt x="781" y="294"/>
                  </a:cubicBezTo>
                  <a:cubicBezTo>
                    <a:pt x="781" y="293"/>
                    <a:pt x="782" y="293"/>
                    <a:pt x="784" y="293"/>
                  </a:cubicBezTo>
                  <a:close/>
                  <a:moveTo>
                    <a:pt x="785" y="285"/>
                  </a:moveTo>
                  <a:cubicBezTo>
                    <a:pt x="787" y="285"/>
                    <a:pt x="788" y="285"/>
                    <a:pt x="788" y="287"/>
                  </a:cubicBezTo>
                  <a:cubicBezTo>
                    <a:pt x="787" y="288"/>
                    <a:pt x="786" y="289"/>
                    <a:pt x="784" y="289"/>
                  </a:cubicBezTo>
                  <a:cubicBezTo>
                    <a:pt x="780" y="289"/>
                    <a:pt x="780" y="286"/>
                    <a:pt x="785" y="285"/>
                  </a:cubicBezTo>
                  <a:close/>
                  <a:moveTo>
                    <a:pt x="781" y="281"/>
                  </a:moveTo>
                  <a:cubicBezTo>
                    <a:pt x="781" y="280"/>
                    <a:pt x="781" y="280"/>
                    <a:pt x="785" y="279"/>
                  </a:cubicBezTo>
                  <a:cubicBezTo>
                    <a:pt x="787" y="279"/>
                    <a:pt x="790" y="280"/>
                    <a:pt x="788" y="281"/>
                  </a:cubicBezTo>
                  <a:cubicBezTo>
                    <a:pt x="786" y="282"/>
                    <a:pt x="782" y="282"/>
                    <a:pt x="781" y="281"/>
                  </a:cubicBezTo>
                  <a:close/>
                  <a:moveTo>
                    <a:pt x="785" y="267"/>
                  </a:moveTo>
                  <a:cubicBezTo>
                    <a:pt x="781" y="267"/>
                    <a:pt x="782" y="266"/>
                    <a:pt x="786" y="265"/>
                  </a:cubicBezTo>
                  <a:cubicBezTo>
                    <a:pt x="788" y="264"/>
                    <a:pt x="789" y="264"/>
                    <a:pt x="789" y="266"/>
                  </a:cubicBezTo>
                  <a:cubicBezTo>
                    <a:pt x="789" y="267"/>
                    <a:pt x="788" y="267"/>
                    <a:pt x="785" y="267"/>
                  </a:cubicBezTo>
                  <a:close/>
                  <a:moveTo>
                    <a:pt x="788" y="273"/>
                  </a:moveTo>
                  <a:cubicBezTo>
                    <a:pt x="788" y="275"/>
                    <a:pt x="782" y="276"/>
                    <a:pt x="782" y="274"/>
                  </a:cubicBezTo>
                  <a:cubicBezTo>
                    <a:pt x="782" y="274"/>
                    <a:pt x="783" y="273"/>
                    <a:pt x="784" y="272"/>
                  </a:cubicBezTo>
                  <a:cubicBezTo>
                    <a:pt x="787" y="271"/>
                    <a:pt x="789" y="272"/>
                    <a:pt x="788" y="273"/>
                  </a:cubicBezTo>
                  <a:close/>
                  <a:moveTo>
                    <a:pt x="784" y="256"/>
                  </a:moveTo>
                  <a:cubicBezTo>
                    <a:pt x="787" y="255"/>
                    <a:pt x="789" y="257"/>
                    <a:pt x="788" y="259"/>
                  </a:cubicBezTo>
                  <a:cubicBezTo>
                    <a:pt x="788" y="260"/>
                    <a:pt x="786" y="260"/>
                    <a:pt x="785" y="260"/>
                  </a:cubicBezTo>
                  <a:cubicBezTo>
                    <a:pt x="781" y="260"/>
                    <a:pt x="780" y="257"/>
                    <a:pt x="784" y="256"/>
                  </a:cubicBezTo>
                  <a:close/>
                  <a:moveTo>
                    <a:pt x="784" y="244"/>
                  </a:moveTo>
                  <a:cubicBezTo>
                    <a:pt x="788" y="244"/>
                    <a:pt x="788" y="245"/>
                    <a:pt x="788" y="248"/>
                  </a:cubicBezTo>
                  <a:cubicBezTo>
                    <a:pt x="788" y="250"/>
                    <a:pt x="788" y="252"/>
                    <a:pt x="788" y="251"/>
                  </a:cubicBezTo>
                  <a:cubicBezTo>
                    <a:pt x="787" y="251"/>
                    <a:pt x="786" y="251"/>
                    <a:pt x="784" y="251"/>
                  </a:cubicBezTo>
                  <a:cubicBezTo>
                    <a:pt x="782" y="251"/>
                    <a:pt x="782" y="250"/>
                    <a:pt x="782" y="247"/>
                  </a:cubicBezTo>
                  <a:cubicBezTo>
                    <a:pt x="782" y="243"/>
                    <a:pt x="782" y="243"/>
                    <a:pt x="784" y="244"/>
                  </a:cubicBezTo>
                  <a:close/>
                  <a:moveTo>
                    <a:pt x="789" y="357"/>
                  </a:moveTo>
                  <a:cubicBezTo>
                    <a:pt x="790" y="359"/>
                    <a:pt x="789" y="360"/>
                    <a:pt x="789" y="360"/>
                  </a:cubicBezTo>
                  <a:cubicBezTo>
                    <a:pt x="788" y="361"/>
                    <a:pt x="786" y="361"/>
                    <a:pt x="784" y="361"/>
                  </a:cubicBezTo>
                  <a:cubicBezTo>
                    <a:pt x="780" y="361"/>
                    <a:pt x="780" y="361"/>
                    <a:pt x="779" y="359"/>
                  </a:cubicBezTo>
                  <a:cubicBezTo>
                    <a:pt x="779" y="357"/>
                    <a:pt x="779" y="356"/>
                    <a:pt x="779" y="356"/>
                  </a:cubicBezTo>
                  <a:cubicBezTo>
                    <a:pt x="779" y="355"/>
                    <a:pt x="781" y="355"/>
                    <a:pt x="784" y="355"/>
                  </a:cubicBezTo>
                  <a:cubicBezTo>
                    <a:pt x="789" y="354"/>
                    <a:pt x="789" y="354"/>
                    <a:pt x="789" y="357"/>
                  </a:cubicBezTo>
                  <a:close/>
                  <a:moveTo>
                    <a:pt x="788" y="340"/>
                  </a:moveTo>
                  <a:cubicBezTo>
                    <a:pt x="788" y="341"/>
                    <a:pt x="787" y="342"/>
                    <a:pt x="784" y="342"/>
                  </a:cubicBezTo>
                  <a:cubicBezTo>
                    <a:pt x="779" y="342"/>
                    <a:pt x="778" y="341"/>
                    <a:pt x="781" y="340"/>
                  </a:cubicBezTo>
                  <a:cubicBezTo>
                    <a:pt x="784" y="338"/>
                    <a:pt x="788" y="339"/>
                    <a:pt x="788" y="340"/>
                  </a:cubicBezTo>
                  <a:close/>
                  <a:moveTo>
                    <a:pt x="787" y="312"/>
                  </a:moveTo>
                  <a:cubicBezTo>
                    <a:pt x="781" y="313"/>
                    <a:pt x="780" y="313"/>
                    <a:pt x="780" y="311"/>
                  </a:cubicBezTo>
                  <a:cubicBezTo>
                    <a:pt x="780" y="309"/>
                    <a:pt x="781" y="308"/>
                    <a:pt x="784" y="308"/>
                  </a:cubicBezTo>
                  <a:cubicBezTo>
                    <a:pt x="787" y="308"/>
                    <a:pt x="788" y="309"/>
                    <a:pt x="788" y="310"/>
                  </a:cubicBezTo>
                  <a:cubicBezTo>
                    <a:pt x="788" y="311"/>
                    <a:pt x="787" y="311"/>
                    <a:pt x="787" y="312"/>
                  </a:cubicBezTo>
                  <a:close/>
                  <a:moveTo>
                    <a:pt x="783" y="346"/>
                  </a:moveTo>
                  <a:cubicBezTo>
                    <a:pt x="788" y="346"/>
                    <a:pt x="788" y="346"/>
                    <a:pt x="788" y="348"/>
                  </a:cubicBezTo>
                  <a:cubicBezTo>
                    <a:pt x="788" y="350"/>
                    <a:pt x="788" y="351"/>
                    <a:pt x="786" y="351"/>
                  </a:cubicBezTo>
                  <a:cubicBezTo>
                    <a:pt x="785" y="351"/>
                    <a:pt x="783" y="351"/>
                    <a:pt x="781" y="351"/>
                  </a:cubicBezTo>
                  <a:cubicBezTo>
                    <a:pt x="779" y="352"/>
                    <a:pt x="778" y="352"/>
                    <a:pt x="778" y="349"/>
                  </a:cubicBezTo>
                  <a:cubicBezTo>
                    <a:pt x="778" y="346"/>
                    <a:pt x="779" y="346"/>
                    <a:pt x="783" y="346"/>
                  </a:cubicBezTo>
                  <a:close/>
                  <a:moveTo>
                    <a:pt x="800" y="255"/>
                  </a:moveTo>
                  <a:cubicBezTo>
                    <a:pt x="803" y="255"/>
                    <a:pt x="805" y="255"/>
                    <a:pt x="805" y="257"/>
                  </a:cubicBezTo>
                  <a:cubicBezTo>
                    <a:pt x="805" y="259"/>
                    <a:pt x="804" y="259"/>
                    <a:pt x="802" y="259"/>
                  </a:cubicBezTo>
                  <a:cubicBezTo>
                    <a:pt x="798" y="259"/>
                    <a:pt x="796" y="256"/>
                    <a:pt x="800" y="255"/>
                  </a:cubicBezTo>
                  <a:close/>
                  <a:moveTo>
                    <a:pt x="802" y="242"/>
                  </a:moveTo>
                  <a:cubicBezTo>
                    <a:pt x="804" y="242"/>
                    <a:pt x="804" y="243"/>
                    <a:pt x="804" y="247"/>
                  </a:cubicBezTo>
                  <a:cubicBezTo>
                    <a:pt x="804" y="251"/>
                    <a:pt x="804" y="251"/>
                    <a:pt x="802" y="251"/>
                  </a:cubicBezTo>
                  <a:cubicBezTo>
                    <a:pt x="799" y="252"/>
                    <a:pt x="799" y="251"/>
                    <a:pt x="799" y="248"/>
                  </a:cubicBezTo>
                  <a:cubicBezTo>
                    <a:pt x="798" y="243"/>
                    <a:pt x="799" y="242"/>
                    <a:pt x="802" y="242"/>
                  </a:cubicBezTo>
                  <a:close/>
                  <a:moveTo>
                    <a:pt x="819" y="250"/>
                  </a:moveTo>
                  <a:cubicBezTo>
                    <a:pt x="816" y="250"/>
                    <a:pt x="816" y="250"/>
                    <a:pt x="816" y="246"/>
                  </a:cubicBezTo>
                  <a:cubicBezTo>
                    <a:pt x="816" y="243"/>
                    <a:pt x="817" y="242"/>
                    <a:pt x="819" y="242"/>
                  </a:cubicBezTo>
                  <a:cubicBezTo>
                    <a:pt x="822" y="241"/>
                    <a:pt x="822" y="241"/>
                    <a:pt x="822" y="246"/>
                  </a:cubicBezTo>
                  <a:cubicBezTo>
                    <a:pt x="822" y="250"/>
                    <a:pt x="822" y="250"/>
                    <a:pt x="819" y="250"/>
                  </a:cubicBezTo>
                  <a:close/>
                  <a:moveTo>
                    <a:pt x="822" y="257"/>
                  </a:moveTo>
                  <a:cubicBezTo>
                    <a:pt x="822" y="260"/>
                    <a:pt x="822" y="260"/>
                    <a:pt x="820" y="260"/>
                  </a:cubicBezTo>
                  <a:cubicBezTo>
                    <a:pt x="819" y="260"/>
                    <a:pt x="817" y="260"/>
                    <a:pt x="817" y="259"/>
                  </a:cubicBezTo>
                  <a:cubicBezTo>
                    <a:pt x="817" y="259"/>
                    <a:pt x="816" y="258"/>
                    <a:pt x="816" y="257"/>
                  </a:cubicBezTo>
                  <a:cubicBezTo>
                    <a:pt x="816" y="255"/>
                    <a:pt x="817" y="254"/>
                    <a:pt x="819" y="254"/>
                  </a:cubicBezTo>
                  <a:cubicBezTo>
                    <a:pt x="822" y="254"/>
                    <a:pt x="822" y="255"/>
                    <a:pt x="822" y="257"/>
                  </a:cubicBezTo>
                  <a:close/>
                  <a:moveTo>
                    <a:pt x="819" y="262"/>
                  </a:moveTo>
                  <a:cubicBezTo>
                    <a:pt x="822" y="262"/>
                    <a:pt x="822" y="262"/>
                    <a:pt x="822" y="264"/>
                  </a:cubicBezTo>
                  <a:cubicBezTo>
                    <a:pt x="822" y="267"/>
                    <a:pt x="817" y="268"/>
                    <a:pt x="816" y="265"/>
                  </a:cubicBezTo>
                  <a:cubicBezTo>
                    <a:pt x="815" y="263"/>
                    <a:pt x="816" y="262"/>
                    <a:pt x="819" y="262"/>
                  </a:cubicBezTo>
                  <a:close/>
                  <a:moveTo>
                    <a:pt x="822" y="272"/>
                  </a:moveTo>
                  <a:cubicBezTo>
                    <a:pt x="822" y="273"/>
                    <a:pt x="822" y="273"/>
                    <a:pt x="819" y="274"/>
                  </a:cubicBezTo>
                  <a:cubicBezTo>
                    <a:pt x="816" y="274"/>
                    <a:pt x="815" y="273"/>
                    <a:pt x="815" y="272"/>
                  </a:cubicBezTo>
                  <a:cubicBezTo>
                    <a:pt x="815" y="268"/>
                    <a:pt x="821" y="268"/>
                    <a:pt x="822" y="272"/>
                  </a:cubicBezTo>
                  <a:close/>
                  <a:moveTo>
                    <a:pt x="822" y="279"/>
                  </a:moveTo>
                  <a:cubicBezTo>
                    <a:pt x="822" y="281"/>
                    <a:pt x="821" y="283"/>
                    <a:pt x="820" y="282"/>
                  </a:cubicBezTo>
                  <a:cubicBezTo>
                    <a:pt x="820" y="281"/>
                    <a:pt x="817" y="281"/>
                    <a:pt x="814" y="281"/>
                  </a:cubicBezTo>
                  <a:cubicBezTo>
                    <a:pt x="808" y="281"/>
                    <a:pt x="808" y="281"/>
                    <a:pt x="808" y="279"/>
                  </a:cubicBezTo>
                  <a:cubicBezTo>
                    <a:pt x="808" y="277"/>
                    <a:pt x="809" y="277"/>
                    <a:pt x="815" y="277"/>
                  </a:cubicBezTo>
                  <a:cubicBezTo>
                    <a:pt x="822" y="276"/>
                    <a:pt x="822" y="276"/>
                    <a:pt x="822" y="279"/>
                  </a:cubicBezTo>
                  <a:close/>
                  <a:moveTo>
                    <a:pt x="821" y="285"/>
                  </a:moveTo>
                  <a:cubicBezTo>
                    <a:pt x="820" y="286"/>
                    <a:pt x="808" y="287"/>
                    <a:pt x="807" y="286"/>
                  </a:cubicBezTo>
                  <a:cubicBezTo>
                    <a:pt x="806" y="284"/>
                    <a:pt x="808" y="283"/>
                    <a:pt x="814" y="283"/>
                  </a:cubicBezTo>
                  <a:cubicBezTo>
                    <a:pt x="819" y="283"/>
                    <a:pt x="822" y="284"/>
                    <a:pt x="821" y="285"/>
                  </a:cubicBezTo>
                  <a:close/>
                  <a:moveTo>
                    <a:pt x="821" y="292"/>
                  </a:moveTo>
                  <a:cubicBezTo>
                    <a:pt x="821" y="294"/>
                    <a:pt x="821" y="295"/>
                    <a:pt x="820" y="294"/>
                  </a:cubicBezTo>
                  <a:cubicBezTo>
                    <a:pt x="819" y="294"/>
                    <a:pt x="815" y="294"/>
                    <a:pt x="812" y="294"/>
                  </a:cubicBezTo>
                  <a:cubicBezTo>
                    <a:pt x="809" y="294"/>
                    <a:pt x="807" y="293"/>
                    <a:pt x="807" y="292"/>
                  </a:cubicBezTo>
                  <a:cubicBezTo>
                    <a:pt x="807" y="290"/>
                    <a:pt x="808" y="290"/>
                    <a:pt x="815" y="289"/>
                  </a:cubicBezTo>
                  <a:cubicBezTo>
                    <a:pt x="821" y="289"/>
                    <a:pt x="821" y="289"/>
                    <a:pt x="821" y="289"/>
                  </a:cubicBezTo>
                  <a:lnTo>
                    <a:pt x="821" y="292"/>
                  </a:lnTo>
                  <a:close/>
                  <a:moveTo>
                    <a:pt x="811" y="262"/>
                  </a:moveTo>
                  <a:cubicBezTo>
                    <a:pt x="814" y="262"/>
                    <a:pt x="814" y="262"/>
                    <a:pt x="814" y="264"/>
                  </a:cubicBezTo>
                  <a:cubicBezTo>
                    <a:pt x="814" y="265"/>
                    <a:pt x="814" y="266"/>
                    <a:pt x="813" y="266"/>
                  </a:cubicBezTo>
                  <a:cubicBezTo>
                    <a:pt x="810" y="268"/>
                    <a:pt x="808" y="267"/>
                    <a:pt x="808" y="264"/>
                  </a:cubicBezTo>
                  <a:cubicBezTo>
                    <a:pt x="808" y="262"/>
                    <a:pt x="808" y="262"/>
                    <a:pt x="811" y="262"/>
                  </a:cubicBezTo>
                  <a:close/>
                  <a:moveTo>
                    <a:pt x="808" y="257"/>
                  </a:moveTo>
                  <a:cubicBezTo>
                    <a:pt x="808" y="255"/>
                    <a:pt x="809" y="255"/>
                    <a:pt x="811" y="255"/>
                  </a:cubicBezTo>
                  <a:cubicBezTo>
                    <a:pt x="813" y="255"/>
                    <a:pt x="814" y="255"/>
                    <a:pt x="814" y="257"/>
                  </a:cubicBezTo>
                  <a:cubicBezTo>
                    <a:pt x="814" y="258"/>
                    <a:pt x="813" y="259"/>
                    <a:pt x="811" y="259"/>
                  </a:cubicBezTo>
                  <a:cubicBezTo>
                    <a:pt x="808" y="259"/>
                    <a:pt x="808" y="259"/>
                    <a:pt x="808" y="257"/>
                  </a:cubicBezTo>
                  <a:close/>
                  <a:moveTo>
                    <a:pt x="814" y="272"/>
                  </a:moveTo>
                  <a:cubicBezTo>
                    <a:pt x="814" y="274"/>
                    <a:pt x="813" y="274"/>
                    <a:pt x="811" y="274"/>
                  </a:cubicBezTo>
                  <a:cubicBezTo>
                    <a:pt x="808" y="275"/>
                    <a:pt x="808" y="274"/>
                    <a:pt x="808" y="272"/>
                  </a:cubicBezTo>
                  <a:cubicBezTo>
                    <a:pt x="808" y="270"/>
                    <a:pt x="808" y="270"/>
                    <a:pt x="811" y="270"/>
                  </a:cubicBezTo>
                  <a:cubicBezTo>
                    <a:pt x="814" y="270"/>
                    <a:pt x="815" y="270"/>
                    <a:pt x="814" y="272"/>
                  </a:cubicBezTo>
                  <a:close/>
                  <a:moveTo>
                    <a:pt x="815" y="243"/>
                  </a:moveTo>
                  <a:cubicBezTo>
                    <a:pt x="814" y="244"/>
                    <a:pt x="814" y="246"/>
                    <a:pt x="814" y="247"/>
                  </a:cubicBezTo>
                  <a:cubicBezTo>
                    <a:pt x="813" y="249"/>
                    <a:pt x="813" y="250"/>
                    <a:pt x="812" y="251"/>
                  </a:cubicBezTo>
                  <a:cubicBezTo>
                    <a:pt x="810" y="252"/>
                    <a:pt x="809" y="252"/>
                    <a:pt x="808" y="250"/>
                  </a:cubicBezTo>
                  <a:cubicBezTo>
                    <a:pt x="807" y="248"/>
                    <a:pt x="808" y="242"/>
                    <a:pt x="809" y="242"/>
                  </a:cubicBezTo>
                  <a:cubicBezTo>
                    <a:pt x="809" y="242"/>
                    <a:pt x="811" y="242"/>
                    <a:pt x="813" y="241"/>
                  </a:cubicBezTo>
                  <a:cubicBezTo>
                    <a:pt x="815" y="241"/>
                    <a:pt x="815" y="241"/>
                    <a:pt x="815" y="243"/>
                  </a:cubicBezTo>
                  <a:close/>
                  <a:moveTo>
                    <a:pt x="809" y="237"/>
                  </a:moveTo>
                  <a:cubicBezTo>
                    <a:pt x="805" y="236"/>
                    <a:pt x="805" y="236"/>
                    <a:pt x="805" y="236"/>
                  </a:cubicBezTo>
                  <a:cubicBezTo>
                    <a:pt x="810" y="236"/>
                    <a:pt x="810" y="236"/>
                    <a:pt x="810" y="236"/>
                  </a:cubicBezTo>
                  <a:cubicBezTo>
                    <a:pt x="812" y="236"/>
                    <a:pt x="814" y="236"/>
                    <a:pt x="814" y="237"/>
                  </a:cubicBezTo>
                  <a:cubicBezTo>
                    <a:pt x="814" y="237"/>
                    <a:pt x="813" y="238"/>
                    <a:pt x="809" y="237"/>
                  </a:cubicBezTo>
                  <a:close/>
                  <a:moveTo>
                    <a:pt x="805" y="272"/>
                  </a:moveTo>
                  <a:cubicBezTo>
                    <a:pt x="804" y="273"/>
                    <a:pt x="803" y="274"/>
                    <a:pt x="801" y="274"/>
                  </a:cubicBezTo>
                  <a:cubicBezTo>
                    <a:pt x="799" y="275"/>
                    <a:pt x="798" y="274"/>
                    <a:pt x="798" y="272"/>
                  </a:cubicBezTo>
                  <a:cubicBezTo>
                    <a:pt x="798" y="270"/>
                    <a:pt x="799" y="270"/>
                    <a:pt x="802" y="270"/>
                  </a:cubicBezTo>
                  <a:cubicBezTo>
                    <a:pt x="806" y="270"/>
                    <a:pt x="806" y="270"/>
                    <a:pt x="805" y="272"/>
                  </a:cubicBezTo>
                  <a:close/>
                  <a:moveTo>
                    <a:pt x="802" y="267"/>
                  </a:moveTo>
                  <a:cubicBezTo>
                    <a:pt x="799" y="267"/>
                    <a:pt x="797" y="265"/>
                    <a:pt x="799" y="263"/>
                  </a:cubicBezTo>
                  <a:cubicBezTo>
                    <a:pt x="799" y="263"/>
                    <a:pt x="800" y="262"/>
                    <a:pt x="802" y="262"/>
                  </a:cubicBezTo>
                  <a:cubicBezTo>
                    <a:pt x="804" y="262"/>
                    <a:pt x="805" y="262"/>
                    <a:pt x="805" y="264"/>
                  </a:cubicBezTo>
                  <a:cubicBezTo>
                    <a:pt x="805" y="267"/>
                    <a:pt x="804" y="267"/>
                    <a:pt x="802" y="267"/>
                  </a:cubicBezTo>
                  <a:close/>
                  <a:moveTo>
                    <a:pt x="803" y="276"/>
                  </a:moveTo>
                  <a:cubicBezTo>
                    <a:pt x="805" y="276"/>
                    <a:pt x="806" y="277"/>
                    <a:pt x="806" y="278"/>
                  </a:cubicBezTo>
                  <a:cubicBezTo>
                    <a:pt x="806" y="280"/>
                    <a:pt x="805" y="280"/>
                    <a:pt x="804" y="280"/>
                  </a:cubicBezTo>
                  <a:cubicBezTo>
                    <a:pt x="802" y="280"/>
                    <a:pt x="801" y="281"/>
                    <a:pt x="800" y="281"/>
                  </a:cubicBezTo>
                  <a:cubicBezTo>
                    <a:pt x="799" y="281"/>
                    <a:pt x="798" y="281"/>
                    <a:pt x="798" y="280"/>
                  </a:cubicBezTo>
                  <a:cubicBezTo>
                    <a:pt x="797" y="279"/>
                    <a:pt x="800" y="276"/>
                    <a:pt x="803" y="276"/>
                  </a:cubicBezTo>
                  <a:close/>
                  <a:moveTo>
                    <a:pt x="802" y="284"/>
                  </a:moveTo>
                  <a:cubicBezTo>
                    <a:pt x="805" y="283"/>
                    <a:pt x="806" y="283"/>
                    <a:pt x="806" y="285"/>
                  </a:cubicBezTo>
                  <a:cubicBezTo>
                    <a:pt x="806" y="286"/>
                    <a:pt x="805" y="287"/>
                    <a:pt x="802" y="287"/>
                  </a:cubicBezTo>
                  <a:cubicBezTo>
                    <a:pt x="795" y="288"/>
                    <a:pt x="796" y="285"/>
                    <a:pt x="802" y="284"/>
                  </a:cubicBezTo>
                  <a:close/>
                  <a:moveTo>
                    <a:pt x="805" y="292"/>
                  </a:moveTo>
                  <a:cubicBezTo>
                    <a:pt x="805" y="294"/>
                    <a:pt x="804" y="294"/>
                    <a:pt x="801" y="295"/>
                  </a:cubicBezTo>
                  <a:cubicBezTo>
                    <a:pt x="798" y="295"/>
                    <a:pt x="797" y="295"/>
                    <a:pt x="797" y="293"/>
                  </a:cubicBezTo>
                  <a:cubicBezTo>
                    <a:pt x="797" y="293"/>
                    <a:pt x="798" y="291"/>
                    <a:pt x="800" y="291"/>
                  </a:cubicBezTo>
                  <a:cubicBezTo>
                    <a:pt x="804" y="289"/>
                    <a:pt x="805" y="290"/>
                    <a:pt x="805" y="292"/>
                  </a:cubicBezTo>
                  <a:close/>
                  <a:moveTo>
                    <a:pt x="812" y="314"/>
                  </a:moveTo>
                  <a:cubicBezTo>
                    <a:pt x="823" y="314"/>
                    <a:pt x="824" y="314"/>
                    <a:pt x="824" y="316"/>
                  </a:cubicBezTo>
                  <a:cubicBezTo>
                    <a:pt x="824" y="318"/>
                    <a:pt x="824" y="318"/>
                    <a:pt x="811" y="318"/>
                  </a:cubicBezTo>
                  <a:cubicBezTo>
                    <a:pt x="801" y="318"/>
                    <a:pt x="797" y="318"/>
                    <a:pt x="797" y="317"/>
                  </a:cubicBezTo>
                  <a:cubicBezTo>
                    <a:pt x="796" y="315"/>
                    <a:pt x="799" y="314"/>
                    <a:pt x="812" y="314"/>
                  </a:cubicBezTo>
                  <a:close/>
                  <a:moveTo>
                    <a:pt x="797" y="309"/>
                  </a:moveTo>
                  <a:cubicBezTo>
                    <a:pt x="797" y="307"/>
                    <a:pt x="798" y="307"/>
                    <a:pt x="811" y="307"/>
                  </a:cubicBezTo>
                  <a:cubicBezTo>
                    <a:pt x="823" y="308"/>
                    <a:pt x="824" y="308"/>
                    <a:pt x="824" y="309"/>
                  </a:cubicBezTo>
                  <a:cubicBezTo>
                    <a:pt x="824" y="312"/>
                    <a:pt x="825" y="312"/>
                    <a:pt x="809" y="311"/>
                  </a:cubicBezTo>
                  <a:cubicBezTo>
                    <a:pt x="798" y="311"/>
                    <a:pt x="797" y="311"/>
                    <a:pt x="797" y="309"/>
                  </a:cubicBezTo>
                  <a:close/>
                  <a:moveTo>
                    <a:pt x="798" y="330"/>
                  </a:moveTo>
                  <a:cubicBezTo>
                    <a:pt x="801" y="329"/>
                    <a:pt x="819" y="328"/>
                    <a:pt x="821" y="330"/>
                  </a:cubicBezTo>
                  <a:cubicBezTo>
                    <a:pt x="822" y="330"/>
                    <a:pt x="823" y="330"/>
                    <a:pt x="822" y="328"/>
                  </a:cubicBezTo>
                  <a:cubicBezTo>
                    <a:pt x="822" y="326"/>
                    <a:pt x="822" y="326"/>
                    <a:pt x="810" y="326"/>
                  </a:cubicBezTo>
                  <a:cubicBezTo>
                    <a:pt x="798" y="326"/>
                    <a:pt x="797" y="325"/>
                    <a:pt x="797" y="324"/>
                  </a:cubicBezTo>
                  <a:cubicBezTo>
                    <a:pt x="797" y="322"/>
                    <a:pt x="798" y="322"/>
                    <a:pt x="803" y="321"/>
                  </a:cubicBezTo>
                  <a:cubicBezTo>
                    <a:pt x="815" y="320"/>
                    <a:pt x="822" y="320"/>
                    <a:pt x="823" y="322"/>
                  </a:cubicBezTo>
                  <a:cubicBezTo>
                    <a:pt x="824" y="323"/>
                    <a:pt x="824" y="325"/>
                    <a:pt x="824" y="328"/>
                  </a:cubicBezTo>
                  <a:cubicBezTo>
                    <a:pt x="824" y="333"/>
                    <a:pt x="824" y="333"/>
                    <a:pt x="824" y="333"/>
                  </a:cubicBezTo>
                  <a:cubicBezTo>
                    <a:pt x="816" y="333"/>
                    <a:pt x="816" y="333"/>
                    <a:pt x="816" y="333"/>
                  </a:cubicBezTo>
                  <a:cubicBezTo>
                    <a:pt x="811" y="333"/>
                    <a:pt x="804" y="333"/>
                    <a:pt x="799" y="333"/>
                  </a:cubicBezTo>
                  <a:cubicBezTo>
                    <a:pt x="791" y="334"/>
                    <a:pt x="790" y="334"/>
                    <a:pt x="790" y="332"/>
                  </a:cubicBezTo>
                  <a:cubicBezTo>
                    <a:pt x="790" y="331"/>
                    <a:pt x="791" y="331"/>
                    <a:pt x="793" y="331"/>
                  </a:cubicBezTo>
                  <a:cubicBezTo>
                    <a:pt x="795" y="331"/>
                    <a:pt x="797" y="330"/>
                    <a:pt x="798" y="330"/>
                  </a:cubicBezTo>
                  <a:close/>
                  <a:moveTo>
                    <a:pt x="795" y="301"/>
                  </a:moveTo>
                  <a:cubicBezTo>
                    <a:pt x="795" y="303"/>
                    <a:pt x="794" y="304"/>
                    <a:pt x="793" y="304"/>
                  </a:cubicBezTo>
                  <a:cubicBezTo>
                    <a:pt x="791" y="304"/>
                    <a:pt x="791" y="304"/>
                    <a:pt x="791" y="302"/>
                  </a:cubicBezTo>
                  <a:cubicBezTo>
                    <a:pt x="791" y="299"/>
                    <a:pt x="791" y="299"/>
                    <a:pt x="793" y="299"/>
                  </a:cubicBezTo>
                  <a:cubicBezTo>
                    <a:pt x="795" y="299"/>
                    <a:pt x="796" y="299"/>
                    <a:pt x="795" y="301"/>
                  </a:cubicBezTo>
                  <a:close/>
                  <a:moveTo>
                    <a:pt x="794" y="311"/>
                  </a:moveTo>
                  <a:cubicBezTo>
                    <a:pt x="791" y="312"/>
                    <a:pt x="791" y="312"/>
                    <a:pt x="791" y="310"/>
                  </a:cubicBezTo>
                  <a:cubicBezTo>
                    <a:pt x="791" y="309"/>
                    <a:pt x="791" y="308"/>
                    <a:pt x="793" y="308"/>
                  </a:cubicBezTo>
                  <a:cubicBezTo>
                    <a:pt x="796" y="308"/>
                    <a:pt x="796" y="310"/>
                    <a:pt x="794" y="311"/>
                  </a:cubicBezTo>
                  <a:close/>
                  <a:moveTo>
                    <a:pt x="793" y="281"/>
                  </a:moveTo>
                  <a:cubicBezTo>
                    <a:pt x="791" y="281"/>
                    <a:pt x="791" y="281"/>
                    <a:pt x="791" y="279"/>
                  </a:cubicBezTo>
                  <a:cubicBezTo>
                    <a:pt x="791" y="278"/>
                    <a:pt x="791" y="277"/>
                    <a:pt x="793" y="278"/>
                  </a:cubicBezTo>
                  <a:cubicBezTo>
                    <a:pt x="794" y="278"/>
                    <a:pt x="795" y="279"/>
                    <a:pt x="795" y="279"/>
                  </a:cubicBezTo>
                  <a:cubicBezTo>
                    <a:pt x="795" y="280"/>
                    <a:pt x="794" y="281"/>
                    <a:pt x="793" y="281"/>
                  </a:cubicBezTo>
                  <a:close/>
                  <a:moveTo>
                    <a:pt x="795" y="286"/>
                  </a:moveTo>
                  <a:cubicBezTo>
                    <a:pt x="795" y="287"/>
                    <a:pt x="794" y="288"/>
                    <a:pt x="793" y="288"/>
                  </a:cubicBezTo>
                  <a:cubicBezTo>
                    <a:pt x="791" y="288"/>
                    <a:pt x="790" y="288"/>
                    <a:pt x="791" y="286"/>
                  </a:cubicBezTo>
                  <a:cubicBezTo>
                    <a:pt x="791" y="284"/>
                    <a:pt x="795" y="284"/>
                    <a:pt x="795" y="286"/>
                  </a:cubicBezTo>
                  <a:close/>
                  <a:moveTo>
                    <a:pt x="793" y="292"/>
                  </a:moveTo>
                  <a:cubicBezTo>
                    <a:pt x="795" y="292"/>
                    <a:pt x="795" y="292"/>
                    <a:pt x="795" y="293"/>
                  </a:cubicBezTo>
                  <a:cubicBezTo>
                    <a:pt x="795" y="295"/>
                    <a:pt x="791" y="295"/>
                    <a:pt x="791" y="293"/>
                  </a:cubicBezTo>
                  <a:cubicBezTo>
                    <a:pt x="791" y="292"/>
                    <a:pt x="791" y="292"/>
                    <a:pt x="793" y="292"/>
                  </a:cubicBezTo>
                  <a:close/>
                  <a:moveTo>
                    <a:pt x="793" y="267"/>
                  </a:moveTo>
                  <a:cubicBezTo>
                    <a:pt x="792" y="267"/>
                    <a:pt x="791" y="266"/>
                    <a:pt x="791" y="265"/>
                  </a:cubicBezTo>
                  <a:cubicBezTo>
                    <a:pt x="791" y="264"/>
                    <a:pt x="792" y="263"/>
                    <a:pt x="793" y="263"/>
                  </a:cubicBezTo>
                  <a:cubicBezTo>
                    <a:pt x="795" y="263"/>
                    <a:pt x="795" y="264"/>
                    <a:pt x="795" y="265"/>
                  </a:cubicBezTo>
                  <a:cubicBezTo>
                    <a:pt x="795" y="266"/>
                    <a:pt x="795" y="267"/>
                    <a:pt x="793" y="267"/>
                  </a:cubicBezTo>
                  <a:close/>
                  <a:moveTo>
                    <a:pt x="793" y="259"/>
                  </a:moveTo>
                  <a:cubicBezTo>
                    <a:pt x="792" y="259"/>
                    <a:pt x="791" y="259"/>
                    <a:pt x="791" y="257"/>
                  </a:cubicBezTo>
                  <a:cubicBezTo>
                    <a:pt x="791" y="256"/>
                    <a:pt x="792" y="255"/>
                    <a:pt x="793" y="255"/>
                  </a:cubicBezTo>
                  <a:cubicBezTo>
                    <a:pt x="795" y="255"/>
                    <a:pt x="795" y="256"/>
                    <a:pt x="795" y="257"/>
                  </a:cubicBezTo>
                  <a:cubicBezTo>
                    <a:pt x="795" y="259"/>
                    <a:pt x="795" y="259"/>
                    <a:pt x="793" y="259"/>
                  </a:cubicBezTo>
                  <a:close/>
                  <a:moveTo>
                    <a:pt x="795" y="247"/>
                  </a:moveTo>
                  <a:cubicBezTo>
                    <a:pt x="795" y="253"/>
                    <a:pt x="791" y="253"/>
                    <a:pt x="791" y="247"/>
                  </a:cubicBezTo>
                  <a:cubicBezTo>
                    <a:pt x="791" y="244"/>
                    <a:pt x="792" y="243"/>
                    <a:pt x="793" y="243"/>
                  </a:cubicBezTo>
                  <a:cubicBezTo>
                    <a:pt x="795" y="243"/>
                    <a:pt x="795" y="243"/>
                    <a:pt x="795" y="247"/>
                  </a:cubicBezTo>
                  <a:close/>
                  <a:moveTo>
                    <a:pt x="793" y="271"/>
                  </a:moveTo>
                  <a:cubicBezTo>
                    <a:pt x="794" y="270"/>
                    <a:pt x="795" y="271"/>
                    <a:pt x="795" y="272"/>
                  </a:cubicBezTo>
                  <a:cubicBezTo>
                    <a:pt x="795" y="275"/>
                    <a:pt x="792" y="275"/>
                    <a:pt x="791" y="273"/>
                  </a:cubicBezTo>
                  <a:cubicBezTo>
                    <a:pt x="790" y="271"/>
                    <a:pt x="790" y="271"/>
                    <a:pt x="793" y="271"/>
                  </a:cubicBezTo>
                  <a:close/>
                  <a:moveTo>
                    <a:pt x="793" y="315"/>
                  </a:moveTo>
                  <a:cubicBezTo>
                    <a:pt x="795" y="315"/>
                    <a:pt x="796" y="316"/>
                    <a:pt x="795" y="317"/>
                  </a:cubicBezTo>
                  <a:cubicBezTo>
                    <a:pt x="794" y="319"/>
                    <a:pt x="791" y="319"/>
                    <a:pt x="790" y="318"/>
                  </a:cubicBezTo>
                  <a:cubicBezTo>
                    <a:pt x="789" y="316"/>
                    <a:pt x="791" y="315"/>
                    <a:pt x="793" y="315"/>
                  </a:cubicBezTo>
                  <a:close/>
                  <a:moveTo>
                    <a:pt x="793" y="323"/>
                  </a:moveTo>
                  <a:cubicBezTo>
                    <a:pt x="795" y="323"/>
                    <a:pt x="795" y="323"/>
                    <a:pt x="795" y="324"/>
                  </a:cubicBezTo>
                  <a:cubicBezTo>
                    <a:pt x="795" y="326"/>
                    <a:pt x="794" y="326"/>
                    <a:pt x="792" y="326"/>
                  </a:cubicBezTo>
                  <a:cubicBezTo>
                    <a:pt x="789" y="326"/>
                    <a:pt x="789" y="323"/>
                    <a:pt x="793" y="323"/>
                  </a:cubicBezTo>
                  <a:close/>
                  <a:moveTo>
                    <a:pt x="813" y="349"/>
                  </a:moveTo>
                  <a:cubicBezTo>
                    <a:pt x="807" y="349"/>
                    <a:pt x="799" y="349"/>
                    <a:pt x="796" y="349"/>
                  </a:cubicBezTo>
                  <a:cubicBezTo>
                    <a:pt x="791" y="350"/>
                    <a:pt x="789" y="349"/>
                    <a:pt x="790" y="346"/>
                  </a:cubicBezTo>
                  <a:cubicBezTo>
                    <a:pt x="792" y="343"/>
                    <a:pt x="825" y="343"/>
                    <a:pt x="825" y="347"/>
                  </a:cubicBezTo>
                  <a:cubicBezTo>
                    <a:pt x="825" y="348"/>
                    <a:pt x="822" y="348"/>
                    <a:pt x="813" y="349"/>
                  </a:cubicBezTo>
                  <a:close/>
                  <a:moveTo>
                    <a:pt x="821" y="343"/>
                  </a:moveTo>
                  <a:cubicBezTo>
                    <a:pt x="820" y="343"/>
                    <a:pt x="818" y="342"/>
                    <a:pt x="818" y="342"/>
                  </a:cubicBezTo>
                  <a:cubicBezTo>
                    <a:pt x="817" y="342"/>
                    <a:pt x="811" y="342"/>
                    <a:pt x="804" y="342"/>
                  </a:cubicBezTo>
                  <a:cubicBezTo>
                    <a:pt x="790" y="341"/>
                    <a:pt x="787" y="340"/>
                    <a:pt x="792" y="338"/>
                  </a:cubicBezTo>
                  <a:cubicBezTo>
                    <a:pt x="794" y="337"/>
                    <a:pt x="816" y="335"/>
                    <a:pt x="821" y="336"/>
                  </a:cubicBezTo>
                  <a:cubicBezTo>
                    <a:pt x="824" y="336"/>
                    <a:pt x="824" y="336"/>
                    <a:pt x="824" y="339"/>
                  </a:cubicBezTo>
                  <a:cubicBezTo>
                    <a:pt x="825" y="342"/>
                    <a:pt x="824" y="343"/>
                    <a:pt x="821" y="343"/>
                  </a:cubicBezTo>
                  <a:close/>
                  <a:moveTo>
                    <a:pt x="823" y="298"/>
                  </a:moveTo>
                  <a:cubicBezTo>
                    <a:pt x="824" y="297"/>
                    <a:pt x="824" y="299"/>
                    <a:pt x="824" y="301"/>
                  </a:cubicBezTo>
                  <a:cubicBezTo>
                    <a:pt x="824" y="305"/>
                    <a:pt x="824" y="305"/>
                    <a:pt x="824" y="305"/>
                  </a:cubicBezTo>
                  <a:cubicBezTo>
                    <a:pt x="811" y="305"/>
                    <a:pt x="811" y="305"/>
                    <a:pt x="811" y="305"/>
                  </a:cubicBezTo>
                  <a:cubicBezTo>
                    <a:pt x="798" y="305"/>
                    <a:pt x="797" y="305"/>
                    <a:pt x="798" y="300"/>
                  </a:cubicBezTo>
                  <a:cubicBezTo>
                    <a:pt x="798" y="298"/>
                    <a:pt x="798" y="298"/>
                    <a:pt x="807" y="297"/>
                  </a:cubicBezTo>
                  <a:cubicBezTo>
                    <a:pt x="813" y="297"/>
                    <a:pt x="818" y="297"/>
                    <a:pt x="819" y="297"/>
                  </a:cubicBezTo>
                  <a:cubicBezTo>
                    <a:pt x="821" y="297"/>
                    <a:pt x="822" y="298"/>
                    <a:pt x="823" y="298"/>
                  </a:cubicBezTo>
                  <a:close/>
                  <a:moveTo>
                    <a:pt x="822" y="237"/>
                  </a:moveTo>
                  <a:cubicBezTo>
                    <a:pt x="823" y="238"/>
                    <a:pt x="822" y="238"/>
                    <a:pt x="820" y="238"/>
                  </a:cubicBezTo>
                  <a:cubicBezTo>
                    <a:pt x="818" y="238"/>
                    <a:pt x="817" y="238"/>
                    <a:pt x="818" y="237"/>
                  </a:cubicBezTo>
                  <a:cubicBezTo>
                    <a:pt x="818" y="237"/>
                    <a:pt x="819" y="236"/>
                    <a:pt x="820" y="236"/>
                  </a:cubicBezTo>
                  <a:cubicBezTo>
                    <a:pt x="821" y="236"/>
                    <a:pt x="822" y="236"/>
                    <a:pt x="822" y="237"/>
                  </a:cubicBezTo>
                  <a:close/>
                  <a:moveTo>
                    <a:pt x="784" y="217"/>
                  </a:moveTo>
                  <a:cubicBezTo>
                    <a:pt x="785" y="212"/>
                    <a:pt x="787" y="205"/>
                    <a:pt x="788" y="202"/>
                  </a:cubicBezTo>
                  <a:cubicBezTo>
                    <a:pt x="790" y="197"/>
                    <a:pt x="790" y="197"/>
                    <a:pt x="790" y="197"/>
                  </a:cubicBezTo>
                  <a:cubicBezTo>
                    <a:pt x="801" y="197"/>
                    <a:pt x="801" y="197"/>
                    <a:pt x="801" y="197"/>
                  </a:cubicBezTo>
                  <a:cubicBezTo>
                    <a:pt x="807" y="197"/>
                    <a:pt x="812" y="197"/>
                    <a:pt x="812" y="198"/>
                  </a:cubicBezTo>
                  <a:cubicBezTo>
                    <a:pt x="813" y="199"/>
                    <a:pt x="818" y="218"/>
                    <a:pt x="818" y="219"/>
                  </a:cubicBezTo>
                  <a:cubicBezTo>
                    <a:pt x="817" y="220"/>
                    <a:pt x="815" y="221"/>
                    <a:pt x="808" y="220"/>
                  </a:cubicBezTo>
                  <a:cubicBezTo>
                    <a:pt x="804" y="220"/>
                    <a:pt x="800" y="220"/>
                    <a:pt x="800" y="221"/>
                  </a:cubicBezTo>
                  <a:cubicBezTo>
                    <a:pt x="800" y="223"/>
                    <a:pt x="803" y="223"/>
                    <a:pt x="811" y="223"/>
                  </a:cubicBezTo>
                  <a:cubicBezTo>
                    <a:pt x="818" y="223"/>
                    <a:pt x="819" y="223"/>
                    <a:pt x="820" y="225"/>
                  </a:cubicBezTo>
                  <a:cubicBezTo>
                    <a:pt x="821" y="226"/>
                    <a:pt x="821" y="227"/>
                    <a:pt x="820" y="227"/>
                  </a:cubicBezTo>
                  <a:cubicBezTo>
                    <a:pt x="819" y="227"/>
                    <a:pt x="818" y="227"/>
                    <a:pt x="797" y="226"/>
                  </a:cubicBezTo>
                  <a:cubicBezTo>
                    <a:pt x="788" y="226"/>
                    <a:pt x="781" y="226"/>
                    <a:pt x="781" y="225"/>
                  </a:cubicBezTo>
                  <a:cubicBezTo>
                    <a:pt x="781" y="225"/>
                    <a:pt x="782" y="221"/>
                    <a:pt x="784" y="217"/>
                  </a:cubicBezTo>
                  <a:close/>
                  <a:moveTo>
                    <a:pt x="785" y="301"/>
                  </a:moveTo>
                  <a:cubicBezTo>
                    <a:pt x="787" y="301"/>
                    <a:pt x="788" y="301"/>
                    <a:pt x="788" y="302"/>
                  </a:cubicBezTo>
                  <a:cubicBezTo>
                    <a:pt x="788" y="304"/>
                    <a:pt x="787" y="304"/>
                    <a:pt x="784" y="304"/>
                  </a:cubicBezTo>
                  <a:cubicBezTo>
                    <a:pt x="778" y="304"/>
                    <a:pt x="779" y="302"/>
                    <a:pt x="785" y="301"/>
                  </a:cubicBezTo>
                  <a:close/>
                  <a:moveTo>
                    <a:pt x="779" y="318"/>
                  </a:moveTo>
                  <a:cubicBezTo>
                    <a:pt x="780" y="317"/>
                    <a:pt x="781" y="316"/>
                    <a:pt x="784" y="316"/>
                  </a:cubicBezTo>
                  <a:cubicBezTo>
                    <a:pt x="787" y="316"/>
                    <a:pt x="788" y="316"/>
                    <a:pt x="788" y="318"/>
                  </a:cubicBezTo>
                  <a:cubicBezTo>
                    <a:pt x="787" y="319"/>
                    <a:pt x="786" y="319"/>
                    <a:pt x="783" y="320"/>
                  </a:cubicBezTo>
                  <a:cubicBezTo>
                    <a:pt x="780" y="320"/>
                    <a:pt x="779" y="320"/>
                    <a:pt x="779" y="318"/>
                  </a:cubicBezTo>
                  <a:close/>
                  <a:moveTo>
                    <a:pt x="786" y="326"/>
                  </a:moveTo>
                  <a:cubicBezTo>
                    <a:pt x="787" y="326"/>
                    <a:pt x="788" y="326"/>
                    <a:pt x="787" y="326"/>
                  </a:cubicBezTo>
                  <a:cubicBezTo>
                    <a:pt x="786" y="328"/>
                    <a:pt x="779" y="329"/>
                    <a:pt x="779" y="328"/>
                  </a:cubicBezTo>
                  <a:cubicBezTo>
                    <a:pt x="779" y="327"/>
                    <a:pt x="783" y="326"/>
                    <a:pt x="786" y="326"/>
                  </a:cubicBezTo>
                  <a:close/>
                  <a:moveTo>
                    <a:pt x="787" y="332"/>
                  </a:moveTo>
                  <a:cubicBezTo>
                    <a:pt x="788" y="332"/>
                    <a:pt x="788" y="333"/>
                    <a:pt x="788" y="333"/>
                  </a:cubicBezTo>
                  <a:cubicBezTo>
                    <a:pt x="787" y="335"/>
                    <a:pt x="780" y="336"/>
                    <a:pt x="779" y="335"/>
                  </a:cubicBezTo>
                  <a:cubicBezTo>
                    <a:pt x="778" y="334"/>
                    <a:pt x="785" y="331"/>
                    <a:pt x="787" y="332"/>
                  </a:cubicBezTo>
                  <a:close/>
                  <a:moveTo>
                    <a:pt x="778" y="244"/>
                  </a:moveTo>
                  <a:cubicBezTo>
                    <a:pt x="778" y="244"/>
                    <a:pt x="779" y="245"/>
                    <a:pt x="779" y="246"/>
                  </a:cubicBezTo>
                  <a:cubicBezTo>
                    <a:pt x="779" y="247"/>
                    <a:pt x="778" y="248"/>
                    <a:pt x="778" y="248"/>
                  </a:cubicBezTo>
                  <a:cubicBezTo>
                    <a:pt x="777" y="249"/>
                    <a:pt x="777" y="248"/>
                    <a:pt x="777" y="246"/>
                  </a:cubicBezTo>
                  <a:cubicBezTo>
                    <a:pt x="777" y="245"/>
                    <a:pt x="777" y="244"/>
                    <a:pt x="778" y="244"/>
                  </a:cubicBezTo>
                  <a:close/>
                  <a:moveTo>
                    <a:pt x="778" y="260"/>
                  </a:moveTo>
                  <a:cubicBezTo>
                    <a:pt x="777" y="261"/>
                    <a:pt x="777" y="260"/>
                    <a:pt x="777" y="259"/>
                  </a:cubicBezTo>
                  <a:cubicBezTo>
                    <a:pt x="777" y="257"/>
                    <a:pt x="777" y="257"/>
                    <a:pt x="778" y="257"/>
                  </a:cubicBezTo>
                  <a:cubicBezTo>
                    <a:pt x="778" y="258"/>
                    <a:pt x="778" y="259"/>
                    <a:pt x="778" y="260"/>
                  </a:cubicBezTo>
                  <a:close/>
                  <a:moveTo>
                    <a:pt x="777" y="268"/>
                  </a:moveTo>
                  <a:cubicBezTo>
                    <a:pt x="778" y="265"/>
                    <a:pt x="778" y="265"/>
                    <a:pt x="778" y="271"/>
                  </a:cubicBezTo>
                  <a:cubicBezTo>
                    <a:pt x="779" y="273"/>
                    <a:pt x="778" y="275"/>
                    <a:pt x="777" y="275"/>
                  </a:cubicBezTo>
                  <a:cubicBezTo>
                    <a:pt x="776" y="275"/>
                    <a:pt x="776" y="272"/>
                    <a:pt x="777" y="268"/>
                  </a:cubicBezTo>
                  <a:close/>
                  <a:moveTo>
                    <a:pt x="777" y="280"/>
                  </a:moveTo>
                  <a:cubicBezTo>
                    <a:pt x="778" y="280"/>
                    <a:pt x="778" y="280"/>
                    <a:pt x="778" y="281"/>
                  </a:cubicBezTo>
                  <a:cubicBezTo>
                    <a:pt x="778" y="282"/>
                    <a:pt x="778" y="282"/>
                    <a:pt x="777" y="282"/>
                  </a:cubicBezTo>
                  <a:cubicBezTo>
                    <a:pt x="777" y="282"/>
                    <a:pt x="776" y="282"/>
                    <a:pt x="776" y="281"/>
                  </a:cubicBezTo>
                  <a:cubicBezTo>
                    <a:pt x="776" y="280"/>
                    <a:pt x="777" y="280"/>
                    <a:pt x="777" y="280"/>
                  </a:cubicBezTo>
                  <a:close/>
                  <a:moveTo>
                    <a:pt x="776" y="320"/>
                  </a:moveTo>
                  <a:cubicBezTo>
                    <a:pt x="776" y="319"/>
                    <a:pt x="777" y="318"/>
                    <a:pt x="777" y="318"/>
                  </a:cubicBezTo>
                  <a:cubicBezTo>
                    <a:pt x="777" y="318"/>
                    <a:pt x="777" y="319"/>
                    <a:pt x="777" y="320"/>
                  </a:cubicBezTo>
                  <a:cubicBezTo>
                    <a:pt x="777" y="321"/>
                    <a:pt x="777" y="322"/>
                    <a:pt x="776" y="322"/>
                  </a:cubicBezTo>
                  <a:cubicBezTo>
                    <a:pt x="776" y="322"/>
                    <a:pt x="776" y="321"/>
                    <a:pt x="776" y="320"/>
                  </a:cubicBezTo>
                  <a:close/>
                  <a:moveTo>
                    <a:pt x="776" y="327"/>
                  </a:moveTo>
                  <a:cubicBezTo>
                    <a:pt x="776" y="327"/>
                    <a:pt x="776" y="328"/>
                    <a:pt x="776" y="329"/>
                  </a:cubicBezTo>
                  <a:cubicBezTo>
                    <a:pt x="776" y="329"/>
                    <a:pt x="776" y="329"/>
                    <a:pt x="776" y="328"/>
                  </a:cubicBezTo>
                  <a:cubicBezTo>
                    <a:pt x="775" y="327"/>
                    <a:pt x="776" y="327"/>
                    <a:pt x="776" y="327"/>
                  </a:cubicBezTo>
                  <a:close/>
                  <a:moveTo>
                    <a:pt x="776" y="334"/>
                  </a:moveTo>
                  <a:cubicBezTo>
                    <a:pt x="776" y="334"/>
                    <a:pt x="776" y="335"/>
                    <a:pt x="776" y="335"/>
                  </a:cubicBezTo>
                  <a:cubicBezTo>
                    <a:pt x="776" y="336"/>
                    <a:pt x="776" y="336"/>
                    <a:pt x="776" y="336"/>
                  </a:cubicBezTo>
                  <a:cubicBezTo>
                    <a:pt x="775" y="336"/>
                    <a:pt x="775" y="336"/>
                    <a:pt x="775" y="335"/>
                  </a:cubicBezTo>
                  <a:cubicBezTo>
                    <a:pt x="775" y="335"/>
                    <a:pt x="775" y="334"/>
                    <a:pt x="776" y="334"/>
                  </a:cubicBezTo>
                  <a:close/>
                  <a:moveTo>
                    <a:pt x="775" y="371"/>
                  </a:moveTo>
                  <a:cubicBezTo>
                    <a:pt x="775" y="370"/>
                    <a:pt x="784" y="370"/>
                    <a:pt x="795" y="369"/>
                  </a:cubicBezTo>
                  <a:cubicBezTo>
                    <a:pt x="805" y="369"/>
                    <a:pt x="815" y="368"/>
                    <a:pt x="815" y="368"/>
                  </a:cubicBezTo>
                  <a:cubicBezTo>
                    <a:pt x="815" y="368"/>
                    <a:pt x="818" y="368"/>
                    <a:pt x="820" y="368"/>
                  </a:cubicBezTo>
                  <a:cubicBezTo>
                    <a:pt x="826" y="369"/>
                    <a:pt x="827" y="369"/>
                    <a:pt x="826" y="374"/>
                  </a:cubicBezTo>
                  <a:cubicBezTo>
                    <a:pt x="825" y="376"/>
                    <a:pt x="825" y="376"/>
                    <a:pt x="819" y="375"/>
                  </a:cubicBezTo>
                  <a:cubicBezTo>
                    <a:pt x="814" y="374"/>
                    <a:pt x="781" y="374"/>
                    <a:pt x="777" y="375"/>
                  </a:cubicBezTo>
                  <a:cubicBezTo>
                    <a:pt x="775" y="375"/>
                    <a:pt x="775" y="375"/>
                    <a:pt x="774" y="373"/>
                  </a:cubicBezTo>
                  <a:cubicBezTo>
                    <a:pt x="774" y="372"/>
                    <a:pt x="774" y="371"/>
                    <a:pt x="775" y="371"/>
                  </a:cubicBezTo>
                  <a:close/>
                  <a:moveTo>
                    <a:pt x="774" y="382"/>
                  </a:moveTo>
                  <a:cubicBezTo>
                    <a:pt x="775" y="379"/>
                    <a:pt x="779" y="378"/>
                    <a:pt x="799" y="378"/>
                  </a:cubicBezTo>
                  <a:cubicBezTo>
                    <a:pt x="819" y="378"/>
                    <a:pt x="826" y="378"/>
                    <a:pt x="826" y="380"/>
                  </a:cubicBezTo>
                  <a:cubicBezTo>
                    <a:pt x="826" y="382"/>
                    <a:pt x="785" y="384"/>
                    <a:pt x="784" y="382"/>
                  </a:cubicBezTo>
                  <a:cubicBezTo>
                    <a:pt x="784" y="381"/>
                    <a:pt x="782" y="381"/>
                    <a:pt x="780" y="382"/>
                  </a:cubicBezTo>
                  <a:cubicBezTo>
                    <a:pt x="779" y="382"/>
                    <a:pt x="776" y="383"/>
                    <a:pt x="775" y="383"/>
                  </a:cubicBezTo>
                  <a:cubicBezTo>
                    <a:pt x="774" y="383"/>
                    <a:pt x="774" y="383"/>
                    <a:pt x="774" y="382"/>
                  </a:cubicBezTo>
                  <a:close/>
                  <a:moveTo>
                    <a:pt x="775" y="428"/>
                  </a:moveTo>
                  <a:cubicBezTo>
                    <a:pt x="775" y="427"/>
                    <a:pt x="781" y="426"/>
                    <a:pt x="788" y="425"/>
                  </a:cubicBezTo>
                  <a:cubicBezTo>
                    <a:pt x="803" y="423"/>
                    <a:pt x="817" y="423"/>
                    <a:pt x="819" y="426"/>
                  </a:cubicBezTo>
                  <a:cubicBezTo>
                    <a:pt x="821" y="427"/>
                    <a:pt x="823" y="427"/>
                    <a:pt x="823" y="426"/>
                  </a:cubicBezTo>
                  <a:cubicBezTo>
                    <a:pt x="823" y="422"/>
                    <a:pt x="816" y="421"/>
                    <a:pt x="798" y="421"/>
                  </a:cubicBezTo>
                  <a:cubicBezTo>
                    <a:pt x="787" y="421"/>
                    <a:pt x="785" y="421"/>
                    <a:pt x="787" y="420"/>
                  </a:cubicBezTo>
                  <a:cubicBezTo>
                    <a:pt x="788" y="420"/>
                    <a:pt x="788" y="419"/>
                    <a:pt x="788" y="419"/>
                  </a:cubicBezTo>
                  <a:cubicBezTo>
                    <a:pt x="787" y="419"/>
                    <a:pt x="785" y="419"/>
                    <a:pt x="784" y="420"/>
                  </a:cubicBezTo>
                  <a:cubicBezTo>
                    <a:pt x="780" y="422"/>
                    <a:pt x="775" y="422"/>
                    <a:pt x="775" y="420"/>
                  </a:cubicBezTo>
                  <a:cubicBezTo>
                    <a:pt x="775" y="420"/>
                    <a:pt x="776" y="419"/>
                    <a:pt x="777" y="419"/>
                  </a:cubicBezTo>
                  <a:cubicBezTo>
                    <a:pt x="778" y="419"/>
                    <a:pt x="784" y="418"/>
                    <a:pt x="790" y="417"/>
                  </a:cubicBezTo>
                  <a:cubicBezTo>
                    <a:pt x="803" y="415"/>
                    <a:pt x="820" y="415"/>
                    <a:pt x="822" y="417"/>
                  </a:cubicBezTo>
                  <a:cubicBezTo>
                    <a:pt x="824" y="419"/>
                    <a:pt x="825" y="418"/>
                    <a:pt x="825" y="416"/>
                  </a:cubicBezTo>
                  <a:cubicBezTo>
                    <a:pt x="824" y="414"/>
                    <a:pt x="813" y="412"/>
                    <a:pt x="798" y="413"/>
                  </a:cubicBezTo>
                  <a:cubicBezTo>
                    <a:pt x="784" y="414"/>
                    <a:pt x="777" y="415"/>
                    <a:pt x="776" y="417"/>
                  </a:cubicBezTo>
                  <a:cubicBezTo>
                    <a:pt x="776" y="418"/>
                    <a:pt x="775" y="416"/>
                    <a:pt x="775" y="414"/>
                  </a:cubicBezTo>
                  <a:cubicBezTo>
                    <a:pt x="774" y="412"/>
                    <a:pt x="774" y="411"/>
                    <a:pt x="774" y="410"/>
                  </a:cubicBezTo>
                  <a:cubicBezTo>
                    <a:pt x="775" y="410"/>
                    <a:pt x="826" y="409"/>
                    <a:pt x="827" y="410"/>
                  </a:cubicBezTo>
                  <a:cubicBezTo>
                    <a:pt x="827" y="411"/>
                    <a:pt x="828" y="416"/>
                    <a:pt x="828" y="421"/>
                  </a:cubicBezTo>
                  <a:cubicBezTo>
                    <a:pt x="829" y="431"/>
                    <a:pt x="829" y="431"/>
                    <a:pt x="829" y="431"/>
                  </a:cubicBezTo>
                  <a:cubicBezTo>
                    <a:pt x="815" y="431"/>
                    <a:pt x="815" y="431"/>
                    <a:pt x="815" y="431"/>
                  </a:cubicBezTo>
                  <a:cubicBezTo>
                    <a:pt x="808" y="431"/>
                    <a:pt x="795" y="432"/>
                    <a:pt x="788" y="433"/>
                  </a:cubicBezTo>
                  <a:cubicBezTo>
                    <a:pt x="781" y="433"/>
                    <a:pt x="774" y="434"/>
                    <a:pt x="774" y="434"/>
                  </a:cubicBezTo>
                  <a:cubicBezTo>
                    <a:pt x="773" y="434"/>
                    <a:pt x="774" y="428"/>
                    <a:pt x="775" y="428"/>
                  </a:cubicBezTo>
                  <a:close/>
                  <a:moveTo>
                    <a:pt x="775" y="479"/>
                  </a:moveTo>
                  <a:cubicBezTo>
                    <a:pt x="774" y="479"/>
                    <a:pt x="773" y="478"/>
                    <a:pt x="773" y="477"/>
                  </a:cubicBezTo>
                  <a:cubicBezTo>
                    <a:pt x="773" y="476"/>
                    <a:pt x="776" y="476"/>
                    <a:pt x="788" y="475"/>
                  </a:cubicBezTo>
                  <a:cubicBezTo>
                    <a:pt x="806" y="474"/>
                    <a:pt x="819" y="474"/>
                    <a:pt x="823" y="475"/>
                  </a:cubicBezTo>
                  <a:cubicBezTo>
                    <a:pt x="826" y="475"/>
                    <a:pt x="828" y="478"/>
                    <a:pt x="827" y="483"/>
                  </a:cubicBezTo>
                  <a:cubicBezTo>
                    <a:pt x="826" y="484"/>
                    <a:pt x="826" y="486"/>
                    <a:pt x="826" y="486"/>
                  </a:cubicBezTo>
                  <a:cubicBezTo>
                    <a:pt x="825" y="485"/>
                    <a:pt x="823" y="485"/>
                    <a:pt x="821" y="485"/>
                  </a:cubicBezTo>
                  <a:cubicBezTo>
                    <a:pt x="819" y="484"/>
                    <a:pt x="809" y="484"/>
                    <a:pt x="800" y="484"/>
                  </a:cubicBezTo>
                  <a:cubicBezTo>
                    <a:pt x="789" y="484"/>
                    <a:pt x="782" y="484"/>
                    <a:pt x="782" y="483"/>
                  </a:cubicBezTo>
                  <a:cubicBezTo>
                    <a:pt x="781" y="482"/>
                    <a:pt x="780" y="482"/>
                    <a:pt x="779" y="483"/>
                  </a:cubicBezTo>
                  <a:cubicBezTo>
                    <a:pt x="777" y="484"/>
                    <a:pt x="774" y="484"/>
                    <a:pt x="774" y="483"/>
                  </a:cubicBezTo>
                  <a:cubicBezTo>
                    <a:pt x="774" y="483"/>
                    <a:pt x="774" y="482"/>
                    <a:pt x="775" y="482"/>
                  </a:cubicBezTo>
                  <a:cubicBezTo>
                    <a:pt x="776" y="482"/>
                    <a:pt x="777" y="481"/>
                    <a:pt x="777" y="480"/>
                  </a:cubicBezTo>
                  <a:cubicBezTo>
                    <a:pt x="777" y="480"/>
                    <a:pt x="776" y="479"/>
                    <a:pt x="775" y="479"/>
                  </a:cubicBezTo>
                  <a:close/>
                  <a:moveTo>
                    <a:pt x="820" y="464"/>
                  </a:moveTo>
                  <a:cubicBezTo>
                    <a:pt x="819" y="464"/>
                    <a:pt x="808" y="464"/>
                    <a:pt x="796" y="464"/>
                  </a:cubicBezTo>
                  <a:cubicBezTo>
                    <a:pt x="774" y="463"/>
                    <a:pt x="774" y="463"/>
                    <a:pt x="774" y="463"/>
                  </a:cubicBezTo>
                  <a:cubicBezTo>
                    <a:pt x="774" y="461"/>
                    <a:pt x="774" y="461"/>
                    <a:pt x="774" y="461"/>
                  </a:cubicBezTo>
                  <a:cubicBezTo>
                    <a:pt x="773" y="458"/>
                    <a:pt x="773" y="458"/>
                    <a:pt x="778" y="458"/>
                  </a:cubicBezTo>
                  <a:cubicBezTo>
                    <a:pt x="781" y="458"/>
                    <a:pt x="785" y="457"/>
                    <a:pt x="788" y="456"/>
                  </a:cubicBezTo>
                  <a:cubicBezTo>
                    <a:pt x="791" y="455"/>
                    <a:pt x="796" y="455"/>
                    <a:pt x="808" y="455"/>
                  </a:cubicBezTo>
                  <a:cubicBezTo>
                    <a:pt x="817" y="455"/>
                    <a:pt x="824" y="455"/>
                    <a:pt x="825" y="455"/>
                  </a:cubicBezTo>
                  <a:cubicBezTo>
                    <a:pt x="825" y="455"/>
                    <a:pt x="825" y="457"/>
                    <a:pt x="826" y="460"/>
                  </a:cubicBezTo>
                  <a:cubicBezTo>
                    <a:pt x="826" y="465"/>
                    <a:pt x="827" y="465"/>
                    <a:pt x="820" y="464"/>
                  </a:cubicBezTo>
                  <a:close/>
                  <a:moveTo>
                    <a:pt x="826" y="470"/>
                  </a:moveTo>
                  <a:cubicBezTo>
                    <a:pt x="826" y="472"/>
                    <a:pt x="826" y="472"/>
                    <a:pt x="826" y="472"/>
                  </a:cubicBezTo>
                  <a:cubicBezTo>
                    <a:pt x="816" y="472"/>
                    <a:pt x="816" y="472"/>
                    <a:pt x="816" y="472"/>
                  </a:cubicBezTo>
                  <a:cubicBezTo>
                    <a:pt x="772" y="471"/>
                    <a:pt x="774" y="471"/>
                    <a:pt x="774" y="469"/>
                  </a:cubicBezTo>
                  <a:cubicBezTo>
                    <a:pt x="773" y="468"/>
                    <a:pt x="774" y="468"/>
                    <a:pt x="778" y="468"/>
                  </a:cubicBezTo>
                  <a:cubicBezTo>
                    <a:pt x="780" y="468"/>
                    <a:pt x="786" y="467"/>
                    <a:pt x="790" y="467"/>
                  </a:cubicBezTo>
                  <a:cubicBezTo>
                    <a:pt x="805" y="466"/>
                    <a:pt x="818" y="466"/>
                    <a:pt x="822" y="467"/>
                  </a:cubicBezTo>
                  <a:cubicBezTo>
                    <a:pt x="826" y="467"/>
                    <a:pt x="826" y="468"/>
                    <a:pt x="826" y="470"/>
                  </a:cubicBezTo>
                  <a:close/>
                  <a:moveTo>
                    <a:pt x="785" y="487"/>
                  </a:moveTo>
                  <a:cubicBezTo>
                    <a:pt x="801" y="486"/>
                    <a:pt x="822" y="486"/>
                    <a:pt x="825" y="487"/>
                  </a:cubicBezTo>
                  <a:cubicBezTo>
                    <a:pt x="827" y="488"/>
                    <a:pt x="827" y="489"/>
                    <a:pt x="827" y="492"/>
                  </a:cubicBezTo>
                  <a:cubicBezTo>
                    <a:pt x="827" y="495"/>
                    <a:pt x="827" y="496"/>
                    <a:pt x="824" y="496"/>
                  </a:cubicBezTo>
                  <a:cubicBezTo>
                    <a:pt x="822" y="496"/>
                    <a:pt x="821" y="496"/>
                    <a:pt x="821" y="496"/>
                  </a:cubicBezTo>
                  <a:cubicBezTo>
                    <a:pt x="820" y="496"/>
                    <a:pt x="811" y="495"/>
                    <a:pt x="801" y="495"/>
                  </a:cubicBezTo>
                  <a:cubicBezTo>
                    <a:pt x="790" y="495"/>
                    <a:pt x="781" y="494"/>
                    <a:pt x="780" y="494"/>
                  </a:cubicBezTo>
                  <a:cubicBezTo>
                    <a:pt x="780" y="494"/>
                    <a:pt x="780" y="493"/>
                    <a:pt x="780" y="493"/>
                  </a:cubicBezTo>
                  <a:cubicBezTo>
                    <a:pt x="781" y="491"/>
                    <a:pt x="779" y="492"/>
                    <a:pt x="777" y="493"/>
                  </a:cubicBezTo>
                  <a:cubicBezTo>
                    <a:pt x="774" y="495"/>
                    <a:pt x="774" y="495"/>
                    <a:pt x="774" y="491"/>
                  </a:cubicBezTo>
                  <a:cubicBezTo>
                    <a:pt x="774" y="488"/>
                    <a:pt x="774" y="488"/>
                    <a:pt x="774" y="488"/>
                  </a:cubicBezTo>
                  <a:lnTo>
                    <a:pt x="785" y="487"/>
                  </a:lnTo>
                  <a:close/>
                  <a:moveTo>
                    <a:pt x="794" y="498"/>
                  </a:moveTo>
                  <a:cubicBezTo>
                    <a:pt x="826" y="498"/>
                    <a:pt x="826" y="498"/>
                    <a:pt x="826" y="500"/>
                  </a:cubicBezTo>
                  <a:cubicBezTo>
                    <a:pt x="826" y="501"/>
                    <a:pt x="826" y="502"/>
                    <a:pt x="824" y="502"/>
                  </a:cubicBezTo>
                  <a:cubicBezTo>
                    <a:pt x="817" y="502"/>
                    <a:pt x="805" y="503"/>
                    <a:pt x="796" y="504"/>
                  </a:cubicBezTo>
                  <a:cubicBezTo>
                    <a:pt x="790" y="505"/>
                    <a:pt x="784" y="505"/>
                    <a:pt x="782" y="506"/>
                  </a:cubicBezTo>
                  <a:cubicBezTo>
                    <a:pt x="779" y="506"/>
                    <a:pt x="778" y="506"/>
                    <a:pt x="779" y="504"/>
                  </a:cubicBezTo>
                  <a:cubicBezTo>
                    <a:pt x="779" y="503"/>
                    <a:pt x="779" y="503"/>
                    <a:pt x="778" y="504"/>
                  </a:cubicBezTo>
                  <a:cubicBezTo>
                    <a:pt x="775" y="507"/>
                    <a:pt x="774" y="506"/>
                    <a:pt x="774" y="501"/>
                  </a:cubicBezTo>
                  <a:cubicBezTo>
                    <a:pt x="774" y="498"/>
                    <a:pt x="774" y="498"/>
                    <a:pt x="774" y="498"/>
                  </a:cubicBezTo>
                  <a:lnTo>
                    <a:pt x="794" y="498"/>
                  </a:lnTo>
                  <a:close/>
                  <a:moveTo>
                    <a:pt x="776" y="545"/>
                  </a:moveTo>
                  <a:cubicBezTo>
                    <a:pt x="778" y="543"/>
                    <a:pt x="795" y="541"/>
                    <a:pt x="810" y="541"/>
                  </a:cubicBezTo>
                  <a:cubicBezTo>
                    <a:pt x="825" y="541"/>
                    <a:pt x="825" y="541"/>
                    <a:pt x="825" y="541"/>
                  </a:cubicBezTo>
                  <a:cubicBezTo>
                    <a:pt x="825" y="546"/>
                    <a:pt x="825" y="546"/>
                    <a:pt x="825" y="546"/>
                  </a:cubicBezTo>
                  <a:cubicBezTo>
                    <a:pt x="814" y="547"/>
                    <a:pt x="814" y="547"/>
                    <a:pt x="814" y="547"/>
                  </a:cubicBezTo>
                  <a:cubicBezTo>
                    <a:pt x="808" y="547"/>
                    <a:pt x="799" y="548"/>
                    <a:pt x="794" y="548"/>
                  </a:cubicBezTo>
                  <a:cubicBezTo>
                    <a:pt x="787" y="549"/>
                    <a:pt x="785" y="549"/>
                    <a:pt x="784" y="548"/>
                  </a:cubicBezTo>
                  <a:cubicBezTo>
                    <a:pt x="784" y="547"/>
                    <a:pt x="783" y="547"/>
                    <a:pt x="782" y="548"/>
                  </a:cubicBezTo>
                  <a:cubicBezTo>
                    <a:pt x="778" y="550"/>
                    <a:pt x="773" y="547"/>
                    <a:pt x="776" y="545"/>
                  </a:cubicBezTo>
                  <a:close/>
                  <a:moveTo>
                    <a:pt x="775" y="537"/>
                  </a:moveTo>
                  <a:cubicBezTo>
                    <a:pt x="775" y="533"/>
                    <a:pt x="775" y="533"/>
                    <a:pt x="778" y="533"/>
                  </a:cubicBezTo>
                  <a:cubicBezTo>
                    <a:pt x="787" y="531"/>
                    <a:pt x="804" y="530"/>
                    <a:pt x="814" y="529"/>
                  </a:cubicBezTo>
                  <a:cubicBezTo>
                    <a:pt x="826" y="529"/>
                    <a:pt x="826" y="529"/>
                    <a:pt x="826" y="529"/>
                  </a:cubicBezTo>
                  <a:cubicBezTo>
                    <a:pt x="826" y="539"/>
                    <a:pt x="826" y="539"/>
                    <a:pt x="826" y="539"/>
                  </a:cubicBezTo>
                  <a:cubicBezTo>
                    <a:pt x="823" y="538"/>
                    <a:pt x="823" y="538"/>
                    <a:pt x="823" y="538"/>
                  </a:cubicBezTo>
                  <a:cubicBezTo>
                    <a:pt x="818" y="537"/>
                    <a:pt x="794" y="537"/>
                    <a:pt x="786" y="539"/>
                  </a:cubicBezTo>
                  <a:cubicBezTo>
                    <a:pt x="782" y="539"/>
                    <a:pt x="777" y="540"/>
                    <a:pt x="777" y="540"/>
                  </a:cubicBezTo>
                  <a:cubicBezTo>
                    <a:pt x="775" y="541"/>
                    <a:pt x="775" y="540"/>
                    <a:pt x="775" y="537"/>
                  </a:cubicBezTo>
                  <a:close/>
                  <a:moveTo>
                    <a:pt x="780" y="554"/>
                  </a:moveTo>
                  <a:cubicBezTo>
                    <a:pt x="790" y="552"/>
                    <a:pt x="811" y="550"/>
                    <a:pt x="817" y="549"/>
                  </a:cubicBezTo>
                  <a:cubicBezTo>
                    <a:pt x="824" y="549"/>
                    <a:pt x="825" y="549"/>
                    <a:pt x="825" y="551"/>
                  </a:cubicBezTo>
                  <a:cubicBezTo>
                    <a:pt x="826" y="552"/>
                    <a:pt x="826" y="554"/>
                    <a:pt x="826" y="554"/>
                  </a:cubicBezTo>
                  <a:cubicBezTo>
                    <a:pt x="826" y="555"/>
                    <a:pt x="817" y="555"/>
                    <a:pt x="805" y="555"/>
                  </a:cubicBezTo>
                  <a:cubicBezTo>
                    <a:pt x="794" y="555"/>
                    <a:pt x="783" y="556"/>
                    <a:pt x="781" y="556"/>
                  </a:cubicBezTo>
                  <a:cubicBezTo>
                    <a:pt x="779" y="557"/>
                    <a:pt x="778" y="557"/>
                    <a:pt x="777" y="556"/>
                  </a:cubicBezTo>
                  <a:cubicBezTo>
                    <a:pt x="776" y="554"/>
                    <a:pt x="776" y="554"/>
                    <a:pt x="780" y="554"/>
                  </a:cubicBezTo>
                  <a:close/>
                  <a:moveTo>
                    <a:pt x="774" y="516"/>
                  </a:moveTo>
                  <a:cubicBezTo>
                    <a:pt x="775" y="510"/>
                    <a:pt x="775" y="510"/>
                    <a:pt x="775" y="510"/>
                  </a:cubicBezTo>
                  <a:cubicBezTo>
                    <a:pt x="783" y="509"/>
                    <a:pt x="783" y="509"/>
                    <a:pt x="783" y="509"/>
                  </a:cubicBezTo>
                  <a:cubicBezTo>
                    <a:pt x="787" y="509"/>
                    <a:pt x="794" y="508"/>
                    <a:pt x="797" y="507"/>
                  </a:cubicBezTo>
                  <a:cubicBezTo>
                    <a:pt x="801" y="506"/>
                    <a:pt x="809" y="506"/>
                    <a:pt x="815" y="505"/>
                  </a:cubicBezTo>
                  <a:cubicBezTo>
                    <a:pt x="827" y="505"/>
                    <a:pt x="827" y="505"/>
                    <a:pt x="825" y="506"/>
                  </a:cubicBezTo>
                  <a:cubicBezTo>
                    <a:pt x="824" y="507"/>
                    <a:pt x="824" y="510"/>
                    <a:pt x="824" y="511"/>
                  </a:cubicBezTo>
                  <a:cubicBezTo>
                    <a:pt x="824" y="514"/>
                    <a:pt x="824" y="514"/>
                    <a:pt x="824" y="514"/>
                  </a:cubicBezTo>
                  <a:cubicBezTo>
                    <a:pt x="802" y="515"/>
                    <a:pt x="802" y="515"/>
                    <a:pt x="802" y="515"/>
                  </a:cubicBezTo>
                  <a:cubicBezTo>
                    <a:pt x="780" y="516"/>
                    <a:pt x="776" y="516"/>
                    <a:pt x="776" y="518"/>
                  </a:cubicBezTo>
                  <a:cubicBezTo>
                    <a:pt x="776" y="520"/>
                    <a:pt x="774" y="520"/>
                    <a:pt x="794" y="518"/>
                  </a:cubicBezTo>
                  <a:cubicBezTo>
                    <a:pt x="804" y="517"/>
                    <a:pt x="814" y="517"/>
                    <a:pt x="817" y="517"/>
                  </a:cubicBezTo>
                  <a:cubicBezTo>
                    <a:pt x="820" y="517"/>
                    <a:pt x="823" y="517"/>
                    <a:pt x="823" y="517"/>
                  </a:cubicBezTo>
                  <a:cubicBezTo>
                    <a:pt x="825" y="517"/>
                    <a:pt x="825" y="521"/>
                    <a:pt x="824" y="524"/>
                  </a:cubicBezTo>
                  <a:cubicBezTo>
                    <a:pt x="823" y="527"/>
                    <a:pt x="823" y="527"/>
                    <a:pt x="804" y="527"/>
                  </a:cubicBezTo>
                  <a:cubicBezTo>
                    <a:pt x="794" y="528"/>
                    <a:pt x="784" y="528"/>
                    <a:pt x="782" y="529"/>
                  </a:cubicBezTo>
                  <a:cubicBezTo>
                    <a:pt x="778" y="529"/>
                    <a:pt x="777" y="529"/>
                    <a:pt x="778" y="527"/>
                  </a:cubicBezTo>
                  <a:cubicBezTo>
                    <a:pt x="779" y="525"/>
                    <a:pt x="777" y="524"/>
                    <a:pt x="776" y="527"/>
                  </a:cubicBezTo>
                  <a:cubicBezTo>
                    <a:pt x="776" y="528"/>
                    <a:pt x="775" y="528"/>
                    <a:pt x="775" y="528"/>
                  </a:cubicBezTo>
                  <a:cubicBezTo>
                    <a:pt x="774" y="528"/>
                    <a:pt x="774" y="524"/>
                    <a:pt x="774" y="516"/>
                  </a:cubicBezTo>
                  <a:close/>
                  <a:moveTo>
                    <a:pt x="776" y="567"/>
                  </a:moveTo>
                  <a:cubicBezTo>
                    <a:pt x="776" y="566"/>
                    <a:pt x="777" y="564"/>
                    <a:pt x="777" y="563"/>
                  </a:cubicBezTo>
                  <a:cubicBezTo>
                    <a:pt x="777" y="562"/>
                    <a:pt x="777" y="561"/>
                    <a:pt x="777" y="560"/>
                  </a:cubicBezTo>
                  <a:cubicBezTo>
                    <a:pt x="777" y="559"/>
                    <a:pt x="777" y="559"/>
                    <a:pt x="778" y="560"/>
                  </a:cubicBezTo>
                  <a:cubicBezTo>
                    <a:pt x="779" y="561"/>
                    <a:pt x="779" y="562"/>
                    <a:pt x="781" y="561"/>
                  </a:cubicBezTo>
                  <a:cubicBezTo>
                    <a:pt x="784" y="559"/>
                    <a:pt x="800" y="558"/>
                    <a:pt x="813" y="558"/>
                  </a:cubicBezTo>
                  <a:cubicBezTo>
                    <a:pt x="826" y="558"/>
                    <a:pt x="826" y="558"/>
                    <a:pt x="826" y="558"/>
                  </a:cubicBezTo>
                  <a:cubicBezTo>
                    <a:pt x="826" y="565"/>
                    <a:pt x="826" y="565"/>
                    <a:pt x="826" y="565"/>
                  </a:cubicBezTo>
                  <a:cubicBezTo>
                    <a:pt x="811" y="566"/>
                    <a:pt x="811" y="566"/>
                    <a:pt x="811" y="566"/>
                  </a:cubicBezTo>
                  <a:cubicBezTo>
                    <a:pt x="796" y="566"/>
                    <a:pt x="781" y="568"/>
                    <a:pt x="779" y="569"/>
                  </a:cubicBezTo>
                  <a:cubicBezTo>
                    <a:pt x="778" y="570"/>
                    <a:pt x="777" y="571"/>
                    <a:pt x="777" y="572"/>
                  </a:cubicBezTo>
                  <a:cubicBezTo>
                    <a:pt x="777" y="573"/>
                    <a:pt x="777" y="573"/>
                    <a:pt x="779" y="573"/>
                  </a:cubicBezTo>
                  <a:cubicBezTo>
                    <a:pt x="780" y="573"/>
                    <a:pt x="784" y="572"/>
                    <a:pt x="789" y="571"/>
                  </a:cubicBezTo>
                  <a:cubicBezTo>
                    <a:pt x="794" y="571"/>
                    <a:pt x="803" y="570"/>
                    <a:pt x="809" y="569"/>
                  </a:cubicBezTo>
                  <a:cubicBezTo>
                    <a:pt x="815" y="568"/>
                    <a:pt x="821" y="567"/>
                    <a:pt x="823" y="567"/>
                  </a:cubicBezTo>
                  <a:cubicBezTo>
                    <a:pt x="826" y="568"/>
                    <a:pt x="826" y="568"/>
                    <a:pt x="827" y="571"/>
                  </a:cubicBezTo>
                  <a:cubicBezTo>
                    <a:pt x="827" y="575"/>
                    <a:pt x="827" y="575"/>
                    <a:pt x="827" y="575"/>
                  </a:cubicBezTo>
                  <a:cubicBezTo>
                    <a:pt x="803" y="575"/>
                    <a:pt x="803" y="575"/>
                    <a:pt x="803" y="575"/>
                  </a:cubicBezTo>
                  <a:cubicBezTo>
                    <a:pt x="790" y="575"/>
                    <a:pt x="778" y="575"/>
                    <a:pt x="778" y="576"/>
                  </a:cubicBezTo>
                  <a:cubicBezTo>
                    <a:pt x="777" y="576"/>
                    <a:pt x="777" y="577"/>
                    <a:pt x="777" y="578"/>
                  </a:cubicBezTo>
                  <a:cubicBezTo>
                    <a:pt x="777" y="579"/>
                    <a:pt x="790" y="579"/>
                    <a:pt x="802" y="578"/>
                  </a:cubicBezTo>
                  <a:cubicBezTo>
                    <a:pt x="806" y="577"/>
                    <a:pt x="813" y="577"/>
                    <a:pt x="818" y="577"/>
                  </a:cubicBezTo>
                  <a:cubicBezTo>
                    <a:pt x="827" y="578"/>
                    <a:pt x="827" y="578"/>
                    <a:pt x="827" y="578"/>
                  </a:cubicBezTo>
                  <a:cubicBezTo>
                    <a:pt x="827" y="585"/>
                    <a:pt x="827" y="585"/>
                    <a:pt x="827" y="585"/>
                  </a:cubicBezTo>
                  <a:cubicBezTo>
                    <a:pt x="812" y="585"/>
                    <a:pt x="812" y="585"/>
                    <a:pt x="812" y="585"/>
                  </a:cubicBezTo>
                  <a:cubicBezTo>
                    <a:pt x="812" y="585"/>
                    <a:pt x="812" y="585"/>
                    <a:pt x="812" y="585"/>
                  </a:cubicBezTo>
                  <a:cubicBezTo>
                    <a:pt x="804" y="585"/>
                    <a:pt x="792" y="586"/>
                    <a:pt x="786" y="586"/>
                  </a:cubicBezTo>
                  <a:cubicBezTo>
                    <a:pt x="776" y="587"/>
                    <a:pt x="775" y="587"/>
                    <a:pt x="775" y="585"/>
                  </a:cubicBezTo>
                  <a:cubicBezTo>
                    <a:pt x="774" y="582"/>
                    <a:pt x="775" y="569"/>
                    <a:pt x="776" y="567"/>
                  </a:cubicBezTo>
                  <a:close/>
                  <a:moveTo>
                    <a:pt x="779" y="591"/>
                  </a:moveTo>
                  <a:cubicBezTo>
                    <a:pt x="780" y="590"/>
                    <a:pt x="785" y="590"/>
                    <a:pt x="791" y="589"/>
                  </a:cubicBezTo>
                  <a:cubicBezTo>
                    <a:pt x="797" y="588"/>
                    <a:pt x="807" y="588"/>
                    <a:pt x="814" y="588"/>
                  </a:cubicBezTo>
                  <a:cubicBezTo>
                    <a:pt x="827" y="588"/>
                    <a:pt x="827" y="588"/>
                    <a:pt x="827" y="588"/>
                  </a:cubicBezTo>
                  <a:cubicBezTo>
                    <a:pt x="828" y="591"/>
                    <a:pt x="828" y="591"/>
                    <a:pt x="828" y="591"/>
                  </a:cubicBezTo>
                  <a:cubicBezTo>
                    <a:pt x="828" y="595"/>
                    <a:pt x="828" y="595"/>
                    <a:pt x="828" y="595"/>
                  </a:cubicBezTo>
                  <a:cubicBezTo>
                    <a:pt x="820" y="595"/>
                    <a:pt x="820" y="595"/>
                    <a:pt x="820" y="595"/>
                  </a:cubicBezTo>
                  <a:cubicBezTo>
                    <a:pt x="814" y="594"/>
                    <a:pt x="805" y="595"/>
                    <a:pt x="795" y="596"/>
                  </a:cubicBezTo>
                  <a:cubicBezTo>
                    <a:pt x="785" y="597"/>
                    <a:pt x="777" y="598"/>
                    <a:pt x="777" y="598"/>
                  </a:cubicBezTo>
                  <a:cubicBezTo>
                    <a:pt x="776" y="598"/>
                    <a:pt x="775" y="598"/>
                    <a:pt x="775" y="597"/>
                  </a:cubicBezTo>
                  <a:cubicBezTo>
                    <a:pt x="774" y="596"/>
                    <a:pt x="777" y="591"/>
                    <a:pt x="779" y="591"/>
                  </a:cubicBezTo>
                  <a:close/>
                  <a:moveTo>
                    <a:pt x="828" y="436"/>
                  </a:moveTo>
                  <a:cubicBezTo>
                    <a:pt x="827" y="436"/>
                    <a:pt x="826" y="437"/>
                    <a:pt x="825" y="438"/>
                  </a:cubicBezTo>
                  <a:cubicBezTo>
                    <a:pt x="824" y="440"/>
                    <a:pt x="822" y="440"/>
                    <a:pt x="815" y="440"/>
                  </a:cubicBezTo>
                  <a:cubicBezTo>
                    <a:pt x="810" y="440"/>
                    <a:pt x="799" y="440"/>
                    <a:pt x="791" y="440"/>
                  </a:cubicBezTo>
                  <a:cubicBezTo>
                    <a:pt x="783" y="439"/>
                    <a:pt x="775" y="439"/>
                    <a:pt x="775" y="440"/>
                  </a:cubicBezTo>
                  <a:cubicBezTo>
                    <a:pt x="775" y="440"/>
                    <a:pt x="774" y="440"/>
                    <a:pt x="774" y="439"/>
                  </a:cubicBezTo>
                  <a:cubicBezTo>
                    <a:pt x="774" y="438"/>
                    <a:pt x="776" y="438"/>
                    <a:pt x="778" y="438"/>
                  </a:cubicBezTo>
                  <a:cubicBezTo>
                    <a:pt x="781" y="437"/>
                    <a:pt x="784" y="437"/>
                    <a:pt x="786" y="436"/>
                  </a:cubicBezTo>
                  <a:cubicBezTo>
                    <a:pt x="798" y="434"/>
                    <a:pt x="804" y="434"/>
                    <a:pt x="815" y="434"/>
                  </a:cubicBezTo>
                  <a:cubicBezTo>
                    <a:pt x="825" y="434"/>
                    <a:pt x="828" y="435"/>
                    <a:pt x="829" y="436"/>
                  </a:cubicBezTo>
                  <a:cubicBezTo>
                    <a:pt x="829" y="436"/>
                    <a:pt x="829" y="437"/>
                    <a:pt x="828" y="436"/>
                  </a:cubicBezTo>
                  <a:close/>
                  <a:moveTo>
                    <a:pt x="777" y="445"/>
                  </a:moveTo>
                  <a:cubicBezTo>
                    <a:pt x="779" y="445"/>
                    <a:pt x="781" y="444"/>
                    <a:pt x="781" y="444"/>
                  </a:cubicBezTo>
                  <a:cubicBezTo>
                    <a:pt x="782" y="443"/>
                    <a:pt x="790" y="443"/>
                    <a:pt x="804" y="443"/>
                  </a:cubicBezTo>
                  <a:cubicBezTo>
                    <a:pt x="825" y="442"/>
                    <a:pt x="825" y="442"/>
                    <a:pt x="825" y="442"/>
                  </a:cubicBezTo>
                  <a:cubicBezTo>
                    <a:pt x="825" y="452"/>
                    <a:pt x="825" y="452"/>
                    <a:pt x="825" y="452"/>
                  </a:cubicBezTo>
                  <a:cubicBezTo>
                    <a:pt x="804" y="452"/>
                    <a:pt x="804" y="452"/>
                    <a:pt x="804" y="452"/>
                  </a:cubicBezTo>
                  <a:cubicBezTo>
                    <a:pt x="793" y="452"/>
                    <a:pt x="781" y="453"/>
                    <a:pt x="779" y="453"/>
                  </a:cubicBezTo>
                  <a:cubicBezTo>
                    <a:pt x="776" y="454"/>
                    <a:pt x="774" y="454"/>
                    <a:pt x="774" y="453"/>
                  </a:cubicBezTo>
                  <a:cubicBezTo>
                    <a:pt x="773" y="453"/>
                    <a:pt x="773" y="452"/>
                    <a:pt x="773" y="452"/>
                  </a:cubicBezTo>
                  <a:cubicBezTo>
                    <a:pt x="774" y="452"/>
                    <a:pt x="780" y="451"/>
                    <a:pt x="788" y="451"/>
                  </a:cubicBezTo>
                  <a:cubicBezTo>
                    <a:pt x="795" y="451"/>
                    <a:pt x="805" y="450"/>
                    <a:pt x="809" y="450"/>
                  </a:cubicBezTo>
                  <a:cubicBezTo>
                    <a:pt x="813" y="449"/>
                    <a:pt x="818" y="450"/>
                    <a:pt x="819" y="450"/>
                  </a:cubicBezTo>
                  <a:cubicBezTo>
                    <a:pt x="822" y="451"/>
                    <a:pt x="823" y="451"/>
                    <a:pt x="824" y="450"/>
                  </a:cubicBezTo>
                  <a:cubicBezTo>
                    <a:pt x="826" y="448"/>
                    <a:pt x="822" y="447"/>
                    <a:pt x="798" y="447"/>
                  </a:cubicBezTo>
                  <a:cubicBezTo>
                    <a:pt x="777" y="447"/>
                    <a:pt x="773" y="447"/>
                    <a:pt x="773" y="446"/>
                  </a:cubicBezTo>
                  <a:cubicBezTo>
                    <a:pt x="773" y="445"/>
                    <a:pt x="774" y="445"/>
                    <a:pt x="777" y="445"/>
                  </a:cubicBezTo>
                  <a:close/>
                  <a:moveTo>
                    <a:pt x="783" y="621"/>
                  </a:moveTo>
                  <a:cubicBezTo>
                    <a:pt x="783" y="621"/>
                    <a:pt x="781" y="622"/>
                    <a:pt x="780" y="623"/>
                  </a:cubicBezTo>
                  <a:cubicBezTo>
                    <a:pt x="779" y="624"/>
                    <a:pt x="777" y="626"/>
                    <a:pt x="775" y="627"/>
                  </a:cubicBezTo>
                  <a:cubicBezTo>
                    <a:pt x="772" y="628"/>
                    <a:pt x="771" y="628"/>
                    <a:pt x="771" y="628"/>
                  </a:cubicBezTo>
                  <a:cubicBezTo>
                    <a:pt x="771" y="626"/>
                    <a:pt x="774" y="620"/>
                    <a:pt x="775" y="619"/>
                  </a:cubicBezTo>
                  <a:cubicBezTo>
                    <a:pt x="777" y="617"/>
                    <a:pt x="787" y="616"/>
                    <a:pt x="787" y="617"/>
                  </a:cubicBezTo>
                  <a:cubicBezTo>
                    <a:pt x="788" y="618"/>
                    <a:pt x="785" y="621"/>
                    <a:pt x="783" y="621"/>
                  </a:cubicBezTo>
                  <a:close/>
                  <a:moveTo>
                    <a:pt x="800" y="617"/>
                  </a:moveTo>
                  <a:cubicBezTo>
                    <a:pt x="799" y="618"/>
                    <a:pt x="795" y="619"/>
                    <a:pt x="795" y="618"/>
                  </a:cubicBezTo>
                  <a:cubicBezTo>
                    <a:pt x="795" y="617"/>
                    <a:pt x="800" y="614"/>
                    <a:pt x="801" y="615"/>
                  </a:cubicBezTo>
                  <a:cubicBezTo>
                    <a:pt x="801" y="615"/>
                    <a:pt x="801" y="616"/>
                    <a:pt x="800" y="617"/>
                  </a:cubicBezTo>
                  <a:close/>
                  <a:moveTo>
                    <a:pt x="778" y="613"/>
                  </a:moveTo>
                  <a:cubicBezTo>
                    <a:pt x="778" y="613"/>
                    <a:pt x="777" y="612"/>
                    <a:pt x="777" y="611"/>
                  </a:cubicBezTo>
                  <a:cubicBezTo>
                    <a:pt x="777" y="609"/>
                    <a:pt x="778" y="609"/>
                    <a:pt x="786" y="609"/>
                  </a:cubicBezTo>
                  <a:cubicBezTo>
                    <a:pt x="797" y="608"/>
                    <a:pt x="806" y="609"/>
                    <a:pt x="806" y="610"/>
                  </a:cubicBezTo>
                  <a:cubicBezTo>
                    <a:pt x="806" y="611"/>
                    <a:pt x="804" y="611"/>
                    <a:pt x="802" y="612"/>
                  </a:cubicBezTo>
                  <a:cubicBezTo>
                    <a:pt x="795" y="613"/>
                    <a:pt x="779" y="614"/>
                    <a:pt x="778" y="613"/>
                  </a:cubicBezTo>
                  <a:close/>
                  <a:moveTo>
                    <a:pt x="804" y="619"/>
                  </a:moveTo>
                  <a:cubicBezTo>
                    <a:pt x="802" y="617"/>
                    <a:pt x="807" y="613"/>
                    <a:pt x="810" y="613"/>
                  </a:cubicBezTo>
                  <a:cubicBezTo>
                    <a:pt x="813" y="613"/>
                    <a:pt x="813" y="613"/>
                    <a:pt x="813" y="613"/>
                  </a:cubicBezTo>
                  <a:cubicBezTo>
                    <a:pt x="809" y="617"/>
                    <a:pt x="809" y="617"/>
                    <a:pt x="809" y="617"/>
                  </a:cubicBezTo>
                  <a:cubicBezTo>
                    <a:pt x="805" y="620"/>
                    <a:pt x="805" y="621"/>
                    <a:pt x="804" y="619"/>
                  </a:cubicBezTo>
                  <a:close/>
                  <a:moveTo>
                    <a:pt x="812" y="610"/>
                  </a:moveTo>
                  <a:cubicBezTo>
                    <a:pt x="813" y="610"/>
                    <a:pt x="814" y="610"/>
                    <a:pt x="814" y="610"/>
                  </a:cubicBezTo>
                  <a:cubicBezTo>
                    <a:pt x="814" y="611"/>
                    <a:pt x="811" y="611"/>
                    <a:pt x="810" y="610"/>
                  </a:cubicBezTo>
                  <a:cubicBezTo>
                    <a:pt x="810" y="610"/>
                    <a:pt x="811" y="610"/>
                    <a:pt x="812" y="610"/>
                  </a:cubicBezTo>
                  <a:close/>
                  <a:moveTo>
                    <a:pt x="814" y="619"/>
                  </a:moveTo>
                  <a:cubicBezTo>
                    <a:pt x="810" y="621"/>
                    <a:pt x="810" y="619"/>
                    <a:pt x="814" y="615"/>
                  </a:cubicBezTo>
                  <a:cubicBezTo>
                    <a:pt x="817" y="613"/>
                    <a:pt x="820" y="611"/>
                    <a:pt x="820" y="613"/>
                  </a:cubicBezTo>
                  <a:cubicBezTo>
                    <a:pt x="820" y="614"/>
                    <a:pt x="817" y="618"/>
                    <a:pt x="814" y="619"/>
                  </a:cubicBezTo>
                  <a:close/>
                  <a:moveTo>
                    <a:pt x="840" y="594"/>
                  </a:moveTo>
                  <a:cubicBezTo>
                    <a:pt x="840" y="601"/>
                    <a:pt x="839" y="607"/>
                    <a:pt x="839" y="608"/>
                  </a:cubicBezTo>
                  <a:cubicBezTo>
                    <a:pt x="838" y="609"/>
                    <a:pt x="838" y="610"/>
                    <a:pt x="838" y="611"/>
                  </a:cubicBezTo>
                  <a:cubicBezTo>
                    <a:pt x="839" y="611"/>
                    <a:pt x="835" y="616"/>
                    <a:pt x="833" y="616"/>
                  </a:cubicBezTo>
                  <a:cubicBezTo>
                    <a:pt x="833" y="616"/>
                    <a:pt x="830" y="619"/>
                    <a:pt x="826" y="621"/>
                  </a:cubicBezTo>
                  <a:cubicBezTo>
                    <a:pt x="821" y="627"/>
                    <a:pt x="817" y="628"/>
                    <a:pt x="817" y="626"/>
                  </a:cubicBezTo>
                  <a:cubicBezTo>
                    <a:pt x="817" y="625"/>
                    <a:pt x="818" y="623"/>
                    <a:pt x="819" y="622"/>
                  </a:cubicBezTo>
                  <a:cubicBezTo>
                    <a:pt x="821" y="620"/>
                    <a:pt x="822" y="618"/>
                    <a:pt x="822" y="617"/>
                  </a:cubicBezTo>
                  <a:cubicBezTo>
                    <a:pt x="822" y="617"/>
                    <a:pt x="823" y="615"/>
                    <a:pt x="825" y="614"/>
                  </a:cubicBezTo>
                  <a:cubicBezTo>
                    <a:pt x="826" y="613"/>
                    <a:pt x="827" y="612"/>
                    <a:pt x="827" y="611"/>
                  </a:cubicBezTo>
                  <a:cubicBezTo>
                    <a:pt x="827" y="609"/>
                    <a:pt x="809" y="606"/>
                    <a:pt x="787" y="605"/>
                  </a:cubicBezTo>
                  <a:cubicBezTo>
                    <a:pt x="776" y="604"/>
                    <a:pt x="773" y="604"/>
                    <a:pt x="774" y="603"/>
                  </a:cubicBezTo>
                  <a:cubicBezTo>
                    <a:pt x="776" y="601"/>
                    <a:pt x="808" y="597"/>
                    <a:pt x="816" y="597"/>
                  </a:cubicBezTo>
                  <a:cubicBezTo>
                    <a:pt x="823" y="597"/>
                    <a:pt x="824" y="597"/>
                    <a:pt x="823" y="598"/>
                  </a:cubicBezTo>
                  <a:cubicBezTo>
                    <a:pt x="822" y="600"/>
                    <a:pt x="822" y="600"/>
                    <a:pt x="824" y="600"/>
                  </a:cubicBezTo>
                  <a:cubicBezTo>
                    <a:pt x="824" y="600"/>
                    <a:pt x="825" y="599"/>
                    <a:pt x="826" y="599"/>
                  </a:cubicBezTo>
                  <a:cubicBezTo>
                    <a:pt x="827" y="597"/>
                    <a:pt x="828" y="598"/>
                    <a:pt x="829" y="602"/>
                  </a:cubicBezTo>
                  <a:cubicBezTo>
                    <a:pt x="831" y="606"/>
                    <a:pt x="833" y="606"/>
                    <a:pt x="834" y="603"/>
                  </a:cubicBezTo>
                  <a:cubicBezTo>
                    <a:pt x="834" y="602"/>
                    <a:pt x="833" y="601"/>
                    <a:pt x="832" y="601"/>
                  </a:cubicBezTo>
                  <a:cubicBezTo>
                    <a:pt x="829" y="601"/>
                    <a:pt x="831" y="589"/>
                    <a:pt x="835" y="588"/>
                  </a:cubicBezTo>
                  <a:cubicBezTo>
                    <a:pt x="837" y="588"/>
                    <a:pt x="837" y="588"/>
                    <a:pt x="835" y="587"/>
                  </a:cubicBezTo>
                  <a:cubicBezTo>
                    <a:pt x="833" y="586"/>
                    <a:pt x="832" y="585"/>
                    <a:pt x="832" y="583"/>
                  </a:cubicBezTo>
                  <a:cubicBezTo>
                    <a:pt x="832" y="580"/>
                    <a:pt x="832" y="580"/>
                    <a:pt x="835" y="579"/>
                  </a:cubicBezTo>
                  <a:cubicBezTo>
                    <a:pt x="840" y="579"/>
                    <a:pt x="840" y="577"/>
                    <a:pt x="834" y="576"/>
                  </a:cubicBezTo>
                  <a:cubicBezTo>
                    <a:pt x="830" y="576"/>
                    <a:pt x="830" y="575"/>
                    <a:pt x="829" y="573"/>
                  </a:cubicBezTo>
                  <a:cubicBezTo>
                    <a:pt x="829" y="571"/>
                    <a:pt x="829" y="569"/>
                    <a:pt x="829" y="569"/>
                  </a:cubicBezTo>
                  <a:cubicBezTo>
                    <a:pt x="830" y="568"/>
                    <a:pt x="833" y="568"/>
                    <a:pt x="834" y="569"/>
                  </a:cubicBezTo>
                  <a:cubicBezTo>
                    <a:pt x="834" y="570"/>
                    <a:pt x="836" y="570"/>
                    <a:pt x="837" y="570"/>
                  </a:cubicBezTo>
                  <a:cubicBezTo>
                    <a:pt x="840" y="570"/>
                    <a:pt x="838" y="568"/>
                    <a:pt x="833" y="566"/>
                  </a:cubicBezTo>
                  <a:cubicBezTo>
                    <a:pt x="830" y="565"/>
                    <a:pt x="829" y="564"/>
                    <a:pt x="829" y="562"/>
                  </a:cubicBezTo>
                  <a:cubicBezTo>
                    <a:pt x="829" y="559"/>
                    <a:pt x="829" y="559"/>
                    <a:pt x="831" y="559"/>
                  </a:cubicBezTo>
                  <a:cubicBezTo>
                    <a:pt x="832" y="559"/>
                    <a:pt x="833" y="559"/>
                    <a:pt x="833" y="560"/>
                  </a:cubicBezTo>
                  <a:cubicBezTo>
                    <a:pt x="833" y="560"/>
                    <a:pt x="834" y="560"/>
                    <a:pt x="835" y="560"/>
                  </a:cubicBezTo>
                  <a:cubicBezTo>
                    <a:pt x="836" y="560"/>
                    <a:pt x="837" y="560"/>
                    <a:pt x="837" y="559"/>
                  </a:cubicBezTo>
                  <a:cubicBezTo>
                    <a:pt x="837" y="558"/>
                    <a:pt x="836" y="557"/>
                    <a:pt x="831" y="556"/>
                  </a:cubicBezTo>
                  <a:cubicBezTo>
                    <a:pt x="829" y="556"/>
                    <a:pt x="828" y="552"/>
                    <a:pt x="830" y="552"/>
                  </a:cubicBezTo>
                  <a:cubicBezTo>
                    <a:pt x="830" y="552"/>
                    <a:pt x="831" y="550"/>
                    <a:pt x="830" y="547"/>
                  </a:cubicBezTo>
                  <a:cubicBezTo>
                    <a:pt x="830" y="543"/>
                    <a:pt x="830" y="543"/>
                    <a:pt x="833" y="542"/>
                  </a:cubicBezTo>
                  <a:cubicBezTo>
                    <a:pt x="836" y="542"/>
                    <a:pt x="836" y="542"/>
                    <a:pt x="836" y="542"/>
                  </a:cubicBezTo>
                  <a:cubicBezTo>
                    <a:pt x="833" y="540"/>
                    <a:pt x="833" y="540"/>
                    <a:pt x="833" y="540"/>
                  </a:cubicBezTo>
                  <a:cubicBezTo>
                    <a:pt x="830" y="539"/>
                    <a:pt x="830" y="538"/>
                    <a:pt x="830" y="534"/>
                  </a:cubicBezTo>
                  <a:cubicBezTo>
                    <a:pt x="830" y="529"/>
                    <a:pt x="830" y="529"/>
                    <a:pt x="830" y="529"/>
                  </a:cubicBezTo>
                  <a:cubicBezTo>
                    <a:pt x="834" y="529"/>
                    <a:pt x="834" y="529"/>
                    <a:pt x="834" y="529"/>
                  </a:cubicBezTo>
                  <a:cubicBezTo>
                    <a:pt x="836" y="529"/>
                    <a:pt x="837" y="529"/>
                    <a:pt x="837" y="529"/>
                  </a:cubicBezTo>
                  <a:cubicBezTo>
                    <a:pt x="837" y="528"/>
                    <a:pt x="835" y="527"/>
                    <a:pt x="832" y="527"/>
                  </a:cubicBezTo>
                  <a:cubicBezTo>
                    <a:pt x="831" y="527"/>
                    <a:pt x="830" y="526"/>
                    <a:pt x="830" y="524"/>
                  </a:cubicBezTo>
                  <a:cubicBezTo>
                    <a:pt x="830" y="521"/>
                    <a:pt x="833" y="520"/>
                    <a:pt x="839" y="521"/>
                  </a:cubicBezTo>
                  <a:cubicBezTo>
                    <a:pt x="842" y="521"/>
                    <a:pt x="843" y="522"/>
                    <a:pt x="843" y="523"/>
                  </a:cubicBezTo>
                  <a:cubicBezTo>
                    <a:pt x="844" y="534"/>
                    <a:pt x="844" y="536"/>
                    <a:pt x="843" y="537"/>
                  </a:cubicBezTo>
                  <a:cubicBezTo>
                    <a:pt x="841" y="538"/>
                    <a:pt x="841" y="550"/>
                    <a:pt x="840" y="594"/>
                  </a:cubicBezTo>
                  <a:close/>
                  <a:moveTo>
                    <a:pt x="849" y="597"/>
                  </a:moveTo>
                  <a:cubicBezTo>
                    <a:pt x="848" y="599"/>
                    <a:pt x="848" y="602"/>
                    <a:pt x="847" y="602"/>
                  </a:cubicBezTo>
                  <a:cubicBezTo>
                    <a:pt x="847" y="603"/>
                    <a:pt x="845" y="604"/>
                    <a:pt x="844" y="604"/>
                  </a:cubicBezTo>
                  <a:cubicBezTo>
                    <a:pt x="841" y="604"/>
                    <a:pt x="841" y="604"/>
                    <a:pt x="841" y="604"/>
                  </a:cubicBezTo>
                  <a:cubicBezTo>
                    <a:pt x="842" y="595"/>
                    <a:pt x="842" y="595"/>
                    <a:pt x="842" y="595"/>
                  </a:cubicBezTo>
                  <a:cubicBezTo>
                    <a:pt x="843" y="578"/>
                    <a:pt x="843" y="574"/>
                    <a:pt x="844" y="576"/>
                  </a:cubicBezTo>
                  <a:cubicBezTo>
                    <a:pt x="845" y="577"/>
                    <a:pt x="845" y="580"/>
                    <a:pt x="845" y="581"/>
                  </a:cubicBezTo>
                  <a:cubicBezTo>
                    <a:pt x="845" y="583"/>
                    <a:pt x="846" y="586"/>
                    <a:pt x="847" y="588"/>
                  </a:cubicBezTo>
                  <a:cubicBezTo>
                    <a:pt x="849" y="591"/>
                    <a:pt x="849" y="593"/>
                    <a:pt x="849" y="597"/>
                  </a:cubicBezTo>
                  <a:close/>
                  <a:moveTo>
                    <a:pt x="847" y="545"/>
                  </a:moveTo>
                  <a:cubicBezTo>
                    <a:pt x="847" y="545"/>
                    <a:pt x="848" y="553"/>
                    <a:pt x="848" y="563"/>
                  </a:cubicBezTo>
                  <a:cubicBezTo>
                    <a:pt x="848" y="573"/>
                    <a:pt x="848" y="581"/>
                    <a:pt x="848" y="581"/>
                  </a:cubicBezTo>
                  <a:cubicBezTo>
                    <a:pt x="847" y="582"/>
                    <a:pt x="847" y="581"/>
                    <a:pt x="846" y="562"/>
                  </a:cubicBezTo>
                  <a:cubicBezTo>
                    <a:pt x="846" y="553"/>
                    <a:pt x="847" y="546"/>
                    <a:pt x="847" y="545"/>
                  </a:cubicBezTo>
                  <a:close/>
                  <a:moveTo>
                    <a:pt x="849" y="335"/>
                  </a:moveTo>
                  <a:cubicBezTo>
                    <a:pt x="849" y="354"/>
                    <a:pt x="848" y="373"/>
                    <a:pt x="848" y="376"/>
                  </a:cubicBezTo>
                  <a:cubicBezTo>
                    <a:pt x="848" y="379"/>
                    <a:pt x="847" y="382"/>
                    <a:pt x="847" y="383"/>
                  </a:cubicBezTo>
                  <a:cubicBezTo>
                    <a:pt x="847" y="383"/>
                    <a:pt x="846" y="376"/>
                    <a:pt x="846" y="364"/>
                  </a:cubicBezTo>
                  <a:cubicBezTo>
                    <a:pt x="846" y="357"/>
                    <a:pt x="846" y="343"/>
                    <a:pt x="846" y="333"/>
                  </a:cubicBezTo>
                  <a:cubicBezTo>
                    <a:pt x="845" y="295"/>
                    <a:pt x="846" y="269"/>
                    <a:pt x="847" y="268"/>
                  </a:cubicBezTo>
                  <a:cubicBezTo>
                    <a:pt x="849" y="267"/>
                    <a:pt x="850" y="297"/>
                    <a:pt x="849" y="335"/>
                  </a:cubicBezTo>
                  <a:close/>
                  <a:moveTo>
                    <a:pt x="859" y="597"/>
                  </a:moveTo>
                  <a:cubicBezTo>
                    <a:pt x="854" y="599"/>
                    <a:pt x="853" y="599"/>
                    <a:pt x="856" y="597"/>
                  </a:cubicBezTo>
                  <a:cubicBezTo>
                    <a:pt x="857" y="596"/>
                    <a:pt x="859" y="595"/>
                    <a:pt x="860" y="595"/>
                  </a:cubicBezTo>
                  <a:cubicBezTo>
                    <a:pt x="862" y="595"/>
                    <a:pt x="861" y="595"/>
                    <a:pt x="859" y="597"/>
                  </a:cubicBezTo>
                  <a:close/>
                  <a:moveTo>
                    <a:pt x="890" y="448"/>
                  </a:moveTo>
                  <a:cubicBezTo>
                    <a:pt x="889" y="448"/>
                    <a:pt x="889" y="452"/>
                    <a:pt x="889" y="472"/>
                  </a:cubicBezTo>
                  <a:cubicBezTo>
                    <a:pt x="889" y="491"/>
                    <a:pt x="889" y="496"/>
                    <a:pt x="888" y="498"/>
                  </a:cubicBezTo>
                  <a:cubicBezTo>
                    <a:pt x="887" y="500"/>
                    <a:pt x="887" y="501"/>
                    <a:pt x="888" y="502"/>
                  </a:cubicBezTo>
                  <a:cubicBezTo>
                    <a:pt x="889" y="502"/>
                    <a:pt x="889" y="507"/>
                    <a:pt x="889" y="528"/>
                  </a:cubicBezTo>
                  <a:cubicBezTo>
                    <a:pt x="888" y="542"/>
                    <a:pt x="888" y="558"/>
                    <a:pt x="888" y="564"/>
                  </a:cubicBezTo>
                  <a:cubicBezTo>
                    <a:pt x="888" y="571"/>
                    <a:pt x="888" y="574"/>
                    <a:pt x="887" y="573"/>
                  </a:cubicBezTo>
                  <a:cubicBezTo>
                    <a:pt x="885" y="571"/>
                    <a:pt x="885" y="568"/>
                    <a:pt x="884" y="524"/>
                  </a:cubicBezTo>
                  <a:cubicBezTo>
                    <a:pt x="884" y="486"/>
                    <a:pt x="884" y="481"/>
                    <a:pt x="882" y="481"/>
                  </a:cubicBezTo>
                  <a:cubicBezTo>
                    <a:pt x="881" y="482"/>
                    <a:pt x="881" y="487"/>
                    <a:pt x="882" y="524"/>
                  </a:cubicBezTo>
                  <a:cubicBezTo>
                    <a:pt x="882" y="547"/>
                    <a:pt x="883" y="569"/>
                    <a:pt x="883" y="571"/>
                  </a:cubicBezTo>
                  <a:cubicBezTo>
                    <a:pt x="884" y="576"/>
                    <a:pt x="884" y="576"/>
                    <a:pt x="884" y="576"/>
                  </a:cubicBezTo>
                  <a:cubicBezTo>
                    <a:pt x="878" y="578"/>
                    <a:pt x="878" y="578"/>
                    <a:pt x="878" y="578"/>
                  </a:cubicBezTo>
                  <a:cubicBezTo>
                    <a:pt x="868" y="580"/>
                    <a:pt x="866" y="581"/>
                    <a:pt x="866" y="583"/>
                  </a:cubicBezTo>
                  <a:cubicBezTo>
                    <a:pt x="866" y="584"/>
                    <a:pt x="863" y="587"/>
                    <a:pt x="861" y="588"/>
                  </a:cubicBezTo>
                  <a:cubicBezTo>
                    <a:pt x="855" y="594"/>
                    <a:pt x="852" y="595"/>
                    <a:pt x="851" y="594"/>
                  </a:cubicBezTo>
                  <a:cubicBezTo>
                    <a:pt x="851" y="593"/>
                    <a:pt x="849" y="489"/>
                    <a:pt x="849" y="476"/>
                  </a:cubicBezTo>
                  <a:cubicBezTo>
                    <a:pt x="849" y="462"/>
                    <a:pt x="850" y="458"/>
                    <a:pt x="851" y="462"/>
                  </a:cubicBezTo>
                  <a:cubicBezTo>
                    <a:pt x="852" y="464"/>
                    <a:pt x="852" y="462"/>
                    <a:pt x="851" y="458"/>
                  </a:cubicBezTo>
                  <a:cubicBezTo>
                    <a:pt x="851" y="449"/>
                    <a:pt x="850" y="438"/>
                    <a:pt x="851" y="422"/>
                  </a:cubicBezTo>
                  <a:cubicBezTo>
                    <a:pt x="851" y="415"/>
                    <a:pt x="852" y="391"/>
                    <a:pt x="852" y="368"/>
                  </a:cubicBezTo>
                  <a:cubicBezTo>
                    <a:pt x="852" y="322"/>
                    <a:pt x="855" y="262"/>
                    <a:pt x="856" y="260"/>
                  </a:cubicBezTo>
                  <a:cubicBezTo>
                    <a:pt x="856" y="260"/>
                    <a:pt x="856" y="263"/>
                    <a:pt x="856" y="268"/>
                  </a:cubicBezTo>
                  <a:cubicBezTo>
                    <a:pt x="855" y="295"/>
                    <a:pt x="855" y="313"/>
                    <a:pt x="855" y="376"/>
                  </a:cubicBezTo>
                  <a:cubicBezTo>
                    <a:pt x="856" y="415"/>
                    <a:pt x="856" y="451"/>
                    <a:pt x="856" y="457"/>
                  </a:cubicBezTo>
                  <a:cubicBezTo>
                    <a:pt x="857" y="467"/>
                    <a:pt x="858" y="558"/>
                    <a:pt x="859" y="575"/>
                  </a:cubicBezTo>
                  <a:cubicBezTo>
                    <a:pt x="859" y="580"/>
                    <a:pt x="859" y="583"/>
                    <a:pt x="859" y="583"/>
                  </a:cubicBezTo>
                  <a:cubicBezTo>
                    <a:pt x="860" y="583"/>
                    <a:pt x="860" y="572"/>
                    <a:pt x="860" y="559"/>
                  </a:cubicBezTo>
                  <a:cubicBezTo>
                    <a:pt x="860" y="537"/>
                    <a:pt x="861" y="520"/>
                    <a:pt x="860" y="507"/>
                  </a:cubicBezTo>
                  <a:cubicBezTo>
                    <a:pt x="860" y="500"/>
                    <a:pt x="860" y="492"/>
                    <a:pt x="859" y="490"/>
                  </a:cubicBezTo>
                  <a:cubicBezTo>
                    <a:pt x="859" y="480"/>
                    <a:pt x="857" y="302"/>
                    <a:pt x="858" y="281"/>
                  </a:cubicBezTo>
                  <a:cubicBezTo>
                    <a:pt x="859" y="234"/>
                    <a:pt x="859" y="227"/>
                    <a:pt x="860" y="217"/>
                  </a:cubicBezTo>
                  <a:cubicBezTo>
                    <a:pt x="860" y="204"/>
                    <a:pt x="862" y="192"/>
                    <a:pt x="863" y="191"/>
                  </a:cubicBezTo>
                  <a:cubicBezTo>
                    <a:pt x="864" y="190"/>
                    <a:pt x="863" y="186"/>
                    <a:pt x="862" y="186"/>
                  </a:cubicBezTo>
                  <a:cubicBezTo>
                    <a:pt x="861" y="186"/>
                    <a:pt x="861" y="187"/>
                    <a:pt x="860" y="188"/>
                  </a:cubicBezTo>
                  <a:cubicBezTo>
                    <a:pt x="859" y="190"/>
                    <a:pt x="859" y="190"/>
                    <a:pt x="859" y="186"/>
                  </a:cubicBezTo>
                  <a:cubicBezTo>
                    <a:pt x="859" y="179"/>
                    <a:pt x="860" y="177"/>
                    <a:pt x="865" y="175"/>
                  </a:cubicBezTo>
                  <a:cubicBezTo>
                    <a:pt x="871" y="173"/>
                    <a:pt x="874" y="173"/>
                    <a:pt x="874" y="175"/>
                  </a:cubicBezTo>
                  <a:cubicBezTo>
                    <a:pt x="874" y="177"/>
                    <a:pt x="875" y="177"/>
                    <a:pt x="877" y="177"/>
                  </a:cubicBezTo>
                  <a:cubicBezTo>
                    <a:pt x="880" y="177"/>
                    <a:pt x="880" y="176"/>
                    <a:pt x="878" y="174"/>
                  </a:cubicBezTo>
                  <a:cubicBezTo>
                    <a:pt x="876" y="172"/>
                    <a:pt x="876" y="172"/>
                    <a:pt x="876" y="172"/>
                  </a:cubicBezTo>
                  <a:cubicBezTo>
                    <a:pt x="878" y="172"/>
                    <a:pt x="878" y="172"/>
                    <a:pt x="878" y="172"/>
                  </a:cubicBezTo>
                  <a:cubicBezTo>
                    <a:pt x="881" y="172"/>
                    <a:pt x="882" y="170"/>
                    <a:pt x="880" y="169"/>
                  </a:cubicBezTo>
                  <a:cubicBezTo>
                    <a:pt x="878" y="168"/>
                    <a:pt x="874" y="168"/>
                    <a:pt x="869" y="170"/>
                  </a:cubicBezTo>
                  <a:cubicBezTo>
                    <a:pt x="866" y="172"/>
                    <a:pt x="863" y="172"/>
                    <a:pt x="862" y="172"/>
                  </a:cubicBezTo>
                  <a:cubicBezTo>
                    <a:pt x="861" y="172"/>
                    <a:pt x="859" y="173"/>
                    <a:pt x="857" y="174"/>
                  </a:cubicBezTo>
                  <a:cubicBezTo>
                    <a:pt x="854" y="174"/>
                    <a:pt x="853" y="175"/>
                    <a:pt x="854" y="177"/>
                  </a:cubicBezTo>
                  <a:cubicBezTo>
                    <a:pt x="854" y="178"/>
                    <a:pt x="854" y="180"/>
                    <a:pt x="853" y="180"/>
                  </a:cubicBezTo>
                  <a:cubicBezTo>
                    <a:pt x="852" y="180"/>
                    <a:pt x="851" y="181"/>
                    <a:pt x="851" y="182"/>
                  </a:cubicBezTo>
                  <a:cubicBezTo>
                    <a:pt x="851" y="183"/>
                    <a:pt x="852" y="183"/>
                    <a:pt x="853" y="183"/>
                  </a:cubicBezTo>
                  <a:cubicBezTo>
                    <a:pt x="854" y="182"/>
                    <a:pt x="855" y="182"/>
                    <a:pt x="856" y="181"/>
                  </a:cubicBezTo>
                  <a:cubicBezTo>
                    <a:pt x="857" y="181"/>
                    <a:pt x="857" y="181"/>
                    <a:pt x="857" y="183"/>
                  </a:cubicBezTo>
                  <a:cubicBezTo>
                    <a:pt x="857" y="184"/>
                    <a:pt x="856" y="189"/>
                    <a:pt x="856" y="196"/>
                  </a:cubicBezTo>
                  <a:cubicBezTo>
                    <a:pt x="856" y="202"/>
                    <a:pt x="855" y="213"/>
                    <a:pt x="854" y="221"/>
                  </a:cubicBezTo>
                  <a:cubicBezTo>
                    <a:pt x="854" y="239"/>
                    <a:pt x="853" y="250"/>
                    <a:pt x="852" y="270"/>
                  </a:cubicBezTo>
                  <a:cubicBezTo>
                    <a:pt x="852" y="278"/>
                    <a:pt x="852" y="285"/>
                    <a:pt x="851" y="284"/>
                  </a:cubicBezTo>
                  <a:cubicBezTo>
                    <a:pt x="850" y="283"/>
                    <a:pt x="849" y="198"/>
                    <a:pt x="850" y="193"/>
                  </a:cubicBezTo>
                  <a:cubicBezTo>
                    <a:pt x="851" y="188"/>
                    <a:pt x="851" y="186"/>
                    <a:pt x="849" y="186"/>
                  </a:cubicBezTo>
                  <a:cubicBezTo>
                    <a:pt x="847" y="187"/>
                    <a:pt x="847" y="187"/>
                    <a:pt x="847" y="182"/>
                  </a:cubicBezTo>
                  <a:cubicBezTo>
                    <a:pt x="847" y="178"/>
                    <a:pt x="848" y="176"/>
                    <a:pt x="851" y="173"/>
                  </a:cubicBezTo>
                  <a:cubicBezTo>
                    <a:pt x="854" y="169"/>
                    <a:pt x="855" y="169"/>
                    <a:pt x="857" y="169"/>
                  </a:cubicBezTo>
                  <a:cubicBezTo>
                    <a:pt x="859" y="169"/>
                    <a:pt x="860" y="169"/>
                    <a:pt x="859" y="168"/>
                  </a:cubicBezTo>
                  <a:cubicBezTo>
                    <a:pt x="859" y="167"/>
                    <a:pt x="860" y="167"/>
                    <a:pt x="862" y="166"/>
                  </a:cubicBezTo>
                  <a:cubicBezTo>
                    <a:pt x="865" y="165"/>
                    <a:pt x="867" y="165"/>
                    <a:pt x="874" y="166"/>
                  </a:cubicBezTo>
                  <a:cubicBezTo>
                    <a:pt x="876" y="167"/>
                    <a:pt x="876" y="167"/>
                    <a:pt x="875" y="165"/>
                  </a:cubicBezTo>
                  <a:cubicBezTo>
                    <a:pt x="874" y="162"/>
                    <a:pt x="869" y="161"/>
                    <a:pt x="862" y="162"/>
                  </a:cubicBezTo>
                  <a:cubicBezTo>
                    <a:pt x="854" y="163"/>
                    <a:pt x="856" y="161"/>
                    <a:pt x="865" y="159"/>
                  </a:cubicBezTo>
                  <a:cubicBezTo>
                    <a:pt x="869" y="157"/>
                    <a:pt x="874" y="156"/>
                    <a:pt x="875" y="155"/>
                  </a:cubicBezTo>
                  <a:cubicBezTo>
                    <a:pt x="876" y="155"/>
                    <a:pt x="879" y="154"/>
                    <a:pt x="882" y="154"/>
                  </a:cubicBezTo>
                  <a:cubicBezTo>
                    <a:pt x="887" y="153"/>
                    <a:pt x="892" y="155"/>
                    <a:pt x="891" y="158"/>
                  </a:cubicBezTo>
                  <a:cubicBezTo>
                    <a:pt x="891" y="159"/>
                    <a:pt x="892" y="159"/>
                    <a:pt x="892" y="159"/>
                  </a:cubicBezTo>
                  <a:cubicBezTo>
                    <a:pt x="895" y="159"/>
                    <a:pt x="895" y="163"/>
                    <a:pt x="896" y="179"/>
                  </a:cubicBezTo>
                  <a:cubicBezTo>
                    <a:pt x="897" y="192"/>
                    <a:pt x="896" y="195"/>
                    <a:pt x="895" y="199"/>
                  </a:cubicBezTo>
                  <a:cubicBezTo>
                    <a:pt x="895" y="201"/>
                    <a:pt x="894" y="202"/>
                    <a:pt x="894" y="201"/>
                  </a:cubicBezTo>
                  <a:cubicBezTo>
                    <a:pt x="894" y="201"/>
                    <a:pt x="893" y="200"/>
                    <a:pt x="892" y="200"/>
                  </a:cubicBezTo>
                  <a:cubicBezTo>
                    <a:pt x="891" y="200"/>
                    <a:pt x="891" y="199"/>
                    <a:pt x="891" y="197"/>
                  </a:cubicBezTo>
                  <a:cubicBezTo>
                    <a:pt x="892" y="193"/>
                    <a:pt x="890" y="192"/>
                    <a:pt x="889" y="195"/>
                  </a:cubicBezTo>
                  <a:cubicBezTo>
                    <a:pt x="889" y="198"/>
                    <a:pt x="887" y="198"/>
                    <a:pt x="887" y="195"/>
                  </a:cubicBezTo>
                  <a:cubicBezTo>
                    <a:pt x="887" y="191"/>
                    <a:pt x="877" y="188"/>
                    <a:pt x="872" y="191"/>
                  </a:cubicBezTo>
                  <a:cubicBezTo>
                    <a:pt x="869" y="193"/>
                    <a:pt x="868" y="193"/>
                    <a:pt x="868" y="191"/>
                  </a:cubicBezTo>
                  <a:cubicBezTo>
                    <a:pt x="868" y="190"/>
                    <a:pt x="867" y="190"/>
                    <a:pt x="866" y="190"/>
                  </a:cubicBezTo>
                  <a:cubicBezTo>
                    <a:pt x="865" y="190"/>
                    <a:pt x="864" y="192"/>
                    <a:pt x="864" y="203"/>
                  </a:cubicBezTo>
                  <a:cubicBezTo>
                    <a:pt x="864" y="210"/>
                    <a:pt x="863" y="231"/>
                    <a:pt x="863" y="250"/>
                  </a:cubicBezTo>
                  <a:cubicBezTo>
                    <a:pt x="863" y="269"/>
                    <a:pt x="863" y="288"/>
                    <a:pt x="863" y="292"/>
                  </a:cubicBezTo>
                  <a:cubicBezTo>
                    <a:pt x="863" y="301"/>
                    <a:pt x="864" y="459"/>
                    <a:pt x="864" y="463"/>
                  </a:cubicBezTo>
                  <a:cubicBezTo>
                    <a:pt x="864" y="465"/>
                    <a:pt x="864" y="469"/>
                    <a:pt x="865" y="472"/>
                  </a:cubicBezTo>
                  <a:cubicBezTo>
                    <a:pt x="865" y="475"/>
                    <a:pt x="865" y="478"/>
                    <a:pt x="865" y="478"/>
                  </a:cubicBezTo>
                  <a:cubicBezTo>
                    <a:pt x="865" y="477"/>
                    <a:pt x="866" y="401"/>
                    <a:pt x="865" y="256"/>
                  </a:cubicBezTo>
                  <a:cubicBezTo>
                    <a:pt x="865" y="241"/>
                    <a:pt x="866" y="238"/>
                    <a:pt x="867" y="238"/>
                  </a:cubicBezTo>
                  <a:cubicBezTo>
                    <a:pt x="867" y="238"/>
                    <a:pt x="869" y="237"/>
                    <a:pt x="870" y="236"/>
                  </a:cubicBezTo>
                  <a:cubicBezTo>
                    <a:pt x="871" y="235"/>
                    <a:pt x="872" y="234"/>
                    <a:pt x="873" y="234"/>
                  </a:cubicBezTo>
                  <a:cubicBezTo>
                    <a:pt x="874" y="235"/>
                    <a:pt x="877" y="234"/>
                    <a:pt x="879" y="232"/>
                  </a:cubicBezTo>
                  <a:cubicBezTo>
                    <a:pt x="882" y="231"/>
                    <a:pt x="884" y="230"/>
                    <a:pt x="884" y="231"/>
                  </a:cubicBezTo>
                  <a:cubicBezTo>
                    <a:pt x="885" y="231"/>
                    <a:pt x="886" y="254"/>
                    <a:pt x="886" y="281"/>
                  </a:cubicBezTo>
                  <a:cubicBezTo>
                    <a:pt x="886" y="322"/>
                    <a:pt x="886" y="331"/>
                    <a:pt x="885" y="332"/>
                  </a:cubicBezTo>
                  <a:cubicBezTo>
                    <a:pt x="884" y="332"/>
                    <a:pt x="884" y="333"/>
                    <a:pt x="884" y="334"/>
                  </a:cubicBezTo>
                  <a:cubicBezTo>
                    <a:pt x="885" y="335"/>
                    <a:pt x="886" y="416"/>
                    <a:pt x="885" y="428"/>
                  </a:cubicBezTo>
                  <a:cubicBezTo>
                    <a:pt x="885" y="435"/>
                    <a:pt x="884" y="436"/>
                    <a:pt x="882" y="438"/>
                  </a:cubicBezTo>
                  <a:cubicBezTo>
                    <a:pt x="880" y="439"/>
                    <a:pt x="880" y="439"/>
                    <a:pt x="880" y="439"/>
                  </a:cubicBezTo>
                  <a:cubicBezTo>
                    <a:pt x="882" y="440"/>
                    <a:pt x="882" y="440"/>
                    <a:pt x="882" y="440"/>
                  </a:cubicBezTo>
                  <a:cubicBezTo>
                    <a:pt x="885" y="440"/>
                    <a:pt x="885" y="443"/>
                    <a:pt x="883" y="445"/>
                  </a:cubicBezTo>
                  <a:cubicBezTo>
                    <a:pt x="882" y="446"/>
                    <a:pt x="882" y="447"/>
                    <a:pt x="883" y="447"/>
                  </a:cubicBezTo>
                  <a:cubicBezTo>
                    <a:pt x="883" y="448"/>
                    <a:pt x="884" y="449"/>
                    <a:pt x="884" y="451"/>
                  </a:cubicBezTo>
                  <a:cubicBezTo>
                    <a:pt x="884" y="453"/>
                    <a:pt x="883" y="454"/>
                    <a:pt x="882" y="454"/>
                  </a:cubicBezTo>
                  <a:cubicBezTo>
                    <a:pt x="881" y="455"/>
                    <a:pt x="880" y="455"/>
                    <a:pt x="880" y="456"/>
                  </a:cubicBezTo>
                  <a:cubicBezTo>
                    <a:pt x="880" y="456"/>
                    <a:pt x="881" y="456"/>
                    <a:pt x="882" y="456"/>
                  </a:cubicBezTo>
                  <a:cubicBezTo>
                    <a:pt x="884" y="455"/>
                    <a:pt x="884" y="456"/>
                    <a:pt x="884" y="465"/>
                  </a:cubicBezTo>
                  <a:cubicBezTo>
                    <a:pt x="884" y="477"/>
                    <a:pt x="886" y="475"/>
                    <a:pt x="886" y="463"/>
                  </a:cubicBezTo>
                  <a:cubicBezTo>
                    <a:pt x="886" y="459"/>
                    <a:pt x="886" y="452"/>
                    <a:pt x="886" y="449"/>
                  </a:cubicBezTo>
                  <a:cubicBezTo>
                    <a:pt x="886" y="445"/>
                    <a:pt x="887" y="437"/>
                    <a:pt x="887" y="430"/>
                  </a:cubicBezTo>
                  <a:cubicBezTo>
                    <a:pt x="887" y="423"/>
                    <a:pt x="888" y="417"/>
                    <a:pt x="888" y="417"/>
                  </a:cubicBezTo>
                  <a:cubicBezTo>
                    <a:pt x="888" y="417"/>
                    <a:pt x="889" y="418"/>
                    <a:pt x="889" y="420"/>
                  </a:cubicBezTo>
                  <a:cubicBezTo>
                    <a:pt x="889" y="421"/>
                    <a:pt x="890" y="425"/>
                    <a:pt x="891" y="429"/>
                  </a:cubicBezTo>
                  <a:cubicBezTo>
                    <a:pt x="893" y="434"/>
                    <a:pt x="893" y="439"/>
                    <a:pt x="894" y="457"/>
                  </a:cubicBezTo>
                  <a:cubicBezTo>
                    <a:pt x="894" y="469"/>
                    <a:pt x="894" y="479"/>
                    <a:pt x="893" y="479"/>
                  </a:cubicBezTo>
                  <a:cubicBezTo>
                    <a:pt x="893" y="479"/>
                    <a:pt x="892" y="476"/>
                    <a:pt x="892" y="473"/>
                  </a:cubicBezTo>
                  <a:cubicBezTo>
                    <a:pt x="892" y="449"/>
                    <a:pt x="892" y="448"/>
                    <a:pt x="890" y="448"/>
                  </a:cubicBezTo>
                  <a:close/>
                  <a:moveTo>
                    <a:pt x="857" y="256"/>
                  </a:moveTo>
                  <a:cubicBezTo>
                    <a:pt x="857" y="257"/>
                    <a:pt x="856" y="258"/>
                    <a:pt x="856" y="258"/>
                  </a:cubicBezTo>
                  <a:cubicBezTo>
                    <a:pt x="855" y="258"/>
                    <a:pt x="855" y="257"/>
                    <a:pt x="855" y="257"/>
                  </a:cubicBezTo>
                  <a:cubicBezTo>
                    <a:pt x="855" y="256"/>
                    <a:pt x="855" y="255"/>
                    <a:pt x="856" y="255"/>
                  </a:cubicBezTo>
                  <a:cubicBezTo>
                    <a:pt x="856" y="254"/>
                    <a:pt x="857" y="255"/>
                    <a:pt x="857" y="256"/>
                  </a:cubicBezTo>
                  <a:close/>
                  <a:moveTo>
                    <a:pt x="856" y="249"/>
                  </a:moveTo>
                  <a:cubicBezTo>
                    <a:pt x="856" y="246"/>
                    <a:pt x="856" y="245"/>
                    <a:pt x="856" y="247"/>
                  </a:cubicBezTo>
                  <a:cubicBezTo>
                    <a:pt x="857" y="248"/>
                    <a:pt x="857" y="250"/>
                    <a:pt x="856" y="251"/>
                  </a:cubicBezTo>
                  <a:cubicBezTo>
                    <a:pt x="856" y="253"/>
                    <a:pt x="856" y="251"/>
                    <a:pt x="856" y="249"/>
                  </a:cubicBezTo>
                  <a:close/>
                  <a:moveTo>
                    <a:pt x="859" y="191"/>
                  </a:moveTo>
                  <a:cubicBezTo>
                    <a:pt x="859" y="192"/>
                    <a:pt x="859" y="193"/>
                    <a:pt x="859" y="194"/>
                  </a:cubicBezTo>
                  <a:cubicBezTo>
                    <a:pt x="859" y="195"/>
                    <a:pt x="858" y="195"/>
                    <a:pt x="858" y="193"/>
                  </a:cubicBezTo>
                  <a:cubicBezTo>
                    <a:pt x="858" y="192"/>
                    <a:pt x="859" y="191"/>
                    <a:pt x="859" y="191"/>
                  </a:cubicBezTo>
                  <a:close/>
                  <a:moveTo>
                    <a:pt x="884" y="204"/>
                  </a:moveTo>
                  <a:cubicBezTo>
                    <a:pt x="884" y="207"/>
                    <a:pt x="884" y="213"/>
                    <a:pt x="885" y="218"/>
                  </a:cubicBezTo>
                  <a:cubicBezTo>
                    <a:pt x="885" y="226"/>
                    <a:pt x="885" y="227"/>
                    <a:pt x="883" y="228"/>
                  </a:cubicBezTo>
                  <a:cubicBezTo>
                    <a:pt x="883" y="228"/>
                    <a:pt x="880" y="229"/>
                    <a:pt x="877" y="230"/>
                  </a:cubicBezTo>
                  <a:cubicBezTo>
                    <a:pt x="874" y="231"/>
                    <a:pt x="872" y="232"/>
                    <a:pt x="872" y="231"/>
                  </a:cubicBezTo>
                  <a:cubicBezTo>
                    <a:pt x="871" y="230"/>
                    <a:pt x="870" y="230"/>
                    <a:pt x="869" y="231"/>
                  </a:cubicBezTo>
                  <a:cubicBezTo>
                    <a:pt x="867" y="232"/>
                    <a:pt x="866" y="233"/>
                    <a:pt x="866" y="233"/>
                  </a:cubicBezTo>
                  <a:cubicBezTo>
                    <a:pt x="866" y="233"/>
                    <a:pt x="866" y="220"/>
                    <a:pt x="866" y="217"/>
                  </a:cubicBezTo>
                  <a:cubicBezTo>
                    <a:pt x="866" y="217"/>
                    <a:pt x="875" y="214"/>
                    <a:pt x="878" y="213"/>
                  </a:cubicBezTo>
                  <a:cubicBezTo>
                    <a:pt x="880" y="213"/>
                    <a:pt x="881" y="213"/>
                    <a:pt x="880" y="212"/>
                  </a:cubicBezTo>
                  <a:cubicBezTo>
                    <a:pt x="880" y="212"/>
                    <a:pt x="880" y="211"/>
                    <a:pt x="879" y="211"/>
                  </a:cubicBezTo>
                  <a:cubicBezTo>
                    <a:pt x="879" y="211"/>
                    <a:pt x="876" y="212"/>
                    <a:pt x="872" y="212"/>
                  </a:cubicBezTo>
                  <a:cubicBezTo>
                    <a:pt x="866" y="213"/>
                    <a:pt x="866" y="213"/>
                    <a:pt x="866" y="213"/>
                  </a:cubicBezTo>
                  <a:cubicBezTo>
                    <a:pt x="866" y="206"/>
                    <a:pt x="866" y="206"/>
                    <a:pt x="866" y="206"/>
                  </a:cubicBezTo>
                  <a:cubicBezTo>
                    <a:pt x="866" y="200"/>
                    <a:pt x="866" y="199"/>
                    <a:pt x="869" y="197"/>
                  </a:cubicBezTo>
                  <a:cubicBezTo>
                    <a:pt x="870" y="195"/>
                    <a:pt x="873" y="194"/>
                    <a:pt x="874" y="193"/>
                  </a:cubicBezTo>
                  <a:cubicBezTo>
                    <a:pt x="880" y="190"/>
                    <a:pt x="887" y="193"/>
                    <a:pt x="884" y="197"/>
                  </a:cubicBezTo>
                  <a:cubicBezTo>
                    <a:pt x="884" y="197"/>
                    <a:pt x="884" y="200"/>
                    <a:pt x="884" y="204"/>
                  </a:cubicBezTo>
                  <a:close/>
                  <a:moveTo>
                    <a:pt x="892" y="577"/>
                  </a:moveTo>
                  <a:cubicBezTo>
                    <a:pt x="891" y="576"/>
                    <a:pt x="891" y="561"/>
                    <a:pt x="892" y="561"/>
                  </a:cubicBezTo>
                  <a:cubicBezTo>
                    <a:pt x="893" y="561"/>
                    <a:pt x="893" y="564"/>
                    <a:pt x="893" y="569"/>
                  </a:cubicBezTo>
                  <a:cubicBezTo>
                    <a:pt x="893" y="577"/>
                    <a:pt x="893" y="578"/>
                    <a:pt x="892" y="577"/>
                  </a:cubicBezTo>
                  <a:close/>
                  <a:moveTo>
                    <a:pt x="893" y="528"/>
                  </a:moveTo>
                  <a:cubicBezTo>
                    <a:pt x="892" y="528"/>
                    <a:pt x="892" y="528"/>
                    <a:pt x="892" y="527"/>
                  </a:cubicBezTo>
                  <a:cubicBezTo>
                    <a:pt x="892" y="526"/>
                    <a:pt x="892" y="525"/>
                    <a:pt x="892" y="526"/>
                  </a:cubicBezTo>
                  <a:cubicBezTo>
                    <a:pt x="893" y="526"/>
                    <a:pt x="893" y="527"/>
                    <a:pt x="893" y="528"/>
                  </a:cubicBezTo>
                  <a:close/>
                  <a:moveTo>
                    <a:pt x="893" y="537"/>
                  </a:moveTo>
                  <a:cubicBezTo>
                    <a:pt x="892" y="538"/>
                    <a:pt x="892" y="537"/>
                    <a:pt x="892" y="536"/>
                  </a:cubicBezTo>
                  <a:cubicBezTo>
                    <a:pt x="892" y="535"/>
                    <a:pt x="892" y="534"/>
                    <a:pt x="893" y="535"/>
                  </a:cubicBezTo>
                  <a:cubicBezTo>
                    <a:pt x="893" y="536"/>
                    <a:pt x="893" y="537"/>
                    <a:pt x="893" y="537"/>
                  </a:cubicBezTo>
                  <a:close/>
                  <a:moveTo>
                    <a:pt x="893" y="521"/>
                  </a:moveTo>
                  <a:cubicBezTo>
                    <a:pt x="892" y="521"/>
                    <a:pt x="892" y="518"/>
                    <a:pt x="893" y="513"/>
                  </a:cubicBezTo>
                  <a:cubicBezTo>
                    <a:pt x="893" y="509"/>
                    <a:pt x="893" y="509"/>
                    <a:pt x="894" y="515"/>
                  </a:cubicBezTo>
                  <a:cubicBezTo>
                    <a:pt x="894" y="518"/>
                    <a:pt x="893" y="521"/>
                    <a:pt x="893" y="521"/>
                  </a:cubicBezTo>
                  <a:close/>
                  <a:moveTo>
                    <a:pt x="893" y="503"/>
                  </a:moveTo>
                  <a:cubicBezTo>
                    <a:pt x="893" y="501"/>
                    <a:pt x="893" y="501"/>
                    <a:pt x="893" y="501"/>
                  </a:cubicBezTo>
                  <a:cubicBezTo>
                    <a:pt x="894" y="502"/>
                    <a:pt x="894" y="503"/>
                    <a:pt x="893" y="504"/>
                  </a:cubicBezTo>
                  <a:cubicBezTo>
                    <a:pt x="893" y="504"/>
                    <a:pt x="893" y="504"/>
                    <a:pt x="893" y="503"/>
                  </a:cubicBezTo>
                  <a:close/>
                  <a:moveTo>
                    <a:pt x="894" y="492"/>
                  </a:moveTo>
                  <a:cubicBezTo>
                    <a:pt x="893" y="500"/>
                    <a:pt x="893" y="499"/>
                    <a:pt x="893" y="491"/>
                  </a:cubicBezTo>
                  <a:cubicBezTo>
                    <a:pt x="893" y="487"/>
                    <a:pt x="893" y="484"/>
                    <a:pt x="893" y="485"/>
                  </a:cubicBezTo>
                  <a:cubicBezTo>
                    <a:pt x="894" y="486"/>
                    <a:pt x="894" y="489"/>
                    <a:pt x="894" y="492"/>
                  </a:cubicBezTo>
                  <a:close/>
                  <a:moveTo>
                    <a:pt x="895" y="397"/>
                  </a:moveTo>
                  <a:cubicBezTo>
                    <a:pt x="893" y="397"/>
                    <a:pt x="893" y="357"/>
                    <a:pt x="894" y="355"/>
                  </a:cubicBezTo>
                  <a:cubicBezTo>
                    <a:pt x="894" y="355"/>
                    <a:pt x="895" y="364"/>
                    <a:pt x="895" y="376"/>
                  </a:cubicBezTo>
                  <a:cubicBezTo>
                    <a:pt x="895" y="387"/>
                    <a:pt x="895" y="397"/>
                    <a:pt x="895" y="397"/>
                  </a:cubicBezTo>
                  <a:close/>
                  <a:moveTo>
                    <a:pt x="901" y="577"/>
                  </a:moveTo>
                  <a:cubicBezTo>
                    <a:pt x="900" y="578"/>
                    <a:pt x="899" y="578"/>
                    <a:pt x="898" y="578"/>
                  </a:cubicBezTo>
                  <a:cubicBezTo>
                    <a:pt x="896" y="578"/>
                    <a:pt x="896" y="578"/>
                    <a:pt x="896" y="575"/>
                  </a:cubicBezTo>
                  <a:cubicBezTo>
                    <a:pt x="896" y="573"/>
                    <a:pt x="896" y="571"/>
                    <a:pt x="897" y="570"/>
                  </a:cubicBezTo>
                  <a:cubicBezTo>
                    <a:pt x="898" y="568"/>
                    <a:pt x="898" y="567"/>
                    <a:pt x="897" y="566"/>
                  </a:cubicBezTo>
                  <a:cubicBezTo>
                    <a:pt x="895" y="563"/>
                    <a:pt x="895" y="558"/>
                    <a:pt x="897" y="558"/>
                  </a:cubicBezTo>
                  <a:cubicBezTo>
                    <a:pt x="900" y="558"/>
                    <a:pt x="901" y="560"/>
                    <a:pt x="901" y="568"/>
                  </a:cubicBezTo>
                  <a:cubicBezTo>
                    <a:pt x="902" y="573"/>
                    <a:pt x="902" y="576"/>
                    <a:pt x="901" y="577"/>
                  </a:cubicBezTo>
                  <a:close/>
                  <a:moveTo>
                    <a:pt x="902" y="488"/>
                  </a:moveTo>
                  <a:cubicBezTo>
                    <a:pt x="901" y="487"/>
                    <a:pt x="901" y="486"/>
                    <a:pt x="902" y="486"/>
                  </a:cubicBezTo>
                  <a:cubicBezTo>
                    <a:pt x="903" y="485"/>
                    <a:pt x="903" y="485"/>
                    <a:pt x="903" y="487"/>
                  </a:cubicBezTo>
                  <a:cubicBezTo>
                    <a:pt x="903" y="489"/>
                    <a:pt x="903" y="490"/>
                    <a:pt x="902" y="488"/>
                  </a:cubicBezTo>
                  <a:close/>
                  <a:moveTo>
                    <a:pt x="903" y="495"/>
                  </a:moveTo>
                  <a:cubicBezTo>
                    <a:pt x="903" y="496"/>
                    <a:pt x="902" y="495"/>
                    <a:pt x="902" y="494"/>
                  </a:cubicBezTo>
                  <a:cubicBezTo>
                    <a:pt x="902" y="493"/>
                    <a:pt x="902" y="493"/>
                    <a:pt x="903" y="493"/>
                  </a:cubicBezTo>
                  <a:cubicBezTo>
                    <a:pt x="903" y="493"/>
                    <a:pt x="903" y="494"/>
                    <a:pt x="903" y="495"/>
                  </a:cubicBezTo>
                  <a:close/>
                  <a:moveTo>
                    <a:pt x="902" y="503"/>
                  </a:moveTo>
                  <a:cubicBezTo>
                    <a:pt x="902" y="502"/>
                    <a:pt x="903" y="501"/>
                    <a:pt x="903" y="501"/>
                  </a:cubicBezTo>
                  <a:cubicBezTo>
                    <a:pt x="904" y="501"/>
                    <a:pt x="904" y="503"/>
                    <a:pt x="904" y="504"/>
                  </a:cubicBezTo>
                  <a:cubicBezTo>
                    <a:pt x="904" y="505"/>
                    <a:pt x="904" y="506"/>
                    <a:pt x="903" y="506"/>
                  </a:cubicBezTo>
                  <a:cubicBezTo>
                    <a:pt x="903" y="506"/>
                    <a:pt x="902" y="505"/>
                    <a:pt x="902" y="503"/>
                  </a:cubicBezTo>
                  <a:close/>
                  <a:moveTo>
                    <a:pt x="904" y="511"/>
                  </a:moveTo>
                  <a:cubicBezTo>
                    <a:pt x="905" y="511"/>
                    <a:pt x="905" y="512"/>
                    <a:pt x="905" y="513"/>
                  </a:cubicBezTo>
                  <a:cubicBezTo>
                    <a:pt x="905" y="513"/>
                    <a:pt x="905" y="514"/>
                    <a:pt x="904" y="514"/>
                  </a:cubicBezTo>
                  <a:cubicBezTo>
                    <a:pt x="904" y="514"/>
                    <a:pt x="903" y="513"/>
                    <a:pt x="903" y="512"/>
                  </a:cubicBezTo>
                  <a:cubicBezTo>
                    <a:pt x="903" y="511"/>
                    <a:pt x="904" y="510"/>
                    <a:pt x="904" y="511"/>
                  </a:cubicBezTo>
                  <a:close/>
                  <a:moveTo>
                    <a:pt x="904" y="518"/>
                  </a:moveTo>
                  <a:cubicBezTo>
                    <a:pt x="905" y="518"/>
                    <a:pt x="905" y="518"/>
                    <a:pt x="905" y="519"/>
                  </a:cubicBezTo>
                  <a:cubicBezTo>
                    <a:pt x="905" y="520"/>
                    <a:pt x="905" y="521"/>
                    <a:pt x="904" y="521"/>
                  </a:cubicBezTo>
                  <a:cubicBezTo>
                    <a:pt x="904" y="521"/>
                    <a:pt x="903" y="520"/>
                    <a:pt x="903" y="519"/>
                  </a:cubicBezTo>
                  <a:cubicBezTo>
                    <a:pt x="903" y="518"/>
                    <a:pt x="904" y="518"/>
                    <a:pt x="904" y="518"/>
                  </a:cubicBezTo>
                  <a:close/>
                  <a:moveTo>
                    <a:pt x="906" y="527"/>
                  </a:moveTo>
                  <a:cubicBezTo>
                    <a:pt x="906" y="529"/>
                    <a:pt x="906" y="529"/>
                    <a:pt x="905" y="529"/>
                  </a:cubicBezTo>
                  <a:cubicBezTo>
                    <a:pt x="904" y="529"/>
                    <a:pt x="903" y="528"/>
                    <a:pt x="903" y="526"/>
                  </a:cubicBezTo>
                  <a:cubicBezTo>
                    <a:pt x="903" y="523"/>
                    <a:pt x="906" y="523"/>
                    <a:pt x="906" y="527"/>
                  </a:cubicBezTo>
                  <a:close/>
                  <a:moveTo>
                    <a:pt x="905" y="533"/>
                  </a:moveTo>
                  <a:cubicBezTo>
                    <a:pt x="907" y="533"/>
                    <a:pt x="907" y="534"/>
                    <a:pt x="907" y="536"/>
                  </a:cubicBezTo>
                  <a:cubicBezTo>
                    <a:pt x="907" y="540"/>
                    <a:pt x="905" y="541"/>
                    <a:pt x="904" y="538"/>
                  </a:cubicBezTo>
                  <a:cubicBezTo>
                    <a:pt x="903" y="535"/>
                    <a:pt x="903" y="533"/>
                    <a:pt x="905" y="533"/>
                  </a:cubicBezTo>
                  <a:close/>
                  <a:moveTo>
                    <a:pt x="906" y="544"/>
                  </a:moveTo>
                  <a:cubicBezTo>
                    <a:pt x="907" y="544"/>
                    <a:pt x="907" y="544"/>
                    <a:pt x="907" y="546"/>
                  </a:cubicBezTo>
                  <a:cubicBezTo>
                    <a:pt x="907" y="549"/>
                    <a:pt x="904" y="549"/>
                    <a:pt x="904" y="546"/>
                  </a:cubicBezTo>
                  <a:cubicBezTo>
                    <a:pt x="904" y="545"/>
                    <a:pt x="905" y="544"/>
                    <a:pt x="906" y="544"/>
                  </a:cubicBezTo>
                  <a:close/>
                  <a:moveTo>
                    <a:pt x="905" y="553"/>
                  </a:moveTo>
                  <a:cubicBezTo>
                    <a:pt x="905" y="551"/>
                    <a:pt x="908" y="551"/>
                    <a:pt x="908" y="553"/>
                  </a:cubicBezTo>
                  <a:cubicBezTo>
                    <a:pt x="908" y="555"/>
                    <a:pt x="906" y="557"/>
                    <a:pt x="905" y="555"/>
                  </a:cubicBezTo>
                  <a:cubicBezTo>
                    <a:pt x="905" y="555"/>
                    <a:pt x="905" y="554"/>
                    <a:pt x="905" y="553"/>
                  </a:cubicBezTo>
                  <a:close/>
                  <a:moveTo>
                    <a:pt x="941" y="579"/>
                  </a:moveTo>
                  <a:cubicBezTo>
                    <a:pt x="938" y="580"/>
                    <a:pt x="933" y="581"/>
                    <a:pt x="931" y="581"/>
                  </a:cubicBezTo>
                  <a:cubicBezTo>
                    <a:pt x="927" y="581"/>
                    <a:pt x="918" y="576"/>
                    <a:pt x="917" y="574"/>
                  </a:cubicBezTo>
                  <a:cubicBezTo>
                    <a:pt x="917" y="572"/>
                    <a:pt x="913" y="571"/>
                    <a:pt x="909" y="573"/>
                  </a:cubicBezTo>
                  <a:cubicBezTo>
                    <a:pt x="906" y="574"/>
                    <a:pt x="906" y="574"/>
                    <a:pt x="906" y="574"/>
                  </a:cubicBezTo>
                  <a:cubicBezTo>
                    <a:pt x="905" y="571"/>
                    <a:pt x="905" y="571"/>
                    <a:pt x="905" y="571"/>
                  </a:cubicBezTo>
                  <a:cubicBezTo>
                    <a:pt x="905" y="569"/>
                    <a:pt x="905" y="565"/>
                    <a:pt x="905" y="563"/>
                  </a:cubicBezTo>
                  <a:cubicBezTo>
                    <a:pt x="905" y="560"/>
                    <a:pt x="905" y="559"/>
                    <a:pt x="906" y="559"/>
                  </a:cubicBezTo>
                  <a:cubicBezTo>
                    <a:pt x="908" y="559"/>
                    <a:pt x="908" y="560"/>
                    <a:pt x="909" y="562"/>
                  </a:cubicBezTo>
                  <a:cubicBezTo>
                    <a:pt x="909" y="565"/>
                    <a:pt x="912" y="565"/>
                    <a:pt x="912" y="562"/>
                  </a:cubicBezTo>
                  <a:cubicBezTo>
                    <a:pt x="912" y="559"/>
                    <a:pt x="912" y="559"/>
                    <a:pt x="912" y="559"/>
                  </a:cubicBezTo>
                  <a:cubicBezTo>
                    <a:pt x="921" y="559"/>
                    <a:pt x="921" y="559"/>
                    <a:pt x="921" y="559"/>
                  </a:cubicBezTo>
                  <a:cubicBezTo>
                    <a:pt x="925" y="560"/>
                    <a:pt x="932" y="560"/>
                    <a:pt x="935" y="560"/>
                  </a:cubicBezTo>
                  <a:cubicBezTo>
                    <a:pt x="940" y="561"/>
                    <a:pt x="941" y="561"/>
                    <a:pt x="941" y="560"/>
                  </a:cubicBezTo>
                  <a:cubicBezTo>
                    <a:pt x="940" y="559"/>
                    <a:pt x="933" y="558"/>
                    <a:pt x="925" y="557"/>
                  </a:cubicBezTo>
                  <a:cubicBezTo>
                    <a:pt x="913" y="556"/>
                    <a:pt x="911" y="556"/>
                    <a:pt x="911" y="554"/>
                  </a:cubicBezTo>
                  <a:cubicBezTo>
                    <a:pt x="911" y="553"/>
                    <a:pt x="911" y="552"/>
                    <a:pt x="912" y="552"/>
                  </a:cubicBezTo>
                  <a:cubicBezTo>
                    <a:pt x="914" y="551"/>
                    <a:pt x="929" y="551"/>
                    <a:pt x="939" y="553"/>
                  </a:cubicBezTo>
                  <a:cubicBezTo>
                    <a:pt x="945" y="553"/>
                    <a:pt x="945" y="553"/>
                    <a:pt x="945" y="553"/>
                  </a:cubicBezTo>
                  <a:cubicBezTo>
                    <a:pt x="945" y="563"/>
                    <a:pt x="945" y="563"/>
                    <a:pt x="945" y="563"/>
                  </a:cubicBezTo>
                  <a:cubicBezTo>
                    <a:pt x="946" y="568"/>
                    <a:pt x="946" y="573"/>
                    <a:pt x="946" y="574"/>
                  </a:cubicBezTo>
                  <a:cubicBezTo>
                    <a:pt x="946" y="576"/>
                    <a:pt x="946" y="577"/>
                    <a:pt x="941" y="579"/>
                  </a:cubicBezTo>
                  <a:close/>
                  <a:moveTo>
                    <a:pt x="947" y="501"/>
                  </a:moveTo>
                  <a:cubicBezTo>
                    <a:pt x="948" y="500"/>
                    <a:pt x="948" y="501"/>
                    <a:pt x="948" y="504"/>
                  </a:cubicBezTo>
                  <a:cubicBezTo>
                    <a:pt x="948" y="506"/>
                    <a:pt x="948" y="508"/>
                    <a:pt x="947" y="508"/>
                  </a:cubicBezTo>
                  <a:cubicBezTo>
                    <a:pt x="946" y="508"/>
                    <a:pt x="946" y="503"/>
                    <a:pt x="947" y="501"/>
                  </a:cubicBezTo>
                  <a:close/>
                  <a:moveTo>
                    <a:pt x="949" y="527"/>
                  </a:moveTo>
                  <a:cubicBezTo>
                    <a:pt x="949" y="544"/>
                    <a:pt x="948" y="549"/>
                    <a:pt x="948" y="536"/>
                  </a:cubicBezTo>
                  <a:cubicBezTo>
                    <a:pt x="948" y="531"/>
                    <a:pt x="947" y="524"/>
                    <a:pt x="947" y="520"/>
                  </a:cubicBezTo>
                  <a:cubicBezTo>
                    <a:pt x="947" y="513"/>
                    <a:pt x="947" y="512"/>
                    <a:pt x="948" y="512"/>
                  </a:cubicBezTo>
                  <a:cubicBezTo>
                    <a:pt x="949" y="512"/>
                    <a:pt x="949" y="515"/>
                    <a:pt x="949" y="527"/>
                  </a:cubicBezTo>
                  <a:close/>
                  <a:moveTo>
                    <a:pt x="995" y="606"/>
                  </a:moveTo>
                  <a:cubicBezTo>
                    <a:pt x="994" y="609"/>
                    <a:pt x="994" y="610"/>
                    <a:pt x="994" y="610"/>
                  </a:cubicBezTo>
                  <a:cubicBezTo>
                    <a:pt x="995" y="610"/>
                    <a:pt x="995" y="611"/>
                    <a:pt x="995" y="611"/>
                  </a:cubicBezTo>
                  <a:cubicBezTo>
                    <a:pt x="995" y="612"/>
                    <a:pt x="994" y="612"/>
                    <a:pt x="993" y="612"/>
                  </a:cubicBezTo>
                  <a:cubicBezTo>
                    <a:pt x="992" y="612"/>
                    <a:pt x="992" y="611"/>
                    <a:pt x="992" y="608"/>
                  </a:cubicBezTo>
                  <a:cubicBezTo>
                    <a:pt x="992" y="603"/>
                    <a:pt x="994" y="600"/>
                    <a:pt x="995" y="602"/>
                  </a:cubicBezTo>
                  <a:cubicBezTo>
                    <a:pt x="996" y="602"/>
                    <a:pt x="996" y="604"/>
                    <a:pt x="995" y="606"/>
                  </a:cubicBezTo>
                  <a:close/>
                  <a:moveTo>
                    <a:pt x="996" y="595"/>
                  </a:moveTo>
                  <a:cubicBezTo>
                    <a:pt x="996" y="597"/>
                    <a:pt x="995" y="598"/>
                    <a:pt x="994" y="599"/>
                  </a:cubicBezTo>
                  <a:cubicBezTo>
                    <a:pt x="993" y="599"/>
                    <a:pt x="993" y="598"/>
                    <a:pt x="993" y="595"/>
                  </a:cubicBezTo>
                  <a:cubicBezTo>
                    <a:pt x="993" y="593"/>
                    <a:pt x="994" y="592"/>
                    <a:pt x="995" y="591"/>
                  </a:cubicBezTo>
                  <a:cubicBezTo>
                    <a:pt x="996" y="591"/>
                    <a:pt x="996" y="592"/>
                    <a:pt x="996" y="595"/>
                  </a:cubicBezTo>
                  <a:close/>
                  <a:moveTo>
                    <a:pt x="996" y="584"/>
                  </a:moveTo>
                  <a:cubicBezTo>
                    <a:pt x="996" y="589"/>
                    <a:pt x="994" y="591"/>
                    <a:pt x="994" y="586"/>
                  </a:cubicBezTo>
                  <a:cubicBezTo>
                    <a:pt x="994" y="581"/>
                    <a:pt x="995" y="578"/>
                    <a:pt x="996" y="579"/>
                  </a:cubicBezTo>
                  <a:cubicBezTo>
                    <a:pt x="996" y="579"/>
                    <a:pt x="996" y="581"/>
                    <a:pt x="996" y="584"/>
                  </a:cubicBezTo>
                  <a:close/>
                  <a:moveTo>
                    <a:pt x="996" y="573"/>
                  </a:moveTo>
                  <a:cubicBezTo>
                    <a:pt x="995" y="574"/>
                    <a:pt x="995" y="574"/>
                    <a:pt x="995" y="573"/>
                  </a:cubicBezTo>
                  <a:cubicBezTo>
                    <a:pt x="995" y="572"/>
                    <a:pt x="995" y="572"/>
                    <a:pt x="996" y="572"/>
                  </a:cubicBezTo>
                  <a:cubicBezTo>
                    <a:pt x="996" y="572"/>
                    <a:pt x="997" y="572"/>
                    <a:pt x="997" y="572"/>
                  </a:cubicBezTo>
                  <a:cubicBezTo>
                    <a:pt x="997" y="573"/>
                    <a:pt x="996" y="573"/>
                    <a:pt x="996" y="573"/>
                  </a:cubicBezTo>
                  <a:close/>
                  <a:moveTo>
                    <a:pt x="1002" y="579"/>
                  </a:moveTo>
                  <a:cubicBezTo>
                    <a:pt x="1000" y="581"/>
                    <a:pt x="998" y="579"/>
                    <a:pt x="1000" y="577"/>
                  </a:cubicBezTo>
                  <a:cubicBezTo>
                    <a:pt x="1001" y="576"/>
                    <a:pt x="1004" y="575"/>
                    <a:pt x="1004" y="577"/>
                  </a:cubicBezTo>
                  <a:cubicBezTo>
                    <a:pt x="1004" y="577"/>
                    <a:pt x="1003" y="578"/>
                    <a:pt x="1002" y="579"/>
                  </a:cubicBezTo>
                  <a:close/>
                  <a:moveTo>
                    <a:pt x="1174" y="223"/>
                  </a:moveTo>
                  <a:cubicBezTo>
                    <a:pt x="1175" y="224"/>
                    <a:pt x="1175" y="230"/>
                    <a:pt x="1175" y="236"/>
                  </a:cubicBezTo>
                  <a:cubicBezTo>
                    <a:pt x="1175" y="243"/>
                    <a:pt x="1175" y="247"/>
                    <a:pt x="1174" y="247"/>
                  </a:cubicBezTo>
                  <a:cubicBezTo>
                    <a:pt x="1174" y="247"/>
                    <a:pt x="1173" y="245"/>
                    <a:pt x="1173" y="243"/>
                  </a:cubicBezTo>
                  <a:cubicBezTo>
                    <a:pt x="1173" y="234"/>
                    <a:pt x="1173" y="232"/>
                    <a:pt x="1173" y="227"/>
                  </a:cubicBezTo>
                  <a:cubicBezTo>
                    <a:pt x="1173" y="223"/>
                    <a:pt x="1174" y="222"/>
                    <a:pt x="1174" y="223"/>
                  </a:cubicBezTo>
                  <a:close/>
                  <a:moveTo>
                    <a:pt x="1175" y="254"/>
                  </a:moveTo>
                  <a:cubicBezTo>
                    <a:pt x="1175" y="257"/>
                    <a:pt x="1175" y="259"/>
                    <a:pt x="1175" y="259"/>
                  </a:cubicBezTo>
                  <a:cubicBezTo>
                    <a:pt x="1174" y="259"/>
                    <a:pt x="1174" y="259"/>
                    <a:pt x="1174" y="254"/>
                  </a:cubicBezTo>
                  <a:cubicBezTo>
                    <a:pt x="1173" y="251"/>
                    <a:pt x="1174" y="249"/>
                    <a:pt x="1174" y="249"/>
                  </a:cubicBezTo>
                  <a:cubicBezTo>
                    <a:pt x="1175" y="249"/>
                    <a:pt x="1175" y="251"/>
                    <a:pt x="1175" y="254"/>
                  </a:cubicBezTo>
                  <a:close/>
                  <a:moveTo>
                    <a:pt x="1167" y="189"/>
                  </a:moveTo>
                  <a:cubicBezTo>
                    <a:pt x="1171" y="188"/>
                    <a:pt x="1172" y="188"/>
                    <a:pt x="1171" y="187"/>
                  </a:cubicBezTo>
                  <a:cubicBezTo>
                    <a:pt x="1171" y="186"/>
                    <a:pt x="1172" y="185"/>
                    <a:pt x="1172" y="185"/>
                  </a:cubicBezTo>
                  <a:cubicBezTo>
                    <a:pt x="1173" y="185"/>
                    <a:pt x="1173" y="187"/>
                    <a:pt x="1173" y="189"/>
                  </a:cubicBezTo>
                  <a:cubicBezTo>
                    <a:pt x="1173" y="193"/>
                    <a:pt x="1173" y="193"/>
                    <a:pt x="1165" y="192"/>
                  </a:cubicBezTo>
                  <a:cubicBezTo>
                    <a:pt x="1160" y="191"/>
                    <a:pt x="1161" y="189"/>
                    <a:pt x="1167" y="189"/>
                  </a:cubicBezTo>
                  <a:close/>
                  <a:moveTo>
                    <a:pt x="1160" y="153"/>
                  </a:moveTo>
                  <a:cubicBezTo>
                    <a:pt x="1160" y="154"/>
                    <a:pt x="1158" y="151"/>
                    <a:pt x="1158" y="149"/>
                  </a:cubicBezTo>
                  <a:cubicBezTo>
                    <a:pt x="1158" y="149"/>
                    <a:pt x="1159" y="149"/>
                    <a:pt x="1159" y="150"/>
                  </a:cubicBezTo>
                  <a:cubicBezTo>
                    <a:pt x="1160" y="152"/>
                    <a:pt x="1160" y="153"/>
                    <a:pt x="1160" y="153"/>
                  </a:cubicBezTo>
                  <a:close/>
                  <a:moveTo>
                    <a:pt x="1160" y="159"/>
                  </a:moveTo>
                  <a:cubicBezTo>
                    <a:pt x="1160" y="160"/>
                    <a:pt x="1160" y="161"/>
                    <a:pt x="1159" y="161"/>
                  </a:cubicBezTo>
                  <a:cubicBezTo>
                    <a:pt x="1159" y="161"/>
                    <a:pt x="1158" y="160"/>
                    <a:pt x="1158" y="159"/>
                  </a:cubicBezTo>
                  <a:cubicBezTo>
                    <a:pt x="1158" y="158"/>
                    <a:pt x="1159" y="157"/>
                    <a:pt x="1159" y="157"/>
                  </a:cubicBezTo>
                  <a:cubicBezTo>
                    <a:pt x="1160" y="157"/>
                    <a:pt x="1160" y="158"/>
                    <a:pt x="1160" y="159"/>
                  </a:cubicBezTo>
                  <a:close/>
                  <a:moveTo>
                    <a:pt x="1159" y="134"/>
                  </a:moveTo>
                  <a:cubicBezTo>
                    <a:pt x="1159" y="135"/>
                    <a:pt x="1159" y="136"/>
                    <a:pt x="1159" y="136"/>
                  </a:cubicBezTo>
                  <a:cubicBezTo>
                    <a:pt x="1159" y="137"/>
                    <a:pt x="1158" y="137"/>
                    <a:pt x="1158" y="136"/>
                  </a:cubicBezTo>
                  <a:cubicBezTo>
                    <a:pt x="1158" y="135"/>
                    <a:pt x="1159" y="134"/>
                    <a:pt x="1159" y="134"/>
                  </a:cubicBezTo>
                  <a:close/>
                  <a:moveTo>
                    <a:pt x="1159" y="138"/>
                  </a:moveTo>
                  <a:cubicBezTo>
                    <a:pt x="1159" y="138"/>
                    <a:pt x="1159" y="139"/>
                    <a:pt x="1160" y="140"/>
                  </a:cubicBezTo>
                  <a:cubicBezTo>
                    <a:pt x="1160" y="141"/>
                    <a:pt x="1160" y="142"/>
                    <a:pt x="1159" y="142"/>
                  </a:cubicBezTo>
                  <a:cubicBezTo>
                    <a:pt x="1159" y="142"/>
                    <a:pt x="1158" y="141"/>
                    <a:pt x="1158" y="140"/>
                  </a:cubicBezTo>
                  <a:cubicBezTo>
                    <a:pt x="1158" y="139"/>
                    <a:pt x="1158" y="138"/>
                    <a:pt x="1159" y="138"/>
                  </a:cubicBezTo>
                  <a:close/>
                  <a:moveTo>
                    <a:pt x="1169" y="196"/>
                  </a:moveTo>
                  <a:cubicBezTo>
                    <a:pt x="1173" y="195"/>
                    <a:pt x="1173" y="195"/>
                    <a:pt x="1173" y="198"/>
                  </a:cubicBezTo>
                  <a:cubicBezTo>
                    <a:pt x="1173" y="199"/>
                    <a:pt x="1173" y="200"/>
                    <a:pt x="1172" y="200"/>
                  </a:cubicBezTo>
                  <a:cubicBezTo>
                    <a:pt x="1171" y="201"/>
                    <a:pt x="1170" y="210"/>
                    <a:pt x="1170" y="229"/>
                  </a:cubicBezTo>
                  <a:cubicBezTo>
                    <a:pt x="1170" y="246"/>
                    <a:pt x="1170" y="246"/>
                    <a:pt x="1170" y="246"/>
                  </a:cubicBezTo>
                  <a:cubicBezTo>
                    <a:pt x="1159" y="247"/>
                    <a:pt x="1159" y="247"/>
                    <a:pt x="1159" y="247"/>
                  </a:cubicBezTo>
                  <a:cubicBezTo>
                    <a:pt x="1151" y="247"/>
                    <a:pt x="1148" y="247"/>
                    <a:pt x="1147" y="248"/>
                  </a:cubicBezTo>
                  <a:cubicBezTo>
                    <a:pt x="1146" y="251"/>
                    <a:pt x="1146" y="252"/>
                    <a:pt x="1149" y="251"/>
                  </a:cubicBezTo>
                  <a:cubicBezTo>
                    <a:pt x="1150" y="251"/>
                    <a:pt x="1155" y="250"/>
                    <a:pt x="1161" y="250"/>
                  </a:cubicBezTo>
                  <a:cubicBezTo>
                    <a:pt x="1171" y="249"/>
                    <a:pt x="1171" y="249"/>
                    <a:pt x="1171" y="249"/>
                  </a:cubicBezTo>
                  <a:cubicBezTo>
                    <a:pt x="1172" y="254"/>
                    <a:pt x="1172" y="254"/>
                    <a:pt x="1172" y="254"/>
                  </a:cubicBezTo>
                  <a:cubicBezTo>
                    <a:pt x="1172" y="259"/>
                    <a:pt x="1172" y="260"/>
                    <a:pt x="1174" y="261"/>
                  </a:cubicBezTo>
                  <a:cubicBezTo>
                    <a:pt x="1175" y="262"/>
                    <a:pt x="1175" y="263"/>
                    <a:pt x="1175" y="270"/>
                  </a:cubicBezTo>
                  <a:cubicBezTo>
                    <a:pt x="1175" y="278"/>
                    <a:pt x="1175" y="278"/>
                    <a:pt x="1175" y="278"/>
                  </a:cubicBezTo>
                  <a:cubicBezTo>
                    <a:pt x="1162" y="279"/>
                    <a:pt x="1162" y="279"/>
                    <a:pt x="1162" y="279"/>
                  </a:cubicBezTo>
                  <a:cubicBezTo>
                    <a:pt x="1149" y="279"/>
                    <a:pt x="1145" y="280"/>
                    <a:pt x="1148" y="282"/>
                  </a:cubicBezTo>
                  <a:cubicBezTo>
                    <a:pt x="1149" y="283"/>
                    <a:pt x="1152" y="283"/>
                    <a:pt x="1158" y="282"/>
                  </a:cubicBezTo>
                  <a:cubicBezTo>
                    <a:pt x="1163" y="281"/>
                    <a:pt x="1169" y="281"/>
                    <a:pt x="1171" y="281"/>
                  </a:cubicBezTo>
                  <a:cubicBezTo>
                    <a:pt x="1176" y="281"/>
                    <a:pt x="1176" y="281"/>
                    <a:pt x="1176" y="281"/>
                  </a:cubicBezTo>
                  <a:cubicBezTo>
                    <a:pt x="1175" y="287"/>
                    <a:pt x="1175" y="287"/>
                    <a:pt x="1175" y="287"/>
                  </a:cubicBezTo>
                  <a:cubicBezTo>
                    <a:pt x="1175" y="294"/>
                    <a:pt x="1175" y="294"/>
                    <a:pt x="1175" y="294"/>
                  </a:cubicBezTo>
                  <a:cubicBezTo>
                    <a:pt x="1161" y="294"/>
                    <a:pt x="1161" y="294"/>
                    <a:pt x="1161" y="294"/>
                  </a:cubicBezTo>
                  <a:cubicBezTo>
                    <a:pt x="1154" y="294"/>
                    <a:pt x="1147" y="295"/>
                    <a:pt x="1148" y="295"/>
                  </a:cubicBezTo>
                  <a:cubicBezTo>
                    <a:pt x="1148" y="295"/>
                    <a:pt x="1148" y="296"/>
                    <a:pt x="1148" y="297"/>
                  </a:cubicBezTo>
                  <a:cubicBezTo>
                    <a:pt x="1148" y="297"/>
                    <a:pt x="1151" y="298"/>
                    <a:pt x="1161" y="297"/>
                  </a:cubicBezTo>
                  <a:cubicBezTo>
                    <a:pt x="1175" y="296"/>
                    <a:pt x="1175" y="296"/>
                    <a:pt x="1175" y="296"/>
                  </a:cubicBezTo>
                  <a:cubicBezTo>
                    <a:pt x="1175" y="326"/>
                    <a:pt x="1175" y="326"/>
                    <a:pt x="1175" y="326"/>
                  </a:cubicBezTo>
                  <a:cubicBezTo>
                    <a:pt x="1175" y="355"/>
                    <a:pt x="1175" y="355"/>
                    <a:pt x="1175" y="355"/>
                  </a:cubicBezTo>
                  <a:cubicBezTo>
                    <a:pt x="1165" y="355"/>
                    <a:pt x="1165" y="355"/>
                    <a:pt x="1165" y="355"/>
                  </a:cubicBezTo>
                  <a:cubicBezTo>
                    <a:pt x="1159" y="355"/>
                    <a:pt x="1151" y="355"/>
                    <a:pt x="1146" y="355"/>
                  </a:cubicBezTo>
                  <a:cubicBezTo>
                    <a:pt x="1138" y="356"/>
                    <a:pt x="1136" y="354"/>
                    <a:pt x="1142" y="352"/>
                  </a:cubicBezTo>
                  <a:cubicBezTo>
                    <a:pt x="1145" y="350"/>
                    <a:pt x="1147" y="350"/>
                    <a:pt x="1156" y="351"/>
                  </a:cubicBezTo>
                  <a:cubicBezTo>
                    <a:pt x="1165" y="351"/>
                    <a:pt x="1167" y="351"/>
                    <a:pt x="1169" y="350"/>
                  </a:cubicBezTo>
                  <a:cubicBezTo>
                    <a:pt x="1170" y="348"/>
                    <a:pt x="1170" y="348"/>
                    <a:pt x="1169" y="348"/>
                  </a:cubicBezTo>
                  <a:cubicBezTo>
                    <a:pt x="1168" y="347"/>
                    <a:pt x="1161" y="347"/>
                    <a:pt x="1153" y="347"/>
                  </a:cubicBezTo>
                  <a:cubicBezTo>
                    <a:pt x="1138" y="348"/>
                    <a:pt x="1138" y="348"/>
                    <a:pt x="1138" y="348"/>
                  </a:cubicBezTo>
                  <a:cubicBezTo>
                    <a:pt x="1138" y="344"/>
                    <a:pt x="1138" y="344"/>
                    <a:pt x="1138" y="344"/>
                  </a:cubicBezTo>
                  <a:cubicBezTo>
                    <a:pt x="1138" y="332"/>
                    <a:pt x="1136" y="316"/>
                    <a:pt x="1135" y="309"/>
                  </a:cubicBezTo>
                  <a:cubicBezTo>
                    <a:pt x="1133" y="301"/>
                    <a:pt x="1133" y="295"/>
                    <a:pt x="1135" y="294"/>
                  </a:cubicBezTo>
                  <a:cubicBezTo>
                    <a:pt x="1137" y="293"/>
                    <a:pt x="1137" y="292"/>
                    <a:pt x="1135" y="292"/>
                  </a:cubicBezTo>
                  <a:cubicBezTo>
                    <a:pt x="1133" y="292"/>
                    <a:pt x="1133" y="289"/>
                    <a:pt x="1133" y="272"/>
                  </a:cubicBezTo>
                  <a:cubicBezTo>
                    <a:pt x="1134" y="254"/>
                    <a:pt x="1134" y="252"/>
                    <a:pt x="1135" y="252"/>
                  </a:cubicBezTo>
                  <a:cubicBezTo>
                    <a:pt x="1138" y="252"/>
                    <a:pt x="1137" y="250"/>
                    <a:pt x="1135" y="250"/>
                  </a:cubicBezTo>
                  <a:cubicBezTo>
                    <a:pt x="1134" y="249"/>
                    <a:pt x="1133" y="249"/>
                    <a:pt x="1133" y="248"/>
                  </a:cubicBezTo>
                  <a:cubicBezTo>
                    <a:pt x="1134" y="247"/>
                    <a:pt x="1134" y="245"/>
                    <a:pt x="1134" y="244"/>
                  </a:cubicBezTo>
                  <a:cubicBezTo>
                    <a:pt x="1134" y="242"/>
                    <a:pt x="1135" y="242"/>
                    <a:pt x="1137" y="241"/>
                  </a:cubicBezTo>
                  <a:cubicBezTo>
                    <a:pt x="1141" y="240"/>
                    <a:pt x="1141" y="240"/>
                    <a:pt x="1138" y="237"/>
                  </a:cubicBezTo>
                  <a:cubicBezTo>
                    <a:pt x="1135" y="235"/>
                    <a:pt x="1135" y="235"/>
                    <a:pt x="1135" y="235"/>
                  </a:cubicBezTo>
                  <a:cubicBezTo>
                    <a:pt x="1134" y="219"/>
                    <a:pt x="1134" y="219"/>
                    <a:pt x="1134" y="219"/>
                  </a:cubicBezTo>
                  <a:cubicBezTo>
                    <a:pt x="1134" y="210"/>
                    <a:pt x="1134" y="202"/>
                    <a:pt x="1134" y="200"/>
                  </a:cubicBezTo>
                  <a:cubicBezTo>
                    <a:pt x="1135" y="198"/>
                    <a:pt x="1135" y="198"/>
                    <a:pt x="1149" y="197"/>
                  </a:cubicBezTo>
                  <a:cubicBezTo>
                    <a:pt x="1157" y="197"/>
                    <a:pt x="1166" y="196"/>
                    <a:pt x="1169" y="196"/>
                  </a:cubicBezTo>
                  <a:close/>
                  <a:moveTo>
                    <a:pt x="1175" y="359"/>
                  </a:moveTo>
                  <a:cubicBezTo>
                    <a:pt x="1169" y="360"/>
                    <a:pt x="1169" y="360"/>
                    <a:pt x="1169" y="360"/>
                  </a:cubicBezTo>
                  <a:cubicBezTo>
                    <a:pt x="1160" y="361"/>
                    <a:pt x="1148" y="361"/>
                    <a:pt x="1151" y="360"/>
                  </a:cubicBezTo>
                  <a:cubicBezTo>
                    <a:pt x="1154" y="359"/>
                    <a:pt x="1167" y="358"/>
                    <a:pt x="1171" y="358"/>
                  </a:cubicBezTo>
                  <a:lnTo>
                    <a:pt x="1175" y="359"/>
                  </a:lnTo>
                  <a:close/>
                  <a:moveTo>
                    <a:pt x="1135" y="347"/>
                  </a:moveTo>
                  <a:cubicBezTo>
                    <a:pt x="1135" y="349"/>
                    <a:pt x="1135" y="348"/>
                    <a:pt x="1135" y="344"/>
                  </a:cubicBezTo>
                  <a:cubicBezTo>
                    <a:pt x="1135" y="340"/>
                    <a:pt x="1135" y="339"/>
                    <a:pt x="1135" y="340"/>
                  </a:cubicBezTo>
                  <a:cubicBezTo>
                    <a:pt x="1135" y="340"/>
                    <a:pt x="1135" y="340"/>
                    <a:pt x="1135" y="340"/>
                  </a:cubicBezTo>
                  <a:cubicBezTo>
                    <a:pt x="1136" y="342"/>
                    <a:pt x="1136" y="345"/>
                    <a:pt x="1135" y="347"/>
                  </a:cubicBezTo>
                  <a:close/>
                  <a:moveTo>
                    <a:pt x="1137" y="369"/>
                  </a:moveTo>
                  <a:cubicBezTo>
                    <a:pt x="1138" y="381"/>
                    <a:pt x="1138" y="383"/>
                    <a:pt x="1136" y="383"/>
                  </a:cubicBezTo>
                  <a:cubicBezTo>
                    <a:pt x="1135" y="384"/>
                    <a:pt x="1135" y="384"/>
                    <a:pt x="1134" y="384"/>
                  </a:cubicBezTo>
                  <a:cubicBezTo>
                    <a:pt x="1133" y="384"/>
                    <a:pt x="1134" y="353"/>
                    <a:pt x="1135" y="352"/>
                  </a:cubicBezTo>
                  <a:cubicBezTo>
                    <a:pt x="1136" y="351"/>
                    <a:pt x="1136" y="354"/>
                    <a:pt x="1137" y="369"/>
                  </a:cubicBezTo>
                  <a:close/>
                  <a:moveTo>
                    <a:pt x="1156" y="127"/>
                  </a:moveTo>
                  <a:cubicBezTo>
                    <a:pt x="1155" y="130"/>
                    <a:pt x="1154" y="131"/>
                    <a:pt x="1153" y="131"/>
                  </a:cubicBezTo>
                  <a:cubicBezTo>
                    <a:pt x="1151" y="132"/>
                    <a:pt x="1151" y="126"/>
                    <a:pt x="1154" y="125"/>
                  </a:cubicBezTo>
                  <a:cubicBezTo>
                    <a:pt x="1156" y="123"/>
                    <a:pt x="1156" y="123"/>
                    <a:pt x="1156" y="127"/>
                  </a:cubicBezTo>
                  <a:close/>
                  <a:moveTo>
                    <a:pt x="1149" y="181"/>
                  </a:moveTo>
                  <a:cubicBezTo>
                    <a:pt x="1149" y="180"/>
                    <a:pt x="1148" y="178"/>
                    <a:pt x="1149" y="178"/>
                  </a:cubicBezTo>
                  <a:cubicBezTo>
                    <a:pt x="1149" y="178"/>
                    <a:pt x="1150" y="176"/>
                    <a:pt x="1149" y="175"/>
                  </a:cubicBezTo>
                  <a:cubicBezTo>
                    <a:pt x="1149" y="173"/>
                    <a:pt x="1149" y="172"/>
                    <a:pt x="1151" y="170"/>
                  </a:cubicBezTo>
                  <a:cubicBezTo>
                    <a:pt x="1155" y="167"/>
                    <a:pt x="1156" y="168"/>
                    <a:pt x="1156" y="177"/>
                  </a:cubicBezTo>
                  <a:cubicBezTo>
                    <a:pt x="1156" y="183"/>
                    <a:pt x="1155" y="185"/>
                    <a:pt x="1154" y="185"/>
                  </a:cubicBezTo>
                  <a:cubicBezTo>
                    <a:pt x="1154" y="185"/>
                    <a:pt x="1154" y="185"/>
                    <a:pt x="1154" y="185"/>
                  </a:cubicBezTo>
                  <a:cubicBezTo>
                    <a:pt x="1152" y="186"/>
                    <a:pt x="1149" y="186"/>
                    <a:pt x="1149" y="185"/>
                  </a:cubicBezTo>
                  <a:cubicBezTo>
                    <a:pt x="1150" y="185"/>
                    <a:pt x="1150" y="183"/>
                    <a:pt x="1149" y="181"/>
                  </a:cubicBezTo>
                  <a:close/>
                  <a:moveTo>
                    <a:pt x="1155" y="142"/>
                  </a:moveTo>
                  <a:cubicBezTo>
                    <a:pt x="1155" y="144"/>
                    <a:pt x="1155" y="145"/>
                    <a:pt x="1153" y="146"/>
                  </a:cubicBezTo>
                  <a:cubicBezTo>
                    <a:pt x="1152" y="146"/>
                    <a:pt x="1150" y="147"/>
                    <a:pt x="1150" y="147"/>
                  </a:cubicBezTo>
                  <a:cubicBezTo>
                    <a:pt x="1150" y="147"/>
                    <a:pt x="1150" y="146"/>
                    <a:pt x="1150" y="144"/>
                  </a:cubicBezTo>
                  <a:cubicBezTo>
                    <a:pt x="1150" y="140"/>
                    <a:pt x="1155" y="138"/>
                    <a:pt x="1155" y="142"/>
                  </a:cubicBezTo>
                  <a:close/>
                  <a:moveTo>
                    <a:pt x="1151" y="137"/>
                  </a:moveTo>
                  <a:cubicBezTo>
                    <a:pt x="1151" y="135"/>
                    <a:pt x="1154" y="133"/>
                    <a:pt x="1155" y="134"/>
                  </a:cubicBezTo>
                  <a:cubicBezTo>
                    <a:pt x="1156" y="134"/>
                    <a:pt x="1155" y="135"/>
                    <a:pt x="1155" y="136"/>
                  </a:cubicBezTo>
                  <a:cubicBezTo>
                    <a:pt x="1153" y="138"/>
                    <a:pt x="1151" y="139"/>
                    <a:pt x="1151" y="137"/>
                  </a:cubicBezTo>
                  <a:close/>
                  <a:moveTo>
                    <a:pt x="1150" y="150"/>
                  </a:moveTo>
                  <a:cubicBezTo>
                    <a:pt x="1151" y="149"/>
                    <a:pt x="1151" y="149"/>
                    <a:pt x="1152" y="149"/>
                  </a:cubicBezTo>
                  <a:cubicBezTo>
                    <a:pt x="1152" y="149"/>
                    <a:pt x="1152" y="149"/>
                    <a:pt x="1152" y="150"/>
                  </a:cubicBezTo>
                  <a:cubicBezTo>
                    <a:pt x="1152" y="150"/>
                    <a:pt x="1151" y="151"/>
                    <a:pt x="1151" y="151"/>
                  </a:cubicBezTo>
                  <a:cubicBezTo>
                    <a:pt x="1150" y="151"/>
                    <a:pt x="1150" y="150"/>
                    <a:pt x="1150" y="150"/>
                  </a:cubicBezTo>
                  <a:close/>
                  <a:moveTo>
                    <a:pt x="1152" y="152"/>
                  </a:moveTo>
                  <a:cubicBezTo>
                    <a:pt x="1155" y="150"/>
                    <a:pt x="1156" y="150"/>
                    <a:pt x="1156" y="153"/>
                  </a:cubicBezTo>
                  <a:cubicBezTo>
                    <a:pt x="1156" y="156"/>
                    <a:pt x="1155" y="157"/>
                    <a:pt x="1153" y="158"/>
                  </a:cubicBezTo>
                  <a:cubicBezTo>
                    <a:pt x="1150" y="159"/>
                    <a:pt x="1150" y="159"/>
                    <a:pt x="1150" y="159"/>
                  </a:cubicBezTo>
                  <a:cubicBezTo>
                    <a:pt x="1150" y="156"/>
                    <a:pt x="1150" y="156"/>
                    <a:pt x="1150" y="156"/>
                  </a:cubicBezTo>
                  <a:cubicBezTo>
                    <a:pt x="1150" y="155"/>
                    <a:pt x="1151" y="153"/>
                    <a:pt x="1152" y="152"/>
                  </a:cubicBezTo>
                  <a:close/>
                  <a:moveTo>
                    <a:pt x="1155" y="159"/>
                  </a:moveTo>
                  <a:cubicBezTo>
                    <a:pt x="1155" y="159"/>
                    <a:pt x="1156" y="160"/>
                    <a:pt x="1156" y="162"/>
                  </a:cubicBezTo>
                  <a:cubicBezTo>
                    <a:pt x="1156" y="164"/>
                    <a:pt x="1155" y="165"/>
                    <a:pt x="1153" y="166"/>
                  </a:cubicBezTo>
                  <a:cubicBezTo>
                    <a:pt x="1149" y="168"/>
                    <a:pt x="1149" y="168"/>
                    <a:pt x="1149" y="165"/>
                  </a:cubicBezTo>
                  <a:cubicBezTo>
                    <a:pt x="1149" y="163"/>
                    <a:pt x="1153" y="159"/>
                    <a:pt x="1155" y="159"/>
                  </a:cubicBezTo>
                  <a:close/>
                  <a:moveTo>
                    <a:pt x="1151" y="117"/>
                  </a:moveTo>
                  <a:cubicBezTo>
                    <a:pt x="1147" y="119"/>
                    <a:pt x="1147" y="119"/>
                    <a:pt x="1147" y="117"/>
                  </a:cubicBezTo>
                  <a:cubicBezTo>
                    <a:pt x="1147" y="116"/>
                    <a:pt x="1146" y="115"/>
                    <a:pt x="1145" y="115"/>
                  </a:cubicBezTo>
                  <a:cubicBezTo>
                    <a:pt x="1141" y="115"/>
                    <a:pt x="1141" y="113"/>
                    <a:pt x="1144" y="113"/>
                  </a:cubicBezTo>
                  <a:cubicBezTo>
                    <a:pt x="1145" y="113"/>
                    <a:pt x="1147" y="112"/>
                    <a:pt x="1150" y="111"/>
                  </a:cubicBezTo>
                  <a:cubicBezTo>
                    <a:pt x="1154" y="109"/>
                    <a:pt x="1154" y="109"/>
                    <a:pt x="1155" y="112"/>
                  </a:cubicBezTo>
                  <a:cubicBezTo>
                    <a:pt x="1155" y="115"/>
                    <a:pt x="1155" y="115"/>
                    <a:pt x="1151" y="117"/>
                  </a:cubicBezTo>
                  <a:close/>
                  <a:moveTo>
                    <a:pt x="1142" y="104"/>
                  </a:moveTo>
                  <a:cubicBezTo>
                    <a:pt x="1143" y="100"/>
                    <a:pt x="1143" y="96"/>
                    <a:pt x="1144" y="96"/>
                  </a:cubicBezTo>
                  <a:cubicBezTo>
                    <a:pt x="1144" y="95"/>
                    <a:pt x="1146" y="95"/>
                    <a:pt x="1148" y="94"/>
                  </a:cubicBezTo>
                  <a:cubicBezTo>
                    <a:pt x="1152" y="94"/>
                    <a:pt x="1153" y="95"/>
                    <a:pt x="1154" y="102"/>
                  </a:cubicBezTo>
                  <a:cubicBezTo>
                    <a:pt x="1154" y="106"/>
                    <a:pt x="1154" y="106"/>
                    <a:pt x="1154" y="106"/>
                  </a:cubicBezTo>
                  <a:cubicBezTo>
                    <a:pt x="1148" y="109"/>
                    <a:pt x="1148" y="109"/>
                    <a:pt x="1148" y="109"/>
                  </a:cubicBezTo>
                  <a:cubicBezTo>
                    <a:pt x="1142" y="112"/>
                    <a:pt x="1142" y="112"/>
                    <a:pt x="1142" y="112"/>
                  </a:cubicBezTo>
                  <a:lnTo>
                    <a:pt x="1142" y="104"/>
                  </a:lnTo>
                  <a:close/>
                  <a:moveTo>
                    <a:pt x="1143" y="120"/>
                  </a:moveTo>
                  <a:cubicBezTo>
                    <a:pt x="1144" y="120"/>
                    <a:pt x="1143" y="121"/>
                    <a:pt x="1142" y="122"/>
                  </a:cubicBezTo>
                  <a:cubicBezTo>
                    <a:pt x="1141" y="122"/>
                    <a:pt x="1140" y="123"/>
                    <a:pt x="1140" y="122"/>
                  </a:cubicBezTo>
                  <a:cubicBezTo>
                    <a:pt x="1140" y="121"/>
                    <a:pt x="1143" y="119"/>
                    <a:pt x="1143" y="120"/>
                  </a:cubicBezTo>
                  <a:close/>
                  <a:moveTo>
                    <a:pt x="1139" y="128"/>
                  </a:moveTo>
                  <a:cubicBezTo>
                    <a:pt x="1139" y="127"/>
                    <a:pt x="1153" y="118"/>
                    <a:pt x="1154" y="118"/>
                  </a:cubicBezTo>
                  <a:cubicBezTo>
                    <a:pt x="1155" y="118"/>
                    <a:pt x="1155" y="119"/>
                    <a:pt x="1155" y="120"/>
                  </a:cubicBezTo>
                  <a:cubicBezTo>
                    <a:pt x="1155" y="121"/>
                    <a:pt x="1153" y="123"/>
                    <a:pt x="1144" y="127"/>
                  </a:cubicBezTo>
                  <a:cubicBezTo>
                    <a:pt x="1139" y="129"/>
                    <a:pt x="1139" y="129"/>
                    <a:pt x="1139" y="128"/>
                  </a:cubicBezTo>
                  <a:close/>
                  <a:moveTo>
                    <a:pt x="1145" y="130"/>
                  </a:moveTo>
                  <a:cubicBezTo>
                    <a:pt x="1148" y="128"/>
                    <a:pt x="1148" y="128"/>
                    <a:pt x="1148" y="132"/>
                  </a:cubicBezTo>
                  <a:cubicBezTo>
                    <a:pt x="1147" y="134"/>
                    <a:pt x="1146" y="135"/>
                    <a:pt x="1142" y="137"/>
                  </a:cubicBezTo>
                  <a:cubicBezTo>
                    <a:pt x="1139" y="139"/>
                    <a:pt x="1137" y="140"/>
                    <a:pt x="1137" y="140"/>
                  </a:cubicBezTo>
                  <a:cubicBezTo>
                    <a:pt x="1136" y="140"/>
                    <a:pt x="1136" y="139"/>
                    <a:pt x="1136" y="138"/>
                  </a:cubicBezTo>
                  <a:cubicBezTo>
                    <a:pt x="1136" y="136"/>
                    <a:pt x="1140" y="132"/>
                    <a:pt x="1145" y="130"/>
                  </a:cubicBezTo>
                  <a:close/>
                  <a:moveTo>
                    <a:pt x="1130" y="343"/>
                  </a:moveTo>
                  <a:cubicBezTo>
                    <a:pt x="1131" y="344"/>
                    <a:pt x="1131" y="345"/>
                    <a:pt x="1130" y="346"/>
                  </a:cubicBezTo>
                  <a:cubicBezTo>
                    <a:pt x="1130" y="347"/>
                    <a:pt x="1130" y="346"/>
                    <a:pt x="1130" y="345"/>
                  </a:cubicBezTo>
                  <a:cubicBezTo>
                    <a:pt x="1130" y="343"/>
                    <a:pt x="1130" y="342"/>
                    <a:pt x="1130" y="343"/>
                  </a:cubicBezTo>
                  <a:close/>
                  <a:moveTo>
                    <a:pt x="1130" y="339"/>
                  </a:moveTo>
                  <a:cubicBezTo>
                    <a:pt x="1130" y="338"/>
                    <a:pt x="1130" y="337"/>
                    <a:pt x="1130" y="338"/>
                  </a:cubicBezTo>
                  <a:cubicBezTo>
                    <a:pt x="1131" y="338"/>
                    <a:pt x="1131" y="339"/>
                    <a:pt x="1130" y="340"/>
                  </a:cubicBezTo>
                  <a:cubicBezTo>
                    <a:pt x="1130" y="341"/>
                    <a:pt x="1130" y="340"/>
                    <a:pt x="1130" y="339"/>
                  </a:cubicBezTo>
                  <a:close/>
                  <a:moveTo>
                    <a:pt x="1131" y="425"/>
                  </a:moveTo>
                  <a:cubicBezTo>
                    <a:pt x="1132" y="424"/>
                    <a:pt x="1132" y="424"/>
                    <a:pt x="1132" y="426"/>
                  </a:cubicBezTo>
                  <a:cubicBezTo>
                    <a:pt x="1132" y="427"/>
                    <a:pt x="1132" y="428"/>
                    <a:pt x="1131" y="428"/>
                  </a:cubicBezTo>
                  <a:cubicBezTo>
                    <a:pt x="1130" y="428"/>
                    <a:pt x="1130" y="427"/>
                    <a:pt x="1131" y="425"/>
                  </a:cubicBezTo>
                  <a:close/>
                  <a:moveTo>
                    <a:pt x="1130" y="334"/>
                  </a:moveTo>
                  <a:cubicBezTo>
                    <a:pt x="1129" y="334"/>
                    <a:pt x="1129" y="332"/>
                    <a:pt x="1129" y="330"/>
                  </a:cubicBezTo>
                  <a:cubicBezTo>
                    <a:pt x="1129" y="328"/>
                    <a:pt x="1128" y="326"/>
                    <a:pt x="1128" y="326"/>
                  </a:cubicBezTo>
                  <a:cubicBezTo>
                    <a:pt x="1127" y="326"/>
                    <a:pt x="1127" y="328"/>
                    <a:pt x="1127" y="330"/>
                  </a:cubicBezTo>
                  <a:cubicBezTo>
                    <a:pt x="1127" y="334"/>
                    <a:pt x="1127" y="334"/>
                    <a:pt x="1127" y="334"/>
                  </a:cubicBezTo>
                  <a:cubicBezTo>
                    <a:pt x="1119" y="334"/>
                    <a:pt x="1119" y="334"/>
                    <a:pt x="1119" y="334"/>
                  </a:cubicBezTo>
                  <a:cubicBezTo>
                    <a:pt x="1115" y="334"/>
                    <a:pt x="1111" y="334"/>
                    <a:pt x="1110" y="334"/>
                  </a:cubicBezTo>
                  <a:cubicBezTo>
                    <a:pt x="1108" y="333"/>
                    <a:pt x="1101" y="333"/>
                    <a:pt x="1093" y="333"/>
                  </a:cubicBezTo>
                  <a:cubicBezTo>
                    <a:pt x="1079" y="333"/>
                    <a:pt x="1078" y="333"/>
                    <a:pt x="1078" y="331"/>
                  </a:cubicBezTo>
                  <a:cubicBezTo>
                    <a:pt x="1078" y="330"/>
                    <a:pt x="1078" y="328"/>
                    <a:pt x="1079" y="328"/>
                  </a:cubicBezTo>
                  <a:cubicBezTo>
                    <a:pt x="1082" y="326"/>
                    <a:pt x="1124" y="324"/>
                    <a:pt x="1128" y="325"/>
                  </a:cubicBezTo>
                  <a:cubicBezTo>
                    <a:pt x="1130" y="326"/>
                    <a:pt x="1131" y="326"/>
                    <a:pt x="1131" y="330"/>
                  </a:cubicBezTo>
                  <a:cubicBezTo>
                    <a:pt x="1131" y="332"/>
                    <a:pt x="1130" y="334"/>
                    <a:pt x="1130" y="334"/>
                  </a:cubicBezTo>
                  <a:close/>
                  <a:moveTo>
                    <a:pt x="1130" y="479"/>
                  </a:moveTo>
                  <a:cubicBezTo>
                    <a:pt x="1131" y="480"/>
                    <a:pt x="1131" y="481"/>
                    <a:pt x="1131" y="482"/>
                  </a:cubicBezTo>
                  <a:cubicBezTo>
                    <a:pt x="1130" y="485"/>
                    <a:pt x="1130" y="485"/>
                    <a:pt x="1124" y="485"/>
                  </a:cubicBezTo>
                  <a:cubicBezTo>
                    <a:pt x="1121" y="485"/>
                    <a:pt x="1114" y="484"/>
                    <a:pt x="1109" y="484"/>
                  </a:cubicBezTo>
                  <a:cubicBezTo>
                    <a:pt x="1104" y="484"/>
                    <a:pt x="1096" y="483"/>
                    <a:pt x="1090" y="483"/>
                  </a:cubicBezTo>
                  <a:cubicBezTo>
                    <a:pt x="1082" y="482"/>
                    <a:pt x="1079" y="482"/>
                    <a:pt x="1079" y="481"/>
                  </a:cubicBezTo>
                  <a:cubicBezTo>
                    <a:pt x="1079" y="480"/>
                    <a:pt x="1128" y="478"/>
                    <a:pt x="1130" y="479"/>
                  </a:cubicBezTo>
                  <a:close/>
                  <a:moveTo>
                    <a:pt x="1080" y="473"/>
                  </a:moveTo>
                  <a:cubicBezTo>
                    <a:pt x="1080" y="470"/>
                    <a:pt x="1080" y="470"/>
                    <a:pt x="1109" y="469"/>
                  </a:cubicBezTo>
                  <a:cubicBezTo>
                    <a:pt x="1132" y="468"/>
                    <a:pt x="1132" y="468"/>
                    <a:pt x="1132" y="468"/>
                  </a:cubicBezTo>
                  <a:cubicBezTo>
                    <a:pt x="1132" y="472"/>
                    <a:pt x="1132" y="472"/>
                    <a:pt x="1132" y="472"/>
                  </a:cubicBezTo>
                  <a:cubicBezTo>
                    <a:pt x="1132" y="476"/>
                    <a:pt x="1132" y="476"/>
                    <a:pt x="1132" y="476"/>
                  </a:cubicBezTo>
                  <a:cubicBezTo>
                    <a:pt x="1115" y="476"/>
                    <a:pt x="1115" y="476"/>
                    <a:pt x="1115" y="476"/>
                  </a:cubicBezTo>
                  <a:cubicBezTo>
                    <a:pt x="1079" y="476"/>
                    <a:pt x="1080" y="476"/>
                    <a:pt x="1080" y="473"/>
                  </a:cubicBezTo>
                  <a:close/>
                  <a:moveTo>
                    <a:pt x="1129" y="522"/>
                  </a:moveTo>
                  <a:cubicBezTo>
                    <a:pt x="1129" y="521"/>
                    <a:pt x="1129" y="519"/>
                    <a:pt x="1130" y="518"/>
                  </a:cubicBezTo>
                  <a:cubicBezTo>
                    <a:pt x="1131" y="515"/>
                    <a:pt x="1131" y="515"/>
                    <a:pt x="1131" y="519"/>
                  </a:cubicBezTo>
                  <a:cubicBezTo>
                    <a:pt x="1131" y="523"/>
                    <a:pt x="1130" y="524"/>
                    <a:pt x="1129" y="522"/>
                  </a:cubicBezTo>
                  <a:close/>
                  <a:moveTo>
                    <a:pt x="1127" y="489"/>
                  </a:moveTo>
                  <a:cubicBezTo>
                    <a:pt x="1125" y="489"/>
                    <a:pt x="1123" y="488"/>
                    <a:pt x="1123" y="488"/>
                  </a:cubicBezTo>
                  <a:cubicBezTo>
                    <a:pt x="1124" y="487"/>
                    <a:pt x="1130" y="487"/>
                    <a:pt x="1130" y="488"/>
                  </a:cubicBezTo>
                  <a:cubicBezTo>
                    <a:pt x="1131" y="488"/>
                    <a:pt x="1129" y="489"/>
                    <a:pt x="1127" y="489"/>
                  </a:cubicBezTo>
                  <a:close/>
                  <a:moveTo>
                    <a:pt x="1121" y="488"/>
                  </a:moveTo>
                  <a:cubicBezTo>
                    <a:pt x="1121" y="488"/>
                    <a:pt x="1121" y="489"/>
                    <a:pt x="1121" y="489"/>
                  </a:cubicBezTo>
                  <a:cubicBezTo>
                    <a:pt x="1120" y="489"/>
                    <a:pt x="1120" y="488"/>
                    <a:pt x="1120" y="488"/>
                  </a:cubicBezTo>
                  <a:cubicBezTo>
                    <a:pt x="1119" y="487"/>
                    <a:pt x="1120" y="487"/>
                    <a:pt x="1120" y="487"/>
                  </a:cubicBezTo>
                  <a:cubicBezTo>
                    <a:pt x="1121" y="487"/>
                    <a:pt x="1121" y="487"/>
                    <a:pt x="1121" y="488"/>
                  </a:cubicBezTo>
                  <a:close/>
                  <a:moveTo>
                    <a:pt x="1087" y="253"/>
                  </a:moveTo>
                  <a:cubicBezTo>
                    <a:pt x="1088" y="253"/>
                    <a:pt x="1088" y="254"/>
                    <a:pt x="1087" y="255"/>
                  </a:cubicBezTo>
                  <a:cubicBezTo>
                    <a:pt x="1086" y="257"/>
                    <a:pt x="1087" y="257"/>
                    <a:pt x="1094" y="258"/>
                  </a:cubicBezTo>
                  <a:cubicBezTo>
                    <a:pt x="1096" y="258"/>
                    <a:pt x="1095" y="258"/>
                    <a:pt x="1090" y="258"/>
                  </a:cubicBezTo>
                  <a:cubicBezTo>
                    <a:pt x="1083" y="259"/>
                    <a:pt x="1082" y="259"/>
                    <a:pt x="1081" y="261"/>
                  </a:cubicBezTo>
                  <a:cubicBezTo>
                    <a:pt x="1081" y="262"/>
                    <a:pt x="1082" y="263"/>
                    <a:pt x="1087" y="262"/>
                  </a:cubicBezTo>
                  <a:cubicBezTo>
                    <a:pt x="1093" y="261"/>
                    <a:pt x="1098" y="262"/>
                    <a:pt x="1098" y="264"/>
                  </a:cubicBezTo>
                  <a:cubicBezTo>
                    <a:pt x="1098" y="265"/>
                    <a:pt x="1098" y="267"/>
                    <a:pt x="1099" y="267"/>
                  </a:cubicBezTo>
                  <a:cubicBezTo>
                    <a:pt x="1102" y="270"/>
                    <a:pt x="1100" y="271"/>
                    <a:pt x="1090" y="271"/>
                  </a:cubicBezTo>
                  <a:cubicBezTo>
                    <a:pt x="1083" y="271"/>
                    <a:pt x="1082" y="272"/>
                    <a:pt x="1082" y="273"/>
                  </a:cubicBezTo>
                  <a:cubicBezTo>
                    <a:pt x="1081" y="275"/>
                    <a:pt x="1082" y="275"/>
                    <a:pt x="1104" y="274"/>
                  </a:cubicBezTo>
                  <a:cubicBezTo>
                    <a:pt x="1129" y="274"/>
                    <a:pt x="1131" y="274"/>
                    <a:pt x="1130" y="279"/>
                  </a:cubicBezTo>
                  <a:cubicBezTo>
                    <a:pt x="1130" y="282"/>
                    <a:pt x="1130" y="282"/>
                    <a:pt x="1130" y="282"/>
                  </a:cubicBezTo>
                  <a:cubicBezTo>
                    <a:pt x="1106" y="282"/>
                    <a:pt x="1106" y="282"/>
                    <a:pt x="1106" y="282"/>
                  </a:cubicBezTo>
                  <a:cubicBezTo>
                    <a:pt x="1085" y="282"/>
                    <a:pt x="1081" y="282"/>
                    <a:pt x="1080" y="284"/>
                  </a:cubicBezTo>
                  <a:cubicBezTo>
                    <a:pt x="1077" y="287"/>
                    <a:pt x="1082" y="288"/>
                    <a:pt x="1089" y="286"/>
                  </a:cubicBezTo>
                  <a:cubicBezTo>
                    <a:pt x="1093" y="285"/>
                    <a:pt x="1121" y="284"/>
                    <a:pt x="1126" y="285"/>
                  </a:cubicBezTo>
                  <a:cubicBezTo>
                    <a:pt x="1130" y="286"/>
                    <a:pt x="1130" y="286"/>
                    <a:pt x="1130" y="289"/>
                  </a:cubicBezTo>
                  <a:cubicBezTo>
                    <a:pt x="1131" y="292"/>
                    <a:pt x="1131" y="292"/>
                    <a:pt x="1131" y="292"/>
                  </a:cubicBezTo>
                  <a:cubicBezTo>
                    <a:pt x="1115" y="292"/>
                    <a:pt x="1115" y="292"/>
                    <a:pt x="1115" y="292"/>
                  </a:cubicBezTo>
                  <a:cubicBezTo>
                    <a:pt x="1083" y="292"/>
                    <a:pt x="1082" y="292"/>
                    <a:pt x="1082" y="295"/>
                  </a:cubicBezTo>
                  <a:cubicBezTo>
                    <a:pt x="1081" y="297"/>
                    <a:pt x="1084" y="298"/>
                    <a:pt x="1087" y="297"/>
                  </a:cubicBezTo>
                  <a:cubicBezTo>
                    <a:pt x="1088" y="296"/>
                    <a:pt x="1098" y="296"/>
                    <a:pt x="1108" y="295"/>
                  </a:cubicBezTo>
                  <a:cubicBezTo>
                    <a:pt x="1119" y="295"/>
                    <a:pt x="1129" y="294"/>
                    <a:pt x="1129" y="294"/>
                  </a:cubicBezTo>
                  <a:cubicBezTo>
                    <a:pt x="1130" y="294"/>
                    <a:pt x="1130" y="297"/>
                    <a:pt x="1131" y="308"/>
                  </a:cubicBezTo>
                  <a:cubicBezTo>
                    <a:pt x="1131" y="321"/>
                    <a:pt x="1131" y="321"/>
                    <a:pt x="1131" y="321"/>
                  </a:cubicBezTo>
                  <a:cubicBezTo>
                    <a:pt x="1109" y="322"/>
                    <a:pt x="1109" y="322"/>
                    <a:pt x="1109" y="322"/>
                  </a:cubicBezTo>
                  <a:cubicBezTo>
                    <a:pt x="1109" y="322"/>
                    <a:pt x="1109" y="322"/>
                    <a:pt x="1109" y="322"/>
                  </a:cubicBezTo>
                  <a:cubicBezTo>
                    <a:pt x="1097" y="322"/>
                    <a:pt x="1085" y="323"/>
                    <a:pt x="1083" y="324"/>
                  </a:cubicBezTo>
                  <a:cubicBezTo>
                    <a:pt x="1079" y="324"/>
                    <a:pt x="1079" y="324"/>
                    <a:pt x="1079" y="324"/>
                  </a:cubicBezTo>
                  <a:cubicBezTo>
                    <a:pt x="1079" y="317"/>
                    <a:pt x="1079" y="317"/>
                    <a:pt x="1079" y="317"/>
                  </a:cubicBezTo>
                  <a:cubicBezTo>
                    <a:pt x="1079" y="309"/>
                    <a:pt x="1079" y="308"/>
                    <a:pt x="1086" y="308"/>
                  </a:cubicBezTo>
                  <a:cubicBezTo>
                    <a:pt x="1090" y="308"/>
                    <a:pt x="1091" y="308"/>
                    <a:pt x="1091" y="307"/>
                  </a:cubicBezTo>
                  <a:cubicBezTo>
                    <a:pt x="1091" y="306"/>
                    <a:pt x="1090" y="305"/>
                    <a:pt x="1086" y="305"/>
                  </a:cubicBezTo>
                  <a:cubicBezTo>
                    <a:pt x="1084" y="305"/>
                    <a:pt x="1081" y="305"/>
                    <a:pt x="1080" y="305"/>
                  </a:cubicBezTo>
                  <a:cubicBezTo>
                    <a:pt x="1079" y="305"/>
                    <a:pt x="1079" y="303"/>
                    <a:pt x="1079" y="298"/>
                  </a:cubicBezTo>
                  <a:cubicBezTo>
                    <a:pt x="1080" y="293"/>
                    <a:pt x="1079" y="289"/>
                    <a:pt x="1079" y="289"/>
                  </a:cubicBezTo>
                  <a:cubicBezTo>
                    <a:pt x="1077" y="287"/>
                    <a:pt x="1077" y="241"/>
                    <a:pt x="1078" y="240"/>
                  </a:cubicBezTo>
                  <a:cubicBezTo>
                    <a:pt x="1079" y="240"/>
                    <a:pt x="1079" y="241"/>
                    <a:pt x="1079" y="242"/>
                  </a:cubicBezTo>
                  <a:cubicBezTo>
                    <a:pt x="1079" y="244"/>
                    <a:pt x="1080" y="244"/>
                    <a:pt x="1084" y="244"/>
                  </a:cubicBezTo>
                  <a:cubicBezTo>
                    <a:pt x="1088" y="243"/>
                    <a:pt x="1088" y="243"/>
                    <a:pt x="1088" y="243"/>
                  </a:cubicBezTo>
                  <a:cubicBezTo>
                    <a:pt x="1088" y="246"/>
                    <a:pt x="1088" y="246"/>
                    <a:pt x="1088" y="246"/>
                  </a:cubicBezTo>
                  <a:cubicBezTo>
                    <a:pt x="1088" y="248"/>
                    <a:pt x="1088" y="250"/>
                    <a:pt x="1087" y="250"/>
                  </a:cubicBezTo>
                  <a:cubicBezTo>
                    <a:pt x="1086" y="250"/>
                    <a:pt x="1086" y="252"/>
                    <a:pt x="1087" y="253"/>
                  </a:cubicBezTo>
                  <a:close/>
                  <a:moveTo>
                    <a:pt x="1094" y="243"/>
                  </a:moveTo>
                  <a:cubicBezTo>
                    <a:pt x="1096" y="243"/>
                    <a:pt x="1097" y="243"/>
                    <a:pt x="1097" y="246"/>
                  </a:cubicBezTo>
                  <a:cubicBezTo>
                    <a:pt x="1097" y="248"/>
                    <a:pt x="1096" y="249"/>
                    <a:pt x="1094" y="249"/>
                  </a:cubicBezTo>
                  <a:cubicBezTo>
                    <a:pt x="1091" y="249"/>
                    <a:pt x="1091" y="248"/>
                    <a:pt x="1091" y="246"/>
                  </a:cubicBezTo>
                  <a:cubicBezTo>
                    <a:pt x="1091" y="243"/>
                    <a:pt x="1091" y="243"/>
                    <a:pt x="1094" y="243"/>
                  </a:cubicBezTo>
                  <a:close/>
                  <a:moveTo>
                    <a:pt x="1091" y="215"/>
                  </a:moveTo>
                  <a:cubicBezTo>
                    <a:pt x="1091" y="196"/>
                    <a:pt x="1091" y="196"/>
                    <a:pt x="1091" y="196"/>
                  </a:cubicBezTo>
                  <a:cubicBezTo>
                    <a:pt x="1096" y="196"/>
                    <a:pt x="1096" y="196"/>
                    <a:pt x="1096" y="196"/>
                  </a:cubicBezTo>
                  <a:cubicBezTo>
                    <a:pt x="1096" y="216"/>
                    <a:pt x="1096" y="216"/>
                    <a:pt x="1096" y="216"/>
                  </a:cubicBezTo>
                  <a:cubicBezTo>
                    <a:pt x="1096" y="237"/>
                    <a:pt x="1096" y="237"/>
                    <a:pt x="1096" y="237"/>
                  </a:cubicBezTo>
                  <a:cubicBezTo>
                    <a:pt x="1094" y="237"/>
                    <a:pt x="1094" y="237"/>
                    <a:pt x="1094" y="237"/>
                  </a:cubicBezTo>
                  <a:cubicBezTo>
                    <a:pt x="1093" y="237"/>
                    <a:pt x="1091" y="237"/>
                    <a:pt x="1091" y="236"/>
                  </a:cubicBezTo>
                  <a:cubicBezTo>
                    <a:pt x="1091" y="235"/>
                    <a:pt x="1091" y="226"/>
                    <a:pt x="1091" y="215"/>
                  </a:cubicBezTo>
                  <a:close/>
                  <a:moveTo>
                    <a:pt x="1094" y="253"/>
                  </a:moveTo>
                  <a:cubicBezTo>
                    <a:pt x="1092" y="253"/>
                    <a:pt x="1091" y="253"/>
                    <a:pt x="1092" y="253"/>
                  </a:cubicBezTo>
                  <a:cubicBezTo>
                    <a:pt x="1093" y="253"/>
                    <a:pt x="1094" y="253"/>
                    <a:pt x="1095" y="253"/>
                  </a:cubicBezTo>
                  <a:cubicBezTo>
                    <a:pt x="1096" y="253"/>
                    <a:pt x="1096" y="253"/>
                    <a:pt x="1094" y="253"/>
                  </a:cubicBezTo>
                  <a:close/>
                  <a:moveTo>
                    <a:pt x="1110" y="257"/>
                  </a:moveTo>
                  <a:cubicBezTo>
                    <a:pt x="1111" y="257"/>
                    <a:pt x="1111" y="258"/>
                    <a:pt x="1111" y="258"/>
                  </a:cubicBezTo>
                  <a:cubicBezTo>
                    <a:pt x="1111" y="260"/>
                    <a:pt x="1107" y="260"/>
                    <a:pt x="1107" y="258"/>
                  </a:cubicBezTo>
                  <a:cubicBezTo>
                    <a:pt x="1106" y="257"/>
                    <a:pt x="1108" y="257"/>
                    <a:pt x="1110" y="257"/>
                  </a:cubicBezTo>
                  <a:close/>
                  <a:moveTo>
                    <a:pt x="1106" y="253"/>
                  </a:moveTo>
                  <a:cubicBezTo>
                    <a:pt x="1107" y="253"/>
                    <a:pt x="1109" y="253"/>
                    <a:pt x="1110" y="253"/>
                  </a:cubicBezTo>
                  <a:cubicBezTo>
                    <a:pt x="1111" y="253"/>
                    <a:pt x="1110" y="253"/>
                    <a:pt x="1108" y="253"/>
                  </a:cubicBezTo>
                  <a:cubicBezTo>
                    <a:pt x="1106" y="253"/>
                    <a:pt x="1106" y="253"/>
                    <a:pt x="1106" y="253"/>
                  </a:cubicBezTo>
                  <a:close/>
                  <a:moveTo>
                    <a:pt x="1108" y="249"/>
                  </a:moveTo>
                  <a:cubicBezTo>
                    <a:pt x="1106" y="249"/>
                    <a:pt x="1105" y="248"/>
                    <a:pt x="1105" y="246"/>
                  </a:cubicBezTo>
                  <a:cubicBezTo>
                    <a:pt x="1105" y="243"/>
                    <a:pt x="1105" y="243"/>
                    <a:pt x="1109" y="243"/>
                  </a:cubicBezTo>
                  <a:cubicBezTo>
                    <a:pt x="1112" y="243"/>
                    <a:pt x="1112" y="243"/>
                    <a:pt x="1111" y="246"/>
                  </a:cubicBezTo>
                  <a:cubicBezTo>
                    <a:pt x="1111" y="248"/>
                    <a:pt x="1110" y="249"/>
                    <a:pt x="1108" y="249"/>
                  </a:cubicBezTo>
                  <a:close/>
                  <a:moveTo>
                    <a:pt x="1111" y="237"/>
                  </a:moveTo>
                  <a:cubicBezTo>
                    <a:pt x="1111" y="238"/>
                    <a:pt x="1110" y="238"/>
                    <a:pt x="1107" y="237"/>
                  </a:cubicBezTo>
                  <a:cubicBezTo>
                    <a:pt x="1106" y="237"/>
                    <a:pt x="1105" y="236"/>
                    <a:pt x="1105" y="236"/>
                  </a:cubicBezTo>
                  <a:cubicBezTo>
                    <a:pt x="1105" y="235"/>
                    <a:pt x="1106" y="208"/>
                    <a:pt x="1106" y="200"/>
                  </a:cubicBezTo>
                  <a:cubicBezTo>
                    <a:pt x="1106" y="195"/>
                    <a:pt x="1106" y="195"/>
                    <a:pt x="1106" y="195"/>
                  </a:cubicBezTo>
                  <a:cubicBezTo>
                    <a:pt x="1110" y="195"/>
                    <a:pt x="1110" y="195"/>
                    <a:pt x="1110" y="195"/>
                  </a:cubicBezTo>
                  <a:cubicBezTo>
                    <a:pt x="1114" y="195"/>
                    <a:pt x="1114" y="196"/>
                    <a:pt x="1114" y="198"/>
                  </a:cubicBezTo>
                  <a:cubicBezTo>
                    <a:pt x="1114" y="200"/>
                    <a:pt x="1113" y="209"/>
                    <a:pt x="1113" y="219"/>
                  </a:cubicBezTo>
                  <a:cubicBezTo>
                    <a:pt x="1112" y="229"/>
                    <a:pt x="1112" y="237"/>
                    <a:pt x="1111" y="237"/>
                  </a:cubicBezTo>
                  <a:close/>
                  <a:moveTo>
                    <a:pt x="1106" y="262"/>
                  </a:moveTo>
                  <a:cubicBezTo>
                    <a:pt x="1111" y="262"/>
                    <a:pt x="1111" y="263"/>
                    <a:pt x="1111" y="265"/>
                  </a:cubicBezTo>
                  <a:cubicBezTo>
                    <a:pt x="1112" y="268"/>
                    <a:pt x="1112" y="268"/>
                    <a:pt x="1107" y="268"/>
                  </a:cubicBezTo>
                  <a:cubicBezTo>
                    <a:pt x="1102" y="268"/>
                    <a:pt x="1101" y="268"/>
                    <a:pt x="1102" y="267"/>
                  </a:cubicBezTo>
                  <a:cubicBezTo>
                    <a:pt x="1102" y="266"/>
                    <a:pt x="1102" y="265"/>
                    <a:pt x="1101" y="265"/>
                  </a:cubicBezTo>
                  <a:cubicBezTo>
                    <a:pt x="1099" y="263"/>
                    <a:pt x="1101" y="262"/>
                    <a:pt x="1106" y="262"/>
                  </a:cubicBezTo>
                  <a:close/>
                  <a:moveTo>
                    <a:pt x="1102" y="253"/>
                  </a:moveTo>
                  <a:cubicBezTo>
                    <a:pt x="1102" y="253"/>
                    <a:pt x="1102" y="254"/>
                    <a:pt x="1101" y="254"/>
                  </a:cubicBezTo>
                  <a:cubicBezTo>
                    <a:pt x="1101" y="254"/>
                    <a:pt x="1100" y="254"/>
                    <a:pt x="1100" y="253"/>
                  </a:cubicBezTo>
                  <a:cubicBezTo>
                    <a:pt x="1100" y="251"/>
                    <a:pt x="1101" y="251"/>
                    <a:pt x="1102" y="253"/>
                  </a:cubicBezTo>
                  <a:close/>
                  <a:moveTo>
                    <a:pt x="1100" y="248"/>
                  </a:moveTo>
                  <a:cubicBezTo>
                    <a:pt x="1099" y="247"/>
                    <a:pt x="1099" y="243"/>
                    <a:pt x="1100" y="243"/>
                  </a:cubicBezTo>
                  <a:cubicBezTo>
                    <a:pt x="1101" y="242"/>
                    <a:pt x="1101" y="242"/>
                    <a:pt x="1102" y="243"/>
                  </a:cubicBezTo>
                  <a:cubicBezTo>
                    <a:pt x="1102" y="244"/>
                    <a:pt x="1101" y="249"/>
                    <a:pt x="1100" y="248"/>
                  </a:cubicBezTo>
                  <a:close/>
                  <a:moveTo>
                    <a:pt x="1101" y="257"/>
                  </a:moveTo>
                  <a:cubicBezTo>
                    <a:pt x="1102" y="257"/>
                    <a:pt x="1102" y="258"/>
                    <a:pt x="1102" y="258"/>
                  </a:cubicBezTo>
                  <a:cubicBezTo>
                    <a:pt x="1102" y="259"/>
                    <a:pt x="1102" y="259"/>
                    <a:pt x="1101" y="259"/>
                  </a:cubicBezTo>
                  <a:cubicBezTo>
                    <a:pt x="1101" y="259"/>
                    <a:pt x="1100" y="259"/>
                    <a:pt x="1100" y="258"/>
                  </a:cubicBezTo>
                  <a:cubicBezTo>
                    <a:pt x="1100" y="258"/>
                    <a:pt x="1101" y="257"/>
                    <a:pt x="1101" y="257"/>
                  </a:cubicBezTo>
                  <a:close/>
                  <a:moveTo>
                    <a:pt x="1103" y="204"/>
                  </a:moveTo>
                  <a:cubicBezTo>
                    <a:pt x="1103" y="209"/>
                    <a:pt x="1102" y="217"/>
                    <a:pt x="1102" y="222"/>
                  </a:cubicBezTo>
                  <a:cubicBezTo>
                    <a:pt x="1102" y="227"/>
                    <a:pt x="1102" y="233"/>
                    <a:pt x="1102" y="234"/>
                  </a:cubicBezTo>
                  <a:cubicBezTo>
                    <a:pt x="1100" y="242"/>
                    <a:pt x="1099" y="236"/>
                    <a:pt x="1099" y="216"/>
                  </a:cubicBezTo>
                  <a:cubicBezTo>
                    <a:pt x="1099" y="195"/>
                    <a:pt x="1099" y="195"/>
                    <a:pt x="1099" y="195"/>
                  </a:cubicBezTo>
                  <a:cubicBezTo>
                    <a:pt x="1101" y="195"/>
                    <a:pt x="1101" y="195"/>
                    <a:pt x="1101" y="195"/>
                  </a:cubicBezTo>
                  <a:cubicBezTo>
                    <a:pt x="1103" y="195"/>
                    <a:pt x="1103" y="195"/>
                    <a:pt x="1103" y="204"/>
                  </a:cubicBezTo>
                  <a:close/>
                  <a:moveTo>
                    <a:pt x="1120" y="196"/>
                  </a:moveTo>
                  <a:cubicBezTo>
                    <a:pt x="1123" y="196"/>
                    <a:pt x="1123" y="196"/>
                    <a:pt x="1123" y="198"/>
                  </a:cubicBezTo>
                  <a:cubicBezTo>
                    <a:pt x="1123" y="198"/>
                    <a:pt x="1122" y="207"/>
                    <a:pt x="1122" y="216"/>
                  </a:cubicBezTo>
                  <a:cubicBezTo>
                    <a:pt x="1122" y="224"/>
                    <a:pt x="1121" y="233"/>
                    <a:pt x="1121" y="234"/>
                  </a:cubicBezTo>
                  <a:cubicBezTo>
                    <a:pt x="1120" y="237"/>
                    <a:pt x="1120" y="237"/>
                    <a:pt x="1118" y="237"/>
                  </a:cubicBezTo>
                  <a:cubicBezTo>
                    <a:pt x="1115" y="237"/>
                    <a:pt x="1115" y="237"/>
                    <a:pt x="1115" y="237"/>
                  </a:cubicBezTo>
                  <a:cubicBezTo>
                    <a:pt x="1116" y="221"/>
                    <a:pt x="1116" y="221"/>
                    <a:pt x="1116" y="221"/>
                  </a:cubicBezTo>
                  <a:cubicBezTo>
                    <a:pt x="1117" y="211"/>
                    <a:pt x="1117" y="202"/>
                    <a:pt x="1117" y="200"/>
                  </a:cubicBezTo>
                  <a:cubicBezTo>
                    <a:pt x="1117" y="196"/>
                    <a:pt x="1117" y="196"/>
                    <a:pt x="1120" y="196"/>
                  </a:cubicBezTo>
                  <a:close/>
                  <a:moveTo>
                    <a:pt x="1118" y="193"/>
                  </a:moveTo>
                  <a:cubicBezTo>
                    <a:pt x="1118" y="192"/>
                    <a:pt x="1119" y="192"/>
                    <a:pt x="1120" y="192"/>
                  </a:cubicBezTo>
                  <a:cubicBezTo>
                    <a:pt x="1121" y="192"/>
                    <a:pt x="1122" y="192"/>
                    <a:pt x="1122" y="192"/>
                  </a:cubicBezTo>
                  <a:cubicBezTo>
                    <a:pt x="1122" y="193"/>
                    <a:pt x="1121" y="193"/>
                    <a:pt x="1120" y="193"/>
                  </a:cubicBezTo>
                  <a:cubicBezTo>
                    <a:pt x="1119" y="194"/>
                    <a:pt x="1118" y="193"/>
                    <a:pt x="1118" y="193"/>
                  </a:cubicBezTo>
                  <a:close/>
                  <a:moveTo>
                    <a:pt x="1129" y="254"/>
                  </a:moveTo>
                  <a:cubicBezTo>
                    <a:pt x="1127" y="254"/>
                    <a:pt x="1125" y="253"/>
                    <a:pt x="1125" y="252"/>
                  </a:cubicBezTo>
                  <a:cubicBezTo>
                    <a:pt x="1125" y="251"/>
                    <a:pt x="1130" y="252"/>
                    <a:pt x="1130" y="253"/>
                  </a:cubicBezTo>
                  <a:cubicBezTo>
                    <a:pt x="1130" y="254"/>
                    <a:pt x="1130" y="254"/>
                    <a:pt x="1129" y="254"/>
                  </a:cubicBezTo>
                  <a:close/>
                  <a:moveTo>
                    <a:pt x="1130" y="266"/>
                  </a:moveTo>
                  <a:cubicBezTo>
                    <a:pt x="1129" y="268"/>
                    <a:pt x="1129" y="269"/>
                    <a:pt x="1126" y="269"/>
                  </a:cubicBezTo>
                  <a:cubicBezTo>
                    <a:pt x="1115" y="268"/>
                    <a:pt x="1115" y="268"/>
                    <a:pt x="1115" y="265"/>
                  </a:cubicBezTo>
                  <a:cubicBezTo>
                    <a:pt x="1114" y="264"/>
                    <a:pt x="1114" y="263"/>
                    <a:pt x="1114" y="262"/>
                  </a:cubicBezTo>
                  <a:cubicBezTo>
                    <a:pt x="1115" y="261"/>
                    <a:pt x="1128" y="261"/>
                    <a:pt x="1130" y="263"/>
                  </a:cubicBezTo>
                  <a:cubicBezTo>
                    <a:pt x="1130" y="263"/>
                    <a:pt x="1130" y="265"/>
                    <a:pt x="1130" y="266"/>
                  </a:cubicBezTo>
                  <a:close/>
                  <a:moveTo>
                    <a:pt x="1126" y="258"/>
                  </a:moveTo>
                  <a:cubicBezTo>
                    <a:pt x="1130" y="259"/>
                    <a:pt x="1130" y="259"/>
                    <a:pt x="1130" y="259"/>
                  </a:cubicBezTo>
                  <a:cubicBezTo>
                    <a:pt x="1122" y="259"/>
                    <a:pt x="1122" y="259"/>
                    <a:pt x="1122" y="259"/>
                  </a:cubicBezTo>
                  <a:cubicBezTo>
                    <a:pt x="1116" y="259"/>
                    <a:pt x="1114" y="259"/>
                    <a:pt x="1114" y="258"/>
                  </a:cubicBezTo>
                  <a:cubicBezTo>
                    <a:pt x="1115" y="256"/>
                    <a:pt x="1121" y="256"/>
                    <a:pt x="1126" y="258"/>
                  </a:cubicBezTo>
                  <a:close/>
                  <a:moveTo>
                    <a:pt x="1117" y="242"/>
                  </a:moveTo>
                  <a:cubicBezTo>
                    <a:pt x="1120" y="243"/>
                    <a:pt x="1121" y="243"/>
                    <a:pt x="1121" y="246"/>
                  </a:cubicBezTo>
                  <a:cubicBezTo>
                    <a:pt x="1121" y="248"/>
                    <a:pt x="1120" y="249"/>
                    <a:pt x="1118" y="249"/>
                  </a:cubicBezTo>
                  <a:cubicBezTo>
                    <a:pt x="1115" y="249"/>
                    <a:pt x="1115" y="248"/>
                    <a:pt x="1115" y="245"/>
                  </a:cubicBezTo>
                  <a:cubicBezTo>
                    <a:pt x="1115" y="242"/>
                    <a:pt x="1115" y="242"/>
                    <a:pt x="1117" y="242"/>
                  </a:cubicBezTo>
                  <a:close/>
                  <a:moveTo>
                    <a:pt x="1119" y="252"/>
                  </a:moveTo>
                  <a:cubicBezTo>
                    <a:pt x="1122" y="253"/>
                    <a:pt x="1122" y="253"/>
                    <a:pt x="1122" y="253"/>
                  </a:cubicBezTo>
                  <a:cubicBezTo>
                    <a:pt x="1118" y="254"/>
                    <a:pt x="1118" y="254"/>
                    <a:pt x="1118" y="254"/>
                  </a:cubicBezTo>
                  <a:cubicBezTo>
                    <a:pt x="1116" y="254"/>
                    <a:pt x="1115" y="254"/>
                    <a:pt x="1114" y="253"/>
                  </a:cubicBezTo>
                  <a:cubicBezTo>
                    <a:pt x="1114" y="252"/>
                    <a:pt x="1115" y="252"/>
                    <a:pt x="1119" y="252"/>
                  </a:cubicBezTo>
                  <a:close/>
                  <a:moveTo>
                    <a:pt x="1079" y="348"/>
                  </a:moveTo>
                  <a:cubicBezTo>
                    <a:pt x="1078" y="348"/>
                    <a:pt x="1078" y="346"/>
                    <a:pt x="1078" y="343"/>
                  </a:cubicBezTo>
                  <a:cubicBezTo>
                    <a:pt x="1078" y="339"/>
                    <a:pt x="1078" y="338"/>
                    <a:pt x="1081" y="337"/>
                  </a:cubicBezTo>
                  <a:cubicBezTo>
                    <a:pt x="1084" y="336"/>
                    <a:pt x="1126" y="336"/>
                    <a:pt x="1127" y="338"/>
                  </a:cubicBezTo>
                  <a:cubicBezTo>
                    <a:pt x="1128" y="338"/>
                    <a:pt x="1128" y="343"/>
                    <a:pt x="1128" y="349"/>
                  </a:cubicBezTo>
                  <a:cubicBezTo>
                    <a:pt x="1128" y="359"/>
                    <a:pt x="1128" y="359"/>
                    <a:pt x="1128" y="359"/>
                  </a:cubicBezTo>
                  <a:cubicBezTo>
                    <a:pt x="1125" y="359"/>
                    <a:pt x="1125" y="359"/>
                    <a:pt x="1125" y="359"/>
                  </a:cubicBezTo>
                  <a:cubicBezTo>
                    <a:pt x="1123" y="359"/>
                    <a:pt x="1115" y="359"/>
                    <a:pt x="1107" y="359"/>
                  </a:cubicBezTo>
                  <a:cubicBezTo>
                    <a:pt x="1099" y="359"/>
                    <a:pt x="1092" y="359"/>
                    <a:pt x="1091" y="359"/>
                  </a:cubicBezTo>
                  <a:cubicBezTo>
                    <a:pt x="1090" y="360"/>
                    <a:pt x="1087" y="360"/>
                    <a:pt x="1084" y="360"/>
                  </a:cubicBezTo>
                  <a:cubicBezTo>
                    <a:pt x="1078" y="359"/>
                    <a:pt x="1078" y="359"/>
                    <a:pt x="1078" y="359"/>
                  </a:cubicBezTo>
                  <a:cubicBezTo>
                    <a:pt x="1078" y="355"/>
                    <a:pt x="1078" y="355"/>
                    <a:pt x="1078" y="355"/>
                  </a:cubicBezTo>
                  <a:cubicBezTo>
                    <a:pt x="1078" y="353"/>
                    <a:pt x="1079" y="350"/>
                    <a:pt x="1079" y="350"/>
                  </a:cubicBezTo>
                  <a:cubicBezTo>
                    <a:pt x="1080" y="349"/>
                    <a:pt x="1080" y="348"/>
                    <a:pt x="1079" y="348"/>
                  </a:cubicBezTo>
                  <a:close/>
                  <a:moveTo>
                    <a:pt x="1077" y="505"/>
                  </a:moveTo>
                  <a:cubicBezTo>
                    <a:pt x="1077" y="501"/>
                    <a:pt x="1077" y="501"/>
                    <a:pt x="1077" y="501"/>
                  </a:cubicBezTo>
                  <a:cubicBezTo>
                    <a:pt x="1089" y="501"/>
                    <a:pt x="1089" y="501"/>
                    <a:pt x="1089" y="501"/>
                  </a:cubicBezTo>
                  <a:cubicBezTo>
                    <a:pt x="1101" y="500"/>
                    <a:pt x="1101" y="500"/>
                    <a:pt x="1099" y="502"/>
                  </a:cubicBezTo>
                  <a:cubicBezTo>
                    <a:pt x="1098" y="503"/>
                    <a:pt x="1097" y="504"/>
                    <a:pt x="1097" y="505"/>
                  </a:cubicBezTo>
                  <a:cubicBezTo>
                    <a:pt x="1097" y="506"/>
                    <a:pt x="1096" y="506"/>
                    <a:pt x="1090" y="506"/>
                  </a:cubicBezTo>
                  <a:cubicBezTo>
                    <a:pt x="1085" y="506"/>
                    <a:pt x="1081" y="507"/>
                    <a:pt x="1079" y="507"/>
                  </a:cubicBezTo>
                  <a:cubicBezTo>
                    <a:pt x="1077" y="508"/>
                    <a:pt x="1077" y="508"/>
                    <a:pt x="1077" y="505"/>
                  </a:cubicBezTo>
                  <a:close/>
                  <a:moveTo>
                    <a:pt x="1082" y="361"/>
                  </a:moveTo>
                  <a:cubicBezTo>
                    <a:pt x="1085" y="361"/>
                    <a:pt x="1086" y="362"/>
                    <a:pt x="1086" y="363"/>
                  </a:cubicBezTo>
                  <a:cubicBezTo>
                    <a:pt x="1086" y="365"/>
                    <a:pt x="1087" y="365"/>
                    <a:pt x="1090" y="364"/>
                  </a:cubicBezTo>
                  <a:cubicBezTo>
                    <a:pt x="1093" y="363"/>
                    <a:pt x="1099" y="362"/>
                    <a:pt x="1111" y="362"/>
                  </a:cubicBezTo>
                  <a:cubicBezTo>
                    <a:pt x="1128" y="362"/>
                    <a:pt x="1128" y="362"/>
                    <a:pt x="1128" y="362"/>
                  </a:cubicBezTo>
                  <a:cubicBezTo>
                    <a:pt x="1128" y="367"/>
                    <a:pt x="1128" y="367"/>
                    <a:pt x="1128" y="367"/>
                  </a:cubicBezTo>
                  <a:cubicBezTo>
                    <a:pt x="1128" y="372"/>
                    <a:pt x="1128" y="372"/>
                    <a:pt x="1128" y="372"/>
                  </a:cubicBezTo>
                  <a:cubicBezTo>
                    <a:pt x="1081" y="371"/>
                    <a:pt x="1081" y="371"/>
                    <a:pt x="1081" y="371"/>
                  </a:cubicBezTo>
                  <a:cubicBezTo>
                    <a:pt x="1080" y="369"/>
                    <a:pt x="1080" y="369"/>
                    <a:pt x="1080" y="369"/>
                  </a:cubicBezTo>
                  <a:cubicBezTo>
                    <a:pt x="1080" y="368"/>
                    <a:pt x="1079" y="365"/>
                    <a:pt x="1079" y="364"/>
                  </a:cubicBezTo>
                  <a:cubicBezTo>
                    <a:pt x="1079" y="362"/>
                    <a:pt x="1079" y="362"/>
                    <a:pt x="1082" y="361"/>
                  </a:cubicBezTo>
                  <a:close/>
                  <a:moveTo>
                    <a:pt x="1130" y="249"/>
                  </a:moveTo>
                  <a:cubicBezTo>
                    <a:pt x="1127" y="250"/>
                    <a:pt x="1125" y="250"/>
                    <a:pt x="1124" y="248"/>
                  </a:cubicBezTo>
                  <a:cubicBezTo>
                    <a:pt x="1124" y="248"/>
                    <a:pt x="1124" y="246"/>
                    <a:pt x="1124" y="245"/>
                  </a:cubicBezTo>
                  <a:cubicBezTo>
                    <a:pt x="1125" y="242"/>
                    <a:pt x="1125" y="242"/>
                    <a:pt x="1128" y="242"/>
                  </a:cubicBezTo>
                  <a:cubicBezTo>
                    <a:pt x="1131" y="242"/>
                    <a:pt x="1131" y="242"/>
                    <a:pt x="1131" y="245"/>
                  </a:cubicBezTo>
                  <a:cubicBezTo>
                    <a:pt x="1131" y="247"/>
                    <a:pt x="1131" y="249"/>
                    <a:pt x="1130" y="249"/>
                  </a:cubicBezTo>
                  <a:close/>
                  <a:moveTo>
                    <a:pt x="1128" y="236"/>
                  </a:moveTo>
                  <a:cubicBezTo>
                    <a:pt x="1124" y="236"/>
                    <a:pt x="1124" y="236"/>
                    <a:pt x="1124" y="236"/>
                  </a:cubicBezTo>
                  <a:cubicBezTo>
                    <a:pt x="1125" y="224"/>
                    <a:pt x="1125" y="224"/>
                    <a:pt x="1125" y="224"/>
                  </a:cubicBezTo>
                  <a:cubicBezTo>
                    <a:pt x="1125" y="217"/>
                    <a:pt x="1125" y="208"/>
                    <a:pt x="1126" y="204"/>
                  </a:cubicBezTo>
                  <a:cubicBezTo>
                    <a:pt x="1126" y="200"/>
                    <a:pt x="1126" y="196"/>
                    <a:pt x="1126" y="196"/>
                  </a:cubicBezTo>
                  <a:cubicBezTo>
                    <a:pt x="1127" y="196"/>
                    <a:pt x="1128" y="196"/>
                    <a:pt x="1129" y="196"/>
                  </a:cubicBezTo>
                  <a:cubicBezTo>
                    <a:pt x="1130" y="197"/>
                    <a:pt x="1130" y="198"/>
                    <a:pt x="1130" y="207"/>
                  </a:cubicBezTo>
                  <a:cubicBezTo>
                    <a:pt x="1130" y="212"/>
                    <a:pt x="1131" y="221"/>
                    <a:pt x="1131" y="226"/>
                  </a:cubicBezTo>
                  <a:cubicBezTo>
                    <a:pt x="1132" y="236"/>
                    <a:pt x="1132" y="236"/>
                    <a:pt x="1132" y="236"/>
                  </a:cubicBezTo>
                  <a:lnTo>
                    <a:pt x="1128" y="236"/>
                  </a:lnTo>
                  <a:close/>
                  <a:moveTo>
                    <a:pt x="1128" y="194"/>
                  </a:moveTo>
                  <a:cubicBezTo>
                    <a:pt x="1127" y="194"/>
                    <a:pt x="1126" y="194"/>
                    <a:pt x="1127" y="193"/>
                  </a:cubicBezTo>
                  <a:cubicBezTo>
                    <a:pt x="1127" y="193"/>
                    <a:pt x="1128" y="193"/>
                    <a:pt x="1129" y="193"/>
                  </a:cubicBezTo>
                  <a:cubicBezTo>
                    <a:pt x="1130" y="193"/>
                    <a:pt x="1129" y="194"/>
                    <a:pt x="1128" y="194"/>
                  </a:cubicBezTo>
                  <a:close/>
                  <a:moveTo>
                    <a:pt x="1127" y="186"/>
                  </a:moveTo>
                  <a:cubicBezTo>
                    <a:pt x="1127" y="185"/>
                    <a:pt x="1136" y="179"/>
                    <a:pt x="1141" y="176"/>
                  </a:cubicBezTo>
                  <a:cubicBezTo>
                    <a:pt x="1146" y="174"/>
                    <a:pt x="1146" y="174"/>
                    <a:pt x="1146" y="174"/>
                  </a:cubicBezTo>
                  <a:cubicBezTo>
                    <a:pt x="1146" y="179"/>
                    <a:pt x="1146" y="179"/>
                    <a:pt x="1146" y="179"/>
                  </a:cubicBezTo>
                  <a:cubicBezTo>
                    <a:pt x="1146" y="181"/>
                    <a:pt x="1147" y="184"/>
                    <a:pt x="1147" y="185"/>
                  </a:cubicBezTo>
                  <a:cubicBezTo>
                    <a:pt x="1148" y="186"/>
                    <a:pt x="1147" y="186"/>
                    <a:pt x="1142" y="186"/>
                  </a:cubicBezTo>
                  <a:cubicBezTo>
                    <a:pt x="1139" y="186"/>
                    <a:pt x="1134" y="187"/>
                    <a:pt x="1131" y="187"/>
                  </a:cubicBezTo>
                  <a:cubicBezTo>
                    <a:pt x="1129" y="187"/>
                    <a:pt x="1127" y="187"/>
                    <a:pt x="1127" y="186"/>
                  </a:cubicBezTo>
                  <a:close/>
                  <a:moveTo>
                    <a:pt x="1147" y="158"/>
                  </a:moveTo>
                  <a:cubicBezTo>
                    <a:pt x="1146" y="159"/>
                    <a:pt x="1146" y="160"/>
                    <a:pt x="1146" y="160"/>
                  </a:cubicBezTo>
                  <a:cubicBezTo>
                    <a:pt x="1146" y="161"/>
                    <a:pt x="1145" y="162"/>
                    <a:pt x="1143" y="163"/>
                  </a:cubicBezTo>
                  <a:cubicBezTo>
                    <a:pt x="1140" y="164"/>
                    <a:pt x="1140" y="164"/>
                    <a:pt x="1138" y="163"/>
                  </a:cubicBezTo>
                  <a:cubicBezTo>
                    <a:pt x="1137" y="163"/>
                    <a:pt x="1138" y="162"/>
                    <a:pt x="1140" y="160"/>
                  </a:cubicBezTo>
                  <a:cubicBezTo>
                    <a:pt x="1145" y="156"/>
                    <a:pt x="1147" y="155"/>
                    <a:pt x="1147" y="158"/>
                  </a:cubicBezTo>
                  <a:close/>
                  <a:moveTo>
                    <a:pt x="1147" y="164"/>
                  </a:moveTo>
                  <a:cubicBezTo>
                    <a:pt x="1146" y="167"/>
                    <a:pt x="1146" y="167"/>
                    <a:pt x="1146" y="167"/>
                  </a:cubicBezTo>
                  <a:cubicBezTo>
                    <a:pt x="1146" y="168"/>
                    <a:pt x="1146" y="170"/>
                    <a:pt x="1145" y="170"/>
                  </a:cubicBezTo>
                  <a:cubicBezTo>
                    <a:pt x="1145" y="170"/>
                    <a:pt x="1144" y="171"/>
                    <a:pt x="1142" y="171"/>
                  </a:cubicBezTo>
                  <a:cubicBezTo>
                    <a:pt x="1140" y="172"/>
                    <a:pt x="1139" y="172"/>
                    <a:pt x="1138" y="171"/>
                  </a:cubicBezTo>
                  <a:cubicBezTo>
                    <a:pt x="1137" y="169"/>
                    <a:pt x="1137" y="169"/>
                    <a:pt x="1143" y="166"/>
                  </a:cubicBezTo>
                  <a:lnTo>
                    <a:pt x="1147" y="164"/>
                  </a:lnTo>
                  <a:close/>
                  <a:moveTo>
                    <a:pt x="1139" y="157"/>
                  </a:moveTo>
                  <a:cubicBezTo>
                    <a:pt x="1138" y="158"/>
                    <a:pt x="1136" y="159"/>
                    <a:pt x="1136" y="159"/>
                  </a:cubicBezTo>
                  <a:cubicBezTo>
                    <a:pt x="1135" y="159"/>
                    <a:pt x="1136" y="158"/>
                    <a:pt x="1137" y="157"/>
                  </a:cubicBezTo>
                  <a:cubicBezTo>
                    <a:pt x="1139" y="156"/>
                    <a:pt x="1140" y="155"/>
                    <a:pt x="1141" y="155"/>
                  </a:cubicBezTo>
                  <a:cubicBezTo>
                    <a:pt x="1141" y="155"/>
                    <a:pt x="1141" y="156"/>
                    <a:pt x="1139" y="157"/>
                  </a:cubicBezTo>
                  <a:close/>
                  <a:moveTo>
                    <a:pt x="1146" y="141"/>
                  </a:moveTo>
                  <a:cubicBezTo>
                    <a:pt x="1144" y="143"/>
                    <a:pt x="1143" y="145"/>
                    <a:pt x="1145" y="144"/>
                  </a:cubicBezTo>
                  <a:cubicBezTo>
                    <a:pt x="1146" y="144"/>
                    <a:pt x="1147" y="144"/>
                    <a:pt x="1147" y="146"/>
                  </a:cubicBezTo>
                  <a:cubicBezTo>
                    <a:pt x="1147" y="148"/>
                    <a:pt x="1146" y="149"/>
                    <a:pt x="1142" y="151"/>
                  </a:cubicBezTo>
                  <a:cubicBezTo>
                    <a:pt x="1136" y="154"/>
                    <a:pt x="1135" y="154"/>
                    <a:pt x="1136" y="152"/>
                  </a:cubicBezTo>
                  <a:cubicBezTo>
                    <a:pt x="1136" y="151"/>
                    <a:pt x="1136" y="150"/>
                    <a:pt x="1136" y="150"/>
                  </a:cubicBezTo>
                  <a:cubicBezTo>
                    <a:pt x="1136" y="149"/>
                    <a:pt x="1138" y="148"/>
                    <a:pt x="1139" y="148"/>
                  </a:cubicBezTo>
                  <a:cubicBezTo>
                    <a:pt x="1141" y="147"/>
                    <a:pt x="1142" y="146"/>
                    <a:pt x="1142" y="145"/>
                  </a:cubicBezTo>
                  <a:cubicBezTo>
                    <a:pt x="1142" y="144"/>
                    <a:pt x="1141" y="143"/>
                    <a:pt x="1140" y="145"/>
                  </a:cubicBezTo>
                  <a:cubicBezTo>
                    <a:pt x="1139" y="145"/>
                    <a:pt x="1138" y="146"/>
                    <a:pt x="1137" y="146"/>
                  </a:cubicBezTo>
                  <a:cubicBezTo>
                    <a:pt x="1136" y="146"/>
                    <a:pt x="1136" y="145"/>
                    <a:pt x="1138" y="143"/>
                  </a:cubicBezTo>
                  <a:cubicBezTo>
                    <a:pt x="1140" y="142"/>
                    <a:pt x="1142" y="141"/>
                    <a:pt x="1142" y="141"/>
                  </a:cubicBezTo>
                  <a:cubicBezTo>
                    <a:pt x="1143" y="141"/>
                    <a:pt x="1144" y="140"/>
                    <a:pt x="1144" y="140"/>
                  </a:cubicBezTo>
                  <a:cubicBezTo>
                    <a:pt x="1145" y="138"/>
                    <a:pt x="1148" y="138"/>
                    <a:pt x="1148" y="139"/>
                  </a:cubicBezTo>
                  <a:cubicBezTo>
                    <a:pt x="1148" y="140"/>
                    <a:pt x="1147" y="141"/>
                    <a:pt x="1146" y="141"/>
                  </a:cubicBezTo>
                  <a:close/>
                  <a:moveTo>
                    <a:pt x="1134" y="111"/>
                  </a:moveTo>
                  <a:cubicBezTo>
                    <a:pt x="1134" y="109"/>
                    <a:pt x="1134" y="105"/>
                    <a:pt x="1135" y="102"/>
                  </a:cubicBezTo>
                  <a:cubicBezTo>
                    <a:pt x="1135" y="99"/>
                    <a:pt x="1136" y="96"/>
                    <a:pt x="1136" y="95"/>
                  </a:cubicBezTo>
                  <a:cubicBezTo>
                    <a:pt x="1137" y="93"/>
                    <a:pt x="1137" y="93"/>
                    <a:pt x="1138" y="95"/>
                  </a:cubicBezTo>
                  <a:cubicBezTo>
                    <a:pt x="1138" y="96"/>
                    <a:pt x="1138" y="101"/>
                    <a:pt x="1138" y="105"/>
                  </a:cubicBezTo>
                  <a:cubicBezTo>
                    <a:pt x="1138" y="112"/>
                    <a:pt x="1137" y="113"/>
                    <a:pt x="1135" y="113"/>
                  </a:cubicBezTo>
                  <a:cubicBezTo>
                    <a:pt x="1133" y="113"/>
                    <a:pt x="1133" y="113"/>
                    <a:pt x="1134" y="111"/>
                  </a:cubicBezTo>
                  <a:close/>
                  <a:moveTo>
                    <a:pt x="1135" y="124"/>
                  </a:moveTo>
                  <a:cubicBezTo>
                    <a:pt x="1137" y="124"/>
                    <a:pt x="1137" y="124"/>
                    <a:pt x="1136" y="125"/>
                  </a:cubicBezTo>
                  <a:cubicBezTo>
                    <a:pt x="1134" y="126"/>
                    <a:pt x="1132" y="126"/>
                    <a:pt x="1132" y="125"/>
                  </a:cubicBezTo>
                  <a:cubicBezTo>
                    <a:pt x="1132" y="124"/>
                    <a:pt x="1134" y="124"/>
                    <a:pt x="1135" y="124"/>
                  </a:cubicBezTo>
                  <a:close/>
                  <a:moveTo>
                    <a:pt x="1133" y="174"/>
                  </a:moveTo>
                  <a:cubicBezTo>
                    <a:pt x="1133" y="174"/>
                    <a:pt x="1133" y="175"/>
                    <a:pt x="1132" y="175"/>
                  </a:cubicBezTo>
                  <a:cubicBezTo>
                    <a:pt x="1130" y="176"/>
                    <a:pt x="1130" y="176"/>
                    <a:pt x="1130" y="176"/>
                  </a:cubicBezTo>
                  <a:cubicBezTo>
                    <a:pt x="1130" y="175"/>
                    <a:pt x="1132" y="173"/>
                    <a:pt x="1133" y="174"/>
                  </a:cubicBezTo>
                  <a:close/>
                  <a:moveTo>
                    <a:pt x="1130" y="170"/>
                  </a:moveTo>
                  <a:cubicBezTo>
                    <a:pt x="1130" y="170"/>
                    <a:pt x="1129" y="171"/>
                    <a:pt x="1128" y="171"/>
                  </a:cubicBezTo>
                  <a:cubicBezTo>
                    <a:pt x="1127" y="171"/>
                    <a:pt x="1127" y="171"/>
                    <a:pt x="1128" y="169"/>
                  </a:cubicBezTo>
                  <a:cubicBezTo>
                    <a:pt x="1130" y="168"/>
                    <a:pt x="1131" y="168"/>
                    <a:pt x="1130" y="170"/>
                  </a:cubicBezTo>
                  <a:close/>
                  <a:moveTo>
                    <a:pt x="1130" y="145"/>
                  </a:moveTo>
                  <a:cubicBezTo>
                    <a:pt x="1130" y="145"/>
                    <a:pt x="1128" y="146"/>
                    <a:pt x="1125" y="146"/>
                  </a:cubicBezTo>
                  <a:cubicBezTo>
                    <a:pt x="1122" y="146"/>
                    <a:pt x="1121" y="146"/>
                    <a:pt x="1120" y="148"/>
                  </a:cubicBezTo>
                  <a:cubicBezTo>
                    <a:pt x="1119" y="149"/>
                    <a:pt x="1119" y="150"/>
                    <a:pt x="1121" y="150"/>
                  </a:cubicBezTo>
                  <a:cubicBezTo>
                    <a:pt x="1123" y="150"/>
                    <a:pt x="1123" y="150"/>
                    <a:pt x="1120" y="153"/>
                  </a:cubicBezTo>
                  <a:cubicBezTo>
                    <a:pt x="1117" y="156"/>
                    <a:pt x="1117" y="156"/>
                    <a:pt x="1110" y="156"/>
                  </a:cubicBezTo>
                  <a:cubicBezTo>
                    <a:pt x="1106" y="156"/>
                    <a:pt x="1101" y="157"/>
                    <a:pt x="1100" y="157"/>
                  </a:cubicBezTo>
                  <a:cubicBezTo>
                    <a:pt x="1097" y="158"/>
                    <a:pt x="1097" y="158"/>
                    <a:pt x="1097" y="158"/>
                  </a:cubicBezTo>
                  <a:cubicBezTo>
                    <a:pt x="1100" y="156"/>
                    <a:pt x="1100" y="156"/>
                    <a:pt x="1100" y="156"/>
                  </a:cubicBezTo>
                  <a:cubicBezTo>
                    <a:pt x="1102" y="154"/>
                    <a:pt x="1102" y="154"/>
                    <a:pt x="1100" y="154"/>
                  </a:cubicBezTo>
                  <a:cubicBezTo>
                    <a:pt x="1099" y="154"/>
                    <a:pt x="1098" y="154"/>
                    <a:pt x="1097" y="155"/>
                  </a:cubicBezTo>
                  <a:cubicBezTo>
                    <a:pt x="1096" y="156"/>
                    <a:pt x="1094" y="157"/>
                    <a:pt x="1093" y="157"/>
                  </a:cubicBezTo>
                  <a:cubicBezTo>
                    <a:pt x="1092" y="157"/>
                    <a:pt x="1088" y="159"/>
                    <a:pt x="1083" y="161"/>
                  </a:cubicBezTo>
                  <a:cubicBezTo>
                    <a:pt x="1079" y="163"/>
                    <a:pt x="1074" y="165"/>
                    <a:pt x="1074" y="165"/>
                  </a:cubicBezTo>
                  <a:cubicBezTo>
                    <a:pt x="1074" y="165"/>
                    <a:pt x="1073" y="165"/>
                    <a:pt x="1072" y="164"/>
                  </a:cubicBezTo>
                  <a:cubicBezTo>
                    <a:pt x="1070" y="162"/>
                    <a:pt x="1073" y="160"/>
                    <a:pt x="1084" y="154"/>
                  </a:cubicBezTo>
                  <a:cubicBezTo>
                    <a:pt x="1096" y="149"/>
                    <a:pt x="1094" y="147"/>
                    <a:pt x="1083" y="153"/>
                  </a:cubicBezTo>
                  <a:cubicBezTo>
                    <a:pt x="1074" y="157"/>
                    <a:pt x="1071" y="157"/>
                    <a:pt x="1071" y="153"/>
                  </a:cubicBezTo>
                  <a:cubicBezTo>
                    <a:pt x="1071" y="152"/>
                    <a:pt x="1073" y="150"/>
                    <a:pt x="1079" y="146"/>
                  </a:cubicBezTo>
                  <a:cubicBezTo>
                    <a:pt x="1088" y="141"/>
                    <a:pt x="1088" y="141"/>
                    <a:pt x="1088" y="141"/>
                  </a:cubicBezTo>
                  <a:cubicBezTo>
                    <a:pt x="1103" y="142"/>
                    <a:pt x="1103" y="142"/>
                    <a:pt x="1103" y="142"/>
                  </a:cubicBezTo>
                  <a:cubicBezTo>
                    <a:pt x="1112" y="142"/>
                    <a:pt x="1119" y="142"/>
                    <a:pt x="1120" y="142"/>
                  </a:cubicBezTo>
                  <a:cubicBezTo>
                    <a:pt x="1120" y="142"/>
                    <a:pt x="1121" y="143"/>
                    <a:pt x="1121" y="143"/>
                  </a:cubicBezTo>
                  <a:cubicBezTo>
                    <a:pt x="1121" y="144"/>
                    <a:pt x="1122" y="144"/>
                    <a:pt x="1125" y="144"/>
                  </a:cubicBezTo>
                  <a:cubicBezTo>
                    <a:pt x="1128" y="144"/>
                    <a:pt x="1130" y="144"/>
                    <a:pt x="1130" y="145"/>
                  </a:cubicBezTo>
                  <a:close/>
                  <a:moveTo>
                    <a:pt x="1128" y="151"/>
                  </a:moveTo>
                  <a:cubicBezTo>
                    <a:pt x="1126" y="154"/>
                    <a:pt x="1126" y="154"/>
                    <a:pt x="1126" y="153"/>
                  </a:cubicBezTo>
                  <a:cubicBezTo>
                    <a:pt x="1126" y="152"/>
                    <a:pt x="1127" y="151"/>
                    <a:pt x="1128" y="151"/>
                  </a:cubicBezTo>
                  <a:cubicBezTo>
                    <a:pt x="1130" y="149"/>
                    <a:pt x="1130" y="149"/>
                    <a:pt x="1128" y="151"/>
                  </a:cubicBezTo>
                  <a:close/>
                  <a:moveTo>
                    <a:pt x="1080" y="141"/>
                  </a:moveTo>
                  <a:cubicBezTo>
                    <a:pt x="1083" y="142"/>
                    <a:pt x="1083" y="142"/>
                    <a:pt x="1083" y="142"/>
                  </a:cubicBezTo>
                  <a:cubicBezTo>
                    <a:pt x="1077" y="144"/>
                    <a:pt x="1077" y="144"/>
                    <a:pt x="1077" y="144"/>
                  </a:cubicBezTo>
                  <a:cubicBezTo>
                    <a:pt x="1074" y="146"/>
                    <a:pt x="1071" y="147"/>
                    <a:pt x="1071" y="147"/>
                  </a:cubicBezTo>
                  <a:cubicBezTo>
                    <a:pt x="1071" y="147"/>
                    <a:pt x="1071" y="146"/>
                    <a:pt x="1071" y="145"/>
                  </a:cubicBezTo>
                  <a:cubicBezTo>
                    <a:pt x="1072" y="142"/>
                    <a:pt x="1074" y="140"/>
                    <a:pt x="1080" y="141"/>
                  </a:cubicBezTo>
                  <a:close/>
                  <a:moveTo>
                    <a:pt x="1077" y="131"/>
                  </a:moveTo>
                  <a:cubicBezTo>
                    <a:pt x="1073" y="132"/>
                    <a:pt x="1072" y="132"/>
                    <a:pt x="1072" y="130"/>
                  </a:cubicBezTo>
                  <a:cubicBezTo>
                    <a:pt x="1072" y="130"/>
                    <a:pt x="1073" y="129"/>
                    <a:pt x="1074" y="129"/>
                  </a:cubicBezTo>
                  <a:cubicBezTo>
                    <a:pt x="1074" y="129"/>
                    <a:pt x="1076" y="129"/>
                    <a:pt x="1077" y="128"/>
                  </a:cubicBezTo>
                  <a:cubicBezTo>
                    <a:pt x="1081" y="127"/>
                    <a:pt x="1080" y="130"/>
                    <a:pt x="1077" y="131"/>
                  </a:cubicBezTo>
                  <a:close/>
                  <a:moveTo>
                    <a:pt x="1127" y="137"/>
                  </a:moveTo>
                  <a:cubicBezTo>
                    <a:pt x="1124" y="140"/>
                    <a:pt x="1122" y="140"/>
                    <a:pt x="1106" y="139"/>
                  </a:cubicBezTo>
                  <a:cubicBezTo>
                    <a:pt x="1098" y="138"/>
                    <a:pt x="1091" y="138"/>
                    <a:pt x="1090" y="138"/>
                  </a:cubicBezTo>
                  <a:cubicBezTo>
                    <a:pt x="1088" y="139"/>
                    <a:pt x="1082" y="137"/>
                    <a:pt x="1083" y="136"/>
                  </a:cubicBezTo>
                  <a:cubicBezTo>
                    <a:pt x="1083" y="136"/>
                    <a:pt x="1087" y="136"/>
                    <a:pt x="1091" y="136"/>
                  </a:cubicBezTo>
                  <a:cubicBezTo>
                    <a:pt x="1095" y="136"/>
                    <a:pt x="1105" y="136"/>
                    <a:pt x="1113" y="135"/>
                  </a:cubicBezTo>
                  <a:cubicBezTo>
                    <a:pt x="1121" y="135"/>
                    <a:pt x="1128" y="135"/>
                    <a:pt x="1128" y="135"/>
                  </a:cubicBezTo>
                  <a:cubicBezTo>
                    <a:pt x="1129" y="135"/>
                    <a:pt x="1128" y="136"/>
                    <a:pt x="1127" y="137"/>
                  </a:cubicBezTo>
                  <a:close/>
                  <a:moveTo>
                    <a:pt x="1121" y="121"/>
                  </a:moveTo>
                  <a:cubicBezTo>
                    <a:pt x="1122" y="121"/>
                    <a:pt x="1123" y="121"/>
                    <a:pt x="1124" y="121"/>
                  </a:cubicBezTo>
                  <a:cubicBezTo>
                    <a:pt x="1125" y="121"/>
                    <a:pt x="1125" y="122"/>
                    <a:pt x="1123" y="122"/>
                  </a:cubicBezTo>
                  <a:cubicBezTo>
                    <a:pt x="1122" y="122"/>
                    <a:pt x="1121" y="122"/>
                    <a:pt x="1121" y="121"/>
                  </a:cubicBezTo>
                  <a:close/>
                  <a:moveTo>
                    <a:pt x="1114" y="120"/>
                  </a:moveTo>
                  <a:cubicBezTo>
                    <a:pt x="1115" y="120"/>
                    <a:pt x="1115" y="120"/>
                    <a:pt x="1115" y="121"/>
                  </a:cubicBezTo>
                  <a:cubicBezTo>
                    <a:pt x="1115" y="122"/>
                    <a:pt x="1115" y="122"/>
                    <a:pt x="1114" y="122"/>
                  </a:cubicBezTo>
                  <a:cubicBezTo>
                    <a:pt x="1114" y="122"/>
                    <a:pt x="1113" y="122"/>
                    <a:pt x="1113" y="121"/>
                  </a:cubicBezTo>
                  <a:cubicBezTo>
                    <a:pt x="1113" y="120"/>
                    <a:pt x="1114" y="120"/>
                    <a:pt x="1114" y="120"/>
                  </a:cubicBezTo>
                  <a:close/>
                  <a:moveTo>
                    <a:pt x="1102" y="119"/>
                  </a:moveTo>
                  <a:cubicBezTo>
                    <a:pt x="1107" y="120"/>
                    <a:pt x="1112" y="120"/>
                    <a:pt x="1112" y="120"/>
                  </a:cubicBezTo>
                  <a:cubicBezTo>
                    <a:pt x="1112" y="121"/>
                    <a:pt x="1096" y="121"/>
                    <a:pt x="1093" y="120"/>
                  </a:cubicBezTo>
                  <a:cubicBezTo>
                    <a:pt x="1092" y="120"/>
                    <a:pt x="1095" y="119"/>
                    <a:pt x="1102" y="119"/>
                  </a:cubicBezTo>
                  <a:close/>
                  <a:moveTo>
                    <a:pt x="1083" y="123"/>
                  </a:moveTo>
                  <a:cubicBezTo>
                    <a:pt x="1084" y="122"/>
                    <a:pt x="1090" y="122"/>
                    <a:pt x="1102" y="123"/>
                  </a:cubicBezTo>
                  <a:cubicBezTo>
                    <a:pt x="1103" y="124"/>
                    <a:pt x="1110" y="124"/>
                    <a:pt x="1116" y="124"/>
                  </a:cubicBezTo>
                  <a:cubicBezTo>
                    <a:pt x="1127" y="124"/>
                    <a:pt x="1129" y="124"/>
                    <a:pt x="1128" y="125"/>
                  </a:cubicBezTo>
                  <a:cubicBezTo>
                    <a:pt x="1128" y="127"/>
                    <a:pt x="1125" y="128"/>
                    <a:pt x="1115" y="127"/>
                  </a:cubicBezTo>
                  <a:cubicBezTo>
                    <a:pt x="1111" y="126"/>
                    <a:pt x="1102" y="126"/>
                    <a:pt x="1095" y="125"/>
                  </a:cubicBezTo>
                  <a:cubicBezTo>
                    <a:pt x="1083" y="125"/>
                    <a:pt x="1082" y="125"/>
                    <a:pt x="1083" y="123"/>
                  </a:cubicBezTo>
                  <a:close/>
                  <a:moveTo>
                    <a:pt x="1094" y="129"/>
                  </a:moveTo>
                  <a:cubicBezTo>
                    <a:pt x="1108" y="128"/>
                    <a:pt x="1127" y="130"/>
                    <a:pt x="1126" y="131"/>
                  </a:cubicBezTo>
                  <a:cubicBezTo>
                    <a:pt x="1124" y="132"/>
                    <a:pt x="1081" y="133"/>
                    <a:pt x="1081" y="132"/>
                  </a:cubicBezTo>
                  <a:cubicBezTo>
                    <a:pt x="1081" y="130"/>
                    <a:pt x="1087" y="129"/>
                    <a:pt x="1094" y="129"/>
                  </a:cubicBezTo>
                  <a:close/>
                  <a:moveTo>
                    <a:pt x="1073" y="120"/>
                  </a:moveTo>
                  <a:cubicBezTo>
                    <a:pt x="1076" y="119"/>
                    <a:pt x="1078" y="119"/>
                    <a:pt x="1076" y="120"/>
                  </a:cubicBezTo>
                  <a:cubicBezTo>
                    <a:pt x="1075" y="121"/>
                    <a:pt x="1075" y="121"/>
                    <a:pt x="1078" y="121"/>
                  </a:cubicBezTo>
                  <a:cubicBezTo>
                    <a:pt x="1081" y="121"/>
                    <a:pt x="1081" y="121"/>
                    <a:pt x="1079" y="123"/>
                  </a:cubicBezTo>
                  <a:cubicBezTo>
                    <a:pt x="1077" y="125"/>
                    <a:pt x="1072" y="125"/>
                    <a:pt x="1071" y="123"/>
                  </a:cubicBezTo>
                  <a:cubicBezTo>
                    <a:pt x="1071" y="122"/>
                    <a:pt x="1072" y="121"/>
                    <a:pt x="1073" y="120"/>
                  </a:cubicBezTo>
                  <a:close/>
                  <a:moveTo>
                    <a:pt x="1074" y="136"/>
                  </a:moveTo>
                  <a:cubicBezTo>
                    <a:pt x="1076" y="136"/>
                    <a:pt x="1078" y="136"/>
                    <a:pt x="1078" y="137"/>
                  </a:cubicBezTo>
                  <a:cubicBezTo>
                    <a:pt x="1078" y="137"/>
                    <a:pt x="1076" y="138"/>
                    <a:pt x="1074" y="138"/>
                  </a:cubicBezTo>
                  <a:cubicBezTo>
                    <a:pt x="1072" y="138"/>
                    <a:pt x="1071" y="137"/>
                    <a:pt x="1071" y="137"/>
                  </a:cubicBezTo>
                  <a:cubicBezTo>
                    <a:pt x="1071" y="136"/>
                    <a:pt x="1072" y="136"/>
                    <a:pt x="1074" y="136"/>
                  </a:cubicBezTo>
                  <a:close/>
                  <a:moveTo>
                    <a:pt x="1067" y="154"/>
                  </a:moveTo>
                  <a:cubicBezTo>
                    <a:pt x="1068" y="154"/>
                    <a:pt x="1068" y="155"/>
                    <a:pt x="1068" y="157"/>
                  </a:cubicBezTo>
                  <a:cubicBezTo>
                    <a:pt x="1068" y="159"/>
                    <a:pt x="1068" y="161"/>
                    <a:pt x="1067" y="161"/>
                  </a:cubicBezTo>
                  <a:cubicBezTo>
                    <a:pt x="1067" y="161"/>
                    <a:pt x="1066" y="159"/>
                    <a:pt x="1066" y="157"/>
                  </a:cubicBezTo>
                  <a:cubicBezTo>
                    <a:pt x="1066" y="155"/>
                    <a:pt x="1067" y="154"/>
                    <a:pt x="1067" y="154"/>
                  </a:cubicBezTo>
                  <a:close/>
                  <a:moveTo>
                    <a:pt x="1068" y="164"/>
                  </a:moveTo>
                  <a:cubicBezTo>
                    <a:pt x="1069" y="164"/>
                    <a:pt x="1069" y="164"/>
                    <a:pt x="1069" y="166"/>
                  </a:cubicBezTo>
                  <a:cubicBezTo>
                    <a:pt x="1069" y="169"/>
                    <a:pt x="1068" y="171"/>
                    <a:pt x="1067" y="170"/>
                  </a:cubicBezTo>
                  <a:cubicBezTo>
                    <a:pt x="1066" y="168"/>
                    <a:pt x="1066" y="164"/>
                    <a:pt x="1068" y="164"/>
                  </a:cubicBezTo>
                  <a:close/>
                  <a:moveTo>
                    <a:pt x="1071" y="181"/>
                  </a:moveTo>
                  <a:cubicBezTo>
                    <a:pt x="1070" y="180"/>
                    <a:pt x="1074" y="180"/>
                    <a:pt x="1083" y="180"/>
                  </a:cubicBezTo>
                  <a:cubicBezTo>
                    <a:pt x="1096" y="180"/>
                    <a:pt x="1099" y="179"/>
                    <a:pt x="1097" y="177"/>
                  </a:cubicBezTo>
                  <a:cubicBezTo>
                    <a:pt x="1097" y="177"/>
                    <a:pt x="1096" y="177"/>
                    <a:pt x="1095" y="178"/>
                  </a:cubicBezTo>
                  <a:cubicBezTo>
                    <a:pt x="1093" y="178"/>
                    <a:pt x="1092" y="178"/>
                    <a:pt x="1090" y="178"/>
                  </a:cubicBezTo>
                  <a:cubicBezTo>
                    <a:pt x="1089" y="177"/>
                    <a:pt x="1084" y="176"/>
                    <a:pt x="1076" y="176"/>
                  </a:cubicBezTo>
                  <a:cubicBezTo>
                    <a:pt x="1064" y="176"/>
                    <a:pt x="1064" y="176"/>
                    <a:pt x="1064" y="176"/>
                  </a:cubicBezTo>
                  <a:cubicBezTo>
                    <a:pt x="1067" y="174"/>
                    <a:pt x="1067" y="174"/>
                    <a:pt x="1067" y="174"/>
                  </a:cubicBezTo>
                  <a:cubicBezTo>
                    <a:pt x="1069" y="172"/>
                    <a:pt x="1071" y="171"/>
                    <a:pt x="1072" y="172"/>
                  </a:cubicBezTo>
                  <a:cubicBezTo>
                    <a:pt x="1074" y="172"/>
                    <a:pt x="1074" y="172"/>
                    <a:pt x="1075" y="170"/>
                  </a:cubicBezTo>
                  <a:cubicBezTo>
                    <a:pt x="1075" y="169"/>
                    <a:pt x="1078" y="166"/>
                    <a:pt x="1082" y="164"/>
                  </a:cubicBezTo>
                  <a:cubicBezTo>
                    <a:pt x="1089" y="161"/>
                    <a:pt x="1089" y="161"/>
                    <a:pt x="1102" y="160"/>
                  </a:cubicBezTo>
                  <a:cubicBezTo>
                    <a:pt x="1109" y="160"/>
                    <a:pt x="1115" y="160"/>
                    <a:pt x="1116" y="160"/>
                  </a:cubicBezTo>
                  <a:cubicBezTo>
                    <a:pt x="1116" y="161"/>
                    <a:pt x="1119" y="161"/>
                    <a:pt x="1123" y="161"/>
                  </a:cubicBezTo>
                  <a:cubicBezTo>
                    <a:pt x="1129" y="160"/>
                    <a:pt x="1130" y="160"/>
                    <a:pt x="1130" y="162"/>
                  </a:cubicBezTo>
                  <a:cubicBezTo>
                    <a:pt x="1130" y="163"/>
                    <a:pt x="1129" y="163"/>
                    <a:pt x="1126" y="163"/>
                  </a:cubicBezTo>
                  <a:cubicBezTo>
                    <a:pt x="1123" y="164"/>
                    <a:pt x="1121" y="164"/>
                    <a:pt x="1121" y="165"/>
                  </a:cubicBezTo>
                  <a:cubicBezTo>
                    <a:pt x="1121" y="166"/>
                    <a:pt x="1122" y="167"/>
                    <a:pt x="1122" y="167"/>
                  </a:cubicBezTo>
                  <a:cubicBezTo>
                    <a:pt x="1123" y="167"/>
                    <a:pt x="1124" y="167"/>
                    <a:pt x="1124" y="168"/>
                  </a:cubicBezTo>
                  <a:cubicBezTo>
                    <a:pt x="1124" y="169"/>
                    <a:pt x="1123" y="169"/>
                    <a:pt x="1123" y="169"/>
                  </a:cubicBezTo>
                  <a:cubicBezTo>
                    <a:pt x="1122" y="169"/>
                    <a:pt x="1122" y="170"/>
                    <a:pt x="1122" y="172"/>
                  </a:cubicBezTo>
                  <a:cubicBezTo>
                    <a:pt x="1123" y="175"/>
                    <a:pt x="1123" y="176"/>
                    <a:pt x="1121" y="177"/>
                  </a:cubicBezTo>
                  <a:cubicBezTo>
                    <a:pt x="1117" y="180"/>
                    <a:pt x="1118" y="182"/>
                    <a:pt x="1122" y="180"/>
                  </a:cubicBezTo>
                  <a:cubicBezTo>
                    <a:pt x="1124" y="179"/>
                    <a:pt x="1125" y="179"/>
                    <a:pt x="1125" y="180"/>
                  </a:cubicBezTo>
                  <a:cubicBezTo>
                    <a:pt x="1125" y="180"/>
                    <a:pt x="1125" y="180"/>
                    <a:pt x="1126" y="180"/>
                  </a:cubicBezTo>
                  <a:cubicBezTo>
                    <a:pt x="1127" y="179"/>
                    <a:pt x="1128" y="179"/>
                    <a:pt x="1128" y="179"/>
                  </a:cubicBezTo>
                  <a:cubicBezTo>
                    <a:pt x="1128" y="179"/>
                    <a:pt x="1128" y="181"/>
                    <a:pt x="1126" y="182"/>
                  </a:cubicBezTo>
                  <a:cubicBezTo>
                    <a:pt x="1125" y="183"/>
                    <a:pt x="1124" y="184"/>
                    <a:pt x="1125" y="185"/>
                  </a:cubicBezTo>
                  <a:cubicBezTo>
                    <a:pt x="1125" y="187"/>
                    <a:pt x="1125" y="187"/>
                    <a:pt x="1122" y="187"/>
                  </a:cubicBezTo>
                  <a:cubicBezTo>
                    <a:pt x="1121" y="187"/>
                    <a:pt x="1119" y="187"/>
                    <a:pt x="1119" y="186"/>
                  </a:cubicBezTo>
                  <a:cubicBezTo>
                    <a:pt x="1118" y="186"/>
                    <a:pt x="1117" y="186"/>
                    <a:pt x="1115" y="186"/>
                  </a:cubicBezTo>
                  <a:cubicBezTo>
                    <a:pt x="1114" y="187"/>
                    <a:pt x="1112" y="187"/>
                    <a:pt x="1112" y="187"/>
                  </a:cubicBezTo>
                  <a:cubicBezTo>
                    <a:pt x="1111" y="187"/>
                    <a:pt x="1110" y="187"/>
                    <a:pt x="1109" y="187"/>
                  </a:cubicBezTo>
                  <a:cubicBezTo>
                    <a:pt x="1108" y="186"/>
                    <a:pt x="1107" y="186"/>
                    <a:pt x="1107" y="186"/>
                  </a:cubicBezTo>
                  <a:cubicBezTo>
                    <a:pt x="1107" y="186"/>
                    <a:pt x="1107" y="184"/>
                    <a:pt x="1108" y="183"/>
                  </a:cubicBezTo>
                  <a:cubicBezTo>
                    <a:pt x="1109" y="179"/>
                    <a:pt x="1107" y="177"/>
                    <a:pt x="1105" y="179"/>
                  </a:cubicBezTo>
                  <a:cubicBezTo>
                    <a:pt x="1104" y="180"/>
                    <a:pt x="1104" y="181"/>
                    <a:pt x="1105" y="181"/>
                  </a:cubicBezTo>
                  <a:cubicBezTo>
                    <a:pt x="1105" y="181"/>
                    <a:pt x="1105" y="183"/>
                    <a:pt x="1104" y="184"/>
                  </a:cubicBezTo>
                  <a:cubicBezTo>
                    <a:pt x="1104" y="186"/>
                    <a:pt x="1103" y="186"/>
                    <a:pt x="1101" y="186"/>
                  </a:cubicBezTo>
                  <a:cubicBezTo>
                    <a:pt x="1099" y="186"/>
                    <a:pt x="1098" y="184"/>
                    <a:pt x="1101" y="182"/>
                  </a:cubicBezTo>
                  <a:cubicBezTo>
                    <a:pt x="1103" y="180"/>
                    <a:pt x="1103" y="180"/>
                    <a:pt x="1101" y="180"/>
                  </a:cubicBezTo>
                  <a:cubicBezTo>
                    <a:pt x="1099" y="180"/>
                    <a:pt x="1096" y="182"/>
                    <a:pt x="1096" y="185"/>
                  </a:cubicBezTo>
                  <a:cubicBezTo>
                    <a:pt x="1096" y="186"/>
                    <a:pt x="1096" y="186"/>
                    <a:pt x="1093" y="186"/>
                  </a:cubicBezTo>
                  <a:cubicBezTo>
                    <a:pt x="1091" y="186"/>
                    <a:pt x="1090" y="186"/>
                    <a:pt x="1090" y="185"/>
                  </a:cubicBezTo>
                  <a:cubicBezTo>
                    <a:pt x="1090" y="183"/>
                    <a:pt x="1090" y="183"/>
                    <a:pt x="1089" y="185"/>
                  </a:cubicBezTo>
                  <a:cubicBezTo>
                    <a:pt x="1087" y="186"/>
                    <a:pt x="1085" y="186"/>
                    <a:pt x="1073" y="186"/>
                  </a:cubicBezTo>
                  <a:cubicBezTo>
                    <a:pt x="1066" y="186"/>
                    <a:pt x="1060" y="186"/>
                    <a:pt x="1060" y="186"/>
                  </a:cubicBezTo>
                  <a:cubicBezTo>
                    <a:pt x="1060" y="184"/>
                    <a:pt x="1062" y="183"/>
                    <a:pt x="1065" y="183"/>
                  </a:cubicBezTo>
                  <a:cubicBezTo>
                    <a:pt x="1067" y="183"/>
                    <a:pt x="1068" y="183"/>
                    <a:pt x="1069" y="183"/>
                  </a:cubicBezTo>
                  <a:cubicBezTo>
                    <a:pt x="1069" y="183"/>
                    <a:pt x="1070" y="182"/>
                    <a:pt x="1070" y="182"/>
                  </a:cubicBezTo>
                  <a:cubicBezTo>
                    <a:pt x="1072" y="182"/>
                    <a:pt x="1073" y="182"/>
                    <a:pt x="1071" y="181"/>
                  </a:cubicBezTo>
                  <a:close/>
                  <a:moveTo>
                    <a:pt x="1056" y="178"/>
                  </a:moveTo>
                  <a:cubicBezTo>
                    <a:pt x="1054" y="179"/>
                    <a:pt x="1047" y="179"/>
                    <a:pt x="1047" y="178"/>
                  </a:cubicBezTo>
                  <a:cubicBezTo>
                    <a:pt x="1047" y="177"/>
                    <a:pt x="1057" y="170"/>
                    <a:pt x="1058" y="170"/>
                  </a:cubicBezTo>
                  <a:cubicBezTo>
                    <a:pt x="1059" y="170"/>
                    <a:pt x="1058" y="176"/>
                    <a:pt x="1056" y="178"/>
                  </a:cubicBezTo>
                  <a:close/>
                  <a:moveTo>
                    <a:pt x="1057" y="186"/>
                  </a:moveTo>
                  <a:cubicBezTo>
                    <a:pt x="1057" y="187"/>
                    <a:pt x="1056" y="187"/>
                    <a:pt x="1053" y="187"/>
                  </a:cubicBezTo>
                  <a:cubicBezTo>
                    <a:pt x="1049" y="188"/>
                    <a:pt x="1048" y="186"/>
                    <a:pt x="1051" y="185"/>
                  </a:cubicBezTo>
                  <a:cubicBezTo>
                    <a:pt x="1054" y="184"/>
                    <a:pt x="1057" y="185"/>
                    <a:pt x="1057" y="186"/>
                  </a:cubicBezTo>
                  <a:close/>
                  <a:moveTo>
                    <a:pt x="1054" y="169"/>
                  </a:moveTo>
                  <a:cubicBezTo>
                    <a:pt x="1044" y="176"/>
                    <a:pt x="1044" y="174"/>
                    <a:pt x="1054" y="165"/>
                  </a:cubicBezTo>
                  <a:cubicBezTo>
                    <a:pt x="1059" y="160"/>
                    <a:pt x="1060" y="160"/>
                    <a:pt x="1060" y="162"/>
                  </a:cubicBezTo>
                  <a:cubicBezTo>
                    <a:pt x="1060" y="164"/>
                    <a:pt x="1058" y="165"/>
                    <a:pt x="1054" y="169"/>
                  </a:cubicBezTo>
                  <a:close/>
                  <a:moveTo>
                    <a:pt x="1046" y="163"/>
                  </a:moveTo>
                  <a:cubicBezTo>
                    <a:pt x="1045" y="161"/>
                    <a:pt x="1048" y="157"/>
                    <a:pt x="1054" y="153"/>
                  </a:cubicBezTo>
                  <a:cubicBezTo>
                    <a:pt x="1059" y="150"/>
                    <a:pt x="1060" y="150"/>
                    <a:pt x="1060" y="152"/>
                  </a:cubicBezTo>
                  <a:cubicBezTo>
                    <a:pt x="1060" y="154"/>
                    <a:pt x="1058" y="156"/>
                    <a:pt x="1055" y="158"/>
                  </a:cubicBezTo>
                  <a:cubicBezTo>
                    <a:pt x="1053" y="160"/>
                    <a:pt x="1051" y="161"/>
                    <a:pt x="1051" y="162"/>
                  </a:cubicBezTo>
                  <a:cubicBezTo>
                    <a:pt x="1051" y="162"/>
                    <a:pt x="1050" y="163"/>
                    <a:pt x="1048" y="164"/>
                  </a:cubicBezTo>
                  <a:cubicBezTo>
                    <a:pt x="1046" y="166"/>
                    <a:pt x="1046" y="166"/>
                    <a:pt x="1046" y="163"/>
                  </a:cubicBezTo>
                  <a:close/>
                  <a:moveTo>
                    <a:pt x="1054" y="149"/>
                  </a:moveTo>
                  <a:cubicBezTo>
                    <a:pt x="1046" y="154"/>
                    <a:pt x="1045" y="155"/>
                    <a:pt x="1048" y="152"/>
                  </a:cubicBezTo>
                  <a:cubicBezTo>
                    <a:pt x="1050" y="149"/>
                    <a:pt x="1058" y="143"/>
                    <a:pt x="1059" y="143"/>
                  </a:cubicBezTo>
                  <a:cubicBezTo>
                    <a:pt x="1062" y="143"/>
                    <a:pt x="1060" y="145"/>
                    <a:pt x="1054" y="149"/>
                  </a:cubicBezTo>
                  <a:close/>
                  <a:moveTo>
                    <a:pt x="1055" y="134"/>
                  </a:moveTo>
                  <a:cubicBezTo>
                    <a:pt x="1052" y="136"/>
                    <a:pt x="1049" y="138"/>
                    <a:pt x="1048" y="138"/>
                  </a:cubicBezTo>
                  <a:cubicBezTo>
                    <a:pt x="1048" y="138"/>
                    <a:pt x="1048" y="137"/>
                    <a:pt x="1048" y="135"/>
                  </a:cubicBezTo>
                  <a:cubicBezTo>
                    <a:pt x="1048" y="133"/>
                    <a:pt x="1050" y="131"/>
                    <a:pt x="1056" y="128"/>
                  </a:cubicBezTo>
                  <a:cubicBezTo>
                    <a:pt x="1061" y="126"/>
                    <a:pt x="1061" y="126"/>
                    <a:pt x="1061" y="128"/>
                  </a:cubicBezTo>
                  <a:cubicBezTo>
                    <a:pt x="1061" y="130"/>
                    <a:pt x="1060" y="131"/>
                    <a:pt x="1055" y="134"/>
                  </a:cubicBezTo>
                  <a:close/>
                  <a:moveTo>
                    <a:pt x="1062" y="177"/>
                  </a:moveTo>
                  <a:cubicBezTo>
                    <a:pt x="1062" y="177"/>
                    <a:pt x="1063" y="178"/>
                    <a:pt x="1063" y="178"/>
                  </a:cubicBezTo>
                  <a:cubicBezTo>
                    <a:pt x="1063" y="179"/>
                    <a:pt x="1062" y="180"/>
                    <a:pt x="1062" y="180"/>
                  </a:cubicBezTo>
                  <a:cubicBezTo>
                    <a:pt x="1061" y="180"/>
                    <a:pt x="1061" y="179"/>
                    <a:pt x="1061" y="179"/>
                  </a:cubicBezTo>
                  <a:cubicBezTo>
                    <a:pt x="1061" y="178"/>
                    <a:pt x="1061" y="178"/>
                    <a:pt x="1062" y="177"/>
                  </a:cubicBezTo>
                  <a:close/>
                  <a:moveTo>
                    <a:pt x="1050" y="141"/>
                  </a:moveTo>
                  <a:cubicBezTo>
                    <a:pt x="1054" y="138"/>
                    <a:pt x="1055" y="138"/>
                    <a:pt x="1055" y="140"/>
                  </a:cubicBezTo>
                  <a:cubicBezTo>
                    <a:pt x="1055" y="141"/>
                    <a:pt x="1054" y="143"/>
                    <a:pt x="1053" y="144"/>
                  </a:cubicBezTo>
                  <a:cubicBezTo>
                    <a:pt x="1051" y="145"/>
                    <a:pt x="1050" y="146"/>
                    <a:pt x="1049" y="146"/>
                  </a:cubicBezTo>
                  <a:cubicBezTo>
                    <a:pt x="1047" y="147"/>
                    <a:pt x="1047" y="147"/>
                    <a:pt x="1047" y="145"/>
                  </a:cubicBezTo>
                  <a:cubicBezTo>
                    <a:pt x="1047" y="143"/>
                    <a:pt x="1048" y="142"/>
                    <a:pt x="1050" y="141"/>
                  </a:cubicBezTo>
                  <a:close/>
                  <a:moveTo>
                    <a:pt x="1051" y="100"/>
                  </a:moveTo>
                  <a:cubicBezTo>
                    <a:pt x="1051" y="95"/>
                    <a:pt x="1051" y="95"/>
                    <a:pt x="1051" y="95"/>
                  </a:cubicBezTo>
                  <a:cubicBezTo>
                    <a:pt x="1056" y="94"/>
                    <a:pt x="1056" y="94"/>
                    <a:pt x="1056" y="94"/>
                  </a:cubicBezTo>
                  <a:cubicBezTo>
                    <a:pt x="1059" y="94"/>
                    <a:pt x="1062" y="94"/>
                    <a:pt x="1062" y="94"/>
                  </a:cubicBezTo>
                  <a:cubicBezTo>
                    <a:pt x="1063" y="94"/>
                    <a:pt x="1063" y="97"/>
                    <a:pt x="1063" y="100"/>
                  </a:cubicBezTo>
                  <a:cubicBezTo>
                    <a:pt x="1063" y="105"/>
                    <a:pt x="1063" y="106"/>
                    <a:pt x="1060" y="107"/>
                  </a:cubicBezTo>
                  <a:cubicBezTo>
                    <a:pt x="1052" y="110"/>
                    <a:pt x="1052" y="110"/>
                    <a:pt x="1051" y="107"/>
                  </a:cubicBezTo>
                  <a:cubicBezTo>
                    <a:pt x="1051" y="106"/>
                    <a:pt x="1050" y="102"/>
                    <a:pt x="1051" y="100"/>
                  </a:cubicBezTo>
                  <a:close/>
                  <a:moveTo>
                    <a:pt x="1063" y="111"/>
                  </a:moveTo>
                  <a:cubicBezTo>
                    <a:pt x="1063" y="112"/>
                    <a:pt x="1062" y="113"/>
                    <a:pt x="1060" y="114"/>
                  </a:cubicBezTo>
                  <a:cubicBezTo>
                    <a:pt x="1059" y="114"/>
                    <a:pt x="1057" y="115"/>
                    <a:pt x="1055" y="116"/>
                  </a:cubicBezTo>
                  <a:cubicBezTo>
                    <a:pt x="1051" y="118"/>
                    <a:pt x="1051" y="118"/>
                    <a:pt x="1051" y="115"/>
                  </a:cubicBezTo>
                  <a:cubicBezTo>
                    <a:pt x="1051" y="114"/>
                    <a:pt x="1051" y="113"/>
                    <a:pt x="1051" y="113"/>
                  </a:cubicBezTo>
                  <a:cubicBezTo>
                    <a:pt x="1051" y="113"/>
                    <a:pt x="1054" y="112"/>
                    <a:pt x="1056" y="111"/>
                  </a:cubicBezTo>
                  <a:cubicBezTo>
                    <a:pt x="1063" y="108"/>
                    <a:pt x="1063" y="108"/>
                    <a:pt x="1063" y="111"/>
                  </a:cubicBezTo>
                  <a:close/>
                  <a:moveTo>
                    <a:pt x="1052" y="122"/>
                  </a:moveTo>
                  <a:cubicBezTo>
                    <a:pt x="1056" y="119"/>
                    <a:pt x="1059" y="118"/>
                    <a:pt x="1061" y="119"/>
                  </a:cubicBezTo>
                  <a:cubicBezTo>
                    <a:pt x="1062" y="119"/>
                    <a:pt x="1063" y="120"/>
                    <a:pt x="1063" y="120"/>
                  </a:cubicBezTo>
                  <a:cubicBezTo>
                    <a:pt x="1063" y="121"/>
                    <a:pt x="1059" y="123"/>
                    <a:pt x="1054" y="125"/>
                  </a:cubicBezTo>
                  <a:cubicBezTo>
                    <a:pt x="1049" y="128"/>
                    <a:pt x="1045" y="130"/>
                    <a:pt x="1045" y="130"/>
                  </a:cubicBezTo>
                  <a:cubicBezTo>
                    <a:pt x="1044" y="130"/>
                    <a:pt x="1044" y="129"/>
                    <a:pt x="1043" y="129"/>
                  </a:cubicBezTo>
                  <a:cubicBezTo>
                    <a:pt x="1042" y="127"/>
                    <a:pt x="1042" y="126"/>
                    <a:pt x="1052" y="122"/>
                  </a:cubicBezTo>
                  <a:close/>
                  <a:moveTo>
                    <a:pt x="1033" y="295"/>
                  </a:moveTo>
                  <a:cubicBezTo>
                    <a:pt x="1032" y="290"/>
                    <a:pt x="1032" y="263"/>
                    <a:pt x="1032" y="256"/>
                  </a:cubicBezTo>
                  <a:cubicBezTo>
                    <a:pt x="1032" y="255"/>
                    <a:pt x="1033" y="254"/>
                    <a:pt x="1034" y="254"/>
                  </a:cubicBezTo>
                  <a:cubicBezTo>
                    <a:pt x="1035" y="254"/>
                    <a:pt x="1035" y="253"/>
                    <a:pt x="1035" y="252"/>
                  </a:cubicBezTo>
                  <a:cubicBezTo>
                    <a:pt x="1035" y="250"/>
                    <a:pt x="1035" y="250"/>
                    <a:pt x="1039" y="249"/>
                  </a:cubicBezTo>
                  <a:cubicBezTo>
                    <a:pt x="1045" y="248"/>
                    <a:pt x="1048" y="249"/>
                    <a:pt x="1047" y="250"/>
                  </a:cubicBezTo>
                  <a:cubicBezTo>
                    <a:pt x="1047" y="251"/>
                    <a:pt x="1048" y="256"/>
                    <a:pt x="1048" y="261"/>
                  </a:cubicBezTo>
                  <a:cubicBezTo>
                    <a:pt x="1049" y="266"/>
                    <a:pt x="1050" y="274"/>
                    <a:pt x="1050" y="280"/>
                  </a:cubicBezTo>
                  <a:cubicBezTo>
                    <a:pt x="1051" y="285"/>
                    <a:pt x="1051" y="289"/>
                    <a:pt x="1051" y="289"/>
                  </a:cubicBezTo>
                  <a:cubicBezTo>
                    <a:pt x="1052" y="288"/>
                    <a:pt x="1053" y="278"/>
                    <a:pt x="1051" y="265"/>
                  </a:cubicBezTo>
                  <a:cubicBezTo>
                    <a:pt x="1050" y="249"/>
                    <a:pt x="1050" y="248"/>
                    <a:pt x="1055" y="248"/>
                  </a:cubicBezTo>
                  <a:cubicBezTo>
                    <a:pt x="1056" y="248"/>
                    <a:pt x="1056" y="250"/>
                    <a:pt x="1056" y="265"/>
                  </a:cubicBezTo>
                  <a:cubicBezTo>
                    <a:pt x="1057" y="289"/>
                    <a:pt x="1058" y="321"/>
                    <a:pt x="1059" y="322"/>
                  </a:cubicBezTo>
                  <a:cubicBezTo>
                    <a:pt x="1060" y="322"/>
                    <a:pt x="1060" y="306"/>
                    <a:pt x="1060" y="285"/>
                  </a:cubicBezTo>
                  <a:cubicBezTo>
                    <a:pt x="1059" y="248"/>
                    <a:pt x="1059" y="248"/>
                    <a:pt x="1059" y="248"/>
                  </a:cubicBezTo>
                  <a:cubicBezTo>
                    <a:pt x="1062" y="248"/>
                    <a:pt x="1062" y="248"/>
                    <a:pt x="1062" y="248"/>
                  </a:cubicBezTo>
                  <a:cubicBezTo>
                    <a:pt x="1063" y="248"/>
                    <a:pt x="1064" y="249"/>
                    <a:pt x="1064" y="250"/>
                  </a:cubicBezTo>
                  <a:cubicBezTo>
                    <a:pt x="1064" y="250"/>
                    <a:pt x="1064" y="263"/>
                    <a:pt x="1064" y="278"/>
                  </a:cubicBezTo>
                  <a:cubicBezTo>
                    <a:pt x="1063" y="296"/>
                    <a:pt x="1063" y="306"/>
                    <a:pt x="1064" y="306"/>
                  </a:cubicBezTo>
                  <a:cubicBezTo>
                    <a:pt x="1065" y="306"/>
                    <a:pt x="1065" y="301"/>
                    <a:pt x="1066" y="290"/>
                  </a:cubicBezTo>
                  <a:cubicBezTo>
                    <a:pt x="1066" y="281"/>
                    <a:pt x="1066" y="267"/>
                    <a:pt x="1067" y="259"/>
                  </a:cubicBezTo>
                  <a:cubicBezTo>
                    <a:pt x="1067" y="245"/>
                    <a:pt x="1067" y="245"/>
                    <a:pt x="1067" y="245"/>
                  </a:cubicBezTo>
                  <a:cubicBezTo>
                    <a:pt x="1063" y="246"/>
                    <a:pt x="1063" y="246"/>
                    <a:pt x="1063" y="246"/>
                  </a:cubicBezTo>
                  <a:cubicBezTo>
                    <a:pt x="1060" y="246"/>
                    <a:pt x="1060" y="246"/>
                    <a:pt x="1060" y="246"/>
                  </a:cubicBezTo>
                  <a:cubicBezTo>
                    <a:pt x="1060" y="240"/>
                    <a:pt x="1060" y="240"/>
                    <a:pt x="1060" y="240"/>
                  </a:cubicBezTo>
                  <a:cubicBezTo>
                    <a:pt x="1061" y="236"/>
                    <a:pt x="1061" y="232"/>
                    <a:pt x="1062" y="230"/>
                  </a:cubicBezTo>
                  <a:cubicBezTo>
                    <a:pt x="1062" y="228"/>
                    <a:pt x="1062" y="228"/>
                    <a:pt x="1061" y="229"/>
                  </a:cubicBezTo>
                  <a:cubicBezTo>
                    <a:pt x="1058" y="232"/>
                    <a:pt x="1057" y="234"/>
                    <a:pt x="1057" y="240"/>
                  </a:cubicBezTo>
                  <a:cubicBezTo>
                    <a:pt x="1057" y="245"/>
                    <a:pt x="1057" y="245"/>
                    <a:pt x="1057" y="245"/>
                  </a:cubicBezTo>
                  <a:cubicBezTo>
                    <a:pt x="1047" y="245"/>
                    <a:pt x="1047" y="245"/>
                    <a:pt x="1047" y="245"/>
                  </a:cubicBezTo>
                  <a:cubicBezTo>
                    <a:pt x="1041" y="245"/>
                    <a:pt x="1037" y="245"/>
                    <a:pt x="1036" y="246"/>
                  </a:cubicBezTo>
                  <a:cubicBezTo>
                    <a:pt x="1035" y="246"/>
                    <a:pt x="1035" y="244"/>
                    <a:pt x="1035" y="239"/>
                  </a:cubicBezTo>
                  <a:cubicBezTo>
                    <a:pt x="1035" y="235"/>
                    <a:pt x="1036" y="234"/>
                    <a:pt x="1038" y="233"/>
                  </a:cubicBezTo>
                  <a:cubicBezTo>
                    <a:pt x="1040" y="233"/>
                    <a:pt x="1044" y="232"/>
                    <a:pt x="1048" y="232"/>
                  </a:cubicBezTo>
                  <a:cubicBezTo>
                    <a:pt x="1054" y="232"/>
                    <a:pt x="1056" y="231"/>
                    <a:pt x="1055" y="230"/>
                  </a:cubicBezTo>
                  <a:cubicBezTo>
                    <a:pt x="1055" y="230"/>
                    <a:pt x="1050" y="230"/>
                    <a:pt x="1045" y="230"/>
                  </a:cubicBezTo>
                  <a:cubicBezTo>
                    <a:pt x="1038" y="229"/>
                    <a:pt x="1036" y="229"/>
                    <a:pt x="1036" y="228"/>
                  </a:cubicBezTo>
                  <a:cubicBezTo>
                    <a:pt x="1036" y="226"/>
                    <a:pt x="1038" y="204"/>
                    <a:pt x="1039" y="203"/>
                  </a:cubicBezTo>
                  <a:cubicBezTo>
                    <a:pt x="1039" y="200"/>
                    <a:pt x="1039" y="197"/>
                    <a:pt x="1038" y="197"/>
                  </a:cubicBezTo>
                  <a:cubicBezTo>
                    <a:pt x="1036" y="197"/>
                    <a:pt x="1035" y="202"/>
                    <a:pt x="1034" y="214"/>
                  </a:cubicBezTo>
                  <a:cubicBezTo>
                    <a:pt x="1034" y="221"/>
                    <a:pt x="1034" y="226"/>
                    <a:pt x="1033" y="226"/>
                  </a:cubicBezTo>
                  <a:cubicBezTo>
                    <a:pt x="1033" y="225"/>
                    <a:pt x="1033" y="219"/>
                    <a:pt x="1033" y="210"/>
                  </a:cubicBezTo>
                  <a:cubicBezTo>
                    <a:pt x="1032" y="196"/>
                    <a:pt x="1033" y="196"/>
                    <a:pt x="1034" y="195"/>
                  </a:cubicBezTo>
                  <a:cubicBezTo>
                    <a:pt x="1039" y="194"/>
                    <a:pt x="1041" y="195"/>
                    <a:pt x="1041" y="198"/>
                  </a:cubicBezTo>
                  <a:cubicBezTo>
                    <a:pt x="1041" y="200"/>
                    <a:pt x="1041" y="201"/>
                    <a:pt x="1042" y="201"/>
                  </a:cubicBezTo>
                  <a:cubicBezTo>
                    <a:pt x="1044" y="201"/>
                    <a:pt x="1046" y="198"/>
                    <a:pt x="1045" y="196"/>
                  </a:cubicBezTo>
                  <a:cubicBezTo>
                    <a:pt x="1045" y="196"/>
                    <a:pt x="1047" y="195"/>
                    <a:pt x="1051" y="195"/>
                  </a:cubicBezTo>
                  <a:cubicBezTo>
                    <a:pt x="1058" y="195"/>
                    <a:pt x="1062" y="195"/>
                    <a:pt x="1065" y="195"/>
                  </a:cubicBezTo>
                  <a:cubicBezTo>
                    <a:pt x="1067" y="195"/>
                    <a:pt x="1067" y="195"/>
                    <a:pt x="1067" y="199"/>
                  </a:cubicBezTo>
                  <a:cubicBezTo>
                    <a:pt x="1067" y="201"/>
                    <a:pt x="1068" y="216"/>
                    <a:pt x="1068" y="232"/>
                  </a:cubicBezTo>
                  <a:cubicBezTo>
                    <a:pt x="1070" y="270"/>
                    <a:pt x="1071" y="276"/>
                    <a:pt x="1073" y="276"/>
                  </a:cubicBezTo>
                  <a:cubicBezTo>
                    <a:pt x="1074" y="276"/>
                    <a:pt x="1074" y="276"/>
                    <a:pt x="1074" y="278"/>
                  </a:cubicBezTo>
                  <a:cubicBezTo>
                    <a:pt x="1073" y="279"/>
                    <a:pt x="1073" y="282"/>
                    <a:pt x="1074" y="292"/>
                  </a:cubicBezTo>
                  <a:cubicBezTo>
                    <a:pt x="1075" y="309"/>
                    <a:pt x="1075" y="319"/>
                    <a:pt x="1074" y="330"/>
                  </a:cubicBezTo>
                  <a:cubicBezTo>
                    <a:pt x="1073" y="335"/>
                    <a:pt x="1072" y="341"/>
                    <a:pt x="1072" y="343"/>
                  </a:cubicBezTo>
                  <a:cubicBezTo>
                    <a:pt x="1072" y="347"/>
                    <a:pt x="1072" y="347"/>
                    <a:pt x="1072" y="347"/>
                  </a:cubicBezTo>
                  <a:cubicBezTo>
                    <a:pt x="1054" y="348"/>
                    <a:pt x="1054" y="348"/>
                    <a:pt x="1054" y="348"/>
                  </a:cubicBezTo>
                  <a:cubicBezTo>
                    <a:pt x="1044" y="348"/>
                    <a:pt x="1036" y="349"/>
                    <a:pt x="1035" y="349"/>
                  </a:cubicBezTo>
                  <a:cubicBezTo>
                    <a:pt x="1034" y="350"/>
                    <a:pt x="1034" y="351"/>
                    <a:pt x="1034" y="352"/>
                  </a:cubicBezTo>
                  <a:cubicBezTo>
                    <a:pt x="1034" y="353"/>
                    <a:pt x="1035" y="353"/>
                    <a:pt x="1039" y="352"/>
                  </a:cubicBezTo>
                  <a:cubicBezTo>
                    <a:pt x="1042" y="352"/>
                    <a:pt x="1050" y="351"/>
                    <a:pt x="1058" y="351"/>
                  </a:cubicBezTo>
                  <a:cubicBezTo>
                    <a:pt x="1071" y="351"/>
                    <a:pt x="1072" y="351"/>
                    <a:pt x="1072" y="352"/>
                  </a:cubicBezTo>
                  <a:cubicBezTo>
                    <a:pt x="1072" y="353"/>
                    <a:pt x="1069" y="354"/>
                    <a:pt x="1055" y="354"/>
                  </a:cubicBezTo>
                  <a:cubicBezTo>
                    <a:pt x="1055" y="354"/>
                    <a:pt x="1055" y="354"/>
                    <a:pt x="1055" y="354"/>
                  </a:cubicBezTo>
                  <a:cubicBezTo>
                    <a:pt x="1044" y="354"/>
                    <a:pt x="1036" y="355"/>
                    <a:pt x="1035" y="356"/>
                  </a:cubicBezTo>
                  <a:cubicBezTo>
                    <a:pt x="1033" y="357"/>
                    <a:pt x="1032" y="356"/>
                    <a:pt x="1032" y="350"/>
                  </a:cubicBezTo>
                  <a:cubicBezTo>
                    <a:pt x="1032" y="344"/>
                    <a:pt x="1032" y="344"/>
                    <a:pt x="1049" y="343"/>
                  </a:cubicBezTo>
                  <a:cubicBezTo>
                    <a:pt x="1061" y="343"/>
                    <a:pt x="1064" y="343"/>
                    <a:pt x="1064" y="342"/>
                  </a:cubicBezTo>
                  <a:cubicBezTo>
                    <a:pt x="1064" y="340"/>
                    <a:pt x="1061" y="340"/>
                    <a:pt x="1049" y="340"/>
                  </a:cubicBezTo>
                  <a:cubicBezTo>
                    <a:pt x="1040" y="340"/>
                    <a:pt x="1035" y="341"/>
                    <a:pt x="1034" y="342"/>
                  </a:cubicBezTo>
                  <a:cubicBezTo>
                    <a:pt x="1033" y="342"/>
                    <a:pt x="1033" y="340"/>
                    <a:pt x="1033" y="329"/>
                  </a:cubicBezTo>
                  <a:cubicBezTo>
                    <a:pt x="1033" y="322"/>
                    <a:pt x="1032" y="313"/>
                    <a:pt x="1032" y="309"/>
                  </a:cubicBezTo>
                  <a:cubicBezTo>
                    <a:pt x="1032" y="304"/>
                    <a:pt x="1032" y="302"/>
                    <a:pt x="1033" y="302"/>
                  </a:cubicBezTo>
                  <a:cubicBezTo>
                    <a:pt x="1033" y="302"/>
                    <a:pt x="1034" y="300"/>
                    <a:pt x="1033" y="295"/>
                  </a:cubicBezTo>
                  <a:close/>
                  <a:moveTo>
                    <a:pt x="1071" y="358"/>
                  </a:moveTo>
                  <a:cubicBezTo>
                    <a:pt x="1071" y="359"/>
                    <a:pt x="1063" y="359"/>
                    <a:pt x="1054" y="359"/>
                  </a:cubicBezTo>
                  <a:cubicBezTo>
                    <a:pt x="1035" y="359"/>
                    <a:pt x="1033" y="358"/>
                    <a:pt x="1051" y="357"/>
                  </a:cubicBezTo>
                  <a:cubicBezTo>
                    <a:pt x="1062" y="356"/>
                    <a:pt x="1071" y="357"/>
                    <a:pt x="1071" y="358"/>
                  </a:cubicBezTo>
                  <a:close/>
                  <a:moveTo>
                    <a:pt x="1026" y="194"/>
                  </a:moveTo>
                  <a:cubicBezTo>
                    <a:pt x="1027" y="194"/>
                    <a:pt x="1028" y="194"/>
                    <a:pt x="1028" y="195"/>
                  </a:cubicBezTo>
                  <a:cubicBezTo>
                    <a:pt x="1029" y="196"/>
                    <a:pt x="1029" y="215"/>
                    <a:pt x="1029" y="238"/>
                  </a:cubicBezTo>
                  <a:cubicBezTo>
                    <a:pt x="1029" y="261"/>
                    <a:pt x="1029" y="280"/>
                    <a:pt x="1029" y="280"/>
                  </a:cubicBezTo>
                  <a:cubicBezTo>
                    <a:pt x="1027" y="280"/>
                    <a:pt x="1027" y="269"/>
                    <a:pt x="1026" y="237"/>
                  </a:cubicBezTo>
                  <a:cubicBezTo>
                    <a:pt x="1026" y="219"/>
                    <a:pt x="1026" y="204"/>
                    <a:pt x="1025" y="204"/>
                  </a:cubicBezTo>
                  <a:cubicBezTo>
                    <a:pt x="1025" y="204"/>
                    <a:pt x="1024" y="201"/>
                    <a:pt x="1024" y="199"/>
                  </a:cubicBezTo>
                  <a:cubicBezTo>
                    <a:pt x="1024" y="194"/>
                    <a:pt x="1024" y="194"/>
                    <a:pt x="1026" y="194"/>
                  </a:cubicBezTo>
                  <a:close/>
                  <a:moveTo>
                    <a:pt x="1024" y="258"/>
                  </a:moveTo>
                  <a:cubicBezTo>
                    <a:pt x="1025" y="258"/>
                    <a:pt x="1025" y="259"/>
                    <a:pt x="1024" y="260"/>
                  </a:cubicBezTo>
                  <a:cubicBezTo>
                    <a:pt x="1024" y="261"/>
                    <a:pt x="1024" y="261"/>
                    <a:pt x="1024" y="259"/>
                  </a:cubicBezTo>
                  <a:cubicBezTo>
                    <a:pt x="1024" y="258"/>
                    <a:pt x="1024" y="258"/>
                    <a:pt x="1024" y="258"/>
                  </a:cubicBezTo>
                  <a:close/>
                  <a:moveTo>
                    <a:pt x="1024" y="289"/>
                  </a:moveTo>
                  <a:cubicBezTo>
                    <a:pt x="1024" y="288"/>
                    <a:pt x="1023" y="282"/>
                    <a:pt x="1024" y="276"/>
                  </a:cubicBezTo>
                  <a:cubicBezTo>
                    <a:pt x="1024" y="265"/>
                    <a:pt x="1024" y="265"/>
                    <a:pt x="1024" y="265"/>
                  </a:cubicBezTo>
                  <a:cubicBezTo>
                    <a:pt x="1025" y="275"/>
                    <a:pt x="1025" y="275"/>
                    <a:pt x="1025" y="275"/>
                  </a:cubicBezTo>
                  <a:cubicBezTo>
                    <a:pt x="1025" y="280"/>
                    <a:pt x="1026" y="287"/>
                    <a:pt x="1027" y="291"/>
                  </a:cubicBezTo>
                  <a:cubicBezTo>
                    <a:pt x="1028" y="295"/>
                    <a:pt x="1029" y="305"/>
                    <a:pt x="1030" y="313"/>
                  </a:cubicBezTo>
                  <a:cubicBezTo>
                    <a:pt x="1030" y="321"/>
                    <a:pt x="1030" y="333"/>
                    <a:pt x="1030" y="338"/>
                  </a:cubicBezTo>
                  <a:cubicBezTo>
                    <a:pt x="1030" y="348"/>
                    <a:pt x="1030" y="348"/>
                    <a:pt x="1029" y="343"/>
                  </a:cubicBezTo>
                  <a:cubicBezTo>
                    <a:pt x="1028" y="340"/>
                    <a:pt x="1027" y="334"/>
                    <a:pt x="1027" y="329"/>
                  </a:cubicBezTo>
                  <a:cubicBezTo>
                    <a:pt x="1026" y="325"/>
                    <a:pt x="1026" y="315"/>
                    <a:pt x="1025" y="307"/>
                  </a:cubicBezTo>
                  <a:cubicBezTo>
                    <a:pt x="1025" y="299"/>
                    <a:pt x="1025" y="291"/>
                    <a:pt x="1024" y="289"/>
                  </a:cubicBezTo>
                  <a:close/>
                  <a:moveTo>
                    <a:pt x="1027" y="386"/>
                  </a:moveTo>
                  <a:cubicBezTo>
                    <a:pt x="1026" y="373"/>
                    <a:pt x="1028" y="352"/>
                    <a:pt x="1029" y="351"/>
                  </a:cubicBezTo>
                  <a:cubicBezTo>
                    <a:pt x="1030" y="350"/>
                    <a:pt x="1030" y="352"/>
                    <a:pt x="1030" y="363"/>
                  </a:cubicBezTo>
                  <a:cubicBezTo>
                    <a:pt x="1029" y="371"/>
                    <a:pt x="1029" y="385"/>
                    <a:pt x="1029" y="394"/>
                  </a:cubicBezTo>
                  <a:cubicBezTo>
                    <a:pt x="1028" y="404"/>
                    <a:pt x="1028" y="411"/>
                    <a:pt x="1027" y="411"/>
                  </a:cubicBezTo>
                  <a:cubicBezTo>
                    <a:pt x="1027" y="411"/>
                    <a:pt x="1027" y="407"/>
                    <a:pt x="1027" y="402"/>
                  </a:cubicBezTo>
                  <a:cubicBezTo>
                    <a:pt x="1027" y="396"/>
                    <a:pt x="1027" y="389"/>
                    <a:pt x="1027" y="386"/>
                  </a:cubicBezTo>
                  <a:close/>
                  <a:moveTo>
                    <a:pt x="1071" y="509"/>
                  </a:moveTo>
                  <a:cubicBezTo>
                    <a:pt x="1070" y="510"/>
                    <a:pt x="1063" y="511"/>
                    <a:pt x="1047" y="512"/>
                  </a:cubicBezTo>
                  <a:cubicBezTo>
                    <a:pt x="1039" y="512"/>
                    <a:pt x="1035" y="513"/>
                    <a:pt x="1033" y="514"/>
                  </a:cubicBezTo>
                  <a:cubicBezTo>
                    <a:pt x="1032" y="514"/>
                    <a:pt x="1030" y="515"/>
                    <a:pt x="1029" y="515"/>
                  </a:cubicBezTo>
                  <a:cubicBezTo>
                    <a:pt x="1028" y="515"/>
                    <a:pt x="1027" y="514"/>
                    <a:pt x="1027" y="509"/>
                  </a:cubicBezTo>
                  <a:cubicBezTo>
                    <a:pt x="1027" y="502"/>
                    <a:pt x="1028" y="502"/>
                    <a:pt x="1030" y="501"/>
                  </a:cubicBezTo>
                  <a:cubicBezTo>
                    <a:pt x="1034" y="499"/>
                    <a:pt x="1037" y="500"/>
                    <a:pt x="1038" y="503"/>
                  </a:cubicBezTo>
                  <a:cubicBezTo>
                    <a:pt x="1039" y="505"/>
                    <a:pt x="1040" y="505"/>
                    <a:pt x="1041" y="504"/>
                  </a:cubicBezTo>
                  <a:cubicBezTo>
                    <a:pt x="1042" y="504"/>
                    <a:pt x="1047" y="503"/>
                    <a:pt x="1056" y="503"/>
                  </a:cubicBezTo>
                  <a:cubicBezTo>
                    <a:pt x="1070" y="502"/>
                    <a:pt x="1070" y="502"/>
                    <a:pt x="1070" y="502"/>
                  </a:cubicBezTo>
                  <a:cubicBezTo>
                    <a:pt x="1071" y="505"/>
                    <a:pt x="1071" y="505"/>
                    <a:pt x="1071" y="505"/>
                  </a:cubicBezTo>
                  <a:cubicBezTo>
                    <a:pt x="1071" y="507"/>
                    <a:pt x="1071" y="509"/>
                    <a:pt x="1071" y="509"/>
                  </a:cubicBezTo>
                  <a:close/>
                  <a:moveTo>
                    <a:pt x="1073" y="425"/>
                  </a:moveTo>
                  <a:cubicBezTo>
                    <a:pt x="1071" y="436"/>
                    <a:pt x="1071" y="440"/>
                    <a:pt x="1070" y="470"/>
                  </a:cubicBezTo>
                  <a:cubicBezTo>
                    <a:pt x="1070" y="499"/>
                    <a:pt x="1070" y="499"/>
                    <a:pt x="1070" y="499"/>
                  </a:cubicBezTo>
                  <a:cubicBezTo>
                    <a:pt x="1064" y="499"/>
                    <a:pt x="1064" y="499"/>
                    <a:pt x="1064" y="499"/>
                  </a:cubicBezTo>
                  <a:cubicBezTo>
                    <a:pt x="1060" y="499"/>
                    <a:pt x="1056" y="499"/>
                    <a:pt x="1054" y="499"/>
                  </a:cubicBezTo>
                  <a:cubicBezTo>
                    <a:pt x="1052" y="499"/>
                    <a:pt x="1050" y="499"/>
                    <a:pt x="1050" y="499"/>
                  </a:cubicBezTo>
                  <a:cubicBezTo>
                    <a:pt x="1049" y="498"/>
                    <a:pt x="1047" y="498"/>
                    <a:pt x="1045" y="498"/>
                  </a:cubicBezTo>
                  <a:cubicBezTo>
                    <a:pt x="1040" y="497"/>
                    <a:pt x="1040" y="497"/>
                    <a:pt x="1040" y="497"/>
                  </a:cubicBezTo>
                  <a:cubicBezTo>
                    <a:pt x="1040" y="488"/>
                    <a:pt x="1040" y="488"/>
                    <a:pt x="1040" y="488"/>
                  </a:cubicBezTo>
                  <a:cubicBezTo>
                    <a:pt x="1039" y="480"/>
                    <a:pt x="1039" y="480"/>
                    <a:pt x="1039" y="480"/>
                  </a:cubicBezTo>
                  <a:cubicBezTo>
                    <a:pt x="1043" y="480"/>
                    <a:pt x="1043" y="480"/>
                    <a:pt x="1043" y="480"/>
                  </a:cubicBezTo>
                  <a:cubicBezTo>
                    <a:pt x="1047" y="479"/>
                    <a:pt x="1047" y="478"/>
                    <a:pt x="1043" y="477"/>
                  </a:cubicBezTo>
                  <a:cubicBezTo>
                    <a:pt x="1042" y="477"/>
                    <a:pt x="1040" y="476"/>
                    <a:pt x="1040" y="476"/>
                  </a:cubicBezTo>
                  <a:cubicBezTo>
                    <a:pt x="1040" y="475"/>
                    <a:pt x="1040" y="468"/>
                    <a:pt x="1040" y="458"/>
                  </a:cubicBezTo>
                  <a:cubicBezTo>
                    <a:pt x="1041" y="449"/>
                    <a:pt x="1041" y="433"/>
                    <a:pt x="1042" y="423"/>
                  </a:cubicBezTo>
                  <a:cubicBezTo>
                    <a:pt x="1042" y="413"/>
                    <a:pt x="1043" y="401"/>
                    <a:pt x="1043" y="398"/>
                  </a:cubicBezTo>
                  <a:cubicBezTo>
                    <a:pt x="1043" y="394"/>
                    <a:pt x="1043" y="391"/>
                    <a:pt x="1043" y="391"/>
                  </a:cubicBezTo>
                  <a:cubicBezTo>
                    <a:pt x="1041" y="391"/>
                    <a:pt x="1040" y="394"/>
                    <a:pt x="1040" y="396"/>
                  </a:cubicBezTo>
                  <a:cubicBezTo>
                    <a:pt x="1040" y="399"/>
                    <a:pt x="1039" y="444"/>
                    <a:pt x="1039" y="444"/>
                  </a:cubicBezTo>
                  <a:cubicBezTo>
                    <a:pt x="1039" y="444"/>
                    <a:pt x="1038" y="451"/>
                    <a:pt x="1038" y="459"/>
                  </a:cubicBezTo>
                  <a:cubicBezTo>
                    <a:pt x="1038" y="468"/>
                    <a:pt x="1037" y="475"/>
                    <a:pt x="1036" y="476"/>
                  </a:cubicBezTo>
                  <a:cubicBezTo>
                    <a:pt x="1036" y="477"/>
                    <a:pt x="1036" y="478"/>
                    <a:pt x="1036" y="479"/>
                  </a:cubicBezTo>
                  <a:cubicBezTo>
                    <a:pt x="1036" y="479"/>
                    <a:pt x="1037" y="484"/>
                    <a:pt x="1037" y="488"/>
                  </a:cubicBezTo>
                  <a:cubicBezTo>
                    <a:pt x="1037" y="497"/>
                    <a:pt x="1037" y="497"/>
                    <a:pt x="1037" y="497"/>
                  </a:cubicBezTo>
                  <a:cubicBezTo>
                    <a:pt x="1032" y="497"/>
                    <a:pt x="1032" y="497"/>
                    <a:pt x="1032" y="497"/>
                  </a:cubicBezTo>
                  <a:cubicBezTo>
                    <a:pt x="1028" y="497"/>
                    <a:pt x="1026" y="497"/>
                    <a:pt x="1027" y="495"/>
                  </a:cubicBezTo>
                  <a:cubicBezTo>
                    <a:pt x="1027" y="494"/>
                    <a:pt x="1027" y="488"/>
                    <a:pt x="1027" y="480"/>
                  </a:cubicBezTo>
                  <a:cubicBezTo>
                    <a:pt x="1027" y="469"/>
                    <a:pt x="1027" y="465"/>
                    <a:pt x="1028" y="462"/>
                  </a:cubicBezTo>
                  <a:cubicBezTo>
                    <a:pt x="1029" y="460"/>
                    <a:pt x="1030" y="459"/>
                    <a:pt x="1029" y="455"/>
                  </a:cubicBezTo>
                  <a:cubicBezTo>
                    <a:pt x="1028" y="453"/>
                    <a:pt x="1028" y="448"/>
                    <a:pt x="1027" y="443"/>
                  </a:cubicBezTo>
                  <a:cubicBezTo>
                    <a:pt x="1027" y="436"/>
                    <a:pt x="1027" y="434"/>
                    <a:pt x="1028" y="431"/>
                  </a:cubicBezTo>
                  <a:cubicBezTo>
                    <a:pt x="1029" y="429"/>
                    <a:pt x="1030" y="425"/>
                    <a:pt x="1030" y="419"/>
                  </a:cubicBezTo>
                  <a:cubicBezTo>
                    <a:pt x="1030" y="401"/>
                    <a:pt x="1032" y="365"/>
                    <a:pt x="1032" y="365"/>
                  </a:cubicBezTo>
                  <a:cubicBezTo>
                    <a:pt x="1033" y="364"/>
                    <a:pt x="1052" y="363"/>
                    <a:pt x="1063" y="363"/>
                  </a:cubicBezTo>
                  <a:cubicBezTo>
                    <a:pt x="1072" y="363"/>
                    <a:pt x="1072" y="363"/>
                    <a:pt x="1072" y="363"/>
                  </a:cubicBezTo>
                  <a:cubicBezTo>
                    <a:pt x="1071" y="374"/>
                    <a:pt x="1071" y="374"/>
                    <a:pt x="1071" y="374"/>
                  </a:cubicBezTo>
                  <a:cubicBezTo>
                    <a:pt x="1071" y="383"/>
                    <a:pt x="1072" y="386"/>
                    <a:pt x="1073" y="388"/>
                  </a:cubicBezTo>
                  <a:cubicBezTo>
                    <a:pt x="1074" y="391"/>
                    <a:pt x="1074" y="393"/>
                    <a:pt x="1074" y="398"/>
                  </a:cubicBezTo>
                  <a:cubicBezTo>
                    <a:pt x="1074" y="401"/>
                    <a:pt x="1074" y="406"/>
                    <a:pt x="1074" y="408"/>
                  </a:cubicBezTo>
                  <a:cubicBezTo>
                    <a:pt x="1074" y="413"/>
                    <a:pt x="1074" y="413"/>
                    <a:pt x="1074" y="413"/>
                  </a:cubicBezTo>
                  <a:cubicBezTo>
                    <a:pt x="1069" y="413"/>
                    <a:pt x="1069" y="413"/>
                    <a:pt x="1069" y="413"/>
                  </a:cubicBezTo>
                  <a:cubicBezTo>
                    <a:pt x="1063" y="414"/>
                    <a:pt x="1063" y="416"/>
                    <a:pt x="1068" y="417"/>
                  </a:cubicBezTo>
                  <a:cubicBezTo>
                    <a:pt x="1070" y="417"/>
                    <a:pt x="1073" y="417"/>
                    <a:pt x="1073" y="418"/>
                  </a:cubicBezTo>
                  <a:cubicBezTo>
                    <a:pt x="1073" y="418"/>
                    <a:pt x="1073" y="422"/>
                    <a:pt x="1073" y="425"/>
                  </a:cubicBezTo>
                  <a:close/>
                  <a:moveTo>
                    <a:pt x="1074" y="484"/>
                  </a:moveTo>
                  <a:cubicBezTo>
                    <a:pt x="1073" y="485"/>
                    <a:pt x="1073" y="485"/>
                    <a:pt x="1073" y="483"/>
                  </a:cubicBezTo>
                  <a:cubicBezTo>
                    <a:pt x="1073" y="482"/>
                    <a:pt x="1073" y="481"/>
                    <a:pt x="1074" y="481"/>
                  </a:cubicBezTo>
                  <a:cubicBezTo>
                    <a:pt x="1075" y="481"/>
                    <a:pt x="1075" y="482"/>
                    <a:pt x="1075" y="482"/>
                  </a:cubicBezTo>
                  <a:cubicBezTo>
                    <a:pt x="1075" y="482"/>
                    <a:pt x="1075" y="483"/>
                    <a:pt x="1074" y="484"/>
                  </a:cubicBezTo>
                  <a:close/>
                  <a:moveTo>
                    <a:pt x="1075" y="199"/>
                  </a:moveTo>
                  <a:cubicBezTo>
                    <a:pt x="1074" y="199"/>
                    <a:pt x="1073" y="202"/>
                    <a:pt x="1073" y="206"/>
                  </a:cubicBezTo>
                  <a:cubicBezTo>
                    <a:pt x="1073" y="208"/>
                    <a:pt x="1073" y="217"/>
                    <a:pt x="1073" y="225"/>
                  </a:cubicBezTo>
                  <a:cubicBezTo>
                    <a:pt x="1073" y="233"/>
                    <a:pt x="1073" y="245"/>
                    <a:pt x="1074" y="251"/>
                  </a:cubicBezTo>
                  <a:cubicBezTo>
                    <a:pt x="1074" y="261"/>
                    <a:pt x="1073" y="264"/>
                    <a:pt x="1072" y="262"/>
                  </a:cubicBezTo>
                  <a:cubicBezTo>
                    <a:pt x="1072" y="261"/>
                    <a:pt x="1072" y="251"/>
                    <a:pt x="1072" y="238"/>
                  </a:cubicBezTo>
                  <a:cubicBezTo>
                    <a:pt x="1071" y="225"/>
                    <a:pt x="1071" y="211"/>
                    <a:pt x="1071" y="207"/>
                  </a:cubicBezTo>
                  <a:cubicBezTo>
                    <a:pt x="1070" y="203"/>
                    <a:pt x="1071" y="198"/>
                    <a:pt x="1071" y="198"/>
                  </a:cubicBezTo>
                  <a:cubicBezTo>
                    <a:pt x="1072" y="196"/>
                    <a:pt x="1074" y="196"/>
                    <a:pt x="1080" y="196"/>
                  </a:cubicBezTo>
                  <a:cubicBezTo>
                    <a:pt x="1088" y="195"/>
                    <a:pt x="1088" y="195"/>
                    <a:pt x="1088" y="195"/>
                  </a:cubicBezTo>
                  <a:cubicBezTo>
                    <a:pt x="1088" y="237"/>
                    <a:pt x="1088" y="237"/>
                    <a:pt x="1088" y="237"/>
                  </a:cubicBezTo>
                  <a:cubicBezTo>
                    <a:pt x="1085" y="238"/>
                    <a:pt x="1085" y="238"/>
                    <a:pt x="1085" y="238"/>
                  </a:cubicBezTo>
                  <a:cubicBezTo>
                    <a:pt x="1083" y="239"/>
                    <a:pt x="1082" y="239"/>
                    <a:pt x="1080" y="238"/>
                  </a:cubicBezTo>
                  <a:cubicBezTo>
                    <a:pt x="1077" y="237"/>
                    <a:pt x="1077" y="237"/>
                    <a:pt x="1077" y="237"/>
                  </a:cubicBezTo>
                  <a:cubicBezTo>
                    <a:pt x="1078" y="220"/>
                    <a:pt x="1078" y="220"/>
                    <a:pt x="1078" y="220"/>
                  </a:cubicBezTo>
                  <a:cubicBezTo>
                    <a:pt x="1078" y="208"/>
                    <a:pt x="1078" y="203"/>
                    <a:pt x="1077" y="203"/>
                  </a:cubicBezTo>
                  <a:cubicBezTo>
                    <a:pt x="1077" y="203"/>
                    <a:pt x="1076" y="202"/>
                    <a:pt x="1076" y="201"/>
                  </a:cubicBezTo>
                  <a:cubicBezTo>
                    <a:pt x="1076" y="200"/>
                    <a:pt x="1076" y="199"/>
                    <a:pt x="1075" y="199"/>
                  </a:cubicBezTo>
                  <a:close/>
                  <a:moveTo>
                    <a:pt x="1077" y="470"/>
                  </a:moveTo>
                  <a:cubicBezTo>
                    <a:pt x="1076" y="471"/>
                    <a:pt x="1076" y="470"/>
                    <a:pt x="1076" y="468"/>
                  </a:cubicBezTo>
                  <a:cubicBezTo>
                    <a:pt x="1076" y="465"/>
                    <a:pt x="1076" y="464"/>
                    <a:pt x="1077" y="466"/>
                  </a:cubicBezTo>
                  <a:cubicBezTo>
                    <a:pt x="1077" y="467"/>
                    <a:pt x="1077" y="469"/>
                    <a:pt x="1077" y="470"/>
                  </a:cubicBezTo>
                  <a:close/>
                  <a:moveTo>
                    <a:pt x="1084" y="532"/>
                  </a:moveTo>
                  <a:cubicBezTo>
                    <a:pt x="1077" y="532"/>
                    <a:pt x="1076" y="532"/>
                    <a:pt x="1076" y="530"/>
                  </a:cubicBezTo>
                  <a:cubicBezTo>
                    <a:pt x="1075" y="529"/>
                    <a:pt x="1076" y="528"/>
                    <a:pt x="1079" y="528"/>
                  </a:cubicBezTo>
                  <a:cubicBezTo>
                    <a:pt x="1085" y="528"/>
                    <a:pt x="1090" y="530"/>
                    <a:pt x="1090" y="531"/>
                  </a:cubicBezTo>
                  <a:cubicBezTo>
                    <a:pt x="1091" y="532"/>
                    <a:pt x="1089" y="532"/>
                    <a:pt x="1084" y="532"/>
                  </a:cubicBezTo>
                  <a:close/>
                  <a:moveTo>
                    <a:pt x="1098" y="539"/>
                  </a:moveTo>
                  <a:cubicBezTo>
                    <a:pt x="1096" y="539"/>
                    <a:pt x="1095" y="538"/>
                    <a:pt x="1095" y="537"/>
                  </a:cubicBezTo>
                  <a:cubicBezTo>
                    <a:pt x="1094" y="536"/>
                    <a:pt x="1096" y="536"/>
                    <a:pt x="1098" y="536"/>
                  </a:cubicBezTo>
                  <a:cubicBezTo>
                    <a:pt x="1100" y="536"/>
                    <a:pt x="1101" y="536"/>
                    <a:pt x="1101" y="537"/>
                  </a:cubicBezTo>
                  <a:cubicBezTo>
                    <a:pt x="1101" y="538"/>
                    <a:pt x="1100" y="539"/>
                    <a:pt x="1098" y="539"/>
                  </a:cubicBezTo>
                  <a:close/>
                  <a:moveTo>
                    <a:pt x="1097" y="532"/>
                  </a:moveTo>
                  <a:cubicBezTo>
                    <a:pt x="1093" y="532"/>
                    <a:pt x="1094" y="529"/>
                    <a:pt x="1098" y="529"/>
                  </a:cubicBezTo>
                  <a:cubicBezTo>
                    <a:pt x="1100" y="529"/>
                    <a:pt x="1102" y="530"/>
                    <a:pt x="1102" y="531"/>
                  </a:cubicBezTo>
                  <a:cubicBezTo>
                    <a:pt x="1102" y="532"/>
                    <a:pt x="1101" y="533"/>
                    <a:pt x="1097" y="532"/>
                  </a:cubicBezTo>
                  <a:close/>
                  <a:moveTo>
                    <a:pt x="1107" y="538"/>
                  </a:moveTo>
                  <a:cubicBezTo>
                    <a:pt x="1104" y="539"/>
                    <a:pt x="1104" y="539"/>
                    <a:pt x="1104" y="537"/>
                  </a:cubicBezTo>
                  <a:cubicBezTo>
                    <a:pt x="1105" y="535"/>
                    <a:pt x="1110" y="534"/>
                    <a:pt x="1110" y="537"/>
                  </a:cubicBezTo>
                  <a:cubicBezTo>
                    <a:pt x="1110" y="538"/>
                    <a:pt x="1109" y="538"/>
                    <a:pt x="1107" y="538"/>
                  </a:cubicBezTo>
                  <a:close/>
                  <a:moveTo>
                    <a:pt x="1111" y="531"/>
                  </a:moveTo>
                  <a:cubicBezTo>
                    <a:pt x="1111" y="532"/>
                    <a:pt x="1110" y="533"/>
                    <a:pt x="1108" y="533"/>
                  </a:cubicBezTo>
                  <a:cubicBezTo>
                    <a:pt x="1106" y="533"/>
                    <a:pt x="1105" y="533"/>
                    <a:pt x="1105" y="531"/>
                  </a:cubicBezTo>
                  <a:cubicBezTo>
                    <a:pt x="1105" y="530"/>
                    <a:pt x="1106" y="530"/>
                    <a:pt x="1108" y="530"/>
                  </a:cubicBezTo>
                  <a:cubicBezTo>
                    <a:pt x="1110" y="530"/>
                    <a:pt x="1112" y="531"/>
                    <a:pt x="1111" y="531"/>
                  </a:cubicBezTo>
                  <a:close/>
                  <a:moveTo>
                    <a:pt x="1108" y="527"/>
                  </a:moveTo>
                  <a:cubicBezTo>
                    <a:pt x="1108" y="526"/>
                    <a:pt x="1109" y="526"/>
                    <a:pt x="1110" y="526"/>
                  </a:cubicBezTo>
                  <a:cubicBezTo>
                    <a:pt x="1111" y="527"/>
                    <a:pt x="1111" y="527"/>
                    <a:pt x="1109" y="527"/>
                  </a:cubicBezTo>
                  <a:cubicBezTo>
                    <a:pt x="1108" y="527"/>
                    <a:pt x="1108" y="527"/>
                    <a:pt x="1108" y="527"/>
                  </a:cubicBezTo>
                  <a:close/>
                  <a:moveTo>
                    <a:pt x="1111" y="522"/>
                  </a:moveTo>
                  <a:cubicBezTo>
                    <a:pt x="1110" y="521"/>
                    <a:pt x="1103" y="521"/>
                    <a:pt x="1094" y="521"/>
                  </a:cubicBezTo>
                  <a:cubicBezTo>
                    <a:pt x="1081" y="520"/>
                    <a:pt x="1079" y="520"/>
                    <a:pt x="1078" y="522"/>
                  </a:cubicBezTo>
                  <a:cubicBezTo>
                    <a:pt x="1076" y="524"/>
                    <a:pt x="1075" y="523"/>
                    <a:pt x="1076" y="518"/>
                  </a:cubicBezTo>
                  <a:cubicBezTo>
                    <a:pt x="1077" y="514"/>
                    <a:pt x="1077" y="514"/>
                    <a:pt x="1077" y="514"/>
                  </a:cubicBezTo>
                  <a:cubicBezTo>
                    <a:pt x="1095" y="514"/>
                    <a:pt x="1095" y="514"/>
                    <a:pt x="1095" y="514"/>
                  </a:cubicBezTo>
                  <a:cubicBezTo>
                    <a:pt x="1105" y="514"/>
                    <a:pt x="1113" y="514"/>
                    <a:pt x="1113" y="515"/>
                  </a:cubicBezTo>
                  <a:cubicBezTo>
                    <a:pt x="1114" y="516"/>
                    <a:pt x="1112" y="522"/>
                    <a:pt x="1111" y="522"/>
                  </a:cubicBezTo>
                  <a:close/>
                  <a:moveTo>
                    <a:pt x="1115" y="512"/>
                  </a:moveTo>
                  <a:cubicBezTo>
                    <a:pt x="1115" y="511"/>
                    <a:pt x="1116" y="511"/>
                    <a:pt x="1118" y="511"/>
                  </a:cubicBezTo>
                  <a:cubicBezTo>
                    <a:pt x="1120" y="511"/>
                    <a:pt x="1121" y="511"/>
                    <a:pt x="1121" y="511"/>
                  </a:cubicBezTo>
                  <a:cubicBezTo>
                    <a:pt x="1120" y="512"/>
                    <a:pt x="1115" y="513"/>
                    <a:pt x="1115" y="512"/>
                  </a:cubicBezTo>
                  <a:close/>
                  <a:moveTo>
                    <a:pt x="1119" y="538"/>
                  </a:moveTo>
                  <a:cubicBezTo>
                    <a:pt x="1116" y="539"/>
                    <a:pt x="1115" y="539"/>
                    <a:pt x="1115" y="537"/>
                  </a:cubicBezTo>
                  <a:cubicBezTo>
                    <a:pt x="1115" y="536"/>
                    <a:pt x="1116" y="536"/>
                    <a:pt x="1118" y="536"/>
                  </a:cubicBezTo>
                  <a:cubicBezTo>
                    <a:pt x="1121" y="536"/>
                    <a:pt x="1121" y="537"/>
                    <a:pt x="1119" y="538"/>
                  </a:cubicBezTo>
                  <a:close/>
                  <a:moveTo>
                    <a:pt x="1117" y="533"/>
                  </a:moveTo>
                  <a:cubicBezTo>
                    <a:pt x="1115" y="533"/>
                    <a:pt x="1115" y="532"/>
                    <a:pt x="1115" y="531"/>
                  </a:cubicBezTo>
                  <a:cubicBezTo>
                    <a:pt x="1115" y="530"/>
                    <a:pt x="1115" y="530"/>
                    <a:pt x="1116" y="530"/>
                  </a:cubicBezTo>
                  <a:cubicBezTo>
                    <a:pt x="1116" y="530"/>
                    <a:pt x="1117" y="530"/>
                    <a:pt x="1118" y="530"/>
                  </a:cubicBezTo>
                  <a:cubicBezTo>
                    <a:pt x="1120" y="530"/>
                    <a:pt x="1120" y="531"/>
                    <a:pt x="1120" y="531"/>
                  </a:cubicBezTo>
                  <a:cubicBezTo>
                    <a:pt x="1120" y="532"/>
                    <a:pt x="1119" y="533"/>
                    <a:pt x="1117" y="533"/>
                  </a:cubicBezTo>
                  <a:close/>
                  <a:moveTo>
                    <a:pt x="1118" y="526"/>
                  </a:moveTo>
                  <a:cubicBezTo>
                    <a:pt x="1119" y="526"/>
                    <a:pt x="1120" y="526"/>
                    <a:pt x="1120" y="526"/>
                  </a:cubicBezTo>
                  <a:cubicBezTo>
                    <a:pt x="1120" y="527"/>
                    <a:pt x="1118" y="528"/>
                    <a:pt x="1116" y="527"/>
                  </a:cubicBezTo>
                  <a:cubicBezTo>
                    <a:pt x="1115" y="526"/>
                    <a:pt x="1116" y="526"/>
                    <a:pt x="1118" y="526"/>
                  </a:cubicBezTo>
                  <a:close/>
                  <a:moveTo>
                    <a:pt x="1121" y="518"/>
                  </a:moveTo>
                  <a:cubicBezTo>
                    <a:pt x="1121" y="521"/>
                    <a:pt x="1120" y="522"/>
                    <a:pt x="1118" y="522"/>
                  </a:cubicBezTo>
                  <a:cubicBezTo>
                    <a:pt x="1115" y="522"/>
                    <a:pt x="1115" y="522"/>
                    <a:pt x="1116" y="518"/>
                  </a:cubicBezTo>
                  <a:cubicBezTo>
                    <a:pt x="1117" y="515"/>
                    <a:pt x="1117" y="515"/>
                    <a:pt x="1119" y="515"/>
                  </a:cubicBezTo>
                  <a:cubicBezTo>
                    <a:pt x="1121" y="515"/>
                    <a:pt x="1121" y="515"/>
                    <a:pt x="1121" y="518"/>
                  </a:cubicBezTo>
                  <a:close/>
                  <a:moveTo>
                    <a:pt x="1124" y="531"/>
                  </a:moveTo>
                  <a:cubicBezTo>
                    <a:pt x="1125" y="529"/>
                    <a:pt x="1126" y="530"/>
                    <a:pt x="1126" y="532"/>
                  </a:cubicBezTo>
                  <a:cubicBezTo>
                    <a:pt x="1126" y="533"/>
                    <a:pt x="1126" y="534"/>
                    <a:pt x="1125" y="534"/>
                  </a:cubicBezTo>
                  <a:cubicBezTo>
                    <a:pt x="1124" y="534"/>
                    <a:pt x="1123" y="532"/>
                    <a:pt x="1124" y="531"/>
                  </a:cubicBezTo>
                  <a:close/>
                  <a:moveTo>
                    <a:pt x="1125" y="522"/>
                  </a:moveTo>
                  <a:cubicBezTo>
                    <a:pt x="1125" y="522"/>
                    <a:pt x="1124" y="520"/>
                    <a:pt x="1124" y="518"/>
                  </a:cubicBezTo>
                  <a:cubicBezTo>
                    <a:pt x="1124" y="516"/>
                    <a:pt x="1125" y="515"/>
                    <a:pt x="1125" y="515"/>
                  </a:cubicBezTo>
                  <a:cubicBezTo>
                    <a:pt x="1126" y="515"/>
                    <a:pt x="1126" y="516"/>
                    <a:pt x="1126" y="518"/>
                  </a:cubicBezTo>
                  <a:cubicBezTo>
                    <a:pt x="1126" y="520"/>
                    <a:pt x="1126" y="522"/>
                    <a:pt x="1125" y="522"/>
                  </a:cubicBezTo>
                  <a:close/>
                  <a:moveTo>
                    <a:pt x="1126" y="527"/>
                  </a:moveTo>
                  <a:cubicBezTo>
                    <a:pt x="1126" y="527"/>
                    <a:pt x="1126" y="528"/>
                    <a:pt x="1125" y="528"/>
                  </a:cubicBezTo>
                  <a:cubicBezTo>
                    <a:pt x="1125" y="528"/>
                    <a:pt x="1124" y="527"/>
                    <a:pt x="1124" y="527"/>
                  </a:cubicBezTo>
                  <a:cubicBezTo>
                    <a:pt x="1124" y="526"/>
                    <a:pt x="1125" y="525"/>
                    <a:pt x="1125" y="525"/>
                  </a:cubicBezTo>
                  <a:cubicBezTo>
                    <a:pt x="1126" y="525"/>
                    <a:pt x="1126" y="526"/>
                    <a:pt x="1126" y="527"/>
                  </a:cubicBezTo>
                  <a:close/>
                  <a:moveTo>
                    <a:pt x="1125" y="538"/>
                  </a:moveTo>
                  <a:cubicBezTo>
                    <a:pt x="1125" y="538"/>
                    <a:pt x="1124" y="537"/>
                    <a:pt x="1124" y="537"/>
                  </a:cubicBezTo>
                  <a:cubicBezTo>
                    <a:pt x="1124" y="536"/>
                    <a:pt x="1125" y="536"/>
                    <a:pt x="1125" y="536"/>
                  </a:cubicBezTo>
                  <a:cubicBezTo>
                    <a:pt x="1126" y="536"/>
                    <a:pt x="1126" y="536"/>
                    <a:pt x="1126" y="537"/>
                  </a:cubicBezTo>
                  <a:cubicBezTo>
                    <a:pt x="1126" y="537"/>
                    <a:pt x="1126" y="538"/>
                    <a:pt x="1125" y="538"/>
                  </a:cubicBezTo>
                  <a:close/>
                  <a:moveTo>
                    <a:pt x="1128" y="501"/>
                  </a:moveTo>
                  <a:cubicBezTo>
                    <a:pt x="1127" y="502"/>
                    <a:pt x="1127" y="503"/>
                    <a:pt x="1127" y="504"/>
                  </a:cubicBezTo>
                  <a:cubicBezTo>
                    <a:pt x="1127" y="506"/>
                    <a:pt x="1127" y="507"/>
                    <a:pt x="1126" y="507"/>
                  </a:cubicBezTo>
                  <a:cubicBezTo>
                    <a:pt x="1125" y="507"/>
                    <a:pt x="1125" y="506"/>
                    <a:pt x="1125" y="506"/>
                  </a:cubicBezTo>
                  <a:cubicBezTo>
                    <a:pt x="1125" y="506"/>
                    <a:pt x="1119" y="506"/>
                    <a:pt x="1112" y="506"/>
                  </a:cubicBezTo>
                  <a:cubicBezTo>
                    <a:pt x="1103" y="506"/>
                    <a:pt x="1099" y="506"/>
                    <a:pt x="1099" y="505"/>
                  </a:cubicBezTo>
                  <a:cubicBezTo>
                    <a:pt x="1101" y="504"/>
                    <a:pt x="1107" y="502"/>
                    <a:pt x="1114" y="502"/>
                  </a:cubicBezTo>
                  <a:cubicBezTo>
                    <a:pt x="1118" y="502"/>
                    <a:pt x="1120" y="502"/>
                    <a:pt x="1121" y="501"/>
                  </a:cubicBezTo>
                  <a:cubicBezTo>
                    <a:pt x="1121" y="500"/>
                    <a:pt x="1123" y="500"/>
                    <a:pt x="1125" y="500"/>
                  </a:cubicBezTo>
                  <a:cubicBezTo>
                    <a:pt x="1128" y="500"/>
                    <a:pt x="1129" y="501"/>
                    <a:pt x="1128" y="501"/>
                  </a:cubicBezTo>
                  <a:close/>
                  <a:moveTo>
                    <a:pt x="1122" y="497"/>
                  </a:moveTo>
                  <a:cubicBezTo>
                    <a:pt x="1117" y="497"/>
                    <a:pt x="1111" y="497"/>
                    <a:pt x="1109" y="496"/>
                  </a:cubicBezTo>
                  <a:cubicBezTo>
                    <a:pt x="1106" y="496"/>
                    <a:pt x="1099" y="495"/>
                    <a:pt x="1092" y="495"/>
                  </a:cubicBezTo>
                  <a:cubicBezTo>
                    <a:pt x="1086" y="495"/>
                    <a:pt x="1080" y="494"/>
                    <a:pt x="1080" y="494"/>
                  </a:cubicBezTo>
                  <a:cubicBezTo>
                    <a:pt x="1079" y="494"/>
                    <a:pt x="1079" y="492"/>
                    <a:pt x="1079" y="490"/>
                  </a:cubicBezTo>
                  <a:cubicBezTo>
                    <a:pt x="1079" y="486"/>
                    <a:pt x="1079" y="486"/>
                    <a:pt x="1079" y="486"/>
                  </a:cubicBezTo>
                  <a:cubicBezTo>
                    <a:pt x="1088" y="486"/>
                    <a:pt x="1088" y="486"/>
                    <a:pt x="1088" y="486"/>
                  </a:cubicBezTo>
                  <a:cubicBezTo>
                    <a:pt x="1100" y="486"/>
                    <a:pt x="1102" y="488"/>
                    <a:pt x="1091" y="488"/>
                  </a:cubicBezTo>
                  <a:cubicBezTo>
                    <a:pt x="1085" y="488"/>
                    <a:pt x="1083" y="489"/>
                    <a:pt x="1083" y="490"/>
                  </a:cubicBezTo>
                  <a:cubicBezTo>
                    <a:pt x="1083" y="491"/>
                    <a:pt x="1085" y="491"/>
                    <a:pt x="1103" y="491"/>
                  </a:cubicBezTo>
                  <a:cubicBezTo>
                    <a:pt x="1127" y="491"/>
                    <a:pt x="1131" y="492"/>
                    <a:pt x="1131" y="495"/>
                  </a:cubicBezTo>
                  <a:cubicBezTo>
                    <a:pt x="1130" y="497"/>
                    <a:pt x="1130" y="497"/>
                    <a:pt x="1122" y="497"/>
                  </a:cubicBezTo>
                  <a:close/>
                  <a:moveTo>
                    <a:pt x="1130" y="534"/>
                  </a:moveTo>
                  <a:cubicBezTo>
                    <a:pt x="1130" y="534"/>
                    <a:pt x="1129" y="533"/>
                    <a:pt x="1129" y="532"/>
                  </a:cubicBezTo>
                  <a:cubicBezTo>
                    <a:pt x="1130" y="530"/>
                    <a:pt x="1132" y="529"/>
                    <a:pt x="1132" y="532"/>
                  </a:cubicBezTo>
                  <a:cubicBezTo>
                    <a:pt x="1132" y="533"/>
                    <a:pt x="1131" y="534"/>
                    <a:pt x="1130" y="534"/>
                  </a:cubicBezTo>
                  <a:close/>
                  <a:moveTo>
                    <a:pt x="1132" y="462"/>
                  </a:moveTo>
                  <a:cubicBezTo>
                    <a:pt x="1131" y="466"/>
                    <a:pt x="1131" y="466"/>
                    <a:pt x="1131" y="466"/>
                  </a:cubicBezTo>
                  <a:cubicBezTo>
                    <a:pt x="1107" y="467"/>
                    <a:pt x="1107" y="467"/>
                    <a:pt x="1107" y="467"/>
                  </a:cubicBezTo>
                  <a:cubicBezTo>
                    <a:pt x="1093" y="467"/>
                    <a:pt x="1082" y="467"/>
                    <a:pt x="1081" y="467"/>
                  </a:cubicBezTo>
                  <a:cubicBezTo>
                    <a:pt x="1080" y="468"/>
                    <a:pt x="1079" y="465"/>
                    <a:pt x="1080" y="463"/>
                  </a:cubicBezTo>
                  <a:cubicBezTo>
                    <a:pt x="1080" y="462"/>
                    <a:pt x="1082" y="462"/>
                    <a:pt x="1086" y="462"/>
                  </a:cubicBezTo>
                  <a:cubicBezTo>
                    <a:pt x="1088" y="463"/>
                    <a:pt x="1097" y="463"/>
                    <a:pt x="1105" y="463"/>
                  </a:cubicBezTo>
                  <a:cubicBezTo>
                    <a:pt x="1124" y="463"/>
                    <a:pt x="1126" y="463"/>
                    <a:pt x="1125" y="462"/>
                  </a:cubicBezTo>
                  <a:cubicBezTo>
                    <a:pt x="1124" y="461"/>
                    <a:pt x="1114" y="459"/>
                    <a:pt x="1114" y="460"/>
                  </a:cubicBezTo>
                  <a:cubicBezTo>
                    <a:pt x="1114" y="461"/>
                    <a:pt x="1098" y="461"/>
                    <a:pt x="1094" y="460"/>
                  </a:cubicBezTo>
                  <a:cubicBezTo>
                    <a:pt x="1091" y="459"/>
                    <a:pt x="1091" y="459"/>
                    <a:pt x="1095" y="459"/>
                  </a:cubicBezTo>
                  <a:cubicBezTo>
                    <a:pt x="1101" y="458"/>
                    <a:pt x="1110" y="457"/>
                    <a:pt x="1118" y="457"/>
                  </a:cubicBezTo>
                  <a:cubicBezTo>
                    <a:pt x="1123" y="456"/>
                    <a:pt x="1125" y="456"/>
                    <a:pt x="1124" y="455"/>
                  </a:cubicBezTo>
                  <a:cubicBezTo>
                    <a:pt x="1123" y="454"/>
                    <a:pt x="1103" y="455"/>
                    <a:pt x="1085" y="456"/>
                  </a:cubicBezTo>
                  <a:cubicBezTo>
                    <a:pt x="1080" y="457"/>
                    <a:pt x="1080" y="457"/>
                    <a:pt x="1080" y="457"/>
                  </a:cubicBezTo>
                  <a:cubicBezTo>
                    <a:pt x="1080" y="440"/>
                    <a:pt x="1080" y="440"/>
                    <a:pt x="1080" y="440"/>
                  </a:cubicBezTo>
                  <a:cubicBezTo>
                    <a:pt x="1080" y="431"/>
                    <a:pt x="1080" y="423"/>
                    <a:pt x="1080" y="422"/>
                  </a:cubicBezTo>
                  <a:cubicBezTo>
                    <a:pt x="1079" y="422"/>
                    <a:pt x="1079" y="420"/>
                    <a:pt x="1079" y="419"/>
                  </a:cubicBezTo>
                  <a:cubicBezTo>
                    <a:pt x="1079" y="416"/>
                    <a:pt x="1080" y="416"/>
                    <a:pt x="1082" y="417"/>
                  </a:cubicBezTo>
                  <a:cubicBezTo>
                    <a:pt x="1085" y="417"/>
                    <a:pt x="1085" y="417"/>
                    <a:pt x="1085" y="416"/>
                  </a:cubicBezTo>
                  <a:cubicBezTo>
                    <a:pt x="1084" y="415"/>
                    <a:pt x="1083" y="415"/>
                    <a:pt x="1083" y="415"/>
                  </a:cubicBezTo>
                  <a:cubicBezTo>
                    <a:pt x="1082" y="415"/>
                    <a:pt x="1081" y="415"/>
                    <a:pt x="1081" y="415"/>
                  </a:cubicBezTo>
                  <a:cubicBezTo>
                    <a:pt x="1082" y="414"/>
                    <a:pt x="1109" y="412"/>
                    <a:pt x="1117" y="411"/>
                  </a:cubicBezTo>
                  <a:cubicBezTo>
                    <a:pt x="1121" y="411"/>
                    <a:pt x="1124" y="411"/>
                    <a:pt x="1124" y="410"/>
                  </a:cubicBezTo>
                  <a:cubicBezTo>
                    <a:pt x="1124" y="409"/>
                    <a:pt x="1105" y="409"/>
                    <a:pt x="1089" y="410"/>
                  </a:cubicBezTo>
                  <a:cubicBezTo>
                    <a:pt x="1080" y="411"/>
                    <a:pt x="1080" y="411"/>
                    <a:pt x="1080" y="411"/>
                  </a:cubicBezTo>
                  <a:cubicBezTo>
                    <a:pt x="1079" y="407"/>
                    <a:pt x="1079" y="407"/>
                    <a:pt x="1079" y="407"/>
                  </a:cubicBezTo>
                  <a:cubicBezTo>
                    <a:pt x="1079" y="401"/>
                    <a:pt x="1081" y="401"/>
                    <a:pt x="1103" y="400"/>
                  </a:cubicBezTo>
                  <a:cubicBezTo>
                    <a:pt x="1114" y="400"/>
                    <a:pt x="1122" y="400"/>
                    <a:pt x="1122" y="399"/>
                  </a:cubicBezTo>
                  <a:cubicBezTo>
                    <a:pt x="1122" y="399"/>
                    <a:pt x="1122" y="398"/>
                    <a:pt x="1120" y="398"/>
                  </a:cubicBezTo>
                  <a:cubicBezTo>
                    <a:pt x="1117" y="397"/>
                    <a:pt x="1083" y="397"/>
                    <a:pt x="1081" y="398"/>
                  </a:cubicBezTo>
                  <a:cubicBezTo>
                    <a:pt x="1080" y="398"/>
                    <a:pt x="1080" y="396"/>
                    <a:pt x="1080" y="387"/>
                  </a:cubicBezTo>
                  <a:cubicBezTo>
                    <a:pt x="1080" y="381"/>
                    <a:pt x="1080" y="376"/>
                    <a:pt x="1081" y="376"/>
                  </a:cubicBezTo>
                  <a:cubicBezTo>
                    <a:pt x="1081" y="375"/>
                    <a:pt x="1120" y="374"/>
                    <a:pt x="1125" y="374"/>
                  </a:cubicBezTo>
                  <a:cubicBezTo>
                    <a:pt x="1129" y="375"/>
                    <a:pt x="1129" y="375"/>
                    <a:pt x="1128" y="378"/>
                  </a:cubicBezTo>
                  <a:cubicBezTo>
                    <a:pt x="1128" y="381"/>
                    <a:pt x="1128" y="383"/>
                    <a:pt x="1128" y="383"/>
                  </a:cubicBezTo>
                  <a:cubicBezTo>
                    <a:pt x="1127" y="383"/>
                    <a:pt x="1120" y="384"/>
                    <a:pt x="1111" y="384"/>
                  </a:cubicBezTo>
                  <a:cubicBezTo>
                    <a:pt x="1085" y="385"/>
                    <a:pt x="1082" y="386"/>
                    <a:pt x="1083" y="390"/>
                  </a:cubicBezTo>
                  <a:cubicBezTo>
                    <a:pt x="1084" y="391"/>
                    <a:pt x="1085" y="391"/>
                    <a:pt x="1086" y="390"/>
                  </a:cubicBezTo>
                  <a:cubicBezTo>
                    <a:pt x="1087" y="390"/>
                    <a:pt x="1097" y="389"/>
                    <a:pt x="1107" y="388"/>
                  </a:cubicBezTo>
                  <a:cubicBezTo>
                    <a:pt x="1117" y="387"/>
                    <a:pt x="1126" y="387"/>
                    <a:pt x="1127" y="387"/>
                  </a:cubicBezTo>
                  <a:cubicBezTo>
                    <a:pt x="1128" y="386"/>
                    <a:pt x="1128" y="388"/>
                    <a:pt x="1129" y="410"/>
                  </a:cubicBezTo>
                  <a:cubicBezTo>
                    <a:pt x="1129" y="430"/>
                    <a:pt x="1129" y="434"/>
                    <a:pt x="1128" y="434"/>
                  </a:cubicBezTo>
                  <a:cubicBezTo>
                    <a:pt x="1128" y="434"/>
                    <a:pt x="1123" y="433"/>
                    <a:pt x="1119" y="433"/>
                  </a:cubicBezTo>
                  <a:cubicBezTo>
                    <a:pt x="1110" y="432"/>
                    <a:pt x="1106" y="432"/>
                    <a:pt x="1106" y="435"/>
                  </a:cubicBezTo>
                  <a:cubicBezTo>
                    <a:pt x="1106" y="436"/>
                    <a:pt x="1108" y="436"/>
                    <a:pt x="1112" y="436"/>
                  </a:cubicBezTo>
                  <a:cubicBezTo>
                    <a:pt x="1119" y="436"/>
                    <a:pt x="1125" y="437"/>
                    <a:pt x="1129" y="437"/>
                  </a:cubicBezTo>
                  <a:cubicBezTo>
                    <a:pt x="1132" y="438"/>
                    <a:pt x="1132" y="438"/>
                    <a:pt x="1132" y="438"/>
                  </a:cubicBezTo>
                  <a:cubicBezTo>
                    <a:pt x="1132" y="448"/>
                    <a:pt x="1132" y="448"/>
                    <a:pt x="1132" y="448"/>
                  </a:cubicBezTo>
                  <a:cubicBezTo>
                    <a:pt x="1132" y="453"/>
                    <a:pt x="1132" y="460"/>
                    <a:pt x="1132" y="462"/>
                  </a:cubicBezTo>
                  <a:close/>
                  <a:moveTo>
                    <a:pt x="1132" y="418"/>
                  </a:moveTo>
                  <a:cubicBezTo>
                    <a:pt x="1132" y="422"/>
                    <a:pt x="1132" y="422"/>
                    <a:pt x="1131" y="419"/>
                  </a:cubicBezTo>
                  <a:cubicBezTo>
                    <a:pt x="1131" y="417"/>
                    <a:pt x="1131" y="414"/>
                    <a:pt x="1131" y="410"/>
                  </a:cubicBezTo>
                  <a:cubicBezTo>
                    <a:pt x="1132" y="405"/>
                    <a:pt x="1132" y="405"/>
                    <a:pt x="1132" y="405"/>
                  </a:cubicBezTo>
                  <a:cubicBezTo>
                    <a:pt x="1132" y="409"/>
                    <a:pt x="1132" y="409"/>
                    <a:pt x="1132" y="409"/>
                  </a:cubicBezTo>
                  <a:cubicBezTo>
                    <a:pt x="1132" y="412"/>
                    <a:pt x="1132" y="416"/>
                    <a:pt x="1132" y="418"/>
                  </a:cubicBezTo>
                  <a:close/>
                  <a:moveTo>
                    <a:pt x="1128" y="190"/>
                  </a:moveTo>
                  <a:cubicBezTo>
                    <a:pt x="1128" y="190"/>
                    <a:pt x="1132" y="189"/>
                    <a:pt x="1138" y="189"/>
                  </a:cubicBezTo>
                  <a:cubicBezTo>
                    <a:pt x="1143" y="188"/>
                    <a:pt x="1150" y="188"/>
                    <a:pt x="1152" y="187"/>
                  </a:cubicBezTo>
                  <a:cubicBezTo>
                    <a:pt x="1155" y="187"/>
                    <a:pt x="1157" y="187"/>
                    <a:pt x="1157" y="188"/>
                  </a:cubicBezTo>
                  <a:cubicBezTo>
                    <a:pt x="1157" y="188"/>
                    <a:pt x="1157" y="189"/>
                    <a:pt x="1157" y="190"/>
                  </a:cubicBezTo>
                  <a:cubicBezTo>
                    <a:pt x="1158" y="192"/>
                    <a:pt x="1157" y="192"/>
                    <a:pt x="1152" y="192"/>
                  </a:cubicBezTo>
                  <a:cubicBezTo>
                    <a:pt x="1140" y="191"/>
                    <a:pt x="1129" y="190"/>
                    <a:pt x="1128" y="190"/>
                  </a:cubicBezTo>
                  <a:close/>
                  <a:moveTo>
                    <a:pt x="1134" y="386"/>
                  </a:moveTo>
                  <a:cubicBezTo>
                    <a:pt x="1135" y="386"/>
                    <a:pt x="1136" y="386"/>
                    <a:pt x="1137" y="386"/>
                  </a:cubicBezTo>
                  <a:cubicBezTo>
                    <a:pt x="1137" y="386"/>
                    <a:pt x="1137" y="386"/>
                    <a:pt x="1137" y="386"/>
                  </a:cubicBezTo>
                  <a:cubicBezTo>
                    <a:pt x="1137" y="387"/>
                    <a:pt x="1138" y="393"/>
                    <a:pt x="1137" y="401"/>
                  </a:cubicBezTo>
                  <a:cubicBezTo>
                    <a:pt x="1136" y="414"/>
                    <a:pt x="1135" y="417"/>
                    <a:pt x="1135" y="406"/>
                  </a:cubicBezTo>
                  <a:cubicBezTo>
                    <a:pt x="1133" y="388"/>
                    <a:pt x="1133" y="387"/>
                    <a:pt x="1134" y="386"/>
                  </a:cubicBezTo>
                  <a:close/>
                  <a:moveTo>
                    <a:pt x="1135" y="468"/>
                  </a:moveTo>
                  <a:cubicBezTo>
                    <a:pt x="1136" y="468"/>
                    <a:pt x="1136" y="469"/>
                    <a:pt x="1136" y="470"/>
                  </a:cubicBezTo>
                  <a:cubicBezTo>
                    <a:pt x="1136" y="470"/>
                    <a:pt x="1137" y="472"/>
                    <a:pt x="1137" y="474"/>
                  </a:cubicBezTo>
                  <a:cubicBezTo>
                    <a:pt x="1137" y="476"/>
                    <a:pt x="1137" y="477"/>
                    <a:pt x="1136" y="477"/>
                  </a:cubicBezTo>
                  <a:cubicBezTo>
                    <a:pt x="1135" y="477"/>
                    <a:pt x="1134" y="476"/>
                    <a:pt x="1134" y="473"/>
                  </a:cubicBezTo>
                  <a:cubicBezTo>
                    <a:pt x="1134" y="470"/>
                    <a:pt x="1135" y="468"/>
                    <a:pt x="1135" y="468"/>
                  </a:cubicBezTo>
                  <a:close/>
                  <a:moveTo>
                    <a:pt x="1136" y="419"/>
                  </a:moveTo>
                  <a:cubicBezTo>
                    <a:pt x="1136" y="418"/>
                    <a:pt x="1137" y="429"/>
                    <a:pt x="1137" y="442"/>
                  </a:cubicBezTo>
                  <a:cubicBezTo>
                    <a:pt x="1137" y="455"/>
                    <a:pt x="1137" y="466"/>
                    <a:pt x="1136" y="466"/>
                  </a:cubicBezTo>
                  <a:cubicBezTo>
                    <a:pt x="1136" y="466"/>
                    <a:pt x="1135" y="466"/>
                    <a:pt x="1135" y="466"/>
                  </a:cubicBezTo>
                  <a:cubicBezTo>
                    <a:pt x="1135" y="462"/>
                    <a:pt x="1135" y="421"/>
                    <a:pt x="1136" y="419"/>
                  </a:cubicBezTo>
                  <a:close/>
                  <a:moveTo>
                    <a:pt x="1136" y="479"/>
                  </a:moveTo>
                  <a:cubicBezTo>
                    <a:pt x="1137" y="480"/>
                    <a:pt x="1137" y="481"/>
                    <a:pt x="1137" y="481"/>
                  </a:cubicBezTo>
                  <a:cubicBezTo>
                    <a:pt x="1137" y="483"/>
                    <a:pt x="1135" y="483"/>
                    <a:pt x="1134" y="482"/>
                  </a:cubicBezTo>
                  <a:cubicBezTo>
                    <a:pt x="1133" y="480"/>
                    <a:pt x="1135" y="479"/>
                    <a:pt x="1136" y="479"/>
                  </a:cubicBezTo>
                  <a:close/>
                  <a:moveTo>
                    <a:pt x="1174" y="511"/>
                  </a:moveTo>
                  <a:cubicBezTo>
                    <a:pt x="1172" y="511"/>
                    <a:pt x="1168" y="511"/>
                    <a:pt x="1166" y="511"/>
                  </a:cubicBezTo>
                  <a:cubicBezTo>
                    <a:pt x="1165" y="511"/>
                    <a:pt x="1157" y="512"/>
                    <a:pt x="1150" y="512"/>
                  </a:cubicBezTo>
                  <a:cubicBezTo>
                    <a:pt x="1143" y="512"/>
                    <a:pt x="1137" y="512"/>
                    <a:pt x="1137" y="513"/>
                  </a:cubicBezTo>
                  <a:cubicBezTo>
                    <a:pt x="1137" y="513"/>
                    <a:pt x="1137" y="513"/>
                    <a:pt x="1137" y="513"/>
                  </a:cubicBezTo>
                  <a:cubicBezTo>
                    <a:pt x="1136" y="514"/>
                    <a:pt x="1135" y="514"/>
                    <a:pt x="1134" y="513"/>
                  </a:cubicBezTo>
                  <a:cubicBezTo>
                    <a:pt x="1134" y="512"/>
                    <a:pt x="1134" y="509"/>
                    <a:pt x="1134" y="505"/>
                  </a:cubicBezTo>
                  <a:cubicBezTo>
                    <a:pt x="1134" y="499"/>
                    <a:pt x="1134" y="499"/>
                    <a:pt x="1134" y="499"/>
                  </a:cubicBezTo>
                  <a:cubicBezTo>
                    <a:pt x="1140" y="499"/>
                    <a:pt x="1140" y="499"/>
                    <a:pt x="1140" y="499"/>
                  </a:cubicBezTo>
                  <a:cubicBezTo>
                    <a:pt x="1154" y="501"/>
                    <a:pt x="1164" y="500"/>
                    <a:pt x="1161" y="497"/>
                  </a:cubicBezTo>
                  <a:cubicBezTo>
                    <a:pt x="1160" y="496"/>
                    <a:pt x="1154" y="496"/>
                    <a:pt x="1146" y="496"/>
                  </a:cubicBezTo>
                  <a:cubicBezTo>
                    <a:pt x="1134" y="497"/>
                    <a:pt x="1134" y="497"/>
                    <a:pt x="1134" y="497"/>
                  </a:cubicBezTo>
                  <a:cubicBezTo>
                    <a:pt x="1134" y="492"/>
                    <a:pt x="1134" y="492"/>
                    <a:pt x="1134" y="492"/>
                  </a:cubicBezTo>
                  <a:cubicBezTo>
                    <a:pt x="1134" y="488"/>
                    <a:pt x="1134" y="487"/>
                    <a:pt x="1136" y="487"/>
                  </a:cubicBezTo>
                  <a:cubicBezTo>
                    <a:pt x="1137" y="487"/>
                    <a:pt x="1137" y="487"/>
                    <a:pt x="1137" y="488"/>
                  </a:cubicBezTo>
                  <a:cubicBezTo>
                    <a:pt x="1137" y="491"/>
                    <a:pt x="1139" y="491"/>
                    <a:pt x="1140" y="489"/>
                  </a:cubicBezTo>
                  <a:cubicBezTo>
                    <a:pt x="1140" y="488"/>
                    <a:pt x="1141" y="486"/>
                    <a:pt x="1142" y="484"/>
                  </a:cubicBezTo>
                  <a:cubicBezTo>
                    <a:pt x="1143" y="482"/>
                    <a:pt x="1143" y="481"/>
                    <a:pt x="1142" y="479"/>
                  </a:cubicBezTo>
                  <a:cubicBezTo>
                    <a:pt x="1141" y="476"/>
                    <a:pt x="1141" y="473"/>
                    <a:pt x="1141" y="468"/>
                  </a:cubicBezTo>
                  <a:cubicBezTo>
                    <a:pt x="1141" y="468"/>
                    <a:pt x="1141" y="465"/>
                    <a:pt x="1140" y="463"/>
                  </a:cubicBezTo>
                  <a:cubicBezTo>
                    <a:pt x="1139" y="457"/>
                    <a:pt x="1138" y="433"/>
                    <a:pt x="1139" y="407"/>
                  </a:cubicBezTo>
                  <a:cubicBezTo>
                    <a:pt x="1140" y="390"/>
                    <a:pt x="1140" y="387"/>
                    <a:pt x="1141" y="386"/>
                  </a:cubicBezTo>
                  <a:cubicBezTo>
                    <a:pt x="1143" y="385"/>
                    <a:pt x="1143" y="385"/>
                    <a:pt x="1141" y="384"/>
                  </a:cubicBezTo>
                  <a:cubicBezTo>
                    <a:pt x="1140" y="383"/>
                    <a:pt x="1140" y="381"/>
                    <a:pt x="1140" y="373"/>
                  </a:cubicBezTo>
                  <a:cubicBezTo>
                    <a:pt x="1140" y="363"/>
                    <a:pt x="1140" y="363"/>
                    <a:pt x="1140" y="363"/>
                  </a:cubicBezTo>
                  <a:cubicBezTo>
                    <a:pt x="1157" y="363"/>
                    <a:pt x="1157" y="363"/>
                    <a:pt x="1157" y="363"/>
                  </a:cubicBezTo>
                  <a:cubicBezTo>
                    <a:pt x="1172" y="363"/>
                    <a:pt x="1174" y="363"/>
                    <a:pt x="1174" y="364"/>
                  </a:cubicBezTo>
                  <a:cubicBezTo>
                    <a:pt x="1175" y="365"/>
                    <a:pt x="1174" y="373"/>
                    <a:pt x="1174" y="381"/>
                  </a:cubicBezTo>
                  <a:cubicBezTo>
                    <a:pt x="1174" y="390"/>
                    <a:pt x="1173" y="400"/>
                    <a:pt x="1173" y="405"/>
                  </a:cubicBezTo>
                  <a:cubicBezTo>
                    <a:pt x="1173" y="413"/>
                    <a:pt x="1173" y="413"/>
                    <a:pt x="1173" y="413"/>
                  </a:cubicBezTo>
                  <a:cubicBezTo>
                    <a:pt x="1160" y="412"/>
                    <a:pt x="1160" y="412"/>
                    <a:pt x="1160" y="412"/>
                  </a:cubicBezTo>
                  <a:cubicBezTo>
                    <a:pt x="1153" y="412"/>
                    <a:pt x="1146" y="411"/>
                    <a:pt x="1144" y="411"/>
                  </a:cubicBezTo>
                  <a:cubicBezTo>
                    <a:pt x="1141" y="411"/>
                    <a:pt x="1141" y="411"/>
                    <a:pt x="1141" y="412"/>
                  </a:cubicBezTo>
                  <a:cubicBezTo>
                    <a:pt x="1141" y="414"/>
                    <a:pt x="1146" y="415"/>
                    <a:pt x="1161" y="415"/>
                  </a:cubicBezTo>
                  <a:cubicBezTo>
                    <a:pt x="1173" y="415"/>
                    <a:pt x="1173" y="415"/>
                    <a:pt x="1173" y="415"/>
                  </a:cubicBezTo>
                  <a:cubicBezTo>
                    <a:pt x="1175" y="423"/>
                    <a:pt x="1175" y="423"/>
                    <a:pt x="1175" y="423"/>
                  </a:cubicBezTo>
                  <a:cubicBezTo>
                    <a:pt x="1176" y="429"/>
                    <a:pt x="1177" y="440"/>
                    <a:pt x="1177" y="472"/>
                  </a:cubicBezTo>
                  <a:cubicBezTo>
                    <a:pt x="1178" y="512"/>
                    <a:pt x="1178" y="512"/>
                    <a:pt x="1178" y="512"/>
                  </a:cubicBezTo>
                  <a:lnTo>
                    <a:pt x="1174" y="511"/>
                  </a:lnTo>
                  <a:close/>
                  <a:moveTo>
                    <a:pt x="1224" y="540"/>
                  </a:moveTo>
                  <a:cubicBezTo>
                    <a:pt x="1224" y="541"/>
                    <a:pt x="1223" y="541"/>
                    <a:pt x="1221" y="542"/>
                  </a:cubicBezTo>
                  <a:cubicBezTo>
                    <a:pt x="1220" y="542"/>
                    <a:pt x="1219" y="541"/>
                    <a:pt x="1219" y="540"/>
                  </a:cubicBezTo>
                  <a:cubicBezTo>
                    <a:pt x="1219" y="538"/>
                    <a:pt x="1220" y="538"/>
                    <a:pt x="1221" y="538"/>
                  </a:cubicBezTo>
                  <a:cubicBezTo>
                    <a:pt x="1223" y="538"/>
                    <a:pt x="1224" y="539"/>
                    <a:pt x="1224" y="540"/>
                  </a:cubicBezTo>
                  <a:close/>
                  <a:moveTo>
                    <a:pt x="1223" y="514"/>
                  </a:moveTo>
                  <a:cubicBezTo>
                    <a:pt x="1223" y="514"/>
                    <a:pt x="1222" y="515"/>
                    <a:pt x="1221" y="515"/>
                  </a:cubicBezTo>
                  <a:cubicBezTo>
                    <a:pt x="1220" y="515"/>
                    <a:pt x="1219" y="514"/>
                    <a:pt x="1219" y="514"/>
                  </a:cubicBezTo>
                  <a:cubicBezTo>
                    <a:pt x="1219" y="513"/>
                    <a:pt x="1220" y="513"/>
                    <a:pt x="1221" y="513"/>
                  </a:cubicBezTo>
                  <a:cubicBezTo>
                    <a:pt x="1222" y="513"/>
                    <a:pt x="1223" y="513"/>
                    <a:pt x="1223" y="514"/>
                  </a:cubicBezTo>
                  <a:close/>
                  <a:moveTo>
                    <a:pt x="1223" y="523"/>
                  </a:moveTo>
                  <a:cubicBezTo>
                    <a:pt x="1223" y="523"/>
                    <a:pt x="1222" y="524"/>
                    <a:pt x="1221" y="524"/>
                  </a:cubicBezTo>
                  <a:cubicBezTo>
                    <a:pt x="1220" y="525"/>
                    <a:pt x="1219" y="524"/>
                    <a:pt x="1219" y="523"/>
                  </a:cubicBezTo>
                  <a:cubicBezTo>
                    <a:pt x="1220" y="523"/>
                    <a:pt x="1221" y="522"/>
                    <a:pt x="1222" y="522"/>
                  </a:cubicBezTo>
                  <a:cubicBezTo>
                    <a:pt x="1223" y="522"/>
                    <a:pt x="1223" y="522"/>
                    <a:pt x="1223" y="523"/>
                  </a:cubicBezTo>
                  <a:close/>
                  <a:moveTo>
                    <a:pt x="1221" y="498"/>
                  </a:moveTo>
                  <a:cubicBezTo>
                    <a:pt x="1222" y="498"/>
                    <a:pt x="1222" y="498"/>
                    <a:pt x="1222" y="498"/>
                  </a:cubicBezTo>
                  <a:cubicBezTo>
                    <a:pt x="1222" y="498"/>
                    <a:pt x="1222" y="499"/>
                    <a:pt x="1221" y="499"/>
                  </a:cubicBezTo>
                  <a:cubicBezTo>
                    <a:pt x="1220" y="499"/>
                    <a:pt x="1220" y="499"/>
                    <a:pt x="1220" y="499"/>
                  </a:cubicBezTo>
                  <a:cubicBezTo>
                    <a:pt x="1220" y="498"/>
                    <a:pt x="1220" y="498"/>
                    <a:pt x="1221" y="498"/>
                  </a:cubicBezTo>
                  <a:close/>
                  <a:moveTo>
                    <a:pt x="1219" y="503"/>
                  </a:moveTo>
                  <a:cubicBezTo>
                    <a:pt x="1220" y="503"/>
                    <a:pt x="1220" y="502"/>
                    <a:pt x="1221" y="503"/>
                  </a:cubicBezTo>
                  <a:cubicBezTo>
                    <a:pt x="1222" y="503"/>
                    <a:pt x="1222" y="503"/>
                    <a:pt x="1221" y="503"/>
                  </a:cubicBezTo>
                  <a:cubicBezTo>
                    <a:pt x="1220" y="503"/>
                    <a:pt x="1219" y="503"/>
                    <a:pt x="1219" y="503"/>
                  </a:cubicBezTo>
                  <a:close/>
                  <a:moveTo>
                    <a:pt x="1221" y="508"/>
                  </a:moveTo>
                  <a:cubicBezTo>
                    <a:pt x="1221" y="508"/>
                    <a:pt x="1222" y="509"/>
                    <a:pt x="1222" y="509"/>
                  </a:cubicBezTo>
                  <a:cubicBezTo>
                    <a:pt x="1222" y="510"/>
                    <a:pt x="1221" y="510"/>
                    <a:pt x="1221" y="510"/>
                  </a:cubicBezTo>
                  <a:cubicBezTo>
                    <a:pt x="1220" y="510"/>
                    <a:pt x="1219" y="510"/>
                    <a:pt x="1219" y="509"/>
                  </a:cubicBezTo>
                  <a:cubicBezTo>
                    <a:pt x="1219" y="509"/>
                    <a:pt x="1220" y="508"/>
                    <a:pt x="1221" y="508"/>
                  </a:cubicBezTo>
                  <a:close/>
                  <a:moveTo>
                    <a:pt x="1221" y="527"/>
                  </a:moveTo>
                  <a:cubicBezTo>
                    <a:pt x="1223" y="527"/>
                    <a:pt x="1223" y="528"/>
                    <a:pt x="1223" y="530"/>
                  </a:cubicBezTo>
                  <a:cubicBezTo>
                    <a:pt x="1223" y="533"/>
                    <a:pt x="1220" y="533"/>
                    <a:pt x="1219" y="530"/>
                  </a:cubicBezTo>
                  <a:cubicBezTo>
                    <a:pt x="1218" y="528"/>
                    <a:pt x="1219" y="527"/>
                    <a:pt x="1221" y="527"/>
                  </a:cubicBezTo>
                  <a:close/>
                  <a:moveTo>
                    <a:pt x="1215" y="504"/>
                  </a:moveTo>
                  <a:cubicBezTo>
                    <a:pt x="1215" y="505"/>
                    <a:pt x="1215" y="505"/>
                    <a:pt x="1214" y="505"/>
                  </a:cubicBezTo>
                  <a:cubicBezTo>
                    <a:pt x="1196" y="506"/>
                    <a:pt x="1189" y="506"/>
                    <a:pt x="1189" y="506"/>
                  </a:cubicBezTo>
                  <a:cubicBezTo>
                    <a:pt x="1189" y="505"/>
                    <a:pt x="1190" y="504"/>
                    <a:pt x="1191" y="504"/>
                  </a:cubicBezTo>
                  <a:cubicBezTo>
                    <a:pt x="1192" y="504"/>
                    <a:pt x="1194" y="504"/>
                    <a:pt x="1196" y="504"/>
                  </a:cubicBezTo>
                  <a:cubicBezTo>
                    <a:pt x="1198" y="504"/>
                    <a:pt x="1203" y="503"/>
                    <a:pt x="1207" y="503"/>
                  </a:cubicBezTo>
                  <a:cubicBezTo>
                    <a:pt x="1214" y="502"/>
                    <a:pt x="1215" y="502"/>
                    <a:pt x="1215" y="504"/>
                  </a:cubicBezTo>
                  <a:close/>
                  <a:moveTo>
                    <a:pt x="1214" y="509"/>
                  </a:moveTo>
                  <a:cubicBezTo>
                    <a:pt x="1214" y="510"/>
                    <a:pt x="1211" y="510"/>
                    <a:pt x="1206" y="510"/>
                  </a:cubicBezTo>
                  <a:cubicBezTo>
                    <a:pt x="1196" y="510"/>
                    <a:pt x="1197" y="510"/>
                    <a:pt x="1207" y="509"/>
                  </a:cubicBezTo>
                  <a:cubicBezTo>
                    <a:pt x="1211" y="509"/>
                    <a:pt x="1214" y="509"/>
                    <a:pt x="1214" y="509"/>
                  </a:cubicBezTo>
                  <a:close/>
                  <a:moveTo>
                    <a:pt x="1193" y="510"/>
                  </a:moveTo>
                  <a:cubicBezTo>
                    <a:pt x="1191" y="510"/>
                    <a:pt x="1190" y="510"/>
                    <a:pt x="1191" y="510"/>
                  </a:cubicBezTo>
                  <a:cubicBezTo>
                    <a:pt x="1192" y="509"/>
                    <a:pt x="1193" y="509"/>
                    <a:pt x="1194" y="510"/>
                  </a:cubicBezTo>
                  <a:cubicBezTo>
                    <a:pt x="1195" y="510"/>
                    <a:pt x="1194" y="510"/>
                    <a:pt x="1193" y="510"/>
                  </a:cubicBezTo>
                  <a:close/>
                  <a:moveTo>
                    <a:pt x="1212" y="448"/>
                  </a:moveTo>
                  <a:cubicBezTo>
                    <a:pt x="1211" y="449"/>
                    <a:pt x="1211" y="448"/>
                    <a:pt x="1211" y="447"/>
                  </a:cubicBezTo>
                  <a:cubicBezTo>
                    <a:pt x="1211" y="445"/>
                    <a:pt x="1211" y="445"/>
                    <a:pt x="1212" y="446"/>
                  </a:cubicBezTo>
                  <a:cubicBezTo>
                    <a:pt x="1212" y="446"/>
                    <a:pt x="1212" y="447"/>
                    <a:pt x="1212" y="448"/>
                  </a:cubicBezTo>
                  <a:close/>
                  <a:moveTo>
                    <a:pt x="1210" y="390"/>
                  </a:moveTo>
                  <a:cubicBezTo>
                    <a:pt x="1210" y="390"/>
                    <a:pt x="1211" y="391"/>
                    <a:pt x="1211" y="393"/>
                  </a:cubicBezTo>
                  <a:cubicBezTo>
                    <a:pt x="1211" y="394"/>
                    <a:pt x="1211" y="406"/>
                    <a:pt x="1212" y="418"/>
                  </a:cubicBezTo>
                  <a:cubicBezTo>
                    <a:pt x="1212" y="431"/>
                    <a:pt x="1212" y="441"/>
                    <a:pt x="1212" y="441"/>
                  </a:cubicBezTo>
                  <a:cubicBezTo>
                    <a:pt x="1211" y="441"/>
                    <a:pt x="1211" y="438"/>
                    <a:pt x="1211" y="434"/>
                  </a:cubicBezTo>
                  <a:cubicBezTo>
                    <a:pt x="1211" y="430"/>
                    <a:pt x="1211" y="425"/>
                    <a:pt x="1210" y="424"/>
                  </a:cubicBezTo>
                  <a:cubicBezTo>
                    <a:pt x="1210" y="417"/>
                    <a:pt x="1210" y="391"/>
                    <a:pt x="1210" y="390"/>
                  </a:cubicBezTo>
                  <a:close/>
                  <a:moveTo>
                    <a:pt x="1186" y="494"/>
                  </a:moveTo>
                  <a:cubicBezTo>
                    <a:pt x="1205" y="493"/>
                    <a:pt x="1210" y="493"/>
                    <a:pt x="1210" y="494"/>
                  </a:cubicBezTo>
                  <a:cubicBezTo>
                    <a:pt x="1210" y="494"/>
                    <a:pt x="1209" y="495"/>
                    <a:pt x="1208" y="495"/>
                  </a:cubicBezTo>
                  <a:cubicBezTo>
                    <a:pt x="1206" y="496"/>
                    <a:pt x="1186" y="497"/>
                    <a:pt x="1184" y="496"/>
                  </a:cubicBezTo>
                  <a:cubicBezTo>
                    <a:pt x="1181" y="496"/>
                    <a:pt x="1183" y="494"/>
                    <a:pt x="1186" y="494"/>
                  </a:cubicBezTo>
                  <a:close/>
                  <a:moveTo>
                    <a:pt x="1184" y="490"/>
                  </a:moveTo>
                  <a:cubicBezTo>
                    <a:pt x="1183" y="490"/>
                    <a:pt x="1184" y="490"/>
                    <a:pt x="1185" y="489"/>
                  </a:cubicBezTo>
                  <a:cubicBezTo>
                    <a:pt x="1186" y="489"/>
                    <a:pt x="1187" y="490"/>
                    <a:pt x="1187" y="490"/>
                  </a:cubicBezTo>
                  <a:cubicBezTo>
                    <a:pt x="1186" y="491"/>
                    <a:pt x="1184" y="491"/>
                    <a:pt x="1184" y="490"/>
                  </a:cubicBezTo>
                  <a:close/>
                  <a:moveTo>
                    <a:pt x="1199" y="485"/>
                  </a:moveTo>
                  <a:cubicBezTo>
                    <a:pt x="1199" y="485"/>
                    <a:pt x="1199" y="484"/>
                    <a:pt x="1200" y="484"/>
                  </a:cubicBezTo>
                  <a:cubicBezTo>
                    <a:pt x="1200" y="484"/>
                    <a:pt x="1201" y="485"/>
                    <a:pt x="1201" y="485"/>
                  </a:cubicBezTo>
                  <a:cubicBezTo>
                    <a:pt x="1201" y="486"/>
                    <a:pt x="1200" y="486"/>
                    <a:pt x="1200" y="486"/>
                  </a:cubicBezTo>
                  <a:cubicBezTo>
                    <a:pt x="1199" y="486"/>
                    <a:pt x="1199" y="486"/>
                    <a:pt x="1199" y="485"/>
                  </a:cubicBezTo>
                  <a:close/>
                  <a:moveTo>
                    <a:pt x="1209" y="357"/>
                  </a:moveTo>
                  <a:cubicBezTo>
                    <a:pt x="1209" y="358"/>
                    <a:pt x="1209" y="357"/>
                    <a:pt x="1209" y="356"/>
                  </a:cubicBezTo>
                  <a:cubicBezTo>
                    <a:pt x="1209" y="355"/>
                    <a:pt x="1209" y="355"/>
                    <a:pt x="1209" y="355"/>
                  </a:cubicBezTo>
                  <a:cubicBezTo>
                    <a:pt x="1209" y="355"/>
                    <a:pt x="1210" y="356"/>
                    <a:pt x="1209" y="357"/>
                  </a:cubicBezTo>
                  <a:close/>
                  <a:moveTo>
                    <a:pt x="1209" y="373"/>
                  </a:moveTo>
                  <a:cubicBezTo>
                    <a:pt x="1209" y="374"/>
                    <a:pt x="1209" y="374"/>
                    <a:pt x="1209" y="373"/>
                  </a:cubicBezTo>
                  <a:cubicBezTo>
                    <a:pt x="1209" y="371"/>
                    <a:pt x="1209" y="371"/>
                    <a:pt x="1209" y="371"/>
                  </a:cubicBezTo>
                  <a:cubicBezTo>
                    <a:pt x="1210" y="372"/>
                    <a:pt x="1210" y="372"/>
                    <a:pt x="1209" y="373"/>
                  </a:cubicBezTo>
                  <a:close/>
                  <a:moveTo>
                    <a:pt x="1209" y="329"/>
                  </a:moveTo>
                  <a:cubicBezTo>
                    <a:pt x="1209" y="329"/>
                    <a:pt x="1209" y="334"/>
                    <a:pt x="1210" y="339"/>
                  </a:cubicBezTo>
                  <a:cubicBezTo>
                    <a:pt x="1210" y="344"/>
                    <a:pt x="1209" y="348"/>
                    <a:pt x="1209" y="349"/>
                  </a:cubicBezTo>
                  <a:cubicBezTo>
                    <a:pt x="1209" y="349"/>
                    <a:pt x="1209" y="345"/>
                    <a:pt x="1208" y="339"/>
                  </a:cubicBezTo>
                  <a:cubicBezTo>
                    <a:pt x="1208" y="333"/>
                    <a:pt x="1209" y="329"/>
                    <a:pt x="1209" y="329"/>
                  </a:cubicBezTo>
                  <a:close/>
                  <a:moveTo>
                    <a:pt x="1208" y="478"/>
                  </a:moveTo>
                  <a:cubicBezTo>
                    <a:pt x="1208" y="486"/>
                    <a:pt x="1208" y="486"/>
                    <a:pt x="1206" y="486"/>
                  </a:cubicBezTo>
                  <a:cubicBezTo>
                    <a:pt x="1203" y="486"/>
                    <a:pt x="1203" y="486"/>
                    <a:pt x="1203" y="481"/>
                  </a:cubicBezTo>
                  <a:cubicBezTo>
                    <a:pt x="1203" y="478"/>
                    <a:pt x="1203" y="477"/>
                    <a:pt x="1205" y="476"/>
                  </a:cubicBezTo>
                  <a:cubicBezTo>
                    <a:pt x="1206" y="475"/>
                    <a:pt x="1207" y="474"/>
                    <a:pt x="1207" y="472"/>
                  </a:cubicBezTo>
                  <a:cubicBezTo>
                    <a:pt x="1206" y="470"/>
                    <a:pt x="1207" y="469"/>
                    <a:pt x="1207" y="469"/>
                  </a:cubicBezTo>
                  <a:cubicBezTo>
                    <a:pt x="1208" y="470"/>
                    <a:pt x="1208" y="474"/>
                    <a:pt x="1208" y="478"/>
                  </a:cubicBezTo>
                  <a:close/>
                  <a:moveTo>
                    <a:pt x="1207" y="465"/>
                  </a:moveTo>
                  <a:cubicBezTo>
                    <a:pt x="1208" y="465"/>
                    <a:pt x="1208" y="466"/>
                    <a:pt x="1208" y="466"/>
                  </a:cubicBezTo>
                  <a:cubicBezTo>
                    <a:pt x="1208" y="467"/>
                    <a:pt x="1208" y="467"/>
                    <a:pt x="1208" y="467"/>
                  </a:cubicBezTo>
                  <a:cubicBezTo>
                    <a:pt x="1208" y="467"/>
                    <a:pt x="1207" y="467"/>
                    <a:pt x="1207" y="466"/>
                  </a:cubicBezTo>
                  <a:cubicBezTo>
                    <a:pt x="1207" y="466"/>
                    <a:pt x="1207" y="465"/>
                    <a:pt x="1207" y="465"/>
                  </a:cubicBezTo>
                  <a:close/>
                  <a:moveTo>
                    <a:pt x="1206" y="455"/>
                  </a:moveTo>
                  <a:cubicBezTo>
                    <a:pt x="1206" y="456"/>
                    <a:pt x="1205" y="459"/>
                    <a:pt x="1205" y="464"/>
                  </a:cubicBezTo>
                  <a:cubicBezTo>
                    <a:pt x="1205" y="468"/>
                    <a:pt x="1205" y="471"/>
                    <a:pt x="1204" y="470"/>
                  </a:cubicBezTo>
                  <a:cubicBezTo>
                    <a:pt x="1204" y="469"/>
                    <a:pt x="1204" y="459"/>
                    <a:pt x="1204" y="447"/>
                  </a:cubicBezTo>
                  <a:cubicBezTo>
                    <a:pt x="1204" y="411"/>
                    <a:pt x="1204" y="390"/>
                    <a:pt x="1203" y="361"/>
                  </a:cubicBezTo>
                  <a:cubicBezTo>
                    <a:pt x="1203" y="342"/>
                    <a:pt x="1203" y="335"/>
                    <a:pt x="1204" y="334"/>
                  </a:cubicBezTo>
                  <a:cubicBezTo>
                    <a:pt x="1204" y="334"/>
                    <a:pt x="1205" y="340"/>
                    <a:pt x="1205" y="355"/>
                  </a:cubicBezTo>
                  <a:cubicBezTo>
                    <a:pt x="1205" y="367"/>
                    <a:pt x="1205" y="379"/>
                    <a:pt x="1205" y="382"/>
                  </a:cubicBezTo>
                  <a:cubicBezTo>
                    <a:pt x="1207" y="399"/>
                    <a:pt x="1207" y="454"/>
                    <a:pt x="1206" y="455"/>
                  </a:cubicBezTo>
                  <a:close/>
                  <a:moveTo>
                    <a:pt x="1203" y="322"/>
                  </a:moveTo>
                  <a:cubicBezTo>
                    <a:pt x="1202" y="321"/>
                    <a:pt x="1203" y="320"/>
                    <a:pt x="1205" y="321"/>
                  </a:cubicBezTo>
                  <a:cubicBezTo>
                    <a:pt x="1205" y="321"/>
                    <a:pt x="1205" y="322"/>
                    <a:pt x="1205" y="322"/>
                  </a:cubicBezTo>
                  <a:cubicBezTo>
                    <a:pt x="1204" y="323"/>
                    <a:pt x="1203" y="323"/>
                    <a:pt x="1203" y="322"/>
                  </a:cubicBezTo>
                  <a:close/>
                  <a:moveTo>
                    <a:pt x="1203" y="289"/>
                  </a:moveTo>
                  <a:cubicBezTo>
                    <a:pt x="1204" y="289"/>
                    <a:pt x="1204" y="289"/>
                    <a:pt x="1204" y="289"/>
                  </a:cubicBezTo>
                  <a:cubicBezTo>
                    <a:pt x="1204" y="290"/>
                    <a:pt x="1205" y="295"/>
                    <a:pt x="1205" y="301"/>
                  </a:cubicBezTo>
                  <a:cubicBezTo>
                    <a:pt x="1206" y="311"/>
                    <a:pt x="1206" y="312"/>
                    <a:pt x="1204" y="312"/>
                  </a:cubicBezTo>
                  <a:cubicBezTo>
                    <a:pt x="1203" y="312"/>
                    <a:pt x="1203" y="311"/>
                    <a:pt x="1203" y="301"/>
                  </a:cubicBezTo>
                  <a:cubicBezTo>
                    <a:pt x="1202" y="294"/>
                    <a:pt x="1203" y="289"/>
                    <a:pt x="1203" y="289"/>
                  </a:cubicBezTo>
                  <a:close/>
                  <a:moveTo>
                    <a:pt x="1204" y="326"/>
                  </a:moveTo>
                  <a:cubicBezTo>
                    <a:pt x="1204" y="326"/>
                    <a:pt x="1204" y="327"/>
                    <a:pt x="1203" y="328"/>
                  </a:cubicBezTo>
                  <a:cubicBezTo>
                    <a:pt x="1202" y="329"/>
                    <a:pt x="1202" y="329"/>
                    <a:pt x="1201" y="328"/>
                  </a:cubicBezTo>
                  <a:cubicBezTo>
                    <a:pt x="1201" y="327"/>
                    <a:pt x="1203" y="325"/>
                    <a:pt x="1204" y="326"/>
                  </a:cubicBezTo>
                  <a:close/>
                  <a:moveTo>
                    <a:pt x="1199" y="308"/>
                  </a:moveTo>
                  <a:cubicBezTo>
                    <a:pt x="1200" y="309"/>
                    <a:pt x="1200" y="310"/>
                    <a:pt x="1199" y="311"/>
                  </a:cubicBezTo>
                  <a:cubicBezTo>
                    <a:pt x="1199" y="312"/>
                    <a:pt x="1199" y="312"/>
                    <a:pt x="1199" y="310"/>
                  </a:cubicBezTo>
                  <a:cubicBezTo>
                    <a:pt x="1199" y="308"/>
                    <a:pt x="1199" y="308"/>
                    <a:pt x="1199" y="308"/>
                  </a:cubicBezTo>
                  <a:close/>
                  <a:moveTo>
                    <a:pt x="1200" y="369"/>
                  </a:moveTo>
                  <a:cubicBezTo>
                    <a:pt x="1201" y="380"/>
                    <a:pt x="1201" y="401"/>
                    <a:pt x="1201" y="425"/>
                  </a:cubicBezTo>
                  <a:cubicBezTo>
                    <a:pt x="1200" y="463"/>
                    <a:pt x="1199" y="484"/>
                    <a:pt x="1198" y="477"/>
                  </a:cubicBezTo>
                  <a:cubicBezTo>
                    <a:pt x="1197" y="475"/>
                    <a:pt x="1197" y="456"/>
                    <a:pt x="1197" y="435"/>
                  </a:cubicBezTo>
                  <a:cubicBezTo>
                    <a:pt x="1197" y="415"/>
                    <a:pt x="1196" y="388"/>
                    <a:pt x="1196" y="377"/>
                  </a:cubicBezTo>
                  <a:cubicBezTo>
                    <a:pt x="1195" y="346"/>
                    <a:pt x="1194" y="321"/>
                    <a:pt x="1195" y="321"/>
                  </a:cubicBezTo>
                  <a:cubicBezTo>
                    <a:pt x="1197" y="321"/>
                    <a:pt x="1198" y="323"/>
                    <a:pt x="1198" y="337"/>
                  </a:cubicBezTo>
                  <a:cubicBezTo>
                    <a:pt x="1199" y="344"/>
                    <a:pt x="1199" y="359"/>
                    <a:pt x="1200" y="369"/>
                  </a:cubicBezTo>
                  <a:close/>
                  <a:moveTo>
                    <a:pt x="1194" y="282"/>
                  </a:moveTo>
                  <a:cubicBezTo>
                    <a:pt x="1198" y="274"/>
                    <a:pt x="1198" y="282"/>
                    <a:pt x="1196" y="303"/>
                  </a:cubicBezTo>
                  <a:cubicBezTo>
                    <a:pt x="1195" y="307"/>
                    <a:pt x="1195" y="311"/>
                    <a:pt x="1195" y="311"/>
                  </a:cubicBezTo>
                  <a:cubicBezTo>
                    <a:pt x="1195" y="312"/>
                    <a:pt x="1194" y="313"/>
                    <a:pt x="1194" y="313"/>
                  </a:cubicBezTo>
                  <a:cubicBezTo>
                    <a:pt x="1192" y="313"/>
                    <a:pt x="1193" y="286"/>
                    <a:pt x="1194" y="282"/>
                  </a:cubicBezTo>
                  <a:close/>
                  <a:moveTo>
                    <a:pt x="1187" y="296"/>
                  </a:moveTo>
                  <a:cubicBezTo>
                    <a:pt x="1188" y="276"/>
                    <a:pt x="1189" y="276"/>
                    <a:pt x="1190" y="296"/>
                  </a:cubicBezTo>
                  <a:cubicBezTo>
                    <a:pt x="1190" y="309"/>
                    <a:pt x="1189" y="313"/>
                    <a:pt x="1188" y="313"/>
                  </a:cubicBezTo>
                  <a:cubicBezTo>
                    <a:pt x="1186" y="313"/>
                    <a:pt x="1186" y="311"/>
                    <a:pt x="1187" y="296"/>
                  </a:cubicBezTo>
                  <a:close/>
                  <a:moveTo>
                    <a:pt x="1179" y="331"/>
                  </a:moveTo>
                  <a:cubicBezTo>
                    <a:pt x="1179" y="318"/>
                    <a:pt x="1179" y="318"/>
                    <a:pt x="1179" y="318"/>
                  </a:cubicBezTo>
                  <a:cubicBezTo>
                    <a:pt x="1182" y="318"/>
                    <a:pt x="1182" y="318"/>
                    <a:pt x="1182" y="318"/>
                  </a:cubicBezTo>
                  <a:cubicBezTo>
                    <a:pt x="1183" y="318"/>
                    <a:pt x="1184" y="319"/>
                    <a:pt x="1184" y="320"/>
                  </a:cubicBezTo>
                  <a:cubicBezTo>
                    <a:pt x="1184" y="321"/>
                    <a:pt x="1185" y="321"/>
                    <a:pt x="1187" y="321"/>
                  </a:cubicBezTo>
                  <a:cubicBezTo>
                    <a:pt x="1190" y="320"/>
                    <a:pt x="1190" y="320"/>
                    <a:pt x="1190" y="320"/>
                  </a:cubicBezTo>
                  <a:cubicBezTo>
                    <a:pt x="1190" y="328"/>
                    <a:pt x="1190" y="328"/>
                    <a:pt x="1190" y="328"/>
                  </a:cubicBezTo>
                  <a:cubicBezTo>
                    <a:pt x="1189" y="333"/>
                    <a:pt x="1190" y="351"/>
                    <a:pt x="1191" y="369"/>
                  </a:cubicBezTo>
                  <a:cubicBezTo>
                    <a:pt x="1192" y="387"/>
                    <a:pt x="1192" y="419"/>
                    <a:pt x="1193" y="442"/>
                  </a:cubicBezTo>
                  <a:cubicBezTo>
                    <a:pt x="1193" y="482"/>
                    <a:pt x="1193" y="482"/>
                    <a:pt x="1193" y="482"/>
                  </a:cubicBezTo>
                  <a:cubicBezTo>
                    <a:pt x="1195" y="484"/>
                    <a:pt x="1195" y="484"/>
                    <a:pt x="1195" y="484"/>
                  </a:cubicBezTo>
                  <a:cubicBezTo>
                    <a:pt x="1197" y="485"/>
                    <a:pt x="1197" y="485"/>
                    <a:pt x="1194" y="485"/>
                  </a:cubicBezTo>
                  <a:cubicBezTo>
                    <a:pt x="1190" y="485"/>
                    <a:pt x="1190" y="485"/>
                    <a:pt x="1190" y="485"/>
                  </a:cubicBezTo>
                  <a:cubicBezTo>
                    <a:pt x="1190" y="450"/>
                    <a:pt x="1190" y="450"/>
                    <a:pt x="1190" y="450"/>
                  </a:cubicBezTo>
                  <a:cubicBezTo>
                    <a:pt x="1190" y="431"/>
                    <a:pt x="1189" y="414"/>
                    <a:pt x="1189" y="412"/>
                  </a:cubicBezTo>
                  <a:cubicBezTo>
                    <a:pt x="1189" y="411"/>
                    <a:pt x="1189" y="391"/>
                    <a:pt x="1188" y="369"/>
                  </a:cubicBezTo>
                  <a:cubicBezTo>
                    <a:pt x="1188" y="339"/>
                    <a:pt x="1188" y="329"/>
                    <a:pt x="1187" y="329"/>
                  </a:cubicBezTo>
                  <a:cubicBezTo>
                    <a:pt x="1186" y="329"/>
                    <a:pt x="1185" y="330"/>
                    <a:pt x="1185" y="331"/>
                  </a:cubicBezTo>
                  <a:cubicBezTo>
                    <a:pt x="1185" y="343"/>
                    <a:pt x="1185" y="357"/>
                    <a:pt x="1186" y="382"/>
                  </a:cubicBezTo>
                  <a:cubicBezTo>
                    <a:pt x="1186" y="399"/>
                    <a:pt x="1187" y="429"/>
                    <a:pt x="1187" y="449"/>
                  </a:cubicBezTo>
                  <a:cubicBezTo>
                    <a:pt x="1188" y="485"/>
                    <a:pt x="1188" y="485"/>
                    <a:pt x="1188" y="485"/>
                  </a:cubicBezTo>
                  <a:cubicBezTo>
                    <a:pt x="1186" y="485"/>
                    <a:pt x="1186" y="485"/>
                    <a:pt x="1186" y="485"/>
                  </a:cubicBezTo>
                  <a:cubicBezTo>
                    <a:pt x="1184" y="485"/>
                    <a:pt x="1183" y="485"/>
                    <a:pt x="1183" y="484"/>
                  </a:cubicBezTo>
                  <a:cubicBezTo>
                    <a:pt x="1183" y="484"/>
                    <a:pt x="1182" y="469"/>
                    <a:pt x="1182" y="451"/>
                  </a:cubicBezTo>
                  <a:cubicBezTo>
                    <a:pt x="1182" y="428"/>
                    <a:pt x="1181" y="419"/>
                    <a:pt x="1180" y="418"/>
                  </a:cubicBezTo>
                  <a:cubicBezTo>
                    <a:pt x="1180" y="417"/>
                    <a:pt x="1179" y="343"/>
                    <a:pt x="1179" y="331"/>
                  </a:cubicBezTo>
                  <a:close/>
                  <a:moveTo>
                    <a:pt x="1183" y="530"/>
                  </a:moveTo>
                  <a:cubicBezTo>
                    <a:pt x="1183" y="532"/>
                    <a:pt x="1181" y="533"/>
                    <a:pt x="1181" y="532"/>
                  </a:cubicBezTo>
                  <a:cubicBezTo>
                    <a:pt x="1180" y="531"/>
                    <a:pt x="1181" y="529"/>
                    <a:pt x="1181" y="526"/>
                  </a:cubicBezTo>
                  <a:cubicBezTo>
                    <a:pt x="1181" y="524"/>
                    <a:pt x="1182" y="522"/>
                    <a:pt x="1182" y="523"/>
                  </a:cubicBezTo>
                  <a:cubicBezTo>
                    <a:pt x="1182" y="524"/>
                    <a:pt x="1182" y="526"/>
                    <a:pt x="1183" y="526"/>
                  </a:cubicBezTo>
                  <a:cubicBezTo>
                    <a:pt x="1183" y="527"/>
                    <a:pt x="1183" y="528"/>
                    <a:pt x="1183" y="530"/>
                  </a:cubicBezTo>
                  <a:close/>
                  <a:moveTo>
                    <a:pt x="1184" y="501"/>
                  </a:moveTo>
                  <a:cubicBezTo>
                    <a:pt x="1184" y="500"/>
                    <a:pt x="1185" y="500"/>
                    <a:pt x="1187" y="500"/>
                  </a:cubicBezTo>
                  <a:cubicBezTo>
                    <a:pt x="1189" y="500"/>
                    <a:pt x="1196" y="499"/>
                    <a:pt x="1201" y="499"/>
                  </a:cubicBezTo>
                  <a:cubicBezTo>
                    <a:pt x="1207" y="499"/>
                    <a:pt x="1212" y="499"/>
                    <a:pt x="1211" y="499"/>
                  </a:cubicBezTo>
                  <a:cubicBezTo>
                    <a:pt x="1210" y="500"/>
                    <a:pt x="1184" y="501"/>
                    <a:pt x="1184" y="501"/>
                  </a:cubicBezTo>
                  <a:close/>
                  <a:moveTo>
                    <a:pt x="1184" y="519"/>
                  </a:moveTo>
                  <a:cubicBezTo>
                    <a:pt x="1184" y="515"/>
                    <a:pt x="1184" y="515"/>
                    <a:pt x="1184" y="515"/>
                  </a:cubicBezTo>
                  <a:cubicBezTo>
                    <a:pt x="1184" y="511"/>
                    <a:pt x="1184" y="510"/>
                    <a:pt x="1185" y="510"/>
                  </a:cubicBezTo>
                  <a:cubicBezTo>
                    <a:pt x="1187" y="510"/>
                    <a:pt x="1187" y="511"/>
                    <a:pt x="1187" y="512"/>
                  </a:cubicBezTo>
                  <a:cubicBezTo>
                    <a:pt x="1186" y="514"/>
                    <a:pt x="1187" y="514"/>
                    <a:pt x="1201" y="513"/>
                  </a:cubicBezTo>
                  <a:cubicBezTo>
                    <a:pt x="1211" y="513"/>
                    <a:pt x="1215" y="513"/>
                    <a:pt x="1215" y="514"/>
                  </a:cubicBezTo>
                  <a:cubicBezTo>
                    <a:pt x="1215" y="515"/>
                    <a:pt x="1213" y="516"/>
                    <a:pt x="1202" y="516"/>
                  </a:cubicBezTo>
                  <a:cubicBezTo>
                    <a:pt x="1195" y="516"/>
                    <a:pt x="1189" y="517"/>
                    <a:pt x="1187" y="517"/>
                  </a:cubicBezTo>
                  <a:lnTo>
                    <a:pt x="1184" y="519"/>
                  </a:lnTo>
                  <a:close/>
                  <a:moveTo>
                    <a:pt x="1207" y="525"/>
                  </a:moveTo>
                  <a:cubicBezTo>
                    <a:pt x="1202" y="525"/>
                    <a:pt x="1195" y="526"/>
                    <a:pt x="1192" y="526"/>
                  </a:cubicBezTo>
                  <a:cubicBezTo>
                    <a:pt x="1188" y="527"/>
                    <a:pt x="1187" y="526"/>
                    <a:pt x="1190" y="526"/>
                  </a:cubicBezTo>
                  <a:cubicBezTo>
                    <a:pt x="1197" y="524"/>
                    <a:pt x="1202" y="523"/>
                    <a:pt x="1209" y="523"/>
                  </a:cubicBezTo>
                  <a:cubicBezTo>
                    <a:pt x="1218" y="523"/>
                    <a:pt x="1217" y="524"/>
                    <a:pt x="1207" y="525"/>
                  </a:cubicBezTo>
                  <a:close/>
                  <a:moveTo>
                    <a:pt x="1186" y="528"/>
                  </a:moveTo>
                  <a:cubicBezTo>
                    <a:pt x="1185" y="528"/>
                    <a:pt x="1185" y="527"/>
                    <a:pt x="1185" y="527"/>
                  </a:cubicBezTo>
                  <a:cubicBezTo>
                    <a:pt x="1185" y="527"/>
                    <a:pt x="1185" y="526"/>
                    <a:pt x="1186" y="526"/>
                  </a:cubicBezTo>
                  <a:cubicBezTo>
                    <a:pt x="1186" y="526"/>
                    <a:pt x="1187" y="526"/>
                    <a:pt x="1187" y="527"/>
                  </a:cubicBezTo>
                  <a:cubicBezTo>
                    <a:pt x="1187" y="527"/>
                    <a:pt x="1186" y="528"/>
                    <a:pt x="1186" y="528"/>
                  </a:cubicBezTo>
                  <a:close/>
                  <a:moveTo>
                    <a:pt x="1188" y="542"/>
                  </a:moveTo>
                  <a:cubicBezTo>
                    <a:pt x="1187" y="542"/>
                    <a:pt x="1186" y="542"/>
                    <a:pt x="1186" y="541"/>
                  </a:cubicBezTo>
                  <a:cubicBezTo>
                    <a:pt x="1187" y="541"/>
                    <a:pt x="1188" y="541"/>
                    <a:pt x="1189" y="541"/>
                  </a:cubicBezTo>
                  <a:cubicBezTo>
                    <a:pt x="1190" y="542"/>
                    <a:pt x="1190" y="542"/>
                    <a:pt x="1188" y="542"/>
                  </a:cubicBezTo>
                  <a:close/>
                  <a:moveTo>
                    <a:pt x="1203" y="629"/>
                  </a:moveTo>
                  <a:cubicBezTo>
                    <a:pt x="1201" y="625"/>
                    <a:pt x="1200" y="599"/>
                    <a:pt x="1200" y="561"/>
                  </a:cubicBezTo>
                  <a:cubicBezTo>
                    <a:pt x="1200" y="535"/>
                    <a:pt x="1202" y="549"/>
                    <a:pt x="1203" y="583"/>
                  </a:cubicBezTo>
                  <a:cubicBezTo>
                    <a:pt x="1203" y="601"/>
                    <a:pt x="1204" y="618"/>
                    <a:pt x="1204" y="622"/>
                  </a:cubicBezTo>
                  <a:cubicBezTo>
                    <a:pt x="1205" y="629"/>
                    <a:pt x="1204" y="631"/>
                    <a:pt x="1203" y="629"/>
                  </a:cubicBezTo>
                  <a:close/>
                  <a:moveTo>
                    <a:pt x="1201" y="532"/>
                  </a:moveTo>
                  <a:cubicBezTo>
                    <a:pt x="1190" y="532"/>
                    <a:pt x="1187" y="532"/>
                    <a:pt x="1187" y="531"/>
                  </a:cubicBezTo>
                  <a:cubicBezTo>
                    <a:pt x="1188" y="530"/>
                    <a:pt x="1212" y="527"/>
                    <a:pt x="1214" y="528"/>
                  </a:cubicBezTo>
                  <a:cubicBezTo>
                    <a:pt x="1215" y="528"/>
                    <a:pt x="1215" y="529"/>
                    <a:pt x="1215" y="530"/>
                  </a:cubicBezTo>
                  <a:cubicBezTo>
                    <a:pt x="1215" y="532"/>
                    <a:pt x="1215" y="532"/>
                    <a:pt x="1201" y="532"/>
                  </a:cubicBezTo>
                  <a:close/>
                  <a:moveTo>
                    <a:pt x="1208" y="550"/>
                  </a:moveTo>
                  <a:cubicBezTo>
                    <a:pt x="1208" y="547"/>
                    <a:pt x="1208" y="546"/>
                    <a:pt x="1209" y="548"/>
                  </a:cubicBezTo>
                  <a:cubicBezTo>
                    <a:pt x="1209" y="550"/>
                    <a:pt x="1210" y="560"/>
                    <a:pt x="1211" y="571"/>
                  </a:cubicBezTo>
                  <a:cubicBezTo>
                    <a:pt x="1211" y="589"/>
                    <a:pt x="1211" y="592"/>
                    <a:pt x="1210" y="592"/>
                  </a:cubicBezTo>
                  <a:cubicBezTo>
                    <a:pt x="1209" y="592"/>
                    <a:pt x="1208" y="590"/>
                    <a:pt x="1208" y="581"/>
                  </a:cubicBezTo>
                  <a:cubicBezTo>
                    <a:pt x="1207" y="575"/>
                    <a:pt x="1207" y="567"/>
                    <a:pt x="1208" y="562"/>
                  </a:cubicBezTo>
                  <a:cubicBezTo>
                    <a:pt x="1208" y="557"/>
                    <a:pt x="1208" y="551"/>
                    <a:pt x="1208" y="550"/>
                  </a:cubicBezTo>
                  <a:close/>
                  <a:moveTo>
                    <a:pt x="1212" y="638"/>
                  </a:moveTo>
                  <a:cubicBezTo>
                    <a:pt x="1211" y="638"/>
                    <a:pt x="1211" y="637"/>
                    <a:pt x="1211" y="636"/>
                  </a:cubicBezTo>
                  <a:cubicBezTo>
                    <a:pt x="1210" y="635"/>
                    <a:pt x="1209" y="633"/>
                    <a:pt x="1209" y="631"/>
                  </a:cubicBezTo>
                  <a:cubicBezTo>
                    <a:pt x="1207" y="626"/>
                    <a:pt x="1207" y="606"/>
                    <a:pt x="1209" y="602"/>
                  </a:cubicBezTo>
                  <a:cubicBezTo>
                    <a:pt x="1211" y="599"/>
                    <a:pt x="1211" y="599"/>
                    <a:pt x="1211" y="618"/>
                  </a:cubicBezTo>
                  <a:cubicBezTo>
                    <a:pt x="1212" y="629"/>
                    <a:pt x="1212" y="638"/>
                    <a:pt x="1212" y="638"/>
                  </a:cubicBezTo>
                  <a:close/>
                  <a:moveTo>
                    <a:pt x="1213" y="539"/>
                  </a:moveTo>
                  <a:cubicBezTo>
                    <a:pt x="1213" y="539"/>
                    <a:pt x="1213" y="538"/>
                    <a:pt x="1214" y="538"/>
                  </a:cubicBezTo>
                  <a:cubicBezTo>
                    <a:pt x="1215" y="538"/>
                    <a:pt x="1215" y="539"/>
                    <a:pt x="1215" y="539"/>
                  </a:cubicBezTo>
                  <a:cubicBezTo>
                    <a:pt x="1215" y="540"/>
                    <a:pt x="1215" y="541"/>
                    <a:pt x="1214" y="541"/>
                  </a:cubicBezTo>
                  <a:cubicBezTo>
                    <a:pt x="1213" y="541"/>
                    <a:pt x="1213" y="540"/>
                    <a:pt x="1213" y="539"/>
                  </a:cubicBezTo>
                  <a:close/>
                  <a:moveTo>
                    <a:pt x="1224" y="638"/>
                  </a:moveTo>
                  <a:cubicBezTo>
                    <a:pt x="1222" y="640"/>
                    <a:pt x="1221" y="640"/>
                    <a:pt x="1218" y="638"/>
                  </a:cubicBezTo>
                  <a:cubicBezTo>
                    <a:pt x="1215" y="637"/>
                    <a:pt x="1214" y="633"/>
                    <a:pt x="1214" y="589"/>
                  </a:cubicBezTo>
                  <a:cubicBezTo>
                    <a:pt x="1214" y="569"/>
                    <a:pt x="1213" y="550"/>
                    <a:pt x="1213" y="549"/>
                  </a:cubicBezTo>
                  <a:cubicBezTo>
                    <a:pt x="1213" y="547"/>
                    <a:pt x="1214" y="545"/>
                    <a:pt x="1214" y="545"/>
                  </a:cubicBezTo>
                  <a:cubicBezTo>
                    <a:pt x="1215" y="544"/>
                    <a:pt x="1215" y="552"/>
                    <a:pt x="1216" y="567"/>
                  </a:cubicBezTo>
                  <a:cubicBezTo>
                    <a:pt x="1217" y="591"/>
                    <a:pt x="1218" y="600"/>
                    <a:pt x="1220" y="599"/>
                  </a:cubicBezTo>
                  <a:cubicBezTo>
                    <a:pt x="1222" y="599"/>
                    <a:pt x="1222" y="598"/>
                    <a:pt x="1222" y="594"/>
                  </a:cubicBezTo>
                  <a:cubicBezTo>
                    <a:pt x="1222" y="591"/>
                    <a:pt x="1221" y="588"/>
                    <a:pt x="1220" y="587"/>
                  </a:cubicBezTo>
                  <a:cubicBezTo>
                    <a:pt x="1220" y="586"/>
                    <a:pt x="1219" y="580"/>
                    <a:pt x="1219" y="565"/>
                  </a:cubicBezTo>
                  <a:cubicBezTo>
                    <a:pt x="1219" y="545"/>
                    <a:pt x="1219" y="544"/>
                    <a:pt x="1221" y="545"/>
                  </a:cubicBezTo>
                  <a:cubicBezTo>
                    <a:pt x="1222" y="545"/>
                    <a:pt x="1223" y="545"/>
                    <a:pt x="1223" y="546"/>
                  </a:cubicBezTo>
                  <a:cubicBezTo>
                    <a:pt x="1225" y="547"/>
                    <a:pt x="1225" y="637"/>
                    <a:pt x="1224" y="638"/>
                  </a:cubicBezTo>
                  <a:close/>
                  <a:moveTo>
                    <a:pt x="1235" y="493"/>
                  </a:moveTo>
                  <a:cubicBezTo>
                    <a:pt x="1236" y="494"/>
                    <a:pt x="1236" y="494"/>
                    <a:pt x="1235" y="496"/>
                  </a:cubicBezTo>
                  <a:cubicBezTo>
                    <a:pt x="1234" y="498"/>
                    <a:pt x="1233" y="498"/>
                    <a:pt x="1232" y="496"/>
                  </a:cubicBezTo>
                  <a:cubicBezTo>
                    <a:pt x="1232" y="494"/>
                    <a:pt x="1234" y="492"/>
                    <a:pt x="1235" y="493"/>
                  </a:cubicBezTo>
                  <a:close/>
                  <a:moveTo>
                    <a:pt x="1226" y="528"/>
                  </a:moveTo>
                  <a:cubicBezTo>
                    <a:pt x="1227" y="526"/>
                    <a:pt x="1227" y="526"/>
                    <a:pt x="1228" y="528"/>
                  </a:cubicBezTo>
                  <a:cubicBezTo>
                    <a:pt x="1228" y="529"/>
                    <a:pt x="1228" y="530"/>
                    <a:pt x="1228" y="531"/>
                  </a:cubicBezTo>
                  <a:cubicBezTo>
                    <a:pt x="1227" y="533"/>
                    <a:pt x="1227" y="533"/>
                    <a:pt x="1227" y="531"/>
                  </a:cubicBezTo>
                  <a:cubicBezTo>
                    <a:pt x="1226" y="530"/>
                    <a:pt x="1226" y="529"/>
                    <a:pt x="1226" y="528"/>
                  </a:cubicBezTo>
                  <a:close/>
                  <a:moveTo>
                    <a:pt x="1227" y="539"/>
                  </a:moveTo>
                  <a:cubicBezTo>
                    <a:pt x="1228" y="538"/>
                    <a:pt x="1228" y="538"/>
                    <a:pt x="1228" y="539"/>
                  </a:cubicBezTo>
                  <a:cubicBezTo>
                    <a:pt x="1229" y="540"/>
                    <a:pt x="1229" y="541"/>
                    <a:pt x="1228" y="542"/>
                  </a:cubicBezTo>
                  <a:cubicBezTo>
                    <a:pt x="1227" y="543"/>
                    <a:pt x="1226" y="541"/>
                    <a:pt x="1227" y="539"/>
                  </a:cubicBezTo>
                  <a:close/>
                  <a:moveTo>
                    <a:pt x="1230" y="641"/>
                  </a:moveTo>
                  <a:cubicBezTo>
                    <a:pt x="1228" y="644"/>
                    <a:pt x="1228" y="644"/>
                    <a:pt x="1228" y="644"/>
                  </a:cubicBezTo>
                  <a:cubicBezTo>
                    <a:pt x="1228" y="640"/>
                    <a:pt x="1228" y="640"/>
                    <a:pt x="1228" y="640"/>
                  </a:cubicBezTo>
                  <a:cubicBezTo>
                    <a:pt x="1229" y="638"/>
                    <a:pt x="1229" y="636"/>
                    <a:pt x="1230" y="636"/>
                  </a:cubicBezTo>
                  <a:cubicBezTo>
                    <a:pt x="1230" y="635"/>
                    <a:pt x="1230" y="634"/>
                    <a:pt x="1229" y="633"/>
                  </a:cubicBezTo>
                  <a:cubicBezTo>
                    <a:pt x="1227" y="632"/>
                    <a:pt x="1227" y="630"/>
                    <a:pt x="1227" y="627"/>
                  </a:cubicBezTo>
                  <a:cubicBezTo>
                    <a:pt x="1227" y="625"/>
                    <a:pt x="1227" y="605"/>
                    <a:pt x="1227" y="584"/>
                  </a:cubicBezTo>
                  <a:cubicBezTo>
                    <a:pt x="1227" y="561"/>
                    <a:pt x="1227" y="545"/>
                    <a:pt x="1228" y="545"/>
                  </a:cubicBezTo>
                  <a:cubicBezTo>
                    <a:pt x="1230" y="545"/>
                    <a:pt x="1232" y="582"/>
                    <a:pt x="1232" y="614"/>
                  </a:cubicBezTo>
                  <a:cubicBezTo>
                    <a:pt x="1232" y="614"/>
                    <a:pt x="1232" y="614"/>
                    <a:pt x="1232" y="614"/>
                  </a:cubicBezTo>
                  <a:cubicBezTo>
                    <a:pt x="1232" y="638"/>
                    <a:pt x="1232" y="638"/>
                    <a:pt x="1232" y="638"/>
                  </a:cubicBezTo>
                  <a:lnTo>
                    <a:pt x="1230" y="641"/>
                  </a:lnTo>
                  <a:close/>
                  <a:moveTo>
                    <a:pt x="1233" y="551"/>
                  </a:moveTo>
                  <a:cubicBezTo>
                    <a:pt x="1232" y="551"/>
                    <a:pt x="1232" y="550"/>
                    <a:pt x="1232" y="549"/>
                  </a:cubicBezTo>
                  <a:cubicBezTo>
                    <a:pt x="1232" y="548"/>
                    <a:pt x="1232" y="547"/>
                    <a:pt x="1232" y="547"/>
                  </a:cubicBezTo>
                  <a:cubicBezTo>
                    <a:pt x="1232" y="547"/>
                    <a:pt x="1233" y="548"/>
                    <a:pt x="1233" y="549"/>
                  </a:cubicBezTo>
                  <a:cubicBezTo>
                    <a:pt x="1233" y="550"/>
                    <a:pt x="1233" y="551"/>
                    <a:pt x="1233" y="551"/>
                  </a:cubicBezTo>
                  <a:close/>
                  <a:moveTo>
                    <a:pt x="1235" y="513"/>
                  </a:moveTo>
                  <a:cubicBezTo>
                    <a:pt x="1235" y="513"/>
                    <a:pt x="1235" y="515"/>
                    <a:pt x="1235" y="517"/>
                  </a:cubicBezTo>
                  <a:cubicBezTo>
                    <a:pt x="1235" y="521"/>
                    <a:pt x="1235" y="520"/>
                    <a:pt x="1234" y="515"/>
                  </a:cubicBezTo>
                  <a:cubicBezTo>
                    <a:pt x="1234" y="512"/>
                    <a:pt x="1234" y="512"/>
                    <a:pt x="1235" y="513"/>
                  </a:cubicBezTo>
                  <a:close/>
                  <a:moveTo>
                    <a:pt x="1235" y="524"/>
                  </a:moveTo>
                  <a:cubicBezTo>
                    <a:pt x="1235" y="524"/>
                    <a:pt x="1235" y="524"/>
                    <a:pt x="1235" y="523"/>
                  </a:cubicBezTo>
                  <a:cubicBezTo>
                    <a:pt x="1235" y="522"/>
                    <a:pt x="1235" y="521"/>
                    <a:pt x="1235" y="522"/>
                  </a:cubicBezTo>
                  <a:cubicBezTo>
                    <a:pt x="1235" y="522"/>
                    <a:pt x="1236" y="523"/>
                    <a:pt x="1235" y="524"/>
                  </a:cubicBezTo>
                  <a:close/>
                  <a:moveTo>
                    <a:pt x="1233" y="509"/>
                  </a:moveTo>
                  <a:cubicBezTo>
                    <a:pt x="1233" y="509"/>
                    <a:pt x="1233" y="508"/>
                    <a:pt x="1234" y="507"/>
                  </a:cubicBezTo>
                  <a:cubicBezTo>
                    <a:pt x="1234" y="507"/>
                    <a:pt x="1234" y="506"/>
                    <a:pt x="1234" y="505"/>
                  </a:cubicBezTo>
                  <a:cubicBezTo>
                    <a:pt x="1232" y="503"/>
                    <a:pt x="1233" y="500"/>
                    <a:pt x="1234" y="500"/>
                  </a:cubicBezTo>
                  <a:cubicBezTo>
                    <a:pt x="1235" y="500"/>
                    <a:pt x="1235" y="502"/>
                    <a:pt x="1235" y="505"/>
                  </a:cubicBezTo>
                  <a:cubicBezTo>
                    <a:pt x="1235" y="509"/>
                    <a:pt x="1235" y="511"/>
                    <a:pt x="1233" y="509"/>
                  </a:cubicBezTo>
                  <a:close/>
                  <a:moveTo>
                    <a:pt x="1237" y="632"/>
                  </a:moveTo>
                  <a:cubicBezTo>
                    <a:pt x="1237" y="634"/>
                    <a:pt x="1237" y="634"/>
                    <a:pt x="1237" y="634"/>
                  </a:cubicBezTo>
                  <a:cubicBezTo>
                    <a:pt x="1236" y="632"/>
                    <a:pt x="1236" y="632"/>
                    <a:pt x="1236" y="632"/>
                  </a:cubicBezTo>
                  <a:cubicBezTo>
                    <a:pt x="1235" y="629"/>
                    <a:pt x="1236" y="627"/>
                    <a:pt x="1237" y="628"/>
                  </a:cubicBezTo>
                  <a:cubicBezTo>
                    <a:pt x="1237" y="629"/>
                    <a:pt x="1237" y="630"/>
                    <a:pt x="1237" y="632"/>
                  </a:cubicBezTo>
                  <a:close/>
                  <a:moveTo>
                    <a:pt x="1243" y="539"/>
                  </a:moveTo>
                  <a:cubicBezTo>
                    <a:pt x="1243" y="551"/>
                    <a:pt x="1243" y="552"/>
                    <a:pt x="1243" y="546"/>
                  </a:cubicBezTo>
                  <a:cubicBezTo>
                    <a:pt x="1242" y="542"/>
                    <a:pt x="1242" y="534"/>
                    <a:pt x="1242" y="529"/>
                  </a:cubicBezTo>
                  <a:cubicBezTo>
                    <a:pt x="1241" y="516"/>
                    <a:pt x="1241" y="502"/>
                    <a:pt x="1242" y="502"/>
                  </a:cubicBezTo>
                  <a:cubicBezTo>
                    <a:pt x="1243" y="500"/>
                    <a:pt x="1243" y="502"/>
                    <a:pt x="1244" y="513"/>
                  </a:cubicBezTo>
                  <a:cubicBezTo>
                    <a:pt x="1244" y="519"/>
                    <a:pt x="1244" y="531"/>
                    <a:pt x="1243" y="539"/>
                  </a:cubicBezTo>
                  <a:close/>
                  <a:moveTo>
                    <a:pt x="1403" y="552"/>
                  </a:moveTo>
                  <a:cubicBezTo>
                    <a:pt x="1401" y="552"/>
                    <a:pt x="1400" y="551"/>
                    <a:pt x="1400" y="549"/>
                  </a:cubicBezTo>
                  <a:cubicBezTo>
                    <a:pt x="1400" y="547"/>
                    <a:pt x="1400" y="546"/>
                    <a:pt x="1401" y="546"/>
                  </a:cubicBezTo>
                  <a:cubicBezTo>
                    <a:pt x="1402" y="546"/>
                    <a:pt x="1403" y="546"/>
                    <a:pt x="1403" y="546"/>
                  </a:cubicBezTo>
                  <a:cubicBezTo>
                    <a:pt x="1403" y="545"/>
                    <a:pt x="1402" y="544"/>
                    <a:pt x="1401" y="544"/>
                  </a:cubicBezTo>
                  <a:cubicBezTo>
                    <a:pt x="1400" y="544"/>
                    <a:pt x="1399" y="539"/>
                    <a:pt x="1400" y="538"/>
                  </a:cubicBezTo>
                  <a:cubicBezTo>
                    <a:pt x="1401" y="537"/>
                    <a:pt x="1402" y="537"/>
                    <a:pt x="1403" y="538"/>
                  </a:cubicBezTo>
                  <a:cubicBezTo>
                    <a:pt x="1404" y="538"/>
                    <a:pt x="1405" y="539"/>
                    <a:pt x="1405" y="545"/>
                  </a:cubicBezTo>
                  <a:cubicBezTo>
                    <a:pt x="1405" y="551"/>
                    <a:pt x="1404" y="552"/>
                    <a:pt x="1403" y="552"/>
                  </a:cubicBezTo>
                  <a:close/>
                  <a:moveTo>
                    <a:pt x="1400" y="535"/>
                  </a:moveTo>
                  <a:cubicBezTo>
                    <a:pt x="1400" y="526"/>
                    <a:pt x="1400" y="526"/>
                    <a:pt x="1400" y="526"/>
                  </a:cubicBezTo>
                  <a:cubicBezTo>
                    <a:pt x="1400" y="517"/>
                    <a:pt x="1400" y="517"/>
                    <a:pt x="1402" y="517"/>
                  </a:cubicBezTo>
                  <a:cubicBezTo>
                    <a:pt x="1404" y="517"/>
                    <a:pt x="1404" y="518"/>
                    <a:pt x="1404" y="526"/>
                  </a:cubicBezTo>
                  <a:cubicBezTo>
                    <a:pt x="1405" y="535"/>
                    <a:pt x="1405" y="535"/>
                    <a:pt x="1405" y="535"/>
                  </a:cubicBezTo>
                  <a:lnTo>
                    <a:pt x="1400" y="535"/>
                  </a:lnTo>
                  <a:close/>
                  <a:moveTo>
                    <a:pt x="1402" y="502"/>
                  </a:moveTo>
                  <a:cubicBezTo>
                    <a:pt x="1404" y="502"/>
                    <a:pt x="1404" y="502"/>
                    <a:pt x="1404" y="509"/>
                  </a:cubicBezTo>
                  <a:cubicBezTo>
                    <a:pt x="1404" y="514"/>
                    <a:pt x="1404" y="515"/>
                    <a:pt x="1402" y="515"/>
                  </a:cubicBezTo>
                  <a:cubicBezTo>
                    <a:pt x="1400" y="515"/>
                    <a:pt x="1400" y="514"/>
                    <a:pt x="1400" y="509"/>
                  </a:cubicBezTo>
                  <a:cubicBezTo>
                    <a:pt x="1400" y="502"/>
                    <a:pt x="1400" y="502"/>
                    <a:pt x="1402" y="502"/>
                  </a:cubicBezTo>
                  <a:close/>
                  <a:moveTo>
                    <a:pt x="1405" y="499"/>
                  </a:moveTo>
                  <a:cubicBezTo>
                    <a:pt x="1404" y="500"/>
                    <a:pt x="1400" y="501"/>
                    <a:pt x="1399" y="500"/>
                  </a:cubicBezTo>
                  <a:cubicBezTo>
                    <a:pt x="1398" y="498"/>
                    <a:pt x="1399" y="497"/>
                    <a:pt x="1401" y="497"/>
                  </a:cubicBezTo>
                  <a:cubicBezTo>
                    <a:pt x="1404" y="497"/>
                    <a:pt x="1405" y="497"/>
                    <a:pt x="1405" y="499"/>
                  </a:cubicBezTo>
                  <a:close/>
                  <a:moveTo>
                    <a:pt x="1402" y="494"/>
                  </a:moveTo>
                  <a:cubicBezTo>
                    <a:pt x="1399" y="494"/>
                    <a:pt x="1398" y="492"/>
                    <a:pt x="1399" y="489"/>
                  </a:cubicBezTo>
                  <a:cubicBezTo>
                    <a:pt x="1399" y="488"/>
                    <a:pt x="1400" y="487"/>
                    <a:pt x="1402" y="487"/>
                  </a:cubicBezTo>
                  <a:cubicBezTo>
                    <a:pt x="1404" y="487"/>
                    <a:pt x="1405" y="488"/>
                    <a:pt x="1405" y="491"/>
                  </a:cubicBezTo>
                  <a:cubicBezTo>
                    <a:pt x="1405" y="493"/>
                    <a:pt x="1405" y="494"/>
                    <a:pt x="1402" y="494"/>
                  </a:cubicBezTo>
                  <a:close/>
                  <a:moveTo>
                    <a:pt x="1402" y="485"/>
                  </a:moveTo>
                  <a:cubicBezTo>
                    <a:pt x="1401" y="485"/>
                    <a:pt x="1399" y="485"/>
                    <a:pt x="1399" y="484"/>
                  </a:cubicBezTo>
                  <a:cubicBezTo>
                    <a:pt x="1398" y="482"/>
                    <a:pt x="1399" y="481"/>
                    <a:pt x="1402" y="481"/>
                  </a:cubicBezTo>
                  <a:cubicBezTo>
                    <a:pt x="1405" y="481"/>
                    <a:pt x="1405" y="482"/>
                    <a:pt x="1405" y="483"/>
                  </a:cubicBezTo>
                  <a:cubicBezTo>
                    <a:pt x="1405" y="485"/>
                    <a:pt x="1405" y="485"/>
                    <a:pt x="1402" y="485"/>
                  </a:cubicBezTo>
                  <a:close/>
                  <a:moveTo>
                    <a:pt x="1405" y="477"/>
                  </a:moveTo>
                  <a:cubicBezTo>
                    <a:pt x="1404" y="478"/>
                    <a:pt x="1400" y="478"/>
                    <a:pt x="1399" y="476"/>
                  </a:cubicBezTo>
                  <a:cubicBezTo>
                    <a:pt x="1399" y="475"/>
                    <a:pt x="1398" y="475"/>
                    <a:pt x="1397" y="476"/>
                  </a:cubicBezTo>
                  <a:cubicBezTo>
                    <a:pt x="1396" y="477"/>
                    <a:pt x="1388" y="477"/>
                    <a:pt x="1371" y="478"/>
                  </a:cubicBezTo>
                  <a:cubicBezTo>
                    <a:pt x="1350" y="478"/>
                    <a:pt x="1344" y="478"/>
                    <a:pt x="1346" y="476"/>
                  </a:cubicBezTo>
                  <a:cubicBezTo>
                    <a:pt x="1346" y="476"/>
                    <a:pt x="1358" y="476"/>
                    <a:pt x="1372" y="475"/>
                  </a:cubicBezTo>
                  <a:cubicBezTo>
                    <a:pt x="1386" y="475"/>
                    <a:pt x="1399" y="474"/>
                    <a:pt x="1401" y="474"/>
                  </a:cubicBezTo>
                  <a:cubicBezTo>
                    <a:pt x="1405" y="473"/>
                    <a:pt x="1407" y="475"/>
                    <a:pt x="1405" y="477"/>
                  </a:cubicBezTo>
                  <a:close/>
                  <a:moveTo>
                    <a:pt x="1392" y="544"/>
                  </a:moveTo>
                  <a:cubicBezTo>
                    <a:pt x="1388" y="544"/>
                    <a:pt x="1388" y="543"/>
                    <a:pt x="1388" y="540"/>
                  </a:cubicBezTo>
                  <a:cubicBezTo>
                    <a:pt x="1388" y="537"/>
                    <a:pt x="1388" y="537"/>
                    <a:pt x="1392" y="537"/>
                  </a:cubicBezTo>
                  <a:cubicBezTo>
                    <a:pt x="1396" y="537"/>
                    <a:pt x="1396" y="538"/>
                    <a:pt x="1397" y="540"/>
                  </a:cubicBezTo>
                  <a:cubicBezTo>
                    <a:pt x="1397" y="544"/>
                    <a:pt x="1396" y="544"/>
                    <a:pt x="1392" y="544"/>
                  </a:cubicBezTo>
                  <a:close/>
                  <a:moveTo>
                    <a:pt x="1394" y="547"/>
                  </a:moveTo>
                  <a:cubicBezTo>
                    <a:pt x="1394" y="548"/>
                    <a:pt x="1389" y="548"/>
                    <a:pt x="1389" y="547"/>
                  </a:cubicBezTo>
                  <a:cubicBezTo>
                    <a:pt x="1388" y="547"/>
                    <a:pt x="1390" y="547"/>
                    <a:pt x="1391" y="547"/>
                  </a:cubicBezTo>
                  <a:cubicBezTo>
                    <a:pt x="1393" y="547"/>
                    <a:pt x="1394" y="547"/>
                    <a:pt x="1394" y="547"/>
                  </a:cubicBezTo>
                  <a:close/>
                  <a:moveTo>
                    <a:pt x="1390" y="527"/>
                  </a:moveTo>
                  <a:cubicBezTo>
                    <a:pt x="1389" y="526"/>
                    <a:pt x="1388" y="525"/>
                    <a:pt x="1388" y="524"/>
                  </a:cubicBezTo>
                  <a:cubicBezTo>
                    <a:pt x="1388" y="521"/>
                    <a:pt x="1385" y="521"/>
                    <a:pt x="1385" y="524"/>
                  </a:cubicBezTo>
                  <a:cubicBezTo>
                    <a:pt x="1384" y="526"/>
                    <a:pt x="1384" y="527"/>
                    <a:pt x="1381" y="526"/>
                  </a:cubicBezTo>
                  <a:cubicBezTo>
                    <a:pt x="1379" y="526"/>
                    <a:pt x="1373" y="525"/>
                    <a:pt x="1367" y="525"/>
                  </a:cubicBezTo>
                  <a:cubicBezTo>
                    <a:pt x="1356" y="524"/>
                    <a:pt x="1356" y="524"/>
                    <a:pt x="1356" y="524"/>
                  </a:cubicBezTo>
                  <a:cubicBezTo>
                    <a:pt x="1355" y="522"/>
                    <a:pt x="1355" y="522"/>
                    <a:pt x="1355" y="522"/>
                  </a:cubicBezTo>
                  <a:cubicBezTo>
                    <a:pt x="1355" y="519"/>
                    <a:pt x="1355" y="519"/>
                    <a:pt x="1357" y="518"/>
                  </a:cubicBezTo>
                  <a:cubicBezTo>
                    <a:pt x="1358" y="518"/>
                    <a:pt x="1367" y="517"/>
                    <a:pt x="1378" y="517"/>
                  </a:cubicBezTo>
                  <a:cubicBezTo>
                    <a:pt x="1396" y="517"/>
                    <a:pt x="1396" y="517"/>
                    <a:pt x="1396" y="517"/>
                  </a:cubicBezTo>
                  <a:cubicBezTo>
                    <a:pt x="1396" y="526"/>
                    <a:pt x="1396" y="526"/>
                    <a:pt x="1396" y="526"/>
                  </a:cubicBezTo>
                  <a:cubicBezTo>
                    <a:pt x="1396" y="531"/>
                    <a:pt x="1396" y="534"/>
                    <a:pt x="1395" y="534"/>
                  </a:cubicBezTo>
                  <a:cubicBezTo>
                    <a:pt x="1395" y="535"/>
                    <a:pt x="1393" y="534"/>
                    <a:pt x="1391" y="534"/>
                  </a:cubicBezTo>
                  <a:cubicBezTo>
                    <a:pt x="1389" y="534"/>
                    <a:pt x="1388" y="534"/>
                    <a:pt x="1388" y="531"/>
                  </a:cubicBezTo>
                  <a:cubicBezTo>
                    <a:pt x="1388" y="529"/>
                    <a:pt x="1389" y="528"/>
                    <a:pt x="1390" y="528"/>
                  </a:cubicBezTo>
                  <a:cubicBezTo>
                    <a:pt x="1391" y="528"/>
                    <a:pt x="1391" y="528"/>
                    <a:pt x="1390" y="527"/>
                  </a:cubicBezTo>
                  <a:close/>
                  <a:moveTo>
                    <a:pt x="1357" y="556"/>
                  </a:moveTo>
                  <a:cubicBezTo>
                    <a:pt x="1358" y="556"/>
                    <a:pt x="1358" y="557"/>
                    <a:pt x="1359" y="563"/>
                  </a:cubicBezTo>
                  <a:cubicBezTo>
                    <a:pt x="1359" y="566"/>
                    <a:pt x="1359" y="570"/>
                    <a:pt x="1359" y="570"/>
                  </a:cubicBezTo>
                  <a:cubicBezTo>
                    <a:pt x="1358" y="572"/>
                    <a:pt x="1357" y="572"/>
                    <a:pt x="1356" y="571"/>
                  </a:cubicBezTo>
                  <a:cubicBezTo>
                    <a:pt x="1355" y="571"/>
                    <a:pt x="1355" y="567"/>
                    <a:pt x="1355" y="563"/>
                  </a:cubicBezTo>
                  <a:cubicBezTo>
                    <a:pt x="1355" y="557"/>
                    <a:pt x="1355" y="556"/>
                    <a:pt x="1357" y="556"/>
                  </a:cubicBezTo>
                  <a:close/>
                  <a:moveTo>
                    <a:pt x="1356" y="553"/>
                  </a:moveTo>
                  <a:cubicBezTo>
                    <a:pt x="1356" y="552"/>
                    <a:pt x="1356" y="552"/>
                    <a:pt x="1357" y="552"/>
                  </a:cubicBezTo>
                  <a:cubicBezTo>
                    <a:pt x="1358" y="552"/>
                    <a:pt x="1358" y="552"/>
                    <a:pt x="1358" y="552"/>
                  </a:cubicBezTo>
                  <a:cubicBezTo>
                    <a:pt x="1358" y="553"/>
                    <a:pt x="1357" y="553"/>
                    <a:pt x="1357" y="553"/>
                  </a:cubicBezTo>
                  <a:cubicBezTo>
                    <a:pt x="1356" y="553"/>
                    <a:pt x="1356" y="553"/>
                    <a:pt x="1356" y="553"/>
                  </a:cubicBezTo>
                  <a:close/>
                  <a:moveTo>
                    <a:pt x="1355" y="541"/>
                  </a:moveTo>
                  <a:cubicBezTo>
                    <a:pt x="1355" y="537"/>
                    <a:pt x="1356" y="536"/>
                    <a:pt x="1360" y="537"/>
                  </a:cubicBezTo>
                  <a:cubicBezTo>
                    <a:pt x="1363" y="537"/>
                    <a:pt x="1369" y="537"/>
                    <a:pt x="1375" y="537"/>
                  </a:cubicBezTo>
                  <a:cubicBezTo>
                    <a:pt x="1384" y="537"/>
                    <a:pt x="1384" y="537"/>
                    <a:pt x="1384" y="537"/>
                  </a:cubicBezTo>
                  <a:cubicBezTo>
                    <a:pt x="1384" y="544"/>
                    <a:pt x="1384" y="544"/>
                    <a:pt x="1384" y="544"/>
                  </a:cubicBezTo>
                  <a:cubicBezTo>
                    <a:pt x="1374" y="544"/>
                    <a:pt x="1374" y="544"/>
                    <a:pt x="1374" y="544"/>
                  </a:cubicBezTo>
                  <a:cubicBezTo>
                    <a:pt x="1368" y="544"/>
                    <a:pt x="1363" y="543"/>
                    <a:pt x="1363" y="543"/>
                  </a:cubicBezTo>
                  <a:cubicBezTo>
                    <a:pt x="1362" y="542"/>
                    <a:pt x="1361" y="542"/>
                    <a:pt x="1359" y="543"/>
                  </a:cubicBezTo>
                  <a:cubicBezTo>
                    <a:pt x="1356" y="546"/>
                    <a:pt x="1355" y="545"/>
                    <a:pt x="1355" y="541"/>
                  </a:cubicBezTo>
                  <a:close/>
                  <a:moveTo>
                    <a:pt x="1355" y="488"/>
                  </a:moveTo>
                  <a:cubicBezTo>
                    <a:pt x="1355" y="488"/>
                    <a:pt x="1365" y="488"/>
                    <a:pt x="1375" y="488"/>
                  </a:cubicBezTo>
                  <a:cubicBezTo>
                    <a:pt x="1395" y="487"/>
                    <a:pt x="1395" y="487"/>
                    <a:pt x="1395" y="487"/>
                  </a:cubicBezTo>
                  <a:cubicBezTo>
                    <a:pt x="1395" y="491"/>
                    <a:pt x="1395" y="491"/>
                    <a:pt x="1395" y="491"/>
                  </a:cubicBezTo>
                  <a:cubicBezTo>
                    <a:pt x="1396" y="494"/>
                    <a:pt x="1396" y="494"/>
                    <a:pt x="1396" y="494"/>
                  </a:cubicBezTo>
                  <a:cubicBezTo>
                    <a:pt x="1388" y="494"/>
                    <a:pt x="1388" y="494"/>
                    <a:pt x="1388" y="494"/>
                  </a:cubicBezTo>
                  <a:cubicBezTo>
                    <a:pt x="1383" y="493"/>
                    <a:pt x="1374" y="493"/>
                    <a:pt x="1367" y="493"/>
                  </a:cubicBezTo>
                  <a:cubicBezTo>
                    <a:pt x="1356" y="493"/>
                    <a:pt x="1355" y="493"/>
                    <a:pt x="1354" y="491"/>
                  </a:cubicBezTo>
                  <a:cubicBezTo>
                    <a:pt x="1354" y="490"/>
                    <a:pt x="1354" y="489"/>
                    <a:pt x="1355" y="488"/>
                  </a:cubicBezTo>
                  <a:close/>
                  <a:moveTo>
                    <a:pt x="1354" y="484"/>
                  </a:moveTo>
                  <a:cubicBezTo>
                    <a:pt x="1352" y="482"/>
                    <a:pt x="1356" y="481"/>
                    <a:pt x="1375" y="481"/>
                  </a:cubicBezTo>
                  <a:cubicBezTo>
                    <a:pt x="1395" y="481"/>
                    <a:pt x="1396" y="481"/>
                    <a:pt x="1396" y="483"/>
                  </a:cubicBezTo>
                  <a:cubicBezTo>
                    <a:pt x="1396" y="485"/>
                    <a:pt x="1395" y="485"/>
                    <a:pt x="1375" y="485"/>
                  </a:cubicBezTo>
                  <a:cubicBezTo>
                    <a:pt x="1364" y="485"/>
                    <a:pt x="1354" y="485"/>
                    <a:pt x="1354" y="484"/>
                  </a:cubicBezTo>
                  <a:close/>
                  <a:moveTo>
                    <a:pt x="1396" y="498"/>
                  </a:moveTo>
                  <a:cubicBezTo>
                    <a:pt x="1396" y="499"/>
                    <a:pt x="1394" y="499"/>
                    <a:pt x="1391" y="500"/>
                  </a:cubicBezTo>
                  <a:cubicBezTo>
                    <a:pt x="1388" y="500"/>
                    <a:pt x="1379" y="500"/>
                    <a:pt x="1370" y="500"/>
                  </a:cubicBezTo>
                  <a:cubicBezTo>
                    <a:pt x="1359" y="500"/>
                    <a:pt x="1355" y="500"/>
                    <a:pt x="1355" y="499"/>
                  </a:cubicBezTo>
                  <a:cubicBezTo>
                    <a:pt x="1354" y="498"/>
                    <a:pt x="1354" y="497"/>
                    <a:pt x="1355" y="497"/>
                  </a:cubicBezTo>
                  <a:cubicBezTo>
                    <a:pt x="1356" y="496"/>
                    <a:pt x="1386" y="496"/>
                    <a:pt x="1392" y="496"/>
                  </a:cubicBezTo>
                  <a:cubicBezTo>
                    <a:pt x="1394" y="497"/>
                    <a:pt x="1396" y="497"/>
                    <a:pt x="1396" y="498"/>
                  </a:cubicBezTo>
                  <a:close/>
                  <a:moveTo>
                    <a:pt x="1378" y="502"/>
                  </a:moveTo>
                  <a:cubicBezTo>
                    <a:pt x="1396" y="502"/>
                    <a:pt x="1396" y="502"/>
                    <a:pt x="1396" y="502"/>
                  </a:cubicBezTo>
                  <a:cubicBezTo>
                    <a:pt x="1396" y="506"/>
                    <a:pt x="1396" y="506"/>
                    <a:pt x="1396" y="506"/>
                  </a:cubicBezTo>
                  <a:cubicBezTo>
                    <a:pt x="1397" y="507"/>
                    <a:pt x="1397" y="509"/>
                    <a:pt x="1396" y="510"/>
                  </a:cubicBezTo>
                  <a:cubicBezTo>
                    <a:pt x="1396" y="511"/>
                    <a:pt x="1390" y="511"/>
                    <a:pt x="1389" y="511"/>
                  </a:cubicBezTo>
                  <a:cubicBezTo>
                    <a:pt x="1389" y="510"/>
                    <a:pt x="1381" y="510"/>
                    <a:pt x="1372" y="510"/>
                  </a:cubicBezTo>
                  <a:cubicBezTo>
                    <a:pt x="1356" y="509"/>
                    <a:pt x="1355" y="509"/>
                    <a:pt x="1354" y="505"/>
                  </a:cubicBezTo>
                  <a:cubicBezTo>
                    <a:pt x="1354" y="503"/>
                    <a:pt x="1358" y="503"/>
                    <a:pt x="1378" y="502"/>
                  </a:cubicBezTo>
                  <a:close/>
                  <a:moveTo>
                    <a:pt x="1365" y="512"/>
                  </a:moveTo>
                  <a:cubicBezTo>
                    <a:pt x="1378" y="512"/>
                    <a:pt x="1396" y="513"/>
                    <a:pt x="1396" y="514"/>
                  </a:cubicBezTo>
                  <a:cubicBezTo>
                    <a:pt x="1396" y="514"/>
                    <a:pt x="1356" y="515"/>
                    <a:pt x="1355" y="514"/>
                  </a:cubicBezTo>
                  <a:cubicBezTo>
                    <a:pt x="1353" y="513"/>
                    <a:pt x="1356" y="512"/>
                    <a:pt x="1365" y="512"/>
                  </a:cubicBezTo>
                  <a:close/>
                  <a:moveTo>
                    <a:pt x="1355" y="529"/>
                  </a:moveTo>
                  <a:cubicBezTo>
                    <a:pt x="1356" y="528"/>
                    <a:pt x="1370" y="527"/>
                    <a:pt x="1379" y="528"/>
                  </a:cubicBezTo>
                  <a:cubicBezTo>
                    <a:pt x="1384" y="529"/>
                    <a:pt x="1384" y="529"/>
                    <a:pt x="1384" y="531"/>
                  </a:cubicBezTo>
                  <a:cubicBezTo>
                    <a:pt x="1384" y="534"/>
                    <a:pt x="1384" y="534"/>
                    <a:pt x="1384" y="534"/>
                  </a:cubicBezTo>
                  <a:cubicBezTo>
                    <a:pt x="1371" y="534"/>
                    <a:pt x="1371" y="534"/>
                    <a:pt x="1371" y="534"/>
                  </a:cubicBezTo>
                  <a:cubicBezTo>
                    <a:pt x="1360" y="534"/>
                    <a:pt x="1357" y="534"/>
                    <a:pt x="1356" y="533"/>
                  </a:cubicBezTo>
                  <a:cubicBezTo>
                    <a:pt x="1354" y="531"/>
                    <a:pt x="1354" y="530"/>
                    <a:pt x="1355" y="529"/>
                  </a:cubicBezTo>
                  <a:close/>
                  <a:moveTo>
                    <a:pt x="1363" y="552"/>
                  </a:moveTo>
                  <a:cubicBezTo>
                    <a:pt x="1363" y="551"/>
                    <a:pt x="1375" y="550"/>
                    <a:pt x="1375" y="552"/>
                  </a:cubicBezTo>
                  <a:cubicBezTo>
                    <a:pt x="1376" y="552"/>
                    <a:pt x="1376" y="552"/>
                    <a:pt x="1375" y="552"/>
                  </a:cubicBezTo>
                  <a:cubicBezTo>
                    <a:pt x="1366" y="553"/>
                    <a:pt x="1362" y="553"/>
                    <a:pt x="1363" y="552"/>
                  </a:cubicBezTo>
                  <a:close/>
                  <a:moveTo>
                    <a:pt x="1368" y="548"/>
                  </a:moveTo>
                  <a:cubicBezTo>
                    <a:pt x="1368" y="547"/>
                    <a:pt x="1383" y="545"/>
                    <a:pt x="1384" y="547"/>
                  </a:cubicBezTo>
                  <a:cubicBezTo>
                    <a:pt x="1384" y="547"/>
                    <a:pt x="1385" y="548"/>
                    <a:pt x="1384" y="548"/>
                  </a:cubicBezTo>
                  <a:cubicBezTo>
                    <a:pt x="1383" y="549"/>
                    <a:pt x="1368" y="549"/>
                    <a:pt x="1368" y="548"/>
                  </a:cubicBezTo>
                  <a:close/>
                  <a:moveTo>
                    <a:pt x="1349" y="488"/>
                  </a:moveTo>
                  <a:cubicBezTo>
                    <a:pt x="1350" y="488"/>
                    <a:pt x="1351" y="489"/>
                    <a:pt x="1351" y="491"/>
                  </a:cubicBezTo>
                  <a:cubicBezTo>
                    <a:pt x="1351" y="492"/>
                    <a:pt x="1350" y="493"/>
                    <a:pt x="1349" y="493"/>
                  </a:cubicBezTo>
                  <a:cubicBezTo>
                    <a:pt x="1347" y="493"/>
                    <a:pt x="1345" y="491"/>
                    <a:pt x="1346" y="489"/>
                  </a:cubicBezTo>
                  <a:cubicBezTo>
                    <a:pt x="1347" y="489"/>
                    <a:pt x="1348" y="488"/>
                    <a:pt x="1349" y="488"/>
                  </a:cubicBezTo>
                  <a:close/>
                  <a:moveTo>
                    <a:pt x="1347" y="484"/>
                  </a:moveTo>
                  <a:cubicBezTo>
                    <a:pt x="1347" y="483"/>
                    <a:pt x="1347" y="482"/>
                    <a:pt x="1349" y="482"/>
                  </a:cubicBezTo>
                  <a:cubicBezTo>
                    <a:pt x="1350" y="482"/>
                    <a:pt x="1350" y="483"/>
                    <a:pt x="1350" y="484"/>
                  </a:cubicBezTo>
                  <a:cubicBezTo>
                    <a:pt x="1350" y="485"/>
                    <a:pt x="1347" y="486"/>
                    <a:pt x="1347" y="484"/>
                  </a:cubicBezTo>
                  <a:close/>
                  <a:moveTo>
                    <a:pt x="1348" y="497"/>
                  </a:moveTo>
                  <a:cubicBezTo>
                    <a:pt x="1350" y="497"/>
                    <a:pt x="1351" y="498"/>
                    <a:pt x="1351" y="499"/>
                  </a:cubicBezTo>
                  <a:cubicBezTo>
                    <a:pt x="1351" y="501"/>
                    <a:pt x="1347" y="501"/>
                    <a:pt x="1346" y="499"/>
                  </a:cubicBezTo>
                  <a:cubicBezTo>
                    <a:pt x="1345" y="497"/>
                    <a:pt x="1346" y="497"/>
                    <a:pt x="1348" y="497"/>
                  </a:cubicBezTo>
                  <a:close/>
                  <a:moveTo>
                    <a:pt x="1349" y="509"/>
                  </a:moveTo>
                  <a:cubicBezTo>
                    <a:pt x="1348" y="509"/>
                    <a:pt x="1347" y="509"/>
                    <a:pt x="1347" y="507"/>
                  </a:cubicBezTo>
                  <a:cubicBezTo>
                    <a:pt x="1346" y="504"/>
                    <a:pt x="1346" y="504"/>
                    <a:pt x="1349" y="504"/>
                  </a:cubicBezTo>
                  <a:cubicBezTo>
                    <a:pt x="1351" y="504"/>
                    <a:pt x="1352" y="504"/>
                    <a:pt x="1352" y="506"/>
                  </a:cubicBezTo>
                  <a:cubicBezTo>
                    <a:pt x="1352" y="509"/>
                    <a:pt x="1351" y="509"/>
                    <a:pt x="1349" y="509"/>
                  </a:cubicBezTo>
                  <a:close/>
                  <a:moveTo>
                    <a:pt x="1352" y="514"/>
                  </a:moveTo>
                  <a:cubicBezTo>
                    <a:pt x="1352" y="515"/>
                    <a:pt x="1350" y="515"/>
                    <a:pt x="1349" y="515"/>
                  </a:cubicBezTo>
                  <a:cubicBezTo>
                    <a:pt x="1346" y="515"/>
                    <a:pt x="1346" y="513"/>
                    <a:pt x="1349" y="512"/>
                  </a:cubicBezTo>
                  <a:cubicBezTo>
                    <a:pt x="1351" y="511"/>
                    <a:pt x="1353" y="513"/>
                    <a:pt x="1352" y="514"/>
                  </a:cubicBezTo>
                  <a:close/>
                  <a:moveTo>
                    <a:pt x="1346" y="520"/>
                  </a:moveTo>
                  <a:cubicBezTo>
                    <a:pt x="1346" y="519"/>
                    <a:pt x="1347" y="519"/>
                    <a:pt x="1349" y="519"/>
                  </a:cubicBezTo>
                  <a:cubicBezTo>
                    <a:pt x="1352" y="518"/>
                    <a:pt x="1352" y="519"/>
                    <a:pt x="1352" y="521"/>
                  </a:cubicBezTo>
                  <a:cubicBezTo>
                    <a:pt x="1352" y="524"/>
                    <a:pt x="1352" y="524"/>
                    <a:pt x="1350" y="525"/>
                  </a:cubicBezTo>
                  <a:cubicBezTo>
                    <a:pt x="1347" y="525"/>
                    <a:pt x="1346" y="523"/>
                    <a:pt x="1346" y="520"/>
                  </a:cubicBezTo>
                  <a:close/>
                  <a:moveTo>
                    <a:pt x="1350" y="528"/>
                  </a:moveTo>
                  <a:cubicBezTo>
                    <a:pt x="1352" y="528"/>
                    <a:pt x="1352" y="529"/>
                    <a:pt x="1352" y="530"/>
                  </a:cubicBezTo>
                  <a:cubicBezTo>
                    <a:pt x="1352" y="533"/>
                    <a:pt x="1349" y="534"/>
                    <a:pt x="1347" y="532"/>
                  </a:cubicBezTo>
                  <a:cubicBezTo>
                    <a:pt x="1345" y="530"/>
                    <a:pt x="1346" y="527"/>
                    <a:pt x="1350" y="528"/>
                  </a:cubicBezTo>
                  <a:close/>
                  <a:moveTo>
                    <a:pt x="1350" y="545"/>
                  </a:moveTo>
                  <a:cubicBezTo>
                    <a:pt x="1348" y="546"/>
                    <a:pt x="1346" y="544"/>
                    <a:pt x="1347" y="540"/>
                  </a:cubicBezTo>
                  <a:cubicBezTo>
                    <a:pt x="1347" y="538"/>
                    <a:pt x="1348" y="537"/>
                    <a:pt x="1350" y="537"/>
                  </a:cubicBezTo>
                  <a:cubicBezTo>
                    <a:pt x="1352" y="538"/>
                    <a:pt x="1352" y="538"/>
                    <a:pt x="1352" y="541"/>
                  </a:cubicBezTo>
                  <a:cubicBezTo>
                    <a:pt x="1352" y="543"/>
                    <a:pt x="1352" y="544"/>
                    <a:pt x="1350" y="545"/>
                  </a:cubicBezTo>
                  <a:close/>
                  <a:moveTo>
                    <a:pt x="1348" y="572"/>
                  </a:moveTo>
                  <a:cubicBezTo>
                    <a:pt x="1347" y="572"/>
                    <a:pt x="1346" y="571"/>
                    <a:pt x="1346" y="566"/>
                  </a:cubicBezTo>
                  <a:cubicBezTo>
                    <a:pt x="1346" y="558"/>
                    <a:pt x="1347" y="556"/>
                    <a:pt x="1350" y="556"/>
                  </a:cubicBezTo>
                  <a:cubicBezTo>
                    <a:pt x="1352" y="556"/>
                    <a:pt x="1352" y="557"/>
                    <a:pt x="1352" y="565"/>
                  </a:cubicBezTo>
                  <a:cubicBezTo>
                    <a:pt x="1352" y="573"/>
                    <a:pt x="1352" y="573"/>
                    <a:pt x="1348" y="572"/>
                  </a:cubicBezTo>
                  <a:close/>
                  <a:moveTo>
                    <a:pt x="1335" y="651"/>
                  </a:moveTo>
                  <a:cubicBezTo>
                    <a:pt x="1334" y="652"/>
                    <a:pt x="1322" y="650"/>
                    <a:pt x="1322" y="649"/>
                  </a:cubicBezTo>
                  <a:cubicBezTo>
                    <a:pt x="1322" y="648"/>
                    <a:pt x="1322" y="648"/>
                    <a:pt x="1323" y="648"/>
                  </a:cubicBezTo>
                  <a:cubicBezTo>
                    <a:pt x="1323" y="648"/>
                    <a:pt x="1324" y="647"/>
                    <a:pt x="1324" y="647"/>
                  </a:cubicBezTo>
                  <a:cubicBezTo>
                    <a:pt x="1324" y="646"/>
                    <a:pt x="1323" y="646"/>
                    <a:pt x="1323" y="646"/>
                  </a:cubicBezTo>
                  <a:cubicBezTo>
                    <a:pt x="1322" y="647"/>
                    <a:pt x="1322" y="646"/>
                    <a:pt x="1322" y="645"/>
                  </a:cubicBezTo>
                  <a:cubicBezTo>
                    <a:pt x="1322" y="642"/>
                    <a:pt x="1327" y="641"/>
                    <a:pt x="1329" y="644"/>
                  </a:cubicBezTo>
                  <a:cubicBezTo>
                    <a:pt x="1330" y="645"/>
                    <a:pt x="1331" y="646"/>
                    <a:pt x="1332" y="646"/>
                  </a:cubicBezTo>
                  <a:cubicBezTo>
                    <a:pt x="1334" y="646"/>
                    <a:pt x="1334" y="645"/>
                    <a:pt x="1334" y="644"/>
                  </a:cubicBezTo>
                  <a:cubicBezTo>
                    <a:pt x="1333" y="640"/>
                    <a:pt x="1332" y="631"/>
                    <a:pt x="1333" y="628"/>
                  </a:cubicBezTo>
                  <a:cubicBezTo>
                    <a:pt x="1334" y="623"/>
                    <a:pt x="1335" y="627"/>
                    <a:pt x="1335" y="639"/>
                  </a:cubicBezTo>
                  <a:cubicBezTo>
                    <a:pt x="1336" y="645"/>
                    <a:pt x="1336" y="651"/>
                    <a:pt x="1335" y="651"/>
                  </a:cubicBezTo>
                  <a:close/>
                  <a:moveTo>
                    <a:pt x="1337" y="656"/>
                  </a:moveTo>
                  <a:cubicBezTo>
                    <a:pt x="1337" y="657"/>
                    <a:pt x="1334" y="657"/>
                    <a:pt x="1330" y="657"/>
                  </a:cubicBezTo>
                  <a:cubicBezTo>
                    <a:pt x="1326" y="657"/>
                    <a:pt x="1324" y="657"/>
                    <a:pt x="1324" y="656"/>
                  </a:cubicBezTo>
                  <a:cubicBezTo>
                    <a:pt x="1324" y="656"/>
                    <a:pt x="1325" y="655"/>
                    <a:pt x="1327" y="656"/>
                  </a:cubicBezTo>
                  <a:cubicBezTo>
                    <a:pt x="1328" y="656"/>
                    <a:pt x="1330" y="656"/>
                    <a:pt x="1331" y="655"/>
                  </a:cubicBezTo>
                  <a:cubicBezTo>
                    <a:pt x="1334" y="654"/>
                    <a:pt x="1337" y="655"/>
                    <a:pt x="1337" y="656"/>
                  </a:cubicBezTo>
                  <a:close/>
                  <a:moveTo>
                    <a:pt x="1303" y="609"/>
                  </a:moveTo>
                  <a:cubicBezTo>
                    <a:pt x="1304" y="607"/>
                    <a:pt x="1305" y="607"/>
                    <a:pt x="1305" y="610"/>
                  </a:cubicBezTo>
                  <a:cubicBezTo>
                    <a:pt x="1305" y="611"/>
                    <a:pt x="1305" y="612"/>
                    <a:pt x="1304" y="613"/>
                  </a:cubicBezTo>
                  <a:cubicBezTo>
                    <a:pt x="1303" y="614"/>
                    <a:pt x="1302" y="611"/>
                    <a:pt x="1303" y="609"/>
                  </a:cubicBezTo>
                  <a:close/>
                  <a:moveTo>
                    <a:pt x="1302" y="601"/>
                  </a:moveTo>
                  <a:cubicBezTo>
                    <a:pt x="1302" y="598"/>
                    <a:pt x="1303" y="597"/>
                    <a:pt x="1304" y="597"/>
                  </a:cubicBezTo>
                  <a:cubicBezTo>
                    <a:pt x="1305" y="597"/>
                    <a:pt x="1305" y="598"/>
                    <a:pt x="1305" y="601"/>
                  </a:cubicBezTo>
                  <a:cubicBezTo>
                    <a:pt x="1305" y="604"/>
                    <a:pt x="1305" y="605"/>
                    <a:pt x="1304" y="605"/>
                  </a:cubicBezTo>
                  <a:cubicBezTo>
                    <a:pt x="1303" y="605"/>
                    <a:pt x="1302" y="604"/>
                    <a:pt x="1302" y="601"/>
                  </a:cubicBezTo>
                  <a:close/>
                  <a:moveTo>
                    <a:pt x="1304" y="616"/>
                  </a:moveTo>
                  <a:cubicBezTo>
                    <a:pt x="1305" y="616"/>
                    <a:pt x="1305" y="618"/>
                    <a:pt x="1305" y="620"/>
                  </a:cubicBezTo>
                  <a:cubicBezTo>
                    <a:pt x="1305" y="621"/>
                    <a:pt x="1305" y="623"/>
                    <a:pt x="1304" y="623"/>
                  </a:cubicBezTo>
                  <a:cubicBezTo>
                    <a:pt x="1304" y="623"/>
                    <a:pt x="1303" y="621"/>
                    <a:pt x="1303" y="620"/>
                  </a:cubicBezTo>
                  <a:cubicBezTo>
                    <a:pt x="1303" y="618"/>
                    <a:pt x="1304" y="616"/>
                    <a:pt x="1304" y="616"/>
                  </a:cubicBezTo>
                  <a:close/>
                  <a:moveTo>
                    <a:pt x="1304" y="626"/>
                  </a:moveTo>
                  <a:cubicBezTo>
                    <a:pt x="1305" y="626"/>
                    <a:pt x="1305" y="626"/>
                    <a:pt x="1305" y="628"/>
                  </a:cubicBezTo>
                  <a:cubicBezTo>
                    <a:pt x="1305" y="631"/>
                    <a:pt x="1305" y="631"/>
                    <a:pt x="1304" y="629"/>
                  </a:cubicBezTo>
                  <a:cubicBezTo>
                    <a:pt x="1303" y="628"/>
                    <a:pt x="1304" y="627"/>
                    <a:pt x="1304" y="626"/>
                  </a:cubicBezTo>
                  <a:close/>
                  <a:moveTo>
                    <a:pt x="1305" y="633"/>
                  </a:moveTo>
                  <a:cubicBezTo>
                    <a:pt x="1306" y="633"/>
                    <a:pt x="1306" y="635"/>
                    <a:pt x="1306" y="636"/>
                  </a:cubicBezTo>
                  <a:cubicBezTo>
                    <a:pt x="1306" y="637"/>
                    <a:pt x="1306" y="638"/>
                    <a:pt x="1305" y="638"/>
                  </a:cubicBezTo>
                  <a:cubicBezTo>
                    <a:pt x="1305" y="638"/>
                    <a:pt x="1304" y="637"/>
                    <a:pt x="1304" y="636"/>
                  </a:cubicBezTo>
                  <a:cubicBezTo>
                    <a:pt x="1304" y="635"/>
                    <a:pt x="1305" y="633"/>
                    <a:pt x="1305" y="633"/>
                  </a:cubicBezTo>
                  <a:close/>
                  <a:moveTo>
                    <a:pt x="1307" y="642"/>
                  </a:moveTo>
                  <a:cubicBezTo>
                    <a:pt x="1309" y="644"/>
                    <a:pt x="1311" y="643"/>
                    <a:pt x="1311" y="641"/>
                  </a:cubicBezTo>
                  <a:cubicBezTo>
                    <a:pt x="1311" y="638"/>
                    <a:pt x="1313" y="637"/>
                    <a:pt x="1315" y="639"/>
                  </a:cubicBezTo>
                  <a:cubicBezTo>
                    <a:pt x="1317" y="641"/>
                    <a:pt x="1316" y="643"/>
                    <a:pt x="1312" y="644"/>
                  </a:cubicBezTo>
                  <a:cubicBezTo>
                    <a:pt x="1310" y="645"/>
                    <a:pt x="1308" y="645"/>
                    <a:pt x="1307" y="646"/>
                  </a:cubicBezTo>
                  <a:cubicBezTo>
                    <a:pt x="1305" y="646"/>
                    <a:pt x="1304" y="646"/>
                    <a:pt x="1304" y="644"/>
                  </a:cubicBezTo>
                  <a:cubicBezTo>
                    <a:pt x="1304" y="641"/>
                    <a:pt x="1306" y="640"/>
                    <a:pt x="1307" y="642"/>
                  </a:cubicBezTo>
                  <a:close/>
                  <a:moveTo>
                    <a:pt x="1308" y="453"/>
                  </a:moveTo>
                  <a:cubicBezTo>
                    <a:pt x="1307" y="453"/>
                    <a:pt x="1307" y="453"/>
                    <a:pt x="1307" y="452"/>
                  </a:cubicBezTo>
                  <a:cubicBezTo>
                    <a:pt x="1306" y="451"/>
                    <a:pt x="1306" y="451"/>
                    <a:pt x="1307" y="451"/>
                  </a:cubicBezTo>
                  <a:cubicBezTo>
                    <a:pt x="1308" y="451"/>
                    <a:pt x="1308" y="451"/>
                    <a:pt x="1308" y="452"/>
                  </a:cubicBezTo>
                  <a:cubicBezTo>
                    <a:pt x="1308" y="453"/>
                    <a:pt x="1308" y="453"/>
                    <a:pt x="1308" y="453"/>
                  </a:cubicBezTo>
                  <a:close/>
                  <a:moveTo>
                    <a:pt x="1308" y="458"/>
                  </a:moveTo>
                  <a:cubicBezTo>
                    <a:pt x="1308" y="459"/>
                    <a:pt x="1307" y="458"/>
                    <a:pt x="1307" y="457"/>
                  </a:cubicBezTo>
                  <a:cubicBezTo>
                    <a:pt x="1307" y="455"/>
                    <a:pt x="1307" y="455"/>
                    <a:pt x="1308" y="456"/>
                  </a:cubicBezTo>
                  <a:cubicBezTo>
                    <a:pt x="1308" y="456"/>
                    <a:pt x="1308" y="457"/>
                    <a:pt x="1308" y="458"/>
                  </a:cubicBezTo>
                  <a:close/>
                  <a:moveTo>
                    <a:pt x="1341" y="232"/>
                  </a:moveTo>
                  <a:cubicBezTo>
                    <a:pt x="1341" y="233"/>
                    <a:pt x="1340" y="232"/>
                    <a:pt x="1340" y="231"/>
                  </a:cubicBezTo>
                  <a:cubicBezTo>
                    <a:pt x="1340" y="230"/>
                    <a:pt x="1341" y="229"/>
                    <a:pt x="1341" y="230"/>
                  </a:cubicBezTo>
                  <a:cubicBezTo>
                    <a:pt x="1341" y="230"/>
                    <a:pt x="1341" y="232"/>
                    <a:pt x="1341" y="232"/>
                  </a:cubicBezTo>
                  <a:close/>
                  <a:moveTo>
                    <a:pt x="1342" y="238"/>
                  </a:moveTo>
                  <a:cubicBezTo>
                    <a:pt x="1343" y="238"/>
                    <a:pt x="1343" y="239"/>
                    <a:pt x="1342" y="239"/>
                  </a:cubicBezTo>
                  <a:cubicBezTo>
                    <a:pt x="1341" y="239"/>
                    <a:pt x="1340" y="238"/>
                    <a:pt x="1341" y="238"/>
                  </a:cubicBezTo>
                  <a:cubicBezTo>
                    <a:pt x="1341" y="238"/>
                    <a:pt x="1342" y="238"/>
                    <a:pt x="1342" y="238"/>
                  </a:cubicBezTo>
                  <a:close/>
                  <a:moveTo>
                    <a:pt x="1349" y="245"/>
                  </a:moveTo>
                  <a:cubicBezTo>
                    <a:pt x="1364" y="246"/>
                    <a:pt x="1391" y="248"/>
                    <a:pt x="1396" y="249"/>
                  </a:cubicBezTo>
                  <a:cubicBezTo>
                    <a:pt x="1397" y="249"/>
                    <a:pt x="1397" y="249"/>
                    <a:pt x="1397" y="250"/>
                  </a:cubicBezTo>
                  <a:cubicBezTo>
                    <a:pt x="1397" y="251"/>
                    <a:pt x="1396" y="251"/>
                    <a:pt x="1395" y="250"/>
                  </a:cubicBezTo>
                  <a:cubicBezTo>
                    <a:pt x="1393" y="250"/>
                    <a:pt x="1392" y="250"/>
                    <a:pt x="1392" y="251"/>
                  </a:cubicBezTo>
                  <a:cubicBezTo>
                    <a:pt x="1392" y="252"/>
                    <a:pt x="1366" y="253"/>
                    <a:pt x="1352" y="252"/>
                  </a:cubicBezTo>
                  <a:cubicBezTo>
                    <a:pt x="1346" y="252"/>
                    <a:pt x="1339" y="251"/>
                    <a:pt x="1337" y="251"/>
                  </a:cubicBezTo>
                  <a:cubicBezTo>
                    <a:pt x="1333" y="251"/>
                    <a:pt x="1333" y="251"/>
                    <a:pt x="1333" y="249"/>
                  </a:cubicBezTo>
                  <a:cubicBezTo>
                    <a:pt x="1333" y="245"/>
                    <a:pt x="1334" y="243"/>
                    <a:pt x="1335" y="244"/>
                  </a:cubicBezTo>
                  <a:cubicBezTo>
                    <a:pt x="1336" y="245"/>
                    <a:pt x="1342" y="245"/>
                    <a:pt x="1349" y="245"/>
                  </a:cubicBezTo>
                  <a:close/>
                  <a:moveTo>
                    <a:pt x="1345" y="230"/>
                  </a:moveTo>
                  <a:cubicBezTo>
                    <a:pt x="1345" y="228"/>
                    <a:pt x="1346" y="228"/>
                    <a:pt x="1350" y="228"/>
                  </a:cubicBezTo>
                  <a:cubicBezTo>
                    <a:pt x="1355" y="228"/>
                    <a:pt x="1355" y="228"/>
                    <a:pt x="1355" y="231"/>
                  </a:cubicBezTo>
                  <a:cubicBezTo>
                    <a:pt x="1355" y="234"/>
                    <a:pt x="1355" y="234"/>
                    <a:pt x="1351" y="234"/>
                  </a:cubicBezTo>
                  <a:cubicBezTo>
                    <a:pt x="1346" y="234"/>
                    <a:pt x="1345" y="233"/>
                    <a:pt x="1345" y="230"/>
                  </a:cubicBezTo>
                  <a:close/>
                  <a:moveTo>
                    <a:pt x="1348" y="238"/>
                  </a:moveTo>
                  <a:cubicBezTo>
                    <a:pt x="1346" y="239"/>
                    <a:pt x="1345" y="239"/>
                    <a:pt x="1345" y="238"/>
                  </a:cubicBezTo>
                  <a:cubicBezTo>
                    <a:pt x="1345" y="237"/>
                    <a:pt x="1346" y="237"/>
                    <a:pt x="1347" y="237"/>
                  </a:cubicBezTo>
                  <a:cubicBezTo>
                    <a:pt x="1349" y="237"/>
                    <a:pt x="1349" y="237"/>
                    <a:pt x="1348" y="238"/>
                  </a:cubicBezTo>
                  <a:close/>
                  <a:moveTo>
                    <a:pt x="1389" y="261"/>
                  </a:moveTo>
                  <a:cubicBezTo>
                    <a:pt x="1389" y="262"/>
                    <a:pt x="1389" y="263"/>
                    <a:pt x="1389" y="263"/>
                  </a:cubicBezTo>
                  <a:cubicBezTo>
                    <a:pt x="1388" y="263"/>
                    <a:pt x="1388" y="263"/>
                    <a:pt x="1388" y="262"/>
                  </a:cubicBezTo>
                  <a:cubicBezTo>
                    <a:pt x="1388" y="261"/>
                    <a:pt x="1388" y="260"/>
                    <a:pt x="1389" y="260"/>
                  </a:cubicBezTo>
                  <a:cubicBezTo>
                    <a:pt x="1389" y="260"/>
                    <a:pt x="1389" y="260"/>
                    <a:pt x="1389" y="261"/>
                  </a:cubicBezTo>
                  <a:close/>
                  <a:moveTo>
                    <a:pt x="1337" y="238"/>
                  </a:moveTo>
                  <a:cubicBezTo>
                    <a:pt x="1335" y="239"/>
                    <a:pt x="1334" y="239"/>
                    <a:pt x="1333" y="238"/>
                  </a:cubicBezTo>
                  <a:cubicBezTo>
                    <a:pt x="1333" y="237"/>
                    <a:pt x="1334" y="237"/>
                    <a:pt x="1335" y="237"/>
                  </a:cubicBezTo>
                  <a:cubicBezTo>
                    <a:pt x="1337" y="237"/>
                    <a:pt x="1338" y="237"/>
                    <a:pt x="1337" y="238"/>
                  </a:cubicBezTo>
                  <a:close/>
                  <a:moveTo>
                    <a:pt x="1336" y="231"/>
                  </a:moveTo>
                  <a:cubicBezTo>
                    <a:pt x="1336" y="235"/>
                    <a:pt x="1333" y="235"/>
                    <a:pt x="1333" y="231"/>
                  </a:cubicBezTo>
                  <a:cubicBezTo>
                    <a:pt x="1333" y="230"/>
                    <a:pt x="1333" y="229"/>
                    <a:pt x="1335" y="229"/>
                  </a:cubicBezTo>
                  <a:cubicBezTo>
                    <a:pt x="1336" y="229"/>
                    <a:pt x="1337" y="230"/>
                    <a:pt x="1336" y="231"/>
                  </a:cubicBezTo>
                  <a:close/>
                  <a:moveTo>
                    <a:pt x="1335" y="276"/>
                  </a:moveTo>
                  <a:cubicBezTo>
                    <a:pt x="1335" y="277"/>
                    <a:pt x="1330" y="279"/>
                    <a:pt x="1329" y="279"/>
                  </a:cubicBezTo>
                  <a:cubicBezTo>
                    <a:pt x="1328" y="279"/>
                    <a:pt x="1326" y="280"/>
                    <a:pt x="1325" y="282"/>
                  </a:cubicBezTo>
                  <a:cubicBezTo>
                    <a:pt x="1322" y="285"/>
                    <a:pt x="1321" y="286"/>
                    <a:pt x="1320" y="284"/>
                  </a:cubicBezTo>
                  <a:cubicBezTo>
                    <a:pt x="1320" y="282"/>
                    <a:pt x="1325" y="278"/>
                    <a:pt x="1328" y="276"/>
                  </a:cubicBezTo>
                  <a:cubicBezTo>
                    <a:pt x="1330" y="275"/>
                    <a:pt x="1335" y="275"/>
                    <a:pt x="1335" y="276"/>
                  </a:cubicBezTo>
                  <a:close/>
                  <a:moveTo>
                    <a:pt x="1404" y="320"/>
                  </a:moveTo>
                  <a:cubicBezTo>
                    <a:pt x="1404" y="323"/>
                    <a:pt x="1404" y="326"/>
                    <a:pt x="1403" y="326"/>
                  </a:cubicBezTo>
                  <a:cubicBezTo>
                    <a:pt x="1403" y="326"/>
                    <a:pt x="1402" y="324"/>
                    <a:pt x="1402" y="321"/>
                  </a:cubicBezTo>
                  <a:cubicBezTo>
                    <a:pt x="1402" y="318"/>
                    <a:pt x="1403" y="316"/>
                    <a:pt x="1403" y="316"/>
                  </a:cubicBezTo>
                  <a:cubicBezTo>
                    <a:pt x="1404" y="315"/>
                    <a:pt x="1404" y="317"/>
                    <a:pt x="1404" y="320"/>
                  </a:cubicBezTo>
                  <a:close/>
                  <a:moveTo>
                    <a:pt x="1404" y="309"/>
                  </a:moveTo>
                  <a:cubicBezTo>
                    <a:pt x="1404" y="310"/>
                    <a:pt x="1404" y="311"/>
                    <a:pt x="1404" y="312"/>
                  </a:cubicBezTo>
                  <a:cubicBezTo>
                    <a:pt x="1404" y="313"/>
                    <a:pt x="1403" y="312"/>
                    <a:pt x="1403" y="311"/>
                  </a:cubicBezTo>
                  <a:cubicBezTo>
                    <a:pt x="1403" y="309"/>
                    <a:pt x="1404" y="308"/>
                    <a:pt x="1404" y="309"/>
                  </a:cubicBezTo>
                  <a:close/>
                  <a:moveTo>
                    <a:pt x="1402" y="334"/>
                  </a:moveTo>
                  <a:cubicBezTo>
                    <a:pt x="1403" y="327"/>
                    <a:pt x="1405" y="326"/>
                    <a:pt x="1405" y="333"/>
                  </a:cubicBezTo>
                  <a:cubicBezTo>
                    <a:pt x="1405" y="336"/>
                    <a:pt x="1405" y="338"/>
                    <a:pt x="1404" y="339"/>
                  </a:cubicBezTo>
                  <a:cubicBezTo>
                    <a:pt x="1402" y="341"/>
                    <a:pt x="1402" y="340"/>
                    <a:pt x="1402" y="334"/>
                  </a:cubicBezTo>
                  <a:close/>
                  <a:moveTo>
                    <a:pt x="1403" y="345"/>
                  </a:moveTo>
                  <a:cubicBezTo>
                    <a:pt x="1405" y="345"/>
                    <a:pt x="1406" y="347"/>
                    <a:pt x="1406" y="365"/>
                  </a:cubicBezTo>
                  <a:cubicBezTo>
                    <a:pt x="1406" y="369"/>
                    <a:pt x="1406" y="373"/>
                    <a:pt x="1406" y="373"/>
                  </a:cubicBezTo>
                  <a:cubicBezTo>
                    <a:pt x="1405" y="373"/>
                    <a:pt x="1404" y="372"/>
                    <a:pt x="1403" y="371"/>
                  </a:cubicBezTo>
                  <a:cubicBezTo>
                    <a:pt x="1401" y="369"/>
                    <a:pt x="1401" y="359"/>
                    <a:pt x="1403" y="358"/>
                  </a:cubicBezTo>
                  <a:cubicBezTo>
                    <a:pt x="1403" y="357"/>
                    <a:pt x="1403" y="356"/>
                    <a:pt x="1403" y="355"/>
                  </a:cubicBezTo>
                  <a:cubicBezTo>
                    <a:pt x="1402" y="354"/>
                    <a:pt x="1402" y="351"/>
                    <a:pt x="1402" y="349"/>
                  </a:cubicBezTo>
                  <a:cubicBezTo>
                    <a:pt x="1402" y="345"/>
                    <a:pt x="1402" y="345"/>
                    <a:pt x="1403" y="345"/>
                  </a:cubicBezTo>
                  <a:close/>
                  <a:moveTo>
                    <a:pt x="1408" y="495"/>
                  </a:moveTo>
                  <a:cubicBezTo>
                    <a:pt x="1408" y="487"/>
                    <a:pt x="1408" y="487"/>
                    <a:pt x="1408" y="487"/>
                  </a:cubicBezTo>
                  <a:cubicBezTo>
                    <a:pt x="1412" y="487"/>
                    <a:pt x="1412" y="487"/>
                    <a:pt x="1412" y="487"/>
                  </a:cubicBezTo>
                  <a:cubicBezTo>
                    <a:pt x="1415" y="487"/>
                    <a:pt x="1415" y="488"/>
                    <a:pt x="1416" y="491"/>
                  </a:cubicBezTo>
                  <a:cubicBezTo>
                    <a:pt x="1416" y="495"/>
                    <a:pt x="1416" y="495"/>
                    <a:pt x="1416" y="495"/>
                  </a:cubicBezTo>
                  <a:lnTo>
                    <a:pt x="1408" y="495"/>
                  </a:lnTo>
                  <a:close/>
                  <a:moveTo>
                    <a:pt x="1412" y="500"/>
                  </a:moveTo>
                  <a:cubicBezTo>
                    <a:pt x="1409" y="500"/>
                    <a:pt x="1408" y="500"/>
                    <a:pt x="1408" y="498"/>
                  </a:cubicBezTo>
                  <a:cubicBezTo>
                    <a:pt x="1409" y="496"/>
                    <a:pt x="1413" y="496"/>
                    <a:pt x="1414" y="498"/>
                  </a:cubicBezTo>
                  <a:cubicBezTo>
                    <a:pt x="1417" y="500"/>
                    <a:pt x="1416" y="501"/>
                    <a:pt x="1412" y="500"/>
                  </a:cubicBezTo>
                  <a:close/>
                  <a:moveTo>
                    <a:pt x="1412" y="482"/>
                  </a:moveTo>
                  <a:cubicBezTo>
                    <a:pt x="1415" y="481"/>
                    <a:pt x="1416" y="482"/>
                    <a:pt x="1415" y="484"/>
                  </a:cubicBezTo>
                  <a:cubicBezTo>
                    <a:pt x="1415" y="485"/>
                    <a:pt x="1413" y="485"/>
                    <a:pt x="1412" y="485"/>
                  </a:cubicBezTo>
                  <a:cubicBezTo>
                    <a:pt x="1408" y="485"/>
                    <a:pt x="1408" y="482"/>
                    <a:pt x="1412" y="482"/>
                  </a:cubicBezTo>
                  <a:close/>
                  <a:moveTo>
                    <a:pt x="1411" y="478"/>
                  </a:moveTo>
                  <a:cubicBezTo>
                    <a:pt x="1409" y="477"/>
                    <a:pt x="1408" y="475"/>
                    <a:pt x="1410" y="474"/>
                  </a:cubicBezTo>
                  <a:cubicBezTo>
                    <a:pt x="1412" y="473"/>
                    <a:pt x="1416" y="475"/>
                    <a:pt x="1416" y="477"/>
                  </a:cubicBezTo>
                  <a:cubicBezTo>
                    <a:pt x="1416" y="479"/>
                    <a:pt x="1414" y="480"/>
                    <a:pt x="1411" y="478"/>
                  </a:cubicBezTo>
                  <a:close/>
                  <a:moveTo>
                    <a:pt x="1411" y="455"/>
                  </a:moveTo>
                  <a:cubicBezTo>
                    <a:pt x="1411" y="455"/>
                    <a:pt x="1412" y="454"/>
                    <a:pt x="1412" y="454"/>
                  </a:cubicBezTo>
                  <a:cubicBezTo>
                    <a:pt x="1412" y="453"/>
                    <a:pt x="1412" y="454"/>
                    <a:pt x="1412" y="457"/>
                  </a:cubicBezTo>
                  <a:cubicBezTo>
                    <a:pt x="1412" y="459"/>
                    <a:pt x="1412" y="461"/>
                    <a:pt x="1411" y="462"/>
                  </a:cubicBezTo>
                  <a:cubicBezTo>
                    <a:pt x="1410" y="462"/>
                    <a:pt x="1410" y="461"/>
                    <a:pt x="1410" y="460"/>
                  </a:cubicBezTo>
                  <a:cubicBezTo>
                    <a:pt x="1410" y="459"/>
                    <a:pt x="1409" y="458"/>
                    <a:pt x="1409" y="458"/>
                  </a:cubicBezTo>
                  <a:cubicBezTo>
                    <a:pt x="1407" y="458"/>
                    <a:pt x="1407" y="453"/>
                    <a:pt x="1408" y="452"/>
                  </a:cubicBezTo>
                  <a:cubicBezTo>
                    <a:pt x="1409" y="451"/>
                    <a:pt x="1408" y="450"/>
                    <a:pt x="1407" y="448"/>
                  </a:cubicBezTo>
                  <a:cubicBezTo>
                    <a:pt x="1406" y="444"/>
                    <a:pt x="1406" y="443"/>
                    <a:pt x="1410" y="442"/>
                  </a:cubicBezTo>
                  <a:cubicBezTo>
                    <a:pt x="1413" y="441"/>
                    <a:pt x="1413" y="442"/>
                    <a:pt x="1411" y="446"/>
                  </a:cubicBezTo>
                  <a:cubicBezTo>
                    <a:pt x="1410" y="449"/>
                    <a:pt x="1409" y="454"/>
                    <a:pt x="1411" y="455"/>
                  </a:cubicBezTo>
                  <a:close/>
                  <a:moveTo>
                    <a:pt x="1413" y="428"/>
                  </a:moveTo>
                  <a:cubicBezTo>
                    <a:pt x="1413" y="429"/>
                    <a:pt x="1412" y="430"/>
                    <a:pt x="1410" y="431"/>
                  </a:cubicBezTo>
                  <a:cubicBezTo>
                    <a:pt x="1407" y="433"/>
                    <a:pt x="1407" y="433"/>
                    <a:pt x="1407" y="433"/>
                  </a:cubicBezTo>
                  <a:cubicBezTo>
                    <a:pt x="1407" y="430"/>
                    <a:pt x="1407" y="430"/>
                    <a:pt x="1407" y="430"/>
                  </a:cubicBezTo>
                  <a:cubicBezTo>
                    <a:pt x="1407" y="428"/>
                    <a:pt x="1407" y="427"/>
                    <a:pt x="1410" y="427"/>
                  </a:cubicBezTo>
                  <a:cubicBezTo>
                    <a:pt x="1412" y="427"/>
                    <a:pt x="1414" y="428"/>
                    <a:pt x="1413" y="428"/>
                  </a:cubicBezTo>
                  <a:close/>
                  <a:moveTo>
                    <a:pt x="1410" y="434"/>
                  </a:moveTo>
                  <a:cubicBezTo>
                    <a:pt x="1413" y="432"/>
                    <a:pt x="1413" y="432"/>
                    <a:pt x="1413" y="432"/>
                  </a:cubicBezTo>
                  <a:cubicBezTo>
                    <a:pt x="1413" y="435"/>
                    <a:pt x="1413" y="435"/>
                    <a:pt x="1413" y="435"/>
                  </a:cubicBezTo>
                  <a:cubicBezTo>
                    <a:pt x="1413" y="437"/>
                    <a:pt x="1412" y="438"/>
                    <a:pt x="1411" y="439"/>
                  </a:cubicBezTo>
                  <a:cubicBezTo>
                    <a:pt x="1408" y="441"/>
                    <a:pt x="1407" y="441"/>
                    <a:pt x="1406" y="440"/>
                  </a:cubicBezTo>
                  <a:cubicBezTo>
                    <a:pt x="1405" y="438"/>
                    <a:pt x="1407" y="436"/>
                    <a:pt x="1410" y="434"/>
                  </a:cubicBezTo>
                  <a:close/>
                  <a:moveTo>
                    <a:pt x="1407" y="460"/>
                  </a:moveTo>
                  <a:cubicBezTo>
                    <a:pt x="1408" y="463"/>
                    <a:pt x="1405" y="462"/>
                    <a:pt x="1403" y="460"/>
                  </a:cubicBezTo>
                  <a:cubicBezTo>
                    <a:pt x="1402" y="458"/>
                    <a:pt x="1401" y="458"/>
                    <a:pt x="1400" y="458"/>
                  </a:cubicBezTo>
                  <a:cubicBezTo>
                    <a:pt x="1399" y="459"/>
                    <a:pt x="1399" y="460"/>
                    <a:pt x="1399" y="460"/>
                  </a:cubicBezTo>
                  <a:cubicBezTo>
                    <a:pt x="1399" y="461"/>
                    <a:pt x="1398" y="461"/>
                    <a:pt x="1396" y="461"/>
                  </a:cubicBezTo>
                  <a:cubicBezTo>
                    <a:pt x="1392" y="461"/>
                    <a:pt x="1392" y="460"/>
                    <a:pt x="1398" y="457"/>
                  </a:cubicBezTo>
                  <a:cubicBezTo>
                    <a:pt x="1404" y="454"/>
                    <a:pt x="1405" y="454"/>
                    <a:pt x="1405" y="457"/>
                  </a:cubicBezTo>
                  <a:cubicBezTo>
                    <a:pt x="1406" y="458"/>
                    <a:pt x="1406" y="460"/>
                    <a:pt x="1407" y="460"/>
                  </a:cubicBezTo>
                  <a:close/>
                  <a:moveTo>
                    <a:pt x="1379" y="414"/>
                  </a:moveTo>
                  <a:cubicBezTo>
                    <a:pt x="1379" y="413"/>
                    <a:pt x="1380" y="412"/>
                    <a:pt x="1381" y="412"/>
                  </a:cubicBezTo>
                  <a:cubicBezTo>
                    <a:pt x="1382" y="412"/>
                    <a:pt x="1383" y="413"/>
                    <a:pt x="1382" y="413"/>
                  </a:cubicBezTo>
                  <a:cubicBezTo>
                    <a:pt x="1382" y="415"/>
                    <a:pt x="1379" y="415"/>
                    <a:pt x="1379" y="414"/>
                  </a:cubicBezTo>
                  <a:close/>
                  <a:moveTo>
                    <a:pt x="1381" y="422"/>
                  </a:moveTo>
                  <a:cubicBezTo>
                    <a:pt x="1380" y="423"/>
                    <a:pt x="1380" y="423"/>
                    <a:pt x="1379" y="422"/>
                  </a:cubicBezTo>
                  <a:cubicBezTo>
                    <a:pt x="1379" y="421"/>
                    <a:pt x="1379" y="419"/>
                    <a:pt x="1380" y="420"/>
                  </a:cubicBezTo>
                  <a:cubicBezTo>
                    <a:pt x="1380" y="420"/>
                    <a:pt x="1380" y="420"/>
                    <a:pt x="1380" y="420"/>
                  </a:cubicBezTo>
                  <a:cubicBezTo>
                    <a:pt x="1381" y="420"/>
                    <a:pt x="1381" y="421"/>
                    <a:pt x="1381" y="422"/>
                  </a:cubicBezTo>
                  <a:close/>
                  <a:moveTo>
                    <a:pt x="1372" y="453"/>
                  </a:moveTo>
                  <a:cubicBezTo>
                    <a:pt x="1372" y="453"/>
                    <a:pt x="1372" y="450"/>
                    <a:pt x="1372" y="447"/>
                  </a:cubicBezTo>
                  <a:cubicBezTo>
                    <a:pt x="1371" y="441"/>
                    <a:pt x="1371" y="441"/>
                    <a:pt x="1374" y="441"/>
                  </a:cubicBezTo>
                  <a:cubicBezTo>
                    <a:pt x="1378" y="441"/>
                    <a:pt x="1379" y="442"/>
                    <a:pt x="1379" y="446"/>
                  </a:cubicBezTo>
                  <a:cubicBezTo>
                    <a:pt x="1379" y="448"/>
                    <a:pt x="1378" y="450"/>
                    <a:pt x="1377" y="451"/>
                  </a:cubicBezTo>
                  <a:cubicBezTo>
                    <a:pt x="1375" y="453"/>
                    <a:pt x="1373" y="454"/>
                    <a:pt x="1372" y="453"/>
                  </a:cubicBezTo>
                  <a:close/>
                  <a:moveTo>
                    <a:pt x="1376" y="459"/>
                  </a:moveTo>
                  <a:cubicBezTo>
                    <a:pt x="1375" y="459"/>
                    <a:pt x="1374" y="459"/>
                    <a:pt x="1374" y="458"/>
                  </a:cubicBezTo>
                  <a:cubicBezTo>
                    <a:pt x="1374" y="458"/>
                    <a:pt x="1375" y="457"/>
                    <a:pt x="1375" y="457"/>
                  </a:cubicBezTo>
                  <a:cubicBezTo>
                    <a:pt x="1376" y="457"/>
                    <a:pt x="1376" y="458"/>
                    <a:pt x="1377" y="458"/>
                  </a:cubicBezTo>
                  <a:cubicBezTo>
                    <a:pt x="1377" y="459"/>
                    <a:pt x="1377" y="459"/>
                    <a:pt x="1376" y="459"/>
                  </a:cubicBezTo>
                  <a:close/>
                  <a:moveTo>
                    <a:pt x="1364" y="445"/>
                  </a:moveTo>
                  <a:cubicBezTo>
                    <a:pt x="1364" y="445"/>
                    <a:pt x="1364" y="445"/>
                    <a:pt x="1364" y="445"/>
                  </a:cubicBezTo>
                  <a:cubicBezTo>
                    <a:pt x="1365" y="445"/>
                    <a:pt x="1365" y="446"/>
                    <a:pt x="1364" y="447"/>
                  </a:cubicBezTo>
                  <a:cubicBezTo>
                    <a:pt x="1364" y="448"/>
                    <a:pt x="1364" y="448"/>
                    <a:pt x="1363" y="447"/>
                  </a:cubicBezTo>
                  <a:cubicBezTo>
                    <a:pt x="1363" y="446"/>
                    <a:pt x="1363" y="444"/>
                    <a:pt x="1364" y="445"/>
                  </a:cubicBezTo>
                  <a:close/>
                  <a:moveTo>
                    <a:pt x="1364" y="435"/>
                  </a:moveTo>
                  <a:cubicBezTo>
                    <a:pt x="1364" y="433"/>
                    <a:pt x="1364" y="432"/>
                    <a:pt x="1364" y="433"/>
                  </a:cubicBezTo>
                  <a:cubicBezTo>
                    <a:pt x="1365" y="434"/>
                    <a:pt x="1365" y="435"/>
                    <a:pt x="1364" y="437"/>
                  </a:cubicBezTo>
                  <a:cubicBezTo>
                    <a:pt x="1364" y="438"/>
                    <a:pt x="1364" y="437"/>
                    <a:pt x="1364" y="435"/>
                  </a:cubicBezTo>
                  <a:close/>
                  <a:moveTo>
                    <a:pt x="1364" y="420"/>
                  </a:moveTo>
                  <a:cubicBezTo>
                    <a:pt x="1363" y="420"/>
                    <a:pt x="1362" y="421"/>
                    <a:pt x="1361" y="422"/>
                  </a:cubicBezTo>
                  <a:cubicBezTo>
                    <a:pt x="1360" y="424"/>
                    <a:pt x="1359" y="425"/>
                    <a:pt x="1357" y="425"/>
                  </a:cubicBezTo>
                  <a:cubicBezTo>
                    <a:pt x="1352" y="425"/>
                    <a:pt x="1353" y="423"/>
                    <a:pt x="1360" y="418"/>
                  </a:cubicBezTo>
                  <a:cubicBezTo>
                    <a:pt x="1363" y="417"/>
                    <a:pt x="1365" y="415"/>
                    <a:pt x="1365" y="415"/>
                  </a:cubicBezTo>
                  <a:cubicBezTo>
                    <a:pt x="1365" y="415"/>
                    <a:pt x="1365" y="416"/>
                    <a:pt x="1365" y="418"/>
                  </a:cubicBezTo>
                  <a:cubicBezTo>
                    <a:pt x="1365" y="419"/>
                    <a:pt x="1365" y="420"/>
                    <a:pt x="1364" y="420"/>
                  </a:cubicBezTo>
                  <a:close/>
                  <a:moveTo>
                    <a:pt x="1358" y="431"/>
                  </a:moveTo>
                  <a:cubicBezTo>
                    <a:pt x="1357" y="432"/>
                    <a:pt x="1356" y="432"/>
                    <a:pt x="1356" y="432"/>
                  </a:cubicBezTo>
                  <a:cubicBezTo>
                    <a:pt x="1356" y="432"/>
                    <a:pt x="1356" y="432"/>
                    <a:pt x="1356" y="431"/>
                  </a:cubicBezTo>
                  <a:cubicBezTo>
                    <a:pt x="1356" y="429"/>
                    <a:pt x="1357" y="429"/>
                    <a:pt x="1358" y="429"/>
                  </a:cubicBezTo>
                  <a:cubicBezTo>
                    <a:pt x="1360" y="429"/>
                    <a:pt x="1360" y="429"/>
                    <a:pt x="1358" y="431"/>
                  </a:cubicBezTo>
                  <a:close/>
                  <a:moveTo>
                    <a:pt x="1360" y="437"/>
                  </a:moveTo>
                  <a:cubicBezTo>
                    <a:pt x="1360" y="438"/>
                    <a:pt x="1359" y="438"/>
                    <a:pt x="1358" y="438"/>
                  </a:cubicBezTo>
                  <a:cubicBezTo>
                    <a:pt x="1356" y="438"/>
                    <a:pt x="1355" y="437"/>
                    <a:pt x="1357" y="436"/>
                  </a:cubicBezTo>
                  <a:cubicBezTo>
                    <a:pt x="1359" y="435"/>
                    <a:pt x="1360" y="436"/>
                    <a:pt x="1360" y="437"/>
                  </a:cubicBezTo>
                  <a:close/>
                  <a:moveTo>
                    <a:pt x="1357" y="442"/>
                  </a:moveTo>
                  <a:cubicBezTo>
                    <a:pt x="1359" y="442"/>
                    <a:pt x="1359" y="444"/>
                    <a:pt x="1358" y="446"/>
                  </a:cubicBezTo>
                  <a:cubicBezTo>
                    <a:pt x="1356" y="447"/>
                    <a:pt x="1355" y="447"/>
                    <a:pt x="1354" y="446"/>
                  </a:cubicBezTo>
                  <a:cubicBezTo>
                    <a:pt x="1354" y="444"/>
                    <a:pt x="1355" y="442"/>
                    <a:pt x="1357" y="442"/>
                  </a:cubicBezTo>
                  <a:close/>
                  <a:moveTo>
                    <a:pt x="1358" y="449"/>
                  </a:moveTo>
                  <a:cubicBezTo>
                    <a:pt x="1359" y="449"/>
                    <a:pt x="1360" y="449"/>
                    <a:pt x="1360" y="451"/>
                  </a:cubicBezTo>
                  <a:cubicBezTo>
                    <a:pt x="1360" y="454"/>
                    <a:pt x="1356" y="456"/>
                    <a:pt x="1355" y="454"/>
                  </a:cubicBezTo>
                  <a:cubicBezTo>
                    <a:pt x="1355" y="452"/>
                    <a:pt x="1356" y="449"/>
                    <a:pt x="1358" y="449"/>
                  </a:cubicBezTo>
                  <a:close/>
                  <a:moveTo>
                    <a:pt x="1364" y="395"/>
                  </a:moveTo>
                  <a:cubicBezTo>
                    <a:pt x="1365" y="395"/>
                    <a:pt x="1366" y="395"/>
                    <a:pt x="1366" y="396"/>
                  </a:cubicBezTo>
                  <a:cubicBezTo>
                    <a:pt x="1366" y="396"/>
                    <a:pt x="1364" y="398"/>
                    <a:pt x="1361" y="400"/>
                  </a:cubicBezTo>
                  <a:cubicBezTo>
                    <a:pt x="1358" y="402"/>
                    <a:pt x="1356" y="404"/>
                    <a:pt x="1355" y="404"/>
                  </a:cubicBezTo>
                  <a:cubicBezTo>
                    <a:pt x="1355" y="404"/>
                    <a:pt x="1355" y="394"/>
                    <a:pt x="1355" y="393"/>
                  </a:cubicBezTo>
                  <a:cubicBezTo>
                    <a:pt x="1356" y="392"/>
                    <a:pt x="1358" y="391"/>
                    <a:pt x="1360" y="389"/>
                  </a:cubicBezTo>
                  <a:cubicBezTo>
                    <a:pt x="1361" y="388"/>
                    <a:pt x="1363" y="386"/>
                    <a:pt x="1364" y="386"/>
                  </a:cubicBezTo>
                  <a:cubicBezTo>
                    <a:pt x="1365" y="384"/>
                    <a:pt x="1366" y="384"/>
                    <a:pt x="1366" y="387"/>
                  </a:cubicBezTo>
                  <a:cubicBezTo>
                    <a:pt x="1366" y="389"/>
                    <a:pt x="1366" y="390"/>
                    <a:pt x="1363" y="391"/>
                  </a:cubicBezTo>
                  <a:cubicBezTo>
                    <a:pt x="1360" y="392"/>
                    <a:pt x="1360" y="394"/>
                    <a:pt x="1364" y="395"/>
                  </a:cubicBezTo>
                  <a:close/>
                  <a:moveTo>
                    <a:pt x="1358" y="409"/>
                  </a:moveTo>
                  <a:cubicBezTo>
                    <a:pt x="1360" y="409"/>
                    <a:pt x="1361" y="409"/>
                    <a:pt x="1361" y="411"/>
                  </a:cubicBezTo>
                  <a:cubicBezTo>
                    <a:pt x="1362" y="412"/>
                    <a:pt x="1354" y="419"/>
                    <a:pt x="1354" y="417"/>
                  </a:cubicBezTo>
                  <a:cubicBezTo>
                    <a:pt x="1354" y="416"/>
                    <a:pt x="1354" y="414"/>
                    <a:pt x="1354" y="412"/>
                  </a:cubicBezTo>
                  <a:cubicBezTo>
                    <a:pt x="1354" y="409"/>
                    <a:pt x="1355" y="409"/>
                    <a:pt x="1358" y="409"/>
                  </a:cubicBezTo>
                  <a:close/>
                  <a:moveTo>
                    <a:pt x="1361" y="407"/>
                  </a:moveTo>
                  <a:cubicBezTo>
                    <a:pt x="1359" y="406"/>
                    <a:pt x="1359" y="406"/>
                    <a:pt x="1361" y="404"/>
                  </a:cubicBezTo>
                  <a:cubicBezTo>
                    <a:pt x="1365" y="401"/>
                    <a:pt x="1366" y="401"/>
                    <a:pt x="1366" y="405"/>
                  </a:cubicBezTo>
                  <a:cubicBezTo>
                    <a:pt x="1366" y="408"/>
                    <a:pt x="1365" y="408"/>
                    <a:pt x="1361" y="407"/>
                  </a:cubicBezTo>
                  <a:close/>
                  <a:moveTo>
                    <a:pt x="1365" y="381"/>
                  </a:moveTo>
                  <a:cubicBezTo>
                    <a:pt x="1364" y="381"/>
                    <a:pt x="1361" y="383"/>
                    <a:pt x="1359" y="385"/>
                  </a:cubicBezTo>
                  <a:cubicBezTo>
                    <a:pt x="1359" y="385"/>
                    <a:pt x="1359" y="385"/>
                    <a:pt x="1359" y="385"/>
                  </a:cubicBezTo>
                  <a:cubicBezTo>
                    <a:pt x="1357" y="387"/>
                    <a:pt x="1355" y="388"/>
                    <a:pt x="1354" y="388"/>
                  </a:cubicBezTo>
                  <a:cubicBezTo>
                    <a:pt x="1354" y="388"/>
                    <a:pt x="1354" y="387"/>
                    <a:pt x="1353" y="384"/>
                  </a:cubicBezTo>
                  <a:cubicBezTo>
                    <a:pt x="1353" y="380"/>
                    <a:pt x="1353" y="380"/>
                    <a:pt x="1356" y="377"/>
                  </a:cubicBezTo>
                  <a:cubicBezTo>
                    <a:pt x="1363" y="372"/>
                    <a:pt x="1368" y="371"/>
                    <a:pt x="1366" y="377"/>
                  </a:cubicBezTo>
                  <a:cubicBezTo>
                    <a:pt x="1366" y="379"/>
                    <a:pt x="1365" y="380"/>
                    <a:pt x="1365" y="381"/>
                  </a:cubicBezTo>
                  <a:close/>
                  <a:moveTo>
                    <a:pt x="1348" y="443"/>
                  </a:moveTo>
                  <a:cubicBezTo>
                    <a:pt x="1350" y="442"/>
                    <a:pt x="1350" y="442"/>
                    <a:pt x="1350" y="446"/>
                  </a:cubicBezTo>
                  <a:cubicBezTo>
                    <a:pt x="1350" y="449"/>
                    <a:pt x="1350" y="451"/>
                    <a:pt x="1348" y="452"/>
                  </a:cubicBezTo>
                  <a:cubicBezTo>
                    <a:pt x="1347" y="454"/>
                    <a:pt x="1346" y="454"/>
                    <a:pt x="1346" y="452"/>
                  </a:cubicBezTo>
                  <a:cubicBezTo>
                    <a:pt x="1345" y="450"/>
                    <a:pt x="1346" y="445"/>
                    <a:pt x="1348" y="443"/>
                  </a:cubicBezTo>
                  <a:close/>
                  <a:moveTo>
                    <a:pt x="1345" y="434"/>
                  </a:moveTo>
                  <a:cubicBezTo>
                    <a:pt x="1345" y="430"/>
                    <a:pt x="1346" y="430"/>
                    <a:pt x="1348" y="429"/>
                  </a:cubicBezTo>
                  <a:cubicBezTo>
                    <a:pt x="1351" y="429"/>
                    <a:pt x="1351" y="430"/>
                    <a:pt x="1351" y="434"/>
                  </a:cubicBezTo>
                  <a:cubicBezTo>
                    <a:pt x="1351" y="436"/>
                    <a:pt x="1350" y="437"/>
                    <a:pt x="1348" y="437"/>
                  </a:cubicBezTo>
                  <a:cubicBezTo>
                    <a:pt x="1345" y="438"/>
                    <a:pt x="1345" y="438"/>
                    <a:pt x="1345" y="434"/>
                  </a:cubicBezTo>
                  <a:close/>
                  <a:moveTo>
                    <a:pt x="1348" y="470"/>
                  </a:moveTo>
                  <a:cubicBezTo>
                    <a:pt x="1350" y="469"/>
                    <a:pt x="1351" y="470"/>
                    <a:pt x="1351" y="471"/>
                  </a:cubicBezTo>
                  <a:cubicBezTo>
                    <a:pt x="1351" y="471"/>
                    <a:pt x="1350" y="472"/>
                    <a:pt x="1349" y="472"/>
                  </a:cubicBezTo>
                  <a:cubicBezTo>
                    <a:pt x="1345" y="472"/>
                    <a:pt x="1345" y="470"/>
                    <a:pt x="1348" y="470"/>
                  </a:cubicBezTo>
                  <a:close/>
                  <a:moveTo>
                    <a:pt x="1346" y="422"/>
                  </a:moveTo>
                  <a:cubicBezTo>
                    <a:pt x="1346" y="419"/>
                    <a:pt x="1345" y="420"/>
                    <a:pt x="1344" y="422"/>
                  </a:cubicBezTo>
                  <a:cubicBezTo>
                    <a:pt x="1343" y="425"/>
                    <a:pt x="1339" y="426"/>
                    <a:pt x="1339" y="424"/>
                  </a:cubicBezTo>
                  <a:cubicBezTo>
                    <a:pt x="1339" y="422"/>
                    <a:pt x="1339" y="422"/>
                    <a:pt x="1346" y="416"/>
                  </a:cubicBezTo>
                  <a:cubicBezTo>
                    <a:pt x="1351" y="412"/>
                    <a:pt x="1352" y="412"/>
                    <a:pt x="1351" y="417"/>
                  </a:cubicBezTo>
                  <a:cubicBezTo>
                    <a:pt x="1351" y="421"/>
                    <a:pt x="1346" y="425"/>
                    <a:pt x="1346" y="422"/>
                  </a:cubicBezTo>
                  <a:close/>
                  <a:moveTo>
                    <a:pt x="1330" y="601"/>
                  </a:moveTo>
                  <a:cubicBezTo>
                    <a:pt x="1329" y="601"/>
                    <a:pt x="1328" y="601"/>
                    <a:pt x="1328" y="600"/>
                  </a:cubicBezTo>
                  <a:cubicBezTo>
                    <a:pt x="1327" y="597"/>
                    <a:pt x="1326" y="558"/>
                    <a:pt x="1327" y="557"/>
                  </a:cubicBezTo>
                  <a:cubicBezTo>
                    <a:pt x="1327" y="557"/>
                    <a:pt x="1329" y="557"/>
                    <a:pt x="1330" y="557"/>
                  </a:cubicBezTo>
                  <a:cubicBezTo>
                    <a:pt x="1332" y="558"/>
                    <a:pt x="1332" y="559"/>
                    <a:pt x="1332" y="566"/>
                  </a:cubicBezTo>
                  <a:cubicBezTo>
                    <a:pt x="1332" y="571"/>
                    <a:pt x="1331" y="574"/>
                    <a:pt x="1331" y="574"/>
                  </a:cubicBezTo>
                  <a:cubicBezTo>
                    <a:pt x="1330" y="574"/>
                    <a:pt x="1330" y="575"/>
                    <a:pt x="1331" y="576"/>
                  </a:cubicBezTo>
                  <a:cubicBezTo>
                    <a:pt x="1332" y="577"/>
                    <a:pt x="1333" y="580"/>
                    <a:pt x="1333" y="600"/>
                  </a:cubicBezTo>
                  <a:cubicBezTo>
                    <a:pt x="1334" y="613"/>
                    <a:pt x="1334" y="624"/>
                    <a:pt x="1334" y="624"/>
                  </a:cubicBezTo>
                  <a:cubicBezTo>
                    <a:pt x="1334" y="624"/>
                    <a:pt x="1333" y="623"/>
                    <a:pt x="1332" y="623"/>
                  </a:cubicBezTo>
                  <a:cubicBezTo>
                    <a:pt x="1331" y="622"/>
                    <a:pt x="1331" y="620"/>
                    <a:pt x="1331" y="611"/>
                  </a:cubicBezTo>
                  <a:cubicBezTo>
                    <a:pt x="1331" y="602"/>
                    <a:pt x="1331" y="600"/>
                    <a:pt x="1330" y="601"/>
                  </a:cubicBezTo>
                  <a:close/>
                  <a:moveTo>
                    <a:pt x="1322" y="432"/>
                  </a:moveTo>
                  <a:cubicBezTo>
                    <a:pt x="1320" y="433"/>
                    <a:pt x="1319" y="434"/>
                    <a:pt x="1318" y="434"/>
                  </a:cubicBezTo>
                  <a:cubicBezTo>
                    <a:pt x="1318" y="434"/>
                    <a:pt x="1318" y="431"/>
                    <a:pt x="1318" y="428"/>
                  </a:cubicBezTo>
                  <a:cubicBezTo>
                    <a:pt x="1317" y="423"/>
                    <a:pt x="1318" y="422"/>
                    <a:pt x="1320" y="420"/>
                  </a:cubicBezTo>
                  <a:cubicBezTo>
                    <a:pt x="1321" y="419"/>
                    <a:pt x="1323" y="418"/>
                    <a:pt x="1323" y="419"/>
                  </a:cubicBezTo>
                  <a:cubicBezTo>
                    <a:pt x="1323" y="419"/>
                    <a:pt x="1324" y="421"/>
                    <a:pt x="1324" y="424"/>
                  </a:cubicBezTo>
                  <a:cubicBezTo>
                    <a:pt x="1324" y="429"/>
                    <a:pt x="1324" y="430"/>
                    <a:pt x="1322" y="432"/>
                  </a:cubicBezTo>
                  <a:close/>
                  <a:moveTo>
                    <a:pt x="1321" y="445"/>
                  </a:moveTo>
                  <a:cubicBezTo>
                    <a:pt x="1318" y="448"/>
                    <a:pt x="1318" y="448"/>
                    <a:pt x="1318" y="444"/>
                  </a:cubicBezTo>
                  <a:cubicBezTo>
                    <a:pt x="1318" y="441"/>
                    <a:pt x="1318" y="440"/>
                    <a:pt x="1320" y="438"/>
                  </a:cubicBezTo>
                  <a:cubicBezTo>
                    <a:pt x="1321" y="437"/>
                    <a:pt x="1323" y="436"/>
                    <a:pt x="1323" y="436"/>
                  </a:cubicBezTo>
                  <a:cubicBezTo>
                    <a:pt x="1325" y="437"/>
                    <a:pt x="1323" y="443"/>
                    <a:pt x="1321" y="445"/>
                  </a:cubicBezTo>
                  <a:close/>
                  <a:moveTo>
                    <a:pt x="1323" y="414"/>
                  </a:moveTo>
                  <a:cubicBezTo>
                    <a:pt x="1320" y="416"/>
                    <a:pt x="1318" y="417"/>
                    <a:pt x="1318" y="417"/>
                  </a:cubicBezTo>
                  <a:cubicBezTo>
                    <a:pt x="1317" y="416"/>
                    <a:pt x="1317" y="409"/>
                    <a:pt x="1318" y="407"/>
                  </a:cubicBezTo>
                  <a:cubicBezTo>
                    <a:pt x="1319" y="406"/>
                    <a:pt x="1326" y="401"/>
                    <a:pt x="1327" y="401"/>
                  </a:cubicBezTo>
                  <a:cubicBezTo>
                    <a:pt x="1327" y="401"/>
                    <a:pt x="1327" y="403"/>
                    <a:pt x="1327" y="405"/>
                  </a:cubicBezTo>
                  <a:cubicBezTo>
                    <a:pt x="1326" y="409"/>
                    <a:pt x="1325" y="411"/>
                    <a:pt x="1323" y="414"/>
                  </a:cubicBezTo>
                  <a:close/>
                  <a:moveTo>
                    <a:pt x="1324" y="399"/>
                  </a:moveTo>
                  <a:cubicBezTo>
                    <a:pt x="1319" y="403"/>
                    <a:pt x="1319" y="404"/>
                    <a:pt x="1318" y="402"/>
                  </a:cubicBezTo>
                  <a:cubicBezTo>
                    <a:pt x="1317" y="399"/>
                    <a:pt x="1318" y="396"/>
                    <a:pt x="1321" y="394"/>
                  </a:cubicBezTo>
                  <a:cubicBezTo>
                    <a:pt x="1323" y="392"/>
                    <a:pt x="1323" y="392"/>
                    <a:pt x="1326" y="394"/>
                  </a:cubicBezTo>
                  <a:cubicBezTo>
                    <a:pt x="1328" y="395"/>
                    <a:pt x="1328" y="395"/>
                    <a:pt x="1328" y="395"/>
                  </a:cubicBezTo>
                  <a:lnTo>
                    <a:pt x="1324" y="399"/>
                  </a:lnTo>
                  <a:close/>
                  <a:moveTo>
                    <a:pt x="1324" y="367"/>
                  </a:moveTo>
                  <a:cubicBezTo>
                    <a:pt x="1322" y="369"/>
                    <a:pt x="1319" y="370"/>
                    <a:pt x="1319" y="370"/>
                  </a:cubicBezTo>
                  <a:cubicBezTo>
                    <a:pt x="1318" y="370"/>
                    <a:pt x="1317" y="368"/>
                    <a:pt x="1318" y="363"/>
                  </a:cubicBezTo>
                  <a:cubicBezTo>
                    <a:pt x="1318" y="360"/>
                    <a:pt x="1319" y="359"/>
                    <a:pt x="1323" y="356"/>
                  </a:cubicBezTo>
                  <a:cubicBezTo>
                    <a:pt x="1327" y="353"/>
                    <a:pt x="1327" y="353"/>
                    <a:pt x="1327" y="353"/>
                  </a:cubicBezTo>
                  <a:cubicBezTo>
                    <a:pt x="1327" y="358"/>
                    <a:pt x="1327" y="358"/>
                    <a:pt x="1327" y="358"/>
                  </a:cubicBezTo>
                  <a:cubicBezTo>
                    <a:pt x="1328" y="363"/>
                    <a:pt x="1328" y="363"/>
                    <a:pt x="1324" y="367"/>
                  </a:cubicBezTo>
                  <a:close/>
                  <a:moveTo>
                    <a:pt x="1328" y="370"/>
                  </a:moveTo>
                  <a:cubicBezTo>
                    <a:pt x="1328" y="372"/>
                    <a:pt x="1326" y="374"/>
                    <a:pt x="1324" y="376"/>
                  </a:cubicBezTo>
                  <a:cubicBezTo>
                    <a:pt x="1321" y="378"/>
                    <a:pt x="1319" y="380"/>
                    <a:pt x="1319" y="380"/>
                  </a:cubicBezTo>
                  <a:cubicBezTo>
                    <a:pt x="1318" y="380"/>
                    <a:pt x="1318" y="376"/>
                    <a:pt x="1320" y="375"/>
                  </a:cubicBezTo>
                  <a:cubicBezTo>
                    <a:pt x="1321" y="374"/>
                    <a:pt x="1323" y="372"/>
                    <a:pt x="1324" y="371"/>
                  </a:cubicBezTo>
                  <a:cubicBezTo>
                    <a:pt x="1327" y="368"/>
                    <a:pt x="1328" y="368"/>
                    <a:pt x="1328" y="370"/>
                  </a:cubicBezTo>
                  <a:close/>
                  <a:moveTo>
                    <a:pt x="1321" y="383"/>
                  </a:moveTo>
                  <a:cubicBezTo>
                    <a:pt x="1327" y="378"/>
                    <a:pt x="1328" y="377"/>
                    <a:pt x="1328" y="381"/>
                  </a:cubicBezTo>
                  <a:cubicBezTo>
                    <a:pt x="1328" y="383"/>
                    <a:pt x="1327" y="384"/>
                    <a:pt x="1323" y="387"/>
                  </a:cubicBezTo>
                  <a:cubicBezTo>
                    <a:pt x="1321" y="390"/>
                    <a:pt x="1318" y="391"/>
                    <a:pt x="1318" y="391"/>
                  </a:cubicBezTo>
                  <a:cubicBezTo>
                    <a:pt x="1316" y="389"/>
                    <a:pt x="1318" y="386"/>
                    <a:pt x="1321" y="383"/>
                  </a:cubicBezTo>
                  <a:close/>
                  <a:moveTo>
                    <a:pt x="1328" y="461"/>
                  </a:moveTo>
                  <a:cubicBezTo>
                    <a:pt x="1328" y="462"/>
                    <a:pt x="1328" y="462"/>
                    <a:pt x="1327" y="462"/>
                  </a:cubicBezTo>
                  <a:cubicBezTo>
                    <a:pt x="1327" y="462"/>
                    <a:pt x="1326" y="462"/>
                    <a:pt x="1326" y="461"/>
                  </a:cubicBezTo>
                  <a:cubicBezTo>
                    <a:pt x="1326" y="461"/>
                    <a:pt x="1327" y="461"/>
                    <a:pt x="1327" y="461"/>
                  </a:cubicBezTo>
                  <a:cubicBezTo>
                    <a:pt x="1328" y="461"/>
                    <a:pt x="1328" y="461"/>
                    <a:pt x="1328" y="461"/>
                  </a:cubicBezTo>
                  <a:close/>
                  <a:moveTo>
                    <a:pt x="1334" y="489"/>
                  </a:moveTo>
                  <a:cubicBezTo>
                    <a:pt x="1342" y="489"/>
                    <a:pt x="1343" y="489"/>
                    <a:pt x="1343" y="491"/>
                  </a:cubicBezTo>
                  <a:cubicBezTo>
                    <a:pt x="1343" y="494"/>
                    <a:pt x="1334" y="495"/>
                    <a:pt x="1331" y="493"/>
                  </a:cubicBezTo>
                  <a:cubicBezTo>
                    <a:pt x="1329" y="490"/>
                    <a:pt x="1328" y="491"/>
                    <a:pt x="1329" y="496"/>
                  </a:cubicBezTo>
                  <a:cubicBezTo>
                    <a:pt x="1329" y="499"/>
                    <a:pt x="1328" y="502"/>
                    <a:pt x="1328" y="502"/>
                  </a:cubicBezTo>
                  <a:cubicBezTo>
                    <a:pt x="1326" y="502"/>
                    <a:pt x="1325" y="500"/>
                    <a:pt x="1326" y="494"/>
                  </a:cubicBezTo>
                  <a:cubicBezTo>
                    <a:pt x="1326" y="490"/>
                    <a:pt x="1326" y="490"/>
                    <a:pt x="1326" y="490"/>
                  </a:cubicBezTo>
                  <a:lnTo>
                    <a:pt x="1334" y="489"/>
                  </a:lnTo>
                  <a:close/>
                  <a:moveTo>
                    <a:pt x="1332" y="317"/>
                  </a:moveTo>
                  <a:cubicBezTo>
                    <a:pt x="1334" y="317"/>
                    <a:pt x="1334" y="318"/>
                    <a:pt x="1334" y="322"/>
                  </a:cubicBezTo>
                  <a:cubicBezTo>
                    <a:pt x="1334" y="324"/>
                    <a:pt x="1334" y="326"/>
                    <a:pt x="1333" y="327"/>
                  </a:cubicBezTo>
                  <a:cubicBezTo>
                    <a:pt x="1331" y="329"/>
                    <a:pt x="1330" y="328"/>
                    <a:pt x="1330" y="323"/>
                  </a:cubicBezTo>
                  <a:cubicBezTo>
                    <a:pt x="1330" y="318"/>
                    <a:pt x="1331" y="317"/>
                    <a:pt x="1332" y="317"/>
                  </a:cubicBezTo>
                  <a:close/>
                  <a:moveTo>
                    <a:pt x="1333" y="307"/>
                  </a:moveTo>
                  <a:cubicBezTo>
                    <a:pt x="1334" y="309"/>
                    <a:pt x="1334" y="310"/>
                    <a:pt x="1333" y="310"/>
                  </a:cubicBezTo>
                  <a:cubicBezTo>
                    <a:pt x="1333" y="310"/>
                    <a:pt x="1332" y="309"/>
                    <a:pt x="1332" y="308"/>
                  </a:cubicBezTo>
                  <a:cubicBezTo>
                    <a:pt x="1331" y="304"/>
                    <a:pt x="1333" y="304"/>
                    <a:pt x="1333" y="307"/>
                  </a:cubicBezTo>
                  <a:close/>
                  <a:moveTo>
                    <a:pt x="1342" y="296"/>
                  </a:moveTo>
                  <a:cubicBezTo>
                    <a:pt x="1348" y="296"/>
                    <a:pt x="1348" y="296"/>
                    <a:pt x="1348" y="298"/>
                  </a:cubicBezTo>
                  <a:cubicBezTo>
                    <a:pt x="1348" y="299"/>
                    <a:pt x="1347" y="301"/>
                    <a:pt x="1346" y="302"/>
                  </a:cubicBezTo>
                  <a:cubicBezTo>
                    <a:pt x="1344" y="302"/>
                    <a:pt x="1342" y="304"/>
                    <a:pt x="1340" y="304"/>
                  </a:cubicBezTo>
                  <a:cubicBezTo>
                    <a:pt x="1337" y="305"/>
                    <a:pt x="1337" y="305"/>
                    <a:pt x="1335" y="301"/>
                  </a:cubicBezTo>
                  <a:cubicBezTo>
                    <a:pt x="1333" y="297"/>
                    <a:pt x="1334" y="297"/>
                    <a:pt x="1342" y="296"/>
                  </a:cubicBezTo>
                  <a:close/>
                  <a:moveTo>
                    <a:pt x="1335" y="290"/>
                  </a:moveTo>
                  <a:cubicBezTo>
                    <a:pt x="1335" y="289"/>
                    <a:pt x="1336" y="288"/>
                    <a:pt x="1336" y="288"/>
                  </a:cubicBezTo>
                  <a:cubicBezTo>
                    <a:pt x="1337" y="288"/>
                    <a:pt x="1338" y="289"/>
                    <a:pt x="1339" y="289"/>
                  </a:cubicBezTo>
                  <a:cubicBezTo>
                    <a:pt x="1342" y="289"/>
                    <a:pt x="1342" y="289"/>
                    <a:pt x="1342" y="289"/>
                  </a:cubicBezTo>
                  <a:cubicBezTo>
                    <a:pt x="1339" y="291"/>
                    <a:pt x="1339" y="291"/>
                    <a:pt x="1339" y="291"/>
                  </a:cubicBezTo>
                  <a:cubicBezTo>
                    <a:pt x="1336" y="293"/>
                    <a:pt x="1335" y="293"/>
                    <a:pt x="1335" y="290"/>
                  </a:cubicBezTo>
                  <a:close/>
                  <a:moveTo>
                    <a:pt x="1346" y="289"/>
                  </a:moveTo>
                  <a:cubicBezTo>
                    <a:pt x="1348" y="287"/>
                    <a:pt x="1348" y="287"/>
                    <a:pt x="1348" y="289"/>
                  </a:cubicBezTo>
                  <a:cubicBezTo>
                    <a:pt x="1348" y="290"/>
                    <a:pt x="1348" y="291"/>
                    <a:pt x="1347" y="292"/>
                  </a:cubicBezTo>
                  <a:cubicBezTo>
                    <a:pt x="1343" y="293"/>
                    <a:pt x="1343" y="291"/>
                    <a:pt x="1346" y="289"/>
                  </a:cubicBezTo>
                  <a:close/>
                  <a:moveTo>
                    <a:pt x="1361" y="295"/>
                  </a:moveTo>
                  <a:cubicBezTo>
                    <a:pt x="1362" y="296"/>
                    <a:pt x="1362" y="298"/>
                    <a:pt x="1363" y="300"/>
                  </a:cubicBezTo>
                  <a:cubicBezTo>
                    <a:pt x="1363" y="305"/>
                    <a:pt x="1363" y="305"/>
                    <a:pt x="1360" y="305"/>
                  </a:cubicBezTo>
                  <a:cubicBezTo>
                    <a:pt x="1354" y="304"/>
                    <a:pt x="1351" y="304"/>
                    <a:pt x="1352" y="303"/>
                  </a:cubicBezTo>
                  <a:cubicBezTo>
                    <a:pt x="1352" y="301"/>
                    <a:pt x="1360" y="295"/>
                    <a:pt x="1361" y="295"/>
                  </a:cubicBezTo>
                  <a:close/>
                  <a:moveTo>
                    <a:pt x="1353" y="290"/>
                  </a:moveTo>
                  <a:cubicBezTo>
                    <a:pt x="1353" y="290"/>
                    <a:pt x="1355" y="289"/>
                    <a:pt x="1356" y="290"/>
                  </a:cubicBezTo>
                  <a:cubicBezTo>
                    <a:pt x="1359" y="290"/>
                    <a:pt x="1359" y="290"/>
                    <a:pt x="1357" y="290"/>
                  </a:cubicBezTo>
                  <a:cubicBezTo>
                    <a:pt x="1354" y="292"/>
                    <a:pt x="1352" y="292"/>
                    <a:pt x="1353" y="290"/>
                  </a:cubicBezTo>
                  <a:close/>
                  <a:moveTo>
                    <a:pt x="1363" y="311"/>
                  </a:moveTo>
                  <a:cubicBezTo>
                    <a:pt x="1363" y="312"/>
                    <a:pt x="1362" y="312"/>
                    <a:pt x="1360" y="312"/>
                  </a:cubicBezTo>
                  <a:cubicBezTo>
                    <a:pt x="1358" y="312"/>
                    <a:pt x="1358" y="312"/>
                    <a:pt x="1359" y="311"/>
                  </a:cubicBezTo>
                  <a:cubicBezTo>
                    <a:pt x="1360" y="310"/>
                    <a:pt x="1361" y="310"/>
                    <a:pt x="1362" y="310"/>
                  </a:cubicBezTo>
                  <a:cubicBezTo>
                    <a:pt x="1362" y="310"/>
                    <a:pt x="1363" y="310"/>
                    <a:pt x="1363" y="311"/>
                  </a:cubicBezTo>
                  <a:close/>
                  <a:moveTo>
                    <a:pt x="1354" y="308"/>
                  </a:moveTo>
                  <a:cubicBezTo>
                    <a:pt x="1358" y="308"/>
                    <a:pt x="1358" y="308"/>
                    <a:pt x="1355" y="311"/>
                  </a:cubicBezTo>
                  <a:cubicBezTo>
                    <a:pt x="1352" y="313"/>
                    <a:pt x="1350" y="313"/>
                    <a:pt x="1351" y="310"/>
                  </a:cubicBezTo>
                  <a:cubicBezTo>
                    <a:pt x="1351" y="308"/>
                    <a:pt x="1351" y="307"/>
                    <a:pt x="1354" y="308"/>
                  </a:cubicBezTo>
                  <a:close/>
                  <a:moveTo>
                    <a:pt x="1351" y="317"/>
                  </a:moveTo>
                  <a:cubicBezTo>
                    <a:pt x="1353" y="316"/>
                    <a:pt x="1360" y="315"/>
                    <a:pt x="1362" y="316"/>
                  </a:cubicBezTo>
                  <a:cubicBezTo>
                    <a:pt x="1365" y="317"/>
                    <a:pt x="1363" y="321"/>
                    <a:pt x="1359" y="323"/>
                  </a:cubicBezTo>
                  <a:cubicBezTo>
                    <a:pt x="1356" y="325"/>
                    <a:pt x="1353" y="326"/>
                    <a:pt x="1352" y="326"/>
                  </a:cubicBezTo>
                  <a:cubicBezTo>
                    <a:pt x="1350" y="326"/>
                    <a:pt x="1350" y="326"/>
                    <a:pt x="1350" y="322"/>
                  </a:cubicBezTo>
                  <a:cubicBezTo>
                    <a:pt x="1350" y="320"/>
                    <a:pt x="1350" y="318"/>
                    <a:pt x="1351" y="317"/>
                  </a:cubicBezTo>
                  <a:close/>
                  <a:moveTo>
                    <a:pt x="1377" y="394"/>
                  </a:moveTo>
                  <a:cubicBezTo>
                    <a:pt x="1378" y="393"/>
                    <a:pt x="1380" y="393"/>
                    <a:pt x="1382" y="393"/>
                  </a:cubicBezTo>
                  <a:cubicBezTo>
                    <a:pt x="1385" y="393"/>
                    <a:pt x="1385" y="393"/>
                    <a:pt x="1385" y="395"/>
                  </a:cubicBezTo>
                  <a:cubicBezTo>
                    <a:pt x="1385" y="396"/>
                    <a:pt x="1384" y="397"/>
                    <a:pt x="1382" y="399"/>
                  </a:cubicBezTo>
                  <a:cubicBezTo>
                    <a:pt x="1381" y="400"/>
                    <a:pt x="1379" y="401"/>
                    <a:pt x="1379" y="401"/>
                  </a:cubicBezTo>
                  <a:cubicBezTo>
                    <a:pt x="1378" y="401"/>
                    <a:pt x="1377" y="395"/>
                    <a:pt x="1377" y="394"/>
                  </a:cubicBezTo>
                  <a:close/>
                  <a:moveTo>
                    <a:pt x="1378" y="437"/>
                  </a:moveTo>
                  <a:cubicBezTo>
                    <a:pt x="1378" y="438"/>
                    <a:pt x="1377" y="439"/>
                    <a:pt x="1376" y="439"/>
                  </a:cubicBezTo>
                  <a:cubicBezTo>
                    <a:pt x="1373" y="439"/>
                    <a:pt x="1373" y="439"/>
                    <a:pt x="1375" y="437"/>
                  </a:cubicBezTo>
                  <a:cubicBezTo>
                    <a:pt x="1377" y="435"/>
                    <a:pt x="1378" y="435"/>
                    <a:pt x="1378" y="437"/>
                  </a:cubicBezTo>
                  <a:close/>
                  <a:moveTo>
                    <a:pt x="1384" y="390"/>
                  </a:moveTo>
                  <a:cubicBezTo>
                    <a:pt x="1384" y="390"/>
                    <a:pt x="1384" y="390"/>
                    <a:pt x="1384" y="389"/>
                  </a:cubicBezTo>
                  <a:cubicBezTo>
                    <a:pt x="1384" y="389"/>
                    <a:pt x="1384" y="388"/>
                    <a:pt x="1385" y="388"/>
                  </a:cubicBezTo>
                  <a:cubicBezTo>
                    <a:pt x="1386" y="388"/>
                    <a:pt x="1386" y="389"/>
                    <a:pt x="1386" y="389"/>
                  </a:cubicBezTo>
                  <a:cubicBezTo>
                    <a:pt x="1386" y="390"/>
                    <a:pt x="1385" y="390"/>
                    <a:pt x="1384" y="390"/>
                  </a:cubicBezTo>
                  <a:close/>
                  <a:moveTo>
                    <a:pt x="1383" y="305"/>
                  </a:moveTo>
                  <a:cubicBezTo>
                    <a:pt x="1382" y="306"/>
                    <a:pt x="1380" y="307"/>
                    <a:pt x="1380" y="308"/>
                  </a:cubicBezTo>
                  <a:cubicBezTo>
                    <a:pt x="1380" y="308"/>
                    <a:pt x="1379" y="305"/>
                    <a:pt x="1379" y="302"/>
                  </a:cubicBezTo>
                  <a:cubicBezTo>
                    <a:pt x="1379" y="298"/>
                    <a:pt x="1379" y="297"/>
                    <a:pt x="1381" y="296"/>
                  </a:cubicBezTo>
                  <a:cubicBezTo>
                    <a:pt x="1385" y="294"/>
                    <a:pt x="1386" y="295"/>
                    <a:pt x="1386" y="299"/>
                  </a:cubicBezTo>
                  <a:cubicBezTo>
                    <a:pt x="1386" y="302"/>
                    <a:pt x="1385" y="303"/>
                    <a:pt x="1383" y="305"/>
                  </a:cubicBezTo>
                  <a:close/>
                  <a:moveTo>
                    <a:pt x="1385" y="312"/>
                  </a:moveTo>
                  <a:cubicBezTo>
                    <a:pt x="1383" y="313"/>
                    <a:pt x="1379" y="313"/>
                    <a:pt x="1379" y="312"/>
                  </a:cubicBezTo>
                  <a:cubicBezTo>
                    <a:pt x="1379" y="311"/>
                    <a:pt x="1384" y="309"/>
                    <a:pt x="1385" y="310"/>
                  </a:cubicBezTo>
                  <a:cubicBezTo>
                    <a:pt x="1386" y="311"/>
                    <a:pt x="1386" y="311"/>
                    <a:pt x="1385" y="312"/>
                  </a:cubicBezTo>
                  <a:close/>
                  <a:moveTo>
                    <a:pt x="1379" y="315"/>
                  </a:moveTo>
                  <a:cubicBezTo>
                    <a:pt x="1380" y="314"/>
                    <a:pt x="1381" y="315"/>
                    <a:pt x="1383" y="315"/>
                  </a:cubicBezTo>
                  <a:cubicBezTo>
                    <a:pt x="1385" y="316"/>
                    <a:pt x="1385" y="317"/>
                    <a:pt x="1385" y="320"/>
                  </a:cubicBezTo>
                  <a:cubicBezTo>
                    <a:pt x="1384" y="322"/>
                    <a:pt x="1384" y="324"/>
                    <a:pt x="1384" y="325"/>
                  </a:cubicBezTo>
                  <a:cubicBezTo>
                    <a:pt x="1384" y="325"/>
                    <a:pt x="1383" y="326"/>
                    <a:pt x="1381" y="326"/>
                  </a:cubicBezTo>
                  <a:cubicBezTo>
                    <a:pt x="1378" y="326"/>
                    <a:pt x="1378" y="326"/>
                    <a:pt x="1378" y="326"/>
                  </a:cubicBezTo>
                  <a:cubicBezTo>
                    <a:pt x="1379" y="320"/>
                    <a:pt x="1379" y="320"/>
                    <a:pt x="1379" y="320"/>
                  </a:cubicBezTo>
                  <a:cubicBezTo>
                    <a:pt x="1379" y="318"/>
                    <a:pt x="1379" y="315"/>
                    <a:pt x="1379" y="315"/>
                  </a:cubicBezTo>
                  <a:close/>
                  <a:moveTo>
                    <a:pt x="1381" y="329"/>
                  </a:moveTo>
                  <a:cubicBezTo>
                    <a:pt x="1384" y="329"/>
                    <a:pt x="1386" y="333"/>
                    <a:pt x="1385" y="338"/>
                  </a:cubicBezTo>
                  <a:cubicBezTo>
                    <a:pt x="1384" y="339"/>
                    <a:pt x="1384" y="341"/>
                    <a:pt x="1384" y="342"/>
                  </a:cubicBezTo>
                  <a:cubicBezTo>
                    <a:pt x="1383" y="343"/>
                    <a:pt x="1379" y="343"/>
                    <a:pt x="1378" y="342"/>
                  </a:cubicBezTo>
                  <a:cubicBezTo>
                    <a:pt x="1378" y="341"/>
                    <a:pt x="1378" y="338"/>
                    <a:pt x="1378" y="335"/>
                  </a:cubicBezTo>
                  <a:cubicBezTo>
                    <a:pt x="1378" y="329"/>
                    <a:pt x="1379" y="329"/>
                    <a:pt x="1381" y="329"/>
                  </a:cubicBezTo>
                  <a:close/>
                  <a:moveTo>
                    <a:pt x="1385" y="356"/>
                  </a:moveTo>
                  <a:cubicBezTo>
                    <a:pt x="1385" y="356"/>
                    <a:pt x="1385" y="359"/>
                    <a:pt x="1385" y="362"/>
                  </a:cubicBezTo>
                  <a:cubicBezTo>
                    <a:pt x="1385" y="367"/>
                    <a:pt x="1385" y="367"/>
                    <a:pt x="1382" y="369"/>
                  </a:cubicBezTo>
                  <a:cubicBezTo>
                    <a:pt x="1378" y="371"/>
                    <a:pt x="1377" y="370"/>
                    <a:pt x="1378" y="366"/>
                  </a:cubicBezTo>
                  <a:cubicBezTo>
                    <a:pt x="1380" y="360"/>
                    <a:pt x="1382" y="356"/>
                    <a:pt x="1385" y="356"/>
                  </a:cubicBezTo>
                  <a:close/>
                  <a:moveTo>
                    <a:pt x="1380" y="347"/>
                  </a:moveTo>
                  <a:cubicBezTo>
                    <a:pt x="1384" y="346"/>
                    <a:pt x="1385" y="347"/>
                    <a:pt x="1384" y="350"/>
                  </a:cubicBezTo>
                  <a:cubicBezTo>
                    <a:pt x="1384" y="351"/>
                    <a:pt x="1383" y="353"/>
                    <a:pt x="1382" y="354"/>
                  </a:cubicBezTo>
                  <a:cubicBezTo>
                    <a:pt x="1381" y="354"/>
                    <a:pt x="1380" y="354"/>
                    <a:pt x="1379" y="352"/>
                  </a:cubicBezTo>
                  <a:cubicBezTo>
                    <a:pt x="1378" y="349"/>
                    <a:pt x="1378" y="348"/>
                    <a:pt x="1380" y="347"/>
                  </a:cubicBezTo>
                  <a:close/>
                  <a:moveTo>
                    <a:pt x="1378" y="375"/>
                  </a:moveTo>
                  <a:cubicBezTo>
                    <a:pt x="1379" y="374"/>
                    <a:pt x="1381" y="374"/>
                    <a:pt x="1382" y="373"/>
                  </a:cubicBezTo>
                  <a:cubicBezTo>
                    <a:pt x="1386" y="373"/>
                    <a:pt x="1386" y="373"/>
                    <a:pt x="1386" y="378"/>
                  </a:cubicBezTo>
                  <a:cubicBezTo>
                    <a:pt x="1386" y="383"/>
                    <a:pt x="1386" y="383"/>
                    <a:pt x="1382" y="386"/>
                  </a:cubicBezTo>
                  <a:cubicBezTo>
                    <a:pt x="1380" y="387"/>
                    <a:pt x="1378" y="388"/>
                    <a:pt x="1378" y="388"/>
                  </a:cubicBezTo>
                  <a:cubicBezTo>
                    <a:pt x="1377" y="388"/>
                    <a:pt x="1377" y="377"/>
                    <a:pt x="1378" y="375"/>
                  </a:cubicBezTo>
                  <a:close/>
                  <a:moveTo>
                    <a:pt x="1377" y="303"/>
                  </a:moveTo>
                  <a:cubicBezTo>
                    <a:pt x="1377" y="306"/>
                    <a:pt x="1377" y="307"/>
                    <a:pt x="1374" y="307"/>
                  </a:cubicBezTo>
                  <a:cubicBezTo>
                    <a:pt x="1372" y="307"/>
                    <a:pt x="1370" y="306"/>
                    <a:pt x="1369" y="306"/>
                  </a:cubicBezTo>
                  <a:cubicBezTo>
                    <a:pt x="1368" y="305"/>
                    <a:pt x="1368" y="305"/>
                    <a:pt x="1371" y="303"/>
                  </a:cubicBezTo>
                  <a:cubicBezTo>
                    <a:pt x="1376" y="299"/>
                    <a:pt x="1377" y="299"/>
                    <a:pt x="1377" y="303"/>
                  </a:cubicBezTo>
                  <a:close/>
                  <a:moveTo>
                    <a:pt x="1374" y="379"/>
                  </a:moveTo>
                  <a:cubicBezTo>
                    <a:pt x="1376" y="379"/>
                    <a:pt x="1375" y="389"/>
                    <a:pt x="1373" y="390"/>
                  </a:cubicBezTo>
                  <a:cubicBezTo>
                    <a:pt x="1370" y="391"/>
                    <a:pt x="1368" y="390"/>
                    <a:pt x="1368" y="386"/>
                  </a:cubicBezTo>
                  <a:cubicBezTo>
                    <a:pt x="1368" y="383"/>
                    <a:pt x="1371" y="379"/>
                    <a:pt x="1374" y="379"/>
                  </a:cubicBezTo>
                  <a:close/>
                  <a:moveTo>
                    <a:pt x="1372" y="373"/>
                  </a:moveTo>
                  <a:cubicBezTo>
                    <a:pt x="1373" y="373"/>
                    <a:pt x="1374" y="374"/>
                    <a:pt x="1374" y="374"/>
                  </a:cubicBezTo>
                  <a:cubicBezTo>
                    <a:pt x="1374" y="374"/>
                    <a:pt x="1373" y="375"/>
                    <a:pt x="1372" y="376"/>
                  </a:cubicBezTo>
                  <a:cubicBezTo>
                    <a:pt x="1370" y="377"/>
                    <a:pt x="1369" y="377"/>
                    <a:pt x="1369" y="376"/>
                  </a:cubicBezTo>
                  <a:cubicBezTo>
                    <a:pt x="1368" y="374"/>
                    <a:pt x="1369" y="373"/>
                    <a:pt x="1372" y="373"/>
                  </a:cubicBezTo>
                  <a:close/>
                  <a:moveTo>
                    <a:pt x="1371" y="397"/>
                  </a:moveTo>
                  <a:cubicBezTo>
                    <a:pt x="1373" y="396"/>
                    <a:pt x="1374" y="395"/>
                    <a:pt x="1374" y="395"/>
                  </a:cubicBezTo>
                  <a:cubicBezTo>
                    <a:pt x="1375" y="395"/>
                    <a:pt x="1375" y="397"/>
                    <a:pt x="1375" y="399"/>
                  </a:cubicBezTo>
                  <a:cubicBezTo>
                    <a:pt x="1376" y="402"/>
                    <a:pt x="1375" y="403"/>
                    <a:pt x="1373" y="405"/>
                  </a:cubicBezTo>
                  <a:cubicBezTo>
                    <a:pt x="1371" y="406"/>
                    <a:pt x="1369" y="407"/>
                    <a:pt x="1369" y="407"/>
                  </a:cubicBezTo>
                  <a:cubicBezTo>
                    <a:pt x="1369" y="407"/>
                    <a:pt x="1368" y="406"/>
                    <a:pt x="1368" y="403"/>
                  </a:cubicBezTo>
                  <a:cubicBezTo>
                    <a:pt x="1368" y="400"/>
                    <a:pt x="1369" y="399"/>
                    <a:pt x="1371" y="397"/>
                  </a:cubicBezTo>
                  <a:close/>
                  <a:moveTo>
                    <a:pt x="1375" y="366"/>
                  </a:moveTo>
                  <a:cubicBezTo>
                    <a:pt x="1375" y="368"/>
                    <a:pt x="1375" y="370"/>
                    <a:pt x="1375" y="370"/>
                  </a:cubicBezTo>
                  <a:cubicBezTo>
                    <a:pt x="1375" y="371"/>
                    <a:pt x="1369" y="371"/>
                    <a:pt x="1369" y="370"/>
                  </a:cubicBezTo>
                  <a:cubicBezTo>
                    <a:pt x="1368" y="369"/>
                    <a:pt x="1373" y="363"/>
                    <a:pt x="1375" y="363"/>
                  </a:cubicBezTo>
                  <a:cubicBezTo>
                    <a:pt x="1376" y="363"/>
                    <a:pt x="1376" y="364"/>
                    <a:pt x="1375" y="366"/>
                  </a:cubicBezTo>
                  <a:close/>
                  <a:moveTo>
                    <a:pt x="1373" y="360"/>
                  </a:moveTo>
                  <a:cubicBezTo>
                    <a:pt x="1369" y="363"/>
                    <a:pt x="1369" y="363"/>
                    <a:pt x="1369" y="360"/>
                  </a:cubicBezTo>
                  <a:cubicBezTo>
                    <a:pt x="1369" y="357"/>
                    <a:pt x="1370" y="357"/>
                    <a:pt x="1373" y="357"/>
                  </a:cubicBezTo>
                  <a:cubicBezTo>
                    <a:pt x="1377" y="356"/>
                    <a:pt x="1378" y="357"/>
                    <a:pt x="1373" y="360"/>
                  </a:cubicBezTo>
                  <a:close/>
                  <a:moveTo>
                    <a:pt x="1376" y="352"/>
                  </a:moveTo>
                  <a:cubicBezTo>
                    <a:pt x="1376" y="354"/>
                    <a:pt x="1375" y="354"/>
                    <a:pt x="1373" y="354"/>
                  </a:cubicBezTo>
                  <a:cubicBezTo>
                    <a:pt x="1370" y="355"/>
                    <a:pt x="1370" y="355"/>
                    <a:pt x="1370" y="355"/>
                  </a:cubicBezTo>
                  <a:cubicBezTo>
                    <a:pt x="1373" y="353"/>
                    <a:pt x="1373" y="353"/>
                    <a:pt x="1373" y="353"/>
                  </a:cubicBezTo>
                  <a:cubicBezTo>
                    <a:pt x="1376" y="350"/>
                    <a:pt x="1377" y="350"/>
                    <a:pt x="1376" y="352"/>
                  </a:cubicBezTo>
                  <a:close/>
                  <a:moveTo>
                    <a:pt x="1368" y="314"/>
                  </a:moveTo>
                  <a:cubicBezTo>
                    <a:pt x="1370" y="314"/>
                    <a:pt x="1370" y="316"/>
                    <a:pt x="1368" y="317"/>
                  </a:cubicBezTo>
                  <a:cubicBezTo>
                    <a:pt x="1366" y="317"/>
                    <a:pt x="1366" y="317"/>
                    <a:pt x="1366" y="316"/>
                  </a:cubicBezTo>
                  <a:cubicBezTo>
                    <a:pt x="1366" y="315"/>
                    <a:pt x="1367" y="314"/>
                    <a:pt x="1368" y="314"/>
                  </a:cubicBezTo>
                  <a:close/>
                  <a:moveTo>
                    <a:pt x="1366" y="310"/>
                  </a:moveTo>
                  <a:cubicBezTo>
                    <a:pt x="1366" y="308"/>
                    <a:pt x="1366" y="308"/>
                    <a:pt x="1370" y="308"/>
                  </a:cubicBezTo>
                  <a:cubicBezTo>
                    <a:pt x="1376" y="309"/>
                    <a:pt x="1377" y="309"/>
                    <a:pt x="1375" y="311"/>
                  </a:cubicBezTo>
                  <a:cubicBezTo>
                    <a:pt x="1374" y="312"/>
                    <a:pt x="1372" y="313"/>
                    <a:pt x="1368" y="313"/>
                  </a:cubicBezTo>
                  <a:cubicBezTo>
                    <a:pt x="1366" y="312"/>
                    <a:pt x="1366" y="312"/>
                    <a:pt x="1366" y="310"/>
                  </a:cubicBezTo>
                  <a:close/>
                  <a:moveTo>
                    <a:pt x="1376" y="315"/>
                  </a:moveTo>
                  <a:cubicBezTo>
                    <a:pt x="1376" y="315"/>
                    <a:pt x="1377" y="322"/>
                    <a:pt x="1376" y="324"/>
                  </a:cubicBezTo>
                  <a:cubicBezTo>
                    <a:pt x="1375" y="325"/>
                    <a:pt x="1374" y="326"/>
                    <a:pt x="1371" y="326"/>
                  </a:cubicBezTo>
                  <a:cubicBezTo>
                    <a:pt x="1367" y="326"/>
                    <a:pt x="1366" y="326"/>
                    <a:pt x="1366" y="324"/>
                  </a:cubicBezTo>
                  <a:cubicBezTo>
                    <a:pt x="1366" y="322"/>
                    <a:pt x="1374" y="315"/>
                    <a:pt x="1376" y="315"/>
                  </a:cubicBezTo>
                  <a:close/>
                  <a:moveTo>
                    <a:pt x="1372" y="329"/>
                  </a:moveTo>
                  <a:cubicBezTo>
                    <a:pt x="1375" y="329"/>
                    <a:pt x="1375" y="329"/>
                    <a:pt x="1375" y="329"/>
                  </a:cubicBezTo>
                  <a:cubicBezTo>
                    <a:pt x="1376" y="336"/>
                    <a:pt x="1376" y="336"/>
                    <a:pt x="1376" y="336"/>
                  </a:cubicBezTo>
                  <a:cubicBezTo>
                    <a:pt x="1376" y="343"/>
                    <a:pt x="1375" y="344"/>
                    <a:pt x="1374" y="344"/>
                  </a:cubicBezTo>
                  <a:cubicBezTo>
                    <a:pt x="1373" y="345"/>
                    <a:pt x="1372" y="345"/>
                    <a:pt x="1371" y="345"/>
                  </a:cubicBezTo>
                  <a:cubicBezTo>
                    <a:pt x="1368" y="346"/>
                    <a:pt x="1367" y="344"/>
                    <a:pt x="1367" y="337"/>
                  </a:cubicBezTo>
                  <a:cubicBezTo>
                    <a:pt x="1366" y="330"/>
                    <a:pt x="1367" y="329"/>
                    <a:pt x="1372" y="329"/>
                  </a:cubicBezTo>
                  <a:close/>
                  <a:moveTo>
                    <a:pt x="1374" y="288"/>
                  </a:moveTo>
                  <a:cubicBezTo>
                    <a:pt x="1372" y="288"/>
                    <a:pt x="1372" y="286"/>
                    <a:pt x="1375" y="286"/>
                  </a:cubicBezTo>
                  <a:cubicBezTo>
                    <a:pt x="1376" y="285"/>
                    <a:pt x="1376" y="286"/>
                    <a:pt x="1376" y="287"/>
                  </a:cubicBezTo>
                  <a:cubicBezTo>
                    <a:pt x="1376" y="288"/>
                    <a:pt x="1375" y="288"/>
                    <a:pt x="1374" y="288"/>
                  </a:cubicBezTo>
                  <a:close/>
                  <a:moveTo>
                    <a:pt x="1376" y="295"/>
                  </a:moveTo>
                  <a:cubicBezTo>
                    <a:pt x="1376" y="296"/>
                    <a:pt x="1374" y="297"/>
                    <a:pt x="1372" y="299"/>
                  </a:cubicBezTo>
                  <a:cubicBezTo>
                    <a:pt x="1369" y="301"/>
                    <a:pt x="1366" y="303"/>
                    <a:pt x="1366" y="303"/>
                  </a:cubicBezTo>
                  <a:cubicBezTo>
                    <a:pt x="1366" y="303"/>
                    <a:pt x="1366" y="301"/>
                    <a:pt x="1366" y="299"/>
                  </a:cubicBezTo>
                  <a:cubicBezTo>
                    <a:pt x="1366" y="295"/>
                    <a:pt x="1366" y="295"/>
                    <a:pt x="1366" y="295"/>
                  </a:cubicBezTo>
                  <a:cubicBezTo>
                    <a:pt x="1371" y="295"/>
                    <a:pt x="1371" y="295"/>
                    <a:pt x="1371" y="295"/>
                  </a:cubicBezTo>
                  <a:cubicBezTo>
                    <a:pt x="1373" y="295"/>
                    <a:pt x="1376" y="295"/>
                    <a:pt x="1376" y="295"/>
                  </a:cubicBezTo>
                  <a:close/>
                  <a:moveTo>
                    <a:pt x="1367" y="347"/>
                  </a:moveTo>
                  <a:cubicBezTo>
                    <a:pt x="1368" y="349"/>
                    <a:pt x="1369" y="349"/>
                    <a:pt x="1370" y="349"/>
                  </a:cubicBezTo>
                  <a:cubicBezTo>
                    <a:pt x="1371" y="349"/>
                    <a:pt x="1372" y="349"/>
                    <a:pt x="1372" y="350"/>
                  </a:cubicBezTo>
                  <a:cubicBezTo>
                    <a:pt x="1372" y="350"/>
                    <a:pt x="1371" y="351"/>
                    <a:pt x="1370" y="351"/>
                  </a:cubicBezTo>
                  <a:cubicBezTo>
                    <a:pt x="1370" y="351"/>
                    <a:pt x="1369" y="351"/>
                    <a:pt x="1368" y="352"/>
                  </a:cubicBezTo>
                  <a:cubicBezTo>
                    <a:pt x="1367" y="354"/>
                    <a:pt x="1352" y="354"/>
                    <a:pt x="1351" y="353"/>
                  </a:cubicBezTo>
                  <a:cubicBezTo>
                    <a:pt x="1349" y="350"/>
                    <a:pt x="1357" y="344"/>
                    <a:pt x="1362" y="344"/>
                  </a:cubicBezTo>
                  <a:cubicBezTo>
                    <a:pt x="1364" y="344"/>
                    <a:pt x="1365" y="345"/>
                    <a:pt x="1367" y="347"/>
                  </a:cubicBezTo>
                  <a:close/>
                  <a:moveTo>
                    <a:pt x="1364" y="342"/>
                  </a:moveTo>
                  <a:cubicBezTo>
                    <a:pt x="1364" y="342"/>
                    <a:pt x="1363" y="342"/>
                    <a:pt x="1363" y="341"/>
                  </a:cubicBezTo>
                  <a:cubicBezTo>
                    <a:pt x="1363" y="341"/>
                    <a:pt x="1364" y="340"/>
                    <a:pt x="1364" y="340"/>
                  </a:cubicBezTo>
                  <a:cubicBezTo>
                    <a:pt x="1365" y="340"/>
                    <a:pt x="1365" y="341"/>
                    <a:pt x="1365" y="341"/>
                  </a:cubicBezTo>
                  <a:cubicBezTo>
                    <a:pt x="1365" y="342"/>
                    <a:pt x="1365" y="342"/>
                    <a:pt x="1364" y="342"/>
                  </a:cubicBezTo>
                  <a:close/>
                  <a:moveTo>
                    <a:pt x="1362" y="338"/>
                  </a:moveTo>
                  <a:cubicBezTo>
                    <a:pt x="1359" y="341"/>
                    <a:pt x="1354" y="342"/>
                    <a:pt x="1353" y="341"/>
                  </a:cubicBezTo>
                  <a:cubicBezTo>
                    <a:pt x="1351" y="341"/>
                    <a:pt x="1351" y="338"/>
                    <a:pt x="1352" y="334"/>
                  </a:cubicBezTo>
                  <a:cubicBezTo>
                    <a:pt x="1353" y="331"/>
                    <a:pt x="1357" y="329"/>
                    <a:pt x="1361" y="330"/>
                  </a:cubicBezTo>
                  <a:cubicBezTo>
                    <a:pt x="1364" y="330"/>
                    <a:pt x="1364" y="331"/>
                    <a:pt x="1365" y="333"/>
                  </a:cubicBezTo>
                  <a:cubicBezTo>
                    <a:pt x="1365" y="336"/>
                    <a:pt x="1364" y="337"/>
                    <a:pt x="1362" y="338"/>
                  </a:cubicBezTo>
                  <a:close/>
                  <a:moveTo>
                    <a:pt x="1331" y="418"/>
                  </a:moveTo>
                  <a:cubicBezTo>
                    <a:pt x="1331" y="414"/>
                    <a:pt x="1331" y="412"/>
                    <a:pt x="1333" y="412"/>
                  </a:cubicBezTo>
                  <a:cubicBezTo>
                    <a:pt x="1335" y="410"/>
                    <a:pt x="1336" y="411"/>
                    <a:pt x="1335" y="415"/>
                  </a:cubicBezTo>
                  <a:cubicBezTo>
                    <a:pt x="1334" y="416"/>
                    <a:pt x="1334" y="419"/>
                    <a:pt x="1333" y="420"/>
                  </a:cubicBezTo>
                  <a:cubicBezTo>
                    <a:pt x="1332" y="425"/>
                    <a:pt x="1331" y="423"/>
                    <a:pt x="1331" y="418"/>
                  </a:cubicBezTo>
                  <a:close/>
                  <a:moveTo>
                    <a:pt x="1332" y="431"/>
                  </a:moveTo>
                  <a:cubicBezTo>
                    <a:pt x="1331" y="436"/>
                    <a:pt x="1331" y="437"/>
                    <a:pt x="1331" y="432"/>
                  </a:cubicBezTo>
                  <a:cubicBezTo>
                    <a:pt x="1331" y="430"/>
                    <a:pt x="1331" y="428"/>
                    <a:pt x="1332" y="428"/>
                  </a:cubicBezTo>
                  <a:cubicBezTo>
                    <a:pt x="1332" y="428"/>
                    <a:pt x="1333" y="429"/>
                    <a:pt x="1332" y="431"/>
                  </a:cubicBezTo>
                  <a:close/>
                  <a:moveTo>
                    <a:pt x="1333" y="359"/>
                  </a:moveTo>
                  <a:cubicBezTo>
                    <a:pt x="1333" y="359"/>
                    <a:pt x="1332" y="358"/>
                    <a:pt x="1332" y="358"/>
                  </a:cubicBezTo>
                  <a:cubicBezTo>
                    <a:pt x="1332" y="357"/>
                    <a:pt x="1333" y="357"/>
                    <a:pt x="1333" y="357"/>
                  </a:cubicBezTo>
                  <a:cubicBezTo>
                    <a:pt x="1334" y="357"/>
                    <a:pt x="1334" y="357"/>
                    <a:pt x="1334" y="358"/>
                  </a:cubicBezTo>
                  <a:cubicBezTo>
                    <a:pt x="1334" y="358"/>
                    <a:pt x="1334" y="359"/>
                    <a:pt x="1333" y="359"/>
                  </a:cubicBezTo>
                  <a:close/>
                  <a:moveTo>
                    <a:pt x="1334" y="366"/>
                  </a:moveTo>
                  <a:cubicBezTo>
                    <a:pt x="1334" y="367"/>
                    <a:pt x="1334" y="368"/>
                    <a:pt x="1333" y="369"/>
                  </a:cubicBezTo>
                  <a:cubicBezTo>
                    <a:pt x="1333" y="369"/>
                    <a:pt x="1333" y="368"/>
                    <a:pt x="1333" y="366"/>
                  </a:cubicBezTo>
                  <a:cubicBezTo>
                    <a:pt x="1333" y="365"/>
                    <a:pt x="1333" y="364"/>
                    <a:pt x="1333" y="364"/>
                  </a:cubicBezTo>
                  <a:cubicBezTo>
                    <a:pt x="1334" y="364"/>
                    <a:pt x="1334" y="365"/>
                    <a:pt x="1334" y="366"/>
                  </a:cubicBezTo>
                  <a:close/>
                  <a:moveTo>
                    <a:pt x="1334" y="375"/>
                  </a:moveTo>
                  <a:cubicBezTo>
                    <a:pt x="1335" y="376"/>
                    <a:pt x="1335" y="377"/>
                    <a:pt x="1334" y="378"/>
                  </a:cubicBezTo>
                  <a:cubicBezTo>
                    <a:pt x="1332" y="380"/>
                    <a:pt x="1332" y="380"/>
                    <a:pt x="1332" y="377"/>
                  </a:cubicBezTo>
                  <a:cubicBezTo>
                    <a:pt x="1332" y="374"/>
                    <a:pt x="1333" y="373"/>
                    <a:pt x="1334" y="375"/>
                  </a:cubicBezTo>
                  <a:close/>
                  <a:moveTo>
                    <a:pt x="1333" y="397"/>
                  </a:moveTo>
                  <a:cubicBezTo>
                    <a:pt x="1332" y="397"/>
                    <a:pt x="1332" y="397"/>
                    <a:pt x="1332" y="396"/>
                  </a:cubicBezTo>
                  <a:cubicBezTo>
                    <a:pt x="1333" y="394"/>
                    <a:pt x="1334" y="395"/>
                    <a:pt x="1335" y="399"/>
                  </a:cubicBezTo>
                  <a:cubicBezTo>
                    <a:pt x="1335" y="401"/>
                    <a:pt x="1335" y="403"/>
                    <a:pt x="1335" y="404"/>
                  </a:cubicBezTo>
                  <a:cubicBezTo>
                    <a:pt x="1335" y="404"/>
                    <a:pt x="1334" y="405"/>
                    <a:pt x="1333" y="405"/>
                  </a:cubicBezTo>
                  <a:cubicBezTo>
                    <a:pt x="1332" y="405"/>
                    <a:pt x="1332" y="404"/>
                    <a:pt x="1332" y="403"/>
                  </a:cubicBezTo>
                  <a:cubicBezTo>
                    <a:pt x="1334" y="400"/>
                    <a:pt x="1334" y="397"/>
                    <a:pt x="1333" y="397"/>
                  </a:cubicBezTo>
                  <a:close/>
                  <a:moveTo>
                    <a:pt x="1332" y="336"/>
                  </a:moveTo>
                  <a:cubicBezTo>
                    <a:pt x="1331" y="335"/>
                    <a:pt x="1332" y="335"/>
                    <a:pt x="1332" y="335"/>
                  </a:cubicBezTo>
                  <a:cubicBezTo>
                    <a:pt x="1333" y="335"/>
                    <a:pt x="1334" y="335"/>
                    <a:pt x="1334" y="336"/>
                  </a:cubicBezTo>
                  <a:cubicBezTo>
                    <a:pt x="1334" y="337"/>
                    <a:pt x="1334" y="339"/>
                    <a:pt x="1333" y="340"/>
                  </a:cubicBezTo>
                  <a:cubicBezTo>
                    <a:pt x="1332" y="342"/>
                    <a:pt x="1332" y="342"/>
                    <a:pt x="1332" y="342"/>
                  </a:cubicBezTo>
                  <a:cubicBezTo>
                    <a:pt x="1332" y="340"/>
                    <a:pt x="1332" y="340"/>
                    <a:pt x="1332" y="340"/>
                  </a:cubicBezTo>
                  <a:cubicBezTo>
                    <a:pt x="1332" y="339"/>
                    <a:pt x="1332" y="337"/>
                    <a:pt x="1332" y="336"/>
                  </a:cubicBezTo>
                  <a:close/>
                  <a:moveTo>
                    <a:pt x="1333" y="383"/>
                  </a:moveTo>
                  <a:cubicBezTo>
                    <a:pt x="1334" y="383"/>
                    <a:pt x="1335" y="383"/>
                    <a:pt x="1334" y="386"/>
                  </a:cubicBezTo>
                  <a:cubicBezTo>
                    <a:pt x="1334" y="389"/>
                    <a:pt x="1332" y="390"/>
                    <a:pt x="1331" y="389"/>
                  </a:cubicBezTo>
                  <a:cubicBezTo>
                    <a:pt x="1330" y="387"/>
                    <a:pt x="1331" y="384"/>
                    <a:pt x="1333" y="383"/>
                  </a:cubicBezTo>
                  <a:close/>
                  <a:moveTo>
                    <a:pt x="1335" y="476"/>
                  </a:moveTo>
                  <a:cubicBezTo>
                    <a:pt x="1335" y="478"/>
                    <a:pt x="1331" y="478"/>
                    <a:pt x="1331" y="476"/>
                  </a:cubicBezTo>
                  <a:cubicBezTo>
                    <a:pt x="1330" y="475"/>
                    <a:pt x="1330" y="475"/>
                    <a:pt x="1331" y="474"/>
                  </a:cubicBezTo>
                  <a:cubicBezTo>
                    <a:pt x="1332" y="473"/>
                    <a:pt x="1335" y="475"/>
                    <a:pt x="1335" y="476"/>
                  </a:cubicBezTo>
                  <a:close/>
                  <a:moveTo>
                    <a:pt x="1337" y="483"/>
                  </a:moveTo>
                  <a:cubicBezTo>
                    <a:pt x="1339" y="483"/>
                    <a:pt x="1340" y="483"/>
                    <a:pt x="1341" y="483"/>
                  </a:cubicBezTo>
                  <a:cubicBezTo>
                    <a:pt x="1342" y="483"/>
                    <a:pt x="1342" y="484"/>
                    <a:pt x="1343" y="484"/>
                  </a:cubicBezTo>
                  <a:cubicBezTo>
                    <a:pt x="1343" y="485"/>
                    <a:pt x="1342" y="485"/>
                    <a:pt x="1339" y="485"/>
                  </a:cubicBezTo>
                  <a:cubicBezTo>
                    <a:pt x="1334" y="485"/>
                    <a:pt x="1332" y="484"/>
                    <a:pt x="1337" y="483"/>
                  </a:cubicBezTo>
                  <a:close/>
                  <a:moveTo>
                    <a:pt x="1344" y="329"/>
                  </a:moveTo>
                  <a:cubicBezTo>
                    <a:pt x="1343" y="329"/>
                    <a:pt x="1341" y="329"/>
                    <a:pt x="1340" y="329"/>
                  </a:cubicBezTo>
                  <a:cubicBezTo>
                    <a:pt x="1337" y="331"/>
                    <a:pt x="1337" y="328"/>
                    <a:pt x="1341" y="325"/>
                  </a:cubicBezTo>
                  <a:cubicBezTo>
                    <a:pt x="1346" y="321"/>
                    <a:pt x="1348" y="320"/>
                    <a:pt x="1347" y="323"/>
                  </a:cubicBezTo>
                  <a:cubicBezTo>
                    <a:pt x="1347" y="324"/>
                    <a:pt x="1347" y="326"/>
                    <a:pt x="1346" y="327"/>
                  </a:cubicBezTo>
                  <a:cubicBezTo>
                    <a:pt x="1346" y="328"/>
                    <a:pt x="1345" y="329"/>
                    <a:pt x="1344" y="329"/>
                  </a:cubicBezTo>
                  <a:close/>
                  <a:moveTo>
                    <a:pt x="1346" y="332"/>
                  </a:moveTo>
                  <a:cubicBezTo>
                    <a:pt x="1346" y="332"/>
                    <a:pt x="1345" y="333"/>
                    <a:pt x="1345" y="333"/>
                  </a:cubicBezTo>
                  <a:cubicBezTo>
                    <a:pt x="1344" y="333"/>
                    <a:pt x="1344" y="332"/>
                    <a:pt x="1344" y="332"/>
                  </a:cubicBezTo>
                  <a:cubicBezTo>
                    <a:pt x="1344" y="331"/>
                    <a:pt x="1344" y="331"/>
                    <a:pt x="1345" y="331"/>
                  </a:cubicBezTo>
                  <a:cubicBezTo>
                    <a:pt x="1345" y="331"/>
                    <a:pt x="1346" y="331"/>
                    <a:pt x="1346" y="332"/>
                  </a:cubicBezTo>
                  <a:close/>
                  <a:moveTo>
                    <a:pt x="1346" y="313"/>
                  </a:moveTo>
                  <a:cubicBezTo>
                    <a:pt x="1345" y="314"/>
                    <a:pt x="1344" y="315"/>
                    <a:pt x="1344" y="316"/>
                  </a:cubicBezTo>
                  <a:cubicBezTo>
                    <a:pt x="1345" y="317"/>
                    <a:pt x="1344" y="318"/>
                    <a:pt x="1343" y="319"/>
                  </a:cubicBezTo>
                  <a:cubicBezTo>
                    <a:pt x="1338" y="323"/>
                    <a:pt x="1337" y="323"/>
                    <a:pt x="1337" y="321"/>
                  </a:cubicBezTo>
                  <a:cubicBezTo>
                    <a:pt x="1336" y="317"/>
                    <a:pt x="1337" y="316"/>
                    <a:pt x="1339" y="316"/>
                  </a:cubicBezTo>
                  <a:cubicBezTo>
                    <a:pt x="1340" y="316"/>
                    <a:pt x="1341" y="316"/>
                    <a:pt x="1341" y="315"/>
                  </a:cubicBezTo>
                  <a:cubicBezTo>
                    <a:pt x="1341" y="315"/>
                    <a:pt x="1340" y="315"/>
                    <a:pt x="1338" y="315"/>
                  </a:cubicBezTo>
                  <a:cubicBezTo>
                    <a:pt x="1336" y="315"/>
                    <a:pt x="1336" y="314"/>
                    <a:pt x="1337" y="313"/>
                  </a:cubicBezTo>
                  <a:cubicBezTo>
                    <a:pt x="1338" y="310"/>
                    <a:pt x="1344" y="307"/>
                    <a:pt x="1346" y="307"/>
                  </a:cubicBezTo>
                  <a:cubicBezTo>
                    <a:pt x="1349" y="307"/>
                    <a:pt x="1348" y="311"/>
                    <a:pt x="1346" y="313"/>
                  </a:cubicBezTo>
                  <a:close/>
                  <a:moveTo>
                    <a:pt x="1340" y="335"/>
                  </a:moveTo>
                  <a:cubicBezTo>
                    <a:pt x="1343" y="335"/>
                    <a:pt x="1343" y="335"/>
                    <a:pt x="1343" y="335"/>
                  </a:cubicBezTo>
                  <a:cubicBezTo>
                    <a:pt x="1341" y="337"/>
                    <a:pt x="1341" y="337"/>
                    <a:pt x="1341" y="337"/>
                  </a:cubicBezTo>
                  <a:cubicBezTo>
                    <a:pt x="1337" y="340"/>
                    <a:pt x="1336" y="340"/>
                    <a:pt x="1336" y="338"/>
                  </a:cubicBezTo>
                  <a:cubicBezTo>
                    <a:pt x="1336" y="335"/>
                    <a:pt x="1337" y="334"/>
                    <a:pt x="1340" y="335"/>
                  </a:cubicBezTo>
                  <a:close/>
                  <a:moveTo>
                    <a:pt x="1346" y="369"/>
                  </a:moveTo>
                  <a:cubicBezTo>
                    <a:pt x="1342" y="371"/>
                    <a:pt x="1339" y="372"/>
                    <a:pt x="1338" y="370"/>
                  </a:cubicBezTo>
                  <a:cubicBezTo>
                    <a:pt x="1338" y="370"/>
                    <a:pt x="1339" y="368"/>
                    <a:pt x="1341" y="367"/>
                  </a:cubicBezTo>
                  <a:cubicBezTo>
                    <a:pt x="1345" y="365"/>
                    <a:pt x="1346" y="363"/>
                    <a:pt x="1344" y="363"/>
                  </a:cubicBezTo>
                  <a:cubicBezTo>
                    <a:pt x="1343" y="363"/>
                    <a:pt x="1342" y="364"/>
                    <a:pt x="1341" y="365"/>
                  </a:cubicBezTo>
                  <a:cubicBezTo>
                    <a:pt x="1338" y="367"/>
                    <a:pt x="1337" y="367"/>
                    <a:pt x="1337" y="363"/>
                  </a:cubicBezTo>
                  <a:cubicBezTo>
                    <a:pt x="1337" y="359"/>
                    <a:pt x="1341" y="357"/>
                    <a:pt x="1346" y="357"/>
                  </a:cubicBezTo>
                  <a:cubicBezTo>
                    <a:pt x="1349" y="357"/>
                    <a:pt x="1349" y="357"/>
                    <a:pt x="1350" y="362"/>
                  </a:cubicBezTo>
                  <a:cubicBezTo>
                    <a:pt x="1350" y="366"/>
                    <a:pt x="1350" y="366"/>
                    <a:pt x="1346" y="369"/>
                  </a:cubicBezTo>
                  <a:close/>
                  <a:moveTo>
                    <a:pt x="1349" y="379"/>
                  </a:moveTo>
                  <a:cubicBezTo>
                    <a:pt x="1348" y="380"/>
                    <a:pt x="1345" y="382"/>
                    <a:pt x="1343" y="384"/>
                  </a:cubicBezTo>
                  <a:cubicBezTo>
                    <a:pt x="1339" y="387"/>
                    <a:pt x="1337" y="387"/>
                    <a:pt x="1337" y="383"/>
                  </a:cubicBezTo>
                  <a:cubicBezTo>
                    <a:pt x="1337" y="379"/>
                    <a:pt x="1341" y="375"/>
                    <a:pt x="1346" y="375"/>
                  </a:cubicBezTo>
                  <a:cubicBezTo>
                    <a:pt x="1351" y="374"/>
                    <a:pt x="1352" y="376"/>
                    <a:pt x="1349" y="379"/>
                  </a:cubicBezTo>
                  <a:close/>
                  <a:moveTo>
                    <a:pt x="1344" y="350"/>
                  </a:moveTo>
                  <a:cubicBezTo>
                    <a:pt x="1339" y="354"/>
                    <a:pt x="1337" y="354"/>
                    <a:pt x="1338" y="350"/>
                  </a:cubicBezTo>
                  <a:cubicBezTo>
                    <a:pt x="1339" y="345"/>
                    <a:pt x="1340" y="344"/>
                    <a:pt x="1344" y="344"/>
                  </a:cubicBezTo>
                  <a:cubicBezTo>
                    <a:pt x="1351" y="344"/>
                    <a:pt x="1351" y="346"/>
                    <a:pt x="1344" y="350"/>
                  </a:cubicBezTo>
                  <a:close/>
                  <a:moveTo>
                    <a:pt x="1340" y="476"/>
                  </a:moveTo>
                  <a:cubicBezTo>
                    <a:pt x="1341" y="476"/>
                    <a:pt x="1342" y="476"/>
                    <a:pt x="1342" y="477"/>
                  </a:cubicBezTo>
                  <a:cubicBezTo>
                    <a:pt x="1342" y="479"/>
                    <a:pt x="1340" y="479"/>
                    <a:pt x="1339" y="478"/>
                  </a:cubicBezTo>
                  <a:cubicBezTo>
                    <a:pt x="1338" y="477"/>
                    <a:pt x="1339" y="476"/>
                    <a:pt x="1340" y="476"/>
                  </a:cubicBezTo>
                  <a:close/>
                  <a:moveTo>
                    <a:pt x="1342" y="453"/>
                  </a:moveTo>
                  <a:cubicBezTo>
                    <a:pt x="1341" y="455"/>
                    <a:pt x="1338" y="455"/>
                    <a:pt x="1338" y="453"/>
                  </a:cubicBezTo>
                  <a:cubicBezTo>
                    <a:pt x="1338" y="453"/>
                    <a:pt x="1339" y="451"/>
                    <a:pt x="1340" y="450"/>
                  </a:cubicBezTo>
                  <a:cubicBezTo>
                    <a:pt x="1342" y="448"/>
                    <a:pt x="1343" y="450"/>
                    <a:pt x="1342" y="453"/>
                  </a:cubicBezTo>
                  <a:close/>
                  <a:moveTo>
                    <a:pt x="1340" y="445"/>
                  </a:moveTo>
                  <a:cubicBezTo>
                    <a:pt x="1339" y="447"/>
                    <a:pt x="1338" y="446"/>
                    <a:pt x="1338" y="441"/>
                  </a:cubicBezTo>
                  <a:cubicBezTo>
                    <a:pt x="1338" y="436"/>
                    <a:pt x="1339" y="434"/>
                    <a:pt x="1341" y="434"/>
                  </a:cubicBezTo>
                  <a:cubicBezTo>
                    <a:pt x="1342" y="434"/>
                    <a:pt x="1341" y="443"/>
                    <a:pt x="1340" y="445"/>
                  </a:cubicBezTo>
                  <a:close/>
                  <a:moveTo>
                    <a:pt x="1339" y="400"/>
                  </a:moveTo>
                  <a:cubicBezTo>
                    <a:pt x="1338" y="400"/>
                    <a:pt x="1338" y="398"/>
                    <a:pt x="1337" y="396"/>
                  </a:cubicBezTo>
                  <a:cubicBezTo>
                    <a:pt x="1337" y="393"/>
                    <a:pt x="1338" y="392"/>
                    <a:pt x="1340" y="392"/>
                  </a:cubicBezTo>
                  <a:cubicBezTo>
                    <a:pt x="1341" y="392"/>
                    <a:pt x="1343" y="392"/>
                    <a:pt x="1345" y="392"/>
                  </a:cubicBezTo>
                  <a:cubicBezTo>
                    <a:pt x="1347" y="391"/>
                    <a:pt x="1349" y="391"/>
                    <a:pt x="1349" y="392"/>
                  </a:cubicBezTo>
                  <a:cubicBezTo>
                    <a:pt x="1349" y="392"/>
                    <a:pt x="1347" y="394"/>
                    <a:pt x="1344" y="396"/>
                  </a:cubicBezTo>
                  <a:cubicBezTo>
                    <a:pt x="1342" y="398"/>
                    <a:pt x="1339" y="400"/>
                    <a:pt x="1339" y="400"/>
                  </a:cubicBezTo>
                  <a:close/>
                  <a:moveTo>
                    <a:pt x="1342" y="410"/>
                  </a:moveTo>
                  <a:cubicBezTo>
                    <a:pt x="1344" y="410"/>
                    <a:pt x="1346" y="410"/>
                    <a:pt x="1347" y="410"/>
                  </a:cubicBezTo>
                  <a:cubicBezTo>
                    <a:pt x="1348" y="410"/>
                    <a:pt x="1347" y="411"/>
                    <a:pt x="1345" y="413"/>
                  </a:cubicBezTo>
                  <a:cubicBezTo>
                    <a:pt x="1340" y="417"/>
                    <a:pt x="1339" y="417"/>
                    <a:pt x="1339" y="413"/>
                  </a:cubicBezTo>
                  <a:cubicBezTo>
                    <a:pt x="1339" y="411"/>
                    <a:pt x="1339" y="411"/>
                    <a:pt x="1342" y="410"/>
                  </a:cubicBezTo>
                  <a:close/>
                  <a:moveTo>
                    <a:pt x="1347" y="388"/>
                  </a:moveTo>
                  <a:cubicBezTo>
                    <a:pt x="1343" y="388"/>
                    <a:pt x="1343" y="388"/>
                    <a:pt x="1343" y="388"/>
                  </a:cubicBezTo>
                  <a:cubicBezTo>
                    <a:pt x="1346" y="385"/>
                    <a:pt x="1346" y="385"/>
                    <a:pt x="1346" y="385"/>
                  </a:cubicBezTo>
                  <a:cubicBezTo>
                    <a:pt x="1350" y="382"/>
                    <a:pt x="1351" y="382"/>
                    <a:pt x="1351" y="385"/>
                  </a:cubicBezTo>
                  <a:cubicBezTo>
                    <a:pt x="1351" y="388"/>
                    <a:pt x="1351" y="388"/>
                    <a:pt x="1347" y="388"/>
                  </a:cubicBezTo>
                  <a:close/>
                  <a:moveTo>
                    <a:pt x="1350" y="353"/>
                  </a:moveTo>
                  <a:cubicBezTo>
                    <a:pt x="1350" y="353"/>
                    <a:pt x="1349" y="354"/>
                    <a:pt x="1348" y="354"/>
                  </a:cubicBezTo>
                  <a:cubicBezTo>
                    <a:pt x="1347" y="354"/>
                    <a:pt x="1347" y="353"/>
                    <a:pt x="1347" y="353"/>
                  </a:cubicBezTo>
                  <a:cubicBezTo>
                    <a:pt x="1348" y="352"/>
                    <a:pt x="1348" y="352"/>
                    <a:pt x="1349" y="352"/>
                  </a:cubicBezTo>
                  <a:cubicBezTo>
                    <a:pt x="1349" y="352"/>
                    <a:pt x="1350" y="352"/>
                    <a:pt x="1350" y="353"/>
                  </a:cubicBezTo>
                  <a:close/>
                  <a:moveTo>
                    <a:pt x="1349" y="338"/>
                  </a:moveTo>
                  <a:cubicBezTo>
                    <a:pt x="1349" y="340"/>
                    <a:pt x="1349" y="341"/>
                    <a:pt x="1346" y="341"/>
                  </a:cubicBezTo>
                  <a:cubicBezTo>
                    <a:pt x="1342" y="342"/>
                    <a:pt x="1342" y="341"/>
                    <a:pt x="1345" y="338"/>
                  </a:cubicBezTo>
                  <a:cubicBezTo>
                    <a:pt x="1348" y="335"/>
                    <a:pt x="1350" y="335"/>
                    <a:pt x="1349" y="338"/>
                  </a:cubicBezTo>
                  <a:close/>
                  <a:moveTo>
                    <a:pt x="1336" y="351"/>
                  </a:moveTo>
                  <a:cubicBezTo>
                    <a:pt x="1336" y="352"/>
                    <a:pt x="1336" y="353"/>
                    <a:pt x="1334" y="353"/>
                  </a:cubicBezTo>
                  <a:cubicBezTo>
                    <a:pt x="1333" y="353"/>
                    <a:pt x="1332" y="352"/>
                    <a:pt x="1332" y="351"/>
                  </a:cubicBezTo>
                  <a:cubicBezTo>
                    <a:pt x="1332" y="349"/>
                    <a:pt x="1333" y="348"/>
                    <a:pt x="1333" y="348"/>
                  </a:cubicBezTo>
                  <a:cubicBezTo>
                    <a:pt x="1334" y="347"/>
                    <a:pt x="1336" y="348"/>
                    <a:pt x="1336" y="351"/>
                  </a:cubicBezTo>
                  <a:close/>
                  <a:moveTo>
                    <a:pt x="1332" y="460"/>
                  </a:moveTo>
                  <a:cubicBezTo>
                    <a:pt x="1333" y="460"/>
                    <a:pt x="1334" y="461"/>
                    <a:pt x="1334" y="461"/>
                  </a:cubicBezTo>
                  <a:cubicBezTo>
                    <a:pt x="1334" y="462"/>
                    <a:pt x="1333" y="462"/>
                    <a:pt x="1332" y="462"/>
                  </a:cubicBezTo>
                  <a:cubicBezTo>
                    <a:pt x="1330" y="462"/>
                    <a:pt x="1329" y="462"/>
                    <a:pt x="1330" y="461"/>
                  </a:cubicBezTo>
                  <a:cubicBezTo>
                    <a:pt x="1330" y="461"/>
                    <a:pt x="1331" y="460"/>
                    <a:pt x="1332" y="460"/>
                  </a:cubicBezTo>
                  <a:close/>
                  <a:moveTo>
                    <a:pt x="1327" y="505"/>
                  </a:moveTo>
                  <a:cubicBezTo>
                    <a:pt x="1328" y="505"/>
                    <a:pt x="1329" y="506"/>
                    <a:pt x="1329" y="507"/>
                  </a:cubicBezTo>
                  <a:cubicBezTo>
                    <a:pt x="1329" y="507"/>
                    <a:pt x="1328" y="508"/>
                    <a:pt x="1327" y="508"/>
                  </a:cubicBezTo>
                  <a:cubicBezTo>
                    <a:pt x="1326" y="509"/>
                    <a:pt x="1326" y="508"/>
                    <a:pt x="1326" y="507"/>
                  </a:cubicBezTo>
                  <a:cubicBezTo>
                    <a:pt x="1326" y="505"/>
                    <a:pt x="1326" y="505"/>
                    <a:pt x="1327" y="505"/>
                  </a:cubicBezTo>
                  <a:close/>
                  <a:moveTo>
                    <a:pt x="1328" y="512"/>
                  </a:moveTo>
                  <a:cubicBezTo>
                    <a:pt x="1329" y="512"/>
                    <a:pt x="1330" y="513"/>
                    <a:pt x="1329" y="515"/>
                  </a:cubicBezTo>
                  <a:cubicBezTo>
                    <a:pt x="1329" y="517"/>
                    <a:pt x="1328" y="518"/>
                    <a:pt x="1327" y="518"/>
                  </a:cubicBezTo>
                  <a:cubicBezTo>
                    <a:pt x="1326" y="518"/>
                    <a:pt x="1326" y="518"/>
                    <a:pt x="1326" y="515"/>
                  </a:cubicBezTo>
                  <a:cubicBezTo>
                    <a:pt x="1326" y="513"/>
                    <a:pt x="1326" y="512"/>
                    <a:pt x="1328" y="512"/>
                  </a:cubicBezTo>
                  <a:close/>
                  <a:moveTo>
                    <a:pt x="1330" y="523"/>
                  </a:moveTo>
                  <a:cubicBezTo>
                    <a:pt x="1330" y="525"/>
                    <a:pt x="1327" y="526"/>
                    <a:pt x="1326" y="524"/>
                  </a:cubicBezTo>
                  <a:cubicBezTo>
                    <a:pt x="1325" y="523"/>
                    <a:pt x="1327" y="521"/>
                    <a:pt x="1328" y="521"/>
                  </a:cubicBezTo>
                  <a:cubicBezTo>
                    <a:pt x="1329" y="521"/>
                    <a:pt x="1330" y="522"/>
                    <a:pt x="1330" y="523"/>
                  </a:cubicBezTo>
                  <a:close/>
                  <a:moveTo>
                    <a:pt x="1328" y="529"/>
                  </a:moveTo>
                  <a:cubicBezTo>
                    <a:pt x="1329" y="529"/>
                    <a:pt x="1330" y="529"/>
                    <a:pt x="1330" y="531"/>
                  </a:cubicBezTo>
                  <a:cubicBezTo>
                    <a:pt x="1330" y="533"/>
                    <a:pt x="1329" y="533"/>
                    <a:pt x="1328" y="533"/>
                  </a:cubicBezTo>
                  <a:cubicBezTo>
                    <a:pt x="1326" y="533"/>
                    <a:pt x="1326" y="533"/>
                    <a:pt x="1326" y="531"/>
                  </a:cubicBezTo>
                  <a:cubicBezTo>
                    <a:pt x="1326" y="529"/>
                    <a:pt x="1326" y="529"/>
                    <a:pt x="1328" y="529"/>
                  </a:cubicBezTo>
                  <a:close/>
                  <a:moveTo>
                    <a:pt x="1326" y="541"/>
                  </a:moveTo>
                  <a:cubicBezTo>
                    <a:pt x="1326" y="539"/>
                    <a:pt x="1327" y="538"/>
                    <a:pt x="1329" y="537"/>
                  </a:cubicBezTo>
                  <a:cubicBezTo>
                    <a:pt x="1330" y="537"/>
                    <a:pt x="1331" y="538"/>
                    <a:pt x="1331" y="541"/>
                  </a:cubicBezTo>
                  <a:cubicBezTo>
                    <a:pt x="1331" y="545"/>
                    <a:pt x="1330" y="546"/>
                    <a:pt x="1329" y="546"/>
                  </a:cubicBezTo>
                  <a:cubicBezTo>
                    <a:pt x="1326" y="547"/>
                    <a:pt x="1326" y="545"/>
                    <a:pt x="1326" y="541"/>
                  </a:cubicBezTo>
                  <a:close/>
                  <a:moveTo>
                    <a:pt x="1331" y="553"/>
                  </a:moveTo>
                  <a:cubicBezTo>
                    <a:pt x="1331" y="553"/>
                    <a:pt x="1330" y="554"/>
                    <a:pt x="1329" y="554"/>
                  </a:cubicBezTo>
                  <a:cubicBezTo>
                    <a:pt x="1329" y="554"/>
                    <a:pt x="1328" y="553"/>
                    <a:pt x="1327" y="553"/>
                  </a:cubicBezTo>
                  <a:cubicBezTo>
                    <a:pt x="1327" y="552"/>
                    <a:pt x="1328" y="552"/>
                    <a:pt x="1329" y="552"/>
                  </a:cubicBezTo>
                  <a:cubicBezTo>
                    <a:pt x="1330" y="552"/>
                    <a:pt x="1331" y="552"/>
                    <a:pt x="1331" y="553"/>
                  </a:cubicBezTo>
                  <a:close/>
                  <a:moveTo>
                    <a:pt x="1337" y="520"/>
                  </a:moveTo>
                  <a:cubicBezTo>
                    <a:pt x="1339" y="520"/>
                    <a:pt x="1342" y="520"/>
                    <a:pt x="1342" y="520"/>
                  </a:cubicBezTo>
                  <a:cubicBezTo>
                    <a:pt x="1343" y="519"/>
                    <a:pt x="1344" y="521"/>
                    <a:pt x="1344" y="522"/>
                  </a:cubicBezTo>
                  <a:cubicBezTo>
                    <a:pt x="1344" y="524"/>
                    <a:pt x="1343" y="524"/>
                    <a:pt x="1338" y="525"/>
                  </a:cubicBezTo>
                  <a:cubicBezTo>
                    <a:pt x="1335" y="525"/>
                    <a:pt x="1333" y="525"/>
                    <a:pt x="1333" y="524"/>
                  </a:cubicBezTo>
                  <a:cubicBezTo>
                    <a:pt x="1332" y="522"/>
                    <a:pt x="1333" y="520"/>
                    <a:pt x="1337" y="520"/>
                  </a:cubicBezTo>
                  <a:close/>
                  <a:moveTo>
                    <a:pt x="1334" y="529"/>
                  </a:moveTo>
                  <a:cubicBezTo>
                    <a:pt x="1335" y="529"/>
                    <a:pt x="1337" y="528"/>
                    <a:pt x="1338" y="528"/>
                  </a:cubicBezTo>
                  <a:cubicBezTo>
                    <a:pt x="1340" y="528"/>
                    <a:pt x="1342" y="528"/>
                    <a:pt x="1343" y="529"/>
                  </a:cubicBezTo>
                  <a:cubicBezTo>
                    <a:pt x="1344" y="530"/>
                    <a:pt x="1344" y="531"/>
                    <a:pt x="1343" y="532"/>
                  </a:cubicBezTo>
                  <a:cubicBezTo>
                    <a:pt x="1342" y="533"/>
                    <a:pt x="1339" y="533"/>
                    <a:pt x="1337" y="533"/>
                  </a:cubicBezTo>
                  <a:cubicBezTo>
                    <a:pt x="1333" y="533"/>
                    <a:pt x="1333" y="533"/>
                    <a:pt x="1333" y="531"/>
                  </a:cubicBezTo>
                  <a:cubicBezTo>
                    <a:pt x="1333" y="529"/>
                    <a:pt x="1333" y="529"/>
                    <a:pt x="1334" y="529"/>
                  </a:cubicBezTo>
                  <a:close/>
                  <a:moveTo>
                    <a:pt x="1343" y="515"/>
                  </a:moveTo>
                  <a:cubicBezTo>
                    <a:pt x="1343" y="516"/>
                    <a:pt x="1340" y="516"/>
                    <a:pt x="1337" y="517"/>
                  </a:cubicBezTo>
                  <a:cubicBezTo>
                    <a:pt x="1333" y="517"/>
                    <a:pt x="1332" y="517"/>
                    <a:pt x="1332" y="516"/>
                  </a:cubicBezTo>
                  <a:cubicBezTo>
                    <a:pt x="1331" y="513"/>
                    <a:pt x="1332" y="511"/>
                    <a:pt x="1334" y="512"/>
                  </a:cubicBezTo>
                  <a:cubicBezTo>
                    <a:pt x="1335" y="512"/>
                    <a:pt x="1337" y="512"/>
                    <a:pt x="1340" y="512"/>
                  </a:cubicBezTo>
                  <a:cubicBezTo>
                    <a:pt x="1343" y="512"/>
                    <a:pt x="1344" y="513"/>
                    <a:pt x="1344" y="514"/>
                  </a:cubicBezTo>
                  <a:cubicBezTo>
                    <a:pt x="1344" y="514"/>
                    <a:pt x="1344" y="515"/>
                    <a:pt x="1343" y="515"/>
                  </a:cubicBezTo>
                  <a:close/>
                  <a:moveTo>
                    <a:pt x="1338" y="504"/>
                  </a:moveTo>
                  <a:cubicBezTo>
                    <a:pt x="1343" y="504"/>
                    <a:pt x="1343" y="504"/>
                    <a:pt x="1344" y="506"/>
                  </a:cubicBezTo>
                  <a:cubicBezTo>
                    <a:pt x="1344" y="508"/>
                    <a:pt x="1344" y="508"/>
                    <a:pt x="1338" y="508"/>
                  </a:cubicBezTo>
                  <a:cubicBezTo>
                    <a:pt x="1334" y="508"/>
                    <a:pt x="1332" y="508"/>
                    <a:pt x="1332" y="507"/>
                  </a:cubicBezTo>
                  <a:cubicBezTo>
                    <a:pt x="1331" y="505"/>
                    <a:pt x="1332" y="504"/>
                    <a:pt x="1338" y="504"/>
                  </a:cubicBezTo>
                  <a:close/>
                  <a:moveTo>
                    <a:pt x="1343" y="500"/>
                  </a:moveTo>
                  <a:cubicBezTo>
                    <a:pt x="1342" y="501"/>
                    <a:pt x="1332" y="502"/>
                    <a:pt x="1332" y="501"/>
                  </a:cubicBezTo>
                  <a:cubicBezTo>
                    <a:pt x="1331" y="499"/>
                    <a:pt x="1333" y="498"/>
                    <a:pt x="1338" y="497"/>
                  </a:cubicBezTo>
                  <a:cubicBezTo>
                    <a:pt x="1343" y="497"/>
                    <a:pt x="1345" y="498"/>
                    <a:pt x="1343" y="500"/>
                  </a:cubicBezTo>
                  <a:close/>
                  <a:moveTo>
                    <a:pt x="1351" y="406"/>
                  </a:moveTo>
                  <a:cubicBezTo>
                    <a:pt x="1345" y="406"/>
                    <a:pt x="1345" y="406"/>
                    <a:pt x="1345" y="406"/>
                  </a:cubicBezTo>
                  <a:cubicBezTo>
                    <a:pt x="1342" y="407"/>
                    <a:pt x="1339" y="406"/>
                    <a:pt x="1339" y="406"/>
                  </a:cubicBezTo>
                  <a:cubicBezTo>
                    <a:pt x="1339" y="403"/>
                    <a:pt x="1350" y="395"/>
                    <a:pt x="1351" y="397"/>
                  </a:cubicBezTo>
                  <a:cubicBezTo>
                    <a:pt x="1352" y="397"/>
                    <a:pt x="1352" y="400"/>
                    <a:pt x="1352" y="402"/>
                  </a:cubicBezTo>
                  <a:lnTo>
                    <a:pt x="1351" y="406"/>
                  </a:lnTo>
                  <a:close/>
                  <a:moveTo>
                    <a:pt x="1357" y="357"/>
                  </a:moveTo>
                  <a:cubicBezTo>
                    <a:pt x="1362" y="357"/>
                    <a:pt x="1362" y="357"/>
                    <a:pt x="1362" y="357"/>
                  </a:cubicBezTo>
                  <a:cubicBezTo>
                    <a:pt x="1359" y="359"/>
                    <a:pt x="1359" y="359"/>
                    <a:pt x="1359" y="359"/>
                  </a:cubicBezTo>
                  <a:cubicBezTo>
                    <a:pt x="1354" y="363"/>
                    <a:pt x="1353" y="364"/>
                    <a:pt x="1352" y="362"/>
                  </a:cubicBezTo>
                  <a:cubicBezTo>
                    <a:pt x="1351" y="359"/>
                    <a:pt x="1352" y="357"/>
                    <a:pt x="1357" y="357"/>
                  </a:cubicBezTo>
                  <a:close/>
                  <a:moveTo>
                    <a:pt x="1354" y="368"/>
                  </a:moveTo>
                  <a:cubicBezTo>
                    <a:pt x="1355" y="366"/>
                    <a:pt x="1366" y="358"/>
                    <a:pt x="1366" y="358"/>
                  </a:cubicBezTo>
                  <a:cubicBezTo>
                    <a:pt x="1367" y="358"/>
                    <a:pt x="1367" y="359"/>
                    <a:pt x="1367" y="361"/>
                  </a:cubicBezTo>
                  <a:cubicBezTo>
                    <a:pt x="1367" y="365"/>
                    <a:pt x="1367" y="365"/>
                    <a:pt x="1363" y="368"/>
                  </a:cubicBezTo>
                  <a:cubicBezTo>
                    <a:pt x="1357" y="372"/>
                    <a:pt x="1350" y="372"/>
                    <a:pt x="1354" y="368"/>
                  </a:cubicBezTo>
                  <a:close/>
                  <a:moveTo>
                    <a:pt x="1369" y="449"/>
                  </a:moveTo>
                  <a:cubicBezTo>
                    <a:pt x="1369" y="453"/>
                    <a:pt x="1369" y="454"/>
                    <a:pt x="1368" y="454"/>
                  </a:cubicBezTo>
                  <a:cubicBezTo>
                    <a:pt x="1367" y="455"/>
                    <a:pt x="1367" y="453"/>
                    <a:pt x="1367" y="449"/>
                  </a:cubicBezTo>
                  <a:cubicBezTo>
                    <a:pt x="1367" y="441"/>
                    <a:pt x="1368" y="442"/>
                    <a:pt x="1369" y="449"/>
                  </a:cubicBezTo>
                  <a:close/>
                  <a:moveTo>
                    <a:pt x="1367" y="418"/>
                  </a:moveTo>
                  <a:cubicBezTo>
                    <a:pt x="1367" y="414"/>
                    <a:pt x="1368" y="413"/>
                    <a:pt x="1369" y="412"/>
                  </a:cubicBezTo>
                  <a:cubicBezTo>
                    <a:pt x="1374" y="409"/>
                    <a:pt x="1379" y="415"/>
                    <a:pt x="1374" y="419"/>
                  </a:cubicBezTo>
                  <a:cubicBezTo>
                    <a:pt x="1373" y="420"/>
                    <a:pt x="1372" y="421"/>
                    <a:pt x="1372" y="420"/>
                  </a:cubicBezTo>
                  <a:cubicBezTo>
                    <a:pt x="1372" y="418"/>
                    <a:pt x="1371" y="419"/>
                    <a:pt x="1370" y="421"/>
                  </a:cubicBezTo>
                  <a:cubicBezTo>
                    <a:pt x="1369" y="425"/>
                    <a:pt x="1367" y="423"/>
                    <a:pt x="1367" y="418"/>
                  </a:cubicBezTo>
                  <a:close/>
                  <a:moveTo>
                    <a:pt x="1374" y="427"/>
                  </a:moveTo>
                  <a:cubicBezTo>
                    <a:pt x="1377" y="427"/>
                    <a:pt x="1377" y="427"/>
                    <a:pt x="1377" y="429"/>
                  </a:cubicBezTo>
                  <a:cubicBezTo>
                    <a:pt x="1377" y="431"/>
                    <a:pt x="1376" y="433"/>
                    <a:pt x="1375" y="434"/>
                  </a:cubicBezTo>
                  <a:cubicBezTo>
                    <a:pt x="1372" y="436"/>
                    <a:pt x="1372" y="436"/>
                    <a:pt x="1371" y="433"/>
                  </a:cubicBezTo>
                  <a:cubicBezTo>
                    <a:pt x="1370" y="429"/>
                    <a:pt x="1371" y="427"/>
                    <a:pt x="1374" y="427"/>
                  </a:cubicBezTo>
                  <a:close/>
                  <a:moveTo>
                    <a:pt x="1382" y="409"/>
                  </a:moveTo>
                  <a:cubicBezTo>
                    <a:pt x="1380" y="409"/>
                    <a:pt x="1378" y="408"/>
                    <a:pt x="1378" y="407"/>
                  </a:cubicBezTo>
                  <a:cubicBezTo>
                    <a:pt x="1378" y="406"/>
                    <a:pt x="1383" y="402"/>
                    <a:pt x="1384" y="402"/>
                  </a:cubicBezTo>
                  <a:cubicBezTo>
                    <a:pt x="1385" y="402"/>
                    <a:pt x="1386" y="403"/>
                    <a:pt x="1386" y="405"/>
                  </a:cubicBezTo>
                  <a:cubicBezTo>
                    <a:pt x="1386" y="407"/>
                    <a:pt x="1385" y="408"/>
                    <a:pt x="1384" y="408"/>
                  </a:cubicBezTo>
                  <a:cubicBezTo>
                    <a:pt x="1383" y="408"/>
                    <a:pt x="1382" y="409"/>
                    <a:pt x="1382" y="409"/>
                  </a:cubicBezTo>
                  <a:close/>
                  <a:moveTo>
                    <a:pt x="1386" y="419"/>
                  </a:moveTo>
                  <a:cubicBezTo>
                    <a:pt x="1386" y="421"/>
                    <a:pt x="1385" y="423"/>
                    <a:pt x="1385" y="423"/>
                  </a:cubicBezTo>
                  <a:cubicBezTo>
                    <a:pt x="1384" y="423"/>
                    <a:pt x="1384" y="420"/>
                    <a:pt x="1385" y="417"/>
                  </a:cubicBezTo>
                  <a:cubicBezTo>
                    <a:pt x="1385" y="416"/>
                    <a:pt x="1385" y="416"/>
                    <a:pt x="1386" y="419"/>
                  </a:cubicBezTo>
                  <a:close/>
                  <a:moveTo>
                    <a:pt x="1384" y="432"/>
                  </a:moveTo>
                  <a:cubicBezTo>
                    <a:pt x="1384" y="429"/>
                    <a:pt x="1386" y="431"/>
                    <a:pt x="1386" y="435"/>
                  </a:cubicBezTo>
                  <a:cubicBezTo>
                    <a:pt x="1385" y="437"/>
                    <a:pt x="1385" y="438"/>
                    <a:pt x="1385" y="439"/>
                  </a:cubicBezTo>
                  <a:cubicBezTo>
                    <a:pt x="1384" y="439"/>
                    <a:pt x="1383" y="433"/>
                    <a:pt x="1384" y="432"/>
                  </a:cubicBezTo>
                  <a:close/>
                  <a:moveTo>
                    <a:pt x="1385" y="441"/>
                  </a:moveTo>
                  <a:cubicBezTo>
                    <a:pt x="1385" y="441"/>
                    <a:pt x="1386" y="442"/>
                    <a:pt x="1386" y="443"/>
                  </a:cubicBezTo>
                  <a:cubicBezTo>
                    <a:pt x="1386" y="446"/>
                    <a:pt x="1386" y="446"/>
                    <a:pt x="1385" y="445"/>
                  </a:cubicBezTo>
                  <a:cubicBezTo>
                    <a:pt x="1384" y="444"/>
                    <a:pt x="1384" y="441"/>
                    <a:pt x="1385" y="441"/>
                  </a:cubicBezTo>
                  <a:close/>
                  <a:moveTo>
                    <a:pt x="1386" y="450"/>
                  </a:moveTo>
                  <a:cubicBezTo>
                    <a:pt x="1387" y="450"/>
                    <a:pt x="1388" y="450"/>
                    <a:pt x="1388" y="450"/>
                  </a:cubicBezTo>
                  <a:cubicBezTo>
                    <a:pt x="1388" y="452"/>
                    <a:pt x="1386" y="453"/>
                    <a:pt x="1386" y="453"/>
                  </a:cubicBezTo>
                  <a:cubicBezTo>
                    <a:pt x="1384" y="452"/>
                    <a:pt x="1385" y="450"/>
                    <a:pt x="1386" y="450"/>
                  </a:cubicBezTo>
                  <a:close/>
                  <a:moveTo>
                    <a:pt x="1398" y="404"/>
                  </a:moveTo>
                  <a:cubicBezTo>
                    <a:pt x="1397" y="404"/>
                    <a:pt x="1395" y="406"/>
                    <a:pt x="1393" y="407"/>
                  </a:cubicBezTo>
                  <a:cubicBezTo>
                    <a:pt x="1391" y="408"/>
                    <a:pt x="1389" y="409"/>
                    <a:pt x="1389" y="409"/>
                  </a:cubicBezTo>
                  <a:cubicBezTo>
                    <a:pt x="1388" y="409"/>
                    <a:pt x="1388" y="406"/>
                    <a:pt x="1388" y="402"/>
                  </a:cubicBezTo>
                  <a:cubicBezTo>
                    <a:pt x="1389" y="397"/>
                    <a:pt x="1391" y="395"/>
                    <a:pt x="1396" y="396"/>
                  </a:cubicBezTo>
                  <a:cubicBezTo>
                    <a:pt x="1399" y="397"/>
                    <a:pt x="1399" y="398"/>
                    <a:pt x="1400" y="400"/>
                  </a:cubicBezTo>
                  <a:cubicBezTo>
                    <a:pt x="1400" y="403"/>
                    <a:pt x="1400" y="404"/>
                    <a:pt x="1398" y="404"/>
                  </a:cubicBezTo>
                  <a:close/>
                  <a:moveTo>
                    <a:pt x="1400" y="408"/>
                  </a:moveTo>
                  <a:cubicBezTo>
                    <a:pt x="1400" y="410"/>
                    <a:pt x="1399" y="410"/>
                    <a:pt x="1397" y="410"/>
                  </a:cubicBezTo>
                  <a:cubicBezTo>
                    <a:pt x="1394" y="410"/>
                    <a:pt x="1394" y="410"/>
                    <a:pt x="1394" y="410"/>
                  </a:cubicBezTo>
                  <a:cubicBezTo>
                    <a:pt x="1396" y="408"/>
                    <a:pt x="1396" y="408"/>
                    <a:pt x="1396" y="408"/>
                  </a:cubicBezTo>
                  <a:cubicBezTo>
                    <a:pt x="1399" y="406"/>
                    <a:pt x="1400" y="406"/>
                    <a:pt x="1400" y="408"/>
                  </a:cubicBezTo>
                  <a:close/>
                  <a:moveTo>
                    <a:pt x="1399" y="365"/>
                  </a:moveTo>
                  <a:cubicBezTo>
                    <a:pt x="1399" y="367"/>
                    <a:pt x="1399" y="369"/>
                    <a:pt x="1399" y="369"/>
                  </a:cubicBezTo>
                  <a:cubicBezTo>
                    <a:pt x="1398" y="370"/>
                    <a:pt x="1396" y="370"/>
                    <a:pt x="1393" y="370"/>
                  </a:cubicBezTo>
                  <a:cubicBezTo>
                    <a:pt x="1385" y="371"/>
                    <a:pt x="1386" y="369"/>
                    <a:pt x="1395" y="364"/>
                  </a:cubicBezTo>
                  <a:cubicBezTo>
                    <a:pt x="1399" y="361"/>
                    <a:pt x="1399" y="361"/>
                    <a:pt x="1399" y="361"/>
                  </a:cubicBezTo>
                  <a:lnTo>
                    <a:pt x="1399" y="365"/>
                  </a:lnTo>
                  <a:close/>
                  <a:moveTo>
                    <a:pt x="1397" y="353"/>
                  </a:moveTo>
                  <a:cubicBezTo>
                    <a:pt x="1390" y="354"/>
                    <a:pt x="1389" y="355"/>
                    <a:pt x="1389" y="354"/>
                  </a:cubicBezTo>
                  <a:cubicBezTo>
                    <a:pt x="1389" y="353"/>
                    <a:pt x="1397" y="347"/>
                    <a:pt x="1399" y="347"/>
                  </a:cubicBezTo>
                  <a:cubicBezTo>
                    <a:pt x="1399" y="347"/>
                    <a:pt x="1400" y="348"/>
                    <a:pt x="1399" y="349"/>
                  </a:cubicBezTo>
                  <a:cubicBezTo>
                    <a:pt x="1399" y="351"/>
                    <a:pt x="1398" y="352"/>
                    <a:pt x="1397" y="353"/>
                  </a:cubicBezTo>
                  <a:close/>
                  <a:moveTo>
                    <a:pt x="1394" y="379"/>
                  </a:moveTo>
                  <a:cubicBezTo>
                    <a:pt x="1392" y="380"/>
                    <a:pt x="1389" y="381"/>
                    <a:pt x="1389" y="381"/>
                  </a:cubicBezTo>
                  <a:cubicBezTo>
                    <a:pt x="1389" y="381"/>
                    <a:pt x="1388" y="380"/>
                    <a:pt x="1388" y="377"/>
                  </a:cubicBezTo>
                  <a:cubicBezTo>
                    <a:pt x="1388" y="372"/>
                    <a:pt x="1389" y="372"/>
                    <a:pt x="1395" y="373"/>
                  </a:cubicBezTo>
                  <a:cubicBezTo>
                    <a:pt x="1400" y="373"/>
                    <a:pt x="1400" y="376"/>
                    <a:pt x="1394" y="379"/>
                  </a:cubicBezTo>
                  <a:close/>
                  <a:moveTo>
                    <a:pt x="1399" y="390"/>
                  </a:moveTo>
                  <a:cubicBezTo>
                    <a:pt x="1398" y="390"/>
                    <a:pt x="1396" y="390"/>
                    <a:pt x="1393" y="390"/>
                  </a:cubicBezTo>
                  <a:cubicBezTo>
                    <a:pt x="1389" y="391"/>
                    <a:pt x="1388" y="390"/>
                    <a:pt x="1388" y="387"/>
                  </a:cubicBezTo>
                  <a:cubicBezTo>
                    <a:pt x="1389" y="384"/>
                    <a:pt x="1398" y="379"/>
                    <a:pt x="1399" y="381"/>
                  </a:cubicBezTo>
                  <a:cubicBezTo>
                    <a:pt x="1400" y="382"/>
                    <a:pt x="1400" y="389"/>
                    <a:pt x="1399" y="390"/>
                  </a:cubicBezTo>
                  <a:close/>
                  <a:moveTo>
                    <a:pt x="1395" y="342"/>
                  </a:moveTo>
                  <a:cubicBezTo>
                    <a:pt x="1393" y="342"/>
                    <a:pt x="1390" y="342"/>
                    <a:pt x="1389" y="343"/>
                  </a:cubicBezTo>
                  <a:cubicBezTo>
                    <a:pt x="1387" y="343"/>
                    <a:pt x="1386" y="342"/>
                    <a:pt x="1387" y="339"/>
                  </a:cubicBezTo>
                  <a:cubicBezTo>
                    <a:pt x="1388" y="338"/>
                    <a:pt x="1388" y="335"/>
                    <a:pt x="1388" y="333"/>
                  </a:cubicBezTo>
                  <a:cubicBezTo>
                    <a:pt x="1388" y="329"/>
                    <a:pt x="1388" y="329"/>
                    <a:pt x="1388" y="329"/>
                  </a:cubicBezTo>
                  <a:cubicBezTo>
                    <a:pt x="1399" y="329"/>
                    <a:pt x="1399" y="329"/>
                    <a:pt x="1399" y="329"/>
                  </a:cubicBezTo>
                  <a:cubicBezTo>
                    <a:pt x="1400" y="342"/>
                    <a:pt x="1400" y="342"/>
                    <a:pt x="1400" y="342"/>
                  </a:cubicBezTo>
                  <a:lnTo>
                    <a:pt x="1395" y="342"/>
                  </a:lnTo>
                  <a:close/>
                  <a:moveTo>
                    <a:pt x="1390" y="346"/>
                  </a:moveTo>
                  <a:cubicBezTo>
                    <a:pt x="1392" y="346"/>
                    <a:pt x="1393" y="346"/>
                    <a:pt x="1392" y="347"/>
                  </a:cubicBezTo>
                  <a:cubicBezTo>
                    <a:pt x="1392" y="348"/>
                    <a:pt x="1388" y="350"/>
                    <a:pt x="1388" y="349"/>
                  </a:cubicBezTo>
                  <a:cubicBezTo>
                    <a:pt x="1386" y="347"/>
                    <a:pt x="1387" y="346"/>
                    <a:pt x="1390" y="346"/>
                  </a:cubicBezTo>
                  <a:close/>
                  <a:moveTo>
                    <a:pt x="1393" y="356"/>
                  </a:moveTo>
                  <a:cubicBezTo>
                    <a:pt x="1400" y="356"/>
                    <a:pt x="1400" y="358"/>
                    <a:pt x="1394" y="361"/>
                  </a:cubicBezTo>
                  <a:cubicBezTo>
                    <a:pt x="1389" y="364"/>
                    <a:pt x="1388" y="365"/>
                    <a:pt x="1388" y="363"/>
                  </a:cubicBezTo>
                  <a:cubicBezTo>
                    <a:pt x="1388" y="362"/>
                    <a:pt x="1388" y="361"/>
                    <a:pt x="1388" y="359"/>
                  </a:cubicBezTo>
                  <a:cubicBezTo>
                    <a:pt x="1387" y="356"/>
                    <a:pt x="1387" y="356"/>
                    <a:pt x="1393" y="356"/>
                  </a:cubicBezTo>
                  <a:close/>
                  <a:moveTo>
                    <a:pt x="1388" y="417"/>
                  </a:moveTo>
                  <a:cubicBezTo>
                    <a:pt x="1388" y="413"/>
                    <a:pt x="1390" y="412"/>
                    <a:pt x="1395" y="412"/>
                  </a:cubicBezTo>
                  <a:cubicBezTo>
                    <a:pt x="1400" y="413"/>
                    <a:pt x="1400" y="413"/>
                    <a:pt x="1400" y="417"/>
                  </a:cubicBezTo>
                  <a:cubicBezTo>
                    <a:pt x="1401" y="419"/>
                    <a:pt x="1401" y="421"/>
                    <a:pt x="1401" y="422"/>
                  </a:cubicBezTo>
                  <a:cubicBezTo>
                    <a:pt x="1401" y="423"/>
                    <a:pt x="1400" y="424"/>
                    <a:pt x="1395" y="424"/>
                  </a:cubicBezTo>
                  <a:cubicBezTo>
                    <a:pt x="1388" y="423"/>
                    <a:pt x="1387" y="423"/>
                    <a:pt x="1388" y="417"/>
                  </a:cubicBezTo>
                  <a:close/>
                  <a:moveTo>
                    <a:pt x="1401" y="286"/>
                  </a:moveTo>
                  <a:cubicBezTo>
                    <a:pt x="1400" y="287"/>
                    <a:pt x="1395" y="287"/>
                    <a:pt x="1395" y="286"/>
                  </a:cubicBezTo>
                  <a:cubicBezTo>
                    <a:pt x="1395" y="286"/>
                    <a:pt x="1397" y="285"/>
                    <a:pt x="1398" y="284"/>
                  </a:cubicBezTo>
                  <a:cubicBezTo>
                    <a:pt x="1400" y="283"/>
                    <a:pt x="1400" y="283"/>
                    <a:pt x="1401" y="284"/>
                  </a:cubicBezTo>
                  <a:cubicBezTo>
                    <a:pt x="1401" y="285"/>
                    <a:pt x="1401" y="286"/>
                    <a:pt x="1401" y="286"/>
                  </a:cubicBezTo>
                  <a:close/>
                  <a:moveTo>
                    <a:pt x="1400" y="290"/>
                  </a:moveTo>
                  <a:cubicBezTo>
                    <a:pt x="1400" y="291"/>
                    <a:pt x="1398" y="291"/>
                    <a:pt x="1396" y="291"/>
                  </a:cubicBezTo>
                  <a:cubicBezTo>
                    <a:pt x="1394" y="291"/>
                    <a:pt x="1391" y="291"/>
                    <a:pt x="1391" y="290"/>
                  </a:cubicBezTo>
                  <a:cubicBezTo>
                    <a:pt x="1391" y="290"/>
                    <a:pt x="1392" y="289"/>
                    <a:pt x="1395" y="289"/>
                  </a:cubicBezTo>
                  <a:cubicBezTo>
                    <a:pt x="1398" y="289"/>
                    <a:pt x="1400" y="290"/>
                    <a:pt x="1400" y="290"/>
                  </a:cubicBezTo>
                  <a:close/>
                  <a:moveTo>
                    <a:pt x="1393" y="296"/>
                  </a:moveTo>
                  <a:cubicBezTo>
                    <a:pt x="1396" y="297"/>
                    <a:pt x="1398" y="296"/>
                    <a:pt x="1399" y="296"/>
                  </a:cubicBezTo>
                  <a:cubicBezTo>
                    <a:pt x="1400" y="295"/>
                    <a:pt x="1400" y="296"/>
                    <a:pt x="1400" y="300"/>
                  </a:cubicBezTo>
                  <a:cubicBezTo>
                    <a:pt x="1400" y="305"/>
                    <a:pt x="1400" y="305"/>
                    <a:pt x="1400" y="305"/>
                  </a:cubicBezTo>
                  <a:cubicBezTo>
                    <a:pt x="1397" y="306"/>
                    <a:pt x="1397" y="306"/>
                    <a:pt x="1397" y="306"/>
                  </a:cubicBezTo>
                  <a:cubicBezTo>
                    <a:pt x="1389" y="309"/>
                    <a:pt x="1389" y="308"/>
                    <a:pt x="1389" y="302"/>
                  </a:cubicBezTo>
                  <a:cubicBezTo>
                    <a:pt x="1389" y="296"/>
                    <a:pt x="1389" y="296"/>
                    <a:pt x="1389" y="296"/>
                  </a:cubicBezTo>
                  <a:lnTo>
                    <a:pt x="1393" y="296"/>
                  </a:lnTo>
                  <a:close/>
                  <a:moveTo>
                    <a:pt x="1391" y="309"/>
                  </a:moveTo>
                  <a:cubicBezTo>
                    <a:pt x="1393" y="309"/>
                    <a:pt x="1396" y="310"/>
                    <a:pt x="1396" y="311"/>
                  </a:cubicBezTo>
                  <a:cubicBezTo>
                    <a:pt x="1396" y="312"/>
                    <a:pt x="1389" y="313"/>
                    <a:pt x="1388" y="312"/>
                  </a:cubicBezTo>
                  <a:cubicBezTo>
                    <a:pt x="1387" y="311"/>
                    <a:pt x="1389" y="309"/>
                    <a:pt x="1391" y="309"/>
                  </a:cubicBezTo>
                  <a:close/>
                  <a:moveTo>
                    <a:pt x="1388" y="315"/>
                  </a:moveTo>
                  <a:cubicBezTo>
                    <a:pt x="1392" y="315"/>
                    <a:pt x="1392" y="315"/>
                    <a:pt x="1392" y="315"/>
                  </a:cubicBezTo>
                  <a:cubicBezTo>
                    <a:pt x="1399" y="315"/>
                    <a:pt x="1399" y="316"/>
                    <a:pt x="1399" y="321"/>
                  </a:cubicBezTo>
                  <a:cubicBezTo>
                    <a:pt x="1399" y="325"/>
                    <a:pt x="1399" y="326"/>
                    <a:pt x="1397" y="326"/>
                  </a:cubicBezTo>
                  <a:cubicBezTo>
                    <a:pt x="1394" y="327"/>
                    <a:pt x="1387" y="327"/>
                    <a:pt x="1387" y="326"/>
                  </a:cubicBezTo>
                  <a:cubicBezTo>
                    <a:pt x="1386" y="325"/>
                    <a:pt x="1387" y="323"/>
                    <a:pt x="1387" y="320"/>
                  </a:cubicBezTo>
                  <a:lnTo>
                    <a:pt x="1388" y="315"/>
                  </a:lnTo>
                  <a:close/>
                  <a:moveTo>
                    <a:pt x="1388" y="456"/>
                  </a:moveTo>
                  <a:cubicBezTo>
                    <a:pt x="1390" y="456"/>
                    <a:pt x="1391" y="457"/>
                    <a:pt x="1390" y="457"/>
                  </a:cubicBezTo>
                  <a:cubicBezTo>
                    <a:pt x="1390" y="458"/>
                    <a:pt x="1389" y="459"/>
                    <a:pt x="1388" y="459"/>
                  </a:cubicBezTo>
                  <a:cubicBezTo>
                    <a:pt x="1386" y="460"/>
                    <a:pt x="1386" y="460"/>
                    <a:pt x="1386" y="458"/>
                  </a:cubicBezTo>
                  <a:cubicBezTo>
                    <a:pt x="1386" y="457"/>
                    <a:pt x="1386" y="456"/>
                    <a:pt x="1388" y="456"/>
                  </a:cubicBezTo>
                  <a:close/>
                  <a:moveTo>
                    <a:pt x="1388" y="442"/>
                  </a:moveTo>
                  <a:cubicBezTo>
                    <a:pt x="1388" y="442"/>
                    <a:pt x="1388" y="438"/>
                    <a:pt x="1388" y="434"/>
                  </a:cubicBezTo>
                  <a:cubicBezTo>
                    <a:pt x="1388" y="428"/>
                    <a:pt x="1388" y="427"/>
                    <a:pt x="1389" y="426"/>
                  </a:cubicBezTo>
                  <a:cubicBezTo>
                    <a:pt x="1392" y="425"/>
                    <a:pt x="1395" y="426"/>
                    <a:pt x="1397" y="427"/>
                  </a:cubicBezTo>
                  <a:cubicBezTo>
                    <a:pt x="1398" y="428"/>
                    <a:pt x="1400" y="428"/>
                    <a:pt x="1401" y="428"/>
                  </a:cubicBezTo>
                  <a:cubicBezTo>
                    <a:pt x="1404" y="428"/>
                    <a:pt x="1404" y="429"/>
                    <a:pt x="1404" y="432"/>
                  </a:cubicBezTo>
                  <a:cubicBezTo>
                    <a:pt x="1404" y="435"/>
                    <a:pt x="1404" y="435"/>
                    <a:pt x="1398" y="438"/>
                  </a:cubicBezTo>
                  <a:cubicBezTo>
                    <a:pt x="1394" y="440"/>
                    <a:pt x="1391" y="442"/>
                    <a:pt x="1391" y="442"/>
                  </a:cubicBezTo>
                  <a:cubicBezTo>
                    <a:pt x="1390" y="443"/>
                    <a:pt x="1389" y="443"/>
                    <a:pt x="1388" y="442"/>
                  </a:cubicBezTo>
                  <a:close/>
                  <a:moveTo>
                    <a:pt x="1402" y="410"/>
                  </a:moveTo>
                  <a:cubicBezTo>
                    <a:pt x="1401" y="408"/>
                    <a:pt x="1402" y="403"/>
                    <a:pt x="1404" y="403"/>
                  </a:cubicBezTo>
                  <a:cubicBezTo>
                    <a:pt x="1404" y="402"/>
                    <a:pt x="1405" y="404"/>
                    <a:pt x="1405" y="407"/>
                  </a:cubicBezTo>
                  <a:cubicBezTo>
                    <a:pt x="1405" y="411"/>
                    <a:pt x="1403" y="413"/>
                    <a:pt x="1402" y="410"/>
                  </a:cubicBezTo>
                  <a:close/>
                  <a:moveTo>
                    <a:pt x="1404" y="422"/>
                  </a:moveTo>
                  <a:cubicBezTo>
                    <a:pt x="1403" y="421"/>
                    <a:pt x="1402" y="414"/>
                    <a:pt x="1403" y="413"/>
                  </a:cubicBezTo>
                  <a:cubicBezTo>
                    <a:pt x="1403" y="413"/>
                    <a:pt x="1404" y="413"/>
                    <a:pt x="1404" y="414"/>
                  </a:cubicBezTo>
                  <a:cubicBezTo>
                    <a:pt x="1405" y="416"/>
                    <a:pt x="1405" y="423"/>
                    <a:pt x="1404" y="422"/>
                  </a:cubicBezTo>
                  <a:close/>
                  <a:moveTo>
                    <a:pt x="1404" y="400"/>
                  </a:moveTo>
                  <a:cubicBezTo>
                    <a:pt x="1403" y="402"/>
                    <a:pt x="1403" y="402"/>
                    <a:pt x="1402" y="400"/>
                  </a:cubicBezTo>
                  <a:cubicBezTo>
                    <a:pt x="1402" y="399"/>
                    <a:pt x="1402" y="398"/>
                    <a:pt x="1402" y="397"/>
                  </a:cubicBezTo>
                  <a:cubicBezTo>
                    <a:pt x="1403" y="396"/>
                    <a:pt x="1405" y="396"/>
                    <a:pt x="1405" y="397"/>
                  </a:cubicBezTo>
                  <a:cubicBezTo>
                    <a:pt x="1406" y="398"/>
                    <a:pt x="1405" y="399"/>
                    <a:pt x="1404" y="400"/>
                  </a:cubicBezTo>
                  <a:close/>
                  <a:moveTo>
                    <a:pt x="1404" y="392"/>
                  </a:moveTo>
                  <a:cubicBezTo>
                    <a:pt x="1404" y="393"/>
                    <a:pt x="1403" y="394"/>
                    <a:pt x="1402" y="394"/>
                  </a:cubicBezTo>
                  <a:cubicBezTo>
                    <a:pt x="1402" y="394"/>
                    <a:pt x="1402" y="390"/>
                    <a:pt x="1402" y="386"/>
                  </a:cubicBezTo>
                  <a:cubicBezTo>
                    <a:pt x="1402" y="379"/>
                    <a:pt x="1402" y="378"/>
                    <a:pt x="1404" y="376"/>
                  </a:cubicBezTo>
                  <a:cubicBezTo>
                    <a:pt x="1406" y="374"/>
                    <a:pt x="1406" y="374"/>
                    <a:pt x="1406" y="383"/>
                  </a:cubicBezTo>
                  <a:cubicBezTo>
                    <a:pt x="1406" y="389"/>
                    <a:pt x="1405" y="391"/>
                    <a:pt x="1404" y="392"/>
                  </a:cubicBezTo>
                  <a:close/>
                  <a:moveTo>
                    <a:pt x="1396" y="443"/>
                  </a:moveTo>
                  <a:cubicBezTo>
                    <a:pt x="1398" y="442"/>
                    <a:pt x="1400" y="441"/>
                    <a:pt x="1400" y="440"/>
                  </a:cubicBezTo>
                  <a:cubicBezTo>
                    <a:pt x="1402" y="438"/>
                    <a:pt x="1404" y="439"/>
                    <a:pt x="1404" y="441"/>
                  </a:cubicBezTo>
                  <a:cubicBezTo>
                    <a:pt x="1404" y="442"/>
                    <a:pt x="1402" y="444"/>
                    <a:pt x="1398" y="446"/>
                  </a:cubicBezTo>
                  <a:cubicBezTo>
                    <a:pt x="1395" y="447"/>
                    <a:pt x="1392" y="449"/>
                    <a:pt x="1392" y="449"/>
                  </a:cubicBezTo>
                  <a:cubicBezTo>
                    <a:pt x="1390" y="449"/>
                    <a:pt x="1394" y="444"/>
                    <a:pt x="1396" y="443"/>
                  </a:cubicBezTo>
                  <a:close/>
                  <a:moveTo>
                    <a:pt x="1398" y="449"/>
                  </a:moveTo>
                  <a:cubicBezTo>
                    <a:pt x="1403" y="446"/>
                    <a:pt x="1404" y="446"/>
                    <a:pt x="1404" y="448"/>
                  </a:cubicBezTo>
                  <a:cubicBezTo>
                    <a:pt x="1405" y="449"/>
                    <a:pt x="1403" y="450"/>
                    <a:pt x="1399" y="452"/>
                  </a:cubicBezTo>
                  <a:cubicBezTo>
                    <a:pt x="1393" y="456"/>
                    <a:pt x="1393" y="456"/>
                    <a:pt x="1392" y="454"/>
                  </a:cubicBezTo>
                  <a:cubicBezTo>
                    <a:pt x="1391" y="453"/>
                    <a:pt x="1392" y="452"/>
                    <a:pt x="1398" y="449"/>
                  </a:cubicBezTo>
                  <a:close/>
                  <a:moveTo>
                    <a:pt x="1401" y="278"/>
                  </a:moveTo>
                  <a:cubicBezTo>
                    <a:pt x="1401" y="279"/>
                    <a:pt x="1398" y="281"/>
                    <a:pt x="1395" y="283"/>
                  </a:cubicBezTo>
                  <a:cubicBezTo>
                    <a:pt x="1390" y="287"/>
                    <a:pt x="1390" y="287"/>
                    <a:pt x="1389" y="286"/>
                  </a:cubicBezTo>
                  <a:cubicBezTo>
                    <a:pt x="1388" y="284"/>
                    <a:pt x="1387" y="284"/>
                    <a:pt x="1386" y="286"/>
                  </a:cubicBezTo>
                  <a:cubicBezTo>
                    <a:pt x="1385" y="287"/>
                    <a:pt x="1381" y="289"/>
                    <a:pt x="1380" y="288"/>
                  </a:cubicBezTo>
                  <a:cubicBezTo>
                    <a:pt x="1378" y="286"/>
                    <a:pt x="1379" y="283"/>
                    <a:pt x="1381" y="281"/>
                  </a:cubicBezTo>
                  <a:cubicBezTo>
                    <a:pt x="1387" y="276"/>
                    <a:pt x="1390" y="275"/>
                    <a:pt x="1394" y="275"/>
                  </a:cubicBezTo>
                  <a:cubicBezTo>
                    <a:pt x="1400" y="275"/>
                    <a:pt x="1402" y="276"/>
                    <a:pt x="1401" y="278"/>
                  </a:cubicBezTo>
                  <a:close/>
                  <a:moveTo>
                    <a:pt x="1382" y="277"/>
                  </a:moveTo>
                  <a:cubicBezTo>
                    <a:pt x="1379" y="279"/>
                    <a:pt x="1379" y="279"/>
                    <a:pt x="1378" y="277"/>
                  </a:cubicBezTo>
                  <a:cubicBezTo>
                    <a:pt x="1378" y="275"/>
                    <a:pt x="1376" y="276"/>
                    <a:pt x="1376" y="279"/>
                  </a:cubicBezTo>
                  <a:cubicBezTo>
                    <a:pt x="1376" y="281"/>
                    <a:pt x="1375" y="282"/>
                    <a:pt x="1372" y="284"/>
                  </a:cubicBezTo>
                  <a:cubicBezTo>
                    <a:pt x="1369" y="285"/>
                    <a:pt x="1367" y="286"/>
                    <a:pt x="1367" y="287"/>
                  </a:cubicBezTo>
                  <a:cubicBezTo>
                    <a:pt x="1367" y="287"/>
                    <a:pt x="1367" y="285"/>
                    <a:pt x="1367" y="282"/>
                  </a:cubicBezTo>
                  <a:cubicBezTo>
                    <a:pt x="1367" y="277"/>
                    <a:pt x="1366" y="277"/>
                    <a:pt x="1364" y="282"/>
                  </a:cubicBezTo>
                  <a:cubicBezTo>
                    <a:pt x="1363" y="286"/>
                    <a:pt x="1363" y="286"/>
                    <a:pt x="1359" y="286"/>
                  </a:cubicBezTo>
                  <a:cubicBezTo>
                    <a:pt x="1354" y="286"/>
                    <a:pt x="1353" y="285"/>
                    <a:pt x="1354" y="283"/>
                  </a:cubicBezTo>
                  <a:cubicBezTo>
                    <a:pt x="1355" y="282"/>
                    <a:pt x="1355" y="282"/>
                    <a:pt x="1354" y="282"/>
                  </a:cubicBezTo>
                  <a:cubicBezTo>
                    <a:pt x="1354" y="282"/>
                    <a:pt x="1353" y="281"/>
                    <a:pt x="1353" y="280"/>
                  </a:cubicBezTo>
                  <a:cubicBezTo>
                    <a:pt x="1352" y="278"/>
                    <a:pt x="1352" y="278"/>
                    <a:pt x="1351" y="279"/>
                  </a:cubicBezTo>
                  <a:cubicBezTo>
                    <a:pt x="1350" y="280"/>
                    <a:pt x="1349" y="281"/>
                    <a:pt x="1349" y="282"/>
                  </a:cubicBezTo>
                  <a:cubicBezTo>
                    <a:pt x="1349" y="283"/>
                    <a:pt x="1348" y="284"/>
                    <a:pt x="1347" y="286"/>
                  </a:cubicBezTo>
                  <a:cubicBezTo>
                    <a:pt x="1344" y="288"/>
                    <a:pt x="1343" y="288"/>
                    <a:pt x="1340" y="287"/>
                  </a:cubicBezTo>
                  <a:cubicBezTo>
                    <a:pt x="1337" y="286"/>
                    <a:pt x="1338" y="285"/>
                    <a:pt x="1346" y="279"/>
                  </a:cubicBezTo>
                  <a:cubicBezTo>
                    <a:pt x="1351" y="275"/>
                    <a:pt x="1351" y="275"/>
                    <a:pt x="1351" y="275"/>
                  </a:cubicBezTo>
                  <a:cubicBezTo>
                    <a:pt x="1368" y="274"/>
                    <a:pt x="1368" y="274"/>
                    <a:pt x="1368" y="274"/>
                  </a:cubicBezTo>
                  <a:cubicBezTo>
                    <a:pt x="1377" y="274"/>
                    <a:pt x="1384" y="274"/>
                    <a:pt x="1384" y="275"/>
                  </a:cubicBezTo>
                  <a:cubicBezTo>
                    <a:pt x="1384" y="275"/>
                    <a:pt x="1383" y="276"/>
                    <a:pt x="1382" y="277"/>
                  </a:cubicBezTo>
                  <a:close/>
                  <a:moveTo>
                    <a:pt x="1340" y="280"/>
                  </a:moveTo>
                  <a:cubicBezTo>
                    <a:pt x="1332" y="286"/>
                    <a:pt x="1330" y="287"/>
                    <a:pt x="1330" y="284"/>
                  </a:cubicBezTo>
                  <a:cubicBezTo>
                    <a:pt x="1330" y="283"/>
                    <a:pt x="1332" y="281"/>
                    <a:pt x="1335" y="279"/>
                  </a:cubicBezTo>
                  <a:cubicBezTo>
                    <a:pt x="1339" y="276"/>
                    <a:pt x="1341" y="275"/>
                    <a:pt x="1343" y="275"/>
                  </a:cubicBezTo>
                  <a:cubicBezTo>
                    <a:pt x="1347" y="276"/>
                    <a:pt x="1347" y="276"/>
                    <a:pt x="1347" y="276"/>
                  </a:cubicBezTo>
                  <a:lnTo>
                    <a:pt x="1340" y="280"/>
                  </a:lnTo>
                  <a:close/>
                  <a:moveTo>
                    <a:pt x="1322" y="290"/>
                  </a:moveTo>
                  <a:cubicBezTo>
                    <a:pt x="1324" y="288"/>
                    <a:pt x="1325" y="288"/>
                    <a:pt x="1325" y="289"/>
                  </a:cubicBezTo>
                  <a:cubicBezTo>
                    <a:pt x="1326" y="290"/>
                    <a:pt x="1326" y="290"/>
                    <a:pt x="1326" y="291"/>
                  </a:cubicBezTo>
                  <a:cubicBezTo>
                    <a:pt x="1326" y="291"/>
                    <a:pt x="1325" y="293"/>
                    <a:pt x="1322" y="295"/>
                  </a:cubicBezTo>
                  <a:cubicBezTo>
                    <a:pt x="1319" y="299"/>
                    <a:pt x="1319" y="299"/>
                    <a:pt x="1319" y="299"/>
                  </a:cubicBezTo>
                  <a:cubicBezTo>
                    <a:pt x="1319" y="295"/>
                    <a:pt x="1319" y="295"/>
                    <a:pt x="1319" y="295"/>
                  </a:cubicBezTo>
                  <a:cubicBezTo>
                    <a:pt x="1319" y="292"/>
                    <a:pt x="1319" y="291"/>
                    <a:pt x="1322" y="290"/>
                  </a:cubicBezTo>
                  <a:close/>
                  <a:moveTo>
                    <a:pt x="1322" y="300"/>
                  </a:moveTo>
                  <a:cubicBezTo>
                    <a:pt x="1325" y="297"/>
                    <a:pt x="1326" y="297"/>
                    <a:pt x="1326" y="299"/>
                  </a:cubicBezTo>
                  <a:cubicBezTo>
                    <a:pt x="1326" y="299"/>
                    <a:pt x="1325" y="301"/>
                    <a:pt x="1323" y="303"/>
                  </a:cubicBezTo>
                  <a:cubicBezTo>
                    <a:pt x="1317" y="308"/>
                    <a:pt x="1316" y="307"/>
                    <a:pt x="1322" y="300"/>
                  </a:cubicBezTo>
                  <a:close/>
                  <a:moveTo>
                    <a:pt x="1318" y="316"/>
                  </a:moveTo>
                  <a:cubicBezTo>
                    <a:pt x="1319" y="312"/>
                    <a:pt x="1320" y="311"/>
                    <a:pt x="1322" y="309"/>
                  </a:cubicBezTo>
                  <a:cubicBezTo>
                    <a:pt x="1324" y="307"/>
                    <a:pt x="1325" y="306"/>
                    <a:pt x="1326" y="306"/>
                  </a:cubicBezTo>
                  <a:cubicBezTo>
                    <a:pt x="1326" y="306"/>
                    <a:pt x="1326" y="308"/>
                    <a:pt x="1326" y="310"/>
                  </a:cubicBezTo>
                  <a:cubicBezTo>
                    <a:pt x="1326" y="313"/>
                    <a:pt x="1326" y="314"/>
                    <a:pt x="1325" y="314"/>
                  </a:cubicBezTo>
                  <a:cubicBezTo>
                    <a:pt x="1323" y="314"/>
                    <a:pt x="1323" y="315"/>
                    <a:pt x="1323" y="317"/>
                  </a:cubicBezTo>
                  <a:cubicBezTo>
                    <a:pt x="1323" y="318"/>
                    <a:pt x="1322" y="319"/>
                    <a:pt x="1321" y="320"/>
                  </a:cubicBezTo>
                  <a:cubicBezTo>
                    <a:pt x="1318" y="322"/>
                    <a:pt x="1317" y="322"/>
                    <a:pt x="1318" y="316"/>
                  </a:cubicBezTo>
                  <a:close/>
                  <a:moveTo>
                    <a:pt x="1322" y="323"/>
                  </a:moveTo>
                  <a:cubicBezTo>
                    <a:pt x="1324" y="322"/>
                    <a:pt x="1326" y="320"/>
                    <a:pt x="1327" y="320"/>
                  </a:cubicBezTo>
                  <a:cubicBezTo>
                    <a:pt x="1327" y="320"/>
                    <a:pt x="1327" y="323"/>
                    <a:pt x="1327" y="325"/>
                  </a:cubicBezTo>
                  <a:cubicBezTo>
                    <a:pt x="1327" y="328"/>
                    <a:pt x="1327" y="331"/>
                    <a:pt x="1327" y="331"/>
                  </a:cubicBezTo>
                  <a:cubicBezTo>
                    <a:pt x="1327" y="332"/>
                    <a:pt x="1325" y="332"/>
                    <a:pt x="1323" y="332"/>
                  </a:cubicBezTo>
                  <a:cubicBezTo>
                    <a:pt x="1320" y="332"/>
                    <a:pt x="1318" y="333"/>
                    <a:pt x="1320" y="335"/>
                  </a:cubicBezTo>
                  <a:cubicBezTo>
                    <a:pt x="1321" y="336"/>
                    <a:pt x="1321" y="336"/>
                    <a:pt x="1320" y="337"/>
                  </a:cubicBezTo>
                  <a:cubicBezTo>
                    <a:pt x="1318" y="339"/>
                    <a:pt x="1318" y="339"/>
                    <a:pt x="1318" y="336"/>
                  </a:cubicBezTo>
                  <a:cubicBezTo>
                    <a:pt x="1316" y="331"/>
                    <a:pt x="1318" y="327"/>
                    <a:pt x="1322" y="323"/>
                  </a:cubicBezTo>
                  <a:close/>
                  <a:moveTo>
                    <a:pt x="1322" y="340"/>
                  </a:moveTo>
                  <a:cubicBezTo>
                    <a:pt x="1324" y="338"/>
                    <a:pt x="1327" y="337"/>
                    <a:pt x="1327" y="337"/>
                  </a:cubicBezTo>
                  <a:cubicBezTo>
                    <a:pt x="1327" y="337"/>
                    <a:pt x="1327" y="340"/>
                    <a:pt x="1327" y="343"/>
                  </a:cubicBezTo>
                  <a:cubicBezTo>
                    <a:pt x="1327" y="348"/>
                    <a:pt x="1326" y="349"/>
                    <a:pt x="1322" y="352"/>
                  </a:cubicBezTo>
                  <a:cubicBezTo>
                    <a:pt x="1320" y="354"/>
                    <a:pt x="1318" y="356"/>
                    <a:pt x="1318" y="355"/>
                  </a:cubicBezTo>
                  <a:cubicBezTo>
                    <a:pt x="1317" y="355"/>
                    <a:pt x="1317" y="352"/>
                    <a:pt x="1317" y="349"/>
                  </a:cubicBezTo>
                  <a:cubicBezTo>
                    <a:pt x="1317" y="344"/>
                    <a:pt x="1317" y="344"/>
                    <a:pt x="1322" y="340"/>
                  </a:cubicBezTo>
                  <a:close/>
                  <a:moveTo>
                    <a:pt x="1319" y="452"/>
                  </a:moveTo>
                  <a:cubicBezTo>
                    <a:pt x="1322" y="449"/>
                    <a:pt x="1323" y="448"/>
                    <a:pt x="1323" y="450"/>
                  </a:cubicBezTo>
                  <a:cubicBezTo>
                    <a:pt x="1323" y="451"/>
                    <a:pt x="1324" y="452"/>
                    <a:pt x="1326" y="453"/>
                  </a:cubicBezTo>
                  <a:cubicBezTo>
                    <a:pt x="1328" y="455"/>
                    <a:pt x="1328" y="455"/>
                    <a:pt x="1328" y="455"/>
                  </a:cubicBezTo>
                  <a:cubicBezTo>
                    <a:pt x="1326" y="457"/>
                    <a:pt x="1326" y="457"/>
                    <a:pt x="1326" y="457"/>
                  </a:cubicBezTo>
                  <a:cubicBezTo>
                    <a:pt x="1324" y="458"/>
                    <a:pt x="1323" y="459"/>
                    <a:pt x="1323" y="458"/>
                  </a:cubicBezTo>
                  <a:cubicBezTo>
                    <a:pt x="1322" y="458"/>
                    <a:pt x="1321" y="458"/>
                    <a:pt x="1319" y="458"/>
                  </a:cubicBezTo>
                  <a:cubicBezTo>
                    <a:pt x="1316" y="457"/>
                    <a:pt x="1315" y="455"/>
                    <a:pt x="1319" y="452"/>
                  </a:cubicBezTo>
                  <a:close/>
                  <a:moveTo>
                    <a:pt x="1322" y="524"/>
                  </a:moveTo>
                  <a:cubicBezTo>
                    <a:pt x="1320" y="525"/>
                    <a:pt x="1319" y="525"/>
                    <a:pt x="1319" y="524"/>
                  </a:cubicBezTo>
                  <a:cubicBezTo>
                    <a:pt x="1319" y="523"/>
                    <a:pt x="1322" y="522"/>
                    <a:pt x="1323" y="522"/>
                  </a:cubicBezTo>
                  <a:cubicBezTo>
                    <a:pt x="1323" y="523"/>
                    <a:pt x="1323" y="523"/>
                    <a:pt x="1322" y="524"/>
                  </a:cubicBezTo>
                  <a:close/>
                  <a:moveTo>
                    <a:pt x="1322" y="531"/>
                  </a:moveTo>
                  <a:cubicBezTo>
                    <a:pt x="1322" y="532"/>
                    <a:pt x="1322" y="533"/>
                    <a:pt x="1321" y="533"/>
                  </a:cubicBezTo>
                  <a:cubicBezTo>
                    <a:pt x="1320" y="534"/>
                    <a:pt x="1319" y="533"/>
                    <a:pt x="1319" y="531"/>
                  </a:cubicBezTo>
                  <a:cubicBezTo>
                    <a:pt x="1319" y="529"/>
                    <a:pt x="1320" y="529"/>
                    <a:pt x="1321" y="529"/>
                  </a:cubicBezTo>
                  <a:cubicBezTo>
                    <a:pt x="1322" y="529"/>
                    <a:pt x="1322" y="530"/>
                    <a:pt x="1322" y="531"/>
                  </a:cubicBezTo>
                  <a:close/>
                  <a:moveTo>
                    <a:pt x="1322" y="518"/>
                  </a:moveTo>
                  <a:cubicBezTo>
                    <a:pt x="1320" y="519"/>
                    <a:pt x="1319" y="518"/>
                    <a:pt x="1319" y="515"/>
                  </a:cubicBezTo>
                  <a:cubicBezTo>
                    <a:pt x="1319" y="513"/>
                    <a:pt x="1319" y="512"/>
                    <a:pt x="1321" y="512"/>
                  </a:cubicBezTo>
                  <a:cubicBezTo>
                    <a:pt x="1322" y="512"/>
                    <a:pt x="1323" y="513"/>
                    <a:pt x="1323" y="515"/>
                  </a:cubicBezTo>
                  <a:cubicBezTo>
                    <a:pt x="1323" y="517"/>
                    <a:pt x="1322" y="518"/>
                    <a:pt x="1322" y="518"/>
                  </a:cubicBezTo>
                  <a:close/>
                  <a:moveTo>
                    <a:pt x="1323" y="502"/>
                  </a:moveTo>
                  <a:cubicBezTo>
                    <a:pt x="1320" y="502"/>
                    <a:pt x="1320" y="502"/>
                    <a:pt x="1320" y="502"/>
                  </a:cubicBezTo>
                  <a:cubicBezTo>
                    <a:pt x="1318" y="502"/>
                    <a:pt x="1318" y="502"/>
                    <a:pt x="1318" y="494"/>
                  </a:cubicBezTo>
                  <a:cubicBezTo>
                    <a:pt x="1318" y="487"/>
                    <a:pt x="1318" y="486"/>
                    <a:pt x="1319" y="486"/>
                  </a:cubicBezTo>
                  <a:cubicBezTo>
                    <a:pt x="1320" y="486"/>
                    <a:pt x="1321" y="485"/>
                    <a:pt x="1321" y="484"/>
                  </a:cubicBezTo>
                  <a:cubicBezTo>
                    <a:pt x="1321" y="483"/>
                    <a:pt x="1321" y="482"/>
                    <a:pt x="1322" y="482"/>
                  </a:cubicBezTo>
                  <a:cubicBezTo>
                    <a:pt x="1322" y="482"/>
                    <a:pt x="1323" y="486"/>
                    <a:pt x="1323" y="492"/>
                  </a:cubicBezTo>
                  <a:lnTo>
                    <a:pt x="1323" y="502"/>
                  </a:lnTo>
                  <a:close/>
                  <a:moveTo>
                    <a:pt x="1319" y="460"/>
                  </a:moveTo>
                  <a:cubicBezTo>
                    <a:pt x="1319" y="461"/>
                    <a:pt x="1319" y="461"/>
                    <a:pt x="1319" y="462"/>
                  </a:cubicBezTo>
                  <a:cubicBezTo>
                    <a:pt x="1317" y="464"/>
                    <a:pt x="1316" y="464"/>
                    <a:pt x="1316" y="463"/>
                  </a:cubicBezTo>
                  <a:cubicBezTo>
                    <a:pt x="1316" y="461"/>
                    <a:pt x="1318" y="459"/>
                    <a:pt x="1319" y="460"/>
                  </a:cubicBezTo>
                  <a:close/>
                  <a:moveTo>
                    <a:pt x="1316" y="470"/>
                  </a:moveTo>
                  <a:cubicBezTo>
                    <a:pt x="1319" y="467"/>
                    <a:pt x="1321" y="467"/>
                    <a:pt x="1322" y="469"/>
                  </a:cubicBezTo>
                  <a:cubicBezTo>
                    <a:pt x="1323" y="471"/>
                    <a:pt x="1321" y="473"/>
                    <a:pt x="1319" y="473"/>
                  </a:cubicBezTo>
                  <a:cubicBezTo>
                    <a:pt x="1318" y="473"/>
                    <a:pt x="1317" y="474"/>
                    <a:pt x="1316" y="474"/>
                  </a:cubicBezTo>
                  <a:cubicBezTo>
                    <a:pt x="1315" y="475"/>
                    <a:pt x="1315" y="475"/>
                    <a:pt x="1314" y="474"/>
                  </a:cubicBezTo>
                  <a:cubicBezTo>
                    <a:pt x="1314" y="472"/>
                    <a:pt x="1314" y="471"/>
                    <a:pt x="1316" y="470"/>
                  </a:cubicBezTo>
                  <a:close/>
                  <a:moveTo>
                    <a:pt x="1317" y="601"/>
                  </a:moveTo>
                  <a:cubicBezTo>
                    <a:pt x="1316" y="602"/>
                    <a:pt x="1316" y="600"/>
                    <a:pt x="1316" y="597"/>
                  </a:cubicBezTo>
                  <a:cubicBezTo>
                    <a:pt x="1316" y="594"/>
                    <a:pt x="1316" y="592"/>
                    <a:pt x="1317" y="593"/>
                  </a:cubicBezTo>
                  <a:cubicBezTo>
                    <a:pt x="1317" y="593"/>
                    <a:pt x="1318" y="595"/>
                    <a:pt x="1318" y="597"/>
                  </a:cubicBezTo>
                  <a:cubicBezTo>
                    <a:pt x="1318" y="599"/>
                    <a:pt x="1317" y="601"/>
                    <a:pt x="1317" y="601"/>
                  </a:cubicBezTo>
                  <a:close/>
                  <a:moveTo>
                    <a:pt x="1318" y="606"/>
                  </a:moveTo>
                  <a:cubicBezTo>
                    <a:pt x="1318" y="607"/>
                    <a:pt x="1317" y="608"/>
                    <a:pt x="1317" y="608"/>
                  </a:cubicBezTo>
                  <a:cubicBezTo>
                    <a:pt x="1316" y="608"/>
                    <a:pt x="1316" y="607"/>
                    <a:pt x="1316" y="606"/>
                  </a:cubicBezTo>
                  <a:cubicBezTo>
                    <a:pt x="1316" y="605"/>
                    <a:pt x="1316" y="604"/>
                    <a:pt x="1317" y="604"/>
                  </a:cubicBezTo>
                  <a:cubicBezTo>
                    <a:pt x="1317" y="604"/>
                    <a:pt x="1318" y="605"/>
                    <a:pt x="1318" y="606"/>
                  </a:cubicBezTo>
                  <a:close/>
                  <a:moveTo>
                    <a:pt x="1316" y="569"/>
                  </a:moveTo>
                  <a:cubicBezTo>
                    <a:pt x="1316" y="568"/>
                    <a:pt x="1316" y="570"/>
                    <a:pt x="1317" y="572"/>
                  </a:cubicBezTo>
                  <a:cubicBezTo>
                    <a:pt x="1317" y="575"/>
                    <a:pt x="1317" y="580"/>
                    <a:pt x="1317" y="584"/>
                  </a:cubicBezTo>
                  <a:cubicBezTo>
                    <a:pt x="1317" y="587"/>
                    <a:pt x="1317" y="590"/>
                    <a:pt x="1316" y="590"/>
                  </a:cubicBezTo>
                  <a:cubicBezTo>
                    <a:pt x="1316" y="590"/>
                    <a:pt x="1315" y="570"/>
                    <a:pt x="1316" y="569"/>
                  </a:cubicBezTo>
                  <a:close/>
                  <a:moveTo>
                    <a:pt x="1313" y="488"/>
                  </a:moveTo>
                  <a:cubicBezTo>
                    <a:pt x="1313" y="485"/>
                    <a:pt x="1313" y="483"/>
                    <a:pt x="1314" y="483"/>
                  </a:cubicBezTo>
                  <a:cubicBezTo>
                    <a:pt x="1315" y="483"/>
                    <a:pt x="1315" y="484"/>
                    <a:pt x="1314" y="488"/>
                  </a:cubicBezTo>
                  <a:cubicBezTo>
                    <a:pt x="1314" y="495"/>
                    <a:pt x="1313" y="495"/>
                    <a:pt x="1313" y="488"/>
                  </a:cubicBezTo>
                  <a:close/>
                  <a:moveTo>
                    <a:pt x="1314" y="633"/>
                  </a:moveTo>
                  <a:cubicBezTo>
                    <a:pt x="1314" y="634"/>
                    <a:pt x="1313" y="635"/>
                    <a:pt x="1313" y="635"/>
                  </a:cubicBezTo>
                  <a:cubicBezTo>
                    <a:pt x="1312" y="635"/>
                    <a:pt x="1311" y="634"/>
                    <a:pt x="1311" y="633"/>
                  </a:cubicBezTo>
                  <a:cubicBezTo>
                    <a:pt x="1311" y="631"/>
                    <a:pt x="1312" y="631"/>
                    <a:pt x="1313" y="631"/>
                  </a:cubicBezTo>
                  <a:cubicBezTo>
                    <a:pt x="1313" y="631"/>
                    <a:pt x="1314" y="631"/>
                    <a:pt x="1314" y="633"/>
                  </a:cubicBezTo>
                  <a:close/>
                  <a:moveTo>
                    <a:pt x="1314" y="407"/>
                  </a:moveTo>
                  <a:cubicBezTo>
                    <a:pt x="1313" y="407"/>
                    <a:pt x="1313" y="407"/>
                    <a:pt x="1313" y="406"/>
                  </a:cubicBezTo>
                  <a:cubicBezTo>
                    <a:pt x="1313" y="406"/>
                    <a:pt x="1313" y="406"/>
                    <a:pt x="1314" y="405"/>
                  </a:cubicBezTo>
                  <a:cubicBezTo>
                    <a:pt x="1314" y="405"/>
                    <a:pt x="1315" y="405"/>
                    <a:pt x="1315" y="406"/>
                  </a:cubicBezTo>
                  <a:cubicBezTo>
                    <a:pt x="1315" y="406"/>
                    <a:pt x="1314" y="407"/>
                    <a:pt x="1314" y="407"/>
                  </a:cubicBezTo>
                  <a:close/>
                  <a:moveTo>
                    <a:pt x="1313" y="627"/>
                  </a:moveTo>
                  <a:cubicBezTo>
                    <a:pt x="1311" y="629"/>
                    <a:pt x="1309" y="629"/>
                    <a:pt x="1309" y="627"/>
                  </a:cubicBezTo>
                  <a:cubicBezTo>
                    <a:pt x="1308" y="624"/>
                    <a:pt x="1310" y="623"/>
                    <a:pt x="1313" y="625"/>
                  </a:cubicBezTo>
                  <a:cubicBezTo>
                    <a:pt x="1314" y="626"/>
                    <a:pt x="1314" y="626"/>
                    <a:pt x="1313" y="627"/>
                  </a:cubicBezTo>
                  <a:close/>
                  <a:moveTo>
                    <a:pt x="1309" y="602"/>
                  </a:moveTo>
                  <a:cubicBezTo>
                    <a:pt x="1308" y="600"/>
                    <a:pt x="1308" y="595"/>
                    <a:pt x="1309" y="595"/>
                  </a:cubicBezTo>
                  <a:cubicBezTo>
                    <a:pt x="1309" y="595"/>
                    <a:pt x="1310" y="597"/>
                    <a:pt x="1310" y="599"/>
                  </a:cubicBezTo>
                  <a:cubicBezTo>
                    <a:pt x="1310" y="604"/>
                    <a:pt x="1310" y="605"/>
                    <a:pt x="1309" y="602"/>
                  </a:cubicBezTo>
                  <a:close/>
                  <a:moveTo>
                    <a:pt x="1310" y="609"/>
                  </a:moveTo>
                  <a:cubicBezTo>
                    <a:pt x="1309" y="611"/>
                    <a:pt x="1309" y="611"/>
                    <a:pt x="1309" y="609"/>
                  </a:cubicBezTo>
                  <a:cubicBezTo>
                    <a:pt x="1308" y="607"/>
                    <a:pt x="1309" y="606"/>
                    <a:pt x="1310" y="607"/>
                  </a:cubicBezTo>
                  <a:cubicBezTo>
                    <a:pt x="1310" y="607"/>
                    <a:pt x="1310" y="608"/>
                    <a:pt x="1310" y="609"/>
                  </a:cubicBezTo>
                  <a:close/>
                  <a:moveTo>
                    <a:pt x="1310" y="614"/>
                  </a:moveTo>
                  <a:cubicBezTo>
                    <a:pt x="1310" y="614"/>
                    <a:pt x="1311" y="615"/>
                    <a:pt x="1311" y="617"/>
                  </a:cubicBezTo>
                  <a:cubicBezTo>
                    <a:pt x="1311" y="621"/>
                    <a:pt x="1310" y="623"/>
                    <a:pt x="1309" y="621"/>
                  </a:cubicBezTo>
                  <a:cubicBezTo>
                    <a:pt x="1308" y="619"/>
                    <a:pt x="1308" y="614"/>
                    <a:pt x="1310" y="614"/>
                  </a:cubicBezTo>
                  <a:close/>
                  <a:moveTo>
                    <a:pt x="1312" y="452"/>
                  </a:moveTo>
                  <a:cubicBezTo>
                    <a:pt x="1311" y="452"/>
                    <a:pt x="1310" y="447"/>
                    <a:pt x="1311" y="446"/>
                  </a:cubicBezTo>
                  <a:cubicBezTo>
                    <a:pt x="1312" y="445"/>
                    <a:pt x="1312" y="446"/>
                    <a:pt x="1312" y="448"/>
                  </a:cubicBezTo>
                  <a:cubicBezTo>
                    <a:pt x="1312" y="450"/>
                    <a:pt x="1312" y="452"/>
                    <a:pt x="1312" y="452"/>
                  </a:cubicBezTo>
                  <a:close/>
                  <a:moveTo>
                    <a:pt x="1311" y="440"/>
                  </a:moveTo>
                  <a:cubicBezTo>
                    <a:pt x="1310" y="440"/>
                    <a:pt x="1309" y="436"/>
                    <a:pt x="1310" y="432"/>
                  </a:cubicBezTo>
                  <a:cubicBezTo>
                    <a:pt x="1310" y="426"/>
                    <a:pt x="1312" y="428"/>
                    <a:pt x="1312" y="435"/>
                  </a:cubicBezTo>
                  <a:cubicBezTo>
                    <a:pt x="1312" y="438"/>
                    <a:pt x="1311" y="440"/>
                    <a:pt x="1311" y="440"/>
                  </a:cubicBezTo>
                  <a:close/>
                  <a:moveTo>
                    <a:pt x="1311" y="559"/>
                  </a:moveTo>
                  <a:cubicBezTo>
                    <a:pt x="1311" y="579"/>
                    <a:pt x="1311" y="591"/>
                    <a:pt x="1310" y="591"/>
                  </a:cubicBezTo>
                  <a:cubicBezTo>
                    <a:pt x="1309" y="592"/>
                    <a:pt x="1309" y="592"/>
                    <a:pt x="1308" y="591"/>
                  </a:cubicBezTo>
                  <a:cubicBezTo>
                    <a:pt x="1308" y="590"/>
                    <a:pt x="1308" y="575"/>
                    <a:pt x="1308" y="556"/>
                  </a:cubicBezTo>
                  <a:cubicBezTo>
                    <a:pt x="1308" y="526"/>
                    <a:pt x="1308" y="523"/>
                    <a:pt x="1309" y="525"/>
                  </a:cubicBezTo>
                  <a:cubicBezTo>
                    <a:pt x="1311" y="527"/>
                    <a:pt x="1311" y="532"/>
                    <a:pt x="1311" y="559"/>
                  </a:cubicBezTo>
                  <a:close/>
                  <a:moveTo>
                    <a:pt x="1306" y="650"/>
                  </a:moveTo>
                  <a:cubicBezTo>
                    <a:pt x="1307" y="649"/>
                    <a:pt x="1309" y="647"/>
                    <a:pt x="1314" y="646"/>
                  </a:cubicBezTo>
                  <a:cubicBezTo>
                    <a:pt x="1319" y="645"/>
                    <a:pt x="1317" y="648"/>
                    <a:pt x="1312" y="649"/>
                  </a:cubicBezTo>
                  <a:cubicBezTo>
                    <a:pt x="1306" y="651"/>
                    <a:pt x="1305" y="651"/>
                    <a:pt x="1306" y="650"/>
                  </a:cubicBezTo>
                  <a:close/>
                  <a:moveTo>
                    <a:pt x="1316" y="617"/>
                  </a:moveTo>
                  <a:cubicBezTo>
                    <a:pt x="1315" y="614"/>
                    <a:pt x="1316" y="610"/>
                    <a:pt x="1317" y="610"/>
                  </a:cubicBezTo>
                  <a:cubicBezTo>
                    <a:pt x="1317" y="610"/>
                    <a:pt x="1318" y="612"/>
                    <a:pt x="1318" y="615"/>
                  </a:cubicBezTo>
                  <a:cubicBezTo>
                    <a:pt x="1318" y="619"/>
                    <a:pt x="1317" y="620"/>
                    <a:pt x="1316" y="617"/>
                  </a:cubicBezTo>
                  <a:close/>
                  <a:moveTo>
                    <a:pt x="1318" y="507"/>
                  </a:moveTo>
                  <a:cubicBezTo>
                    <a:pt x="1317" y="506"/>
                    <a:pt x="1318" y="506"/>
                    <a:pt x="1319" y="505"/>
                  </a:cubicBezTo>
                  <a:cubicBezTo>
                    <a:pt x="1322" y="505"/>
                    <a:pt x="1323" y="505"/>
                    <a:pt x="1323" y="507"/>
                  </a:cubicBezTo>
                  <a:cubicBezTo>
                    <a:pt x="1323" y="509"/>
                    <a:pt x="1318" y="509"/>
                    <a:pt x="1318" y="507"/>
                  </a:cubicBezTo>
                  <a:close/>
                  <a:moveTo>
                    <a:pt x="1318" y="544"/>
                  </a:moveTo>
                  <a:cubicBezTo>
                    <a:pt x="1319" y="539"/>
                    <a:pt x="1319" y="539"/>
                    <a:pt x="1321" y="538"/>
                  </a:cubicBezTo>
                  <a:cubicBezTo>
                    <a:pt x="1323" y="538"/>
                    <a:pt x="1324" y="541"/>
                    <a:pt x="1324" y="546"/>
                  </a:cubicBezTo>
                  <a:cubicBezTo>
                    <a:pt x="1324" y="548"/>
                    <a:pt x="1323" y="548"/>
                    <a:pt x="1321" y="549"/>
                  </a:cubicBezTo>
                  <a:cubicBezTo>
                    <a:pt x="1318" y="549"/>
                    <a:pt x="1318" y="549"/>
                    <a:pt x="1318" y="544"/>
                  </a:cubicBezTo>
                  <a:close/>
                  <a:moveTo>
                    <a:pt x="1322" y="556"/>
                  </a:moveTo>
                  <a:cubicBezTo>
                    <a:pt x="1324" y="557"/>
                    <a:pt x="1324" y="560"/>
                    <a:pt x="1325" y="577"/>
                  </a:cubicBezTo>
                  <a:cubicBezTo>
                    <a:pt x="1325" y="589"/>
                    <a:pt x="1326" y="604"/>
                    <a:pt x="1326" y="611"/>
                  </a:cubicBezTo>
                  <a:cubicBezTo>
                    <a:pt x="1328" y="634"/>
                    <a:pt x="1329" y="636"/>
                    <a:pt x="1328" y="639"/>
                  </a:cubicBezTo>
                  <a:cubicBezTo>
                    <a:pt x="1328" y="640"/>
                    <a:pt x="1327" y="641"/>
                    <a:pt x="1325" y="641"/>
                  </a:cubicBezTo>
                  <a:cubicBezTo>
                    <a:pt x="1322" y="641"/>
                    <a:pt x="1322" y="641"/>
                    <a:pt x="1322" y="641"/>
                  </a:cubicBezTo>
                  <a:cubicBezTo>
                    <a:pt x="1321" y="629"/>
                    <a:pt x="1321" y="629"/>
                    <a:pt x="1321" y="629"/>
                  </a:cubicBezTo>
                  <a:cubicBezTo>
                    <a:pt x="1321" y="622"/>
                    <a:pt x="1321" y="610"/>
                    <a:pt x="1321" y="602"/>
                  </a:cubicBezTo>
                  <a:cubicBezTo>
                    <a:pt x="1321" y="594"/>
                    <a:pt x="1320" y="581"/>
                    <a:pt x="1320" y="573"/>
                  </a:cubicBezTo>
                  <a:cubicBezTo>
                    <a:pt x="1319" y="558"/>
                    <a:pt x="1320" y="555"/>
                    <a:pt x="1322" y="556"/>
                  </a:cubicBezTo>
                  <a:close/>
                  <a:moveTo>
                    <a:pt x="1334" y="563"/>
                  </a:moveTo>
                  <a:cubicBezTo>
                    <a:pt x="1334" y="557"/>
                    <a:pt x="1334" y="556"/>
                    <a:pt x="1341" y="557"/>
                  </a:cubicBezTo>
                  <a:cubicBezTo>
                    <a:pt x="1344" y="557"/>
                    <a:pt x="1344" y="557"/>
                    <a:pt x="1344" y="563"/>
                  </a:cubicBezTo>
                  <a:cubicBezTo>
                    <a:pt x="1344" y="568"/>
                    <a:pt x="1344" y="568"/>
                    <a:pt x="1344" y="568"/>
                  </a:cubicBezTo>
                  <a:cubicBezTo>
                    <a:pt x="1339" y="570"/>
                    <a:pt x="1339" y="570"/>
                    <a:pt x="1339" y="570"/>
                  </a:cubicBezTo>
                  <a:cubicBezTo>
                    <a:pt x="1334" y="572"/>
                    <a:pt x="1334" y="572"/>
                    <a:pt x="1334" y="563"/>
                  </a:cubicBezTo>
                  <a:close/>
                  <a:moveTo>
                    <a:pt x="1336" y="550"/>
                  </a:moveTo>
                  <a:cubicBezTo>
                    <a:pt x="1340" y="549"/>
                    <a:pt x="1341" y="550"/>
                    <a:pt x="1341" y="552"/>
                  </a:cubicBezTo>
                  <a:cubicBezTo>
                    <a:pt x="1341" y="553"/>
                    <a:pt x="1341" y="554"/>
                    <a:pt x="1337" y="554"/>
                  </a:cubicBezTo>
                  <a:cubicBezTo>
                    <a:pt x="1333" y="554"/>
                    <a:pt x="1332" y="551"/>
                    <a:pt x="1336" y="550"/>
                  </a:cubicBezTo>
                  <a:close/>
                  <a:moveTo>
                    <a:pt x="1339" y="546"/>
                  </a:moveTo>
                  <a:cubicBezTo>
                    <a:pt x="1333" y="546"/>
                    <a:pt x="1333" y="545"/>
                    <a:pt x="1333" y="540"/>
                  </a:cubicBezTo>
                  <a:cubicBezTo>
                    <a:pt x="1333" y="537"/>
                    <a:pt x="1333" y="537"/>
                    <a:pt x="1333" y="537"/>
                  </a:cubicBezTo>
                  <a:cubicBezTo>
                    <a:pt x="1338" y="538"/>
                    <a:pt x="1338" y="538"/>
                    <a:pt x="1338" y="538"/>
                  </a:cubicBezTo>
                  <a:cubicBezTo>
                    <a:pt x="1344" y="538"/>
                    <a:pt x="1344" y="539"/>
                    <a:pt x="1344" y="543"/>
                  </a:cubicBezTo>
                  <a:cubicBezTo>
                    <a:pt x="1344" y="545"/>
                    <a:pt x="1343" y="545"/>
                    <a:pt x="1339" y="546"/>
                  </a:cubicBezTo>
                  <a:close/>
                  <a:moveTo>
                    <a:pt x="1344" y="461"/>
                  </a:moveTo>
                  <a:cubicBezTo>
                    <a:pt x="1344" y="460"/>
                    <a:pt x="1345" y="460"/>
                    <a:pt x="1346" y="461"/>
                  </a:cubicBezTo>
                  <a:cubicBezTo>
                    <a:pt x="1347" y="461"/>
                    <a:pt x="1346" y="461"/>
                    <a:pt x="1345" y="461"/>
                  </a:cubicBezTo>
                  <a:cubicBezTo>
                    <a:pt x="1344" y="461"/>
                    <a:pt x="1344" y="461"/>
                    <a:pt x="1344" y="461"/>
                  </a:cubicBezTo>
                  <a:close/>
                  <a:moveTo>
                    <a:pt x="1403" y="470"/>
                  </a:moveTo>
                  <a:cubicBezTo>
                    <a:pt x="1400" y="470"/>
                    <a:pt x="1398" y="470"/>
                    <a:pt x="1398" y="471"/>
                  </a:cubicBezTo>
                  <a:cubicBezTo>
                    <a:pt x="1397" y="472"/>
                    <a:pt x="1362" y="473"/>
                    <a:pt x="1356" y="472"/>
                  </a:cubicBezTo>
                  <a:cubicBezTo>
                    <a:pt x="1353" y="471"/>
                    <a:pt x="1352" y="471"/>
                    <a:pt x="1354" y="470"/>
                  </a:cubicBezTo>
                  <a:cubicBezTo>
                    <a:pt x="1355" y="469"/>
                    <a:pt x="1369" y="467"/>
                    <a:pt x="1391" y="466"/>
                  </a:cubicBezTo>
                  <a:cubicBezTo>
                    <a:pt x="1407" y="466"/>
                    <a:pt x="1414" y="466"/>
                    <a:pt x="1412" y="469"/>
                  </a:cubicBezTo>
                  <a:cubicBezTo>
                    <a:pt x="1412" y="469"/>
                    <a:pt x="1411" y="469"/>
                    <a:pt x="1411" y="469"/>
                  </a:cubicBezTo>
                  <a:cubicBezTo>
                    <a:pt x="1410" y="469"/>
                    <a:pt x="1409" y="469"/>
                    <a:pt x="1408" y="470"/>
                  </a:cubicBezTo>
                  <a:cubicBezTo>
                    <a:pt x="1408" y="470"/>
                    <a:pt x="1405" y="471"/>
                    <a:pt x="1403" y="470"/>
                  </a:cubicBezTo>
                  <a:close/>
                  <a:moveTo>
                    <a:pt x="1407" y="518"/>
                  </a:moveTo>
                  <a:cubicBezTo>
                    <a:pt x="1411" y="518"/>
                    <a:pt x="1411" y="518"/>
                    <a:pt x="1411" y="518"/>
                  </a:cubicBezTo>
                  <a:cubicBezTo>
                    <a:pt x="1415" y="518"/>
                    <a:pt x="1414" y="516"/>
                    <a:pt x="1410" y="516"/>
                  </a:cubicBezTo>
                  <a:cubicBezTo>
                    <a:pt x="1408" y="515"/>
                    <a:pt x="1408" y="515"/>
                    <a:pt x="1408" y="509"/>
                  </a:cubicBezTo>
                  <a:cubicBezTo>
                    <a:pt x="1408" y="503"/>
                    <a:pt x="1408" y="503"/>
                    <a:pt x="1408" y="503"/>
                  </a:cubicBezTo>
                  <a:cubicBezTo>
                    <a:pt x="1412" y="503"/>
                    <a:pt x="1412" y="503"/>
                    <a:pt x="1412" y="503"/>
                  </a:cubicBezTo>
                  <a:cubicBezTo>
                    <a:pt x="1414" y="503"/>
                    <a:pt x="1416" y="503"/>
                    <a:pt x="1416" y="504"/>
                  </a:cubicBezTo>
                  <a:cubicBezTo>
                    <a:pt x="1416" y="504"/>
                    <a:pt x="1416" y="511"/>
                    <a:pt x="1416" y="520"/>
                  </a:cubicBezTo>
                  <a:cubicBezTo>
                    <a:pt x="1417" y="535"/>
                    <a:pt x="1417" y="535"/>
                    <a:pt x="1417" y="535"/>
                  </a:cubicBezTo>
                  <a:cubicBezTo>
                    <a:pt x="1413" y="536"/>
                    <a:pt x="1413" y="536"/>
                    <a:pt x="1413" y="536"/>
                  </a:cubicBezTo>
                  <a:cubicBezTo>
                    <a:pt x="1411" y="536"/>
                    <a:pt x="1409" y="536"/>
                    <a:pt x="1408" y="535"/>
                  </a:cubicBezTo>
                  <a:cubicBezTo>
                    <a:pt x="1408" y="535"/>
                    <a:pt x="1407" y="531"/>
                    <a:pt x="1407" y="526"/>
                  </a:cubicBezTo>
                  <a:lnTo>
                    <a:pt x="1407" y="518"/>
                  </a:lnTo>
                  <a:close/>
                  <a:moveTo>
                    <a:pt x="1417" y="545"/>
                  </a:moveTo>
                  <a:cubicBezTo>
                    <a:pt x="1417" y="545"/>
                    <a:pt x="1417" y="545"/>
                    <a:pt x="1417" y="545"/>
                  </a:cubicBezTo>
                  <a:cubicBezTo>
                    <a:pt x="1417" y="552"/>
                    <a:pt x="1417" y="552"/>
                    <a:pt x="1417" y="552"/>
                  </a:cubicBezTo>
                  <a:cubicBezTo>
                    <a:pt x="1413" y="552"/>
                    <a:pt x="1413" y="552"/>
                    <a:pt x="1413" y="552"/>
                  </a:cubicBezTo>
                  <a:cubicBezTo>
                    <a:pt x="1410" y="552"/>
                    <a:pt x="1409" y="552"/>
                    <a:pt x="1408" y="551"/>
                  </a:cubicBezTo>
                  <a:cubicBezTo>
                    <a:pt x="1407" y="548"/>
                    <a:pt x="1407" y="539"/>
                    <a:pt x="1408" y="538"/>
                  </a:cubicBezTo>
                  <a:cubicBezTo>
                    <a:pt x="1409" y="538"/>
                    <a:pt x="1411" y="538"/>
                    <a:pt x="1413" y="538"/>
                  </a:cubicBezTo>
                  <a:cubicBezTo>
                    <a:pt x="1417" y="539"/>
                    <a:pt x="1417" y="539"/>
                    <a:pt x="1417" y="539"/>
                  </a:cubicBezTo>
                  <a:lnTo>
                    <a:pt x="1417" y="545"/>
                  </a:lnTo>
                  <a:close/>
                  <a:moveTo>
                    <a:pt x="1421" y="469"/>
                  </a:moveTo>
                  <a:cubicBezTo>
                    <a:pt x="1419" y="470"/>
                    <a:pt x="1418" y="469"/>
                    <a:pt x="1419" y="468"/>
                  </a:cubicBezTo>
                  <a:cubicBezTo>
                    <a:pt x="1419" y="466"/>
                    <a:pt x="1423" y="466"/>
                    <a:pt x="1423" y="468"/>
                  </a:cubicBezTo>
                  <a:cubicBezTo>
                    <a:pt x="1423" y="468"/>
                    <a:pt x="1422" y="469"/>
                    <a:pt x="1421" y="469"/>
                  </a:cubicBezTo>
                  <a:close/>
                  <a:moveTo>
                    <a:pt x="1417" y="386"/>
                  </a:moveTo>
                  <a:cubicBezTo>
                    <a:pt x="1418" y="390"/>
                    <a:pt x="1419" y="396"/>
                    <a:pt x="1419" y="399"/>
                  </a:cubicBezTo>
                  <a:cubicBezTo>
                    <a:pt x="1420" y="401"/>
                    <a:pt x="1420" y="409"/>
                    <a:pt x="1421" y="416"/>
                  </a:cubicBezTo>
                  <a:cubicBezTo>
                    <a:pt x="1421" y="422"/>
                    <a:pt x="1421" y="431"/>
                    <a:pt x="1422" y="436"/>
                  </a:cubicBezTo>
                  <a:cubicBezTo>
                    <a:pt x="1422" y="442"/>
                    <a:pt x="1422" y="444"/>
                    <a:pt x="1421" y="444"/>
                  </a:cubicBezTo>
                  <a:cubicBezTo>
                    <a:pt x="1419" y="444"/>
                    <a:pt x="1419" y="441"/>
                    <a:pt x="1418" y="432"/>
                  </a:cubicBezTo>
                  <a:cubicBezTo>
                    <a:pt x="1417" y="427"/>
                    <a:pt x="1417" y="425"/>
                    <a:pt x="1418" y="425"/>
                  </a:cubicBezTo>
                  <a:cubicBezTo>
                    <a:pt x="1419" y="425"/>
                    <a:pt x="1419" y="425"/>
                    <a:pt x="1418" y="424"/>
                  </a:cubicBezTo>
                  <a:cubicBezTo>
                    <a:pt x="1417" y="423"/>
                    <a:pt x="1417" y="418"/>
                    <a:pt x="1416" y="401"/>
                  </a:cubicBezTo>
                  <a:cubicBezTo>
                    <a:pt x="1416" y="383"/>
                    <a:pt x="1417" y="380"/>
                    <a:pt x="1417" y="386"/>
                  </a:cubicBezTo>
                  <a:close/>
                  <a:moveTo>
                    <a:pt x="1415" y="451"/>
                  </a:moveTo>
                  <a:cubicBezTo>
                    <a:pt x="1416" y="444"/>
                    <a:pt x="1417" y="443"/>
                    <a:pt x="1418" y="449"/>
                  </a:cubicBezTo>
                  <a:cubicBezTo>
                    <a:pt x="1418" y="451"/>
                    <a:pt x="1419" y="453"/>
                    <a:pt x="1420" y="453"/>
                  </a:cubicBezTo>
                  <a:cubicBezTo>
                    <a:pt x="1422" y="453"/>
                    <a:pt x="1423" y="457"/>
                    <a:pt x="1423" y="461"/>
                  </a:cubicBezTo>
                  <a:cubicBezTo>
                    <a:pt x="1423" y="461"/>
                    <a:pt x="1422" y="462"/>
                    <a:pt x="1421" y="462"/>
                  </a:cubicBezTo>
                  <a:cubicBezTo>
                    <a:pt x="1420" y="462"/>
                    <a:pt x="1419" y="461"/>
                    <a:pt x="1420" y="461"/>
                  </a:cubicBezTo>
                  <a:cubicBezTo>
                    <a:pt x="1420" y="459"/>
                    <a:pt x="1418" y="458"/>
                    <a:pt x="1417" y="459"/>
                  </a:cubicBezTo>
                  <a:cubicBezTo>
                    <a:pt x="1415" y="461"/>
                    <a:pt x="1415" y="458"/>
                    <a:pt x="1415" y="451"/>
                  </a:cubicBezTo>
                  <a:close/>
                  <a:moveTo>
                    <a:pt x="1415" y="327"/>
                  </a:moveTo>
                  <a:cubicBezTo>
                    <a:pt x="1415" y="327"/>
                    <a:pt x="1415" y="339"/>
                    <a:pt x="1414" y="353"/>
                  </a:cubicBezTo>
                  <a:cubicBezTo>
                    <a:pt x="1414" y="367"/>
                    <a:pt x="1413" y="389"/>
                    <a:pt x="1413" y="401"/>
                  </a:cubicBezTo>
                  <a:cubicBezTo>
                    <a:pt x="1414" y="424"/>
                    <a:pt x="1414" y="424"/>
                    <a:pt x="1414" y="424"/>
                  </a:cubicBezTo>
                  <a:cubicBezTo>
                    <a:pt x="1410" y="424"/>
                    <a:pt x="1410" y="424"/>
                    <a:pt x="1410" y="424"/>
                  </a:cubicBezTo>
                  <a:cubicBezTo>
                    <a:pt x="1407" y="424"/>
                    <a:pt x="1407" y="424"/>
                    <a:pt x="1407" y="419"/>
                  </a:cubicBezTo>
                  <a:cubicBezTo>
                    <a:pt x="1407" y="416"/>
                    <a:pt x="1407" y="415"/>
                    <a:pt x="1409" y="415"/>
                  </a:cubicBezTo>
                  <a:cubicBezTo>
                    <a:pt x="1411" y="415"/>
                    <a:pt x="1411" y="413"/>
                    <a:pt x="1409" y="412"/>
                  </a:cubicBezTo>
                  <a:cubicBezTo>
                    <a:pt x="1407" y="411"/>
                    <a:pt x="1407" y="410"/>
                    <a:pt x="1407" y="404"/>
                  </a:cubicBezTo>
                  <a:cubicBezTo>
                    <a:pt x="1408" y="388"/>
                    <a:pt x="1408" y="372"/>
                    <a:pt x="1408" y="356"/>
                  </a:cubicBezTo>
                  <a:cubicBezTo>
                    <a:pt x="1408" y="339"/>
                    <a:pt x="1408" y="339"/>
                    <a:pt x="1408" y="339"/>
                  </a:cubicBezTo>
                  <a:cubicBezTo>
                    <a:pt x="1411" y="338"/>
                    <a:pt x="1411" y="338"/>
                    <a:pt x="1411" y="338"/>
                  </a:cubicBezTo>
                  <a:cubicBezTo>
                    <a:pt x="1412" y="337"/>
                    <a:pt x="1413" y="336"/>
                    <a:pt x="1413" y="336"/>
                  </a:cubicBezTo>
                  <a:cubicBezTo>
                    <a:pt x="1413" y="334"/>
                    <a:pt x="1411" y="334"/>
                    <a:pt x="1409" y="335"/>
                  </a:cubicBezTo>
                  <a:cubicBezTo>
                    <a:pt x="1408" y="337"/>
                    <a:pt x="1407" y="335"/>
                    <a:pt x="1407" y="331"/>
                  </a:cubicBezTo>
                  <a:cubicBezTo>
                    <a:pt x="1408" y="329"/>
                    <a:pt x="1408" y="328"/>
                    <a:pt x="1411" y="327"/>
                  </a:cubicBezTo>
                  <a:cubicBezTo>
                    <a:pt x="1413" y="327"/>
                    <a:pt x="1415" y="327"/>
                    <a:pt x="1415" y="327"/>
                  </a:cubicBezTo>
                  <a:close/>
                  <a:moveTo>
                    <a:pt x="1412" y="280"/>
                  </a:moveTo>
                  <a:cubicBezTo>
                    <a:pt x="1413" y="288"/>
                    <a:pt x="1413" y="288"/>
                    <a:pt x="1413" y="288"/>
                  </a:cubicBezTo>
                  <a:cubicBezTo>
                    <a:pt x="1413" y="293"/>
                    <a:pt x="1414" y="302"/>
                    <a:pt x="1414" y="309"/>
                  </a:cubicBezTo>
                  <a:cubicBezTo>
                    <a:pt x="1415" y="322"/>
                    <a:pt x="1415" y="323"/>
                    <a:pt x="1413" y="323"/>
                  </a:cubicBezTo>
                  <a:cubicBezTo>
                    <a:pt x="1411" y="324"/>
                    <a:pt x="1410" y="324"/>
                    <a:pt x="1409" y="324"/>
                  </a:cubicBezTo>
                  <a:cubicBezTo>
                    <a:pt x="1407" y="325"/>
                    <a:pt x="1406" y="321"/>
                    <a:pt x="1406" y="305"/>
                  </a:cubicBezTo>
                  <a:cubicBezTo>
                    <a:pt x="1405" y="299"/>
                    <a:pt x="1405" y="295"/>
                    <a:pt x="1405" y="294"/>
                  </a:cubicBezTo>
                  <a:cubicBezTo>
                    <a:pt x="1404" y="294"/>
                    <a:pt x="1405" y="292"/>
                    <a:pt x="1406" y="291"/>
                  </a:cubicBezTo>
                  <a:cubicBezTo>
                    <a:pt x="1409" y="289"/>
                    <a:pt x="1409" y="288"/>
                    <a:pt x="1407" y="288"/>
                  </a:cubicBezTo>
                  <a:cubicBezTo>
                    <a:pt x="1405" y="288"/>
                    <a:pt x="1404" y="287"/>
                    <a:pt x="1404" y="284"/>
                  </a:cubicBezTo>
                  <a:cubicBezTo>
                    <a:pt x="1404" y="279"/>
                    <a:pt x="1404" y="279"/>
                    <a:pt x="1404" y="279"/>
                  </a:cubicBezTo>
                  <a:cubicBezTo>
                    <a:pt x="1408" y="280"/>
                    <a:pt x="1408" y="280"/>
                    <a:pt x="1408" y="280"/>
                  </a:cubicBezTo>
                  <a:lnTo>
                    <a:pt x="1412" y="280"/>
                  </a:lnTo>
                  <a:close/>
                  <a:moveTo>
                    <a:pt x="1409" y="245"/>
                  </a:moveTo>
                  <a:cubicBezTo>
                    <a:pt x="1409" y="245"/>
                    <a:pt x="1410" y="245"/>
                    <a:pt x="1410" y="246"/>
                  </a:cubicBezTo>
                  <a:cubicBezTo>
                    <a:pt x="1410" y="246"/>
                    <a:pt x="1409" y="247"/>
                    <a:pt x="1409" y="247"/>
                  </a:cubicBezTo>
                  <a:cubicBezTo>
                    <a:pt x="1408" y="247"/>
                    <a:pt x="1408" y="246"/>
                    <a:pt x="1408" y="246"/>
                  </a:cubicBezTo>
                  <a:cubicBezTo>
                    <a:pt x="1408" y="245"/>
                    <a:pt x="1408" y="245"/>
                    <a:pt x="1409" y="245"/>
                  </a:cubicBezTo>
                  <a:close/>
                  <a:moveTo>
                    <a:pt x="1404" y="227"/>
                  </a:moveTo>
                  <a:cubicBezTo>
                    <a:pt x="1404" y="226"/>
                    <a:pt x="1405" y="225"/>
                    <a:pt x="1405" y="225"/>
                  </a:cubicBezTo>
                  <a:cubicBezTo>
                    <a:pt x="1405" y="225"/>
                    <a:pt x="1405" y="225"/>
                    <a:pt x="1406" y="225"/>
                  </a:cubicBezTo>
                  <a:cubicBezTo>
                    <a:pt x="1406" y="225"/>
                    <a:pt x="1407" y="226"/>
                    <a:pt x="1407" y="227"/>
                  </a:cubicBezTo>
                  <a:cubicBezTo>
                    <a:pt x="1407" y="228"/>
                    <a:pt x="1406" y="229"/>
                    <a:pt x="1405" y="229"/>
                  </a:cubicBezTo>
                  <a:cubicBezTo>
                    <a:pt x="1404" y="229"/>
                    <a:pt x="1404" y="228"/>
                    <a:pt x="1404" y="227"/>
                  </a:cubicBezTo>
                  <a:close/>
                  <a:moveTo>
                    <a:pt x="1406" y="237"/>
                  </a:moveTo>
                  <a:cubicBezTo>
                    <a:pt x="1405" y="241"/>
                    <a:pt x="1405" y="241"/>
                    <a:pt x="1405" y="241"/>
                  </a:cubicBezTo>
                  <a:cubicBezTo>
                    <a:pt x="1404" y="240"/>
                    <a:pt x="1405" y="233"/>
                    <a:pt x="1406" y="233"/>
                  </a:cubicBezTo>
                  <a:cubicBezTo>
                    <a:pt x="1406" y="233"/>
                    <a:pt x="1406" y="235"/>
                    <a:pt x="1406" y="237"/>
                  </a:cubicBezTo>
                  <a:close/>
                  <a:moveTo>
                    <a:pt x="1399" y="224"/>
                  </a:moveTo>
                  <a:cubicBezTo>
                    <a:pt x="1399" y="224"/>
                    <a:pt x="1400" y="224"/>
                    <a:pt x="1400" y="225"/>
                  </a:cubicBezTo>
                  <a:cubicBezTo>
                    <a:pt x="1400" y="225"/>
                    <a:pt x="1400" y="226"/>
                    <a:pt x="1399" y="226"/>
                  </a:cubicBezTo>
                  <a:cubicBezTo>
                    <a:pt x="1399" y="226"/>
                    <a:pt x="1399" y="225"/>
                    <a:pt x="1398" y="225"/>
                  </a:cubicBezTo>
                  <a:cubicBezTo>
                    <a:pt x="1398" y="224"/>
                    <a:pt x="1398" y="224"/>
                    <a:pt x="1399" y="224"/>
                  </a:cubicBezTo>
                  <a:close/>
                  <a:moveTo>
                    <a:pt x="1399" y="260"/>
                  </a:moveTo>
                  <a:cubicBezTo>
                    <a:pt x="1401" y="263"/>
                    <a:pt x="1402" y="262"/>
                    <a:pt x="1401" y="258"/>
                  </a:cubicBezTo>
                  <a:cubicBezTo>
                    <a:pt x="1401" y="256"/>
                    <a:pt x="1401" y="255"/>
                    <a:pt x="1402" y="255"/>
                  </a:cubicBezTo>
                  <a:cubicBezTo>
                    <a:pt x="1402" y="255"/>
                    <a:pt x="1403" y="255"/>
                    <a:pt x="1403" y="256"/>
                  </a:cubicBezTo>
                  <a:cubicBezTo>
                    <a:pt x="1403" y="257"/>
                    <a:pt x="1404" y="257"/>
                    <a:pt x="1405" y="257"/>
                  </a:cubicBezTo>
                  <a:cubicBezTo>
                    <a:pt x="1406" y="257"/>
                    <a:pt x="1406" y="256"/>
                    <a:pt x="1407" y="253"/>
                  </a:cubicBezTo>
                  <a:cubicBezTo>
                    <a:pt x="1407" y="251"/>
                    <a:pt x="1407" y="249"/>
                    <a:pt x="1408" y="249"/>
                  </a:cubicBezTo>
                  <a:cubicBezTo>
                    <a:pt x="1408" y="249"/>
                    <a:pt x="1408" y="255"/>
                    <a:pt x="1408" y="261"/>
                  </a:cubicBezTo>
                  <a:cubicBezTo>
                    <a:pt x="1408" y="271"/>
                    <a:pt x="1408" y="274"/>
                    <a:pt x="1407" y="275"/>
                  </a:cubicBezTo>
                  <a:cubicBezTo>
                    <a:pt x="1406" y="275"/>
                    <a:pt x="1406" y="274"/>
                    <a:pt x="1406" y="273"/>
                  </a:cubicBezTo>
                  <a:cubicBezTo>
                    <a:pt x="1406" y="271"/>
                    <a:pt x="1404" y="270"/>
                    <a:pt x="1403" y="272"/>
                  </a:cubicBezTo>
                  <a:cubicBezTo>
                    <a:pt x="1403" y="273"/>
                    <a:pt x="1401" y="273"/>
                    <a:pt x="1387" y="271"/>
                  </a:cubicBezTo>
                  <a:cubicBezTo>
                    <a:pt x="1380" y="269"/>
                    <a:pt x="1376" y="269"/>
                    <a:pt x="1367" y="270"/>
                  </a:cubicBezTo>
                  <a:cubicBezTo>
                    <a:pt x="1355" y="271"/>
                    <a:pt x="1350" y="271"/>
                    <a:pt x="1340" y="270"/>
                  </a:cubicBezTo>
                  <a:cubicBezTo>
                    <a:pt x="1333" y="269"/>
                    <a:pt x="1333" y="269"/>
                    <a:pt x="1333" y="269"/>
                  </a:cubicBezTo>
                  <a:cubicBezTo>
                    <a:pt x="1333" y="265"/>
                    <a:pt x="1333" y="265"/>
                    <a:pt x="1333" y="265"/>
                  </a:cubicBezTo>
                  <a:cubicBezTo>
                    <a:pt x="1333" y="263"/>
                    <a:pt x="1334" y="261"/>
                    <a:pt x="1335" y="261"/>
                  </a:cubicBezTo>
                  <a:cubicBezTo>
                    <a:pt x="1335" y="260"/>
                    <a:pt x="1336" y="259"/>
                    <a:pt x="1336" y="258"/>
                  </a:cubicBezTo>
                  <a:cubicBezTo>
                    <a:pt x="1336" y="257"/>
                    <a:pt x="1337" y="257"/>
                    <a:pt x="1338" y="257"/>
                  </a:cubicBezTo>
                  <a:cubicBezTo>
                    <a:pt x="1341" y="257"/>
                    <a:pt x="1341" y="257"/>
                    <a:pt x="1340" y="261"/>
                  </a:cubicBezTo>
                  <a:cubicBezTo>
                    <a:pt x="1339" y="266"/>
                    <a:pt x="1341" y="268"/>
                    <a:pt x="1345" y="267"/>
                  </a:cubicBezTo>
                  <a:cubicBezTo>
                    <a:pt x="1349" y="266"/>
                    <a:pt x="1351" y="265"/>
                    <a:pt x="1351" y="262"/>
                  </a:cubicBezTo>
                  <a:cubicBezTo>
                    <a:pt x="1351" y="259"/>
                    <a:pt x="1353" y="256"/>
                    <a:pt x="1355" y="257"/>
                  </a:cubicBezTo>
                  <a:cubicBezTo>
                    <a:pt x="1355" y="258"/>
                    <a:pt x="1356" y="260"/>
                    <a:pt x="1356" y="262"/>
                  </a:cubicBezTo>
                  <a:cubicBezTo>
                    <a:pt x="1356" y="266"/>
                    <a:pt x="1357" y="267"/>
                    <a:pt x="1361" y="267"/>
                  </a:cubicBezTo>
                  <a:cubicBezTo>
                    <a:pt x="1363" y="266"/>
                    <a:pt x="1364" y="266"/>
                    <a:pt x="1364" y="264"/>
                  </a:cubicBezTo>
                  <a:cubicBezTo>
                    <a:pt x="1364" y="260"/>
                    <a:pt x="1365" y="258"/>
                    <a:pt x="1367" y="258"/>
                  </a:cubicBezTo>
                  <a:cubicBezTo>
                    <a:pt x="1368" y="258"/>
                    <a:pt x="1369" y="259"/>
                    <a:pt x="1369" y="261"/>
                  </a:cubicBezTo>
                  <a:cubicBezTo>
                    <a:pt x="1370" y="264"/>
                    <a:pt x="1373" y="267"/>
                    <a:pt x="1374" y="265"/>
                  </a:cubicBezTo>
                  <a:cubicBezTo>
                    <a:pt x="1375" y="265"/>
                    <a:pt x="1376" y="263"/>
                    <a:pt x="1376" y="262"/>
                  </a:cubicBezTo>
                  <a:cubicBezTo>
                    <a:pt x="1377" y="257"/>
                    <a:pt x="1378" y="258"/>
                    <a:pt x="1379" y="262"/>
                  </a:cubicBezTo>
                  <a:cubicBezTo>
                    <a:pt x="1379" y="267"/>
                    <a:pt x="1379" y="267"/>
                    <a:pt x="1379" y="267"/>
                  </a:cubicBezTo>
                  <a:cubicBezTo>
                    <a:pt x="1384" y="267"/>
                    <a:pt x="1384" y="267"/>
                    <a:pt x="1384" y="267"/>
                  </a:cubicBezTo>
                  <a:cubicBezTo>
                    <a:pt x="1386" y="267"/>
                    <a:pt x="1389" y="268"/>
                    <a:pt x="1391" y="268"/>
                  </a:cubicBezTo>
                  <a:cubicBezTo>
                    <a:pt x="1395" y="270"/>
                    <a:pt x="1396" y="269"/>
                    <a:pt x="1395" y="263"/>
                  </a:cubicBezTo>
                  <a:cubicBezTo>
                    <a:pt x="1394" y="258"/>
                    <a:pt x="1395" y="257"/>
                    <a:pt x="1399" y="260"/>
                  </a:cubicBezTo>
                  <a:close/>
                  <a:moveTo>
                    <a:pt x="1395" y="233"/>
                  </a:moveTo>
                  <a:cubicBezTo>
                    <a:pt x="1395" y="232"/>
                    <a:pt x="1395" y="230"/>
                    <a:pt x="1396" y="229"/>
                  </a:cubicBezTo>
                  <a:cubicBezTo>
                    <a:pt x="1396" y="229"/>
                    <a:pt x="1397" y="228"/>
                    <a:pt x="1397" y="228"/>
                  </a:cubicBezTo>
                  <a:cubicBezTo>
                    <a:pt x="1398" y="228"/>
                    <a:pt x="1398" y="228"/>
                    <a:pt x="1398" y="229"/>
                  </a:cubicBezTo>
                  <a:cubicBezTo>
                    <a:pt x="1397" y="230"/>
                    <a:pt x="1397" y="232"/>
                    <a:pt x="1397" y="233"/>
                  </a:cubicBezTo>
                  <a:cubicBezTo>
                    <a:pt x="1397" y="234"/>
                    <a:pt x="1396" y="234"/>
                    <a:pt x="1395" y="234"/>
                  </a:cubicBezTo>
                  <a:cubicBezTo>
                    <a:pt x="1394" y="234"/>
                    <a:pt x="1394" y="234"/>
                    <a:pt x="1395" y="233"/>
                  </a:cubicBezTo>
                  <a:close/>
                  <a:moveTo>
                    <a:pt x="1395" y="236"/>
                  </a:moveTo>
                  <a:cubicBezTo>
                    <a:pt x="1397" y="236"/>
                    <a:pt x="1398" y="237"/>
                    <a:pt x="1397" y="239"/>
                  </a:cubicBezTo>
                  <a:cubicBezTo>
                    <a:pt x="1397" y="240"/>
                    <a:pt x="1396" y="241"/>
                    <a:pt x="1395" y="241"/>
                  </a:cubicBezTo>
                  <a:cubicBezTo>
                    <a:pt x="1392" y="241"/>
                    <a:pt x="1392" y="237"/>
                    <a:pt x="1395" y="236"/>
                  </a:cubicBezTo>
                  <a:close/>
                  <a:moveTo>
                    <a:pt x="1394" y="244"/>
                  </a:moveTo>
                  <a:cubicBezTo>
                    <a:pt x="1395" y="244"/>
                    <a:pt x="1397" y="244"/>
                    <a:pt x="1397" y="245"/>
                  </a:cubicBezTo>
                  <a:cubicBezTo>
                    <a:pt x="1397" y="246"/>
                    <a:pt x="1393" y="246"/>
                    <a:pt x="1374" y="245"/>
                  </a:cubicBezTo>
                  <a:cubicBezTo>
                    <a:pt x="1366" y="244"/>
                    <a:pt x="1357" y="243"/>
                    <a:pt x="1353" y="243"/>
                  </a:cubicBezTo>
                  <a:cubicBezTo>
                    <a:pt x="1349" y="243"/>
                    <a:pt x="1346" y="242"/>
                    <a:pt x="1347" y="242"/>
                  </a:cubicBezTo>
                  <a:cubicBezTo>
                    <a:pt x="1347" y="241"/>
                    <a:pt x="1361" y="241"/>
                    <a:pt x="1377" y="242"/>
                  </a:cubicBezTo>
                  <a:cubicBezTo>
                    <a:pt x="1385" y="243"/>
                    <a:pt x="1392" y="243"/>
                    <a:pt x="1394" y="244"/>
                  </a:cubicBezTo>
                  <a:close/>
                  <a:moveTo>
                    <a:pt x="1389" y="240"/>
                  </a:moveTo>
                  <a:cubicBezTo>
                    <a:pt x="1389" y="241"/>
                    <a:pt x="1380" y="240"/>
                    <a:pt x="1368" y="239"/>
                  </a:cubicBezTo>
                  <a:cubicBezTo>
                    <a:pt x="1362" y="238"/>
                    <a:pt x="1357" y="238"/>
                    <a:pt x="1358" y="238"/>
                  </a:cubicBezTo>
                  <a:cubicBezTo>
                    <a:pt x="1358" y="238"/>
                    <a:pt x="1365" y="237"/>
                    <a:pt x="1373" y="237"/>
                  </a:cubicBezTo>
                  <a:cubicBezTo>
                    <a:pt x="1388" y="237"/>
                    <a:pt x="1389" y="237"/>
                    <a:pt x="1389" y="240"/>
                  </a:cubicBezTo>
                  <a:close/>
                  <a:moveTo>
                    <a:pt x="1369" y="228"/>
                  </a:moveTo>
                  <a:cubicBezTo>
                    <a:pt x="1372" y="228"/>
                    <a:pt x="1373" y="229"/>
                    <a:pt x="1371" y="230"/>
                  </a:cubicBezTo>
                  <a:cubicBezTo>
                    <a:pt x="1371" y="231"/>
                    <a:pt x="1370" y="232"/>
                    <a:pt x="1370" y="233"/>
                  </a:cubicBezTo>
                  <a:cubicBezTo>
                    <a:pt x="1370" y="236"/>
                    <a:pt x="1366" y="235"/>
                    <a:pt x="1365" y="232"/>
                  </a:cubicBezTo>
                  <a:cubicBezTo>
                    <a:pt x="1364" y="229"/>
                    <a:pt x="1366" y="228"/>
                    <a:pt x="1369" y="228"/>
                  </a:cubicBezTo>
                  <a:close/>
                  <a:moveTo>
                    <a:pt x="1387" y="232"/>
                  </a:moveTo>
                  <a:cubicBezTo>
                    <a:pt x="1388" y="232"/>
                    <a:pt x="1388" y="233"/>
                    <a:pt x="1388" y="234"/>
                  </a:cubicBezTo>
                  <a:cubicBezTo>
                    <a:pt x="1388" y="234"/>
                    <a:pt x="1388" y="235"/>
                    <a:pt x="1387" y="235"/>
                  </a:cubicBezTo>
                  <a:cubicBezTo>
                    <a:pt x="1387" y="235"/>
                    <a:pt x="1386" y="234"/>
                    <a:pt x="1386" y="233"/>
                  </a:cubicBezTo>
                  <a:cubicBezTo>
                    <a:pt x="1386" y="232"/>
                    <a:pt x="1387" y="232"/>
                    <a:pt x="1387" y="232"/>
                  </a:cubicBezTo>
                  <a:close/>
                  <a:moveTo>
                    <a:pt x="1385" y="207"/>
                  </a:moveTo>
                  <a:cubicBezTo>
                    <a:pt x="1385" y="207"/>
                    <a:pt x="1385" y="208"/>
                    <a:pt x="1385" y="209"/>
                  </a:cubicBezTo>
                  <a:cubicBezTo>
                    <a:pt x="1385" y="210"/>
                    <a:pt x="1384" y="209"/>
                    <a:pt x="1384" y="208"/>
                  </a:cubicBezTo>
                  <a:cubicBezTo>
                    <a:pt x="1384" y="207"/>
                    <a:pt x="1385" y="207"/>
                    <a:pt x="1385" y="207"/>
                  </a:cubicBezTo>
                  <a:close/>
                  <a:moveTo>
                    <a:pt x="1381" y="212"/>
                  </a:moveTo>
                  <a:cubicBezTo>
                    <a:pt x="1381" y="213"/>
                    <a:pt x="1381" y="214"/>
                    <a:pt x="1381" y="215"/>
                  </a:cubicBezTo>
                  <a:cubicBezTo>
                    <a:pt x="1381" y="216"/>
                    <a:pt x="1381" y="215"/>
                    <a:pt x="1381" y="213"/>
                  </a:cubicBezTo>
                  <a:cubicBezTo>
                    <a:pt x="1381" y="212"/>
                    <a:pt x="1381" y="211"/>
                    <a:pt x="1381" y="212"/>
                  </a:cubicBezTo>
                  <a:close/>
                  <a:moveTo>
                    <a:pt x="1381" y="220"/>
                  </a:moveTo>
                  <a:cubicBezTo>
                    <a:pt x="1382" y="220"/>
                    <a:pt x="1383" y="221"/>
                    <a:pt x="1383" y="223"/>
                  </a:cubicBezTo>
                  <a:cubicBezTo>
                    <a:pt x="1383" y="225"/>
                    <a:pt x="1381" y="226"/>
                    <a:pt x="1380" y="223"/>
                  </a:cubicBezTo>
                  <a:cubicBezTo>
                    <a:pt x="1379" y="221"/>
                    <a:pt x="1380" y="220"/>
                    <a:pt x="1381" y="220"/>
                  </a:cubicBezTo>
                  <a:close/>
                  <a:moveTo>
                    <a:pt x="1379" y="231"/>
                  </a:moveTo>
                  <a:cubicBezTo>
                    <a:pt x="1379" y="228"/>
                    <a:pt x="1379" y="228"/>
                    <a:pt x="1381" y="228"/>
                  </a:cubicBezTo>
                  <a:cubicBezTo>
                    <a:pt x="1382" y="228"/>
                    <a:pt x="1384" y="228"/>
                    <a:pt x="1384" y="229"/>
                  </a:cubicBezTo>
                  <a:cubicBezTo>
                    <a:pt x="1384" y="230"/>
                    <a:pt x="1384" y="231"/>
                    <a:pt x="1384" y="232"/>
                  </a:cubicBezTo>
                  <a:cubicBezTo>
                    <a:pt x="1385" y="234"/>
                    <a:pt x="1384" y="235"/>
                    <a:pt x="1381" y="235"/>
                  </a:cubicBezTo>
                  <a:cubicBezTo>
                    <a:pt x="1378" y="235"/>
                    <a:pt x="1378" y="234"/>
                    <a:pt x="1379" y="231"/>
                  </a:cubicBezTo>
                  <a:close/>
                  <a:moveTo>
                    <a:pt x="1377" y="214"/>
                  </a:moveTo>
                  <a:cubicBezTo>
                    <a:pt x="1376" y="217"/>
                    <a:pt x="1374" y="217"/>
                    <a:pt x="1374" y="213"/>
                  </a:cubicBezTo>
                  <a:cubicBezTo>
                    <a:pt x="1374" y="210"/>
                    <a:pt x="1374" y="210"/>
                    <a:pt x="1375" y="211"/>
                  </a:cubicBezTo>
                  <a:cubicBezTo>
                    <a:pt x="1376" y="211"/>
                    <a:pt x="1377" y="213"/>
                    <a:pt x="1377" y="214"/>
                  </a:cubicBezTo>
                  <a:close/>
                  <a:moveTo>
                    <a:pt x="1372" y="200"/>
                  </a:moveTo>
                  <a:cubicBezTo>
                    <a:pt x="1372" y="200"/>
                    <a:pt x="1373" y="200"/>
                    <a:pt x="1374" y="201"/>
                  </a:cubicBezTo>
                  <a:cubicBezTo>
                    <a:pt x="1375" y="202"/>
                    <a:pt x="1375" y="203"/>
                    <a:pt x="1373" y="202"/>
                  </a:cubicBezTo>
                  <a:cubicBezTo>
                    <a:pt x="1372" y="202"/>
                    <a:pt x="1372" y="201"/>
                    <a:pt x="1372" y="200"/>
                  </a:cubicBezTo>
                  <a:close/>
                  <a:moveTo>
                    <a:pt x="1378" y="221"/>
                  </a:moveTo>
                  <a:cubicBezTo>
                    <a:pt x="1377" y="222"/>
                    <a:pt x="1376" y="223"/>
                    <a:pt x="1375" y="223"/>
                  </a:cubicBezTo>
                  <a:cubicBezTo>
                    <a:pt x="1373" y="223"/>
                    <a:pt x="1372" y="224"/>
                    <a:pt x="1371" y="224"/>
                  </a:cubicBezTo>
                  <a:cubicBezTo>
                    <a:pt x="1371" y="225"/>
                    <a:pt x="1363" y="225"/>
                    <a:pt x="1355" y="225"/>
                  </a:cubicBezTo>
                  <a:cubicBezTo>
                    <a:pt x="1346" y="225"/>
                    <a:pt x="1338" y="225"/>
                    <a:pt x="1336" y="225"/>
                  </a:cubicBezTo>
                  <a:cubicBezTo>
                    <a:pt x="1334" y="226"/>
                    <a:pt x="1333" y="226"/>
                    <a:pt x="1333" y="225"/>
                  </a:cubicBezTo>
                  <a:cubicBezTo>
                    <a:pt x="1333" y="224"/>
                    <a:pt x="1333" y="223"/>
                    <a:pt x="1333" y="222"/>
                  </a:cubicBezTo>
                  <a:cubicBezTo>
                    <a:pt x="1334" y="222"/>
                    <a:pt x="1344" y="221"/>
                    <a:pt x="1356" y="221"/>
                  </a:cubicBezTo>
                  <a:cubicBezTo>
                    <a:pt x="1374" y="220"/>
                    <a:pt x="1378" y="220"/>
                    <a:pt x="1378" y="221"/>
                  </a:cubicBezTo>
                  <a:close/>
                  <a:moveTo>
                    <a:pt x="1371" y="213"/>
                  </a:moveTo>
                  <a:cubicBezTo>
                    <a:pt x="1371" y="216"/>
                    <a:pt x="1371" y="216"/>
                    <a:pt x="1369" y="216"/>
                  </a:cubicBezTo>
                  <a:cubicBezTo>
                    <a:pt x="1367" y="216"/>
                    <a:pt x="1366" y="215"/>
                    <a:pt x="1366" y="212"/>
                  </a:cubicBezTo>
                  <a:cubicBezTo>
                    <a:pt x="1367" y="210"/>
                    <a:pt x="1367" y="210"/>
                    <a:pt x="1368" y="210"/>
                  </a:cubicBezTo>
                  <a:cubicBezTo>
                    <a:pt x="1370" y="210"/>
                    <a:pt x="1371" y="211"/>
                    <a:pt x="1371" y="213"/>
                  </a:cubicBezTo>
                  <a:close/>
                  <a:moveTo>
                    <a:pt x="1369" y="198"/>
                  </a:moveTo>
                  <a:cubicBezTo>
                    <a:pt x="1370" y="202"/>
                    <a:pt x="1369" y="203"/>
                    <a:pt x="1362" y="203"/>
                  </a:cubicBezTo>
                  <a:cubicBezTo>
                    <a:pt x="1358" y="203"/>
                    <a:pt x="1356" y="203"/>
                    <a:pt x="1356" y="202"/>
                  </a:cubicBezTo>
                  <a:cubicBezTo>
                    <a:pt x="1355" y="200"/>
                    <a:pt x="1354" y="200"/>
                    <a:pt x="1350" y="201"/>
                  </a:cubicBezTo>
                  <a:cubicBezTo>
                    <a:pt x="1344" y="202"/>
                    <a:pt x="1335" y="203"/>
                    <a:pt x="1335" y="202"/>
                  </a:cubicBezTo>
                  <a:cubicBezTo>
                    <a:pt x="1335" y="202"/>
                    <a:pt x="1340" y="201"/>
                    <a:pt x="1345" y="199"/>
                  </a:cubicBezTo>
                  <a:cubicBezTo>
                    <a:pt x="1364" y="194"/>
                    <a:pt x="1367" y="193"/>
                    <a:pt x="1369" y="198"/>
                  </a:cubicBezTo>
                  <a:close/>
                  <a:moveTo>
                    <a:pt x="1345" y="154"/>
                  </a:moveTo>
                  <a:cubicBezTo>
                    <a:pt x="1345" y="149"/>
                    <a:pt x="1345" y="148"/>
                    <a:pt x="1347" y="148"/>
                  </a:cubicBezTo>
                  <a:cubicBezTo>
                    <a:pt x="1348" y="148"/>
                    <a:pt x="1349" y="149"/>
                    <a:pt x="1350" y="151"/>
                  </a:cubicBezTo>
                  <a:cubicBezTo>
                    <a:pt x="1351" y="153"/>
                    <a:pt x="1351" y="161"/>
                    <a:pt x="1350" y="165"/>
                  </a:cubicBezTo>
                  <a:cubicBezTo>
                    <a:pt x="1350" y="165"/>
                    <a:pt x="1350" y="165"/>
                    <a:pt x="1350" y="165"/>
                  </a:cubicBezTo>
                  <a:cubicBezTo>
                    <a:pt x="1350" y="167"/>
                    <a:pt x="1349" y="168"/>
                    <a:pt x="1348" y="168"/>
                  </a:cubicBezTo>
                  <a:cubicBezTo>
                    <a:pt x="1345" y="168"/>
                    <a:pt x="1345" y="167"/>
                    <a:pt x="1346" y="164"/>
                  </a:cubicBezTo>
                  <a:cubicBezTo>
                    <a:pt x="1346" y="162"/>
                    <a:pt x="1346" y="161"/>
                    <a:pt x="1346" y="161"/>
                  </a:cubicBezTo>
                  <a:cubicBezTo>
                    <a:pt x="1345" y="161"/>
                    <a:pt x="1345" y="158"/>
                    <a:pt x="1345" y="154"/>
                  </a:cubicBezTo>
                  <a:close/>
                  <a:moveTo>
                    <a:pt x="1348" y="171"/>
                  </a:moveTo>
                  <a:cubicBezTo>
                    <a:pt x="1349" y="171"/>
                    <a:pt x="1351" y="173"/>
                    <a:pt x="1351" y="175"/>
                  </a:cubicBezTo>
                  <a:cubicBezTo>
                    <a:pt x="1351" y="175"/>
                    <a:pt x="1349" y="176"/>
                    <a:pt x="1348" y="176"/>
                  </a:cubicBezTo>
                  <a:cubicBezTo>
                    <a:pt x="1346" y="177"/>
                    <a:pt x="1345" y="177"/>
                    <a:pt x="1345" y="176"/>
                  </a:cubicBezTo>
                  <a:cubicBezTo>
                    <a:pt x="1345" y="174"/>
                    <a:pt x="1347" y="171"/>
                    <a:pt x="1348" y="171"/>
                  </a:cubicBezTo>
                  <a:close/>
                  <a:moveTo>
                    <a:pt x="1338" y="189"/>
                  </a:moveTo>
                  <a:cubicBezTo>
                    <a:pt x="1339" y="189"/>
                    <a:pt x="1339" y="188"/>
                    <a:pt x="1339" y="187"/>
                  </a:cubicBezTo>
                  <a:cubicBezTo>
                    <a:pt x="1339" y="184"/>
                    <a:pt x="1347" y="178"/>
                    <a:pt x="1350" y="178"/>
                  </a:cubicBezTo>
                  <a:cubicBezTo>
                    <a:pt x="1353" y="178"/>
                    <a:pt x="1355" y="181"/>
                    <a:pt x="1354" y="182"/>
                  </a:cubicBezTo>
                  <a:cubicBezTo>
                    <a:pt x="1353" y="182"/>
                    <a:pt x="1350" y="183"/>
                    <a:pt x="1347" y="184"/>
                  </a:cubicBezTo>
                  <a:cubicBezTo>
                    <a:pt x="1341" y="186"/>
                    <a:pt x="1339" y="187"/>
                    <a:pt x="1345" y="186"/>
                  </a:cubicBezTo>
                  <a:cubicBezTo>
                    <a:pt x="1357" y="185"/>
                    <a:pt x="1359" y="184"/>
                    <a:pt x="1358" y="186"/>
                  </a:cubicBezTo>
                  <a:cubicBezTo>
                    <a:pt x="1358" y="187"/>
                    <a:pt x="1356" y="187"/>
                    <a:pt x="1354" y="188"/>
                  </a:cubicBezTo>
                  <a:cubicBezTo>
                    <a:pt x="1353" y="188"/>
                    <a:pt x="1349" y="189"/>
                    <a:pt x="1346" y="190"/>
                  </a:cubicBezTo>
                  <a:cubicBezTo>
                    <a:pt x="1344" y="190"/>
                    <a:pt x="1341" y="191"/>
                    <a:pt x="1339" y="191"/>
                  </a:cubicBezTo>
                  <a:cubicBezTo>
                    <a:pt x="1337" y="192"/>
                    <a:pt x="1336" y="190"/>
                    <a:pt x="1338" y="189"/>
                  </a:cubicBezTo>
                  <a:close/>
                  <a:moveTo>
                    <a:pt x="1335" y="196"/>
                  </a:moveTo>
                  <a:cubicBezTo>
                    <a:pt x="1335" y="195"/>
                    <a:pt x="1349" y="192"/>
                    <a:pt x="1354" y="191"/>
                  </a:cubicBezTo>
                  <a:cubicBezTo>
                    <a:pt x="1363" y="190"/>
                    <a:pt x="1362" y="192"/>
                    <a:pt x="1353" y="194"/>
                  </a:cubicBezTo>
                  <a:cubicBezTo>
                    <a:pt x="1341" y="196"/>
                    <a:pt x="1334" y="197"/>
                    <a:pt x="1335" y="196"/>
                  </a:cubicBezTo>
                  <a:close/>
                  <a:moveTo>
                    <a:pt x="1330" y="213"/>
                  </a:moveTo>
                  <a:cubicBezTo>
                    <a:pt x="1331" y="213"/>
                    <a:pt x="1333" y="212"/>
                    <a:pt x="1334" y="211"/>
                  </a:cubicBezTo>
                  <a:cubicBezTo>
                    <a:pt x="1336" y="209"/>
                    <a:pt x="1338" y="209"/>
                    <a:pt x="1350" y="209"/>
                  </a:cubicBezTo>
                  <a:cubicBezTo>
                    <a:pt x="1357" y="209"/>
                    <a:pt x="1363" y="209"/>
                    <a:pt x="1363" y="209"/>
                  </a:cubicBezTo>
                  <a:cubicBezTo>
                    <a:pt x="1364" y="209"/>
                    <a:pt x="1364" y="211"/>
                    <a:pt x="1363" y="213"/>
                  </a:cubicBezTo>
                  <a:cubicBezTo>
                    <a:pt x="1363" y="216"/>
                    <a:pt x="1363" y="216"/>
                    <a:pt x="1363" y="216"/>
                  </a:cubicBezTo>
                  <a:cubicBezTo>
                    <a:pt x="1352" y="216"/>
                    <a:pt x="1352" y="216"/>
                    <a:pt x="1352" y="216"/>
                  </a:cubicBezTo>
                  <a:cubicBezTo>
                    <a:pt x="1346" y="216"/>
                    <a:pt x="1340" y="216"/>
                    <a:pt x="1339" y="216"/>
                  </a:cubicBezTo>
                  <a:cubicBezTo>
                    <a:pt x="1338" y="215"/>
                    <a:pt x="1336" y="215"/>
                    <a:pt x="1335" y="216"/>
                  </a:cubicBezTo>
                  <a:cubicBezTo>
                    <a:pt x="1334" y="216"/>
                    <a:pt x="1333" y="216"/>
                    <a:pt x="1333" y="215"/>
                  </a:cubicBezTo>
                  <a:cubicBezTo>
                    <a:pt x="1332" y="214"/>
                    <a:pt x="1332" y="214"/>
                    <a:pt x="1331" y="215"/>
                  </a:cubicBezTo>
                  <a:cubicBezTo>
                    <a:pt x="1330" y="216"/>
                    <a:pt x="1329" y="216"/>
                    <a:pt x="1329" y="215"/>
                  </a:cubicBezTo>
                  <a:cubicBezTo>
                    <a:pt x="1329" y="214"/>
                    <a:pt x="1329" y="213"/>
                    <a:pt x="1330" y="213"/>
                  </a:cubicBezTo>
                  <a:close/>
                  <a:moveTo>
                    <a:pt x="1331" y="224"/>
                  </a:moveTo>
                  <a:cubicBezTo>
                    <a:pt x="1331" y="225"/>
                    <a:pt x="1330" y="225"/>
                    <a:pt x="1330" y="225"/>
                  </a:cubicBezTo>
                  <a:cubicBezTo>
                    <a:pt x="1329" y="225"/>
                    <a:pt x="1329" y="225"/>
                    <a:pt x="1329" y="224"/>
                  </a:cubicBezTo>
                  <a:cubicBezTo>
                    <a:pt x="1329" y="223"/>
                    <a:pt x="1329" y="222"/>
                    <a:pt x="1330" y="222"/>
                  </a:cubicBezTo>
                  <a:cubicBezTo>
                    <a:pt x="1330" y="222"/>
                    <a:pt x="1331" y="223"/>
                    <a:pt x="1331" y="224"/>
                  </a:cubicBezTo>
                  <a:close/>
                  <a:moveTo>
                    <a:pt x="1330" y="229"/>
                  </a:moveTo>
                  <a:cubicBezTo>
                    <a:pt x="1330" y="229"/>
                    <a:pt x="1331" y="230"/>
                    <a:pt x="1331" y="231"/>
                  </a:cubicBezTo>
                  <a:cubicBezTo>
                    <a:pt x="1331" y="232"/>
                    <a:pt x="1330" y="233"/>
                    <a:pt x="1330" y="234"/>
                  </a:cubicBezTo>
                  <a:cubicBezTo>
                    <a:pt x="1329" y="235"/>
                    <a:pt x="1329" y="235"/>
                    <a:pt x="1329" y="233"/>
                  </a:cubicBezTo>
                  <a:cubicBezTo>
                    <a:pt x="1329" y="232"/>
                    <a:pt x="1329" y="231"/>
                    <a:pt x="1329" y="230"/>
                  </a:cubicBezTo>
                  <a:cubicBezTo>
                    <a:pt x="1328" y="230"/>
                    <a:pt x="1329" y="230"/>
                    <a:pt x="1330" y="229"/>
                  </a:cubicBezTo>
                  <a:close/>
                  <a:moveTo>
                    <a:pt x="1329" y="237"/>
                  </a:moveTo>
                  <a:cubicBezTo>
                    <a:pt x="1329" y="237"/>
                    <a:pt x="1330" y="237"/>
                    <a:pt x="1330" y="238"/>
                  </a:cubicBezTo>
                  <a:cubicBezTo>
                    <a:pt x="1330" y="239"/>
                    <a:pt x="1329" y="240"/>
                    <a:pt x="1329" y="240"/>
                  </a:cubicBezTo>
                  <a:cubicBezTo>
                    <a:pt x="1328" y="240"/>
                    <a:pt x="1328" y="239"/>
                    <a:pt x="1328" y="238"/>
                  </a:cubicBezTo>
                  <a:cubicBezTo>
                    <a:pt x="1328" y="237"/>
                    <a:pt x="1328" y="237"/>
                    <a:pt x="1329" y="237"/>
                  </a:cubicBezTo>
                  <a:close/>
                  <a:moveTo>
                    <a:pt x="1328" y="245"/>
                  </a:moveTo>
                  <a:cubicBezTo>
                    <a:pt x="1329" y="244"/>
                    <a:pt x="1331" y="246"/>
                    <a:pt x="1330" y="249"/>
                  </a:cubicBezTo>
                  <a:cubicBezTo>
                    <a:pt x="1330" y="250"/>
                    <a:pt x="1329" y="251"/>
                    <a:pt x="1329" y="251"/>
                  </a:cubicBezTo>
                  <a:cubicBezTo>
                    <a:pt x="1328" y="251"/>
                    <a:pt x="1327" y="246"/>
                    <a:pt x="1328" y="245"/>
                  </a:cubicBezTo>
                  <a:close/>
                  <a:moveTo>
                    <a:pt x="1329" y="267"/>
                  </a:moveTo>
                  <a:cubicBezTo>
                    <a:pt x="1332" y="269"/>
                    <a:pt x="1332" y="269"/>
                    <a:pt x="1332" y="269"/>
                  </a:cubicBezTo>
                  <a:cubicBezTo>
                    <a:pt x="1326" y="269"/>
                    <a:pt x="1326" y="269"/>
                    <a:pt x="1326" y="269"/>
                  </a:cubicBezTo>
                  <a:cubicBezTo>
                    <a:pt x="1320" y="270"/>
                    <a:pt x="1320" y="270"/>
                    <a:pt x="1320" y="270"/>
                  </a:cubicBezTo>
                  <a:cubicBezTo>
                    <a:pt x="1323" y="268"/>
                    <a:pt x="1323" y="268"/>
                    <a:pt x="1323" y="268"/>
                  </a:cubicBezTo>
                  <a:cubicBezTo>
                    <a:pt x="1325" y="266"/>
                    <a:pt x="1325" y="266"/>
                    <a:pt x="1329" y="267"/>
                  </a:cubicBezTo>
                  <a:close/>
                  <a:moveTo>
                    <a:pt x="1320" y="221"/>
                  </a:moveTo>
                  <a:cubicBezTo>
                    <a:pt x="1322" y="221"/>
                    <a:pt x="1324" y="222"/>
                    <a:pt x="1324" y="224"/>
                  </a:cubicBezTo>
                  <a:cubicBezTo>
                    <a:pt x="1324" y="225"/>
                    <a:pt x="1324" y="225"/>
                    <a:pt x="1323" y="225"/>
                  </a:cubicBezTo>
                  <a:cubicBezTo>
                    <a:pt x="1322" y="225"/>
                    <a:pt x="1319" y="221"/>
                    <a:pt x="1320" y="221"/>
                  </a:cubicBezTo>
                  <a:close/>
                  <a:moveTo>
                    <a:pt x="1324" y="213"/>
                  </a:moveTo>
                  <a:cubicBezTo>
                    <a:pt x="1323" y="214"/>
                    <a:pt x="1321" y="216"/>
                    <a:pt x="1320" y="217"/>
                  </a:cubicBezTo>
                  <a:cubicBezTo>
                    <a:pt x="1315" y="219"/>
                    <a:pt x="1315" y="217"/>
                    <a:pt x="1320" y="214"/>
                  </a:cubicBezTo>
                  <a:cubicBezTo>
                    <a:pt x="1323" y="212"/>
                    <a:pt x="1326" y="211"/>
                    <a:pt x="1324" y="213"/>
                  </a:cubicBezTo>
                  <a:close/>
                  <a:moveTo>
                    <a:pt x="1314" y="213"/>
                  </a:moveTo>
                  <a:cubicBezTo>
                    <a:pt x="1317" y="212"/>
                    <a:pt x="1319" y="210"/>
                    <a:pt x="1319" y="210"/>
                  </a:cubicBezTo>
                  <a:cubicBezTo>
                    <a:pt x="1319" y="210"/>
                    <a:pt x="1318" y="212"/>
                    <a:pt x="1316" y="213"/>
                  </a:cubicBezTo>
                  <a:cubicBezTo>
                    <a:pt x="1314" y="215"/>
                    <a:pt x="1312" y="217"/>
                    <a:pt x="1311" y="217"/>
                  </a:cubicBezTo>
                  <a:cubicBezTo>
                    <a:pt x="1311" y="217"/>
                    <a:pt x="1312" y="215"/>
                    <a:pt x="1314" y="213"/>
                  </a:cubicBezTo>
                  <a:close/>
                  <a:moveTo>
                    <a:pt x="1313" y="226"/>
                  </a:moveTo>
                  <a:cubicBezTo>
                    <a:pt x="1313" y="226"/>
                    <a:pt x="1314" y="226"/>
                    <a:pt x="1315" y="226"/>
                  </a:cubicBezTo>
                  <a:cubicBezTo>
                    <a:pt x="1316" y="226"/>
                    <a:pt x="1316" y="228"/>
                    <a:pt x="1316" y="231"/>
                  </a:cubicBezTo>
                  <a:cubicBezTo>
                    <a:pt x="1316" y="233"/>
                    <a:pt x="1316" y="240"/>
                    <a:pt x="1316" y="245"/>
                  </a:cubicBezTo>
                  <a:cubicBezTo>
                    <a:pt x="1316" y="251"/>
                    <a:pt x="1316" y="254"/>
                    <a:pt x="1315" y="255"/>
                  </a:cubicBezTo>
                  <a:cubicBezTo>
                    <a:pt x="1314" y="256"/>
                    <a:pt x="1314" y="258"/>
                    <a:pt x="1314" y="259"/>
                  </a:cubicBezTo>
                  <a:cubicBezTo>
                    <a:pt x="1314" y="260"/>
                    <a:pt x="1314" y="262"/>
                    <a:pt x="1314" y="263"/>
                  </a:cubicBezTo>
                  <a:cubicBezTo>
                    <a:pt x="1312" y="266"/>
                    <a:pt x="1310" y="266"/>
                    <a:pt x="1310" y="263"/>
                  </a:cubicBezTo>
                  <a:cubicBezTo>
                    <a:pt x="1309" y="260"/>
                    <a:pt x="1312" y="227"/>
                    <a:pt x="1313" y="226"/>
                  </a:cubicBezTo>
                  <a:close/>
                  <a:moveTo>
                    <a:pt x="1310" y="416"/>
                  </a:moveTo>
                  <a:cubicBezTo>
                    <a:pt x="1310" y="416"/>
                    <a:pt x="1311" y="418"/>
                    <a:pt x="1311" y="420"/>
                  </a:cubicBezTo>
                  <a:cubicBezTo>
                    <a:pt x="1311" y="423"/>
                    <a:pt x="1311" y="424"/>
                    <a:pt x="1309" y="423"/>
                  </a:cubicBezTo>
                  <a:cubicBezTo>
                    <a:pt x="1308" y="422"/>
                    <a:pt x="1309" y="416"/>
                    <a:pt x="1310" y="416"/>
                  </a:cubicBezTo>
                  <a:close/>
                  <a:moveTo>
                    <a:pt x="1310" y="498"/>
                  </a:moveTo>
                  <a:cubicBezTo>
                    <a:pt x="1310" y="501"/>
                    <a:pt x="1310" y="503"/>
                    <a:pt x="1310" y="503"/>
                  </a:cubicBezTo>
                  <a:cubicBezTo>
                    <a:pt x="1309" y="503"/>
                    <a:pt x="1308" y="501"/>
                    <a:pt x="1308" y="497"/>
                  </a:cubicBezTo>
                  <a:cubicBezTo>
                    <a:pt x="1308" y="491"/>
                    <a:pt x="1310" y="492"/>
                    <a:pt x="1310" y="498"/>
                  </a:cubicBezTo>
                  <a:close/>
                  <a:moveTo>
                    <a:pt x="1308" y="467"/>
                  </a:moveTo>
                  <a:cubicBezTo>
                    <a:pt x="1308" y="467"/>
                    <a:pt x="1307" y="466"/>
                    <a:pt x="1307" y="464"/>
                  </a:cubicBezTo>
                  <a:cubicBezTo>
                    <a:pt x="1307" y="461"/>
                    <a:pt x="1308" y="461"/>
                    <a:pt x="1309" y="465"/>
                  </a:cubicBezTo>
                  <a:cubicBezTo>
                    <a:pt x="1309" y="466"/>
                    <a:pt x="1309" y="467"/>
                    <a:pt x="1308" y="467"/>
                  </a:cubicBezTo>
                  <a:close/>
                  <a:moveTo>
                    <a:pt x="1308" y="226"/>
                  </a:moveTo>
                  <a:cubicBezTo>
                    <a:pt x="1308" y="226"/>
                    <a:pt x="1309" y="226"/>
                    <a:pt x="1309" y="227"/>
                  </a:cubicBezTo>
                  <a:cubicBezTo>
                    <a:pt x="1308" y="228"/>
                    <a:pt x="1308" y="230"/>
                    <a:pt x="1308" y="231"/>
                  </a:cubicBezTo>
                  <a:cubicBezTo>
                    <a:pt x="1307" y="233"/>
                    <a:pt x="1307" y="233"/>
                    <a:pt x="1307" y="230"/>
                  </a:cubicBezTo>
                  <a:cubicBezTo>
                    <a:pt x="1307" y="228"/>
                    <a:pt x="1307" y="226"/>
                    <a:pt x="1308" y="226"/>
                  </a:cubicBezTo>
                  <a:close/>
                  <a:moveTo>
                    <a:pt x="1305" y="249"/>
                  </a:moveTo>
                  <a:cubicBezTo>
                    <a:pt x="1305" y="247"/>
                    <a:pt x="1306" y="243"/>
                    <a:pt x="1306" y="240"/>
                  </a:cubicBezTo>
                  <a:cubicBezTo>
                    <a:pt x="1306" y="237"/>
                    <a:pt x="1306" y="235"/>
                    <a:pt x="1307" y="235"/>
                  </a:cubicBezTo>
                  <a:cubicBezTo>
                    <a:pt x="1307" y="235"/>
                    <a:pt x="1308" y="236"/>
                    <a:pt x="1307" y="237"/>
                  </a:cubicBezTo>
                  <a:cubicBezTo>
                    <a:pt x="1307" y="238"/>
                    <a:pt x="1307" y="246"/>
                    <a:pt x="1306" y="253"/>
                  </a:cubicBezTo>
                  <a:cubicBezTo>
                    <a:pt x="1306" y="266"/>
                    <a:pt x="1306" y="268"/>
                    <a:pt x="1305" y="269"/>
                  </a:cubicBezTo>
                  <a:cubicBezTo>
                    <a:pt x="1303" y="271"/>
                    <a:pt x="1303" y="271"/>
                    <a:pt x="1304" y="269"/>
                  </a:cubicBezTo>
                  <a:cubicBezTo>
                    <a:pt x="1304" y="268"/>
                    <a:pt x="1304" y="266"/>
                    <a:pt x="1303" y="265"/>
                  </a:cubicBezTo>
                  <a:cubicBezTo>
                    <a:pt x="1302" y="264"/>
                    <a:pt x="1302" y="255"/>
                    <a:pt x="1305" y="249"/>
                  </a:cubicBezTo>
                  <a:close/>
                  <a:moveTo>
                    <a:pt x="1302" y="487"/>
                  </a:moveTo>
                  <a:cubicBezTo>
                    <a:pt x="1303" y="487"/>
                    <a:pt x="1304" y="487"/>
                    <a:pt x="1304" y="488"/>
                  </a:cubicBezTo>
                  <a:cubicBezTo>
                    <a:pt x="1305" y="491"/>
                    <a:pt x="1303" y="503"/>
                    <a:pt x="1302" y="502"/>
                  </a:cubicBezTo>
                  <a:cubicBezTo>
                    <a:pt x="1301" y="501"/>
                    <a:pt x="1301" y="488"/>
                    <a:pt x="1302" y="487"/>
                  </a:cubicBezTo>
                  <a:close/>
                  <a:moveTo>
                    <a:pt x="1302" y="297"/>
                  </a:moveTo>
                  <a:cubicBezTo>
                    <a:pt x="1301" y="306"/>
                    <a:pt x="1301" y="313"/>
                    <a:pt x="1300" y="313"/>
                  </a:cubicBezTo>
                  <a:cubicBezTo>
                    <a:pt x="1300" y="313"/>
                    <a:pt x="1300" y="310"/>
                    <a:pt x="1300" y="306"/>
                  </a:cubicBezTo>
                  <a:cubicBezTo>
                    <a:pt x="1300" y="303"/>
                    <a:pt x="1300" y="295"/>
                    <a:pt x="1300" y="290"/>
                  </a:cubicBezTo>
                  <a:cubicBezTo>
                    <a:pt x="1300" y="284"/>
                    <a:pt x="1301" y="280"/>
                    <a:pt x="1301" y="281"/>
                  </a:cubicBezTo>
                  <a:cubicBezTo>
                    <a:pt x="1302" y="281"/>
                    <a:pt x="1302" y="289"/>
                    <a:pt x="1302" y="297"/>
                  </a:cubicBezTo>
                  <a:close/>
                  <a:moveTo>
                    <a:pt x="1301" y="237"/>
                  </a:moveTo>
                  <a:cubicBezTo>
                    <a:pt x="1302" y="233"/>
                    <a:pt x="1302" y="233"/>
                    <a:pt x="1302" y="233"/>
                  </a:cubicBezTo>
                  <a:cubicBezTo>
                    <a:pt x="1302" y="239"/>
                    <a:pt x="1302" y="239"/>
                    <a:pt x="1302" y="239"/>
                  </a:cubicBezTo>
                  <a:cubicBezTo>
                    <a:pt x="1302" y="244"/>
                    <a:pt x="1301" y="251"/>
                    <a:pt x="1300" y="249"/>
                  </a:cubicBezTo>
                  <a:cubicBezTo>
                    <a:pt x="1299" y="248"/>
                    <a:pt x="1300" y="240"/>
                    <a:pt x="1301" y="237"/>
                  </a:cubicBezTo>
                  <a:close/>
                  <a:moveTo>
                    <a:pt x="1301" y="316"/>
                  </a:moveTo>
                  <a:cubicBezTo>
                    <a:pt x="1301" y="316"/>
                    <a:pt x="1301" y="316"/>
                    <a:pt x="1301" y="318"/>
                  </a:cubicBezTo>
                  <a:cubicBezTo>
                    <a:pt x="1302" y="319"/>
                    <a:pt x="1301" y="320"/>
                    <a:pt x="1301" y="320"/>
                  </a:cubicBezTo>
                  <a:cubicBezTo>
                    <a:pt x="1300" y="320"/>
                    <a:pt x="1300" y="320"/>
                    <a:pt x="1300" y="319"/>
                  </a:cubicBezTo>
                  <a:cubicBezTo>
                    <a:pt x="1300" y="318"/>
                    <a:pt x="1300" y="317"/>
                    <a:pt x="1301" y="316"/>
                  </a:cubicBezTo>
                  <a:close/>
                  <a:moveTo>
                    <a:pt x="1299" y="351"/>
                  </a:moveTo>
                  <a:cubicBezTo>
                    <a:pt x="1299" y="350"/>
                    <a:pt x="1299" y="349"/>
                    <a:pt x="1300" y="349"/>
                  </a:cubicBezTo>
                  <a:cubicBezTo>
                    <a:pt x="1300" y="348"/>
                    <a:pt x="1301" y="349"/>
                    <a:pt x="1301" y="350"/>
                  </a:cubicBezTo>
                  <a:cubicBezTo>
                    <a:pt x="1301" y="353"/>
                    <a:pt x="1300" y="353"/>
                    <a:pt x="1299" y="351"/>
                  </a:cubicBezTo>
                  <a:close/>
                  <a:moveTo>
                    <a:pt x="1301" y="368"/>
                  </a:moveTo>
                  <a:cubicBezTo>
                    <a:pt x="1300" y="369"/>
                    <a:pt x="1300" y="369"/>
                    <a:pt x="1300" y="367"/>
                  </a:cubicBezTo>
                  <a:cubicBezTo>
                    <a:pt x="1300" y="365"/>
                    <a:pt x="1300" y="365"/>
                    <a:pt x="1300" y="365"/>
                  </a:cubicBezTo>
                  <a:cubicBezTo>
                    <a:pt x="1301" y="366"/>
                    <a:pt x="1301" y="367"/>
                    <a:pt x="1301" y="368"/>
                  </a:cubicBezTo>
                  <a:close/>
                  <a:moveTo>
                    <a:pt x="1300" y="342"/>
                  </a:moveTo>
                  <a:cubicBezTo>
                    <a:pt x="1300" y="342"/>
                    <a:pt x="1301" y="342"/>
                    <a:pt x="1301" y="343"/>
                  </a:cubicBezTo>
                  <a:cubicBezTo>
                    <a:pt x="1301" y="346"/>
                    <a:pt x="1300" y="346"/>
                    <a:pt x="1299" y="344"/>
                  </a:cubicBezTo>
                  <a:cubicBezTo>
                    <a:pt x="1299" y="343"/>
                    <a:pt x="1299" y="342"/>
                    <a:pt x="1300" y="342"/>
                  </a:cubicBezTo>
                  <a:close/>
                  <a:moveTo>
                    <a:pt x="1300" y="328"/>
                  </a:moveTo>
                  <a:cubicBezTo>
                    <a:pt x="1300" y="329"/>
                    <a:pt x="1300" y="329"/>
                    <a:pt x="1300" y="327"/>
                  </a:cubicBezTo>
                  <a:cubicBezTo>
                    <a:pt x="1300" y="323"/>
                    <a:pt x="1300" y="322"/>
                    <a:pt x="1301" y="325"/>
                  </a:cubicBezTo>
                  <a:cubicBezTo>
                    <a:pt x="1301" y="326"/>
                    <a:pt x="1301" y="328"/>
                    <a:pt x="1300" y="328"/>
                  </a:cubicBezTo>
                  <a:close/>
                  <a:moveTo>
                    <a:pt x="1300" y="334"/>
                  </a:moveTo>
                  <a:cubicBezTo>
                    <a:pt x="1300" y="333"/>
                    <a:pt x="1301" y="333"/>
                    <a:pt x="1301" y="335"/>
                  </a:cubicBezTo>
                  <a:cubicBezTo>
                    <a:pt x="1301" y="337"/>
                    <a:pt x="1300" y="337"/>
                    <a:pt x="1299" y="336"/>
                  </a:cubicBezTo>
                  <a:cubicBezTo>
                    <a:pt x="1299" y="335"/>
                    <a:pt x="1299" y="334"/>
                    <a:pt x="1300" y="334"/>
                  </a:cubicBezTo>
                  <a:close/>
                  <a:moveTo>
                    <a:pt x="1299" y="504"/>
                  </a:moveTo>
                  <a:cubicBezTo>
                    <a:pt x="1300" y="504"/>
                    <a:pt x="1301" y="510"/>
                    <a:pt x="1301" y="511"/>
                  </a:cubicBezTo>
                  <a:cubicBezTo>
                    <a:pt x="1301" y="512"/>
                    <a:pt x="1301" y="513"/>
                    <a:pt x="1302" y="514"/>
                  </a:cubicBezTo>
                  <a:cubicBezTo>
                    <a:pt x="1304" y="516"/>
                    <a:pt x="1304" y="520"/>
                    <a:pt x="1304" y="555"/>
                  </a:cubicBezTo>
                  <a:cubicBezTo>
                    <a:pt x="1305" y="585"/>
                    <a:pt x="1304" y="594"/>
                    <a:pt x="1303" y="594"/>
                  </a:cubicBezTo>
                  <a:cubicBezTo>
                    <a:pt x="1303" y="594"/>
                    <a:pt x="1302" y="593"/>
                    <a:pt x="1302" y="592"/>
                  </a:cubicBezTo>
                  <a:cubicBezTo>
                    <a:pt x="1302" y="592"/>
                    <a:pt x="1302" y="584"/>
                    <a:pt x="1301" y="575"/>
                  </a:cubicBezTo>
                  <a:cubicBezTo>
                    <a:pt x="1299" y="540"/>
                    <a:pt x="1298" y="504"/>
                    <a:pt x="1299" y="504"/>
                  </a:cubicBezTo>
                  <a:close/>
                  <a:moveTo>
                    <a:pt x="1299" y="610"/>
                  </a:moveTo>
                  <a:cubicBezTo>
                    <a:pt x="1300" y="610"/>
                    <a:pt x="1299" y="614"/>
                    <a:pt x="1298" y="615"/>
                  </a:cubicBezTo>
                  <a:cubicBezTo>
                    <a:pt x="1297" y="617"/>
                    <a:pt x="1296" y="617"/>
                    <a:pt x="1295" y="614"/>
                  </a:cubicBezTo>
                  <a:cubicBezTo>
                    <a:pt x="1295" y="613"/>
                    <a:pt x="1297" y="610"/>
                    <a:pt x="1299" y="610"/>
                  </a:cubicBezTo>
                  <a:close/>
                  <a:moveTo>
                    <a:pt x="1298" y="599"/>
                  </a:moveTo>
                  <a:cubicBezTo>
                    <a:pt x="1299" y="600"/>
                    <a:pt x="1300" y="607"/>
                    <a:pt x="1299" y="607"/>
                  </a:cubicBezTo>
                  <a:cubicBezTo>
                    <a:pt x="1299" y="607"/>
                    <a:pt x="1298" y="607"/>
                    <a:pt x="1297" y="607"/>
                  </a:cubicBezTo>
                  <a:cubicBezTo>
                    <a:pt x="1296" y="608"/>
                    <a:pt x="1296" y="607"/>
                    <a:pt x="1295" y="604"/>
                  </a:cubicBezTo>
                  <a:cubicBezTo>
                    <a:pt x="1295" y="601"/>
                    <a:pt x="1296" y="598"/>
                    <a:pt x="1298" y="599"/>
                  </a:cubicBezTo>
                  <a:close/>
                  <a:moveTo>
                    <a:pt x="1298" y="619"/>
                  </a:moveTo>
                  <a:cubicBezTo>
                    <a:pt x="1300" y="619"/>
                    <a:pt x="1301" y="624"/>
                    <a:pt x="1298" y="625"/>
                  </a:cubicBezTo>
                  <a:cubicBezTo>
                    <a:pt x="1296" y="626"/>
                    <a:pt x="1296" y="626"/>
                    <a:pt x="1295" y="624"/>
                  </a:cubicBezTo>
                  <a:cubicBezTo>
                    <a:pt x="1294" y="623"/>
                    <a:pt x="1296" y="619"/>
                    <a:pt x="1298" y="619"/>
                  </a:cubicBezTo>
                  <a:close/>
                  <a:moveTo>
                    <a:pt x="1299" y="592"/>
                  </a:moveTo>
                  <a:cubicBezTo>
                    <a:pt x="1299" y="593"/>
                    <a:pt x="1299" y="595"/>
                    <a:pt x="1298" y="595"/>
                  </a:cubicBezTo>
                  <a:cubicBezTo>
                    <a:pt x="1296" y="597"/>
                    <a:pt x="1296" y="597"/>
                    <a:pt x="1295" y="596"/>
                  </a:cubicBezTo>
                  <a:cubicBezTo>
                    <a:pt x="1294" y="593"/>
                    <a:pt x="1292" y="503"/>
                    <a:pt x="1293" y="503"/>
                  </a:cubicBezTo>
                  <a:cubicBezTo>
                    <a:pt x="1294" y="501"/>
                    <a:pt x="1295" y="505"/>
                    <a:pt x="1295" y="524"/>
                  </a:cubicBezTo>
                  <a:cubicBezTo>
                    <a:pt x="1296" y="551"/>
                    <a:pt x="1298" y="590"/>
                    <a:pt x="1299" y="592"/>
                  </a:cubicBezTo>
                  <a:close/>
                  <a:moveTo>
                    <a:pt x="1294" y="331"/>
                  </a:moveTo>
                  <a:cubicBezTo>
                    <a:pt x="1295" y="332"/>
                    <a:pt x="1295" y="333"/>
                    <a:pt x="1295" y="334"/>
                  </a:cubicBezTo>
                  <a:cubicBezTo>
                    <a:pt x="1294" y="335"/>
                    <a:pt x="1294" y="335"/>
                    <a:pt x="1293" y="334"/>
                  </a:cubicBezTo>
                  <a:cubicBezTo>
                    <a:pt x="1293" y="332"/>
                    <a:pt x="1293" y="330"/>
                    <a:pt x="1294" y="331"/>
                  </a:cubicBezTo>
                  <a:close/>
                  <a:moveTo>
                    <a:pt x="1294" y="318"/>
                  </a:moveTo>
                  <a:cubicBezTo>
                    <a:pt x="1295" y="318"/>
                    <a:pt x="1295" y="319"/>
                    <a:pt x="1294" y="320"/>
                  </a:cubicBezTo>
                  <a:cubicBezTo>
                    <a:pt x="1294" y="321"/>
                    <a:pt x="1294" y="320"/>
                    <a:pt x="1294" y="319"/>
                  </a:cubicBezTo>
                  <a:cubicBezTo>
                    <a:pt x="1294" y="318"/>
                    <a:pt x="1294" y="318"/>
                    <a:pt x="1294" y="318"/>
                  </a:cubicBezTo>
                  <a:close/>
                  <a:moveTo>
                    <a:pt x="1292" y="260"/>
                  </a:moveTo>
                  <a:cubicBezTo>
                    <a:pt x="1294" y="260"/>
                    <a:pt x="1295" y="263"/>
                    <a:pt x="1295" y="269"/>
                  </a:cubicBezTo>
                  <a:cubicBezTo>
                    <a:pt x="1296" y="272"/>
                    <a:pt x="1296" y="274"/>
                    <a:pt x="1296" y="275"/>
                  </a:cubicBezTo>
                  <a:cubicBezTo>
                    <a:pt x="1297" y="275"/>
                    <a:pt x="1294" y="277"/>
                    <a:pt x="1293" y="277"/>
                  </a:cubicBezTo>
                  <a:cubicBezTo>
                    <a:pt x="1293" y="276"/>
                    <a:pt x="1293" y="275"/>
                    <a:pt x="1293" y="273"/>
                  </a:cubicBezTo>
                  <a:cubicBezTo>
                    <a:pt x="1293" y="272"/>
                    <a:pt x="1292" y="270"/>
                    <a:pt x="1291" y="269"/>
                  </a:cubicBezTo>
                  <a:cubicBezTo>
                    <a:pt x="1289" y="268"/>
                    <a:pt x="1290" y="260"/>
                    <a:pt x="1292" y="260"/>
                  </a:cubicBezTo>
                  <a:close/>
                  <a:moveTo>
                    <a:pt x="1291" y="613"/>
                  </a:moveTo>
                  <a:cubicBezTo>
                    <a:pt x="1292" y="613"/>
                    <a:pt x="1293" y="614"/>
                    <a:pt x="1293" y="616"/>
                  </a:cubicBezTo>
                  <a:cubicBezTo>
                    <a:pt x="1293" y="618"/>
                    <a:pt x="1292" y="620"/>
                    <a:pt x="1290" y="618"/>
                  </a:cubicBezTo>
                  <a:cubicBezTo>
                    <a:pt x="1289" y="617"/>
                    <a:pt x="1290" y="613"/>
                    <a:pt x="1291" y="613"/>
                  </a:cubicBezTo>
                  <a:close/>
                  <a:moveTo>
                    <a:pt x="1291" y="603"/>
                  </a:moveTo>
                  <a:cubicBezTo>
                    <a:pt x="1292" y="603"/>
                    <a:pt x="1292" y="604"/>
                    <a:pt x="1293" y="606"/>
                  </a:cubicBezTo>
                  <a:cubicBezTo>
                    <a:pt x="1293" y="608"/>
                    <a:pt x="1291" y="611"/>
                    <a:pt x="1290" y="608"/>
                  </a:cubicBezTo>
                  <a:cubicBezTo>
                    <a:pt x="1289" y="606"/>
                    <a:pt x="1290" y="603"/>
                    <a:pt x="1291" y="603"/>
                  </a:cubicBezTo>
                  <a:close/>
                  <a:moveTo>
                    <a:pt x="1291" y="640"/>
                  </a:moveTo>
                  <a:cubicBezTo>
                    <a:pt x="1291" y="640"/>
                    <a:pt x="1292" y="641"/>
                    <a:pt x="1292" y="642"/>
                  </a:cubicBezTo>
                  <a:cubicBezTo>
                    <a:pt x="1292" y="642"/>
                    <a:pt x="1291" y="643"/>
                    <a:pt x="1290" y="643"/>
                  </a:cubicBezTo>
                  <a:cubicBezTo>
                    <a:pt x="1289" y="643"/>
                    <a:pt x="1289" y="641"/>
                    <a:pt x="1291" y="640"/>
                  </a:cubicBezTo>
                  <a:close/>
                  <a:moveTo>
                    <a:pt x="1292" y="627"/>
                  </a:moveTo>
                  <a:cubicBezTo>
                    <a:pt x="1291" y="628"/>
                    <a:pt x="1291" y="627"/>
                    <a:pt x="1291" y="625"/>
                  </a:cubicBezTo>
                  <a:cubicBezTo>
                    <a:pt x="1291" y="624"/>
                    <a:pt x="1291" y="623"/>
                    <a:pt x="1292" y="623"/>
                  </a:cubicBezTo>
                  <a:cubicBezTo>
                    <a:pt x="1292" y="624"/>
                    <a:pt x="1293" y="625"/>
                    <a:pt x="1293" y="625"/>
                  </a:cubicBezTo>
                  <a:cubicBezTo>
                    <a:pt x="1293" y="626"/>
                    <a:pt x="1292" y="627"/>
                    <a:pt x="1292" y="627"/>
                  </a:cubicBezTo>
                  <a:close/>
                  <a:moveTo>
                    <a:pt x="1289" y="523"/>
                  </a:moveTo>
                  <a:cubicBezTo>
                    <a:pt x="1290" y="525"/>
                    <a:pt x="1292" y="594"/>
                    <a:pt x="1292" y="597"/>
                  </a:cubicBezTo>
                  <a:cubicBezTo>
                    <a:pt x="1291" y="601"/>
                    <a:pt x="1290" y="599"/>
                    <a:pt x="1290" y="593"/>
                  </a:cubicBezTo>
                  <a:cubicBezTo>
                    <a:pt x="1290" y="590"/>
                    <a:pt x="1289" y="573"/>
                    <a:pt x="1289" y="554"/>
                  </a:cubicBezTo>
                  <a:cubicBezTo>
                    <a:pt x="1289" y="532"/>
                    <a:pt x="1289" y="521"/>
                    <a:pt x="1289" y="523"/>
                  </a:cubicBezTo>
                  <a:close/>
                  <a:moveTo>
                    <a:pt x="1288" y="496"/>
                  </a:moveTo>
                  <a:cubicBezTo>
                    <a:pt x="1288" y="497"/>
                    <a:pt x="1288" y="497"/>
                    <a:pt x="1287" y="497"/>
                  </a:cubicBezTo>
                  <a:cubicBezTo>
                    <a:pt x="1287" y="497"/>
                    <a:pt x="1286" y="497"/>
                    <a:pt x="1286" y="496"/>
                  </a:cubicBezTo>
                  <a:cubicBezTo>
                    <a:pt x="1286" y="496"/>
                    <a:pt x="1287" y="495"/>
                    <a:pt x="1287" y="495"/>
                  </a:cubicBezTo>
                  <a:cubicBezTo>
                    <a:pt x="1288" y="495"/>
                    <a:pt x="1288" y="496"/>
                    <a:pt x="1288" y="496"/>
                  </a:cubicBezTo>
                  <a:close/>
                  <a:moveTo>
                    <a:pt x="1288" y="317"/>
                  </a:moveTo>
                  <a:cubicBezTo>
                    <a:pt x="1289" y="314"/>
                    <a:pt x="1289" y="314"/>
                    <a:pt x="1289" y="318"/>
                  </a:cubicBezTo>
                  <a:cubicBezTo>
                    <a:pt x="1289" y="320"/>
                    <a:pt x="1289" y="322"/>
                    <a:pt x="1289" y="322"/>
                  </a:cubicBezTo>
                  <a:cubicBezTo>
                    <a:pt x="1288" y="322"/>
                    <a:pt x="1287" y="320"/>
                    <a:pt x="1288" y="317"/>
                  </a:cubicBezTo>
                  <a:close/>
                  <a:moveTo>
                    <a:pt x="1287" y="619"/>
                  </a:moveTo>
                  <a:cubicBezTo>
                    <a:pt x="1287" y="621"/>
                    <a:pt x="1287" y="622"/>
                    <a:pt x="1286" y="622"/>
                  </a:cubicBezTo>
                  <a:cubicBezTo>
                    <a:pt x="1284" y="622"/>
                    <a:pt x="1284" y="621"/>
                    <a:pt x="1284" y="619"/>
                  </a:cubicBezTo>
                  <a:cubicBezTo>
                    <a:pt x="1285" y="615"/>
                    <a:pt x="1287" y="614"/>
                    <a:pt x="1287" y="619"/>
                  </a:cubicBezTo>
                  <a:close/>
                  <a:moveTo>
                    <a:pt x="1286" y="626"/>
                  </a:moveTo>
                  <a:cubicBezTo>
                    <a:pt x="1287" y="626"/>
                    <a:pt x="1288" y="626"/>
                    <a:pt x="1288" y="627"/>
                  </a:cubicBezTo>
                  <a:cubicBezTo>
                    <a:pt x="1287" y="630"/>
                    <a:pt x="1284" y="630"/>
                    <a:pt x="1284" y="627"/>
                  </a:cubicBezTo>
                  <a:cubicBezTo>
                    <a:pt x="1284" y="626"/>
                    <a:pt x="1285" y="626"/>
                    <a:pt x="1286" y="626"/>
                  </a:cubicBezTo>
                  <a:close/>
                  <a:moveTo>
                    <a:pt x="1287" y="633"/>
                  </a:moveTo>
                  <a:cubicBezTo>
                    <a:pt x="1288" y="633"/>
                    <a:pt x="1289" y="634"/>
                    <a:pt x="1289" y="636"/>
                  </a:cubicBezTo>
                  <a:cubicBezTo>
                    <a:pt x="1289" y="637"/>
                    <a:pt x="1287" y="638"/>
                    <a:pt x="1286" y="638"/>
                  </a:cubicBezTo>
                  <a:cubicBezTo>
                    <a:pt x="1285" y="637"/>
                    <a:pt x="1285" y="634"/>
                    <a:pt x="1287" y="633"/>
                  </a:cubicBezTo>
                  <a:close/>
                  <a:moveTo>
                    <a:pt x="1289" y="355"/>
                  </a:moveTo>
                  <a:cubicBezTo>
                    <a:pt x="1289" y="356"/>
                    <a:pt x="1288" y="356"/>
                    <a:pt x="1288" y="355"/>
                  </a:cubicBezTo>
                  <a:cubicBezTo>
                    <a:pt x="1288" y="354"/>
                    <a:pt x="1289" y="353"/>
                    <a:pt x="1289" y="353"/>
                  </a:cubicBezTo>
                  <a:cubicBezTo>
                    <a:pt x="1289" y="354"/>
                    <a:pt x="1289" y="355"/>
                    <a:pt x="1289" y="355"/>
                  </a:cubicBezTo>
                  <a:close/>
                  <a:moveTo>
                    <a:pt x="1288" y="293"/>
                  </a:moveTo>
                  <a:cubicBezTo>
                    <a:pt x="1289" y="293"/>
                    <a:pt x="1289" y="296"/>
                    <a:pt x="1289" y="302"/>
                  </a:cubicBezTo>
                  <a:cubicBezTo>
                    <a:pt x="1289" y="307"/>
                    <a:pt x="1289" y="311"/>
                    <a:pt x="1288" y="311"/>
                  </a:cubicBezTo>
                  <a:cubicBezTo>
                    <a:pt x="1287" y="311"/>
                    <a:pt x="1287" y="307"/>
                    <a:pt x="1287" y="302"/>
                  </a:cubicBezTo>
                  <a:cubicBezTo>
                    <a:pt x="1287" y="298"/>
                    <a:pt x="1287" y="294"/>
                    <a:pt x="1288" y="293"/>
                  </a:cubicBezTo>
                  <a:close/>
                  <a:moveTo>
                    <a:pt x="1288" y="490"/>
                  </a:moveTo>
                  <a:cubicBezTo>
                    <a:pt x="1288" y="491"/>
                    <a:pt x="1287" y="492"/>
                    <a:pt x="1287" y="493"/>
                  </a:cubicBezTo>
                  <a:cubicBezTo>
                    <a:pt x="1285" y="495"/>
                    <a:pt x="1285" y="495"/>
                    <a:pt x="1285" y="492"/>
                  </a:cubicBezTo>
                  <a:cubicBezTo>
                    <a:pt x="1285" y="490"/>
                    <a:pt x="1287" y="489"/>
                    <a:pt x="1288" y="490"/>
                  </a:cubicBezTo>
                  <a:close/>
                  <a:moveTo>
                    <a:pt x="1282" y="497"/>
                  </a:moveTo>
                  <a:cubicBezTo>
                    <a:pt x="1282" y="497"/>
                    <a:pt x="1283" y="496"/>
                    <a:pt x="1284" y="496"/>
                  </a:cubicBezTo>
                  <a:cubicBezTo>
                    <a:pt x="1284" y="496"/>
                    <a:pt x="1284" y="497"/>
                    <a:pt x="1284" y="497"/>
                  </a:cubicBezTo>
                  <a:cubicBezTo>
                    <a:pt x="1282" y="499"/>
                    <a:pt x="1282" y="505"/>
                    <a:pt x="1284" y="508"/>
                  </a:cubicBezTo>
                  <a:cubicBezTo>
                    <a:pt x="1285" y="510"/>
                    <a:pt x="1285" y="521"/>
                    <a:pt x="1286" y="561"/>
                  </a:cubicBezTo>
                  <a:cubicBezTo>
                    <a:pt x="1287" y="603"/>
                    <a:pt x="1287" y="611"/>
                    <a:pt x="1286" y="611"/>
                  </a:cubicBezTo>
                  <a:cubicBezTo>
                    <a:pt x="1284" y="611"/>
                    <a:pt x="1283" y="599"/>
                    <a:pt x="1282" y="551"/>
                  </a:cubicBezTo>
                  <a:cubicBezTo>
                    <a:pt x="1281" y="510"/>
                    <a:pt x="1281" y="498"/>
                    <a:pt x="1282" y="497"/>
                  </a:cubicBezTo>
                  <a:close/>
                  <a:moveTo>
                    <a:pt x="1277" y="619"/>
                  </a:moveTo>
                  <a:cubicBezTo>
                    <a:pt x="1278" y="614"/>
                    <a:pt x="1278" y="608"/>
                    <a:pt x="1278" y="605"/>
                  </a:cubicBezTo>
                  <a:cubicBezTo>
                    <a:pt x="1279" y="598"/>
                    <a:pt x="1280" y="597"/>
                    <a:pt x="1281" y="603"/>
                  </a:cubicBezTo>
                  <a:cubicBezTo>
                    <a:pt x="1281" y="609"/>
                    <a:pt x="1281" y="612"/>
                    <a:pt x="1280" y="615"/>
                  </a:cubicBezTo>
                  <a:cubicBezTo>
                    <a:pt x="1279" y="616"/>
                    <a:pt x="1279" y="617"/>
                    <a:pt x="1280" y="617"/>
                  </a:cubicBezTo>
                  <a:cubicBezTo>
                    <a:pt x="1281" y="617"/>
                    <a:pt x="1281" y="619"/>
                    <a:pt x="1281" y="621"/>
                  </a:cubicBezTo>
                  <a:cubicBezTo>
                    <a:pt x="1281" y="623"/>
                    <a:pt x="1281" y="624"/>
                    <a:pt x="1280" y="624"/>
                  </a:cubicBezTo>
                  <a:cubicBezTo>
                    <a:pt x="1278" y="624"/>
                    <a:pt x="1278" y="624"/>
                    <a:pt x="1280" y="626"/>
                  </a:cubicBezTo>
                  <a:cubicBezTo>
                    <a:pt x="1283" y="627"/>
                    <a:pt x="1283" y="630"/>
                    <a:pt x="1280" y="632"/>
                  </a:cubicBezTo>
                  <a:cubicBezTo>
                    <a:pt x="1276" y="634"/>
                    <a:pt x="1276" y="634"/>
                    <a:pt x="1277" y="619"/>
                  </a:cubicBezTo>
                  <a:close/>
                  <a:moveTo>
                    <a:pt x="1279" y="636"/>
                  </a:moveTo>
                  <a:cubicBezTo>
                    <a:pt x="1282" y="634"/>
                    <a:pt x="1282" y="634"/>
                    <a:pt x="1283" y="637"/>
                  </a:cubicBezTo>
                  <a:cubicBezTo>
                    <a:pt x="1283" y="639"/>
                    <a:pt x="1283" y="640"/>
                    <a:pt x="1281" y="641"/>
                  </a:cubicBezTo>
                  <a:cubicBezTo>
                    <a:pt x="1277" y="642"/>
                    <a:pt x="1277" y="642"/>
                    <a:pt x="1277" y="639"/>
                  </a:cubicBezTo>
                  <a:cubicBezTo>
                    <a:pt x="1277" y="638"/>
                    <a:pt x="1277" y="636"/>
                    <a:pt x="1279" y="636"/>
                  </a:cubicBezTo>
                  <a:close/>
                  <a:moveTo>
                    <a:pt x="1248" y="505"/>
                  </a:moveTo>
                  <a:cubicBezTo>
                    <a:pt x="1247" y="505"/>
                    <a:pt x="1247" y="503"/>
                    <a:pt x="1247" y="501"/>
                  </a:cubicBezTo>
                  <a:cubicBezTo>
                    <a:pt x="1247" y="498"/>
                    <a:pt x="1247" y="497"/>
                    <a:pt x="1247" y="497"/>
                  </a:cubicBezTo>
                  <a:cubicBezTo>
                    <a:pt x="1248" y="497"/>
                    <a:pt x="1248" y="498"/>
                    <a:pt x="1248" y="501"/>
                  </a:cubicBezTo>
                  <a:cubicBezTo>
                    <a:pt x="1248" y="503"/>
                    <a:pt x="1248" y="505"/>
                    <a:pt x="1248" y="505"/>
                  </a:cubicBezTo>
                  <a:close/>
                  <a:moveTo>
                    <a:pt x="1248" y="617"/>
                  </a:moveTo>
                  <a:cubicBezTo>
                    <a:pt x="1248" y="607"/>
                    <a:pt x="1248" y="607"/>
                    <a:pt x="1248" y="607"/>
                  </a:cubicBezTo>
                  <a:cubicBezTo>
                    <a:pt x="1249" y="615"/>
                    <a:pt x="1249" y="615"/>
                    <a:pt x="1249" y="615"/>
                  </a:cubicBezTo>
                  <a:cubicBezTo>
                    <a:pt x="1249" y="619"/>
                    <a:pt x="1250" y="625"/>
                    <a:pt x="1250" y="630"/>
                  </a:cubicBezTo>
                  <a:cubicBezTo>
                    <a:pt x="1250" y="634"/>
                    <a:pt x="1250" y="638"/>
                    <a:pt x="1250" y="638"/>
                  </a:cubicBezTo>
                  <a:cubicBezTo>
                    <a:pt x="1249" y="638"/>
                    <a:pt x="1248" y="627"/>
                    <a:pt x="1248" y="617"/>
                  </a:cubicBezTo>
                  <a:close/>
                  <a:moveTo>
                    <a:pt x="1252" y="655"/>
                  </a:moveTo>
                  <a:cubicBezTo>
                    <a:pt x="1250" y="660"/>
                    <a:pt x="1248" y="662"/>
                    <a:pt x="1248" y="659"/>
                  </a:cubicBezTo>
                  <a:cubicBezTo>
                    <a:pt x="1248" y="656"/>
                    <a:pt x="1250" y="651"/>
                    <a:pt x="1252" y="649"/>
                  </a:cubicBezTo>
                  <a:cubicBezTo>
                    <a:pt x="1253" y="648"/>
                    <a:pt x="1254" y="647"/>
                    <a:pt x="1254" y="646"/>
                  </a:cubicBezTo>
                  <a:cubicBezTo>
                    <a:pt x="1254" y="643"/>
                    <a:pt x="1255" y="642"/>
                    <a:pt x="1257" y="643"/>
                  </a:cubicBezTo>
                  <a:cubicBezTo>
                    <a:pt x="1258" y="644"/>
                    <a:pt x="1258" y="645"/>
                    <a:pt x="1256" y="647"/>
                  </a:cubicBezTo>
                  <a:cubicBezTo>
                    <a:pt x="1255" y="649"/>
                    <a:pt x="1253" y="652"/>
                    <a:pt x="1252" y="655"/>
                  </a:cubicBezTo>
                  <a:close/>
                  <a:moveTo>
                    <a:pt x="1265" y="652"/>
                  </a:moveTo>
                  <a:cubicBezTo>
                    <a:pt x="1259" y="656"/>
                    <a:pt x="1258" y="656"/>
                    <a:pt x="1260" y="658"/>
                  </a:cubicBezTo>
                  <a:cubicBezTo>
                    <a:pt x="1261" y="659"/>
                    <a:pt x="1261" y="660"/>
                    <a:pt x="1261" y="661"/>
                  </a:cubicBezTo>
                  <a:cubicBezTo>
                    <a:pt x="1260" y="662"/>
                    <a:pt x="1258" y="662"/>
                    <a:pt x="1256" y="661"/>
                  </a:cubicBezTo>
                  <a:cubicBezTo>
                    <a:pt x="1255" y="660"/>
                    <a:pt x="1255" y="659"/>
                    <a:pt x="1257" y="654"/>
                  </a:cubicBezTo>
                  <a:cubicBezTo>
                    <a:pt x="1262" y="644"/>
                    <a:pt x="1266" y="641"/>
                    <a:pt x="1270" y="645"/>
                  </a:cubicBezTo>
                  <a:cubicBezTo>
                    <a:pt x="1273" y="646"/>
                    <a:pt x="1272" y="647"/>
                    <a:pt x="1265" y="652"/>
                  </a:cubicBezTo>
                  <a:close/>
                  <a:moveTo>
                    <a:pt x="1276" y="656"/>
                  </a:moveTo>
                  <a:cubicBezTo>
                    <a:pt x="1274" y="658"/>
                    <a:pt x="1273" y="660"/>
                    <a:pt x="1271" y="660"/>
                  </a:cubicBezTo>
                  <a:cubicBezTo>
                    <a:pt x="1270" y="660"/>
                    <a:pt x="1268" y="660"/>
                    <a:pt x="1268" y="660"/>
                  </a:cubicBezTo>
                  <a:cubicBezTo>
                    <a:pt x="1265" y="661"/>
                    <a:pt x="1266" y="659"/>
                    <a:pt x="1268" y="656"/>
                  </a:cubicBezTo>
                  <a:cubicBezTo>
                    <a:pt x="1271" y="654"/>
                    <a:pt x="1277" y="650"/>
                    <a:pt x="1278" y="652"/>
                  </a:cubicBezTo>
                  <a:cubicBezTo>
                    <a:pt x="1278" y="652"/>
                    <a:pt x="1277" y="654"/>
                    <a:pt x="1276" y="656"/>
                  </a:cubicBezTo>
                  <a:close/>
                  <a:moveTo>
                    <a:pt x="1283" y="645"/>
                  </a:moveTo>
                  <a:cubicBezTo>
                    <a:pt x="1282" y="646"/>
                    <a:pt x="1279" y="647"/>
                    <a:pt x="1279" y="646"/>
                  </a:cubicBezTo>
                  <a:cubicBezTo>
                    <a:pt x="1279" y="645"/>
                    <a:pt x="1282" y="644"/>
                    <a:pt x="1283" y="645"/>
                  </a:cubicBezTo>
                  <a:cubicBezTo>
                    <a:pt x="1283" y="645"/>
                    <a:pt x="1283" y="645"/>
                    <a:pt x="1283" y="645"/>
                  </a:cubicBezTo>
                  <a:close/>
                  <a:moveTo>
                    <a:pt x="1286" y="649"/>
                  </a:moveTo>
                  <a:cubicBezTo>
                    <a:pt x="1290" y="645"/>
                    <a:pt x="1293" y="645"/>
                    <a:pt x="1293" y="648"/>
                  </a:cubicBezTo>
                  <a:cubicBezTo>
                    <a:pt x="1293" y="649"/>
                    <a:pt x="1292" y="650"/>
                    <a:pt x="1290" y="651"/>
                  </a:cubicBezTo>
                  <a:cubicBezTo>
                    <a:pt x="1283" y="654"/>
                    <a:pt x="1282" y="653"/>
                    <a:pt x="1286" y="649"/>
                  </a:cubicBezTo>
                  <a:close/>
                  <a:moveTo>
                    <a:pt x="1293" y="657"/>
                  </a:moveTo>
                  <a:cubicBezTo>
                    <a:pt x="1291" y="658"/>
                    <a:pt x="1288" y="658"/>
                    <a:pt x="1288" y="657"/>
                  </a:cubicBezTo>
                  <a:cubicBezTo>
                    <a:pt x="1288" y="655"/>
                    <a:pt x="1293" y="654"/>
                    <a:pt x="1294" y="655"/>
                  </a:cubicBezTo>
                  <a:cubicBezTo>
                    <a:pt x="1294" y="655"/>
                    <a:pt x="1294" y="656"/>
                    <a:pt x="1293" y="657"/>
                  </a:cubicBezTo>
                  <a:close/>
                  <a:moveTo>
                    <a:pt x="1297" y="629"/>
                  </a:moveTo>
                  <a:cubicBezTo>
                    <a:pt x="1299" y="627"/>
                    <a:pt x="1300" y="628"/>
                    <a:pt x="1301" y="630"/>
                  </a:cubicBezTo>
                  <a:cubicBezTo>
                    <a:pt x="1301" y="632"/>
                    <a:pt x="1296" y="635"/>
                    <a:pt x="1295" y="634"/>
                  </a:cubicBezTo>
                  <a:cubicBezTo>
                    <a:pt x="1294" y="633"/>
                    <a:pt x="1295" y="630"/>
                    <a:pt x="1297" y="629"/>
                  </a:cubicBezTo>
                  <a:close/>
                  <a:moveTo>
                    <a:pt x="1299" y="636"/>
                  </a:moveTo>
                  <a:cubicBezTo>
                    <a:pt x="1302" y="636"/>
                    <a:pt x="1302" y="638"/>
                    <a:pt x="1299" y="640"/>
                  </a:cubicBezTo>
                  <a:cubicBezTo>
                    <a:pt x="1297" y="641"/>
                    <a:pt x="1296" y="641"/>
                    <a:pt x="1295" y="641"/>
                  </a:cubicBezTo>
                  <a:cubicBezTo>
                    <a:pt x="1294" y="639"/>
                    <a:pt x="1297" y="636"/>
                    <a:pt x="1299" y="636"/>
                  </a:cubicBezTo>
                  <a:close/>
                  <a:moveTo>
                    <a:pt x="1296" y="646"/>
                  </a:moveTo>
                  <a:cubicBezTo>
                    <a:pt x="1296" y="644"/>
                    <a:pt x="1297" y="644"/>
                    <a:pt x="1299" y="643"/>
                  </a:cubicBezTo>
                  <a:cubicBezTo>
                    <a:pt x="1301" y="643"/>
                    <a:pt x="1302" y="643"/>
                    <a:pt x="1302" y="645"/>
                  </a:cubicBezTo>
                  <a:cubicBezTo>
                    <a:pt x="1302" y="646"/>
                    <a:pt x="1301" y="647"/>
                    <a:pt x="1299" y="648"/>
                  </a:cubicBezTo>
                  <a:cubicBezTo>
                    <a:pt x="1296" y="649"/>
                    <a:pt x="1296" y="649"/>
                    <a:pt x="1296" y="646"/>
                  </a:cubicBezTo>
                  <a:close/>
                  <a:moveTo>
                    <a:pt x="1297" y="653"/>
                  </a:moveTo>
                  <a:cubicBezTo>
                    <a:pt x="1297" y="652"/>
                    <a:pt x="1298" y="652"/>
                    <a:pt x="1299" y="652"/>
                  </a:cubicBezTo>
                  <a:cubicBezTo>
                    <a:pt x="1301" y="652"/>
                    <a:pt x="1302" y="652"/>
                    <a:pt x="1302" y="652"/>
                  </a:cubicBezTo>
                  <a:cubicBezTo>
                    <a:pt x="1301" y="652"/>
                    <a:pt x="1300" y="653"/>
                    <a:pt x="1299" y="654"/>
                  </a:cubicBezTo>
                  <a:cubicBezTo>
                    <a:pt x="1297" y="654"/>
                    <a:pt x="1297" y="654"/>
                    <a:pt x="1297" y="653"/>
                  </a:cubicBezTo>
                  <a:close/>
                  <a:moveTo>
                    <a:pt x="1313" y="661"/>
                  </a:moveTo>
                  <a:cubicBezTo>
                    <a:pt x="1312" y="662"/>
                    <a:pt x="1309" y="662"/>
                    <a:pt x="1305" y="662"/>
                  </a:cubicBezTo>
                  <a:cubicBezTo>
                    <a:pt x="1301" y="662"/>
                    <a:pt x="1298" y="662"/>
                    <a:pt x="1298" y="661"/>
                  </a:cubicBezTo>
                  <a:cubicBezTo>
                    <a:pt x="1298" y="661"/>
                    <a:pt x="1301" y="660"/>
                    <a:pt x="1306" y="660"/>
                  </a:cubicBezTo>
                  <a:cubicBezTo>
                    <a:pt x="1310" y="660"/>
                    <a:pt x="1313" y="661"/>
                    <a:pt x="1313" y="661"/>
                  </a:cubicBezTo>
                  <a:close/>
                  <a:moveTo>
                    <a:pt x="1312" y="656"/>
                  </a:moveTo>
                  <a:cubicBezTo>
                    <a:pt x="1306" y="658"/>
                    <a:pt x="1306" y="658"/>
                    <a:pt x="1305" y="657"/>
                  </a:cubicBezTo>
                  <a:cubicBezTo>
                    <a:pt x="1303" y="656"/>
                    <a:pt x="1310" y="652"/>
                    <a:pt x="1315" y="651"/>
                  </a:cubicBezTo>
                  <a:cubicBezTo>
                    <a:pt x="1318" y="651"/>
                    <a:pt x="1318" y="651"/>
                    <a:pt x="1318" y="652"/>
                  </a:cubicBezTo>
                  <a:cubicBezTo>
                    <a:pt x="1318" y="653"/>
                    <a:pt x="1315" y="654"/>
                    <a:pt x="1312" y="656"/>
                  </a:cubicBezTo>
                  <a:close/>
                  <a:moveTo>
                    <a:pt x="1336" y="664"/>
                  </a:moveTo>
                  <a:cubicBezTo>
                    <a:pt x="1334" y="664"/>
                    <a:pt x="1329" y="663"/>
                    <a:pt x="1324" y="663"/>
                  </a:cubicBezTo>
                  <a:cubicBezTo>
                    <a:pt x="1319" y="663"/>
                    <a:pt x="1316" y="662"/>
                    <a:pt x="1315" y="661"/>
                  </a:cubicBezTo>
                  <a:cubicBezTo>
                    <a:pt x="1315" y="660"/>
                    <a:pt x="1317" y="660"/>
                    <a:pt x="1326" y="660"/>
                  </a:cubicBezTo>
                  <a:cubicBezTo>
                    <a:pt x="1336" y="661"/>
                    <a:pt x="1338" y="661"/>
                    <a:pt x="1338" y="662"/>
                  </a:cubicBezTo>
                  <a:cubicBezTo>
                    <a:pt x="1338" y="664"/>
                    <a:pt x="1338" y="664"/>
                    <a:pt x="1336" y="664"/>
                  </a:cubicBezTo>
                  <a:close/>
                  <a:moveTo>
                    <a:pt x="1335" y="579"/>
                  </a:moveTo>
                  <a:cubicBezTo>
                    <a:pt x="1335" y="574"/>
                    <a:pt x="1335" y="574"/>
                    <a:pt x="1339" y="573"/>
                  </a:cubicBezTo>
                  <a:cubicBezTo>
                    <a:pt x="1341" y="572"/>
                    <a:pt x="1343" y="571"/>
                    <a:pt x="1344" y="571"/>
                  </a:cubicBezTo>
                  <a:cubicBezTo>
                    <a:pt x="1344" y="572"/>
                    <a:pt x="1344" y="575"/>
                    <a:pt x="1344" y="579"/>
                  </a:cubicBezTo>
                  <a:cubicBezTo>
                    <a:pt x="1344" y="583"/>
                    <a:pt x="1343" y="599"/>
                    <a:pt x="1343" y="615"/>
                  </a:cubicBezTo>
                  <a:cubicBezTo>
                    <a:pt x="1343" y="640"/>
                    <a:pt x="1343" y="644"/>
                    <a:pt x="1344" y="644"/>
                  </a:cubicBezTo>
                  <a:cubicBezTo>
                    <a:pt x="1345" y="643"/>
                    <a:pt x="1345" y="641"/>
                    <a:pt x="1346" y="638"/>
                  </a:cubicBezTo>
                  <a:cubicBezTo>
                    <a:pt x="1346" y="635"/>
                    <a:pt x="1347" y="632"/>
                    <a:pt x="1347" y="631"/>
                  </a:cubicBezTo>
                  <a:cubicBezTo>
                    <a:pt x="1349" y="629"/>
                    <a:pt x="1349" y="621"/>
                    <a:pt x="1348" y="620"/>
                  </a:cubicBezTo>
                  <a:cubicBezTo>
                    <a:pt x="1346" y="619"/>
                    <a:pt x="1346" y="608"/>
                    <a:pt x="1346" y="585"/>
                  </a:cubicBezTo>
                  <a:cubicBezTo>
                    <a:pt x="1346" y="576"/>
                    <a:pt x="1346" y="576"/>
                    <a:pt x="1346" y="576"/>
                  </a:cubicBezTo>
                  <a:cubicBezTo>
                    <a:pt x="1349" y="576"/>
                    <a:pt x="1349" y="576"/>
                    <a:pt x="1349" y="576"/>
                  </a:cubicBezTo>
                  <a:cubicBezTo>
                    <a:pt x="1350" y="577"/>
                    <a:pt x="1352" y="577"/>
                    <a:pt x="1352" y="577"/>
                  </a:cubicBezTo>
                  <a:cubicBezTo>
                    <a:pt x="1352" y="577"/>
                    <a:pt x="1352" y="583"/>
                    <a:pt x="1353" y="591"/>
                  </a:cubicBezTo>
                  <a:cubicBezTo>
                    <a:pt x="1353" y="602"/>
                    <a:pt x="1353" y="606"/>
                    <a:pt x="1352" y="607"/>
                  </a:cubicBezTo>
                  <a:cubicBezTo>
                    <a:pt x="1349" y="613"/>
                    <a:pt x="1350" y="647"/>
                    <a:pt x="1353" y="647"/>
                  </a:cubicBezTo>
                  <a:cubicBezTo>
                    <a:pt x="1354" y="647"/>
                    <a:pt x="1354" y="645"/>
                    <a:pt x="1354" y="639"/>
                  </a:cubicBezTo>
                  <a:cubicBezTo>
                    <a:pt x="1354" y="635"/>
                    <a:pt x="1354" y="628"/>
                    <a:pt x="1354" y="625"/>
                  </a:cubicBezTo>
                  <a:cubicBezTo>
                    <a:pt x="1354" y="617"/>
                    <a:pt x="1354" y="617"/>
                    <a:pt x="1354" y="617"/>
                  </a:cubicBezTo>
                  <a:cubicBezTo>
                    <a:pt x="1357" y="623"/>
                    <a:pt x="1357" y="623"/>
                    <a:pt x="1357" y="623"/>
                  </a:cubicBezTo>
                  <a:cubicBezTo>
                    <a:pt x="1358" y="626"/>
                    <a:pt x="1359" y="630"/>
                    <a:pt x="1359" y="634"/>
                  </a:cubicBezTo>
                  <a:cubicBezTo>
                    <a:pt x="1359" y="643"/>
                    <a:pt x="1360" y="646"/>
                    <a:pt x="1362" y="646"/>
                  </a:cubicBezTo>
                  <a:cubicBezTo>
                    <a:pt x="1364" y="647"/>
                    <a:pt x="1364" y="646"/>
                    <a:pt x="1364" y="643"/>
                  </a:cubicBezTo>
                  <a:cubicBezTo>
                    <a:pt x="1362" y="635"/>
                    <a:pt x="1362" y="617"/>
                    <a:pt x="1363" y="611"/>
                  </a:cubicBezTo>
                  <a:cubicBezTo>
                    <a:pt x="1364" y="608"/>
                    <a:pt x="1365" y="604"/>
                    <a:pt x="1364" y="603"/>
                  </a:cubicBezTo>
                  <a:cubicBezTo>
                    <a:pt x="1364" y="601"/>
                    <a:pt x="1360" y="609"/>
                    <a:pt x="1359" y="614"/>
                  </a:cubicBezTo>
                  <a:cubicBezTo>
                    <a:pt x="1358" y="621"/>
                    <a:pt x="1357" y="617"/>
                    <a:pt x="1356" y="603"/>
                  </a:cubicBezTo>
                  <a:cubicBezTo>
                    <a:pt x="1355" y="584"/>
                    <a:pt x="1355" y="576"/>
                    <a:pt x="1357" y="576"/>
                  </a:cubicBezTo>
                  <a:cubicBezTo>
                    <a:pt x="1359" y="575"/>
                    <a:pt x="1359" y="576"/>
                    <a:pt x="1359" y="587"/>
                  </a:cubicBezTo>
                  <a:cubicBezTo>
                    <a:pt x="1359" y="600"/>
                    <a:pt x="1359" y="602"/>
                    <a:pt x="1362" y="602"/>
                  </a:cubicBezTo>
                  <a:cubicBezTo>
                    <a:pt x="1363" y="602"/>
                    <a:pt x="1363" y="602"/>
                    <a:pt x="1362" y="599"/>
                  </a:cubicBezTo>
                  <a:cubicBezTo>
                    <a:pt x="1362" y="597"/>
                    <a:pt x="1362" y="586"/>
                    <a:pt x="1362" y="575"/>
                  </a:cubicBezTo>
                  <a:cubicBezTo>
                    <a:pt x="1363" y="556"/>
                    <a:pt x="1363" y="556"/>
                    <a:pt x="1363" y="556"/>
                  </a:cubicBezTo>
                  <a:cubicBezTo>
                    <a:pt x="1372" y="555"/>
                    <a:pt x="1372" y="555"/>
                    <a:pt x="1372" y="555"/>
                  </a:cubicBezTo>
                  <a:cubicBezTo>
                    <a:pt x="1378" y="555"/>
                    <a:pt x="1382" y="555"/>
                    <a:pt x="1382" y="555"/>
                  </a:cubicBezTo>
                  <a:cubicBezTo>
                    <a:pt x="1385" y="555"/>
                    <a:pt x="1385" y="555"/>
                    <a:pt x="1386" y="558"/>
                  </a:cubicBezTo>
                  <a:cubicBezTo>
                    <a:pt x="1386" y="560"/>
                    <a:pt x="1385" y="560"/>
                    <a:pt x="1383" y="559"/>
                  </a:cubicBezTo>
                  <a:cubicBezTo>
                    <a:pt x="1380" y="559"/>
                    <a:pt x="1380" y="559"/>
                    <a:pt x="1380" y="561"/>
                  </a:cubicBezTo>
                  <a:cubicBezTo>
                    <a:pt x="1380" y="563"/>
                    <a:pt x="1381" y="563"/>
                    <a:pt x="1383" y="563"/>
                  </a:cubicBezTo>
                  <a:cubicBezTo>
                    <a:pt x="1386" y="563"/>
                    <a:pt x="1386" y="563"/>
                    <a:pt x="1386" y="563"/>
                  </a:cubicBezTo>
                  <a:cubicBezTo>
                    <a:pt x="1386" y="585"/>
                    <a:pt x="1386" y="585"/>
                    <a:pt x="1386" y="585"/>
                  </a:cubicBezTo>
                  <a:cubicBezTo>
                    <a:pt x="1386" y="597"/>
                    <a:pt x="1386" y="616"/>
                    <a:pt x="1386" y="627"/>
                  </a:cubicBezTo>
                  <a:cubicBezTo>
                    <a:pt x="1386" y="646"/>
                    <a:pt x="1386" y="648"/>
                    <a:pt x="1387" y="648"/>
                  </a:cubicBezTo>
                  <a:cubicBezTo>
                    <a:pt x="1389" y="648"/>
                    <a:pt x="1389" y="649"/>
                    <a:pt x="1389" y="630"/>
                  </a:cubicBezTo>
                  <a:cubicBezTo>
                    <a:pt x="1389" y="621"/>
                    <a:pt x="1390" y="614"/>
                    <a:pt x="1391" y="609"/>
                  </a:cubicBezTo>
                  <a:cubicBezTo>
                    <a:pt x="1393" y="603"/>
                    <a:pt x="1393" y="601"/>
                    <a:pt x="1390" y="603"/>
                  </a:cubicBezTo>
                  <a:cubicBezTo>
                    <a:pt x="1389" y="604"/>
                    <a:pt x="1389" y="602"/>
                    <a:pt x="1389" y="580"/>
                  </a:cubicBezTo>
                  <a:cubicBezTo>
                    <a:pt x="1389" y="555"/>
                    <a:pt x="1389" y="555"/>
                    <a:pt x="1389" y="555"/>
                  </a:cubicBezTo>
                  <a:cubicBezTo>
                    <a:pt x="1397" y="555"/>
                    <a:pt x="1397" y="555"/>
                    <a:pt x="1397" y="555"/>
                  </a:cubicBezTo>
                  <a:cubicBezTo>
                    <a:pt x="1397" y="567"/>
                    <a:pt x="1397" y="567"/>
                    <a:pt x="1397" y="567"/>
                  </a:cubicBezTo>
                  <a:cubicBezTo>
                    <a:pt x="1398" y="574"/>
                    <a:pt x="1399" y="595"/>
                    <a:pt x="1400" y="614"/>
                  </a:cubicBezTo>
                  <a:cubicBezTo>
                    <a:pt x="1401" y="632"/>
                    <a:pt x="1402" y="649"/>
                    <a:pt x="1402" y="651"/>
                  </a:cubicBezTo>
                  <a:cubicBezTo>
                    <a:pt x="1403" y="654"/>
                    <a:pt x="1402" y="654"/>
                    <a:pt x="1400" y="654"/>
                  </a:cubicBezTo>
                  <a:cubicBezTo>
                    <a:pt x="1398" y="654"/>
                    <a:pt x="1398" y="654"/>
                    <a:pt x="1398" y="646"/>
                  </a:cubicBezTo>
                  <a:cubicBezTo>
                    <a:pt x="1397" y="624"/>
                    <a:pt x="1397" y="602"/>
                    <a:pt x="1398" y="601"/>
                  </a:cubicBezTo>
                  <a:cubicBezTo>
                    <a:pt x="1398" y="600"/>
                    <a:pt x="1398" y="599"/>
                    <a:pt x="1397" y="598"/>
                  </a:cubicBezTo>
                  <a:cubicBezTo>
                    <a:pt x="1396" y="596"/>
                    <a:pt x="1395" y="599"/>
                    <a:pt x="1394" y="607"/>
                  </a:cubicBezTo>
                  <a:cubicBezTo>
                    <a:pt x="1393" y="614"/>
                    <a:pt x="1395" y="650"/>
                    <a:pt x="1396" y="652"/>
                  </a:cubicBezTo>
                  <a:cubicBezTo>
                    <a:pt x="1397" y="654"/>
                    <a:pt x="1400" y="654"/>
                    <a:pt x="1365" y="653"/>
                  </a:cubicBezTo>
                  <a:cubicBezTo>
                    <a:pt x="1351" y="652"/>
                    <a:pt x="1339" y="651"/>
                    <a:pt x="1339" y="651"/>
                  </a:cubicBezTo>
                  <a:cubicBezTo>
                    <a:pt x="1338" y="650"/>
                    <a:pt x="1335" y="592"/>
                    <a:pt x="1335" y="579"/>
                  </a:cubicBezTo>
                  <a:close/>
                  <a:moveTo>
                    <a:pt x="1362" y="657"/>
                  </a:moveTo>
                  <a:cubicBezTo>
                    <a:pt x="1342" y="657"/>
                    <a:pt x="1336" y="657"/>
                    <a:pt x="1342" y="655"/>
                  </a:cubicBezTo>
                  <a:cubicBezTo>
                    <a:pt x="1344" y="655"/>
                    <a:pt x="1370" y="655"/>
                    <a:pt x="1380" y="656"/>
                  </a:cubicBezTo>
                  <a:cubicBezTo>
                    <a:pt x="1382" y="657"/>
                    <a:pt x="1374" y="657"/>
                    <a:pt x="1362" y="657"/>
                  </a:cubicBezTo>
                  <a:close/>
                  <a:moveTo>
                    <a:pt x="1543" y="592"/>
                  </a:moveTo>
                  <a:cubicBezTo>
                    <a:pt x="1544" y="592"/>
                    <a:pt x="1544" y="594"/>
                    <a:pt x="1544" y="599"/>
                  </a:cubicBezTo>
                  <a:cubicBezTo>
                    <a:pt x="1544" y="603"/>
                    <a:pt x="1545" y="610"/>
                    <a:pt x="1545" y="614"/>
                  </a:cubicBezTo>
                  <a:cubicBezTo>
                    <a:pt x="1545" y="618"/>
                    <a:pt x="1545" y="626"/>
                    <a:pt x="1545" y="630"/>
                  </a:cubicBezTo>
                  <a:cubicBezTo>
                    <a:pt x="1544" y="637"/>
                    <a:pt x="1544" y="638"/>
                    <a:pt x="1543" y="635"/>
                  </a:cubicBezTo>
                  <a:cubicBezTo>
                    <a:pt x="1542" y="630"/>
                    <a:pt x="1542" y="592"/>
                    <a:pt x="1543" y="592"/>
                  </a:cubicBezTo>
                  <a:close/>
                  <a:moveTo>
                    <a:pt x="1536" y="594"/>
                  </a:moveTo>
                  <a:cubicBezTo>
                    <a:pt x="1537" y="592"/>
                    <a:pt x="1538" y="596"/>
                    <a:pt x="1538" y="613"/>
                  </a:cubicBezTo>
                  <a:cubicBezTo>
                    <a:pt x="1539" y="630"/>
                    <a:pt x="1538" y="634"/>
                    <a:pt x="1536" y="630"/>
                  </a:cubicBezTo>
                  <a:cubicBezTo>
                    <a:pt x="1535" y="629"/>
                    <a:pt x="1535" y="595"/>
                    <a:pt x="1536" y="594"/>
                  </a:cubicBezTo>
                  <a:close/>
                  <a:moveTo>
                    <a:pt x="1529" y="612"/>
                  </a:moveTo>
                  <a:cubicBezTo>
                    <a:pt x="1530" y="600"/>
                    <a:pt x="1530" y="592"/>
                    <a:pt x="1531" y="592"/>
                  </a:cubicBezTo>
                  <a:cubicBezTo>
                    <a:pt x="1531" y="592"/>
                    <a:pt x="1532" y="598"/>
                    <a:pt x="1532" y="611"/>
                  </a:cubicBezTo>
                  <a:cubicBezTo>
                    <a:pt x="1532" y="628"/>
                    <a:pt x="1532" y="631"/>
                    <a:pt x="1530" y="631"/>
                  </a:cubicBezTo>
                  <a:cubicBezTo>
                    <a:pt x="1529" y="631"/>
                    <a:pt x="1529" y="628"/>
                    <a:pt x="1529" y="612"/>
                  </a:cubicBezTo>
                  <a:close/>
                  <a:moveTo>
                    <a:pt x="1522" y="609"/>
                  </a:moveTo>
                  <a:cubicBezTo>
                    <a:pt x="1522" y="597"/>
                    <a:pt x="1523" y="594"/>
                    <a:pt x="1524" y="594"/>
                  </a:cubicBezTo>
                  <a:cubicBezTo>
                    <a:pt x="1526" y="594"/>
                    <a:pt x="1526" y="597"/>
                    <a:pt x="1526" y="614"/>
                  </a:cubicBezTo>
                  <a:cubicBezTo>
                    <a:pt x="1526" y="630"/>
                    <a:pt x="1526" y="631"/>
                    <a:pt x="1524" y="631"/>
                  </a:cubicBezTo>
                  <a:cubicBezTo>
                    <a:pt x="1521" y="631"/>
                    <a:pt x="1521" y="629"/>
                    <a:pt x="1522" y="609"/>
                  </a:cubicBezTo>
                  <a:close/>
                  <a:moveTo>
                    <a:pt x="1513" y="616"/>
                  </a:moveTo>
                  <a:cubicBezTo>
                    <a:pt x="1514" y="596"/>
                    <a:pt x="1514" y="595"/>
                    <a:pt x="1516" y="595"/>
                  </a:cubicBezTo>
                  <a:cubicBezTo>
                    <a:pt x="1518" y="595"/>
                    <a:pt x="1518" y="596"/>
                    <a:pt x="1518" y="604"/>
                  </a:cubicBezTo>
                  <a:cubicBezTo>
                    <a:pt x="1518" y="608"/>
                    <a:pt x="1518" y="617"/>
                    <a:pt x="1518" y="622"/>
                  </a:cubicBezTo>
                  <a:cubicBezTo>
                    <a:pt x="1517" y="631"/>
                    <a:pt x="1517" y="631"/>
                    <a:pt x="1515" y="631"/>
                  </a:cubicBezTo>
                  <a:cubicBezTo>
                    <a:pt x="1512" y="631"/>
                    <a:pt x="1512" y="628"/>
                    <a:pt x="1513" y="616"/>
                  </a:cubicBezTo>
                  <a:close/>
                  <a:moveTo>
                    <a:pt x="1503" y="613"/>
                  </a:moveTo>
                  <a:cubicBezTo>
                    <a:pt x="1504" y="608"/>
                    <a:pt x="1504" y="602"/>
                    <a:pt x="1504" y="599"/>
                  </a:cubicBezTo>
                  <a:cubicBezTo>
                    <a:pt x="1504" y="594"/>
                    <a:pt x="1504" y="594"/>
                    <a:pt x="1507" y="594"/>
                  </a:cubicBezTo>
                  <a:cubicBezTo>
                    <a:pt x="1510" y="594"/>
                    <a:pt x="1510" y="594"/>
                    <a:pt x="1510" y="594"/>
                  </a:cubicBezTo>
                  <a:cubicBezTo>
                    <a:pt x="1510" y="602"/>
                    <a:pt x="1510" y="602"/>
                    <a:pt x="1510" y="602"/>
                  </a:cubicBezTo>
                  <a:cubicBezTo>
                    <a:pt x="1510" y="606"/>
                    <a:pt x="1510" y="614"/>
                    <a:pt x="1510" y="619"/>
                  </a:cubicBezTo>
                  <a:cubicBezTo>
                    <a:pt x="1510" y="625"/>
                    <a:pt x="1510" y="629"/>
                    <a:pt x="1511" y="630"/>
                  </a:cubicBezTo>
                  <a:cubicBezTo>
                    <a:pt x="1512" y="631"/>
                    <a:pt x="1511" y="631"/>
                    <a:pt x="1509" y="631"/>
                  </a:cubicBezTo>
                  <a:cubicBezTo>
                    <a:pt x="1505" y="631"/>
                    <a:pt x="1503" y="629"/>
                    <a:pt x="1505" y="627"/>
                  </a:cubicBezTo>
                  <a:cubicBezTo>
                    <a:pt x="1506" y="625"/>
                    <a:pt x="1505" y="624"/>
                    <a:pt x="1504" y="624"/>
                  </a:cubicBezTo>
                  <a:cubicBezTo>
                    <a:pt x="1503" y="623"/>
                    <a:pt x="1503" y="621"/>
                    <a:pt x="1503" y="613"/>
                  </a:cubicBezTo>
                  <a:close/>
                  <a:moveTo>
                    <a:pt x="1527" y="635"/>
                  </a:moveTo>
                  <a:cubicBezTo>
                    <a:pt x="1528" y="636"/>
                    <a:pt x="1529" y="636"/>
                    <a:pt x="1529" y="635"/>
                  </a:cubicBezTo>
                  <a:cubicBezTo>
                    <a:pt x="1530" y="634"/>
                    <a:pt x="1531" y="633"/>
                    <a:pt x="1534" y="633"/>
                  </a:cubicBezTo>
                  <a:cubicBezTo>
                    <a:pt x="1539" y="633"/>
                    <a:pt x="1539" y="634"/>
                    <a:pt x="1540" y="637"/>
                  </a:cubicBezTo>
                  <a:cubicBezTo>
                    <a:pt x="1541" y="641"/>
                    <a:pt x="1541" y="641"/>
                    <a:pt x="1539" y="641"/>
                  </a:cubicBezTo>
                  <a:cubicBezTo>
                    <a:pt x="1533" y="641"/>
                    <a:pt x="1530" y="641"/>
                    <a:pt x="1521" y="641"/>
                  </a:cubicBezTo>
                  <a:cubicBezTo>
                    <a:pt x="1504" y="640"/>
                    <a:pt x="1480" y="639"/>
                    <a:pt x="1460" y="639"/>
                  </a:cubicBezTo>
                  <a:cubicBezTo>
                    <a:pt x="1441" y="639"/>
                    <a:pt x="1440" y="639"/>
                    <a:pt x="1440" y="638"/>
                  </a:cubicBezTo>
                  <a:cubicBezTo>
                    <a:pt x="1440" y="636"/>
                    <a:pt x="1441" y="636"/>
                    <a:pt x="1455" y="636"/>
                  </a:cubicBezTo>
                  <a:cubicBezTo>
                    <a:pt x="1463" y="636"/>
                    <a:pt x="1482" y="635"/>
                    <a:pt x="1498" y="635"/>
                  </a:cubicBezTo>
                  <a:cubicBezTo>
                    <a:pt x="1515" y="634"/>
                    <a:pt x="1526" y="634"/>
                    <a:pt x="1527" y="635"/>
                  </a:cubicBezTo>
                  <a:close/>
                  <a:moveTo>
                    <a:pt x="1497" y="595"/>
                  </a:moveTo>
                  <a:cubicBezTo>
                    <a:pt x="1499" y="597"/>
                    <a:pt x="1500" y="602"/>
                    <a:pt x="1500" y="618"/>
                  </a:cubicBezTo>
                  <a:cubicBezTo>
                    <a:pt x="1501" y="627"/>
                    <a:pt x="1500" y="628"/>
                    <a:pt x="1497" y="624"/>
                  </a:cubicBezTo>
                  <a:cubicBezTo>
                    <a:pt x="1495" y="622"/>
                    <a:pt x="1494" y="615"/>
                    <a:pt x="1493" y="600"/>
                  </a:cubicBezTo>
                  <a:cubicBezTo>
                    <a:pt x="1493" y="594"/>
                    <a:pt x="1494" y="593"/>
                    <a:pt x="1497" y="595"/>
                  </a:cubicBezTo>
                  <a:close/>
                  <a:moveTo>
                    <a:pt x="1475" y="583"/>
                  </a:moveTo>
                  <a:cubicBezTo>
                    <a:pt x="1479" y="583"/>
                    <a:pt x="1486" y="586"/>
                    <a:pt x="1486" y="588"/>
                  </a:cubicBezTo>
                  <a:cubicBezTo>
                    <a:pt x="1486" y="590"/>
                    <a:pt x="1485" y="590"/>
                    <a:pt x="1483" y="588"/>
                  </a:cubicBezTo>
                  <a:cubicBezTo>
                    <a:pt x="1481" y="586"/>
                    <a:pt x="1480" y="586"/>
                    <a:pt x="1476" y="588"/>
                  </a:cubicBezTo>
                  <a:cubicBezTo>
                    <a:pt x="1471" y="591"/>
                    <a:pt x="1468" y="591"/>
                    <a:pt x="1468" y="589"/>
                  </a:cubicBezTo>
                  <a:cubicBezTo>
                    <a:pt x="1468" y="586"/>
                    <a:pt x="1471" y="583"/>
                    <a:pt x="1475" y="583"/>
                  </a:cubicBezTo>
                  <a:close/>
                  <a:moveTo>
                    <a:pt x="1484" y="608"/>
                  </a:moveTo>
                  <a:cubicBezTo>
                    <a:pt x="1482" y="608"/>
                    <a:pt x="1478" y="608"/>
                    <a:pt x="1476" y="608"/>
                  </a:cubicBezTo>
                  <a:cubicBezTo>
                    <a:pt x="1473" y="608"/>
                    <a:pt x="1470" y="608"/>
                    <a:pt x="1469" y="608"/>
                  </a:cubicBezTo>
                  <a:cubicBezTo>
                    <a:pt x="1467" y="608"/>
                    <a:pt x="1466" y="607"/>
                    <a:pt x="1467" y="603"/>
                  </a:cubicBezTo>
                  <a:cubicBezTo>
                    <a:pt x="1468" y="598"/>
                    <a:pt x="1474" y="592"/>
                    <a:pt x="1479" y="592"/>
                  </a:cubicBezTo>
                  <a:cubicBezTo>
                    <a:pt x="1482" y="593"/>
                    <a:pt x="1482" y="593"/>
                    <a:pt x="1482" y="595"/>
                  </a:cubicBezTo>
                  <a:cubicBezTo>
                    <a:pt x="1482" y="598"/>
                    <a:pt x="1483" y="598"/>
                    <a:pt x="1485" y="599"/>
                  </a:cubicBezTo>
                  <a:cubicBezTo>
                    <a:pt x="1486" y="599"/>
                    <a:pt x="1488" y="598"/>
                    <a:pt x="1488" y="598"/>
                  </a:cubicBezTo>
                  <a:cubicBezTo>
                    <a:pt x="1488" y="597"/>
                    <a:pt x="1487" y="597"/>
                    <a:pt x="1486" y="597"/>
                  </a:cubicBezTo>
                  <a:cubicBezTo>
                    <a:pt x="1484" y="597"/>
                    <a:pt x="1485" y="594"/>
                    <a:pt x="1487" y="593"/>
                  </a:cubicBezTo>
                  <a:cubicBezTo>
                    <a:pt x="1488" y="593"/>
                    <a:pt x="1489" y="593"/>
                    <a:pt x="1489" y="593"/>
                  </a:cubicBezTo>
                  <a:cubicBezTo>
                    <a:pt x="1490" y="593"/>
                    <a:pt x="1490" y="598"/>
                    <a:pt x="1490" y="604"/>
                  </a:cubicBezTo>
                  <a:cubicBezTo>
                    <a:pt x="1491" y="614"/>
                    <a:pt x="1491" y="615"/>
                    <a:pt x="1489" y="615"/>
                  </a:cubicBezTo>
                  <a:cubicBezTo>
                    <a:pt x="1478" y="614"/>
                    <a:pt x="1467" y="613"/>
                    <a:pt x="1467" y="612"/>
                  </a:cubicBezTo>
                  <a:cubicBezTo>
                    <a:pt x="1466" y="610"/>
                    <a:pt x="1467" y="610"/>
                    <a:pt x="1475" y="610"/>
                  </a:cubicBezTo>
                  <a:cubicBezTo>
                    <a:pt x="1477" y="610"/>
                    <a:pt x="1481" y="609"/>
                    <a:pt x="1483" y="609"/>
                  </a:cubicBezTo>
                  <a:cubicBezTo>
                    <a:pt x="1487" y="609"/>
                    <a:pt x="1487" y="609"/>
                    <a:pt x="1487" y="609"/>
                  </a:cubicBezTo>
                  <a:lnTo>
                    <a:pt x="1484" y="608"/>
                  </a:lnTo>
                  <a:close/>
                  <a:moveTo>
                    <a:pt x="1484" y="619"/>
                  </a:moveTo>
                  <a:cubicBezTo>
                    <a:pt x="1484" y="620"/>
                    <a:pt x="1483" y="620"/>
                    <a:pt x="1482" y="620"/>
                  </a:cubicBezTo>
                  <a:cubicBezTo>
                    <a:pt x="1467" y="619"/>
                    <a:pt x="1461" y="616"/>
                    <a:pt x="1474" y="616"/>
                  </a:cubicBezTo>
                  <a:cubicBezTo>
                    <a:pt x="1481" y="616"/>
                    <a:pt x="1484" y="617"/>
                    <a:pt x="1484" y="619"/>
                  </a:cubicBezTo>
                  <a:close/>
                  <a:moveTo>
                    <a:pt x="1488" y="623"/>
                  </a:moveTo>
                  <a:cubicBezTo>
                    <a:pt x="1490" y="624"/>
                    <a:pt x="1487" y="624"/>
                    <a:pt x="1478" y="625"/>
                  </a:cubicBezTo>
                  <a:cubicBezTo>
                    <a:pt x="1467" y="625"/>
                    <a:pt x="1466" y="625"/>
                    <a:pt x="1466" y="623"/>
                  </a:cubicBezTo>
                  <a:cubicBezTo>
                    <a:pt x="1466" y="621"/>
                    <a:pt x="1484" y="622"/>
                    <a:pt x="1488" y="623"/>
                  </a:cubicBezTo>
                  <a:close/>
                  <a:moveTo>
                    <a:pt x="1462" y="599"/>
                  </a:moveTo>
                  <a:cubicBezTo>
                    <a:pt x="1463" y="594"/>
                    <a:pt x="1463" y="594"/>
                    <a:pt x="1464" y="598"/>
                  </a:cubicBezTo>
                  <a:cubicBezTo>
                    <a:pt x="1464" y="600"/>
                    <a:pt x="1463" y="602"/>
                    <a:pt x="1463" y="602"/>
                  </a:cubicBezTo>
                  <a:cubicBezTo>
                    <a:pt x="1462" y="602"/>
                    <a:pt x="1462" y="600"/>
                    <a:pt x="1462" y="599"/>
                  </a:cubicBezTo>
                  <a:close/>
                  <a:moveTo>
                    <a:pt x="1452" y="622"/>
                  </a:moveTo>
                  <a:cubicBezTo>
                    <a:pt x="1458" y="622"/>
                    <a:pt x="1463" y="623"/>
                    <a:pt x="1463" y="623"/>
                  </a:cubicBezTo>
                  <a:cubicBezTo>
                    <a:pt x="1463" y="623"/>
                    <a:pt x="1458" y="624"/>
                    <a:pt x="1452" y="624"/>
                  </a:cubicBezTo>
                  <a:cubicBezTo>
                    <a:pt x="1445" y="624"/>
                    <a:pt x="1441" y="624"/>
                    <a:pt x="1441" y="623"/>
                  </a:cubicBezTo>
                  <a:cubicBezTo>
                    <a:pt x="1441" y="622"/>
                    <a:pt x="1445" y="622"/>
                    <a:pt x="1452" y="622"/>
                  </a:cubicBezTo>
                  <a:close/>
                  <a:moveTo>
                    <a:pt x="1442" y="630"/>
                  </a:moveTo>
                  <a:cubicBezTo>
                    <a:pt x="1443" y="630"/>
                    <a:pt x="1456" y="630"/>
                    <a:pt x="1470" y="630"/>
                  </a:cubicBezTo>
                  <a:cubicBezTo>
                    <a:pt x="1499" y="629"/>
                    <a:pt x="1509" y="631"/>
                    <a:pt x="1487" y="632"/>
                  </a:cubicBezTo>
                  <a:cubicBezTo>
                    <a:pt x="1487" y="632"/>
                    <a:pt x="1487" y="632"/>
                    <a:pt x="1487" y="632"/>
                  </a:cubicBezTo>
                  <a:cubicBezTo>
                    <a:pt x="1465" y="633"/>
                    <a:pt x="1440" y="633"/>
                    <a:pt x="1440" y="631"/>
                  </a:cubicBezTo>
                  <a:cubicBezTo>
                    <a:pt x="1440" y="630"/>
                    <a:pt x="1441" y="630"/>
                    <a:pt x="1442" y="630"/>
                  </a:cubicBezTo>
                  <a:close/>
                  <a:moveTo>
                    <a:pt x="1441" y="653"/>
                  </a:moveTo>
                  <a:cubicBezTo>
                    <a:pt x="1440" y="654"/>
                    <a:pt x="1440" y="653"/>
                    <a:pt x="1440" y="653"/>
                  </a:cubicBezTo>
                  <a:cubicBezTo>
                    <a:pt x="1440" y="652"/>
                    <a:pt x="1440" y="652"/>
                    <a:pt x="1441" y="652"/>
                  </a:cubicBezTo>
                  <a:cubicBezTo>
                    <a:pt x="1441" y="652"/>
                    <a:pt x="1442" y="652"/>
                    <a:pt x="1442" y="652"/>
                  </a:cubicBezTo>
                  <a:cubicBezTo>
                    <a:pt x="1442" y="652"/>
                    <a:pt x="1441" y="653"/>
                    <a:pt x="1441" y="653"/>
                  </a:cubicBezTo>
                  <a:close/>
                  <a:moveTo>
                    <a:pt x="1478" y="650"/>
                  </a:moveTo>
                  <a:cubicBezTo>
                    <a:pt x="1474" y="649"/>
                    <a:pt x="1474" y="649"/>
                    <a:pt x="1474" y="649"/>
                  </a:cubicBezTo>
                  <a:cubicBezTo>
                    <a:pt x="1478" y="649"/>
                    <a:pt x="1478" y="649"/>
                    <a:pt x="1478" y="649"/>
                  </a:cubicBezTo>
                  <a:cubicBezTo>
                    <a:pt x="1488" y="648"/>
                    <a:pt x="1514" y="649"/>
                    <a:pt x="1516" y="649"/>
                  </a:cubicBezTo>
                  <a:cubicBezTo>
                    <a:pt x="1517" y="650"/>
                    <a:pt x="1485" y="651"/>
                    <a:pt x="1478" y="650"/>
                  </a:cubicBezTo>
                  <a:close/>
                  <a:moveTo>
                    <a:pt x="1540" y="647"/>
                  </a:moveTo>
                  <a:cubicBezTo>
                    <a:pt x="1528" y="646"/>
                    <a:pt x="1504" y="645"/>
                    <a:pt x="1472" y="646"/>
                  </a:cubicBezTo>
                  <a:cubicBezTo>
                    <a:pt x="1454" y="646"/>
                    <a:pt x="1439" y="646"/>
                    <a:pt x="1439" y="645"/>
                  </a:cubicBezTo>
                  <a:cubicBezTo>
                    <a:pt x="1439" y="644"/>
                    <a:pt x="1449" y="643"/>
                    <a:pt x="1480" y="643"/>
                  </a:cubicBezTo>
                  <a:cubicBezTo>
                    <a:pt x="1518" y="642"/>
                    <a:pt x="1545" y="643"/>
                    <a:pt x="1547" y="645"/>
                  </a:cubicBezTo>
                  <a:cubicBezTo>
                    <a:pt x="1548" y="646"/>
                    <a:pt x="1549" y="646"/>
                    <a:pt x="1550" y="646"/>
                  </a:cubicBezTo>
                  <a:cubicBezTo>
                    <a:pt x="1551" y="646"/>
                    <a:pt x="1551" y="647"/>
                    <a:pt x="1551" y="647"/>
                  </a:cubicBezTo>
                  <a:cubicBezTo>
                    <a:pt x="1551" y="648"/>
                    <a:pt x="1549" y="648"/>
                    <a:pt x="1540" y="647"/>
                  </a:cubicBezTo>
                  <a:close/>
                  <a:moveTo>
                    <a:pt x="1566" y="655"/>
                  </a:moveTo>
                  <a:cubicBezTo>
                    <a:pt x="1565" y="655"/>
                    <a:pt x="1564" y="654"/>
                    <a:pt x="1563" y="654"/>
                  </a:cubicBezTo>
                  <a:cubicBezTo>
                    <a:pt x="1563" y="653"/>
                    <a:pt x="1564" y="653"/>
                    <a:pt x="1565" y="653"/>
                  </a:cubicBezTo>
                  <a:cubicBezTo>
                    <a:pt x="1566" y="653"/>
                    <a:pt x="1568" y="653"/>
                    <a:pt x="1568" y="654"/>
                  </a:cubicBezTo>
                  <a:cubicBezTo>
                    <a:pt x="1568" y="654"/>
                    <a:pt x="1567" y="655"/>
                    <a:pt x="1566" y="655"/>
                  </a:cubicBezTo>
                  <a:close/>
                  <a:moveTo>
                    <a:pt x="1815" y="101"/>
                  </a:moveTo>
                  <a:cubicBezTo>
                    <a:pt x="1815" y="100"/>
                    <a:pt x="1816" y="101"/>
                    <a:pt x="1816" y="102"/>
                  </a:cubicBezTo>
                  <a:cubicBezTo>
                    <a:pt x="1816" y="103"/>
                    <a:pt x="1815" y="103"/>
                    <a:pt x="1814" y="103"/>
                  </a:cubicBezTo>
                  <a:cubicBezTo>
                    <a:pt x="1813" y="103"/>
                    <a:pt x="1813" y="101"/>
                    <a:pt x="1815" y="101"/>
                  </a:cubicBezTo>
                  <a:close/>
                  <a:moveTo>
                    <a:pt x="1739" y="90"/>
                  </a:moveTo>
                  <a:cubicBezTo>
                    <a:pt x="1743" y="89"/>
                    <a:pt x="1745" y="89"/>
                    <a:pt x="1747" y="90"/>
                  </a:cubicBezTo>
                  <a:cubicBezTo>
                    <a:pt x="1749" y="91"/>
                    <a:pt x="1752" y="91"/>
                    <a:pt x="1752" y="89"/>
                  </a:cubicBezTo>
                  <a:cubicBezTo>
                    <a:pt x="1752" y="87"/>
                    <a:pt x="1759" y="87"/>
                    <a:pt x="1788" y="90"/>
                  </a:cubicBezTo>
                  <a:cubicBezTo>
                    <a:pt x="1799" y="91"/>
                    <a:pt x="1807" y="93"/>
                    <a:pt x="1807" y="95"/>
                  </a:cubicBezTo>
                  <a:cubicBezTo>
                    <a:pt x="1807" y="96"/>
                    <a:pt x="1803" y="96"/>
                    <a:pt x="1794" y="95"/>
                  </a:cubicBezTo>
                  <a:cubicBezTo>
                    <a:pt x="1787" y="95"/>
                    <a:pt x="1770" y="95"/>
                    <a:pt x="1758" y="95"/>
                  </a:cubicBezTo>
                  <a:cubicBezTo>
                    <a:pt x="1746" y="95"/>
                    <a:pt x="1734" y="95"/>
                    <a:pt x="1731" y="96"/>
                  </a:cubicBezTo>
                  <a:cubicBezTo>
                    <a:pt x="1723" y="97"/>
                    <a:pt x="1729" y="93"/>
                    <a:pt x="1739" y="90"/>
                  </a:cubicBezTo>
                  <a:close/>
                  <a:moveTo>
                    <a:pt x="1750" y="103"/>
                  </a:moveTo>
                  <a:cubicBezTo>
                    <a:pt x="1735" y="103"/>
                    <a:pt x="1732" y="102"/>
                    <a:pt x="1734" y="100"/>
                  </a:cubicBezTo>
                  <a:cubicBezTo>
                    <a:pt x="1735" y="99"/>
                    <a:pt x="1750" y="99"/>
                    <a:pt x="1768" y="98"/>
                  </a:cubicBezTo>
                  <a:cubicBezTo>
                    <a:pt x="1799" y="98"/>
                    <a:pt x="1802" y="98"/>
                    <a:pt x="1804" y="100"/>
                  </a:cubicBezTo>
                  <a:cubicBezTo>
                    <a:pt x="1805" y="101"/>
                    <a:pt x="1806" y="102"/>
                    <a:pt x="1807" y="102"/>
                  </a:cubicBezTo>
                  <a:cubicBezTo>
                    <a:pt x="1808" y="102"/>
                    <a:pt x="1803" y="102"/>
                    <a:pt x="1797" y="103"/>
                  </a:cubicBezTo>
                  <a:cubicBezTo>
                    <a:pt x="1775" y="104"/>
                    <a:pt x="1766" y="104"/>
                    <a:pt x="1750" y="103"/>
                  </a:cubicBezTo>
                  <a:close/>
                  <a:moveTo>
                    <a:pt x="1790" y="109"/>
                  </a:moveTo>
                  <a:cubicBezTo>
                    <a:pt x="1789" y="109"/>
                    <a:pt x="1788" y="109"/>
                    <a:pt x="1789" y="109"/>
                  </a:cubicBezTo>
                  <a:cubicBezTo>
                    <a:pt x="1789" y="108"/>
                    <a:pt x="1790" y="108"/>
                    <a:pt x="1791" y="109"/>
                  </a:cubicBezTo>
                  <a:cubicBezTo>
                    <a:pt x="1792" y="109"/>
                    <a:pt x="1791" y="109"/>
                    <a:pt x="1790" y="109"/>
                  </a:cubicBezTo>
                  <a:close/>
                  <a:moveTo>
                    <a:pt x="1777" y="108"/>
                  </a:moveTo>
                  <a:cubicBezTo>
                    <a:pt x="1777" y="109"/>
                    <a:pt x="1777" y="109"/>
                    <a:pt x="1776" y="109"/>
                  </a:cubicBezTo>
                  <a:cubicBezTo>
                    <a:pt x="1775" y="109"/>
                    <a:pt x="1774" y="109"/>
                    <a:pt x="1774" y="108"/>
                  </a:cubicBezTo>
                  <a:cubicBezTo>
                    <a:pt x="1774" y="108"/>
                    <a:pt x="1774" y="107"/>
                    <a:pt x="1775" y="107"/>
                  </a:cubicBezTo>
                  <a:cubicBezTo>
                    <a:pt x="1776" y="107"/>
                    <a:pt x="1777" y="108"/>
                    <a:pt x="1777" y="108"/>
                  </a:cubicBezTo>
                  <a:close/>
                  <a:moveTo>
                    <a:pt x="1765" y="108"/>
                  </a:moveTo>
                  <a:cubicBezTo>
                    <a:pt x="1761" y="108"/>
                    <a:pt x="1759" y="108"/>
                    <a:pt x="1761" y="108"/>
                  </a:cubicBezTo>
                  <a:cubicBezTo>
                    <a:pt x="1763" y="108"/>
                    <a:pt x="1766" y="107"/>
                    <a:pt x="1768" y="108"/>
                  </a:cubicBezTo>
                  <a:cubicBezTo>
                    <a:pt x="1770" y="108"/>
                    <a:pt x="1769" y="108"/>
                    <a:pt x="1765" y="108"/>
                  </a:cubicBezTo>
                  <a:close/>
                  <a:moveTo>
                    <a:pt x="1754" y="108"/>
                  </a:moveTo>
                  <a:cubicBezTo>
                    <a:pt x="1753" y="108"/>
                    <a:pt x="1752" y="108"/>
                    <a:pt x="1753" y="108"/>
                  </a:cubicBezTo>
                  <a:cubicBezTo>
                    <a:pt x="1754" y="108"/>
                    <a:pt x="1755" y="108"/>
                    <a:pt x="1756" y="108"/>
                  </a:cubicBezTo>
                  <a:cubicBezTo>
                    <a:pt x="1756" y="108"/>
                    <a:pt x="1756" y="108"/>
                    <a:pt x="1754" y="108"/>
                  </a:cubicBezTo>
                  <a:close/>
                  <a:moveTo>
                    <a:pt x="1749" y="108"/>
                  </a:moveTo>
                  <a:cubicBezTo>
                    <a:pt x="1747" y="108"/>
                    <a:pt x="1747" y="108"/>
                    <a:pt x="1747" y="108"/>
                  </a:cubicBezTo>
                  <a:cubicBezTo>
                    <a:pt x="1748" y="108"/>
                    <a:pt x="1749" y="108"/>
                    <a:pt x="1750" y="108"/>
                  </a:cubicBezTo>
                  <a:cubicBezTo>
                    <a:pt x="1750" y="108"/>
                    <a:pt x="1750" y="108"/>
                    <a:pt x="1749" y="108"/>
                  </a:cubicBezTo>
                  <a:close/>
                  <a:moveTo>
                    <a:pt x="1735" y="109"/>
                  </a:moveTo>
                  <a:cubicBezTo>
                    <a:pt x="1734" y="109"/>
                    <a:pt x="1733" y="108"/>
                    <a:pt x="1733" y="108"/>
                  </a:cubicBezTo>
                  <a:cubicBezTo>
                    <a:pt x="1734" y="108"/>
                    <a:pt x="1735" y="108"/>
                    <a:pt x="1735" y="108"/>
                  </a:cubicBezTo>
                  <a:cubicBezTo>
                    <a:pt x="1736" y="108"/>
                    <a:pt x="1736" y="108"/>
                    <a:pt x="1735" y="109"/>
                  </a:cubicBezTo>
                  <a:close/>
                  <a:moveTo>
                    <a:pt x="1725" y="110"/>
                  </a:moveTo>
                  <a:cubicBezTo>
                    <a:pt x="1728" y="107"/>
                    <a:pt x="1729" y="107"/>
                    <a:pt x="1729" y="109"/>
                  </a:cubicBezTo>
                  <a:cubicBezTo>
                    <a:pt x="1729" y="110"/>
                    <a:pt x="1729" y="111"/>
                    <a:pt x="1728" y="111"/>
                  </a:cubicBezTo>
                  <a:cubicBezTo>
                    <a:pt x="1727" y="111"/>
                    <a:pt x="1726" y="111"/>
                    <a:pt x="1725" y="111"/>
                  </a:cubicBezTo>
                  <a:cubicBezTo>
                    <a:pt x="1724" y="112"/>
                    <a:pt x="1724" y="111"/>
                    <a:pt x="1725" y="110"/>
                  </a:cubicBezTo>
                  <a:close/>
                  <a:moveTo>
                    <a:pt x="1719" y="125"/>
                  </a:moveTo>
                  <a:cubicBezTo>
                    <a:pt x="1720" y="125"/>
                    <a:pt x="1721" y="124"/>
                    <a:pt x="1722" y="124"/>
                  </a:cubicBezTo>
                  <a:cubicBezTo>
                    <a:pt x="1723" y="124"/>
                    <a:pt x="1723" y="124"/>
                    <a:pt x="1721" y="126"/>
                  </a:cubicBezTo>
                  <a:cubicBezTo>
                    <a:pt x="1719" y="127"/>
                    <a:pt x="1717" y="127"/>
                    <a:pt x="1719" y="125"/>
                  </a:cubicBezTo>
                  <a:close/>
                  <a:moveTo>
                    <a:pt x="1713" y="150"/>
                  </a:moveTo>
                  <a:cubicBezTo>
                    <a:pt x="1714" y="150"/>
                    <a:pt x="1712" y="152"/>
                    <a:pt x="1707" y="155"/>
                  </a:cubicBezTo>
                  <a:cubicBezTo>
                    <a:pt x="1702" y="158"/>
                    <a:pt x="1701" y="158"/>
                    <a:pt x="1701" y="157"/>
                  </a:cubicBezTo>
                  <a:cubicBezTo>
                    <a:pt x="1701" y="157"/>
                    <a:pt x="1712" y="150"/>
                    <a:pt x="1713" y="150"/>
                  </a:cubicBezTo>
                  <a:close/>
                  <a:moveTo>
                    <a:pt x="1708" y="145"/>
                  </a:moveTo>
                  <a:cubicBezTo>
                    <a:pt x="1707" y="146"/>
                    <a:pt x="1705" y="146"/>
                    <a:pt x="1706" y="145"/>
                  </a:cubicBezTo>
                  <a:cubicBezTo>
                    <a:pt x="1706" y="145"/>
                    <a:pt x="1707" y="144"/>
                    <a:pt x="1708" y="144"/>
                  </a:cubicBezTo>
                  <a:cubicBezTo>
                    <a:pt x="1710" y="144"/>
                    <a:pt x="1710" y="144"/>
                    <a:pt x="1708" y="145"/>
                  </a:cubicBezTo>
                  <a:close/>
                  <a:moveTo>
                    <a:pt x="1704" y="128"/>
                  </a:moveTo>
                  <a:cubicBezTo>
                    <a:pt x="1709" y="124"/>
                    <a:pt x="1710" y="124"/>
                    <a:pt x="1707" y="129"/>
                  </a:cubicBezTo>
                  <a:cubicBezTo>
                    <a:pt x="1705" y="132"/>
                    <a:pt x="1704" y="133"/>
                    <a:pt x="1702" y="133"/>
                  </a:cubicBezTo>
                  <a:cubicBezTo>
                    <a:pt x="1699" y="133"/>
                    <a:pt x="1699" y="132"/>
                    <a:pt x="1704" y="128"/>
                  </a:cubicBezTo>
                  <a:close/>
                  <a:moveTo>
                    <a:pt x="1699" y="165"/>
                  </a:moveTo>
                  <a:cubicBezTo>
                    <a:pt x="1700" y="163"/>
                    <a:pt x="1703" y="161"/>
                    <a:pt x="1708" y="158"/>
                  </a:cubicBezTo>
                  <a:cubicBezTo>
                    <a:pt x="1712" y="156"/>
                    <a:pt x="1715" y="154"/>
                    <a:pt x="1716" y="154"/>
                  </a:cubicBezTo>
                  <a:cubicBezTo>
                    <a:pt x="1716" y="154"/>
                    <a:pt x="1716" y="266"/>
                    <a:pt x="1716" y="288"/>
                  </a:cubicBezTo>
                  <a:cubicBezTo>
                    <a:pt x="1715" y="298"/>
                    <a:pt x="1715" y="302"/>
                    <a:pt x="1716" y="301"/>
                  </a:cubicBezTo>
                  <a:cubicBezTo>
                    <a:pt x="1717" y="300"/>
                    <a:pt x="1719" y="270"/>
                    <a:pt x="1719" y="245"/>
                  </a:cubicBezTo>
                  <a:cubicBezTo>
                    <a:pt x="1719" y="230"/>
                    <a:pt x="1719" y="230"/>
                    <a:pt x="1719" y="230"/>
                  </a:cubicBezTo>
                  <a:cubicBezTo>
                    <a:pt x="1720" y="244"/>
                    <a:pt x="1720" y="244"/>
                    <a:pt x="1720" y="244"/>
                  </a:cubicBezTo>
                  <a:cubicBezTo>
                    <a:pt x="1721" y="256"/>
                    <a:pt x="1721" y="328"/>
                    <a:pt x="1720" y="339"/>
                  </a:cubicBezTo>
                  <a:cubicBezTo>
                    <a:pt x="1720" y="341"/>
                    <a:pt x="1719" y="347"/>
                    <a:pt x="1719" y="351"/>
                  </a:cubicBezTo>
                  <a:cubicBezTo>
                    <a:pt x="1718" y="356"/>
                    <a:pt x="1718" y="359"/>
                    <a:pt x="1717" y="359"/>
                  </a:cubicBezTo>
                  <a:cubicBezTo>
                    <a:pt x="1717" y="359"/>
                    <a:pt x="1716" y="361"/>
                    <a:pt x="1716" y="362"/>
                  </a:cubicBezTo>
                  <a:cubicBezTo>
                    <a:pt x="1717" y="364"/>
                    <a:pt x="1716" y="366"/>
                    <a:pt x="1716" y="367"/>
                  </a:cubicBezTo>
                  <a:cubicBezTo>
                    <a:pt x="1715" y="368"/>
                    <a:pt x="1714" y="379"/>
                    <a:pt x="1714" y="392"/>
                  </a:cubicBezTo>
                  <a:cubicBezTo>
                    <a:pt x="1714" y="398"/>
                    <a:pt x="1714" y="401"/>
                    <a:pt x="1713" y="401"/>
                  </a:cubicBezTo>
                  <a:cubicBezTo>
                    <a:pt x="1712" y="402"/>
                    <a:pt x="1711" y="402"/>
                    <a:pt x="1711" y="402"/>
                  </a:cubicBezTo>
                  <a:cubicBezTo>
                    <a:pt x="1710" y="401"/>
                    <a:pt x="1710" y="387"/>
                    <a:pt x="1711" y="387"/>
                  </a:cubicBezTo>
                  <a:cubicBezTo>
                    <a:pt x="1711" y="387"/>
                    <a:pt x="1712" y="386"/>
                    <a:pt x="1712" y="386"/>
                  </a:cubicBezTo>
                  <a:cubicBezTo>
                    <a:pt x="1713" y="384"/>
                    <a:pt x="1712" y="384"/>
                    <a:pt x="1711" y="385"/>
                  </a:cubicBezTo>
                  <a:cubicBezTo>
                    <a:pt x="1710" y="385"/>
                    <a:pt x="1710" y="384"/>
                    <a:pt x="1709" y="379"/>
                  </a:cubicBezTo>
                  <a:cubicBezTo>
                    <a:pt x="1708" y="372"/>
                    <a:pt x="1708" y="336"/>
                    <a:pt x="1709" y="325"/>
                  </a:cubicBezTo>
                  <a:cubicBezTo>
                    <a:pt x="1709" y="318"/>
                    <a:pt x="1709" y="318"/>
                    <a:pt x="1707" y="318"/>
                  </a:cubicBezTo>
                  <a:cubicBezTo>
                    <a:pt x="1705" y="318"/>
                    <a:pt x="1705" y="318"/>
                    <a:pt x="1705" y="341"/>
                  </a:cubicBezTo>
                  <a:cubicBezTo>
                    <a:pt x="1705" y="354"/>
                    <a:pt x="1705" y="370"/>
                    <a:pt x="1706" y="377"/>
                  </a:cubicBezTo>
                  <a:cubicBezTo>
                    <a:pt x="1707" y="389"/>
                    <a:pt x="1707" y="389"/>
                    <a:pt x="1707" y="389"/>
                  </a:cubicBezTo>
                  <a:cubicBezTo>
                    <a:pt x="1703" y="393"/>
                    <a:pt x="1703" y="393"/>
                    <a:pt x="1703" y="393"/>
                  </a:cubicBezTo>
                  <a:cubicBezTo>
                    <a:pt x="1700" y="396"/>
                    <a:pt x="1698" y="398"/>
                    <a:pt x="1698" y="397"/>
                  </a:cubicBezTo>
                  <a:cubicBezTo>
                    <a:pt x="1698" y="397"/>
                    <a:pt x="1698" y="396"/>
                    <a:pt x="1699" y="394"/>
                  </a:cubicBezTo>
                  <a:cubicBezTo>
                    <a:pt x="1699" y="392"/>
                    <a:pt x="1699" y="391"/>
                    <a:pt x="1698" y="390"/>
                  </a:cubicBezTo>
                  <a:cubicBezTo>
                    <a:pt x="1697" y="389"/>
                    <a:pt x="1697" y="385"/>
                    <a:pt x="1696" y="369"/>
                  </a:cubicBezTo>
                  <a:cubicBezTo>
                    <a:pt x="1695" y="333"/>
                    <a:pt x="1694" y="263"/>
                    <a:pt x="1695" y="260"/>
                  </a:cubicBezTo>
                  <a:cubicBezTo>
                    <a:pt x="1695" y="258"/>
                    <a:pt x="1696" y="252"/>
                    <a:pt x="1696" y="247"/>
                  </a:cubicBezTo>
                  <a:cubicBezTo>
                    <a:pt x="1696" y="242"/>
                    <a:pt x="1697" y="235"/>
                    <a:pt x="1697" y="231"/>
                  </a:cubicBezTo>
                  <a:cubicBezTo>
                    <a:pt x="1697" y="227"/>
                    <a:pt x="1698" y="211"/>
                    <a:pt x="1698" y="196"/>
                  </a:cubicBezTo>
                  <a:cubicBezTo>
                    <a:pt x="1698" y="173"/>
                    <a:pt x="1698" y="167"/>
                    <a:pt x="1699" y="165"/>
                  </a:cubicBezTo>
                  <a:close/>
                  <a:moveTo>
                    <a:pt x="1717" y="142"/>
                  </a:moveTo>
                  <a:cubicBezTo>
                    <a:pt x="1717" y="142"/>
                    <a:pt x="1718" y="141"/>
                    <a:pt x="1719" y="141"/>
                  </a:cubicBezTo>
                  <a:cubicBezTo>
                    <a:pt x="1720" y="141"/>
                    <a:pt x="1720" y="141"/>
                    <a:pt x="1719" y="142"/>
                  </a:cubicBezTo>
                  <a:cubicBezTo>
                    <a:pt x="1717" y="144"/>
                    <a:pt x="1716" y="144"/>
                    <a:pt x="1717" y="142"/>
                  </a:cubicBezTo>
                  <a:close/>
                  <a:moveTo>
                    <a:pt x="1727" y="154"/>
                  </a:moveTo>
                  <a:cubicBezTo>
                    <a:pt x="1727" y="157"/>
                    <a:pt x="1726" y="168"/>
                    <a:pt x="1726" y="179"/>
                  </a:cubicBezTo>
                  <a:cubicBezTo>
                    <a:pt x="1725" y="190"/>
                    <a:pt x="1725" y="200"/>
                    <a:pt x="1725" y="203"/>
                  </a:cubicBezTo>
                  <a:cubicBezTo>
                    <a:pt x="1724" y="205"/>
                    <a:pt x="1724" y="216"/>
                    <a:pt x="1724" y="226"/>
                  </a:cubicBezTo>
                  <a:cubicBezTo>
                    <a:pt x="1724" y="237"/>
                    <a:pt x="1723" y="245"/>
                    <a:pt x="1723" y="246"/>
                  </a:cubicBezTo>
                  <a:cubicBezTo>
                    <a:pt x="1722" y="246"/>
                    <a:pt x="1722" y="247"/>
                    <a:pt x="1722" y="198"/>
                  </a:cubicBezTo>
                  <a:cubicBezTo>
                    <a:pt x="1721" y="175"/>
                    <a:pt x="1721" y="157"/>
                    <a:pt x="1721" y="157"/>
                  </a:cubicBezTo>
                  <a:cubicBezTo>
                    <a:pt x="1720" y="157"/>
                    <a:pt x="1720" y="155"/>
                    <a:pt x="1720" y="154"/>
                  </a:cubicBezTo>
                  <a:cubicBezTo>
                    <a:pt x="1720" y="152"/>
                    <a:pt x="1721" y="151"/>
                    <a:pt x="1722" y="150"/>
                  </a:cubicBezTo>
                  <a:cubicBezTo>
                    <a:pt x="1727" y="148"/>
                    <a:pt x="1728" y="148"/>
                    <a:pt x="1727" y="154"/>
                  </a:cubicBezTo>
                  <a:close/>
                  <a:moveTo>
                    <a:pt x="1726" y="145"/>
                  </a:moveTo>
                  <a:cubicBezTo>
                    <a:pt x="1727" y="144"/>
                    <a:pt x="1728" y="145"/>
                    <a:pt x="1727" y="145"/>
                  </a:cubicBezTo>
                  <a:cubicBezTo>
                    <a:pt x="1727" y="146"/>
                    <a:pt x="1726" y="146"/>
                    <a:pt x="1726" y="146"/>
                  </a:cubicBezTo>
                  <a:cubicBezTo>
                    <a:pt x="1724" y="146"/>
                    <a:pt x="1725" y="145"/>
                    <a:pt x="1726" y="145"/>
                  </a:cubicBezTo>
                  <a:close/>
                  <a:moveTo>
                    <a:pt x="1683" y="558"/>
                  </a:moveTo>
                  <a:cubicBezTo>
                    <a:pt x="1684" y="556"/>
                    <a:pt x="1685" y="557"/>
                    <a:pt x="1685" y="560"/>
                  </a:cubicBezTo>
                  <a:cubicBezTo>
                    <a:pt x="1685" y="561"/>
                    <a:pt x="1685" y="562"/>
                    <a:pt x="1684" y="562"/>
                  </a:cubicBezTo>
                  <a:cubicBezTo>
                    <a:pt x="1683" y="562"/>
                    <a:pt x="1682" y="559"/>
                    <a:pt x="1683" y="558"/>
                  </a:cubicBezTo>
                  <a:close/>
                  <a:moveTo>
                    <a:pt x="1682" y="549"/>
                  </a:moveTo>
                  <a:cubicBezTo>
                    <a:pt x="1681" y="547"/>
                    <a:pt x="1681" y="546"/>
                    <a:pt x="1682" y="545"/>
                  </a:cubicBezTo>
                  <a:cubicBezTo>
                    <a:pt x="1684" y="544"/>
                    <a:pt x="1684" y="544"/>
                    <a:pt x="1685" y="545"/>
                  </a:cubicBezTo>
                  <a:cubicBezTo>
                    <a:pt x="1685" y="546"/>
                    <a:pt x="1685" y="547"/>
                    <a:pt x="1685" y="549"/>
                  </a:cubicBezTo>
                  <a:cubicBezTo>
                    <a:pt x="1684" y="552"/>
                    <a:pt x="1682" y="552"/>
                    <a:pt x="1682" y="549"/>
                  </a:cubicBezTo>
                  <a:close/>
                  <a:moveTo>
                    <a:pt x="1687" y="228"/>
                  </a:moveTo>
                  <a:cubicBezTo>
                    <a:pt x="1687" y="244"/>
                    <a:pt x="1687" y="260"/>
                    <a:pt x="1687" y="265"/>
                  </a:cubicBezTo>
                  <a:cubicBezTo>
                    <a:pt x="1688" y="270"/>
                    <a:pt x="1687" y="274"/>
                    <a:pt x="1687" y="274"/>
                  </a:cubicBezTo>
                  <a:cubicBezTo>
                    <a:pt x="1685" y="274"/>
                    <a:pt x="1684" y="208"/>
                    <a:pt x="1686" y="203"/>
                  </a:cubicBezTo>
                  <a:cubicBezTo>
                    <a:pt x="1686" y="201"/>
                    <a:pt x="1687" y="210"/>
                    <a:pt x="1687" y="228"/>
                  </a:cubicBezTo>
                  <a:close/>
                  <a:moveTo>
                    <a:pt x="1686" y="181"/>
                  </a:moveTo>
                  <a:cubicBezTo>
                    <a:pt x="1687" y="181"/>
                    <a:pt x="1687" y="185"/>
                    <a:pt x="1687" y="190"/>
                  </a:cubicBezTo>
                  <a:cubicBezTo>
                    <a:pt x="1687" y="201"/>
                    <a:pt x="1686" y="202"/>
                    <a:pt x="1686" y="191"/>
                  </a:cubicBezTo>
                  <a:cubicBezTo>
                    <a:pt x="1686" y="186"/>
                    <a:pt x="1686" y="182"/>
                    <a:pt x="1686" y="181"/>
                  </a:cubicBezTo>
                  <a:close/>
                  <a:moveTo>
                    <a:pt x="1694" y="188"/>
                  </a:moveTo>
                  <a:cubicBezTo>
                    <a:pt x="1694" y="188"/>
                    <a:pt x="1693" y="187"/>
                    <a:pt x="1693" y="186"/>
                  </a:cubicBezTo>
                  <a:cubicBezTo>
                    <a:pt x="1693" y="185"/>
                    <a:pt x="1694" y="184"/>
                    <a:pt x="1694" y="184"/>
                  </a:cubicBezTo>
                  <a:cubicBezTo>
                    <a:pt x="1695" y="184"/>
                    <a:pt x="1695" y="185"/>
                    <a:pt x="1695" y="186"/>
                  </a:cubicBezTo>
                  <a:cubicBezTo>
                    <a:pt x="1694" y="187"/>
                    <a:pt x="1694" y="188"/>
                    <a:pt x="1694" y="188"/>
                  </a:cubicBezTo>
                  <a:close/>
                  <a:moveTo>
                    <a:pt x="1694" y="209"/>
                  </a:moveTo>
                  <a:cubicBezTo>
                    <a:pt x="1694" y="220"/>
                    <a:pt x="1694" y="233"/>
                    <a:pt x="1693" y="237"/>
                  </a:cubicBezTo>
                  <a:cubicBezTo>
                    <a:pt x="1692" y="243"/>
                    <a:pt x="1692" y="241"/>
                    <a:pt x="1692" y="219"/>
                  </a:cubicBezTo>
                  <a:cubicBezTo>
                    <a:pt x="1692" y="195"/>
                    <a:pt x="1693" y="190"/>
                    <a:pt x="1694" y="189"/>
                  </a:cubicBezTo>
                  <a:cubicBezTo>
                    <a:pt x="1694" y="188"/>
                    <a:pt x="1694" y="197"/>
                    <a:pt x="1694" y="209"/>
                  </a:cubicBezTo>
                  <a:close/>
                  <a:moveTo>
                    <a:pt x="1694" y="174"/>
                  </a:moveTo>
                  <a:cubicBezTo>
                    <a:pt x="1693" y="175"/>
                    <a:pt x="1692" y="178"/>
                    <a:pt x="1692" y="179"/>
                  </a:cubicBezTo>
                  <a:cubicBezTo>
                    <a:pt x="1691" y="182"/>
                    <a:pt x="1691" y="184"/>
                    <a:pt x="1690" y="182"/>
                  </a:cubicBezTo>
                  <a:cubicBezTo>
                    <a:pt x="1690" y="175"/>
                    <a:pt x="1690" y="173"/>
                    <a:pt x="1692" y="171"/>
                  </a:cubicBezTo>
                  <a:cubicBezTo>
                    <a:pt x="1697" y="168"/>
                    <a:pt x="1697" y="169"/>
                    <a:pt x="1694" y="174"/>
                  </a:cubicBezTo>
                  <a:close/>
                  <a:moveTo>
                    <a:pt x="1692" y="326"/>
                  </a:moveTo>
                  <a:cubicBezTo>
                    <a:pt x="1692" y="326"/>
                    <a:pt x="1693" y="336"/>
                    <a:pt x="1693" y="348"/>
                  </a:cubicBezTo>
                  <a:cubicBezTo>
                    <a:pt x="1693" y="361"/>
                    <a:pt x="1694" y="376"/>
                    <a:pt x="1694" y="382"/>
                  </a:cubicBezTo>
                  <a:cubicBezTo>
                    <a:pt x="1695" y="393"/>
                    <a:pt x="1695" y="394"/>
                    <a:pt x="1693" y="397"/>
                  </a:cubicBezTo>
                  <a:cubicBezTo>
                    <a:pt x="1690" y="400"/>
                    <a:pt x="1690" y="402"/>
                    <a:pt x="1692" y="401"/>
                  </a:cubicBezTo>
                  <a:cubicBezTo>
                    <a:pt x="1694" y="401"/>
                    <a:pt x="1694" y="401"/>
                    <a:pt x="1693" y="404"/>
                  </a:cubicBezTo>
                  <a:cubicBezTo>
                    <a:pt x="1692" y="405"/>
                    <a:pt x="1691" y="405"/>
                    <a:pt x="1690" y="406"/>
                  </a:cubicBezTo>
                  <a:cubicBezTo>
                    <a:pt x="1689" y="406"/>
                    <a:pt x="1689" y="404"/>
                    <a:pt x="1689" y="397"/>
                  </a:cubicBezTo>
                  <a:cubicBezTo>
                    <a:pt x="1689" y="392"/>
                    <a:pt x="1690" y="379"/>
                    <a:pt x="1690" y="367"/>
                  </a:cubicBezTo>
                  <a:cubicBezTo>
                    <a:pt x="1691" y="343"/>
                    <a:pt x="1691" y="326"/>
                    <a:pt x="1692" y="326"/>
                  </a:cubicBezTo>
                  <a:close/>
                  <a:moveTo>
                    <a:pt x="1692" y="409"/>
                  </a:moveTo>
                  <a:cubicBezTo>
                    <a:pt x="1694" y="406"/>
                    <a:pt x="1694" y="406"/>
                    <a:pt x="1694" y="406"/>
                  </a:cubicBezTo>
                  <a:cubicBezTo>
                    <a:pt x="1695" y="413"/>
                    <a:pt x="1695" y="413"/>
                    <a:pt x="1695" y="413"/>
                  </a:cubicBezTo>
                  <a:cubicBezTo>
                    <a:pt x="1695" y="420"/>
                    <a:pt x="1695" y="421"/>
                    <a:pt x="1693" y="424"/>
                  </a:cubicBezTo>
                  <a:cubicBezTo>
                    <a:pt x="1692" y="425"/>
                    <a:pt x="1690" y="427"/>
                    <a:pt x="1690" y="427"/>
                  </a:cubicBezTo>
                  <a:cubicBezTo>
                    <a:pt x="1689" y="427"/>
                    <a:pt x="1688" y="423"/>
                    <a:pt x="1689" y="417"/>
                  </a:cubicBezTo>
                  <a:cubicBezTo>
                    <a:pt x="1689" y="413"/>
                    <a:pt x="1690" y="411"/>
                    <a:pt x="1692" y="409"/>
                  </a:cubicBezTo>
                  <a:close/>
                  <a:moveTo>
                    <a:pt x="1691" y="431"/>
                  </a:moveTo>
                  <a:cubicBezTo>
                    <a:pt x="1694" y="425"/>
                    <a:pt x="1696" y="425"/>
                    <a:pt x="1695" y="432"/>
                  </a:cubicBezTo>
                  <a:cubicBezTo>
                    <a:pt x="1695" y="436"/>
                    <a:pt x="1694" y="438"/>
                    <a:pt x="1692" y="440"/>
                  </a:cubicBezTo>
                  <a:cubicBezTo>
                    <a:pt x="1691" y="442"/>
                    <a:pt x="1689" y="443"/>
                    <a:pt x="1689" y="443"/>
                  </a:cubicBezTo>
                  <a:cubicBezTo>
                    <a:pt x="1689" y="443"/>
                    <a:pt x="1688" y="441"/>
                    <a:pt x="1688" y="439"/>
                  </a:cubicBezTo>
                  <a:cubicBezTo>
                    <a:pt x="1688" y="436"/>
                    <a:pt x="1689" y="433"/>
                    <a:pt x="1691" y="431"/>
                  </a:cubicBezTo>
                  <a:close/>
                  <a:moveTo>
                    <a:pt x="1691" y="447"/>
                  </a:moveTo>
                  <a:cubicBezTo>
                    <a:pt x="1694" y="443"/>
                    <a:pt x="1695" y="443"/>
                    <a:pt x="1695" y="446"/>
                  </a:cubicBezTo>
                  <a:cubicBezTo>
                    <a:pt x="1695" y="448"/>
                    <a:pt x="1695" y="450"/>
                    <a:pt x="1693" y="453"/>
                  </a:cubicBezTo>
                  <a:cubicBezTo>
                    <a:pt x="1691" y="455"/>
                    <a:pt x="1689" y="456"/>
                    <a:pt x="1689" y="456"/>
                  </a:cubicBezTo>
                  <a:cubicBezTo>
                    <a:pt x="1687" y="456"/>
                    <a:pt x="1688" y="450"/>
                    <a:pt x="1691" y="447"/>
                  </a:cubicBezTo>
                  <a:close/>
                  <a:moveTo>
                    <a:pt x="1694" y="546"/>
                  </a:moveTo>
                  <a:cubicBezTo>
                    <a:pt x="1694" y="546"/>
                    <a:pt x="1695" y="547"/>
                    <a:pt x="1695" y="549"/>
                  </a:cubicBezTo>
                  <a:cubicBezTo>
                    <a:pt x="1695" y="551"/>
                    <a:pt x="1694" y="553"/>
                    <a:pt x="1691" y="555"/>
                  </a:cubicBezTo>
                  <a:cubicBezTo>
                    <a:pt x="1688" y="559"/>
                    <a:pt x="1688" y="559"/>
                    <a:pt x="1688" y="559"/>
                  </a:cubicBezTo>
                  <a:cubicBezTo>
                    <a:pt x="1688" y="556"/>
                    <a:pt x="1688" y="556"/>
                    <a:pt x="1688" y="556"/>
                  </a:cubicBezTo>
                  <a:cubicBezTo>
                    <a:pt x="1688" y="553"/>
                    <a:pt x="1692" y="546"/>
                    <a:pt x="1694" y="546"/>
                  </a:cubicBezTo>
                  <a:close/>
                  <a:moveTo>
                    <a:pt x="1688" y="540"/>
                  </a:moveTo>
                  <a:cubicBezTo>
                    <a:pt x="1688" y="538"/>
                    <a:pt x="1689" y="536"/>
                    <a:pt x="1691" y="534"/>
                  </a:cubicBezTo>
                  <a:cubicBezTo>
                    <a:pt x="1694" y="530"/>
                    <a:pt x="1694" y="530"/>
                    <a:pt x="1694" y="530"/>
                  </a:cubicBezTo>
                  <a:cubicBezTo>
                    <a:pt x="1694" y="535"/>
                    <a:pt x="1694" y="535"/>
                    <a:pt x="1694" y="535"/>
                  </a:cubicBezTo>
                  <a:cubicBezTo>
                    <a:pt x="1695" y="539"/>
                    <a:pt x="1694" y="540"/>
                    <a:pt x="1692" y="542"/>
                  </a:cubicBezTo>
                  <a:cubicBezTo>
                    <a:pt x="1689" y="545"/>
                    <a:pt x="1688" y="545"/>
                    <a:pt x="1688" y="540"/>
                  </a:cubicBezTo>
                  <a:close/>
                  <a:moveTo>
                    <a:pt x="1692" y="526"/>
                  </a:moveTo>
                  <a:cubicBezTo>
                    <a:pt x="1691" y="527"/>
                    <a:pt x="1690" y="528"/>
                    <a:pt x="1690" y="528"/>
                  </a:cubicBezTo>
                  <a:cubicBezTo>
                    <a:pt x="1689" y="528"/>
                    <a:pt x="1687" y="526"/>
                    <a:pt x="1687" y="525"/>
                  </a:cubicBezTo>
                  <a:cubicBezTo>
                    <a:pt x="1687" y="524"/>
                    <a:pt x="1693" y="515"/>
                    <a:pt x="1694" y="515"/>
                  </a:cubicBezTo>
                  <a:cubicBezTo>
                    <a:pt x="1696" y="515"/>
                    <a:pt x="1694" y="524"/>
                    <a:pt x="1692" y="526"/>
                  </a:cubicBezTo>
                  <a:close/>
                  <a:moveTo>
                    <a:pt x="1690" y="562"/>
                  </a:moveTo>
                  <a:cubicBezTo>
                    <a:pt x="1694" y="557"/>
                    <a:pt x="1695" y="557"/>
                    <a:pt x="1695" y="562"/>
                  </a:cubicBezTo>
                  <a:cubicBezTo>
                    <a:pt x="1696" y="566"/>
                    <a:pt x="1695" y="567"/>
                    <a:pt x="1692" y="571"/>
                  </a:cubicBezTo>
                  <a:cubicBezTo>
                    <a:pt x="1690" y="573"/>
                    <a:pt x="1689" y="575"/>
                    <a:pt x="1689" y="575"/>
                  </a:cubicBezTo>
                  <a:cubicBezTo>
                    <a:pt x="1688" y="575"/>
                    <a:pt x="1687" y="573"/>
                    <a:pt x="1687" y="570"/>
                  </a:cubicBezTo>
                  <a:cubicBezTo>
                    <a:pt x="1687" y="566"/>
                    <a:pt x="1688" y="565"/>
                    <a:pt x="1690" y="562"/>
                  </a:cubicBezTo>
                  <a:close/>
                  <a:moveTo>
                    <a:pt x="1693" y="470"/>
                  </a:moveTo>
                  <a:cubicBezTo>
                    <a:pt x="1690" y="474"/>
                    <a:pt x="1688" y="473"/>
                    <a:pt x="1688" y="468"/>
                  </a:cubicBezTo>
                  <a:cubicBezTo>
                    <a:pt x="1688" y="463"/>
                    <a:pt x="1689" y="462"/>
                    <a:pt x="1691" y="459"/>
                  </a:cubicBezTo>
                  <a:cubicBezTo>
                    <a:pt x="1693" y="457"/>
                    <a:pt x="1695" y="455"/>
                    <a:pt x="1695" y="455"/>
                  </a:cubicBezTo>
                  <a:cubicBezTo>
                    <a:pt x="1697" y="455"/>
                    <a:pt x="1695" y="467"/>
                    <a:pt x="1693" y="470"/>
                  </a:cubicBezTo>
                  <a:close/>
                  <a:moveTo>
                    <a:pt x="1695" y="479"/>
                  </a:moveTo>
                  <a:cubicBezTo>
                    <a:pt x="1695" y="485"/>
                    <a:pt x="1695" y="486"/>
                    <a:pt x="1692" y="489"/>
                  </a:cubicBezTo>
                  <a:cubicBezTo>
                    <a:pt x="1688" y="492"/>
                    <a:pt x="1688" y="492"/>
                    <a:pt x="1688" y="492"/>
                  </a:cubicBezTo>
                  <a:cubicBezTo>
                    <a:pt x="1688" y="489"/>
                    <a:pt x="1688" y="489"/>
                    <a:pt x="1688" y="489"/>
                  </a:cubicBezTo>
                  <a:cubicBezTo>
                    <a:pt x="1688" y="482"/>
                    <a:pt x="1689" y="480"/>
                    <a:pt x="1691" y="477"/>
                  </a:cubicBezTo>
                  <a:cubicBezTo>
                    <a:pt x="1693" y="475"/>
                    <a:pt x="1694" y="473"/>
                    <a:pt x="1695" y="473"/>
                  </a:cubicBezTo>
                  <a:cubicBezTo>
                    <a:pt x="1695" y="473"/>
                    <a:pt x="1695" y="475"/>
                    <a:pt x="1695" y="479"/>
                  </a:cubicBezTo>
                  <a:close/>
                  <a:moveTo>
                    <a:pt x="1694" y="493"/>
                  </a:moveTo>
                  <a:cubicBezTo>
                    <a:pt x="1696" y="493"/>
                    <a:pt x="1695" y="497"/>
                    <a:pt x="1692" y="500"/>
                  </a:cubicBezTo>
                  <a:cubicBezTo>
                    <a:pt x="1689" y="504"/>
                    <a:pt x="1687" y="504"/>
                    <a:pt x="1688" y="501"/>
                  </a:cubicBezTo>
                  <a:cubicBezTo>
                    <a:pt x="1688" y="498"/>
                    <a:pt x="1693" y="493"/>
                    <a:pt x="1694" y="493"/>
                  </a:cubicBezTo>
                  <a:close/>
                  <a:moveTo>
                    <a:pt x="1691" y="506"/>
                  </a:moveTo>
                  <a:cubicBezTo>
                    <a:pt x="1693" y="505"/>
                    <a:pt x="1695" y="503"/>
                    <a:pt x="1695" y="504"/>
                  </a:cubicBezTo>
                  <a:cubicBezTo>
                    <a:pt x="1696" y="505"/>
                    <a:pt x="1694" y="510"/>
                    <a:pt x="1691" y="513"/>
                  </a:cubicBezTo>
                  <a:cubicBezTo>
                    <a:pt x="1690" y="515"/>
                    <a:pt x="1688" y="516"/>
                    <a:pt x="1688" y="516"/>
                  </a:cubicBezTo>
                  <a:cubicBezTo>
                    <a:pt x="1685" y="516"/>
                    <a:pt x="1688" y="510"/>
                    <a:pt x="1691" y="506"/>
                  </a:cubicBezTo>
                  <a:close/>
                  <a:moveTo>
                    <a:pt x="1687" y="399"/>
                  </a:moveTo>
                  <a:cubicBezTo>
                    <a:pt x="1687" y="399"/>
                    <a:pt x="1687" y="400"/>
                    <a:pt x="1687" y="401"/>
                  </a:cubicBezTo>
                  <a:cubicBezTo>
                    <a:pt x="1686" y="402"/>
                    <a:pt x="1686" y="401"/>
                    <a:pt x="1686" y="400"/>
                  </a:cubicBezTo>
                  <a:cubicBezTo>
                    <a:pt x="1686" y="399"/>
                    <a:pt x="1686" y="399"/>
                    <a:pt x="1687" y="399"/>
                  </a:cubicBezTo>
                  <a:close/>
                  <a:moveTo>
                    <a:pt x="1686" y="387"/>
                  </a:moveTo>
                  <a:cubicBezTo>
                    <a:pt x="1686" y="382"/>
                    <a:pt x="1686" y="375"/>
                    <a:pt x="1687" y="373"/>
                  </a:cubicBezTo>
                  <a:cubicBezTo>
                    <a:pt x="1687" y="371"/>
                    <a:pt x="1688" y="374"/>
                    <a:pt x="1687" y="383"/>
                  </a:cubicBezTo>
                  <a:cubicBezTo>
                    <a:pt x="1687" y="391"/>
                    <a:pt x="1687" y="397"/>
                    <a:pt x="1686" y="398"/>
                  </a:cubicBezTo>
                  <a:cubicBezTo>
                    <a:pt x="1686" y="398"/>
                    <a:pt x="1686" y="398"/>
                    <a:pt x="1686" y="387"/>
                  </a:cubicBezTo>
                  <a:close/>
                  <a:moveTo>
                    <a:pt x="1685" y="569"/>
                  </a:moveTo>
                  <a:cubicBezTo>
                    <a:pt x="1685" y="569"/>
                    <a:pt x="1685" y="569"/>
                    <a:pt x="1686" y="570"/>
                  </a:cubicBezTo>
                  <a:cubicBezTo>
                    <a:pt x="1686" y="570"/>
                    <a:pt x="1686" y="571"/>
                    <a:pt x="1685" y="571"/>
                  </a:cubicBezTo>
                  <a:cubicBezTo>
                    <a:pt x="1685" y="571"/>
                    <a:pt x="1684" y="570"/>
                    <a:pt x="1684" y="570"/>
                  </a:cubicBezTo>
                  <a:cubicBezTo>
                    <a:pt x="1684" y="569"/>
                    <a:pt x="1684" y="569"/>
                    <a:pt x="1685" y="569"/>
                  </a:cubicBezTo>
                  <a:close/>
                  <a:moveTo>
                    <a:pt x="1685" y="586"/>
                  </a:moveTo>
                  <a:cubicBezTo>
                    <a:pt x="1686" y="586"/>
                    <a:pt x="1687" y="585"/>
                    <a:pt x="1687" y="583"/>
                  </a:cubicBezTo>
                  <a:cubicBezTo>
                    <a:pt x="1688" y="582"/>
                    <a:pt x="1689" y="579"/>
                    <a:pt x="1690" y="578"/>
                  </a:cubicBezTo>
                  <a:cubicBezTo>
                    <a:pt x="1691" y="577"/>
                    <a:pt x="1692" y="576"/>
                    <a:pt x="1693" y="575"/>
                  </a:cubicBezTo>
                  <a:cubicBezTo>
                    <a:pt x="1694" y="572"/>
                    <a:pt x="1696" y="572"/>
                    <a:pt x="1696" y="575"/>
                  </a:cubicBezTo>
                  <a:cubicBezTo>
                    <a:pt x="1697" y="577"/>
                    <a:pt x="1693" y="583"/>
                    <a:pt x="1686" y="591"/>
                  </a:cubicBezTo>
                  <a:cubicBezTo>
                    <a:pt x="1685" y="592"/>
                    <a:pt x="1683" y="594"/>
                    <a:pt x="1683" y="594"/>
                  </a:cubicBezTo>
                  <a:cubicBezTo>
                    <a:pt x="1683" y="594"/>
                    <a:pt x="1682" y="593"/>
                    <a:pt x="1682" y="591"/>
                  </a:cubicBezTo>
                  <a:cubicBezTo>
                    <a:pt x="1681" y="588"/>
                    <a:pt x="1683" y="586"/>
                    <a:pt x="1685" y="586"/>
                  </a:cubicBezTo>
                  <a:close/>
                  <a:moveTo>
                    <a:pt x="1721" y="381"/>
                  </a:moveTo>
                  <a:cubicBezTo>
                    <a:pt x="1720" y="380"/>
                    <a:pt x="1720" y="364"/>
                    <a:pt x="1721" y="355"/>
                  </a:cubicBezTo>
                  <a:cubicBezTo>
                    <a:pt x="1721" y="353"/>
                    <a:pt x="1722" y="342"/>
                    <a:pt x="1722" y="330"/>
                  </a:cubicBezTo>
                  <a:cubicBezTo>
                    <a:pt x="1723" y="319"/>
                    <a:pt x="1724" y="310"/>
                    <a:pt x="1724" y="311"/>
                  </a:cubicBezTo>
                  <a:cubicBezTo>
                    <a:pt x="1724" y="312"/>
                    <a:pt x="1725" y="330"/>
                    <a:pt x="1725" y="351"/>
                  </a:cubicBezTo>
                  <a:cubicBezTo>
                    <a:pt x="1725" y="389"/>
                    <a:pt x="1725" y="389"/>
                    <a:pt x="1725" y="389"/>
                  </a:cubicBezTo>
                  <a:cubicBezTo>
                    <a:pt x="1721" y="392"/>
                    <a:pt x="1721" y="392"/>
                    <a:pt x="1721" y="392"/>
                  </a:cubicBezTo>
                  <a:cubicBezTo>
                    <a:pt x="1718" y="396"/>
                    <a:pt x="1717" y="396"/>
                    <a:pt x="1717" y="391"/>
                  </a:cubicBezTo>
                  <a:cubicBezTo>
                    <a:pt x="1717" y="389"/>
                    <a:pt x="1717" y="385"/>
                    <a:pt x="1718" y="382"/>
                  </a:cubicBezTo>
                  <a:cubicBezTo>
                    <a:pt x="1718" y="377"/>
                    <a:pt x="1718" y="377"/>
                    <a:pt x="1718" y="377"/>
                  </a:cubicBezTo>
                  <a:cubicBezTo>
                    <a:pt x="1719" y="381"/>
                    <a:pt x="1719" y="381"/>
                    <a:pt x="1719" y="381"/>
                  </a:cubicBezTo>
                  <a:cubicBezTo>
                    <a:pt x="1720" y="383"/>
                    <a:pt x="1720" y="384"/>
                    <a:pt x="1721" y="383"/>
                  </a:cubicBezTo>
                  <a:cubicBezTo>
                    <a:pt x="1721" y="383"/>
                    <a:pt x="1721" y="382"/>
                    <a:pt x="1721" y="381"/>
                  </a:cubicBezTo>
                  <a:close/>
                  <a:moveTo>
                    <a:pt x="1724" y="296"/>
                  </a:moveTo>
                  <a:cubicBezTo>
                    <a:pt x="1723" y="296"/>
                    <a:pt x="1723" y="296"/>
                    <a:pt x="1723" y="295"/>
                  </a:cubicBezTo>
                  <a:cubicBezTo>
                    <a:pt x="1723" y="295"/>
                    <a:pt x="1723" y="295"/>
                    <a:pt x="1724" y="294"/>
                  </a:cubicBezTo>
                  <a:cubicBezTo>
                    <a:pt x="1724" y="294"/>
                    <a:pt x="1725" y="294"/>
                    <a:pt x="1725" y="295"/>
                  </a:cubicBezTo>
                  <a:cubicBezTo>
                    <a:pt x="1725" y="295"/>
                    <a:pt x="1724" y="296"/>
                    <a:pt x="1724" y="296"/>
                  </a:cubicBezTo>
                  <a:close/>
                  <a:moveTo>
                    <a:pt x="1725" y="305"/>
                  </a:moveTo>
                  <a:cubicBezTo>
                    <a:pt x="1724" y="306"/>
                    <a:pt x="1724" y="306"/>
                    <a:pt x="1723" y="305"/>
                  </a:cubicBezTo>
                  <a:cubicBezTo>
                    <a:pt x="1723" y="303"/>
                    <a:pt x="1723" y="302"/>
                    <a:pt x="1724" y="303"/>
                  </a:cubicBezTo>
                  <a:cubicBezTo>
                    <a:pt x="1725" y="303"/>
                    <a:pt x="1725" y="304"/>
                    <a:pt x="1725" y="305"/>
                  </a:cubicBezTo>
                  <a:close/>
                  <a:moveTo>
                    <a:pt x="1721" y="396"/>
                  </a:moveTo>
                  <a:cubicBezTo>
                    <a:pt x="1725" y="391"/>
                    <a:pt x="1725" y="391"/>
                    <a:pt x="1725" y="391"/>
                  </a:cubicBezTo>
                  <a:cubicBezTo>
                    <a:pt x="1725" y="398"/>
                    <a:pt x="1725" y="398"/>
                    <a:pt x="1725" y="398"/>
                  </a:cubicBezTo>
                  <a:cubicBezTo>
                    <a:pt x="1725" y="405"/>
                    <a:pt x="1725" y="405"/>
                    <a:pt x="1722" y="408"/>
                  </a:cubicBezTo>
                  <a:cubicBezTo>
                    <a:pt x="1720" y="410"/>
                    <a:pt x="1718" y="412"/>
                    <a:pt x="1717" y="411"/>
                  </a:cubicBezTo>
                  <a:cubicBezTo>
                    <a:pt x="1717" y="411"/>
                    <a:pt x="1717" y="408"/>
                    <a:pt x="1717" y="406"/>
                  </a:cubicBezTo>
                  <a:cubicBezTo>
                    <a:pt x="1717" y="401"/>
                    <a:pt x="1717" y="400"/>
                    <a:pt x="1721" y="396"/>
                  </a:cubicBezTo>
                  <a:close/>
                  <a:moveTo>
                    <a:pt x="1722" y="519"/>
                  </a:moveTo>
                  <a:cubicBezTo>
                    <a:pt x="1720" y="522"/>
                    <a:pt x="1720" y="522"/>
                    <a:pt x="1719" y="520"/>
                  </a:cubicBezTo>
                  <a:cubicBezTo>
                    <a:pt x="1718" y="518"/>
                    <a:pt x="1721" y="514"/>
                    <a:pt x="1723" y="514"/>
                  </a:cubicBezTo>
                  <a:cubicBezTo>
                    <a:pt x="1723" y="514"/>
                    <a:pt x="1724" y="514"/>
                    <a:pt x="1724" y="515"/>
                  </a:cubicBezTo>
                  <a:cubicBezTo>
                    <a:pt x="1724" y="516"/>
                    <a:pt x="1723" y="518"/>
                    <a:pt x="1722" y="519"/>
                  </a:cubicBezTo>
                  <a:close/>
                  <a:moveTo>
                    <a:pt x="1723" y="534"/>
                  </a:moveTo>
                  <a:cubicBezTo>
                    <a:pt x="1722" y="535"/>
                    <a:pt x="1721" y="536"/>
                    <a:pt x="1720" y="536"/>
                  </a:cubicBezTo>
                  <a:cubicBezTo>
                    <a:pt x="1719" y="536"/>
                    <a:pt x="1719" y="536"/>
                    <a:pt x="1719" y="532"/>
                  </a:cubicBezTo>
                  <a:cubicBezTo>
                    <a:pt x="1719" y="529"/>
                    <a:pt x="1721" y="524"/>
                    <a:pt x="1723" y="524"/>
                  </a:cubicBezTo>
                  <a:cubicBezTo>
                    <a:pt x="1725" y="524"/>
                    <a:pt x="1724" y="531"/>
                    <a:pt x="1723" y="534"/>
                  </a:cubicBezTo>
                  <a:close/>
                  <a:moveTo>
                    <a:pt x="1723" y="508"/>
                  </a:moveTo>
                  <a:cubicBezTo>
                    <a:pt x="1722" y="509"/>
                    <a:pt x="1721" y="510"/>
                    <a:pt x="1720" y="510"/>
                  </a:cubicBezTo>
                  <a:cubicBezTo>
                    <a:pt x="1719" y="510"/>
                    <a:pt x="1719" y="510"/>
                    <a:pt x="1719" y="505"/>
                  </a:cubicBezTo>
                  <a:cubicBezTo>
                    <a:pt x="1718" y="502"/>
                    <a:pt x="1719" y="500"/>
                    <a:pt x="1720" y="498"/>
                  </a:cubicBezTo>
                  <a:cubicBezTo>
                    <a:pt x="1721" y="497"/>
                    <a:pt x="1723" y="496"/>
                    <a:pt x="1723" y="496"/>
                  </a:cubicBezTo>
                  <a:cubicBezTo>
                    <a:pt x="1725" y="496"/>
                    <a:pt x="1724" y="505"/>
                    <a:pt x="1723" y="508"/>
                  </a:cubicBezTo>
                  <a:close/>
                  <a:moveTo>
                    <a:pt x="1719" y="427"/>
                  </a:moveTo>
                  <a:cubicBezTo>
                    <a:pt x="1720" y="425"/>
                    <a:pt x="1720" y="425"/>
                    <a:pt x="1721" y="430"/>
                  </a:cubicBezTo>
                  <a:cubicBezTo>
                    <a:pt x="1721" y="433"/>
                    <a:pt x="1721" y="436"/>
                    <a:pt x="1720" y="438"/>
                  </a:cubicBezTo>
                  <a:cubicBezTo>
                    <a:pt x="1720" y="440"/>
                    <a:pt x="1719" y="440"/>
                    <a:pt x="1718" y="439"/>
                  </a:cubicBezTo>
                  <a:cubicBezTo>
                    <a:pt x="1716" y="438"/>
                    <a:pt x="1717" y="429"/>
                    <a:pt x="1719" y="427"/>
                  </a:cubicBezTo>
                  <a:close/>
                  <a:moveTo>
                    <a:pt x="1710" y="549"/>
                  </a:moveTo>
                  <a:cubicBezTo>
                    <a:pt x="1705" y="554"/>
                    <a:pt x="1701" y="559"/>
                    <a:pt x="1700" y="561"/>
                  </a:cubicBezTo>
                  <a:cubicBezTo>
                    <a:pt x="1698" y="563"/>
                    <a:pt x="1698" y="563"/>
                    <a:pt x="1698" y="563"/>
                  </a:cubicBezTo>
                  <a:cubicBezTo>
                    <a:pt x="1697" y="561"/>
                    <a:pt x="1697" y="561"/>
                    <a:pt x="1697" y="561"/>
                  </a:cubicBezTo>
                  <a:cubicBezTo>
                    <a:pt x="1697" y="560"/>
                    <a:pt x="1697" y="558"/>
                    <a:pt x="1697" y="557"/>
                  </a:cubicBezTo>
                  <a:cubicBezTo>
                    <a:pt x="1697" y="554"/>
                    <a:pt x="1702" y="547"/>
                    <a:pt x="1712" y="536"/>
                  </a:cubicBezTo>
                  <a:cubicBezTo>
                    <a:pt x="1717" y="531"/>
                    <a:pt x="1717" y="531"/>
                    <a:pt x="1717" y="531"/>
                  </a:cubicBezTo>
                  <a:cubicBezTo>
                    <a:pt x="1718" y="535"/>
                    <a:pt x="1718" y="535"/>
                    <a:pt x="1718" y="535"/>
                  </a:cubicBezTo>
                  <a:cubicBezTo>
                    <a:pt x="1718" y="540"/>
                    <a:pt x="1717" y="540"/>
                    <a:pt x="1710" y="549"/>
                  </a:cubicBezTo>
                  <a:close/>
                  <a:moveTo>
                    <a:pt x="1717" y="421"/>
                  </a:moveTo>
                  <a:cubicBezTo>
                    <a:pt x="1717" y="420"/>
                    <a:pt x="1718" y="418"/>
                    <a:pt x="1719" y="417"/>
                  </a:cubicBezTo>
                  <a:cubicBezTo>
                    <a:pt x="1721" y="416"/>
                    <a:pt x="1721" y="416"/>
                    <a:pt x="1721" y="418"/>
                  </a:cubicBezTo>
                  <a:cubicBezTo>
                    <a:pt x="1721" y="419"/>
                    <a:pt x="1720" y="421"/>
                    <a:pt x="1720" y="421"/>
                  </a:cubicBezTo>
                  <a:cubicBezTo>
                    <a:pt x="1718" y="423"/>
                    <a:pt x="1717" y="423"/>
                    <a:pt x="1717" y="421"/>
                  </a:cubicBezTo>
                  <a:close/>
                  <a:moveTo>
                    <a:pt x="1719" y="445"/>
                  </a:moveTo>
                  <a:cubicBezTo>
                    <a:pt x="1719" y="444"/>
                    <a:pt x="1720" y="444"/>
                    <a:pt x="1720" y="444"/>
                  </a:cubicBezTo>
                  <a:cubicBezTo>
                    <a:pt x="1721" y="444"/>
                    <a:pt x="1722" y="445"/>
                    <a:pt x="1722" y="449"/>
                  </a:cubicBezTo>
                  <a:cubicBezTo>
                    <a:pt x="1722" y="454"/>
                    <a:pt x="1720" y="458"/>
                    <a:pt x="1719" y="457"/>
                  </a:cubicBezTo>
                  <a:cubicBezTo>
                    <a:pt x="1718" y="456"/>
                    <a:pt x="1718" y="447"/>
                    <a:pt x="1719" y="445"/>
                  </a:cubicBezTo>
                  <a:close/>
                  <a:moveTo>
                    <a:pt x="1720" y="461"/>
                  </a:moveTo>
                  <a:cubicBezTo>
                    <a:pt x="1722" y="460"/>
                    <a:pt x="1722" y="460"/>
                    <a:pt x="1722" y="463"/>
                  </a:cubicBezTo>
                  <a:cubicBezTo>
                    <a:pt x="1722" y="464"/>
                    <a:pt x="1721" y="466"/>
                    <a:pt x="1721" y="467"/>
                  </a:cubicBezTo>
                  <a:cubicBezTo>
                    <a:pt x="1719" y="468"/>
                    <a:pt x="1718" y="468"/>
                    <a:pt x="1718" y="465"/>
                  </a:cubicBezTo>
                  <a:cubicBezTo>
                    <a:pt x="1718" y="464"/>
                    <a:pt x="1719" y="462"/>
                    <a:pt x="1720" y="461"/>
                  </a:cubicBezTo>
                  <a:close/>
                  <a:moveTo>
                    <a:pt x="1719" y="474"/>
                  </a:moveTo>
                  <a:cubicBezTo>
                    <a:pt x="1720" y="471"/>
                    <a:pt x="1723" y="471"/>
                    <a:pt x="1723" y="473"/>
                  </a:cubicBezTo>
                  <a:cubicBezTo>
                    <a:pt x="1723" y="474"/>
                    <a:pt x="1722" y="476"/>
                    <a:pt x="1721" y="477"/>
                  </a:cubicBezTo>
                  <a:cubicBezTo>
                    <a:pt x="1719" y="481"/>
                    <a:pt x="1717" y="479"/>
                    <a:pt x="1719" y="474"/>
                  </a:cubicBezTo>
                  <a:close/>
                  <a:moveTo>
                    <a:pt x="1722" y="482"/>
                  </a:moveTo>
                  <a:cubicBezTo>
                    <a:pt x="1723" y="482"/>
                    <a:pt x="1723" y="484"/>
                    <a:pt x="1723" y="486"/>
                  </a:cubicBezTo>
                  <a:cubicBezTo>
                    <a:pt x="1723" y="489"/>
                    <a:pt x="1722" y="491"/>
                    <a:pt x="1721" y="492"/>
                  </a:cubicBezTo>
                  <a:cubicBezTo>
                    <a:pt x="1719" y="494"/>
                    <a:pt x="1719" y="494"/>
                    <a:pt x="1719" y="491"/>
                  </a:cubicBezTo>
                  <a:cubicBezTo>
                    <a:pt x="1718" y="488"/>
                    <a:pt x="1720" y="482"/>
                    <a:pt x="1722" y="482"/>
                  </a:cubicBezTo>
                  <a:close/>
                  <a:moveTo>
                    <a:pt x="1724" y="421"/>
                  </a:moveTo>
                  <a:cubicBezTo>
                    <a:pt x="1726" y="419"/>
                    <a:pt x="1726" y="419"/>
                    <a:pt x="1726" y="425"/>
                  </a:cubicBezTo>
                  <a:cubicBezTo>
                    <a:pt x="1726" y="428"/>
                    <a:pt x="1726" y="431"/>
                    <a:pt x="1725" y="432"/>
                  </a:cubicBezTo>
                  <a:cubicBezTo>
                    <a:pt x="1725" y="433"/>
                    <a:pt x="1724" y="434"/>
                    <a:pt x="1724" y="434"/>
                  </a:cubicBezTo>
                  <a:cubicBezTo>
                    <a:pt x="1723" y="434"/>
                    <a:pt x="1723" y="422"/>
                    <a:pt x="1724" y="421"/>
                  </a:cubicBezTo>
                  <a:close/>
                  <a:moveTo>
                    <a:pt x="1724" y="416"/>
                  </a:moveTo>
                  <a:cubicBezTo>
                    <a:pt x="1723" y="416"/>
                    <a:pt x="1723" y="415"/>
                    <a:pt x="1723" y="414"/>
                  </a:cubicBezTo>
                  <a:cubicBezTo>
                    <a:pt x="1723" y="413"/>
                    <a:pt x="1723" y="412"/>
                    <a:pt x="1724" y="411"/>
                  </a:cubicBezTo>
                  <a:cubicBezTo>
                    <a:pt x="1725" y="410"/>
                    <a:pt x="1725" y="410"/>
                    <a:pt x="1725" y="413"/>
                  </a:cubicBezTo>
                  <a:cubicBezTo>
                    <a:pt x="1725" y="415"/>
                    <a:pt x="1725" y="416"/>
                    <a:pt x="1724" y="416"/>
                  </a:cubicBezTo>
                  <a:close/>
                  <a:moveTo>
                    <a:pt x="1717" y="522"/>
                  </a:moveTo>
                  <a:cubicBezTo>
                    <a:pt x="1717" y="524"/>
                    <a:pt x="1715" y="527"/>
                    <a:pt x="1712" y="530"/>
                  </a:cubicBezTo>
                  <a:cubicBezTo>
                    <a:pt x="1709" y="534"/>
                    <a:pt x="1705" y="539"/>
                    <a:pt x="1703" y="542"/>
                  </a:cubicBezTo>
                  <a:cubicBezTo>
                    <a:pt x="1699" y="547"/>
                    <a:pt x="1698" y="547"/>
                    <a:pt x="1697" y="546"/>
                  </a:cubicBezTo>
                  <a:cubicBezTo>
                    <a:pt x="1696" y="544"/>
                    <a:pt x="1697" y="542"/>
                    <a:pt x="1704" y="533"/>
                  </a:cubicBezTo>
                  <a:cubicBezTo>
                    <a:pt x="1715" y="520"/>
                    <a:pt x="1717" y="518"/>
                    <a:pt x="1717" y="522"/>
                  </a:cubicBezTo>
                  <a:close/>
                  <a:moveTo>
                    <a:pt x="1708" y="493"/>
                  </a:moveTo>
                  <a:cubicBezTo>
                    <a:pt x="1703" y="499"/>
                    <a:pt x="1699" y="503"/>
                    <a:pt x="1698" y="503"/>
                  </a:cubicBezTo>
                  <a:cubicBezTo>
                    <a:pt x="1696" y="503"/>
                    <a:pt x="1697" y="500"/>
                    <a:pt x="1701" y="495"/>
                  </a:cubicBezTo>
                  <a:cubicBezTo>
                    <a:pt x="1707" y="488"/>
                    <a:pt x="1715" y="479"/>
                    <a:pt x="1716" y="479"/>
                  </a:cubicBezTo>
                  <a:cubicBezTo>
                    <a:pt x="1718" y="479"/>
                    <a:pt x="1715" y="484"/>
                    <a:pt x="1708" y="493"/>
                  </a:cubicBezTo>
                  <a:close/>
                  <a:moveTo>
                    <a:pt x="1716" y="494"/>
                  </a:moveTo>
                  <a:cubicBezTo>
                    <a:pt x="1716" y="497"/>
                    <a:pt x="1715" y="499"/>
                    <a:pt x="1708" y="508"/>
                  </a:cubicBezTo>
                  <a:cubicBezTo>
                    <a:pt x="1703" y="514"/>
                    <a:pt x="1699" y="518"/>
                    <a:pt x="1698" y="519"/>
                  </a:cubicBezTo>
                  <a:cubicBezTo>
                    <a:pt x="1697" y="519"/>
                    <a:pt x="1697" y="510"/>
                    <a:pt x="1699" y="509"/>
                  </a:cubicBezTo>
                  <a:cubicBezTo>
                    <a:pt x="1700" y="508"/>
                    <a:pt x="1701" y="507"/>
                    <a:pt x="1702" y="505"/>
                  </a:cubicBezTo>
                  <a:cubicBezTo>
                    <a:pt x="1704" y="501"/>
                    <a:pt x="1714" y="491"/>
                    <a:pt x="1715" y="491"/>
                  </a:cubicBezTo>
                  <a:cubicBezTo>
                    <a:pt x="1716" y="491"/>
                    <a:pt x="1716" y="492"/>
                    <a:pt x="1716" y="494"/>
                  </a:cubicBezTo>
                  <a:close/>
                  <a:moveTo>
                    <a:pt x="1716" y="469"/>
                  </a:moveTo>
                  <a:cubicBezTo>
                    <a:pt x="1715" y="470"/>
                    <a:pt x="1715" y="471"/>
                    <a:pt x="1715" y="472"/>
                  </a:cubicBezTo>
                  <a:cubicBezTo>
                    <a:pt x="1715" y="473"/>
                    <a:pt x="1712" y="478"/>
                    <a:pt x="1707" y="483"/>
                  </a:cubicBezTo>
                  <a:cubicBezTo>
                    <a:pt x="1702" y="488"/>
                    <a:pt x="1698" y="492"/>
                    <a:pt x="1698" y="493"/>
                  </a:cubicBezTo>
                  <a:cubicBezTo>
                    <a:pt x="1696" y="493"/>
                    <a:pt x="1697" y="489"/>
                    <a:pt x="1700" y="485"/>
                  </a:cubicBezTo>
                  <a:cubicBezTo>
                    <a:pt x="1707" y="474"/>
                    <a:pt x="1718" y="464"/>
                    <a:pt x="1716" y="469"/>
                  </a:cubicBezTo>
                  <a:close/>
                  <a:moveTo>
                    <a:pt x="1710" y="467"/>
                  </a:moveTo>
                  <a:cubicBezTo>
                    <a:pt x="1707" y="471"/>
                    <a:pt x="1704" y="475"/>
                    <a:pt x="1702" y="477"/>
                  </a:cubicBezTo>
                  <a:cubicBezTo>
                    <a:pt x="1698" y="482"/>
                    <a:pt x="1698" y="482"/>
                    <a:pt x="1698" y="479"/>
                  </a:cubicBezTo>
                  <a:cubicBezTo>
                    <a:pt x="1697" y="478"/>
                    <a:pt x="1697" y="475"/>
                    <a:pt x="1697" y="473"/>
                  </a:cubicBezTo>
                  <a:cubicBezTo>
                    <a:pt x="1697" y="469"/>
                    <a:pt x="1698" y="468"/>
                    <a:pt x="1705" y="460"/>
                  </a:cubicBezTo>
                  <a:cubicBezTo>
                    <a:pt x="1710" y="455"/>
                    <a:pt x="1714" y="450"/>
                    <a:pt x="1714" y="450"/>
                  </a:cubicBezTo>
                  <a:cubicBezTo>
                    <a:pt x="1715" y="450"/>
                    <a:pt x="1715" y="453"/>
                    <a:pt x="1715" y="456"/>
                  </a:cubicBezTo>
                  <a:cubicBezTo>
                    <a:pt x="1715" y="461"/>
                    <a:pt x="1715" y="462"/>
                    <a:pt x="1710" y="467"/>
                  </a:cubicBezTo>
                  <a:close/>
                  <a:moveTo>
                    <a:pt x="1712" y="448"/>
                  </a:moveTo>
                  <a:cubicBezTo>
                    <a:pt x="1706" y="455"/>
                    <a:pt x="1698" y="464"/>
                    <a:pt x="1698" y="463"/>
                  </a:cubicBezTo>
                  <a:cubicBezTo>
                    <a:pt x="1697" y="461"/>
                    <a:pt x="1697" y="453"/>
                    <a:pt x="1698" y="451"/>
                  </a:cubicBezTo>
                  <a:cubicBezTo>
                    <a:pt x="1700" y="448"/>
                    <a:pt x="1712" y="433"/>
                    <a:pt x="1714" y="433"/>
                  </a:cubicBezTo>
                  <a:cubicBezTo>
                    <a:pt x="1714" y="433"/>
                    <a:pt x="1715" y="436"/>
                    <a:pt x="1715" y="439"/>
                  </a:cubicBezTo>
                  <a:cubicBezTo>
                    <a:pt x="1715" y="444"/>
                    <a:pt x="1714" y="445"/>
                    <a:pt x="1712" y="448"/>
                  </a:cubicBezTo>
                  <a:close/>
                  <a:moveTo>
                    <a:pt x="1712" y="413"/>
                  </a:moveTo>
                  <a:cubicBezTo>
                    <a:pt x="1711" y="407"/>
                    <a:pt x="1711" y="405"/>
                    <a:pt x="1712" y="405"/>
                  </a:cubicBezTo>
                  <a:cubicBezTo>
                    <a:pt x="1714" y="405"/>
                    <a:pt x="1714" y="407"/>
                    <a:pt x="1714" y="411"/>
                  </a:cubicBezTo>
                  <a:cubicBezTo>
                    <a:pt x="1714" y="418"/>
                    <a:pt x="1713" y="419"/>
                    <a:pt x="1712" y="413"/>
                  </a:cubicBezTo>
                  <a:close/>
                  <a:moveTo>
                    <a:pt x="1711" y="427"/>
                  </a:moveTo>
                  <a:cubicBezTo>
                    <a:pt x="1712" y="429"/>
                    <a:pt x="1712" y="430"/>
                    <a:pt x="1706" y="436"/>
                  </a:cubicBezTo>
                  <a:cubicBezTo>
                    <a:pt x="1704" y="439"/>
                    <a:pt x="1701" y="442"/>
                    <a:pt x="1700" y="444"/>
                  </a:cubicBezTo>
                  <a:cubicBezTo>
                    <a:pt x="1698" y="446"/>
                    <a:pt x="1698" y="446"/>
                    <a:pt x="1698" y="446"/>
                  </a:cubicBezTo>
                  <a:cubicBezTo>
                    <a:pt x="1697" y="443"/>
                    <a:pt x="1697" y="443"/>
                    <a:pt x="1697" y="443"/>
                  </a:cubicBezTo>
                  <a:cubicBezTo>
                    <a:pt x="1697" y="441"/>
                    <a:pt x="1696" y="441"/>
                    <a:pt x="1706" y="431"/>
                  </a:cubicBezTo>
                  <a:cubicBezTo>
                    <a:pt x="1710" y="426"/>
                    <a:pt x="1711" y="426"/>
                    <a:pt x="1711" y="427"/>
                  </a:cubicBezTo>
                  <a:close/>
                  <a:moveTo>
                    <a:pt x="1706" y="426"/>
                  </a:moveTo>
                  <a:cubicBezTo>
                    <a:pt x="1704" y="428"/>
                    <a:pt x="1701" y="431"/>
                    <a:pt x="1700" y="432"/>
                  </a:cubicBezTo>
                  <a:cubicBezTo>
                    <a:pt x="1698" y="433"/>
                    <a:pt x="1698" y="433"/>
                    <a:pt x="1697" y="429"/>
                  </a:cubicBezTo>
                  <a:cubicBezTo>
                    <a:pt x="1697" y="425"/>
                    <a:pt x="1698" y="421"/>
                    <a:pt x="1704" y="415"/>
                  </a:cubicBezTo>
                  <a:cubicBezTo>
                    <a:pt x="1708" y="410"/>
                    <a:pt x="1709" y="410"/>
                    <a:pt x="1710" y="417"/>
                  </a:cubicBezTo>
                  <a:cubicBezTo>
                    <a:pt x="1710" y="421"/>
                    <a:pt x="1710" y="421"/>
                    <a:pt x="1706" y="426"/>
                  </a:cubicBezTo>
                  <a:close/>
                  <a:moveTo>
                    <a:pt x="1703" y="412"/>
                  </a:moveTo>
                  <a:cubicBezTo>
                    <a:pt x="1700" y="415"/>
                    <a:pt x="1698" y="417"/>
                    <a:pt x="1697" y="416"/>
                  </a:cubicBezTo>
                  <a:cubicBezTo>
                    <a:pt x="1697" y="416"/>
                    <a:pt x="1697" y="413"/>
                    <a:pt x="1697" y="410"/>
                  </a:cubicBezTo>
                  <a:cubicBezTo>
                    <a:pt x="1697" y="403"/>
                    <a:pt x="1697" y="403"/>
                    <a:pt x="1703" y="396"/>
                  </a:cubicBezTo>
                  <a:cubicBezTo>
                    <a:pt x="1705" y="394"/>
                    <a:pt x="1706" y="393"/>
                    <a:pt x="1707" y="393"/>
                  </a:cubicBezTo>
                  <a:cubicBezTo>
                    <a:pt x="1707" y="393"/>
                    <a:pt x="1707" y="396"/>
                    <a:pt x="1708" y="400"/>
                  </a:cubicBezTo>
                  <a:cubicBezTo>
                    <a:pt x="1708" y="406"/>
                    <a:pt x="1708" y="406"/>
                    <a:pt x="1708" y="406"/>
                  </a:cubicBezTo>
                  <a:lnTo>
                    <a:pt x="1703" y="412"/>
                  </a:lnTo>
                  <a:close/>
                  <a:moveTo>
                    <a:pt x="1699" y="523"/>
                  </a:moveTo>
                  <a:cubicBezTo>
                    <a:pt x="1700" y="522"/>
                    <a:pt x="1702" y="520"/>
                    <a:pt x="1702" y="519"/>
                  </a:cubicBezTo>
                  <a:cubicBezTo>
                    <a:pt x="1705" y="515"/>
                    <a:pt x="1715" y="504"/>
                    <a:pt x="1716" y="504"/>
                  </a:cubicBezTo>
                  <a:cubicBezTo>
                    <a:pt x="1716" y="504"/>
                    <a:pt x="1716" y="506"/>
                    <a:pt x="1716" y="509"/>
                  </a:cubicBezTo>
                  <a:cubicBezTo>
                    <a:pt x="1716" y="514"/>
                    <a:pt x="1716" y="515"/>
                    <a:pt x="1710" y="522"/>
                  </a:cubicBezTo>
                  <a:cubicBezTo>
                    <a:pt x="1706" y="525"/>
                    <a:pt x="1702" y="530"/>
                    <a:pt x="1701" y="532"/>
                  </a:cubicBezTo>
                  <a:cubicBezTo>
                    <a:pt x="1697" y="536"/>
                    <a:pt x="1696" y="535"/>
                    <a:pt x="1696" y="530"/>
                  </a:cubicBezTo>
                  <a:cubicBezTo>
                    <a:pt x="1696" y="528"/>
                    <a:pt x="1697" y="526"/>
                    <a:pt x="1699" y="523"/>
                  </a:cubicBezTo>
                  <a:close/>
                  <a:moveTo>
                    <a:pt x="1689" y="593"/>
                  </a:moveTo>
                  <a:cubicBezTo>
                    <a:pt x="1692" y="589"/>
                    <a:pt x="1696" y="583"/>
                    <a:pt x="1698" y="582"/>
                  </a:cubicBezTo>
                  <a:cubicBezTo>
                    <a:pt x="1700" y="578"/>
                    <a:pt x="1706" y="571"/>
                    <a:pt x="1709" y="567"/>
                  </a:cubicBezTo>
                  <a:cubicBezTo>
                    <a:pt x="1710" y="566"/>
                    <a:pt x="1712" y="564"/>
                    <a:pt x="1714" y="562"/>
                  </a:cubicBezTo>
                  <a:cubicBezTo>
                    <a:pt x="1717" y="557"/>
                    <a:pt x="1723" y="551"/>
                    <a:pt x="1724" y="551"/>
                  </a:cubicBezTo>
                  <a:cubicBezTo>
                    <a:pt x="1724" y="551"/>
                    <a:pt x="1724" y="553"/>
                    <a:pt x="1724" y="556"/>
                  </a:cubicBezTo>
                  <a:cubicBezTo>
                    <a:pt x="1724" y="561"/>
                    <a:pt x="1724" y="562"/>
                    <a:pt x="1720" y="566"/>
                  </a:cubicBezTo>
                  <a:cubicBezTo>
                    <a:pt x="1718" y="569"/>
                    <a:pt x="1709" y="579"/>
                    <a:pt x="1702" y="588"/>
                  </a:cubicBezTo>
                  <a:cubicBezTo>
                    <a:pt x="1694" y="597"/>
                    <a:pt x="1687" y="605"/>
                    <a:pt x="1687" y="605"/>
                  </a:cubicBezTo>
                  <a:cubicBezTo>
                    <a:pt x="1685" y="607"/>
                    <a:pt x="1683" y="606"/>
                    <a:pt x="1683" y="604"/>
                  </a:cubicBezTo>
                  <a:cubicBezTo>
                    <a:pt x="1682" y="602"/>
                    <a:pt x="1683" y="600"/>
                    <a:pt x="1689" y="593"/>
                  </a:cubicBezTo>
                  <a:close/>
                  <a:moveTo>
                    <a:pt x="1718" y="551"/>
                  </a:moveTo>
                  <a:cubicBezTo>
                    <a:pt x="1711" y="559"/>
                    <a:pt x="1700" y="572"/>
                    <a:pt x="1700" y="573"/>
                  </a:cubicBezTo>
                  <a:cubicBezTo>
                    <a:pt x="1700" y="573"/>
                    <a:pt x="1700" y="573"/>
                    <a:pt x="1699" y="573"/>
                  </a:cubicBezTo>
                  <a:cubicBezTo>
                    <a:pt x="1697" y="573"/>
                    <a:pt x="1697" y="569"/>
                    <a:pt x="1700" y="566"/>
                  </a:cubicBezTo>
                  <a:cubicBezTo>
                    <a:pt x="1701" y="565"/>
                    <a:pt x="1704" y="561"/>
                    <a:pt x="1707" y="558"/>
                  </a:cubicBezTo>
                  <a:cubicBezTo>
                    <a:pt x="1709" y="555"/>
                    <a:pt x="1714" y="550"/>
                    <a:pt x="1717" y="546"/>
                  </a:cubicBezTo>
                  <a:cubicBezTo>
                    <a:pt x="1722" y="540"/>
                    <a:pt x="1724" y="538"/>
                    <a:pt x="1724" y="541"/>
                  </a:cubicBezTo>
                  <a:cubicBezTo>
                    <a:pt x="1724" y="543"/>
                    <a:pt x="1722" y="546"/>
                    <a:pt x="1718" y="551"/>
                  </a:cubicBezTo>
                  <a:close/>
                  <a:moveTo>
                    <a:pt x="1724" y="444"/>
                  </a:moveTo>
                  <a:cubicBezTo>
                    <a:pt x="1724" y="436"/>
                    <a:pt x="1727" y="436"/>
                    <a:pt x="1727" y="444"/>
                  </a:cubicBezTo>
                  <a:cubicBezTo>
                    <a:pt x="1727" y="448"/>
                    <a:pt x="1726" y="449"/>
                    <a:pt x="1725" y="449"/>
                  </a:cubicBezTo>
                  <a:cubicBezTo>
                    <a:pt x="1724" y="449"/>
                    <a:pt x="1724" y="448"/>
                    <a:pt x="1724" y="444"/>
                  </a:cubicBezTo>
                  <a:close/>
                  <a:moveTo>
                    <a:pt x="1693" y="158"/>
                  </a:moveTo>
                  <a:cubicBezTo>
                    <a:pt x="1691" y="160"/>
                    <a:pt x="1687" y="162"/>
                    <a:pt x="1687" y="162"/>
                  </a:cubicBezTo>
                  <a:cubicBezTo>
                    <a:pt x="1686" y="162"/>
                    <a:pt x="1685" y="163"/>
                    <a:pt x="1684" y="164"/>
                  </a:cubicBezTo>
                  <a:cubicBezTo>
                    <a:pt x="1684" y="165"/>
                    <a:pt x="1683" y="166"/>
                    <a:pt x="1683" y="166"/>
                  </a:cubicBezTo>
                  <a:cubicBezTo>
                    <a:pt x="1680" y="166"/>
                    <a:pt x="1685" y="160"/>
                    <a:pt x="1690" y="158"/>
                  </a:cubicBezTo>
                  <a:cubicBezTo>
                    <a:pt x="1698" y="154"/>
                    <a:pt x="1700" y="154"/>
                    <a:pt x="1693" y="158"/>
                  </a:cubicBezTo>
                  <a:close/>
                  <a:moveTo>
                    <a:pt x="1682" y="158"/>
                  </a:moveTo>
                  <a:cubicBezTo>
                    <a:pt x="1682" y="158"/>
                    <a:pt x="1681" y="159"/>
                    <a:pt x="1681" y="159"/>
                  </a:cubicBezTo>
                  <a:cubicBezTo>
                    <a:pt x="1680" y="159"/>
                    <a:pt x="1680" y="159"/>
                    <a:pt x="1680" y="158"/>
                  </a:cubicBezTo>
                  <a:cubicBezTo>
                    <a:pt x="1680" y="158"/>
                    <a:pt x="1680" y="158"/>
                    <a:pt x="1681" y="157"/>
                  </a:cubicBezTo>
                  <a:cubicBezTo>
                    <a:pt x="1681" y="157"/>
                    <a:pt x="1682" y="157"/>
                    <a:pt x="1682" y="158"/>
                  </a:cubicBezTo>
                  <a:close/>
                  <a:moveTo>
                    <a:pt x="1681" y="136"/>
                  </a:moveTo>
                  <a:cubicBezTo>
                    <a:pt x="1682" y="136"/>
                    <a:pt x="1683" y="136"/>
                    <a:pt x="1683" y="137"/>
                  </a:cubicBezTo>
                  <a:cubicBezTo>
                    <a:pt x="1684" y="137"/>
                    <a:pt x="1684" y="138"/>
                    <a:pt x="1684" y="138"/>
                  </a:cubicBezTo>
                  <a:cubicBezTo>
                    <a:pt x="1683" y="138"/>
                    <a:pt x="1682" y="137"/>
                    <a:pt x="1682" y="137"/>
                  </a:cubicBezTo>
                  <a:cubicBezTo>
                    <a:pt x="1681" y="136"/>
                    <a:pt x="1681" y="136"/>
                    <a:pt x="1681" y="136"/>
                  </a:cubicBezTo>
                  <a:close/>
                  <a:moveTo>
                    <a:pt x="1684" y="299"/>
                  </a:moveTo>
                  <a:cubicBezTo>
                    <a:pt x="1682" y="304"/>
                    <a:pt x="1681" y="292"/>
                    <a:pt x="1682" y="283"/>
                  </a:cubicBezTo>
                  <a:cubicBezTo>
                    <a:pt x="1683" y="279"/>
                    <a:pt x="1683" y="280"/>
                    <a:pt x="1684" y="288"/>
                  </a:cubicBezTo>
                  <a:cubicBezTo>
                    <a:pt x="1684" y="293"/>
                    <a:pt x="1684" y="298"/>
                    <a:pt x="1684" y="299"/>
                  </a:cubicBezTo>
                  <a:close/>
                  <a:moveTo>
                    <a:pt x="1684" y="307"/>
                  </a:moveTo>
                  <a:cubicBezTo>
                    <a:pt x="1684" y="311"/>
                    <a:pt x="1684" y="311"/>
                    <a:pt x="1683" y="311"/>
                  </a:cubicBezTo>
                  <a:cubicBezTo>
                    <a:pt x="1681" y="311"/>
                    <a:pt x="1680" y="310"/>
                    <a:pt x="1681" y="309"/>
                  </a:cubicBezTo>
                  <a:cubicBezTo>
                    <a:pt x="1682" y="309"/>
                    <a:pt x="1682" y="307"/>
                    <a:pt x="1682" y="305"/>
                  </a:cubicBezTo>
                  <a:cubicBezTo>
                    <a:pt x="1682" y="304"/>
                    <a:pt x="1683" y="302"/>
                    <a:pt x="1683" y="302"/>
                  </a:cubicBezTo>
                  <a:cubicBezTo>
                    <a:pt x="1684" y="302"/>
                    <a:pt x="1684" y="303"/>
                    <a:pt x="1684" y="307"/>
                  </a:cubicBezTo>
                  <a:close/>
                  <a:moveTo>
                    <a:pt x="1680" y="222"/>
                  </a:moveTo>
                  <a:cubicBezTo>
                    <a:pt x="1681" y="223"/>
                    <a:pt x="1681" y="224"/>
                    <a:pt x="1681" y="224"/>
                  </a:cubicBezTo>
                  <a:cubicBezTo>
                    <a:pt x="1681" y="225"/>
                    <a:pt x="1681" y="225"/>
                    <a:pt x="1680" y="225"/>
                  </a:cubicBezTo>
                  <a:cubicBezTo>
                    <a:pt x="1680" y="225"/>
                    <a:pt x="1679" y="224"/>
                    <a:pt x="1679" y="223"/>
                  </a:cubicBezTo>
                  <a:cubicBezTo>
                    <a:pt x="1679" y="221"/>
                    <a:pt x="1679" y="221"/>
                    <a:pt x="1680" y="222"/>
                  </a:cubicBezTo>
                  <a:close/>
                  <a:moveTo>
                    <a:pt x="1681" y="343"/>
                  </a:moveTo>
                  <a:cubicBezTo>
                    <a:pt x="1682" y="342"/>
                    <a:pt x="1683" y="350"/>
                    <a:pt x="1682" y="352"/>
                  </a:cubicBezTo>
                  <a:cubicBezTo>
                    <a:pt x="1682" y="354"/>
                    <a:pt x="1680" y="354"/>
                    <a:pt x="1679" y="353"/>
                  </a:cubicBezTo>
                  <a:cubicBezTo>
                    <a:pt x="1679" y="352"/>
                    <a:pt x="1680" y="345"/>
                    <a:pt x="1681" y="343"/>
                  </a:cubicBezTo>
                  <a:close/>
                  <a:moveTo>
                    <a:pt x="1682" y="357"/>
                  </a:moveTo>
                  <a:cubicBezTo>
                    <a:pt x="1682" y="357"/>
                    <a:pt x="1683" y="369"/>
                    <a:pt x="1683" y="384"/>
                  </a:cubicBezTo>
                  <a:cubicBezTo>
                    <a:pt x="1683" y="404"/>
                    <a:pt x="1682" y="411"/>
                    <a:pt x="1681" y="412"/>
                  </a:cubicBezTo>
                  <a:cubicBezTo>
                    <a:pt x="1681" y="413"/>
                    <a:pt x="1680" y="413"/>
                    <a:pt x="1679" y="413"/>
                  </a:cubicBezTo>
                  <a:cubicBezTo>
                    <a:pt x="1678" y="413"/>
                    <a:pt x="1678" y="408"/>
                    <a:pt x="1678" y="405"/>
                  </a:cubicBezTo>
                  <a:cubicBezTo>
                    <a:pt x="1678" y="404"/>
                    <a:pt x="1679" y="393"/>
                    <a:pt x="1679" y="381"/>
                  </a:cubicBezTo>
                  <a:cubicBezTo>
                    <a:pt x="1679" y="361"/>
                    <a:pt x="1680" y="356"/>
                    <a:pt x="1682" y="357"/>
                  </a:cubicBezTo>
                  <a:close/>
                  <a:moveTo>
                    <a:pt x="1681" y="330"/>
                  </a:moveTo>
                  <a:cubicBezTo>
                    <a:pt x="1681" y="335"/>
                    <a:pt x="1681" y="337"/>
                    <a:pt x="1681" y="334"/>
                  </a:cubicBezTo>
                  <a:cubicBezTo>
                    <a:pt x="1680" y="321"/>
                    <a:pt x="1681" y="313"/>
                    <a:pt x="1684" y="313"/>
                  </a:cubicBezTo>
                  <a:cubicBezTo>
                    <a:pt x="1685" y="313"/>
                    <a:pt x="1685" y="319"/>
                    <a:pt x="1683" y="320"/>
                  </a:cubicBezTo>
                  <a:cubicBezTo>
                    <a:pt x="1682" y="320"/>
                    <a:pt x="1682" y="323"/>
                    <a:pt x="1681" y="330"/>
                  </a:cubicBezTo>
                  <a:close/>
                  <a:moveTo>
                    <a:pt x="1690" y="133"/>
                  </a:moveTo>
                  <a:cubicBezTo>
                    <a:pt x="1690" y="133"/>
                    <a:pt x="1690" y="133"/>
                    <a:pt x="1690" y="133"/>
                  </a:cubicBezTo>
                  <a:cubicBezTo>
                    <a:pt x="1689" y="135"/>
                    <a:pt x="1688" y="135"/>
                    <a:pt x="1686" y="133"/>
                  </a:cubicBezTo>
                  <a:cubicBezTo>
                    <a:pt x="1684" y="132"/>
                    <a:pt x="1684" y="132"/>
                    <a:pt x="1688" y="132"/>
                  </a:cubicBezTo>
                  <a:cubicBezTo>
                    <a:pt x="1691" y="132"/>
                    <a:pt x="1691" y="132"/>
                    <a:pt x="1690" y="133"/>
                  </a:cubicBezTo>
                  <a:close/>
                  <a:moveTo>
                    <a:pt x="1691" y="152"/>
                  </a:moveTo>
                  <a:cubicBezTo>
                    <a:pt x="1693" y="152"/>
                    <a:pt x="1693" y="152"/>
                    <a:pt x="1691" y="153"/>
                  </a:cubicBezTo>
                  <a:cubicBezTo>
                    <a:pt x="1690" y="154"/>
                    <a:pt x="1688" y="155"/>
                    <a:pt x="1687" y="155"/>
                  </a:cubicBezTo>
                  <a:cubicBezTo>
                    <a:pt x="1685" y="155"/>
                    <a:pt x="1685" y="155"/>
                    <a:pt x="1687" y="154"/>
                  </a:cubicBezTo>
                  <a:cubicBezTo>
                    <a:pt x="1688" y="153"/>
                    <a:pt x="1690" y="152"/>
                    <a:pt x="1691" y="152"/>
                  </a:cubicBezTo>
                  <a:close/>
                  <a:moveTo>
                    <a:pt x="1696" y="127"/>
                  </a:moveTo>
                  <a:cubicBezTo>
                    <a:pt x="1696" y="128"/>
                    <a:pt x="1696" y="128"/>
                    <a:pt x="1695" y="128"/>
                  </a:cubicBezTo>
                  <a:cubicBezTo>
                    <a:pt x="1688" y="127"/>
                    <a:pt x="1680" y="126"/>
                    <a:pt x="1654" y="125"/>
                  </a:cubicBezTo>
                  <a:cubicBezTo>
                    <a:pt x="1637" y="125"/>
                    <a:pt x="1625" y="124"/>
                    <a:pt x="1626" y="123"/>
                  </a:cubicBezTo>
                  <a:cubicBezTo>
                    <a:pt x="1627" y="123"/>
                    <a:pt x="1628" y="122"/>
                    <a:pt x="1628" y="122"/>
                  </a:cubicBezTo>
                  <a:cubicBezTo>
                    <a:pt x="1628" y="120"/>
                    <a:pt x="1667" y="121"/>
                    <a:pt x="1676" y="122"/>
                  </a:cubicBezTo>
                  <a:cubicBezTo>
                    <a:pt x="1679" y="123"/>
                    <a:pt x="1684" y="124"/>
                    <a:pt x="1686" y="124"/>
                  </a:cubicBezTo>
                  <a:cubicBezTo>
                    <a:pt x="1691" y="124"/>
                    <a:pt x="1696" y="126"/>
                    <a:pt x="1696" y="127"/>
                  </a:cubicBezTo>
                  <a:close/>
                  <a:moveTo>
                    <a:pt x="1672" y="603"/>
                  </a:moveTo>
                  <a:cubicBezTo>
                    <a:pt x="1669" y="604"/>
                    <a:pt x="1666" y="607"/>
                    <a:pt x="1664" y="609"/>
                  </a:cubicBezTo>
                  <a:cubicBezTo>
                    <a:pt x="1662" y="611"/>
                    <a:pt x="1660" y="612"/>
                    <a:pt x="1658" y="613"/>
                  </a:cubicBezTo>
                  <a:cubicBezTo>
                    <a:pt x="1657" y="614"/>
                    <a:pt x="1655" y="614"/>
                    <a:pt x="1653" y="614"/>
                  </a:cubicBezTo>
                  <a:cubicBezTo>
                    <a:pt x="1651" y="614"/>
                    <a:pt x="1651" y="614"/>
                    <a:pt x="1654" y="611"/>
                  </a:cubicBezTo>
                  <a:cubicBezTo>
                    <a:pt x="1655" y="610"/>
                    <a:pt x="1659" y="606"/>
                    <a:pt x="1662" y="603"/>
                  </a:cubicBezTo>
                  <a:cubicBezTo>
                    <a:pt x="1667" y="598"/>
                    <a:pt x="1668" y="598"/>
                    <a:pt x="1670" y="598"/>
                  </a:cubicBezTo>
                  <a:cubicBezTo>
                    <a:pt x="1672" y="598"/>
                    <a:pt x="1673" y="598"/>
                    <a:pt x="1673" y="598"/>
                  </a:cubicBezTo>
                  <a:cubicBezTo>
                    <a:pt x="1674" y="596"/>
                    <a:pt x="1676" y="597"/>
                    <a:pt x="1676" y="599"/>
                  </a:cubicBezTo>
                  <a:cubicBezTo>
                    <a:pt x="1676" y="600"/>
                    <a:pt x="1674" y="601"/>
                    <a:pt x="1672" y="603"/>
                  </a:cubicBezTo>
                  <a:close/>
                  <a:moveTo>
                    <a:pt x="1676" y="616"/>
                  </a:moveTo>
                  <a:cubicBezTo>
                    <a:pt x="1675" y="619"/>
                    <a:pt x="1675" y="619"/>
                    <a:pt x="1673" y="619"/>
                  </a:cubicBezTo>
                  <a:cubicBezTo>
                    <a:pt x="1672" y="619"/>
                    <a:pt x="1670" y="619"/>
                    <a:pt x="1670" y="620"/>
                  </a:cubicBezTo>
                  <a:cubicBezTo>
                    <a:pt x="1669" y="620"/>
                    <a:pt x="1667" y="621"/>
                    <a:pt x="1664" y="622"/>
                  </a:cubicBezTo>
                  <a:cubicBezTo>
                    <a:pt x="1662" y="622"/>
                    <a:pt x="1659" y="623"/>
                    <a:pt x="1658" y="623"/>
                  </a:cubicBezTo>
                  <a:cubicBezTo>
                    <a:pt x="1656" y="624"/>
                    <a:pt x="1656" y="622"/>
                    <a:pt x="1660" y="618"/>
                  </a:cubicBezTo>
                  <a:cubicBezTo>
                    <a:pt x="1663" y="616"/>
                    <a:pt x="1666" y="614"/>
                    <a:pt x="1668" y="613"/>
                  </a:cubicBezTo>
                  <a:cubicBezTo>
                    <a:pt x="1675" y="611"/>
                    <a:pt x="1676" y="611"/>
                    <a:pt x="1676" y="616"/>
                  </a:cubicBezTo>
                  <a:close/>
                  <a:moveTo>
                    <a:pt x="1623" y="609"/>
                  </a:moveTo>
                  <a:cubicBezTo>
                    <a:pt x="1626" y="606"/>
                    <a:pt x="1626" y="606"/>
                    <a:pt x="1626" y="606"/>
                  </a:cubicBezTo>
                  <a:cubicBezTo>
                    <a:pt x="1624" y="609"/>
                    <a:pt x="1624" y="609"/>
                    <a:pt x="1624" y="609"/>
                  </a:cubicBezTo>
                  <a:cubicBezTo>
                    <a:pt x="1623" y="610"/>
                    <a:pt x="1621" y="611"/>
                    <a:pt x="1621" y="611"/>
                  </a:cubicBezTo>
                  <a:cubicBezTo>
                    <a:pt x="1620" y="611"/>
                    <a:pt x="1620" y="611"/>
                    <a:pt x="1623" y="609"/>
                  </a:cubicBezTo>
                  <a:close/>
                  <a:moveTo>
                    <a:pt x="1620" y="605"/>
                  </a:moveTo>
                  <a:cubicBezTo>
                    <a:pt x="1620" y="604"/>
                    <a:pt x="1620" y="604"/>
                    <a:pt x="1621" y="604"/>
                  </a:cubicBezTo>
                  <a:cubicBezTo>
                    <a:pt x="1622" y="604"/>
                    <a:pt x="1622" y="604"/>
                    <a:pt x="1622" y="604"/>
                  </a:cubicBezTo>
                  <a:cubicBezTo>
                    <a:pt x="1622" y="604"/>
                    <a:pt x="1622" y="605"/>
                    <a:pt x="1621" y="605"/>
                  </a:cubicBezTo>
                  <a:cubicBezTo>
                    <a:pt x="1620" y="605"/>
                    <a:pt x="1620" y="605"/>
                    <a:pt x="1620" y="605"/>
                  </a:cubicBezTo>
                  <a:close/>
                  <a:moveTo>
                    <a:pt x="1616" y="551"/>
                  </a:moveTo>
                  <a:cubicBezTo>
                    <a:pt x="1614" y="549"/>
                    <a:pt x="1615" y="546"/>
                    <a:pt x="1619" y="543"/>
                  </a:cubicBezTo>
                  <a:cubicBezTo>
                    <a:pt x="1622" y="541"/>
                    <a:pt x="1630" y="534"/>
                    <a:pt x="1636" y="528"/>
                  </a:cubicBezTo>
                  <a:cubicBezTo>
                    <a:pt x="1653" y="514"/>
                    <a:pt x="1656" y="511"/>
                    <a:pt x="1658" y="511"/>
                  </a:cubicBezTo>
                  <a:cubicBezTo>
                    <a:pt x="1660" y="511"/>
                    <a:pt x="1660" y="516"/>
                    <a:pt x="1659" y="517"/>
                  </a:cubicBezTo>
                  <a:cubicBezTo>
                    <a:pt x="1658" y="518"/>
                    <a:pt x="1650" y="525"/>
                    <a:pt x="1641" y="532"/>
                  </a:cubicBezTo>
                  <a:cubicBezTo>
                    <a:pt x="1618" y="551"/>
                    <a:pt x="1616" y="552"/>
                    <a:pt x="1616" y="551"/>
                  </a:cubicBezTo>
                  <a:close/>
                  <a:moveTo>
                    <a:pt x="1620" y="556"/>
                  </a:moveTo>
                  <a:cubicBezTo>
                    <a:pt x="1619" y="557"/>
                    <a:pt x="1618" y="559"/>
                    <a:pt x="1617" y="559"/>
                  </a:cubicBezTo>
                  <a:cubicBezTo>
                    <a:pt x="1616" y="559"/>
                    <a:pt x="1616" y="558"/>
                    <a:pt x="1617" y="557"/>
                  </a:cubicBezTo>
                  <a:cubicBezTo>
                    <a:pt x="1618" y="556"/>
                    <a:pt x="1619" y="555"/>
                    <a:pt x="1620" y="555"/>
                  </a:cubicBezTo>
                  <a:cubicBezTo>
                    <a:pt x="1622" y="554"/>
                    <a:pt x="1622" y="554"/>
                    <a:pt x="1620" y="556"/>
                  </a:cubicBezTo>
                  <a:close/>
                  <a:moveTo>
                    <a:pt x="1657" y="487"/>
                  </a:moveTo>
                  <a:cubicBezTo>
                    <a:pt x="1658" y="485"/>
                    <a:pt x="1659" y="485"/>
                    <a:pt x="1659" y="487"/>
                  </a:cubicBezTo>
                  <a:cubicBezTo>
                    <a:pt x="1660" y="488"/>
                    <a:pt x="1659" y="489"/>
                    <a:pt x="1657" y="491"/>
                  </a:cubicBezTo>
                  <a:cubicBezTo>
                    <a:pt x="1654" y="494"/>
                    <a:pt x="1654" y="494"/>
                    <a:pt x="1653" y="493"/>
                  </a:cubicBezTo>
                  <a:cubicBezTo>
                    <a:pt x="1653" y="491"/>
                    <a:pt x="1654" y="489"/>
                    <a:pt x="1657" y="487"/>
                  </a:cubicBezTo>
                  <a:close/>
                  <a:moveTo>
                    <a:pt x="1655" y="477"/>
                  </a:moveTo>
                  <a:cubicBezTo>
                    <a:pt x="1656" y="471"/>
                    <a:pt x="1656" y="470"/>
                    <a:pt x="1658" y="470"/>
                  </a:cubicBezTo>
                  <a:cubicBezTo>
                    <a:pt x="1660" y="470"/>
                    <a:pt x="1660" y="478"/>
                    <a:pt x="1658" y="480"/>
                  </a:cubicBezTo>
                  <a:cubicBezTo>
                    <a:pt x="1655" y="483"/>
                    <a:pt x="1655" y="482"/>
                    <a:pt x="1655" y="477"/>
                  </a:cubicBezTo>
                  <a:close/>
                  <a:moveTo>
                    <a:pt x="1659" y="496"/>
                  </a:moveTo>
                  <a:cubicBezTo>
                    <a:pt x="1659" y="496"/>
                    <a:pt x="1660" y="497"/>
                    <a:pt x="1660" y="499"/>
                  </a:cubicBezTo>
                  <a:cubicBezTo>
                    <a:pt x="1660" y="502"/>
                    <a:pt x="1659" y="503"/>
                    <a:pt x="1657" y="505"/>
                  </a:cubicBezTo>
                  <a:cubicBezTo>
                    <a:pt x="1656" y="506"/>
                    <a:pt x="1651" y="510"/>
                    <a:pt x="1647" y="514"/>
                  </a:cubicBezTo>
                  <a:cubicBezTo>
                    <a:pt x="1631" y="528"/>
                    <a:pt x="1628" y="530"/>
                    <a:pt x="1623" y="534"/>
                  </a:cubicBezTo>
                  <a:cubicBezTo>
                    <a:pt x="1621" y="536"/>
                    <a:pt x="1618" y="537"/>
                    <a:pt x="1618" y="537"/>
                  </a:cubicBezTo>
                  <a:cubicBezTo>
                    <a:pt x="1616" y="537"/>
                    <a:pt x="1620" y="533"/>
                    <a:pt x="1633" y="520"/>
                  </a:cubicBezTo>
                  <a:cubicBezTo>
                    <a:pt x="1644" y="509"/>
                    <a:pt x="1649" y="505"/>
                    <a:pt x="1650" y="505"/>
                  </a:cubicBezTo>
                  <a:cubicBezTo>
                    <a:pt x="1652" y="505"/>
                    <a:pt x="1652" y="505"/>
                    <a:pt x="1652" y="503"/>
                  </a:cubicBezTo>
                  <a:cubicBezTo>
                    <a:pt x="1652" y="502"/>
                    <a:pt x="1657" y="496"/>
                    <a:pt x="1659" y="496"/>
                  </a:cubicBezTo>
                  <a:close/>
                  <a:moveTo>
                    <a:pt x="1653" y="479"/>
                  </a:moveTo>
                  <a:cubicBezTo>
                    <a:pt x="1652" y="485"/>
                    <a:pt x="1652" y="485"/>
                    <a:pt x="1652" y="485"/>
                  </a:cubicBezTo>
                  <a:cubicBezTo>
                    <a:pt x="1633" y="500"/>
                    <a:pt x="1633" y="500"/>
                    <a:pt x="1633" y="500"/>
                  </a:cubicBezTo>
                  <a:cubicBezTo>
                    <a:pt x="1623" y="508"/>
                    <a:pt x="1614" y="515"/>
                    <a:pt x="1614" y="515"/>
                  </a:cubicBezTo>
                  <a:cubicBezTo>
                    <a:pt x="1613" y="515"/>
                    <a:pt x="1613" y="515"/>
                    <a:pt x="1613" y="513"/>
                  </a:cubicBezTo>
                  <a:cubicBezTo>
                    <a:pt x="1613" y="512"/>
                    <a:pt x="1615" y="509"/>
                    <a:pt x="1620" y="504"/>
                  </a:cubicBezTo>
                  <a:cubicBezTo>
                    <a:pt x="1630" y="494"/>
                    <a:pt x="1652" y="474"/>
                    <a:pt x="1653" y="474"/>
                  </a:cubicBezTo>
                  <a:cubicBezTo>
                    <a:pt x="1653" y="474"/>
                    <a:pt x="1653" y="476"/>
                    <a:pt x="1653" y="479"/>
                  </a:cubicBezTo>
                  <a:close/>
                  <a:moveTo>
                    <a:pt x="1622" y="517"/>
                  </a:moveTo>
                  <a:cubicBezTo>
                    <a:pt x="1627" y="513"/>
                    <a:pt x="1635" y="505"/>
                    <a:pt x="1640" y="501"/>
                  </a:cubicBezTo>
                  <a:cubicBezTo>
                    <a:pt x="1646" y="497"/>
                    <a:pt x="1650" y="493"/>
                    <a:pt x="1650" y="493"/>
                  </a:cubicBezTo>
                  <a:cubicBezTo>
                    <a:pt x="1651" y="493"/>
                    <a:pt x="1651" y="494"/>
                    <a:pt x="1651" y="495"/>
                  </a:cubicBezTo>
                  <a:cubicBezTo>
                    <a:pt x="1651" y="496"/>
                    <a:pt x="1647" y="500"/>
                    <a:pt x="1640" y="505"/>
                  </a:cubicBezTo>
                  <a:cubicBezTo>
                    <a:pt x="1634" y="510"/>
                    <a:pt x="1628" y="515"/>
                    <a:pt x="1626" y="517"/>
                  </a:cubicBezTo>
                  <a:cubicBezTo>
                    <a:pt x="1623" y="519"/>
                    <a:pt x="1620" y="522"/>
                    <a:pt x="1618" y="524"/>
                  </a:cubicBezTo>
                  <a:cubicBezTo>
                    <a:pt x="1614" y="527"/>
                    <a:pt x="1613" y="528"/>
                    <a:pt x="1613" y="526"/>
                  </a:cubicBezTo>
                  <a:cubicBezTo>
                    <a:pt x="1613" y="525"/>
                    <a:pt x="1617" y="521"/>
                    <a:pt x="1622" y="517"/>
                  </a:cubicBezTo>
                  <a:close/>
                  <a:moveTo>
                    <a:pt x="1618" y="528"/>
                  </a:moveTo>
                  <a:cubicBezTo>
                    <a:pt x="1623" y="525"/>
                    <a:pt x="1623" y="525"/>
                    <a:pt x="1623" y="525"/>
                  </a:cubicBezTo>
                  <a:cubicBezTo>
                    <a:pt x="1619" y="530"/>
                    <a:pt x="1619" y="530"/>
                    <a:pt x="1619" y="530"/>
                  </a:cubicBezTo>
                  <a:cubicBezTo>
                    <a:pt x="1616" y="532"/>
                    <a:pt x="1614" y="535"/>
                    <a:pt x="1614" y="535"/>
                  </a:cubicBezTo>
                  <a:cubicBezTo>
                    <a:pt x="1614" y="535"/>
                    <a:pt x="1614" y="534"/>
                    <a:pt x="1614" y="533"/>
                  </a:cubicBezTo>
                  <a:cubicBezTo>
                    <a:pt x="1614" y="532"/>
                    <a:pt x="1616" y="530"/>
                    <a:pt x="1618" y="528"/>
                  </a:cubicBezTo>
                  <a:close/>
                  <a:moveTo>
                    <a:pt x="1626" y="555"/>
                  </a:moveTo>
                  <a:cubicBezTo>
                    <a:pt x="1628" y="553"/>
                    <a:pt x="1653" y="528"/>
                    <a:pt x="1656" y="525"/>
                  </a:cubicBezTo>
                  <a:cubicBezTo>
                    <a:pt x="1659" y="523"/>
                    <a:pt x="1661" y="524"/>
                    <a:pt x="1659" y="526"/>
                  </a:cubicBezTo>
                  <a:cubicBezTo>
                    <a:pt x="1659" y="527"/>
                    <a:pt x="1653" y="533"/>
                    <a:pt x="1646" y="539"/>
                  </a:cubicBezTo>
                  <a:cubicBezTo>
                    <a:pt x="1628" y="555"/>
                    <a:pt x="1625" y="557"/>
                    <a:pt x="1626" y="555"/>
                  </a:cubicBezTo>
                  <a:close/>
                  <a:moveTo>
                    <a:pt x="1659" y="462"/>
                  </a:moveTo>
                  <a:cubicBezTo>
                    <a:pt x="1657" y="464"/>
                    <a:pt x="1645" y="474"/>
                    <a:pt x="1633" y="484"/>
                  </a:cubicBezTo>
                  <a:cubicBezTo>
                    <a:pt x="1626" y="489"/>
                    <a:pt x="1619" y="495"/>
                    <a:pt x="1617" y="497"/>
                  </a:cubicBezTo>
                  <a:cubicBezTo>
                    <a:pt x="1614" y="500"/>
                    <a:pt x="1612" y="501"/>
                    <a:pt x="1613" y="499"/>
                  </a:cubicBezTo>
                  <a:cubicBezTo>
                    <a:pt x="1613" y="496"/>
                    <a:pt x="1658" y="457"/>
                    <a:pt x="1660" y="457"/>
                  </a:cubicBezTo>
                  <a:cubicBezTo>
                    <a:pt x="1661" y="457"/>
                    <a:pt x="1660" y="461"/>
                    <a:pt x="1659" y="462"/>
                  </a:cubicBezTo>
                  <a:close/>
                  <a:moveTo>
                    <a:pt x="1637" y="470"/>
                  </a:moveTo>
                  <a:cubicBezTo>
                    <a:pt x="1632" y="474"/>
                    <a:pt x="1625" y="479"/>
                    <a:pt x="1622" y="482"/>
                  </a:cubicBezTo>
                  <a:cubicBezTo>
                    <a:pt x="1618" y="485"/>
                    <a:pt x="1614" y="488"/>
                    <a:pt x="1614" y="488"/>
                  </a:cubicBezTo>
                  <a:cubicBezTo>
                    <a:pt x="1613" y="488"/>
                    <a:pt x="1613" y="487"/>
                    <a:pt x="1613" y="485"/>
                  </a:cubicBezTo>
                  <a:cubicBezTo>
                    <a:pt x="1613" y="484"/>
                    <a:pt x="1616" y="480"/>
                    <a:pt x="1626" y="472"/>
                  </a:cubicBezTo>
                  <a:cubicBezTo>
                    <a:pt x="1633" y="465"/>
                    <a:pt x="1643" y="457"/>
                    <a:pt x="1648" y="454"/>
                  </a:cubicBezTo>
                  <a:cubicBezTo>
                    <a:pt x="1652" y="450"/>
                    <a:pt x="1658" y="445"/>
                    <a:pt x="1661" y="443"/>
                  </a:cubicBezTo>
                  <a:cubicBezTo>
                    <a:pt x="1666" y="439"/>
                    <a:pt x="1667" y="438"/>
                    <a:pt x="1664" y="438"/>
                  </a:cubicBezTo>
                  <a:cubicBezTo>
                    <a:pt x="1662" y="437"/>
                    <a:pt x="1632" y="460"/>
                    <a:pt x="1620" y="470"/>
                  </a:cubicBezTo>
                  <a:cubicBezTo>
                    <a:pt x="1617" y="472"/>
                    <a:pt x="1614" y="474"/>
                    <a:pt x="1614" y="474"/>
                  </a:cubicBezTo>
                  <a:cubicBezTo>
                    <a:pt x="1613" y="473"/>
                    <a:pt x="1623" y="464"/>
                    <a:pt x="1634" y="456"/>
                  </a:cubicBezTo>
                  <a:cubicBezTo>
                    <a:pt x="1638" y="452"/>
                    <a:pt x="1646" y="446"/>
                    <a:pt x="1652" y="441"/>
                  </a:cubicBezTo>
                  <a:cubicBezTo>
                    <a:pt x="1662" y="433"/>
                    <a:pt x="1671" y="426"/>
                    <a:pt x="1672" y="427"/>
                  </a:cubicBezTo>
                  <a:cubicBezTo>
                    <a:pt x="1672" y="427"/>
                    <a:pt x="1672" y="437"/>
                    <a:pt x="1673" y="448"/>
                  </a:cubicBezTo>
                  <a:cubicBezTo>
                    <a:pt x="1673" y="468"/>
                    <a:pt x="1673" y="468"/>
                    <a:pt x="1673" y="468"/>
                  </a:cubicBezTo>
                  <a:cubicBezTo>
                    <a:pt x="1669" y="472"/>
                    <a:pt x="1669" y="472"/>
                    <a:pt x="1669" y="472"/>
                  </a:cubicBezTo>
                  <a:cubicBezTo>
                    <a:pt x="1667" y="473"/>
                    <a:pt x="1664" y="474"/>
                    <a:pt x="1664" y="474"/>
                  </a:cubicBezTo>
                  <a:cubicBezTo>
                    <a:pt x="1663" y="473"/>
                    <a:pt x="1663" y="464"/>
                    <a:pt x="1664" y="464"/>
                  </a:cubicBezTo>
                  <a:cubicBezTo>
                    <a:pt x="1665" y="463"/>
                    <a:pt x="1665" y="463"/>
                    <a:pt x="1664" y="462"/>
                  </a:cubicBezTo>
                  <a:cubicBezTo>
                    <a:pt x="1664" y="461"/>
                    <a:pt x="1663" y="460"/>
                    <a:pt x="1663" y="459"/>
                  </a:cubicBezTo>
                  <a:cubicBezTo>
                    <a:pt x="1664" y="459"/>
                    <a:pt x="1663" y="457"/>
                    <a:pt x="1663" y="456"/>
                  </a:cubicBezTo>
                  <a:cubicBezTo>
                    <a:pt x="1662" y="455"/>
                    <a:pt x="1663" y="454"/>
                    <a:pt x="1663" y="453"/>
                  </a:cubicBezTo>
                  <a:cubicBezTo>
                    <a:pt x="1665" y="451"/>
                    <a:pt x="1664" y="450"/>
                    <a:pt x="1661" y="451"/>
                  </a:cubicBezTo>
                  <a:cubicBezTo>
                    <a:pt x="1659" y="452"/>
                    <a:pt x="1648" y="461"/>
                    <a:pt x="1637" y="470"/>
                  </a:cubicBezTo>
                  <a:close/>
                  <a:moveTo>
                    <a:pt x="1597" y="534"/>
                  </a:moveTo>
                  <a:cubicBezTo>
                    <a:pt x="1598" y="536"/>
                    <a:pt x="1598" y="536"/>
                    <a:pt x="1596" y="538"/>
                  </a:cubicBezTo>
                  <a:cubicBezTo>
                    <a:pt x="1596" y="539"/>
                    <a:pt x="1591" y="541"/>
                    <a:pt x="1586" y="544"/>
                  </a:cubicBezTo>
                  <a:cubicBezTo>
                    <a:pt x="1577" y="548"/>
                    <a:pt x="1577" y="548"/>
                    <a:pt x="1577" y="548"/>
                  </a:cubicBezTo>
                  <a:cubicBezTo>
                    <a:pt x="1577" y="546"/>
                    <a:pt x="1577" y="546"/>
                    <a:pt x="1577" y="546"/>
                  </a:cubicBezTo>
                  <a:cubicBezTo>
                    <a:pt x="1577" y="544"/>
                    <a:pt x="1577" y="543"/>
                    <a:pt x="1577" y="543"/>
                  </a:cubicBezTo>
                  <a:cubicBezTo>
                    <a:pt x="1578" y="542"/>
                    <a:pt x="1582" y="540"/>
                    <a:pt x="1587" y="537"/>
                  </a:cubicBezTo>
                  <a:cubicBezTo>
                    <a:pt x="1594" y="534"/>
                    <a:pt x="1596" y="533"/>
                    <a:pt x="1597" y="534"/>
                  </a:cubicBezTo>
                  <a:close/>
                  <a:moveTo>
                    <a:pt x="1596" y="421"/>
                  </a:moveTo>
                  <a:cubicBezTo>
                    <a:pt x="1596" y="420"/>
                    <a:pt x="1596" y="419"/>
                    <a:pt x="1597" y="419"/>
                  </a:cubicBezTo>
                  <a:cubicBezTo>
                    <a:pt x="1597" y="419"/>
                    <a:pt x="1598" y="419"/>
                    <a:pt x="1598" y="419"/>
                  </a:cubicBezTo>
                  <a:cubicBezTo>
                    <a:pt x="1598" y="420"/>
                    <a:pt x="1597" y="421"/>
                    <a:pt x="1597" y="421"/>
                  </a:cubicBezTo>
                  <a:cubicBezTo>
                    <a:pt x="1596" y="423"/>
                    <a:pt x="1596" y="423"/>
                    <a:pt x="1596" y="421"/>
                  </a:cubicBezTo>
                  <a:close/>
                  <a:moveTo>
                    <a:pt x="1598" y="435"/>
                  </a:moveTo>
                  <a:cubicBezTo>
                    <a:pt x="1598" y="436"/>
                    <a:pt x="1598" y="440"/>
                    <a:pt x="1598" y="445"/>
                  </a:cubicBezTo>
                  <a:cubicBezTo>
                    <a:pt x="1599" y="450"/>
                    <a:pt x="1599" y="454"/>
                    <a:pt x="1598" y="454"/>
                  </a:cubicBezTo>
                  <a:cubicBezTo>
                    <a:pt x="1597" y="454"/>
                    <a:pt x="1597" y="451"/>
                    <a:pt x="1597" y="444"/>
                  </a:cubicBezTo>
                  <a:cubicBezTo>
                    <a:pt x="1597" y="439"/>
                    <a:pt x="1597" y="435"/>
                    <a:pt x="1598" y="435"/>
                  </a:cubicBezTo>
                  <a:close/>
                  <a:moveTo>
                    <a:pt x="1578" y="552"/>
                  </a:moveTo>
                  <a:cubicBezTo>
                    <a:pt x="1580" y="551"/>
                    <a:pt x="1594" y="543"/>
                    <a:pt x="1596" y="543"/>
                  </a:cubicBezTo>
                  <a:cubicBezTo>
                    <a:pt x="1597" y="543"/>
                    <a:pt x="1598" y="544"/>
                    <a:pt x="1598" y="547"/>
                  </a:cubicBezTo>
                  <a:cubicBezTo>
                    <a:pt x="1598" y="550"/>
                    <a:pt x="1597" y="550"/>
                    <a:pt x="1589" y="555"/>
                  </a:cubicBezTo>
                  <a:cubicBezTo>
                    <a:pt x="1584" y="558"/>
                    <a:pt x="1579" y="560"/>
                    <a:pt x="1579" y="560"/>
                  </a:cubicBezTo>
                  <a:cubicBezTo>
                    <a:pt x="1577" y="560"/>
                    <a:pt x="1577" y="554"/>
                    <a:pt x="1578" y="552"/>
                  </a:cubicBezTo>
                  <a:close/>
                  <a:moveTo>
                    <a:pt x="1598" y="557"/>
                  </a:moveTo>
                  <a:cubicBezTo>
                    <a:pt x="1598" y="561"/>
                    <a:pt x="1596" y="563"/>
                    <a:pt x="1588" y="567"/>
                  </a:cubicBezTo>
                  <a:cubicBezTo>
                    <a:pt x="1583" y="570"/>
                    <a:pt x="1580" y="571"/>
                    <a:pt x="1579" y="571"/>
                  </a:cubicBezTo>
                  <a:cubicBezTo>
                    <a:pt x="1578" y="571"/>
                    <a:pt x="1578" y="570"/>
                    <a:pt x="1578" y="567"/>
                  </a:cubicBezTo>
                  <a:cubicBezTo>
                    <a:pt x="1578" y="565"/>
                    <a:pt x="1579" y="564"/>
                    <a:pt x="1585" y="560"/>
                  </a:cubicBezTo>
                  <a:cubicBezTo>
                    <a:pt x="1596" y="555"/>
                    <a:pt x="1598" y="554"/>
                    <a:pt x="1598" y="557"/>
                  </a:cubicBezTo>
                  <a:close/>
                  <a:moveTo>
                    <a:pt x="1578" y="584"/>
                  </a:moveTo>
                  <a:cubicBezTo>
                    <a:pt x="1578" y="578"/>
                    <a:pt x="1578" y="577"/>
                    <a:pt x="1580" y="576"/>
                  </a:cubicBezTo>
                  <a:cubicBezTo>
                    <a:pt x="1581" y="575"/>
                    <a:pt x="1583" y="575"/>
                    <a:pt x="1584" y="575"/>
                  </a:cubicBezTo>
                  <a:cubicBezTo>
                    <a:pt x="1585" y="576"/>
                    <a:pt x="1585" y="576"/>
                    <a:pt x="1584" y="579"/>
                  </a:cubicBezTo>
                  <a:cubicBezTo>
                    <a:pt x="1583" y="581"/>
                    <a:pt x="1582" y="582"/>
                    <a:pt x="1581" y="582"/>
                  </a:cubicBezTo>
                  <a:cubicBezTo>
                    <a:pt x="1581" y="582"/>
                    <a:pt x="1581" y="583"/>
                    <a:pt x="1581" y="584"/>
                  </a:cubicBezTo>
                  <a:cubicBezTo>
                    <a:pt x="1581" y="585"/>
                    <a:pt x="1581" y="586"/>
                    <a:pt x="1582" y="586"/>
                  </a:cubicBezTo>
                  <a:cubicBezTo>
                    <a:pt x="1582" y="586"/>
                    <a:pt x="1582" y="586"/>
                    <a:pt x="1582" y="587"/>
                  </a:cubicBezTo>
                  <a:cubicBezTo>
                    <a:pt x="1583" y="588"/>
                    <a:pt x="1578" y="593"/>
                    <a:pt x="1578" y="592"/>
                  </a:cubicBezTo>
                  <a:cubicBezTo>
                    <a:pt x="1577" y="592"/>
                    <a:pt x="1577" y="588"/>
                    <a:pt x="1578" y="584"/>
                  </a:cubicBezTo>
                  <a:close/>
                  <a:moveTo>
                    <a:pt x="1586" y="585"/>
                  </a:moveTo>
                  <a:cubicBezTo>
                    <a:pt x="1588" y="583"/>
                    <a:pt x="1594" y="579"/>
                    <a:pt x="1599" y="577"/>
                  </a:cubicBezTo>
                  <a:cubicBezTo>
                    <a:pt x="1600" y="577"/>
                    <a:pt x="1601" y="577"/>
                    <a:pt x="1601" y="580"/>
                  </a:cubicBezTo>
                  <a:cubicBezTo>
                    <a:pt x="1601" y="584"/>
                    <a:pt x="1598" y="588"/>
                    <a:pt x="1596" y="588"/>
                  </a:cubicBezTo>
                  <a:cubicBezTo>
                    <a:pt x="1596" y="588"/>
                    <a:pt x="1595" y="589"/>
                    <a:pt x="1594" y="590"/>
                  </a:cubicBezTo>
                  <a:cubicBezTo>
                    <a:pt x="1593" y="593"/>
                    <a:pt x="1592" y="591"/>
                    <a:pt x="1593" y="588"/>
                  </a:cubicBezTo>
                  <a:cubicBezTo>
                    <a:pt x="1593" y="585"/>
                    <a:pt x="1592" y="585"/>
                    <a:pt x="1590" y="588"/>
                  </a:cubicBezTo>
                  <a:cubicBezTo>
                    <a:pt x="1589" y="589"/>
                    <a:pt x="1588" y="590"/>
                    <a:pt x="1587" y="590"/>
                  </a:cubicBezTo>
                  <a:cubicBezTo>
                    <a:pt x="1587" y="590"/>
                    <a:pt x="1585" y="591"/>
                    <a:pt x="1584" y="592"/>
                  </a:cubicBezTo>
                  <a:cubicBezTo>
                    <a:pt x="1579" y="599"/>
                    <a:pt x="1581" y="593"/>
                    <a:pt x="1586" y="585"/>
                  </a:cubicBezTo>
                  <a:close/>
                  <a:moveTo>
                    <a:pt x="1602" y="600"/>
                  </a:moveTo>
                  <a:cubicBezTo>
                    <a:pt x="1602" y="607"/>
                    <a:pt x="1602" y="607"/>
                    <a:pt x="1602" y="607"/>
                  </a:cubicBezTo>
                  <a:cubicBezTo>
                    <a:pt x="1598" y="609"/>
                    <a:pt x="1598" y="609"/>
                    <a:pt x="1598" y="609"/>
                  </a:cubicBezTo>
                  <a:cubicBezTo>
                    <a:pt x="1596" y="610"/>
                    <a:pt x="1594" y="610"/>
                    <a:pt x="1594" y="610"/>
                  </a:cubicBezTo>
                  <a:cubicBezTo>
                    <a:pt x="1594" y="608"/>
                    <a:pt x="1592" y="609"/>
                    <a:pt x="1590" y="611"/>
                  </a:cubicBezTo>
                  <a:cubicBezTo>
                    <a:pt x="1589" y="612"/>
                    <a:pt x="1586" y="614"/>
                    <a:pt x="1585" y="614"/>
                  </a:cubicBezTo>
                  <a:cubicBezTo>
                    <a:pt x="1582" y="615"/>
                    <a:pt x="1582" y="615"/>
                    <a:pt x="1582" y="613"/>
                  </a:cubicBezTo>
                  <a:cubicBezTo>
                    <a:pt x="1584" y="607"/>
                    <a:pt x="1587" y="601"/>
                    <a:pt x="1590" y="599"/>
                  </a:cubicBezTo>
                  <a:cubicBezTo>
                    <a:pt x="1593" y="596"/>
                    <a:pt x="1600" y="592"/>
                    <a:pt x="1601" y="593"/>
                  </a:cubicBezTo>
                  <a:cubicBezTo>
                    <a:pt x="1601" y="593"/>
                    <a:pt x="1601" y="596"/>
                    <a:pt x="1602" y="600"/>
                  </a:cubicBezTo>
                  <a:close/>
                  <a:moveTo>
                    <a:pt x="1601" y="283"/>
                  </a:moveTo>
                  <a:cubicBezTo>
                    <a:pt x="1602" y="284"/>
                    <a:pt x="1602" y="285"/>
                    <a:pt x="1601" y="286"/>
                  </a:cubicBezTo>
                  <a:cubicBezTo>
                    <a:pt x="1601" y="287"/>
                    <a:pt x="1601" y="286"/>
                    <a:pt x="1601" y="285"/>
                  </a:cubicBezTo>
                  <a:cubicBezTo>
                    <a:pt x="1601" y="283"/>
                    <a:pt x="1601" y="282"/>
                    <a:pt x="1601" y="283"/>
                  </a:cubicBezTo>
                  <a:close/>
                  <a:moveTo>
                    <a:pt x="1656" y="597"/>
                  </a:moveTo>
                  <a:cubicBezTo>
                    <a:pt x="1660" y="592"/>
                    <a:pt x="1672" y="580"/>
                    <a:pt x="1674" y="580"/>
                  </a:cubicBezTo>
                  <a:cubicBezTo>
                    <a:pt x="1674" y="580"/>
                    <a:pt x="1675" y="582"/>
                    <a:pt x="1675" y="583"/>
                  </a:cubicBezTo>
                  <a:cubicBezTo>
                    <a:pt x="1675" y="585"/>
                    <a:pt x="1673" y="587"/>
                    <a:pt x="1668" y="592"/>
                  </a:cubicBezTo>
                  <a:cubicBezTo>
                    <a:pt x="1664" y="595"/>
                    <a:pt x="1660" y="598"/>
                    <a:pt x="1659" y="599"/>
                  </a:cubicBezTo>
                  <a:cubicBezTo>
                    <a:pt x="1654" y="602"/>
                    <a:pt x="1653" y="601"/>
                    <a:pt x="1656" y="597"/>
                  </a:cubicBezTo>
                  <a:close/>
                  <a:moveTo>
                    <a:pt x="1653" y="591"/>
                  </a:moveTo>
                  <a:cubicBezTo>
                    <a:pt x="1652" y="592"/>
                    <a:pt x="1647" y="597"/>
                    <a:pt x="1642" y="601"/>
                  </a:cubicBezTo>
                  <a:cubicBezTo>
                    <a:pt x="1634" y="607"/>
                    <a:pt x="1631" y="610"/>
                    <a:pt x="1631" y="608"/>
                  </a:cubicBezTo>
                  <a:cubicBezTo>
                    <a:pt x="1631" y="607"/>
                    <a:pt x="1639" y="597"/>
                    <a:pt x="1641" y="596"/>
                  </a:cubicBezTo>
                  <a:cubicBezTo>
                    <a:pt x="1644" y="593"/>
                    <a:pt x="1649" y="590"/>
                    <a:pt x="1653" y="589"/>
                  </a:cubicBezTo>
                  <a:cubicBezTo>
                    <a:pt x="1656" y="588"/>
                    <a:pt x="1656" y="588"/>
                    <a:pt x="1656" y="588"/>
                  </a:cubicBezTo>
                  <a:lnTo>
                    <a:pt x="1653" y="591"/>
                  </a:lnTo>
                  <a:close/>
                  <a:moveTo>
                    <a:pt x="1657" y="585"/>
                  </a:moveTo>
                  <a:cubicBezTo>
                    <a:pt x="1653" y="587"/>
                    <a:pt x="1649" y="588"/>
                    <a:pt x="1649" y="588"/>
                  </a:cubicBezTo>
                  <a:cubicBezTo>
                    <a:pt x="1648" y="588"/>
                    <a:pt x="1650" y="585"/>
                    <a:pt x="1655" y="580"/>
                  </a:cubicBezTo>
                  <a:cubicBezTo>
                    <a:pt x="1659" y="575"/>
                    <a:pt x="1661" y="574"/>
                    <a:pt x="1663" y="574"/>
                  </a:cubicBezTo>
                  <a:cubicBezTo>
                    <a:pt x="1664" y="574"/>
                    <a:pt x="1666" y="574"/>
                    <a:pt x="1668" y="572"/>
                  </a:cubicBezTo>
                  <a:cubicBezTo>
                    <a:pt x="1672" y="569"/>
                    <a:pt x="1674" y="569"/>
                    <a:pt x="1674" y="572"/>
                  </a:cubicBezTo>
                  <a:cubicBezTo>
                    <a:pt x="1674" y="575"/>
                    <a:pt x="1667" y="580"/>
                    <a:pt x="1657" y="585"/>
                  </a:cubicBezTo>
                  <a:close/>
                  <a:moveTo>
                    <a:pt x="1668" y="516"/>
                  </a:moveTo>
                  <a:cubicBezTo>
                    <a:pt x="1669" y="516"/>
                    <a:pt x="1669" y="516"/>
                    <a:pt x="1669" y="517"/>
                  </a:cubicBezTo>
                  <a:cubicBezTo>
                    <a:pt x="1669" y="518"/>
                    <a:pt x="1669" y="518"/>
                    <a:pt x="1668" y="518"/>
                  </a:cubicBezTo>
                  <a:cubicBezTo>
                    <a:pt x="1668" y="518"/>
                    <a:pt x="1668" y="518"/>
                    <a:pt x="1668" y="517"/>
                  </a:cubicBezTo>
                  <a:cubicBezTo>
                    <a:pt x="1668" y="516"/>
                    <a:pt x="1668" y="516"/>
                    <a:pt x="1668" y="516"/>
                  </a:cubicBezTo>
                  <a:close/>
                  <a:moveTo>
                    <a:pt x="1668" y="507"/>
                  </a:moveTo>
                  <a:cubicBezTo>
                    <a:pt x="1668" y="506"/>
                    <a:pt x="1668" y="506"/>
                    <a:pt x="1668" y="506"/>
                  </a:cubicBezTo>
                  <a:cubicBezTo>
                    <a:pt x="1668" y="507"/>
                    <a:pt x="1668" y="508"/>
                    <a:pt x="1668" y="509"/>
                  </a:cubicBezTo>
                  <a:cubicBezTo>
                    <a:pt x="1668" y="509"/>
                    <a:pt x="1668" y="509"/>
                    <a:pt x="1668" y="507"/>
                  </a:cubicBezTo>
                  <a:close/>
                  <a:moveTo>
                    <a:pt x="1673" y="374"/>
                  </a:moveTo>
                  <a:cubicBezTo>
                    <a:pt x="1673" y="374"/>
                    <a:pt x="1673" y="375"/>
                    <a:pt x="1674" y="377"/>
                  </a:cubicBezTo>
                  <a:cubicBezTo>
                    <a:pt x="1674" y="378"/>
                    <a:pt x="1674" y="380"/>
                    <a:pt x="1673" y="380"/>
                  </a:cubicBezTo>
                  <a:cubicBezTo>
                    <a:pt x="1673" y="380"/>
                    <a:pt x="1672" y="378"/>
                    <a:pt x="1672" y="377"/>
                  </a:cubicBezTo>
                  <a:cubicBezTo>
                    <a:pt x="1672" y="375"/>
                    <a:pt x="1673" y="374"/>
                    <a:pt x="1673" y="374"/>
                  </a:cubicBezTo>
                  <a:close/>
                  <a:moveTo>
                    <a:pt x="1672" y="368"/>
                  </a:moveTo>
                  <a:cubicBezTo>
                    <a:pt x="1671" y="366"/>
                    <a:pt x="1673" y="363"/>
                    <a:pt x="1674" y="365"/>
                  </a:cubicBezTo>
                  <a:cubicBezTo>
                    <a:pt x="1674" y="365"/>
                    <a:pt x="1674" y="366"/>
                    <a:pt x="1674" y="368"/>
                  </a:cubicBezTo>
                  <a:cubicBezTo>
                    <a:pt x="1673" y="371"/>
                    <a:pt x="1673" y="371"/>
                    <a:pt x="1673" y="371"/>
                  </a:cubicBezTo>
                  <a:lnTo>
                    <a:pt x="1672" y="368"/>
                  </a:lnTo>
                  <a:close/>
                  <a:moveTo>
                    <a:pt x="1673" y="383"/>
                  </a:moveTo>
                  <a:cubicBezTo>
                    <a:pt x="1674" y="384"/>
                    <a:pt x="1674" y="386"/>
                    <a:pt x="1674" y="388"/>
                  </a:cubicBezTo>
                  <a:cubicBezTo>
                    <a:pt x="1674" y="394"/>
                    <a:pt x="1673" y="392"/>
                    <a:pt x="1672" y="387"/>
                  </a:cubicBezTo>
                  <a:cubicBezTo>
                    <a:pt x="1672" y="383"/>
                    <a:pt x="1673" y="382"/>
                    <a:pt x="1673" y="383"/>
                  </a:cubicBezTo>
                  <a:close/>
                  <a:moveTo>
                    <a:pt x="1673" y="348"/>
                  </a:moveTo>
                  <a:cubicBezTo>
                    <a:pt x="1670" y="351"/>
                    <a:pt x="1669" y="350"/>
                    <a:pt x="1670" y="345"/>
                  </a:cubicBezTo>
                  <a:cubicBezTo>
                    <a:pt x="1670" y="341"/>
                    <a:pt x="1670" y="340"/>
                    <a:pt x="1672" y="339"/>
                  </a:cubicBezTo>
                  <a:cubicBezTo>
                    <a:pt x="1674" y="337"/>
                    <a:pt x="1674" y="337"/>
                    <a:pt x="1674" y="342"/>
                  </a:cubicBezTo>
                  <a:cubicBezTo>
                    <a:pt x="1674" y="345"/>
                    <a:pt x="1674" y="347"/>
                    <a:pt x="1673" y="348"/>
                  </a:cubicBezTo>
                  <a:close/>
                  <a:moveTo>
                    <a:pt x="1674" y="353"/>
                  </a:moveTo>
                  <a:cubicBezTo>
                    <a:pt x="1673" y="353"/>
                    <a:pt x="1673" y="354"/>
                    <a:pt x="1672" y="354"/>
                  </a:cubicBezTo>
                  <a:cubicBezTo>
                    <a:pt x="1672" y="354"/>
                    <a:pt x="1671" y="353"/>
                    <a:pt x="1671" y="353"/>
                  </a:cubicBezTo>
                  <a:cubicBezTo>
                    <a:pt x="1671" y="352"/>
                    <a:pt x="1672" y="352"/>
                    <a:pt x="1673" y="352"/>
                  </a:cubicBezTo>
                  <a:cubicBezTo>
                    <a:pt x="1674" y="352"/>
                    <a:pt x="1674" y="352"/>
                    <a:pt x="1674" y="353"/>
                  </a:cubicBezTo>
                  <a:close/>
                  <a:moveTo>
                    <a:pt x="1613" y="384"/>
                  </a:moveTo>
                  <a:cubicBezTo>
                    <a:pt x="1612" y="384"/>
                    <a:pt x="1613" y="383"/>
                    <a:pt x="1614" y="382"/>
                  </a:cubicBezTo>
                  <a:cubicBezTo>
                    <a:pt x="1616" y="380"/>
                    <a:pt x="1626" y="372"/>
                    <a:pt x="1629" y="370"/>
                  </a:cubicBezTo>
                  <a:cubicBezTo>
                    <a:pt x="1631" y="370"/>
                    <a:pt x="1634" y="367"/>
                    <a:pt x="1638" y="364"/>
                  </a:cubicBezTo>
                  <a:cubicBezTo>
                    <a:pt x="1643" y="360"/>
                    <a:pt x="1646" y="359"/>
                    <a:pt x="1650" y="359"/>
                  </a:cubicBezTo>
                  <a:cubicBezTo>
                    <a:pt x="1654" y="358"/>
                    <a:pt x="1657" y="358"/>
                    <a:pt x="1658" y="358"/>
                  </a:cubicBezTo>
                  <a:cubicBezTo>
                    <a:pt x="1658" y="359"/>
                    <a:pt x="1655" y="362"/>
                    <a:pt x="1647" y="368"/>
                  </a:cubicBezTo>
                  <a:cubicBezTo>
                    <a:pt x="1640" y="373"/>
                    <a:pt x="1630" y="380"/>
                    <a:pt x="1625" y="384"/>
                  </a:cubicBezTo>
                  <a:cubicBezTo>
                    <a:pt x="1619" y="388"/>
                    <a:pt x="1614" y="392"/>
                    <a:pt x="1614" y="392"/>
                  </a:cubicBezTo>
                  <a:cubicBezTo>
                    <a:pt x="1613" y="392"/>
                    <a:pt x="1613" y="390"/>
                    <a:pt x="1614" y="388"/>
                  </a:cubicBezTo>
                  <a:cubicBezTo>
                    <a:pt x="1614" y="386"/>
                    <a:pt x="1614" y="385"/>
                    <a:pt x="1613" y="384"/>
                  </a:cubicBezTo>
                  <a:close/>
                  <a:moveTo>
                    <a:pt x="1613" y="187"/>
                  </a:moveTo>
                  <a:cubicBezTo>
                    <a:pt x="1629" y="183"/>
                    <a:pt x="1663" y="181"/>
                    <a:pt x="1669" y="183"/>
                  </a:cubicBezTo>
                  <a:cubicBezTo>
                    <a:pt x="1670" y="183"/>
                    <a:pt x="1671" y="185"/>
                    <a:pt x="1671" y="186"/>
                  </a:cubicBezTo>
                  <a:cubicBezTo>
                    <a:pt x="1671" y="187"/>
                    <a:pt x="1671" y="187"/>
                    <a:pt x="1662" y="187"/>
                  </a:cubicBezTo>
                  <a:cubicBezTo>
                    <a:pt x="1653" y="187"/>
                    <a:pt x="1627" y="189"/>
                    <a:pt x="1616" y="192"/>
                  </a:cubicBezTo>
                  <a:cubicBezTo>
                    <a:pt x="1613" y="192"/>
                    <a:pt x="1609" y="193"/>
                    <a:pt x="1608" y="193"/>
                  </a:cubicBezTo>
                  <a:cubicBezTo>
                    <a:pt x="1606" y="192"/>
                    <a:pt x="1605" y="193"/>
                    <a:pt x="1604" y="196"/>
                  </a:cubicBezTo>
                  <a:cubicBezTo>
                    <a:pt x="1603" y="199"/>
                    <a:pt x="1603" y="199"/>
                    <a:pt x="1603" y="199"/>
                  </a:cubicBezTo>
                  <a:cubicBezTo>
                    <a:pt x="1603" y="196"/>
                    <a:pt x="1603" y="196"/>
                    <a:pt x="1603" y="196"/>
                  </a:cubicBezTo>
                  <a:cubicBezTo>
                    <a:pt x="1603" y="195"/>
                    <a:pt x="1603" y="191"/>
                    <a:pt x="1603" y="187"/>
                  </a:cubicBezTo>
                  <a:cubicBezTo>
                    <a:pt x="1603" y="181"/>
                    <a:pt x="1603" y="181"/>
                    <a:pt x="1603" y="181"/>
                  </a:cubicBezTo>
                  <a:cubicBezTo>
                    <a:pt x="1607" y="180"/>
                    <a:pt x="1607" y="180"/>
                    <a:pt x="1607" y="180"/>
                  </a:cubicBezTo>
                  <a:cubicBezTo>
                    <a:pt x="1610" y="180"/>
                    <a:pt x="1622" y="179"/>
                    <a:pt x="1633" y="178"/>
                  </a:cubicBezTo>
                  <a:cubicBezTo>
                    <a:pt x="1655" y="176"/>
                    <a:pt x="1669" y="176"/>
                    <a:pt x="1670" y="178"/>
                  </a:cubicBezTo>
                  <a:cubicBezTo>
                    <a:pt x="1670" y="178"/>
                    <a:pt x="1664" y="179"/>
                    <a:pt x="1654" y="179"/>
                  </a:cubicBezTo>
                  <a:cubicBezTo>
                    <a:pt x="1638" y="179"/>
                    <a:pt x="1627" y="180"/>
                    <a:pt x="1614" y="183"/>
                  </a:cubicBezTo>
                  <a:cubicBezTo>
                    <a:pt x="1606" y="185"/>
                    <a:pt x="1605" y="185"/>
                    <a:pt x="1605" y="187"/>
                  </a:cubicBezTo>
                  <a:cubicBezTo>
                    <a:pt x="1605" y="188"/>
                    <a:pt x="1604" y="188"/>
                    <a:pt x="1613" y="187"/>
                  </a:cubicBezTo>
                  <a:close/>
                  <a:moveTo>
                    <a:pt x="1637" y="344"/>
                  </a:moveTo>
                  <a:cubicBezTo>
                    <a:pt x="1638" y="344"/>
                    <a:pt x="1637" y="344"/>
                    <a:pt x="1637" y="344"/>
                  </a:cubicBezTo>
                  <a:cubicBezTo>
                    <a:pt x="1637" y="344"/>
                    <a:pt x="1634" y="345"/>
                    <a:pt x="1632" y="345"/>
                  </a:cubicBezTo>
                  <a:cubicBezTo>
                    <a:pt x="1630" y="346"/>
                    <a:pt x="1627" y="346"/>
                    <a:pt x="1626" y="346"/>
                  </a:cubicBezTo>
                  <a:cubicBezTo>
                    <a:pt x="1624" y="346"/>
                    <a:pt x="1624" y="346"/>
                    <a:pt x="1628" y="343"/>
                  </a:cubicBezTo>
                  <a:cubicBezTo>
                    <a:pt x="1632" y="339"/>
                    <a:pt x="1637" y="337"/>
                    <a:pt x="1641" y="338"/>
                  </a:cubicBezTo>
                  <a:cubicBezTo>
                    <a:pt x="1644" y="338"/>
                    <a:pt x="1644" y="338"/>
                    <a:pt x="1644" y="338"/>
                  </a:cubicBezTo>
                  <a:cubicBezTo>
                    <a:pt x="1640" y="340"/>
                    <a:pt x="1640" y="340"/>
                    <a:pt x="1640" y="340"/>
                  </a:cubicBezTo>
                  <a:cubicBezTo>
                    <a:pt x="1638" y="342"/>
                    <a:pt x="1637" y="343"/>
                    <a:pt x="1637" y="344"/>
                  </a:cubicBezTo>
                  <a:close/>
                  <a:moveTo>
                    <a:pt x="1608" y="445"/>
                  </a:moveTo>
                  <a:cubicBezTo>
                    <a:pt x="1608" y="445"/>
                    <a:pt x="1609" y="446"/>
                    <a:pt x="1609" y="446"/>
                  </a:cubicBezTo>
                  <a:cubicBezTo>
                    <a:pt x="1609" y="447"/>
                    <a:pt x="1608" y="448"/>
                    <a:pt x="1608" y="448"/>
                  </a:cubicBezTo>
                  <a:cubicBezTo>
                    <a:pt x="1607" y="448"/>
                    <a:pt x="1607" y="448"/>
                    <a:pt x="1607" y="446"/>
                  </a:cubicBezTo>
                  <a:cubicBezTo>
                    <a:pt x="1607" y="445"/>
                    <a:pt x="1607" y="444"/>
                    <a:pt x="1608" y="445"/>
                  </a:cubicBezTo>
                  <a:close/>
                  <a:moveTo>
                    <a:pt x="1608" y="433"/>
                  </a:moveTo>
                  <a:cubicBezTo>
                    <a:pt x="1609" y="433"/>
                    <a:pt x="1609" y="433"/>
                    <a:pt x="1609" y="434"/>
                  </a:cubicBezTo>
                  <a:cubicBezTo>
                    <a:pt x="1609" y="435"/>
                    <a:pt x="1608" y="436"/>
                    <a:pt x="1607" y="436"/>
                  </a:cubicBezTo>
                  <a:cubicBezTo>
                    <a:pt x="1606" y="436"/>
                    <a:pt x="1607" y="434"/>
                    <a:pt x="1608" y="433"/>
                  </a:cubicBezTo>
                  <a:close/>
                  <a:moveTo>
                    <a:pt x="1609" y="454"/>
                  </a:moveTo>
                  <a:cubicBezTo>
                    <a:pt x="1609" y="455"/>
                    <a:pt x="1608" y="456"/>
                    <a:pt x="1608" y="456"/>
                  </a:cubicBezTo>
                  <a:cubicBezTo>
                    <a:pt x="1607" y="456"/>
                    <a:pt x="1607" y="455"/>
                    <a:pt x="1607" y="454"/>
                  </a:cubicBezTo>
                  <a:cubicBezTo>
                    <a:pt x="1608" y="454"/>
                    <a:pt x="1608" y="453"/>
                    <a:pt x="1608" y="453"/>
                  </a:cubicBezTo>
                  <a:cubicBezTo>
                    <a:pt x="1608" y="453"/>
                    <a:pt x="1609" y="454"/>
                    <a:pt x="1609" y="454"/>
                  </a:cubicBezTo>
                  <a:close/>
                  <a:moveTo>
                    <a:pt x="1608" y="532"/>
                  </a:moveTo>
                  <a:cubicBezTo>
                    <a:pt x="1607" y="532"/>
                    <a:pt x="1607" y="533"/>
                    <a:pt x="1606" y="533"/>
                  </a:cubicBezTo>
                  <a:cubicBezTo>
                    <a:pt x="1605" y="533"/>
                    <a:pt x="1605" y="532"/>
                    <a:pt x="1606" y="531"/>
                  </a:cubicBezTo>
                  <a:cubicBezTo>
                    <a:pt x="1607" y="530"/>
                    <a:pt x="1609" y="530"/>
                    <a:pt x="1608" y="532"/>
                  </a:cubicBezTo>
                  <a:close/>
                  <a:moveTo>
                    <a:pt x="1608" y="471"/>
                  </a:moveTo>
                  <a:cubicBezTo>
                    <a:pt x="1608" y="471"/>
                    <a:pt x="1608" y="470"/>
                    <a:pt x="1609" y="470"/>
                  </a:cubicBezTo>
                  <a:cubicBezTo>
                    <a:pt x="1609" y="470"/>
                    <a:pt x="1610" y="471"/>
                    <a:pt x="1610" y="471"/>
                  </a:cubicBezTo>
                  <a:cubicBezTo>
                    <a:pt x="1610" y="472"/>
                    <a:pt x="1609" y="472"/>
                    <a:pt x="1609" y="472"/>
                  </a:cubicBezTo>
                  <a:cubicBezTo>
                    <a:pt x="1608" y="472"/>
                    <a:pt x="1608" y="472"/>
                    <a:pt x="1608" y="471"/>
                  </a:cubicBezTo>
                  <a:close/>
                  <a:moveTo>
                    <a:pt x="1606" y="427"/>
                  </a:moveTo>
                  <a:cubicBezTo>
                    <a:pt x="1606" y="425"/>
                    <a:pt x="1609" y="423"/>
                    <a:pt x="1610" y="424"/>
                  </a:cubicBezTo>
                  <a:cubicBezTo>
                    <a:pt x="1611" y="424"/>
                    <a:pt x="1611" y="425"/>
                    <a:pt x="1610" y="426"/>
                  </a:cubicBezTo>
                  <a:cubicBezTo>
                    <a:pt x="1608" y="428"/>
                    <a:pt x="1606" y="429"/>
                    <a:pt x="1606" y="427"/>
                  </a:cubicBezTo>
                  <a:close/>
                  <a:moveTo>
                    <a:pt x="1610" y="415"/>
                  </a:moveTo>
                  <a:cubicBezTo>
                    <a:pt x="1610" y="418"/>
                    <a:pt x="1607" y="418"/>
                    <a:pt x="1607" y="415"/>
                  </a:cubicBezTo>
                  <a:cubicBezTo>
                    <a:pt x="1607" y="414"/>
                    <a:pt x="1608" y="413"/>
                    <a:pt x="1609" y="413"/>
                  </a:cubicBezTo>
                  <a:cubicBezTo>
                    <a:pt x="1610" y="413"/>
                    <a:pt x="1610" y="413"/>
                    <a:pt x="1610" y="415"/>
                  </a:cubicBezTo>
                  <a:close/>
                  <a:moveTo>
                    <a:pt x="1610" y="320"/>
                  </a:moveTo>
                  <a:cubicBezTo>
                    <a:pt x="1610" y="319"/>
                    <a:pt x="1610" y="318"/>
                    <a:pt x="1609" y="318"/>
                  </a:cubicBezTo>
                  <a:cubicBezTo>
                    <a:pt x="1609" y="317"/>
                    <a:pt x="1625" y="315"/>
                    <a:pt x="1626" y="315"/>
                  </a:cubicBezTo>
                  <a:cubicBezTo>
                    <a:pt x="1627" y="316"/>
                    <a:pt x="1619" y="319"/>
                    <a:pt x="1616" y="320"/>
                  </a:cubicBezTo>
                  <a:cubicBezTo>
                    <a:pt x="1614" y="320"/>
                    <a:pt x="1612" y="321"/>
                    <a:pt x="1611" y="321"/>
                  </a:cubicBezTo>
                  <a:cubicBezTo>
                    <a:pt x="1610" y="322"/>
                    <a:pt x="1610" y="321"/>
                    <a:pt x="1610" y="320"/>
                  </a:cubicBezTo>
                  <a:close/>
                  <a:moveTo>
                    <a:pt x="1626" y="284"/>
                  </a:moveTo>
                  <a:cubicBezTo>
                    <a:pt x="1623" y="284"/>
                    <a:pt x="1618" y="285"/>
                    <a:pt x="1614" y="285"/>
                  </a:cubicBezTo>
                  <a:cubicBezTo>
                    <a:pt x="1607" y="286"/>
                    <a:pt x="1607" y="286"/>
                    <a:pt x="1607" y="286"/>
                  </a:cubicBezTo>
                  <a:cubicBezTo>
                    <a:pt x="1608" y="283"/>
                    <a:pt x="1608" y="283"/>
                    <a:pt x="1608" y="283"/>
                  </a:cubicBezTo>
                  <a:cubicBezTo>
                    <a:pt x="1608" y="280"/>
                    <a:pt x="1606" y="281"/>
                    <a:pt x="1630" y="278"/>
                  </a:cubicBezTo>
                  <a:cubicBezTo>
                    <a:pt x="1644" y="276"/>
                    <a:pt x="1671" y="275"/>
                    <a:pt x="1672" y="276"/>
                  </a:cubicBezTo>
                  <a:cubicBezTo>
                    <a:pt x="1673" y="276"/>
                    <a:pt x="1673" y="279"/>
                    <a:pt x="1673" y="283"/>
                  </a:cubicBezTo>
                  <a:cubicBezTo>
                    <a:pt x="1672" y="290"/>
                    <a:pt x="1672" y="290"/>
                    <a:pt x="1672" y="290"/>
                  </a:cubicBezTo>
                  <a:cubicBezTo>
                    <a:pt x="1655" y="290"/>
                    <a:pt x="1655" y="290"/>
                    <a:pt x="1655" y="290"/>
                  </a:cubicBezTo>
                  <a:cubicBezTo>
                    <a:pt x="1645" y="290"/>
                    <a:pt x="1633" y="291"/>
                    <a:pt x="1628" y="292"/>
                  </a:cubicBezTo>
                  <a:cubicBezTo>
                    <a:pt x="1605" y="294"/>
                    <a:pt x="1600" y="292"/>
                    <a:pt x="1623" y="288"/>
                  </a:cubicBezTo>
                  <a:cubicBezTo>
                    <a:pt x="1635" y="286"/>
                    <a:pt x="1642" y="286"/>
                    <a:pt x="1665" y="284"/>
                  </a:cubicBezTo>
                  <a:cubicBezTo>
                    <a:pt x="1668" y="284"/>
                    <a:pt x="1671" y="284"/>
                    <a:pt x="1672" y="283"/>
                  </a:cubicBezTo>
                  <a:cubicBezTo>
                    <a:pt x="1675" y="280"/>
                    <a:pt x="1648" y="280"/>
                    <a:pt x="1626" y="284"/>
                  </a:cubicBezTo>
                  <a:close/>
                  <a:moveTo>
                    <a:pt x="1674" y="315"/>
                  </a:moveTo>
                  <a:cubicBezTo>
                    <a:pt x="1673" y="315"/>
                    <a:pt x="1673" y="315"/>
                    <a:pt x="1673" y="313"/>
                  </a:cubicBezTo>
                  <a:cubicBezTo>
                    <a:pt x="1673" y="312"/>
                    <a:pt x="1673" y="312"/>
                    <a:pt x="1674" y="312"/>
                  </a:cubicBezTo>
                  <a:cubicBezTo>
                    <a:pt x="1674" y="313"/>
                    <a:pt x="1674" y="314"/>
                    <a:pt x="1674" y="315"/>
                  </a:cubicBezTo>
                  <a:close/>
                  <a:moveTo>
                    <a:pt x="1674" y="322"/>
                  </a:moveTo>
                  <a:cubicBezTo>
                    <a:pt x="1674" y="323"/>
                    <a:pt x="1674" y="323"/>
                    <a:pt x="1673" y="323"/>
                  </a:cubicBezTo>
                  <a:cubicBezTo>
                    <a:pt x="1673" y="323"/>
                    <a:pt x="1672" y="323"/>
                    <a:pt x="1672" y="323"/>
                  </a:cubicBezTo>
                  <a:cubicBezTo>
                    <a:pt x="1672" y="322"/>
                    <a:pt x="1673" y="322"/>
                    <a:pt x="1673" y="322"/>
                  </a:cubicBezTo>
                  <a:cubicBezTo>
                    <a:pt x="1674" y="321"/>
                    <a:pt x="1674" y="321"/>
                    <a:pt x="1674" y="322"/>
                  </a:cubicBezTo>
                  <a:close/>
                  <a:moveTo>
                    <a:pt x="1673" y="269"/>
                  </a:moveTo>
                  <a:cubicBezTo>
                    <a:pt x="1673" y="272"/>
                    <a:pt x="1673" y="272"/>
                    <a:pt x="1666" y="271"/>
                  </a:cubicBezTo>
                  <a:cubicBezTo>
                    <a:pt x="1658" y="271"/>
                    <a:pt x="1637" y="273"/>
                    <a:pt x="1622" y="275"/>
                  </a:cubicBezTo>
                  <a:cubicBezTo>
                    <a:pt x="1609" y="277"/>
                    <a:pt x="1607" y="277"/>
                    <a:pt x="1607" y="274"/>
                  </a:cubicBezTo>
                  <a:cubicBezTo>
                    <a:pt x="1607" y="273"/>
                    <a:pt x="1608" y="273"/>
                    <a:pt x="1608" y="273"/>
                  </a:cubicBezTo>
                  <a:cubicBezTo>
                    <a:pt x="1609" y="273"/>
                    <a:pt x="1614" y="272"/>
                    <a:pt x="1620" y="271"/>
                  </a:cubicBezTo>
                  <a:cubicBezTo>
                    <a:pt x="1634" y="269"/>
                    <a:pt x="1666" y="266"/>
                    <a:pt x="1670" y="266"/>
                  </a:cubicBezTo>
                  <a:cubicBezTo>
                    <a:pt x="1673" y="267"/>
                    <a:pt x="1674" y="267"/>
                    <a:pt x="1673" y="269"/>
                  </a:cubicBezTo>
                  <a:close/>
                  <a:moveTo>
                    <a:pt x="1633" y="295"/>
                  </a:moveTo>
                  <a:cubicBezTo>
                    <a:pt x="1650" y="293"/>
                    <a:pt x="1671" y="293"/>
                    <a:pt x="1672" y="294"/>
                  </a:cubicBezTo>
                  <a:cubicBezTo>
                    <a:pt x="1673" y="295"/>
                    <a:pt x="1671" y="297"/>
                    <a:pt x="1669" y="297"/>
                  </a:cubicBezTo>
                  <a:cubicBezTo>
                    <a:pt x="1667" y="297"/>
                    <a:pt x="1666" y="297"/>
                    <a:pt x="1667" y="296"/>
                  </a:cubicBezTo>
                  <a:cubicBezTo>
                    <a:pt x="1667" y="294"/>
                    <a:pt x="1666" y="294"/>
                    <a:pt x="1664" y="296"/>
                  </a:cubicBezTo>
                  <a:cubicBezTo>
                    <a:pt x="1663" y="297"/>
                    <a:pt x="1658" y="298"/>
                    <a:pt x="1640" y="299"/>
                  </a:cubicBezTo>
                  <a:cubicBezTo>
                    <a:pt x="1636" y="299"/>
                    <a:pt x="1629" y="300"/>
                    <a:pt x="1625" y="300"/>
                  </a:cubicBezTo>
                  <a:cubicBezTo>
                    <a:pt x="1612" y="302"/>
                    <a:pt x="1609" y="302"/>
                    <a:pt x="1609" y="300"/>
                  </a:cubicBezTo>
                  <a:cubicBezTo>
                    <a:pt x="1609" y="297"/>
                    <a:pt x="1610" y="297"/>
                    <a:pt x="1633" y="295"/>
                  </a:cubicBezTo>
                  <a:close/>
                  <a:moveTo>
                    <a:pt x="1638" y="307"/>
                  </a:moveTo>
                  <a:cubicBezTo>
                    <a:pt x="1635" y="309"/>
                    <a:pt x="1631" y="310"/>
                    <a:pt x="1628" y="311"/>
                  </a:cubicBezTo>
                  <a:cubicBezTo>
                    <a:pt x="1621" y="312"/>
                    <a:pt x="1617" y="312"/>
                    <a:pt x="1617" y="311"/>
                  </a:cubicBezTo>
                  <a:cubicBezTo>
                    <a:pt x="1617" y="311"/>
                    <a:pt x="1619" y="310"/>
                    <a:pt x="1622" y="308"/>
                  </a:cubicBezTo>
                  <a:cubicBezTo>
                    <a:pt x="1624" y="307"/>
                    <a:pt x="1627" y="305"/>
                    <a:pt x="1627" y="305"/>
                  </a:cubicBezTo>
                  <a:cubicBezTo>
                    <a:pt x="1627" y="304"/>
                    <a:pt x="1632" y="304"/>
                    <a:pt x="1638" y="303"/>
                  </a:cubicBezTo>
                  <a:cubicBezTo>
                    <a:pt x="1644" y="302"/>
                    <a:pt x="1650" y="302"/>
                    <a:pt x="1652" y="302"/>
                  </a:cubicBezTo>
                  <a:cubicBezTo>
                    <a:pt x="1653" y="301"/>
                    <a:pt x="1655" y="302"/>
                    <a:pt x="1655" y="302"/>
                  </a:cubicBezTo>
                  <a:cubicBezTo>
                    <a:pt x="1655" y="303"/>
                    <a:pt x="1645" y="309"/>
                    <a:pt x="1643" y="309"/>
                  </a:cubicBezTo>
                  <a:cubicBezTo>
                    <a:pt x="1641" y="309"/>
                    <a:pt x="1641" y="309"/>
                    <a:pt x="1644" y="306"/>
                  </a:cubicBezTo>
                  <a:cubicBezTo>
                    <a:pt x="1647" y="302"/>
                    <a:pt x="1645" y="303"/>
                    <a:pt x="1638" y="307"/>
                  </a:cubicBezTo>
                  <a:close/>
                  <a:moveTo>
                    <a:pt x="1628" y="325"/>
                  </a:moveTo>
                  <a:cubicBezTo>
                    <a:pt x="1631" y="323"/>
                    <a:pt x="1633" y="322"/>
                    <a:pt x="1642" y="321"/>
                  </a:cubicBezTo>
                  <a:cubicBezTo>
                    <a:pt x="1647" y="321"/>
                    <a:pt x="1652" y="320"/>
                    <a:pt x="1653" y="321"/>
                  </a:cubicBezTo>
                  <a:cubicBezTo>
                    <a:pt x="1654" y="322"/>
                    <a:pt x="1647" y="325"/>
                    <a:pt x="1641" y="325"/>
                  </a:cubicBezTo>
                  <a:cubicBezTo>
                    <a:pt x="1638" y="326"/>
                    <a:pt x="1633" y="326"/>
                    <a:pt x="1630" y="327"/>
                  </a:cubicBezTo>
                  <a:cubicBezTo>
                    <a:pt x="1626" y="327"/>
                    <a:pt x="1626" y="327"/>
                    <a:pt x="1626" y="327"/>
                  </a:cubicBezTo>
                  <a:lnTo>
                    <a:pt x="1628" y="325"/>
                  </a:lnTo>
                  <a:close/>
                  <a:moveTo>
                    <a:pt x="1627" y="318"/>
                  </a:moveTo>
                  <a:cubicBezTo>
                    <a:pt x="1627" y="317"/>
                    <a:pt x="1634" y="314"/>
                    <a:pt x="1635" y="314"/>
                  </a:cubicBezTo>
                  <a:cubicBezTo>
                    <a:pt x="1637" y="314"/>
                    <a:pt x="1637" y="314"/>
                    <a:pt x="1636" y="316"/>
                  </a:cubicBezTo>
                  <a:cubicBezTo>
                    <a:pt x="1635" y="318"/>
                    <a:pt x="1627" y="320"/>
                    <a:pt x="1627" y="318"/>
                  </a:cubicBezTo>
                  <a:close/>
                  <a:moveTo>
                    <a:pt x="1609" y="308"/>
                  </a:moveTo>
                  <a:cubicBezTo>
                    <a:pt x="1609" y="306"/>
                    <a:pt x="1610" y="306"/>
                    <a:pt x="1615" y="305"/>
                  </a:cubicBezTo>
                  <a:cubicBezTo>
                    <a:pt x="1622" y="305"/>
                    <a:pt x="1622" y="305"/>
                    <a:pt x="1622" y="305"/>
                  </a:cubicBezTo>
                  <a:cubicBezTo>
                    <a:pt x="1619" y="307"/>
                    <a:pt x="1619" y="307"/>
                    <a:pt x="1619" y="307"/>
                  </a:cubicBezTo>
                  <a:cubicBezTo>
                    <a:pt x="1617" y="308"/>
                    <a:pt x="1614" y="309"/>
                    <a:pt x="1613" y="311"/>
                  </a:cubicBezTo>
                  <a:cubicBezTo>
                    <a:pt x="1610" y="313"/>
                    <a:pt x="1610" y="313"/>
                    <a:pt x="1609" y="312"/>
                  </a:cubicBezTo>
                  <a:cubicBezTo>
                    <a:pt x="1609" y="311"/>
                    <a:pt x="1609" y="309"/>
                    <a:pt x="1609" y="308"/>
                  </a:cubicBezTo>
                  <a:close/>
                  <a:moveTo>
                    <a:pt x="1621" y="326"/>
                  </a:moveTo>
                  <a:cubicBezTo>
                    <a:pt x="1619" y="327"/>
                    <a:pt x="1617" y="328"/>
                    <a:pt x="1615" y="329"/>
                  </a:cubicBezTo>
                  <a:cubicBezTo>
                    <a:pt x="1612" y="329"/>
                    <a:pt x="1612" y="329"/>
                    <a:pt x="1613" y="328"/>
                  </a:cubicBezTo>
                  <a:cubicBezTo>
                    <a:pt x="1615" y="325"/>
                    <a:pt x="1620" y="323"/>
                    <a:pt x="1622" y="324"/>
                  </a:cubicBezTo>
                  <a:cubicBezTo>
                    <a:pt x="1624" y="324"/>
                    <a:pt x="1624" y="324"/>
                    <a:pt x="1621" y="326"/>
                  </a:cubicBezTo>
                  <a:close/>
                  <a:moveTo>
                    <a:pt x="1615" y="334"/>
                  </a:moveTo>
                  <a:cubicBezTo>
                    <a:pt x="1619" y="332"/>
                    <a:pt x="1621" y="332"/>
                    <a:pt x="1630" y="330"/>
                  </a:cubicBezTo>
                  <a:cubicBezTo>
                    <a:pt x="1636" y="330"/>
                    <a:pt x="1641" y="329"/>
                    <a:pt x="1641" y="329"/>
                  </a:cubicBezTo>
                  <a:cubicBezTo>
                    <a:pt x="1641" y="330"/>
                    <a:pt x="1640" y="331"/>
                    <a:pt x="1637" y="332"/>
                  </a:cubicBezTo>
                  <a:cubicBezTo>
                    <a:pt x="1634" y="334"/>
                    <a:pt x="1630" y="335"/>
                    <a:pt x="1624" y="336"/>
                  </a:cubicBezTo>
                  <a:cubicBezTo>
                    <a:pt x="1615" y="338"/>
                    <a:pt x="1612" y="338"/>
                    <a:pt x="1612" y="337"/>
                  </a:cubicBezTo>
                  <a:cubicBezTo>
                    <a:pt x="1612" y="337"/>
                    <a:pt x="1613" y="336"/>
                    <a:pt x="1615" y="334"/>
                  </a:cubicBezTo>
                  <a:close/>
                  <a:moveTo>
                    <a:pt x="1641" y="333"/>
                  </a:moveTo>
                  <a:cubicBezTo>
                    <a:pt x="1641" y="332"/>
                    <a:pt x="1650" y="328"/>
                    <a:pt x="1654" y="327"/>
                  </a:cubicBezTo>
                  <a:cubicBezTo>
                    <a:pt x="1659" y="327"/>
                    <a:pt x="1659" y="327"/>
                    <a:pt x="1659" y="327"/>
                  </a:cubicBezTo>
                  <a:cubicBezTo>
                    <a:pt x="1656" y="329"/>
                    <a:pt x="1656" y="329"/>
                    <a:pt x="1656" y="329"/>
                  </a:cubicBezTo>
                  <a:cubicBezTo>
                    <a:pt x="1655" y="331"/>
                    <a:pt x="1652" y="332"/>
                    <a:pt x="1650" y="333"/>
                  </a:cubicBezTo>
                  <a:cubicBezTo>
                    <a:pt x="1647" y="334"/>
                    <a:pt x="1641" y="334"/>
                    <a:pt x="1641" y="333"/>
                  </a:cubicBezTo>
                  <a:close/>
                  <a:moveTo>
                    <a:pt x="1650" y="317"/>
                  </a:moveTo>
                  <a:cubicBezTo>
                    <a:pt x="1645" y="317"/>
                    <a:pt x="1641" y="318"/>
                    <a:pt x="1640" y="318"/>
                  </a:cubicBezTo>
                  <a:cubicBezTo>
                    <a:pt x="1637" y="319"/>
                    <a:pt x="1639" y="317"/>
                    <a:pt x="1642" y="315"/>
                  </a:cubicBezTo>
                  <a:cubicBezTo>
                    <a:pt x="1645" y="313"/>
                    <a:pt x="1648" y="312"/>
                    <a:pt x="1656" y="311"/>
                  </a:cubicBezTo>
                  <a:cubicBezTo>
                    <a:pt x="1663" y="310"/>
                    <a:pt x="1668" y="310"/>
                    <a:pt x="1668" y="310"/>
                  </a:cubicBezTo>
                  <a:cubicBezTo>
                    <a:pt x="1668" y="310"/>
                    <a:pt x="1666" y="312"/>
                    <a:pt x="1664" y="313"/>
                  </a:cubicBezTo>
                  <a:cubicBezTo>
                    <a:pt x="1660" y="316"/>
                    <a:pt x="1658" y="316"/>
                    <a:pt x="1650" y="317"/>
                  </a:cubicBezTo>
                  <a:close/>
                  <a:moveTo>
                    <a:pt x="1660" y="307"/>
                  </a:moveTo>
                  <a:cubicBezTo>
                    <a:pt x="1652" y="308"/>
                    <a:pt x="1652" y="308"/>
                    <a:pt x="1652" y="308"/>
                  </a:cubicBezTo>
                  <a:cubicBezTo>
                    <a:pt x="1656" y="304"/>
                    <a:pt x="1656" y="304"/>
                    <a:pt x="1656" y="304"/>
                  </a:cubicBezTo>
                  <a:cubicBezTo>
                    <a:pt x="1660" y="301"/>
                    <a:pt x="1661" y="301"/>
                    <a:pt x="1665" y="301"/>
                  </a:cubicBezTo>
                  <a:cubicBezTo>
                    <a:pt x="1671" y="301"/>
                    <a:pt x="1671" y="301"/>
                    <a:pt x="1671" y="303"/>
                  </a:cubicBezTo>
                  <a:cubicBezTo>
                    <a:pt x="1671" y="305"/>
                    <a:pt x="1670" y="306"/>
                    <a:pt x="1670" y="306"/>
                  </a:cubicBezTo>
                  <a:cubicBezTo>
                    <a:pt x="1669" y="306"/>
                    <a:pt x="1665" y="307"/>
                    <a:pt x="1660" y="307"/>
                  </a:cubicBezTo>
                  <a:close/>
                  <a:moveTo>
                    <a:pt x="1671" y="334"/>
                  </a:moveTo>
                  <a:cubicBezTo>
                    <a:pt x="1672" y="334"/>
                    <a:pt x="1672" y="334"/>
                    <a:pt x="1672" y="335"/>
                  </a:cubicBezTo>
                  <a:cubicBezTo>
                    <a:pt x="1672" y="335"/>
                    <a:pt x="1672" y="336"/>
                    <a:pt x="1671" y="336"/>
                  </a:cubicBezTo>
                  <a:cubicBezTo>
                    <a:pt x="1671" y="336"/>
                    <a:pt x="1670" y="335"/>
                    <a:pt x="1670" y="335"/>
                  </a:cubicBezTo>
                  <a:cubicBezTo>
                    <a:pt x="1670" y="335"/>
                    <a:pt x="1671" y="334"/>
                    <a:pt x="1671" y="334"/>
                  </a:cubicBezTo>
                  <a:close/>
                  <a:moveTo>
                    <a:pt x="1671" y="328"/>
                  </a:moveTo>
                  <a:cubicBezTo>
                    <a:pt x="1671" y="326"/>
                    <a:pt x="1672" y="325"/>
                    <a:pt x="1673" y="325"/>
                  </a:cubicBezTo>
                  <a:cubicBezTo>
                    <a:pt x="1674" y="325"/>
                    <a:pt x="1674" y="326"/>
                    <a:pt x="1674" y="328"/>
                  </a:cubicBezTo>
                  <a:cubicBezTo>
                    <a:pt x="1674" y="330"/>
                    <a:pt x="1674" y="331"/>
                    <a:pt x="1673" y="331"/>
                  </a:cubicBezTo>
                  <a:cubicBezTo>
                    <a:pt x="1672" y="331"/>
                    <a:pt x="1671" y="330"/>
                    <a:pt x="1671" y="328"/>
                  </a:cubicBezTo>
                  <a:close/>
                  <a:moveTo>
                    <a:pt x="1662" y="263"/>
                  </a:moveTo>
                  <a:cubicBezTo>
                    <a:pt x="1651" y="263"/>
                    <a:pt x="1640" y="264"/>
                    <a:pt x="1621" y="267"/>
                  </a:cubicBezTo>
                  <a:cubicBezTo>
                    <a:pt x="1616" y="267"/>
                    <a:pt x="1612" y="268"/>
                    <a:pt x="1610" y="268"/>
                  </a:cubicBezTo>
                  <a:cubicBezTo>
                    <a:pt x="1608" y="269"/>
                    <a:pt x="1606" y="267"/>
                    <a:pt x="1607" y="266"/>
                  </a:cubicBezTo>
                  <a:cubicBezTo>
                    <a:pt x="1608" y="265"/>
                    <a:pt x="1650" y="260"/>
                    <a:pt x="1667" y="259"/>
                  </a:cubicBezTo>
                  <a:cubicBezTo>
                    <a:pt x="1673" y="259"/>
                    <a:pt x="1674" y="259"/>
                    <a:pt x="1674" y="261"/>
                  </a:cubicBezTo>
                  <a:cubicBezTo>
                    <a:pt x="1674" y="263"/>
                    <a:pt x="1673" y="263"/>
                    <a:pt x="1662" y="263"/>
                  </a:cubicBezTo>
                  <a:close/>
                  <a:moveTo>
                    <a:pt x="1607" y="327"/>
                  </a:moveTo>
                  <a:cubicBezTo>
                    <a:pt x="1606" y="329"/>
                    <a:pt x="1604" y="330"/>
                    <a:pt x="1604" y="328"/>
                  </a:cubicBezTo>
                  <a:cubicBezTo>
                    <a:pt x="1604" y="327"/>
                    <a:pt x="1605" y="326"/>
                    <a:pt x="1605" y="326"/>
                  </a:cubicBezTo>
                  <a:cubicBezTo>
                    <a:pt x="1606" y="326"/>
                    <a:pt x="1607" y="327"/>
                    <a:pt x="1607" y="327"/>
                  </a:cubicBezTo>
                  <a:close/>
                  <a:moveTo>
                    <a:pt x="1607" y="335"/>
                  </a:moveTo>
                  <a:cubicBezTo>
                    <a:pt x="1606" y="336"/>
                    <a:pt x="1605" y="337"/>
                    <a:pt x="1605" y="337"/>
                  </a:cubicBezTo>
                  <a:cubicBezTo>
                    <a:pt x="1603" y="337"/>
                    <a:pt x="1603" y="337"/>
                    <a:pt x="1603" y="336"/>
                  </a:cubicBezTo>
                  <a:cubicBezTo>
                    <a:pt x="1603" y="335"/>
                    <a:pt x="1604" y="334"/>
                    <a:pt x="1605" y="334"/>
                  </a:cubicBezTo>
                  <a:cubicBezTo>
                    <a:pt x="1606" y="334"/>
                    <a:pt x="1607" y="334"/>
                    <a:pt x="1607" y="335"/>
                  </a:cubicBezTo>
                  <a:close/>
                  <a:moveTo>
                    <a:pt x="1606" y="313"/>
                  </a:moveTo>
                  <a:cubicBezTo>
                    <a:pt x="1605" y="315"/>
                    <a:pt x="1604" y="314"/>
                    <a:pt x="1604" y="310"/>
                  </a:cubicBezTo>
                  <a:cubicBezTo>
                    <a:pt x="1604" y="308"/>
                    <a:pt x="1604" y="306"/>
                    <a:pt x="1605" y="306"/>
                  </a:cubicBezTo>
                  <a:cubicBezTo>
                    <a:pt x="1606" y="306"/>
                    <a:pt x="1607" y="312"/>
                    <a:pt x="1606" y="313"/>
                  </a:cubicBezTo>
                  <a:close/>
                  <a:moveTo>
                    <a:pt x="1605" y="301"/>
                  </a:moveTo>
                  <a:cubicBezTo>
                    <a:pt x="1604" y="301"/>
                    <a:pt x="1604" y="301"/>
                    <a:pt x="1604" y="300"/>
                  </a:cubicBezTo>
                  <a:cubicBezTo>
                    <a:pt x="1604" y="299"/>
                    <a:pt x="1604" y="299"/>
                    <a:pt x="1605" y="298"/>
                  </a:cubicBezTo>
                  <a:cubicBezTo>
                    <a:pt x="1605" y="298"/>
                    <a:pt x="1606" y="299"/>
                    <a:pt x="1606" y="300"/>
                  </a:cubicBezTo>
                  <a:cubicBezTo>
                    <a:pt x="1606" y="301"/>
                    <a:pt x="1605" y="301"/>
                    <a:pt x="1605" y="301"/>
                  </a:cubicBezTo>
                  <a:close/>
                  <a:moveTo>
                    <a:pt x="1616" y="222"/>
                  </a:moveTo>
                  <a:cubicBezTo>
                    <a:pt x="1632" y="219"/>
                    <a:pt x="1669" y="217"/>
                    <a:pt x="1673" y="218"/>
                  </a:cubicBezTo>
                  <a:cubicBezTo>
                    <a:pt x="1674" y="219"/>
                    <a:pt x="1674" y="219"/>
                    <a:pt x="1674" y="222"/>
                  </a:cubicBezTo>
                  <a:cubicBezTo>
                    <a:pt x="1674" y="225"/>
                    <a:pt x="1674" y="225"/>
                    <a:pt x="1674" y="225"/>
                  </a:cubicBezTo>
                  <a:cubicBezTo>
                    <a:pt x="1658" y="225"/>
                    <a:pt x="1658" y="225"/>
                    <a:pt x="1658" y="225"/>
                  </a:cubicBezTo>
                  <a:cubicBezTo>
                    <a:pt x="1649" y="226"/>
                    <a:pt x="1635" y="227"/>
                    <a:pt x="1628" y="227"/>
                  </a:cubicBezTo>
                  <a:cubicBezTo>
                    <a:pt x="1621" y="228"/>
                    <a:pt x="1613" y="229"/>
                    <a:pt x="1610" y="229"/>
                  </a:cubicBezTo>
                  <a:cubicBezTo>
                    <a:pt x="1604" y="230"/>
                    <a:pt x="1604" y="230"/>
                    <a:pt x="1604" y="227"/>
                  </a:cubicBezTo>
                  <a:cubicBezTo>
                    <a:pt x="1604" y="224"/>
                    <a:pt x="1606" y="223"/>
                    <a:pt x="1616" y="222"/>
                  </a:cubicBezTo>
                  <a:close/>
                  <a:moveTo>
                    <a:pt x="1606" y="214"/>
                  </a:moveTo>
                  <a:cubicBezTo>
                    <a:pt x="1607" y="213"/>
                    <a:pt x="1629" y="211"/>
                    <a:pt x="1652" y="210"/>
                  </a:cubicBezTo>
                  <a:cubicBezTo>
                    <a:pt x="1673" y="210"/>
                    <a:pt x="1673" y="210"/>
                    <a:pt x="1673" y="210"/>
                  </a:cubicBezTo>
                  <a:cubicBezTo>
                    <a:pt x="1673" y="214"/>
                    <a:pt x="1673" y="214"/>
                    <a:pt x="1673" y="214"/>
                  </a:cubicBezTo>
                  <a:cubicBezTo>
                    <a:pt x="1654" y="215"/>
                    <a:pt x="1654" y="215"/>
                    <a:pt x="1654" y="215"/>
                  </a:cubicBezTo>
                  <a:cubicBezTo>
                    <a:pt x="1643" y="215"/>
                    <a:pt x="1629" y="216"/>
                    <a:pt x="1622" y="217"/>
                  </a:cubicBezTo>
                  <a:cubicBezTo>
                    <a:pt x="1615" y="218"/>
                    <a:pt x="1608" y="219"/>
                    <a:pt x="1607" y="220"/>
                  </a:cubicBezTo>
                  <a:cubicBezTo>
                    <a:pt x="1606" y="220"/>
                    <a:pt x="1605" y="221"/>
                    <a:pt x="1605" y="221"/>
                  </a:cubicBezTo>
                  <a:cubicBezTo>
                    <a:pt x="1604" y="218"/>
                    <a:pt x="1605" y="215"/>
                    <a:pt x="1606" y="214"/>
                  </a:cubicBezTo>
                  <a:close/>
                  <a:moveTo>
                    <a:pt x="1663" y="231"/>
                  </a:moveTo>
                  <a:cubicBezTo>
                    <a:pt x="1650" y="232"/>
                    <a:pt x="1626" y="234"/>
                    <a:pt x="1614" y="236"/>
                  </a:cubicBezTo>
                  <a:cubicBezTo>
                    <a:pt x="1611" y="237"/>
                    <a:pt x="1607" y="237"/>
                    <a:pt x="1607" y="237"/>
                  </a:cubicBezTo>
                  <a:cubicBezTo>
                    <a:pt x="1605" y="237"/>
                    <a:pt x="1605" y="235"/>
                    <a:pt x="1606" y="234"/>
                  </a:cubicBezTo>
                  <a:cubicBezTo>
                    <a:pt x="1608" y="232"/>
                    <a:pt x="1670" y="228"/>
                    <a:pt x="1673" y="229"/>
                  </a:cubicBezTo>
                  <a:cubicBezTo>
                    <a:pt x="1676" y="230"/>
                    <a:pt x="1674" y="231"/>
                    <a:pt x="1663" y="231"/>
                  </a:cubicBezTo>
                  <a:close/>
                  <a:moveTo>
                    <a:pt x="1605" y="253"/>
                  </a:moveTo>
                  <a:cubicBezTo>
                    <a:pt x="1605" y="241"/>
                    <a:pt x="1605" y="241"/>
                    <a:pt x="1605" y="241"/>
                  </a:cubicBezTo>
                  <a:cubicBezTo>
                    <a:pt x="1613" y="240"/>
                    <a:pt x="1613" y="240"/>
                    <a:pt x="1613" y="240"/>
                  </a:cubicBezTo>
                  <a:cubicBezTo>
                    <a:pt x="1628" y="238"/>
                    <a:pt x="1648" y="236"/>
                    <a:pt x="1661" y="235"/>
                  </a:cubicBezTo>
                  <a:cubicBezTo>
                    <a:pt x="1672" y="235"/>
                    <a:pt x="1673" y="235"/>
                    <a:pt x="1674" y="236"/>
                  </a:cubicBezTo>
                  <a:cubicBezTo>
                    <a:pt x="1674" y="237"/>
                    <a:pt x="1675" y="238"/>
                    <a:pt x="1674" y="238"/>
                  </a:cubicBezTo>
                  <a:cubicBezTo>
                    <a:pt x="1674" y="238"/>
                    <a:pt x="1670" y="239"/>
                    <a:pt x="1664" y="239"/>
                  </a:cubicBezTo>
                  <a:cubicBezTo>
                    <a:pt x="1644" y="239"/>
                    <a:pt x="1615" y="242"/>
                    <a:pt x="1612" y="244"/>
                  </a:cubicBezTo>
                  <a:cubicBezTo>
                    <a:pt x="1610" y="245"/>
                    <a:pt x="1612" y="248"/>
                    <a:pt x="1614" y="247"/>
                  </a:cubicBezTo>
                  <a:cubicBezTo>
                    <a:pt x="1620" y="246"/>
                    <a:pt x="1639" y="244"/>
                    <a:pt x="1656" y="243"/>
                  </a:cubicBezTo>
                  <a:cubicBezTo>
                    <a:pt x="1674" y="242"/>
                    <a:pt x="1674" y="242"/>
                    <a:pt x="1674" y="242"/>
                  </a:cubicBezTo>
                  <a:cubicBezTo>
                    <a:pt x="1674" y="245"/>
                    <a:pt x="1674" y="245"/>
                    <a:pt x="1674" y="245"/>
                  </a:cubicBezTo>
                  <a:cubicBezTo>
                    <a:pt x="1675" y="247"/>
                    <a:pt x="1674" y="247"/>
                    <a:pt x="1670" y="247"/>
                  </a:cubicBezTo>
                  <a:cubicBezTo>
                    <a:pt x="1665" y="246"/>
                    <a:pt x="1631" y="249"/>
                    <a:pt x="1619" y="250"/>
                  </a:cubicBezTo>
                  <a:cubicBezTo>
                    <a:pt x="1615" y="251"/>
                    <a:pt x="1610" y="252"/>
                    <a:pt x="1609" y="252"/>
                  </a:cubicBezTo>
                  <a:lnTo>
                    <a:pt x="1605" y="253"/>
                  </a:lnTo>
                  <a:close/>
                  <a:moveTo>
                    <a:pt x="1674" y="173"/>
                  </a:moveTo>
                  <a:cubicBezTo>
                    <a:pt x="1674" y="173"/>
                    <a:pt x="1673" y="173"/>
                    <a:pt x="1673" y="172"/>
                  </a:cubicBezTo>
                  <a:cubicBezTo>
                    <a:pt x="1673" y="172"/>
                    <a:pt x="1674" y="171"/>
                    <a:pt x="1674" y="171"/>
                  </a:cubicBezTo>
                  <a:cubicBezTo>
                    <a:pt x="1675" y="171"/>
                    <a:pt x="1675" y="172"/>
                    <a:pt x="1675" y="172"/>
                  </a:cubicBezTo>
                  <a:cubicBezTo>
                    <a:pt x="1675" y="173"/>
                    <a:pt x="1675" y="173"/>
                    <a:pt x="1674" y="173"/>
                  </a:cubicBezTo>
                  <a:close/>
                  <a:moveTo>
                    <a:pt x="1673" y="206"/>
                  </a:moveTo>
                  <a:cubicBezTo>
                    <a:pt x="1673" y="208"/>
                    <a:pt x="1673" y="208"/>
                    <a:pt x="1671" y="207"/>
                  </a:cubicBezTo>
                  <a:cubicBezTo>
                    <a:pt x="1666" y="206"/>
                    <a:pt x="1643" y="206"/>
                    <a:pt x="1626" y="208"/>
                  </a:cubicBezTo>
                  <a:cubicBezTo>
                    <a:pt x="1616" y="208"/>
                    <a:pt x="1608" y="209"/>
                    <a:pt x="1607" y="209"/>
                  </a:cubicBezTo>
                  <a:cubicBezTo>
                    <a:pt x="1606" y="209"/>
                    <a:pt x="1605" y="208"/>
                    <a:pt x="1605" y="206"/>
                  </a:cubicBezTo>
                  <a:cubicBezTo>
                    <a:pt x="1605" y="204"/>
                    <a:pt x="1605" y="202"/>
                    <a:pt x="1605" y="202"/>
                  </a:cubicBezTo>
                  <a:cubicBezTo>
                    <a:pt x="1605" y="202"/>
                    <a:pt x="1611" y="202"/>
                    <a:pt x="1617" y="201"/>
                  </a:cubicBezTo>
                  <a:cubicBezTo>
                    <a:pt x="1623" y="200"/>
                    <a:pt x="1637" y="199"/>
                    <a:pt x="1649" y="199"/>
                  </a:cubicBezTo>
                  <a:cubicBezTo>
                    <a:pt x="1671" y="198"/>
                    <a:pt x="1671" y="198"/>
                    <a:pt x="1671" y="198"/>
                  </a:cubicBezTo>
                  <a:cubicBezTo>
                    <a:pt x="1672" y="201"/>
                    <a:pt x="1672" y="201"/>
                    <a:pt x="1672" y="201"/>
                  </a:cubicBezTo>
                  <a:cubicBezTo>
                    <a:pt x="1673" y="202"/>
                    <a:pt x="1673" y="204"/>
                    <a:pt x="1673" y="206"/>
                  </a:cubicBezTo>
                  <a:close/>
                  <a:moveTo>
                    <a:pt x="1652" y="195"/>
                  </a:moveTo>
                  <a:cubicBezTo>
                    <a:pt x="1641" y="195"/>
                    <a:pt x="1628" y="196"/>
                    <a:pt x="1623" y="197"/>
                  </a:cubicBezTo>
                  <a:cubicBezTo>
                    <a:pt x="1618" y="197"/>
                    <a:pt x="1612" y="198"/>
                    <a:pt x="1610" y="198"/>
                  </a:cubicBezTo>
                  <a:cubicBezTo>
                    <a:pt x="1607" y="199"/>
                    <a:pt x="1606" y="199"/>
                    <a:pt x="1606" y="197"/>
                  </a:cubicBezTo>
                  <a:cubicBezTo>
                    <a:pt x="1606" y="197"/>
                    <a:pt x="1607" y="196"/>
                    <a:pt x="1608" y="196"/>
                  </a:cubicBezTo>
                  <a:cubicBezTo>
                    <a:pt x="1611" y="196"/>
                    <a:pt x="1624" y="194"/>
                    <a:pt x="1631" y="193"/>
                  </a:cubicBezTo>
                  <a:cubicBezTo>
                    <a:pt x="1639" y="191"/>
                    <a:pt x="1665" y="190"/>
                    <a:pt x="1668" y="191"/>
                  </a:cubicBezTo>
                  <a:cubicBezTo>
                    <a:pt x="1670" y="192"/>
                    <a:pt x="1672" y="193"/>
                    <a:pt x="1672" y="194"/>
                  </a:cubicBezTo>
                  <a:cubicBezTo>
                    <a:pt x="1672" y="195"/>
                    <a:pt x="1670" y="195"/>
                    <a:pt x="1652" y="195"/>
                  </a:cubicBezTo>
                  <a:close/>
                  <a:moveTo>
                    <a:pt x="1605" y="343"/>
                  </a:moveTo>
                  <a:cubicBezTo>
                    <a:pt x="1607" y="342"/>
                    <a:pt x="1608" y="344"/>
                    <a:pt x="1608" y="347"/>
                  </a:cubicBezTo>
                  <a:cubicBezTo>
                    <a:pt x="1608" y="348"/>
                    <a:pt x="1607" y="349"/>
                    <a:pt x="1605" y="349"/>
                  </a:cubicBezTo>
                  <a:cubicBezTo>
                    <a:pt x="1603" y="349"/>
                    <a:pt x="1603" y="349"/>
                    <a:pt x="1603" y="347"/>
                  </a:cubicBezTo>
                  <a:cubicBezTo>
                    <a:pt x="1603" y="345"/>
                    <a:pt x="1604" y="344"/>
                    <a:pt x="1605" y="343"/>
                  </a:cubicBezTo>
                  <a:close/>
                  <a:moveTo>
                    <a:pt x="1607" y="368"/>
                  </a:moveTo>
                  <a:cubicBezTo>
                    <a:pt x="1608" y="368"/>
                    <a:pt x="1609" y="369"/>
                    <a:pt x="1609" y="371"/>
                  </a:cubicBezTo>
                  <a:cubicBezTo>
                    <a:pt x="1609" y="373"/>
                    <a:pt x="1609" y="374"/>
                    <a:pt x="1607" y="374"/>
                  </a:cubicBezTo>
                  <a:cubicBezTo>
                    <a:pt x="1603" y="376"/>
                    <a:pt x="1603" y="376"/>
                    <a:pt x="1603" y="373"/>
                  </a:cubicBezTo>
                  <a:cubicBezTo>
                    <a:pt x="1603" y="370"/>
                    <a:pt x="1606" y="367"/>
                    <a:pt x="1607" y="368"/>
                  </a:cubicBezTo>
                  <a:close/>
                  <a:moveTo>
                    <a:pt x="1608" y="377"/>
                  </a:moveTo>
                  <a:cubicBezTo>
                    <a:pt x="1609" y="377"/>
                    <a:pt x="1609" y="378"/>
                    <a:pt x="1609" y="379"/>
                  </a:cubicBezTo>
                  <a:cubicBezTo>
                    <a:pt x="1609" y="379"/>
                    <a:pt x="1608" y="381"/>
                    <a:pt x="1607" y="381"/>
                  </a:cubicBezTo>
                  <a:cubicBezTo>
                    <a:pt x="1605" y="383"/>
                    <a:pt x="1604" y="383"/>
                    <a:pt x="1604" y="382"/>
                  </a:cubicBezTo>
                  <a:cubicBezTo>
                    <a:pt x="1604" y="380"/>
                    <a:pt x="1607" y="377"/>
                    <a:pt x="1608" y="377"/>
                  </a:cubicBezTo>
                  <a:close/>
                  <a:moveTo>
                    <a:pt x="1609" y="386"/>
                  </a:moveTo>
                  <a:cubicBezTo>
                    <a:pt x="1609" y="386"/>
                    <a:pt x="1608" y="387"/>
                    <a:pt x="1607" y="388"/>
                  </a:cubicBezTo>
                  <a:cubicBezTo>
                    <a:pt x="1605" y="388"/>
                    <a:pt x="1604" y="388"/>
                    <a:pt x="1604" y="388"/>
                  </a:cubicBezTo>
                  <a:cubicBezTo>
                    <a:pt x="1604" y="387"/>
                    <a:pt x="1608" y="385"/>
                    <a:pt x="1609" y="386"/>
                  </a:cubicBezTo>
                  <a:close/>
                  <a:moveTo>
                    <a:pt x="1608" y="391"/>
                  </a:moveTo>
                  <a:cubicBezTo>
                    <a:pt x="1610" y="391"/>
                    <a:pt x="1610" y="393"/>
                    <a:pt x="1608" y="395"/>
                  </a:cubicBezTo>
                  <a:cubicBezTo>
                    <a:pt x="1606" y="398"/>
                    <a:pt x="1604" y="398"/>
                    <a:pt x="1604" y="396"/>
                  </a:cubicBezTo>
                  <a:cubicBezTo>
                    <a:pt x="1604" y="394"/>
                    <a:pt x="1606" y="391"/>
                    <a:pt x="1608" y="391"/>
                  </a:cubicBezTo>
                  <a:close/>
                  <a:moveTo>
                    <a:pt x="1608" y="537"/>
                  </a:moveTo>
                  <a:cubicBezTo>
                    <a:pt x="1610" y="535"/>
                    <a:pt x="1610" y="535"/>
                    <a:pt x="1610" y="538"/>
                  </a:cubicBezTo>
                  <a:cubicBezTo>
                    <a:pt x="1610" y="539"/>
                    <a:pt x="1610" y="541"/>
                    <a:pt x="1609" y="542"/>
                  </a:cubicBezTo>
                  <a:cubicBezTo>
                    <a:pt x="1608" y="545"/>
                    <a:pt x="1606" y="545"/>
                    <a:pt x="1606" y="543"/>
                  </a:cubicBezTo>
                  <a:cubicBezTo>
                    <a:pt x="1605" y="541"/>
                    <a:pt x="1606" y="538"/>
                    <a:pt x="1608" y="537"/>
                  </a:cubicBezTo>
                  <a:close/>
                  <a:moveTo>
                    <a:pt x="1608" y="553"/>
                  </a:moveTo>
                  <a:cubicBezTo>
                    <a:pt x="1610" y="551"/>
                    <a:pt x="1610" y="551"/>
                    <a:pt x="1611" y="552"/>
                  </a:cubicBezTo>
                  <a:cubicBezTo>
                    <a:pt x="1611" y="553"/>
                    <a:pt x="1611" y="555"/>
                    <a:pt x="1610" y="555"/>
                  </a:cubicBezTo>
                  <a:cubicBezTo>
                    <a:pt x="1609" y="557"/>
                    <a:pt x="1608" y="557"/>
                    <a:pt x="1607" y="556"/>
                  </a:cubicBezTo>
                  <a:cubicBezTo>
                    <a:pt x="1606" y="555"/>
                    <a:pt x="1607" y="554"/>
                    <a:pt x="1608" y="553"/>
                  </a:cubicBezTo>
                  <a:close/>
                  <a:moveTo>
                    <a:pt x="1610" y="346"/>
                  </a:moveTo>
                  <a:cubicBezTo>
                    <a:pt x="1609" y="343"/>
                    <a:pt x="1610" y="342"/>
                    <a:pt x="1618" y="341"/>
                  </a:cubicBezTo>
                  <a:cubicBezTo>
                    <a:pt x="1624" y="340"/>
                    <a:pt x="1627" y="340"/>
                    <a:pt x="1625" y="341"/>
                  </a:cubicBezTo>
                  <a:cubicBezTo>
                    <a:pt x="1625" y="341"/>
                    <a:pt x="1622" y="343"/>
                    <a:pt x="1619" y="345"/>
                  </a:cubicBezTo>
                  <a:cubicBezTo>
                    <a:pt x="1613" y="349"/>
                    <a:pt x="1611" y="349"/>
                    <a:pt x="1610" y="346"/>
                  </a:cubicBezTo>
                  <a:close/>
                  <a:moveTo>
                    <a:pt x="1613" y="359"/>
                  </a:moveTo>
                  <a:cubicBezTo>
                    <a:pt x="1614" y="359"/>
                    <a:pt x="1615" y="359"/>
                    <a:pt x="1614" y="360"/>
                  </a:cubicBezTo>
                  <a:cubicBezTo>
                    <a:pt x="1614" y="360"/>
                    <a:pt x="1613" y="361"/>
                    <a:pt x="1613" y="361"/>
                  </a:cubicBezTo>
                  <a:cubicBezTo>
                    <a:pt x="1612" y="361"/>
                    <a:pt x="1612" y="360"/>
                    <a:pt x="1611" y="360"/>
                  </a:cubicBezTo>
                  <a:cubicBezTo>
                    <a:pt x="1611" y="359"/>
                    <a:pt x="1612" y="359"/>
                    <a:pt x="1613" y="359"/>
                  </a:cubicBezTo>
                  <a:close/>
                  <a:moveTo>
                    <a:pt x="1615" y="353"/>
                  </a:moveTo>
                  <a:cubicBezTo>
                    <a:pt x="1616" y="352"/>
                    <a:pt x="1618" y="351"/>
                    <a:pt x="1619" y="351"/>
                  </a:cubicBezTo>
                  <a:cubicBezTo>
                    <a:pt x="1620" y="351"/>
                    <a:pt x="1622" y="351"/>
                    <a:pt x="1623" y="351"/>
                  </a:cubicBezTo>
                  <a:cubicBezTo>
                    <a:pt x="1625" y="350"/>
                    <a:pt x="1624" y="352"/>
                    <a:pt x="1622" y="353"/>
                  </a:cubicBezTo>
                  <a:cubicBezTo>
                    <a:pt x="1620" y="354"/>
                    <a:pt x="1618" y="354"/>
                    <a:pt x="1616" y="354"/>
                  </a:cubicBezTo>
                  <a:cubicBezTo>
                    <a:pt x="1613" y="354"/>
                    <a:pt x="1613" y="354"/>
                    <a:pt x="1615" y="353"/>
                  </a:cubicBezTo>
                  <a:close/>
                  <a:moveTo>
                    <a:pt x="1622" y="358"/>
                  </a:moveTo>
                  <a:cubicBezTo>
                    <a:pt x="1623" y="357"/>
                    <a:pt x="1626" y="357"/>
                    <a:pt x="1629" y="357"/>
                  </a:cubicBezTo>
                  <a:cubicBezTo>
                    <a:pt x="1634" y="357"/>
                    <a:pt x="1634" y="357"/>
                    <a:pt x="1634" y="357"/>
                  </a:cubicBezTo>
                  <a:cubicBezTo>
                    <a:pt x="1630" y="358"/>
                    <a:pt x="1630" y="358"/>
                    <a:pt x="1630" y="358"/>
                  </a:cubicBezTo>
                  <a:cubicBezTo>
                    <a:pt x="1624" y="359"/>
                    <a:pt x="1621" y="359"/>
                    <a:pt x="1622" y="358"/>
                  </a:cubicBezTo>
                  <a:close/>
                  <a:moveTo>
                    <a:pt x="1633" y="353"/>
                  </a:moveTo>
                  <a:cubicBezTo>
                    <a:pt x="1631" y="353"/>
                    <a:pt x="1630" y="353"/>
                    <a:pt x="1630" y="352"/>
                  </a:cubicBezTo>
                  <a:cubicBezTo>
                    <a:pt x="1630" y="351"/>
                    <a:pt x="1635" y="349"/>
                    <a:pt x="1642" y="348"/>
                  </a:cubicBezTo>
                  <a:cubicBezTo>
                    <a:pt x="1646" y="348"/>
                    <a:pt x="1651" y="347"/>
                    <a:pt x="1653" y="347"/>
                  </a:cubicBezTo>
                  <a:cubicBezTo>
                    <a:pt x="1656" y="346"/>
                    <a:pt x="1656" y="346"/>
                    <a:pt x="1656" y="346"/>
                  </a:cubicBezTo>
                  <a:cubicBezTo>
                    <a:pt x="1653" y="349"/>
                    <a:pt x="1653" y="349"/>
                    <a:pt x="1653" y="349"/>
                  </a:cubicBezTo>
                  <a:cubicBezTo>
                    <a:pt x="1650" y="352"/>
                    <a:pt x="1649" y="352"/>
                    <a:pt x="1643" y="352"/>
                  </a:cubicBezTo>
                  <a:cubicBezTo>
                    <a:pt x="1639" y="352"/>
                    <a:pt x="1635" y="352"/>
                    <a:pt x="1633" y="353"/>
                  </a:cubicBezTo>
                  <a:close/>
                  <a:moveTo>
                    <a:pt x="1657" y="351"/>
                  </a:moveTo>
                  <a:cubicBezTo>
                    <a:pt x="1657" y="350"/>
                    <a:pt x="1664" y="345"/>
                    <a:pt x="1665" y="345"/>
                  </a:cubicBezTo>
                  <a:cubicBezTo>
                    <a:pt x="1667" y="345"/>
                    <a:pt x="1667" y="351"/>
                    <a:pt x="1665" y="351"/>
                  </a:cubicBezTo>
                  <a:cubicBezTo>
                    <a:pt x="1660" y="352"/>
                    <a:pt x="1657" y="352"/>
                    <a:pt x="1657" y="351"/>
                  </a:cubicBezTo>
                  <a:close/>
                  <a:moveTo>
                    <a:pt x="1666" y="339"/>
                  </a:moveTo>
                  <a:cubicBezTo>
                    <a:pt x="1663" y="342"/>
                    <a:pt x="1662" y="343"/>
                    <a:pt x="1655" y="343"/>
                  </a:cubicBezTo>
                  <a:cubicBezTo>
                    <a:pt x="1651" y="344"/>
                    <a:pt x="1646" y="344"/>
                    <a:pt x="1644" y="344"/>
                  </a:cubicBezTo>
                  <a:cubicBezTo>
                    <a:pt x="1641" y="344"/>
                    <a:pt x="1641" y="344"/>
                    <a:pt x="1641" y="344"/>
                  </a:cubicBezTo>
                  <a:cubicBezTo>
                    <a:pt x="1643" y="342"/>
                    <a:pt x="1643" y="342"/>
                    <a:pt x="1643" y="342"/>
                  </a:cubicBezTo>
                  <a:cubicBezTo>
                    <a:pt x="1649" y="337"/>
                    <a:pt x="1653" y="336"/>
                    <a:pt x="1660" y="335"/>
                  </a:cubicBezTo>
                  <a:cubicBezTo>
                    <a:pt x="1664" y="335"/>
                    <a:pt x="1668" y="335"/>
                    <a:pt x="1668" y="336"/>
                  </a:cubicBezTo>
                  <a:cubicBezTo>
                    <a:pt x="1668" y="336"/>
                    <a:pt x="1667" y="338"/>
                    <a:pt x="1666" y="339"/>
                  </a:cubicBezTo>
                  <a:close/>
                  <a:moveTo>
                    <a:pt x="1664" y="332"/>
                  </a:moveTo>
                  <a:cubicBezTo>
                    <a:pt x="1660" y="332"/>
                    <a:pt x="1660" y="330"/>
                    <a:pt x="1665" y="327"/>
                  </a:cubicBezTo>
                  <a:cubicBezTo>
                    <a:pt x="1669" y="325"/>
                    <a:pt x="1670" y="326"/>
                    <a:pt x="1668" y="329"/>
                  </a:cubicBezTo>
                  <a:cubicBezTo>
                    <a:pt x="1668" y="331"/>
                    <a:pt x="1667" y="332"/>
                    <a:pt x="1664" y="332"/>
                  </a:cubicBezTo>
                  <a:close/>
                  <a:moveTo>
                    <a:pt x="1668" y="322"/>
                  </a:moveTo>
                  <a:cubicBezTo>
                    <a:pt x="1667" y="322"/>
                    <a:pt x="1664" y="323"/>
                    <a:pt x="1661" y="324"/>
                  </a:cubicBezTo>
                  <a:cubicBezTo>
                    <a:pt x="1655" y="324"/>
                    <a:pt x="1655" y="324"/>
                    <a:pt x="1655" y="324"/>
                  </a:cubicBezTo>
                  <a:cubicBezTo>
                    <a:pt x="1658" y="322"/>
                    <a:pt x="1658" y="322"/>
                    <a:pt x="1658" y="322"/>
                  </a:cubicBezTo>
                  <a:cubicBezTo>
                    <a:pt x="1660" y="320"/>
                    <a:pt x="1662" y="319"/>
                    <a:pt x="1665" y="319"/>
                  </a:cubicBezTo>
                  <a:cubicBezTo>
                    <a:pt x="1669" y="319"/>
                    <a:pt x="1670" y="320"/>
                    <a:pt x="1668" y="322"/>
                  </a:cubicBezTo>
                  <a:close/>
                  <a:moveTo>
                    <a:pt x="1668" y="316"/>
                  </a:moveTo>
                  <a:cubicBezTo>
                    <a:pt x="1666" y="316"/>
                    <a:pt x="1666" y="315"/>
                    <a:pt x="1668" y="314"/>
                  </a:cubicBezTo>
                  <a:cubicBezTo>
                    <a:pt x="1670" y="313"/>
                    <a:pt x="1670" y="313"/>
                    <a:pt x="1670" y="315"/>
                  </a:cubicBezTo>
                  <a:cubicBezTo>
                    <a:pt x="1670" y="316"/>
                    <a:pt x="1669" y="316"/>
                    <a:pt x="1668" y="316"/>
                  </a:cubicBezTo>
                  <a:close/>
                  <a:moveTo>
                    <a:pt x="1667" y="256"/>
                  </a:moveTo>
                  <a:cubicBezTo>
                    <a:pt x="1662" y="256"/>
                    <a:pt x="1657" y="256"/>
                    <a:pt x="1655" y="256"/>
                  </a:cubicBezTo>
                  <a:cubicBezTo>
                    <a:pt x="1654" y="257"/>
                    <a:pt x="1643" y="258"/>
                    <a:pt x="1631" y="259"/>
                  </a:cubicBezTo>
                  <a:cubicBezTo>
                    <a:pt x="1620" y="259"/>
                    <a:pt x="1610" y="261"/>
                    <a:pt x="1609" y="261"/>
                  </a:cubicBezTo>
                  <a:cubicBezTo>
                    <a:pt x="1607" y="262"/>
                    <a:pt x="1607" y="262"/>
                    <a:pt x="1606" y="259"/>
                  </a:cubicBezTo>
                  <a:cubicBezTo>
                    <a:pt x="1606" y="258"/>
                    <a:pt x="1606" y="257"/>
                    <a:pt x="1607" y="257"/>
                  </a:cubicBezTo>
                  <a:cubicBezTo>
                    <a:pt x="1616" y="254"/>
                    <a:pt x="1644" y="251"/>
                    <a:pt x="1661" y="251"/>
                  </a:cubicBezTo>
                  <a:cubicBezTo>
                    <a:pt x="1674" y="251"/>
                    <a:pt x="1674" y="251"/>
                    <a:pt x="1674" y="251"/>
                  </a:cubicBezTo>
                  <a:cubicBezTo>
                    <a:pt x="1674" y="253"/>
                    <a:pt x="1674" y="253"/>
                    <a:pt x="1674" y="253"/>
                  </a:cubicBezTo>
                  <a:cubicBezTo>
                    <a:pt x="1675" y="256"/>
                    <a:pt x="1675" y="256"/>
                    <a:pt x="1675" y="256"/>
                  </a:cubicBezTo>
                  <a:lnTo>
                    <a:pt x="1667" y="256"/>
                  </a:lnTo>
                  <a:close/>
                  <a:moveTo>
                    <a:pt x="1674" y="505"/>
                  </a:moveTo>
                  <a:cubicBezTo>
                    <a:pt x="1672" y="507"/>
                    <a:pt x="1670" y="507"/>
                    <a:pt x="1670" y="503"/>
                  </a:cubicBezTo>
                  <a:cubicBezTo>
                    <a:pt x="1670" y="501"/>
                    <a:pt x="1672" y="498"/>
                    <a:pt x="1674" y="498"/>
                  </a:cubicBezTo>
                  <a:cubicBezTo>
                    <a:pt x="1676" y="498"/>
                    <a:pt x="1675" y="504"/>
                    <a:pt x="1674" y="505"/>
                  </a:cubicBezTo>
                  <a:close/>
                  <a:moveTo>
                    <a:pt x="1671" y="548"/>
                  </a:moveTo>
                  <a:cubicBezTo>
                    <a:pt x="1670" y="548"/>
                    <a:pt x="1669" y="542"/>
                    <a:pt x="1670" y="542"/>
                  </a:cubicBezTo>
                  <a:cubicBezTo>
                    <a:pt x="1671" y="541"/>
                    <a:pt x="1671" y="543"/>
                    <a:pt x="1671" y="544"/>
                  </a:cubicBezTo>
                  <a:cubicBezTo>
                    <a:pt x="1671" y="546"/>
                    <a:pt x="1671" y="548"/>
                    <a:pt x="1671" y="548"/>
                  </a:cubicBezTo>
                  <a:close/>
                  <a:moveTo>
                    <a:pt x="1672" y="558"/>
                  </a:moveTo>
                  <a:cubicBezTo>
                    <a:pt x="1672" y="559"/>
                    <a:pt x="1671" y="560"/>
                    <a:pt x="1671" y="561"/>
                  </a:cubicBezTo>
                  <a:cubicBezTo>
                    <a:pt x="1670" y="561"/>
                    <a:pt x="1670" y="560"/>
                    <a:pt x="1670" y="559"/>
                  </a:cubicBezTo>
                  <a:cubicBezTo>
                    <a:pt x="1670" y="558"/>
                    <a:pt x="1670" y="557"/>
                    <a:pt x="1671" y="557"/>
                  </a:cubicBezTo>
                  <a:cubicBezTo>
                    <a:pt x="1671" y="556"/>
                    <a:pt x="1672" y="557"/>
                    <a:pt x="1672" y="558"/>
                  </a:cubicBezTo>
                  <a:close/>
                  <a:moveTo>
                    <a:pt x="1669" y="526"/>
                  </a:moveTo>
                  <a:cubicBezTo>
                    <a:pt x="1670" y="526"/>
                    <a:pt x="1671" y="527"/>
                    <a:pt x="1671" y="530"/>
                  </a:cubicBezTo>
                  <a:cubicBezTo>
                    <a:pt x="1672" y="533"/>
                    <a:pt x="1671" y="536"/>
                    <a:pt x="1670" y="533"/>
                  </a:cubicBezTo>
                  <a:cubicBezTo>
                    <a:pt x="1669" y="530"/>
                    <a:pt x="1669" y="526"/>
                    <a:pt x="1669" y="526"/>
                  </a:cubicBezTo>
                  <a:close/>
                  <a:moveTo>
                    <a:pt x="1674" y="478"/>
                  </a:moveTo>
                  <a:cubicBezTo>
                    <a:pt x="1674" y="479"/>
                    <a:pt x="1673" y="480"/>
                    <a:pt x="1671" y="481"/>
                  </a:cubicBezTo>
                  <a:cubicBezTo>
                    <a:pt x="1670" y="481"/>
                    <a:pt x="1669" y="481"/>
                    <a:pt x="1669" y="480"/>
                  </a:cubicBezTo>
                  <a:cubicBezTo>
                    <a:pt x="1669" y="477"/>
                    <a:pt x="1672" y="474"/>
                    <a:pt x="1673" y="475"/>
                  </a:cubicBezTo>
                  <a:cubicBezTo>
                    <a:pt x="1674" y="476"/>
                    <a:pt x="1674" y="477"/>
                    <a:pt x="1674" y="478"/>
                  </a:cubicBezTo>
                  <a:close/>
                  <a:moveTo>
                    <a:pt x="1672" y="486"/>
                  </a:moveTo>
                  <a:cubicBezTo>
                    <a:pt x="1674" y="484"/>
                    <a:pt x="1674" y="484"/>
                    <a:pt x="1674" y="486"/>
                  </a:cubicBezTo>
                  <a:cubicBezTo>
                    <a:pt x="1674" y="487"/>
                    <a:pt x="1673" y="488"/>
                    <a:pt x="1673" y="488"/>
                  </a:cubicBezTo>
                  <a:cubicBezTo>
                    <a:pt x="1671" y="488"/>
                    <a:pt x="1671" y="489"/>
                    <a:pt x="1672" y="491"/>
                  </a:cubicBezTo>
                  <a:cubicBezTo>
                    <a:pt x="1673" y="491"/>
                    <a:pt x="1673" y="492"/>
                    <a:pt x="1673" y="493"/>
                  </a:cubicBezTo>
                  <a:cubicBezTo>
                    <a:pt x="1672" y="493"/>
                    <a:pt x="1671" y="494"/>
                    <a:pt x="1671" y="494"/>
                  </a:cubicBezTo>
                  <a:cubicBezTo>
                    <a:pt x="1668" y="494"/>
                    <a:pt x="1669" y="488"/>
                    <a:pt x="1672" y="486"/>
                  </a:cubicBezTo>
                  <a:close/>
                  <a:moveTo>
                    <a:pt x="1672" y="516"/>
                  </a:moveTo>
                  <a:cubicBezTo>
                    <a:pt x="1671" y="515"/>
                    <a:pt x="1672" y="512"/>
                    <a:pt x="1675" y="511"/>
                  </a:cubicBezTo>
                  <a:cubicBezTo>
                    <a:pt x="1676" y="511"/>
                    <a:pt x="1676" y="512"/>
                    <a:pt x="1676" y="514"/>
                  </a:cubicBezTo>
                  <a:cubicBezTo>
                    <a:pt x="1676" y="517"/>
                    <a:pt x="1675" y="518"/>
                    <a:pt x="1672" y="516"/>
                  </a:cubicBezTo>
                  <a:close/>
                  <a:moveTo>
                    <a:pt x="1675" y="160"/>
                  </a:moveTo>
                  <a:cubicBezTo>
                    <a:pt x="1674" y="164"/>
                    <a:pt x="1673" y="165"/>
                    <a:pt x="1667" y="164"/>
                  </a:cubicBezTo>
                  <a:cubicBezTo>
                    <a:pt x="1660" y="163"/>
                    <a:pt x="1627" y="164"/>
                    <a:pt x="1616" y="165"/>
                  </a:cubicBezTo>
                  <a:cubicBezTo>
                    <a:pt x="1601" y="167"/>
                    <a:pt x="1600" y="166"/>
                    <a:pt x="1601" y="161"/>
                  </a:cubicBezTo>
                  <a:cubicBezTo>
                    <a:pt x="1602" y="160"/>
                    <a:pt x="1603" y="159"/>
                    <a:pt x="1604" y="159"/>
                  </a:cubicBezTo>
                  <a:cubicBezTo>
                    <a:pt x="1627" y="156"/>
                    <a:pt x="1664" y="155"/>
                    <a:pt x="1672" y="157"/>
                  </a:cubicBezTo>
                  <a:cubicBezTo>
                    <a:pt x="1676" y="157"/>
                    <a:pt x="1676" y="157"/>
                    <a:pt x="1675" y="160"/>
                  </a:cubicBezTo>
                  <a:close/>
                  <a:moveTo>
                    <a:pt x="1606" y="169"/>
                  </a:moveTo>
                  <a:cubicBezTo>
                    <a:pt x="1616" y="168"/>
                    <a:pt x="1650" y="166"/>
                    <a:pt x="1660" y="167"/>
                  </a:cubicBezTo>
                  <a:cubicBezTo>
                    <a:pt x="1668" y="168"/>
                    <a:pt x="1668" y="168"/>
                    <a:pt x="1668" y="168"/>
                  </a:cubicBezTo>
                  <a:cubicBezTo>
                    <a:pt x="1664" y="173"/>
                    <a:pt x="1664" y="173"/>
                    <a:pt x="1664" y="173"/>
                  </a:cubicBezTo>
                  <a:cubicBezTo>
                    <a:pt x="1653" y="173"/>
                    <a:pt x="1653" y="173"/>
                    <a:pt x="1653" y="173"/>
                  </a:cubicBezTo>
                  <a:cubicBezTo>
                    <a:pt x="1647" y="173"/>
                    <a:pt x="1636" y="174"/>
                    <a:pt x="1629" y="175"/>
                  </a:cubicBezTo>
                  <a:cubicBezTo>
                    <a:pt x="1601" y="177"/>
                    <a:pt x="1603" y="177"/>
                    <a:pt x="1602" y="174"/>
                  </a:cubicBezTo>
                  <a:cubicBezTo>
                    <a:pt x="1601" y="171"/>
                    <a:pt x="1601" y="170"/>
                    <a:pt x="1606" y="169"/>
                  </a:cubicBezTo>
                  <a:close/>
                  <a:moveTo>
                    <a:pt x="1601" y="616"/>
                  </a:moveTo>
                  <a:cubicBezTo>
                    <a:pt x="1600" y="618"/>
                    <a:pt x="1598" y="621"/>
                    <a:pt x="1597" y="621"/>
                  </a:cubicBezTo>
                  <a:cubicBezTo>
                    <a:pt x="1592" y="623"/>
                    <a:pt x="1589" y="623"/>
                    <a:pt x="1589" y="622"/>
                  </a:cubicBezTo>
                  <a:cubicBezTo>
                    <a:pt x="1589" y="622"/>
                    <a:pt x="1590" y="620"/>
                    <a:pt x="1590" y="618"/>
                  </a:cubicBezTo>
                  <a:cubicBezTo>
                    <a:pt x="1591" y="615"/>
                    <a:pt x="1597" y="612"/>
                    <a:pt x="1601" y="612"/>
                  </a:cubicBezTo>
                  <a:cubicBezTo>
                    <a:pt x="1603" y="612"/>
                    <a:pt x="1603" y="612"/>
                    <a:pt x="1601" y="616"/>
                  </a:cubicBezTo>
                  <a:close/>
                  <a:moveTo>
                    <a:pt x="1584" y="619"/>
                  </a:moveTo>
                  <a:cubicBezTo>
                    <a:pt x="1585" y="619"/>
                    <a:pt x="1585" y="620"/>
                    <a:pt x="1584" y="621"/>
                  </a:cubicBezTo>
                  <a:cubicBezTo>
                    <a:pt x="1583" y="623"/>
                    <a:pt x="1582" y="624"/>
                    <a:pt x="1582" y="622"/>
                  </a:cubicBezTo>
                  <a:cubicBezTo>
                    <a:pt x="1582" y="620"/>
                    <a:pt x="1583" y="618"/>
                    <a:pt x="1584" y="619"/>
                  </a:cubicBezTo>
                  <a:close/>
                  <a:moveTo>
                    <a:pt x="1585" y="632"/>
                  </a:moveTo>
                  <a:cubicBezTo>
                    <a:pt x="1586" y="629"/>
                    <a:pt x="1587" y="629"/>
                    <a:pt x="1594" y="626"/>
                  </a:cubicBezTo>
                  <a:cubicBezTo>
                    <a:pt x="1604" y="622"/>
                    <a:pt x="1607" y="622"/>
                    <a:pt x="1608" y="626"/>
                  </a:cubicBezTo>
                  <a:cubicBezTo>
                    <a:pt x="1608" y="628"/>
                    <a:pt x="1607" y="629"/>
                    <a:pt x="1601" y="631"/>
                  </a:cubicBezTo>
                  <a:cubicBezTo>
                    <a:pt x="1597" y="633"/>
                    <a:pt x="1592" y="634"/>
                    <a:pt x="1591" y="635"/>
                  </a:cubicBezTo>
                  <a:cubicBezTo>
                    <a:pt x="1587" y="637"/>
                    <a:pt x="1584" y="637"/>
                    <a:pt x="1584" y="636"/>
                  </a:cubicBezTo>
                  <a:cubicBezTo>
                    <a:pt x="1584" y="635"/>
                    <a:pt x="1584" y="634"/>
                    <a:pt x="1585" y="632"/>
                  </a:cubicBezTo>
                  <a:close/>
                  <a:moveTo>
                    <a:pt x="1607" y="566"/>
                  </a:moveTo>
                  <a:cubicBezTo>
                    <a:pt x="1608" y="564"/>
                    <a:pt x="1608" y="563"/>
                    <a:pt x="1610" y="563"/>
                  </a:cubicBezTo>
                  <a:cubicBezTo>
                    <a:pt x="1611" y="562"/>
                    <a:pt x="1611" y="563"/>
                    <a:pt x="1611" y="565"/>
                  </a:cubicBezTo>
                  <a:cubicBezTo>
                    <a:pt x="1611" y="567"/>
                    <a:pt x="1610" y="568"/>
                    <a:pt x="1609" y="568"/>
                  </a:cubicBezTo>
                  <a:cubicBezTo>
                    <a:pt x="1608" y="568"/>
                    <a:pt x="1607" y="568"/>
                    <a:pt x="1607" y="566"/>
                  </a:cubicBezTo>
                  <a:close/>
                  <a:moveTo>
                    <a:pt x="1612" y="578"/>
                  </a:moveTo>
                  <a:cubicBezTo>
                    <a:pt x="1612" y="578"/>
                    <a:pt x="1612" y="579"/>
                    <a:pt x="1611" y="580"/>
                  </a:cubicBezTo>
                  <a:cubicBezTo>
                    <a:pt x="1610" y="582"/>
                    <a:pt x="1608" y="582"/>
                    <a:pt x="1608" y="581"/>
                  </a:cubicBezTo>
                  <a:cubicBezTo>
                    <a:pt x="1608" y="580"/>
                    <a:pt x="1611" y="577"/>
                    <a:pt x="1612" y="578"/>
                  </a:cubicBezTo>
                  <a:close/>
                  <a:moveTo>
                    <a:pt x="1612" y="371"/>
                  </a:moveTo>
                  <a:cubicBezTo>
                    <a:pt x="1613" y="370"/>
                    <a:pt x="1613" y="369"/>
                    <a:pt x="1612" y="369"/>
                  </a:cubicBezTo>
                  <a:cubicBezTo>
                    <a:pt x="1610" y="368"/>
                    <a:pt x="1611" y="365"/>
                    <a:pt x="1614" y="364"/>
                  </a:cubicBezTo>
                  <a:cubicBezTo>
                    <a:pt x="1618" y="363"/>
                    <a:pt x="1635" y="361"/>
                    <a:pt x="1636" y="361"/>
                  </a:cubicBezTo>
                  <a:cubicBezTo>
                    <a:pt x="1636" y="361"/>
                    <a:pt x="1631" y="365"/>
                    <a:pt x="1625" y="369"/>
                  </a:cubicBezTo>
                  <a:cubicBezTo>
                    <a:pt x="1619" y="374"/>
                    <a:pt x="1613" y="378"/>
                    <a:pt x="1613" y="378"/>
                  </a:cubicBezTo>
                  <a:cubicBezTo>
                    <a:pt x="1612" y="378"/>
                    <a:pt x="1611" y="372"/>
                    <a:pt x="1612" y="371"/>
                  </a:cubicBezTo>
                  <a:close/>
                  <a:moveTo>
                    <a:pt x="1612" y="400"/>
                  </a:moveTo>
                  <a:cubicBezTo>
                    <a:pt x="1613" y="398"/>
                    <a:pt x="1619" y="393"/>
                    <a:pt x="1635" y="380"/>
                  </a:cubicBezTo>
                  <a:cubicBezTo>
                    <a:pt x="1640" y="377"/>
                    <a:pt x="1647" y="371"/>
                    <a:pt x="1651" y="368"/>
                  </a:cubicBezTo>
                  <a:cubicBezTo>
                    <a:pt x="1663" y="359"/>
                    <a:pt x="1666" y="357"/>
                    <a:pt x="1671" y="357"/>
                  </a:cubicBezTo>
                  <a:cubicBezTo>
                    <a:pt x="1676" y="357"/>
                    <a:pt x="1676" y="359"/>
                    <a:pt x="1669" y="363"/>
                  </a:cubicBezTo>
                  <a:cubicBezTo>
                    <a:pt x="1668" y="365"/>
                    <a:pt x="1666" y="366"/>
                    <a:pt x="1666" y="366"/>
                  </a:cubicBezTo>
                  <a:cubicBezTo>
                    <a:pt x="1665" y="367"/>
                    <a:pt x="1658" y="372"/>
                    <a:pt x="1649" y="378"/>
                  </a:cubicBezTo>
                  <a:cubicBezTo>
                    <a:pt x="1640" y="384"/>
                    <a:pt x="1629" y="392"/>
                    <a:pt x="1623" y="395"/>
                  </a:cubicBezTo>
                  <a:cubicBezTo>
                    <a:pt x="1618" y="399"/>
                    <a:pt x="1614" y="402"/>
                    <a:pt x="1613" y="402"/>
                  </a:cubicBezTo>
                  <a:cubicBezTo>
                    <a:pt x="1612" y="402"/>
                    <a:pt x="1612" y="401"/>
                    <a:pt x="1612" y="400"/>
                  </a:cubicBezTo>
                  <a:close/>
                  <a:moveTo>
                    <a:pt x="1618" y="429"/>
                  </a:moveTo>
                  <a:cubicBezTo>
                    <a:pt x="1623" y="424"/>
                    <a:pt x="1624" y="423"/>
                    <a:pt x="1621" y="424"/>
                  </a:cubicBezTo>
                  <a:cubicBezTo>
                    <a:pt x="1620" y="424"/>
                    <a:pt x="1620" y="424"/>
                    <a:pt x="1621" y="423"/>
                  </a:cubicBezTo>
                  <a:cubicBezTo>
                    <a:pt x="1622" y="422"/>
                    <a:pt x="1623" y="421"/>
                    <a:pt x="1623" y="422"/>
                  </a:cubicBezTo>
                  <a:cubicBezTo>
                    <a:pt x="1624" y="422"/>
                    <a:pt x="1625" y="422"/>
                    <a:pt x="1624" y="421"/>
                  </a:cubicBezTo>
                  <a:cubicBezTo>
                    <a:pt x="1624" y="421"/>
                    <a:pt x="1629" y="416"/>
                    <a:pt x="1637" y="410"/>
                  </a:cubicBezTo>
                  <a:cubicBezTo>
                    <a:pt x="1639" y="409"/>
                    <a:pt x="1642" y="406"/>
                    <a:pt x="1644" y="404"/>
                  </a:cubicBezTo>
                  <a:cubicBezTo>
                    <a:pt x="1650" y="399"/>
                    <a:pt x="1668" y="386"/>
                    <a:pt x="1669" y="386"/>
                  </a:cubicBezTo>
                  <a:cubicBezTo>
                    <a:pt x="1669" y="386"/>
                    <a:pt x="1670" y="389"/>
                    <a:pt x="1670" y="392"/>
                  </a:cubicBezTo>
                  <a:cubicBezTo>
                    <a:pt x="1670" y="398"/>
                    <a:pt x="1670" y="398"/>
                    <a:pt x="1670" y="398"/>
                  </a:cubicBezTo>
                  <a:cubicBezTo>
                    <a:pt x="1666" y="401"/>
                    <a:pt x="1666" y="401"/>
                    <a:pt x="1666" y="401"/>
                  </a:cubicBezTo>
                  <a:cubicBezTo>
                    <a:pt x="1660" y="404"/>
                    <a:pt x="1639" y="418"/>
                    <a:pt x="1635" y="421"/>
                  </a:cubicBezTo>
                  <a:cubicBezTo>
                    <a:pt x="1633" y="423"/>
                    <a:pt x="1628" y="426"/>
                    <a:pt x="1624" y="430"/>
                  </a:cubicBezTo>
                  <a:cubicBezTo>
                    <a:pt x="1620" y="433"/>
                    <a:pt x="1616" y="436"/>
                    <a:pt x="1615" y="436"/>
                  </a:cubicBezTo>
                  <a:cubicBezTo>
                    <a:pt x="1613" y="436"/>
                    <a:pt x="1614" y="433"/>
                    <a:pt x="1618" y="429"/>
                  </a:cubicBezTo>
                  <a:close/>
                  <a:moveTo>
                    <a:pt x="1614" y="422"/>
                  </a:moveTo>
                  <a:cubicBezTo>
                    <a:pt x="1613" y="422"/>
                    <a:pt x="1612" y="420"/>
                    <a:pt x="1613" y="419"/>
                  </a:cubicBezTo>
                  <a:cubicBezTo>
                    <a:pt x="1614" y="418"/>
                    <a:pt x="1644" y="396"/>
                    <a:pt x="1651" y="391"/>
                  </a:cubicBezTo>
                  <a:cubicBezTo>
                    <a:pt x="1655" y="388"/>
                    <a:pt x="1658" y="386"/>
                    <a:pt x="1658" y="386"/>
                  </a:cubicBezTo>
                  <a:cubicBezTo>
                    <a:pt x="1658" y="385"/>
                    <a:pt x="1661" y="383"/>
                    <a:pt x="1663" y="381"/>
                  </a:cubicBezTo>
                  <a:cubicBezTo>
                    <a:pt x="1667" y="378"/>
                    <a:pt x="1668" y="378"/>
                    <a:pt x="1669" y="379"/>
                  </a:cubicBezTo>
                  <a:cubicBezTo>
                    <a:pt x="1670" y="381"/>
                    <a:pt x="1669" y="383"/>
                    <a:pt x="1660" y="389"/>
                  </a:cubicBezTo>
                  <a:cubicBezTo>
                    <a:pt x="1652" y="394"/>
                    <a:pt x="1639" y="403"/>
                    <a:pt x="1635" y="407"/>
                  </a:cubicBezTo>
                  <a:cubicBezTo>
                    <a:pt x="1633" y="408"/>
                    <a:pt x="1628" y="412"/>
                    <a:pt x="1623" y="416"/>
                  </a:cubicBezTo>
                  <a:cubicBezTo>
                    <a:pt x="1619" y="419"/>
                    <a:pt x="1615" y="422"/>
                    <a:pt x="1614" y="422"/>
                  </a:cubicBezTo>
                  <a:close/>
                  <a:moveTo>
                    <a:pt x="1624" y="440"/>
                  </a:moveTo>
                  <a:cubicBezTo>
                    <a:pt x="1631" y="434"/>
                    <a:pt x="1643" y="424"/>
                    <a:pt x="1645" y="422"/>
                  </a:cubicBezTo>
                  <a:cubicBezTo>
                    <a:pt x="1646" y="422"/>
                    <a:pt x="1650" y="418"/>
                    <a:pt x="1655" y="414"/>
                  </a:cubicBezTo>
                  <a:cubicBezTo>
                    <a:pt x="1663" y="408"/>
                    <a:pt x="1668" y="404"/>
                    <a:pt x="1670" y="404"/>
                  </a:cubicBezTo>
                  <a:cubicBezTo>
                    <a:pt x="1670" y="404"/>
                    <a:pt x="1671" y="405"/>
                    <a:pt x="1671" y="406"/>
                  </a:cubicBezTo>
                  <a:cubicBezTo>
                    <a:pt x="1671" y="408"/>
                    <a:pt x="1668" y="410"/>
                    <a:pt x="1658" y="418"/>
                  </a:cubicBezTo>
                  <a:cubicBezTo>
                    <a:pt x="1651" y="423"/>
                    <a:pt x="1643" y="429"/>
                    <a:pt x="1641" y="431"/>
                  </a:cubicBezTo>
                  <a:cubicBezTo>
                    <a:pt x="1638" y="434"/>
                    <a:pt x="1632" y="438"/>
                    <a:pt x="1627" y="442"/>
                  </a:cubicBezTo>
                  <a:cubicBezTo>
                    <a:pt x="1622" y="446"/>
                    <a:pt x="1617" y="449"/>
                    <a:pt x="1617" y="449"/>
                  </a:cubicBezTo>
                  <a:cubicBezTo>
                    <a:pt x="1617" y="449"/>
                    <a:pt x="1616" y="449"/>
                    <a:pt x="1616" y="448"/>
                  </a:cubicBezTo>
                  <a:cubicBezTo>
                    <a:pt x="1616" y="447"/>
                    <a:pt x="1618" y="444"/>
                    <a:pt x="1624" y="440"/>
                  </a:cubicBezTo>
                  <a:close/>
                  <a:moveTo>
                    <a:pt x="1615" y="443"/>
                  </a:moveTo>
                  <a:cubicBezTo>
                    <a:pt x="1615" y="442"/>
                    <a:pt x="1628" y="431"/>
                    <a:pt x="1635" y="426"/>
                  </a:cubicBezTo>
                  <a:cubicBezTo>
                    <a:pt x="1642" y="422"/>
                    <a:pt x="1639" y="425"/>
                    <a:pt x="1629" y="433"/>
                  </a:cubicBezTo>
                  <a:cubicBezTo>
                    <a:pt x="1616" y="443"/>
                    <a:pt x="1615" y="444"/>
                    <a:pt x="1615" y="443"/>
                  </a:cubicBezTo>
                  <a:close/>
                  <a:moveTo>
                    <a:pt x="1658" y="424"/>
                  </a:moveTo>
                  <a:cubicBezTo>
                    <a:pt x="1670" y="415"/>
                    <a:pt x="1672" y="414"/>
                    <a:pt x="1672" y="419"/>
                  </a:cubicBezTo>
                  <a:cubicBezTo>
                    <a:pt x="1671" y="421"/>
                    <a:pt x="1670" y="423"/>
                    <a:pt x="1666" y="425"/>
                  </a:cubicBezTo>
                  <a:cubicBezTo>
                    <a:pt x="1658" y="430"/>
                    <a:pt x="1629" y="450"/>
                    <a:pt x="1621" y="456"/>
                  </a:cubicBezTo>
                  <a:cubicBezTo>
                    <a:pt x="1617" y="459"/>
                    <a:pt x="1613" y="462"/>
                    <a:pt x="1613" y="462"/>
                  </a:cubicBezTo>
                  <a:cubicBezTo>
                    <a:pt x="1610" y="462"/>
                    <a:pt x="1640" y="436"/>
                    <a:pt x="1658" y="424"/>
                  </a:cubicBezTo>
                  <a:close/>
                  <a:moveTo>
                    <a:pt x="1613" y="409"/>
                  </a:moveTo>
                  <a:cubicBezTo>
                    <a:pt x="1614" y="407"/>
                    <a:pt x="1624" y="399"/>
                    <a:pt x="1636" y="391"/>
                  </a:cubicBezTo>
                  <a:cubicBezTo>
                    <a:pt x="1639" y="389"/>
                    <a:pt x="1643" y="386"/>
                    <a:pt x="1645" y="385"/>
                  </a:cubicBezTo>
                  <a:cubicBezTo>
                    <a:pt x="1647" y="383"/>
                    <a:pt x="1649" y="382"/>
                    <a:pt x="1650" y="381"/>
                  </a:cubicBezTo>
                  <a:cubicBezTo>
                    <a:pt x="1652" y="380"/>
                    <a:pt x="1663" y="372"/>
                    <a:pt x="1667" y="369"/>
                  </a:cubicBezTo>
                  <a:cubicBezTo>
                    <a:pt x="1669" y="367"/>
                    <a:pt x="1670" y="369"/>
                    <a:pt x="1669" y="372"/>
                  </a:cubicBezTo>
                  <a:cubicBezTo>
                    <a:pt x="1668" y="374"/>
                    <a:pt x="1663" y="378"/>
                    <a:pt x="1629" y="403"/>
                  </a:cubicBezTo>
                  <a:cubicBezTo>
                    <a:pt x="1621" y="409"/>
                    <a:pt x="1614" y="413"/>
                    <a:pt x="1614" y="413"/>
                  </a:cubicBezTo>
                  <a:cubicBezTo>
                    <a:pt x="1613" y="414"/>
                    <a:pt x="1612" y="411"/>
                    <a:pt x="1613" y="409"/>
                  </a:cubicBezTo>
                  <a:close/>
                  <a:moveTo>
                    <a:pt x="1613" y="449"/>
                  </a:moveTo>
                  <a:cubicBezTo>
                    <a:pt x="1614" y="449"/>
                    <a:pt x="1614" y="450"/>
                    <a:pt x="1614" y="451"/>
                  </a:cubicBezTo>
                  <a:cubicBezTo>
                    <a:pt x="1614" y="451"/>
                    <a:pt x="1614" y="452"/>
                    <a:pt x="1613" y="452"/>
                  </a:cubicBezTo>
                  <a:cubicBezTo>
                    <a:pt x="1613" y="452"/>
                    <a:pt x="1612" y="451"/>
                    <a:pt x="1612" y="451"/>
                  </a:cubicBezTo>
                  <a:cubicBezTo>
                    <a:pt x="1612" y="450"/>
                    <a:pt x="1613" y="449"/>
                    <a:pt x="1613" y="449"/>
                  </a:cubicBezTo>
                  <a:close/>
                  <a:moveTo>
                    <a:pt x="1616" y="465"/>
                  </a:moveTo>
                  <a:cubicBezTo>
                    <a:pt x="1619" y="463"/>
                    <a:pt x="1619" y="463"/>
                    <a:pt x="1619" y="463"/>
                  </a:cubicBezTo>
                  <a:cubicBezTo>
                    <a:pt x="1616" y="466"/>
                    <a:pt x="1616" y="466"/>
                    <a:pt x="1616" y="466"/>
                  </a:cubicBezTo>
                  <a:cubicBezTo>
                    <a:pt x="1615" y="467"/>
                    <a:pt x="1614" y="468"/>
                    <a:pt x="1613" y="468"/>
                  </a:cubicBezTo>
                  <a:cubicBezTo>
                    <a:pt x="1612" y="468"/>
                    <a:pt x="1612" y="468"/>
                    <a:pt x="1616" y="465"/>
                  </a:cubicBezTo>
                  <a:close/>
                  <a:moveTo>
                    <a:pt x="1663" y="544"/>
                  </a:moveTo>
                  <a:cubicBezTo>
                    <a:pt x="1667" y="547"/>
                    <a:pt x="1665" y="549"/>
                    <a:pt x="1654" y="558"/>
                  </a:cubicBezTo>
                  <a:cubicBezTo>
                    <a:pt x="1648" y="562"/>
                    <a:pt x="1641" y="567"/>
                    <a:pt x="1639" y="569"/>
                  </a:cubicBezTo>
                  <a:cubicBezTo>
                    <a:pt x="1635" y="573"/>
                    <a:pt x="1633" y="574"/>
                    <a:pt x="1633" y="572"/>
                  </a:cubicBezTo>
                  <a:cubicBezTo>
                    <a:pt x="1633" y="571"/>
                    <a:pt x="1655" y="549"/>
                    <a:pt x="1658" y="546"/>
                  </a:cubicBezTo>
                  <a:cubicBezTo>
                    <a:pt x="1661" y="543"/>
                    <a:pt x="1662" y="543"/>
                    <a:pt x="1663" y="544"/>
                  </a:cubicBezTo>
                  <a:close/>
                  <a:moveTo>
                    <a:pt x="1665" y="556"/>
                  </a:moveTo>
                  <a:cubicBezTo>
                    <a:pt x="1665" y="556"/>
                    <a:pt x="1664" y="557"/>
                    <a:pt x="1663" y="559"/>
                  </a:cubicBezTo>
                  <a:cubicBezTo>
                    <a:pt x="1660" y="561"/>
                    <a:pt x="1661" y="562"/>
                    <a:pt x="1663" y="562"/>
                  </a:cubicBezTo>
                  <a:cubicBezTo>
                    <a:pt x="1666" y="562"/>
                    <a:pt x="1667" y="564"/>
                    <a:pt x="1664" y="566"/>
                  </a:cubicBezTo>
                  <a:cubicBezTo>
                    <a:pt x="1663" y="567"/>
                    <a:pt x="1658" y="571"/>
                    <a:pt x="1654" y="575"/>
                  </a:cubicBezTo>
                  <a:cubicBezTo>
                    <a:pt x="1642" y="588"/>
                    <a:pt x="1634" y="594"/>
                    <a:pt x="1630" y="596"/>
                  </a:cubicBezTo>
                  <a:cubicBezTo>
                    <a:pt x="1621" y="600"/>
                    <a:pt x="1622" y="599"/>
                    <a:pt x="1638" y="582"/>
                  </a:cubicBezTo>
                  <a:cubicBezTo>
                    <a:pt x="1654" y="565"/>
                    <a:pt x="1664" y="555"/>
                    <a:pt x="1665" y="556"/>
                  </a:cubicBezTo>
                  <a:close/>
                  <a:moveTo>
                    <a:pt x="1624" y="615"/>
                  </a:moveTo>
                  <a:cubicBezTo>
                    <a:pt x="1624" y="615"/>
                    <a:pt x="1625" y="615"/>
                    <a:pt x="1625" y="616"/>
                  </a:cubicBezTo>
                  <a:cubicBezTo>
                    <a:pt x="1625" y="616"/>
                    <a:pt x="1624" y="616"/>
                    <a:pt x="1624" y="617"/>
                  </a:cubicBezTo>
                  <a:cubicBezTo>
                    <a:pt x="1623" y="617"/>
                    <a:pt x="1623" y="617"/>
                    <a:pt x="1623" y="616"/>
                  </a:cubicBezTo>
                  <a:cubicBezTo>
                    <a:pt x="1623" y="616"/>
                    <a:pt x="1623" y="615"/>
                    <a:pt x="1624" y="615"/>
                  </a:cubicBezTo>
                  <a:close/>
                  <a:moveTo>
                    <a:pt x="1626" y="620"/>
                  </a:moveTo>
                  <a:cubicBezTo>
                    <a:pt x="1627" y="619"/>
                    <a:pt x="1629" y="617"/>
                    <a:pt x="1630" y="616"/>
                  </a:cubicBezTo>
                  <a:cubicBezTo>
                    <a:pt x="1631" y="615"/>
                    <a:pt x="1633" y="614"/>
                    <a:pt x="1634" y="613"/>
                  </a:cubicBezTo>
                  <a:cubicBezTo>
                    <a:pt x="1636" y="612"/>
                    <a:pt x="1636" y="612"/>
                    <a:pt x="1634" y="614"/>
                  </a:cubicBezTo>
                  <a:cubicBezTo>
                    <a:pt x="1634" y="615"/>
                    <a:pt x="1631" y="617"/>
                    <a:pt x="1629" y="619"/>
                  </a:cubicBezTo>
                  <a:cubicBezTo>
                    <a:pt x="1625" y="623"/>
                    <a:pt x="1624" y="623"/>
                    <a:pt x="1624" y="622"/>
                  </a:cubicBezTo>
                  <a:cubicBezTo>
                    <a:pt x="1624" y="622"/>
                    <a:pt x="1625" y="621"/>
                    <a:pt x="1626" y="620"/>
                  </a:cubicBezTo>
                  <a:close/>
                  <a:moveTo>
                    <a:pt x="1641" y="613"/>
                  </a:moveTo>
                  <a:cubicBezTo>
                    <a:pt x="1644" y="610"/>
                    <a:pt x="1648" y="606"/>
                    <a:pt x="1649" y="605"/>
                  </a:cubicBezTo>
                  <a:cubicBezTo>
                    <a:pt x="1650" y="603"/>
                    <a:pt x="1654" y="603"/>
                    <a:pt x="1654" y="604"/>
                  </a:cubicBezTo>
                  <a:cubicBezTo>
                    <a:pt x="1654" y="605"/>
                    <a:pt x="1650" y="608"/>
                    <a:pt x="1645" y="613"/>
                  </a:cubicBezTo>
                  <a:cubicBezTo>
                    <a:pt x="1638" y="619"/>
                    <a:pt x="1635" y="621"/>
                    <a:pt x="1635" y="619"/>
                  </a:cubicBezTo>
                  <a:cubicBezTo>
                    <a:pt x="1635" y="619"/>
                    <a:pt x="1637" y="616"/>
                    <a:pt x="1641" y="613"/>
                  </a:cubicBezTo>
                  <a:close/>
                  <a:moveTo>
                    <a:pt x="1674" y="528"/>
                  </a:moveTo>
                  <a:cubicBezTo>
                    <a:pt x="1673" y="526"/>
                    <a:pt x="1673" y="524"/>
                    <a:pt x="1675" y="523"/>
                  </a:cubicBezTo>
                  <a:cubicBezTo>
                    <a:pt x="1676" y="523"/>
                    <a:pt x="1676" y="524"/>
                    <a:pt x="1676" y="526"/>
                  </a:cubicBezTo>
                  <a:cubicBezTo>
                    <a:pt x="1676" y="530"/>
                    <a:pt x="1676" y="530"/>
                    <a:pt x="1674" y="528"/>
                  </a:cubicBezTo>
                  <a:close/>
                  <a:moveTo>
                    <a:pt x="1650" y="153"/>
                  </a:moveTo>
                  <a:cubicBezTo>
                    <a:pt x="1622" y="153"/>
                    <a:pt x="1609" y="154"/>
                    <a:pt x="1605" y="156"/>
                  </a:cubicBezTo>
                  <a:cubicBezTo>
                    <a:pt x="1603" y="157"/>
                    <a:pt x="1602" y="157"/>
                    <a:pt x="1601" y="157"/>
                  </a:cubicBezTo>
                  <a:cubicBezTo>
                    <a:pt x="1601" y="157"/>
                    <a:pt x="1601" y="156"/>
                    <a:pt x="1601" y="155"/>
                  </a:cubicBezTo>
                  <a:cubicBezTo>
                    <a:pt x="1601" y="153"/>
                    <a:pt x="1602" y="152"/>
                    <a:pt x="1605" y="151"/>
                  </a:cubicBezTo>
                  <a:cubicBezTo>
                    <a:pt x="1612" y="150"/>
                    <a:pt x="1677" y="149"/>
                    <a:pt x="1677" y="150"/>
                  </a:cubicBezTo>
                  <a:cubicBezTo>
                    <a:pt x="1677" y="152"/>
                    <a:pt x="1673" y="152"/>
                    <a:pt x="1650" y="153"/>
                  </a:cubicBezTo>
                  <a:close/>
                  <a:moveTo>
                    <a:pt x="1603" y="140"/>
                  </a:moveTo>
                  <a:cubicBezTo>
                    <a:pt x="1611" y="136"/>
                    <a:pt x="1650" y="135"/>
                    <a:pt x="1666" y="137"/>
                  </a:cubicBezTo>
                  <a:cubicBezTo>
                    <a:pt x="1674" y="138"/>
                    <a:pt x="1673" y="138"/>
                    <a:pt x="1650" y="138"/>
                  </a:cubicBezTo>
                  <a:cubicBezTo>
                    <a:pt x="1636" y="138"/>
                    <a:pt x="1621" y="138"/>
                    <a:pt x="1615" y="139"/>
                  </a:cubicBezTo>
                  <a:cubicBezTo>
                    <a:pt x="1610" y="140"/>
                    <a:pt x="1604" y="140"/>
                    <a:pt x="1603" y="141"/>
                  </a:cubicBezTo>
                  <a:cubicBezTo>
                    <a:pt x="1601" y="141"/>
                    <a:pt x="1601" y="141"/>
                    <a:pt x="1603" y="140"/>
                  </a:cubicBezTo>
                  <a:close/>
                  <a:moveTo>
                    <a:pt x="1670" y="135"/>
                  </a:moveTo>
                  <a:cubicBezTo>
                    <a:pt x="1668" y="135"/>
                    <a:pt x="1666" y="134"/>
                    <a:pt x="1664" y="134"/>
                  </a:cubicBezTo>
                  <a:cubicBezTo>
                    <a:pt x="1660" y="133"/>
                    <a:pt x="1660" y="133"/>
                    <a:pt x="1660" y="133"/>
                  </a:cubicBezTo>
                  <a:cubicBezTo>
                    <a:pt x="1664" y="133"/>
                    <a:pt x="1664" y="133"/>
                    <a:pt x="1664" y="133"/>
                  </a:cubicBezTo>
                  <a:cubicBezTo>
                    <a:pt x="1666" y="133"/>
                    <a:pt x="1668" y="133"/>
                    <a:pt x="1670" y="134"/>
                  </a:cubicBezTo>
                  <a:cubicBezTo>
                    <a:pt x="1671" y="135"/>
                    <a:pt x="1671" y="135"/>
                    <a:pt x="1670" y="135"/>
                  </a:cubicBezTo>
                  <a:close/>
                  <a:moveTo>
                    <a:pt x="1638" y="117"/>
                  </a:moveTo>
                  <a:cubicBezTo>
                    <a:pt x="1639" y="117"/>
                    <a:pt x="1641" y="117"/>
                    <a:pt x="1642" y="117"/>
                  </a:cubicBezTo>
                  <a:cubicBezTo>
                    <a:pt x="1643" y="117"/>
                    <a:pt x="1642" y="118"/>
                    <a:pt x="1640" y="118"/>
                  </a:cubicBezTo>
                  <a:cubicBezTo>
                    <a:pt x="1638" y="118"/>
                    <a:pt x="1638" y="117"/>
                    <a:pt x="1638" y="117"/>
                  </a:cubicBezTo>
                  <a:close/>
                  <a:moveTo>
                    <a:pt x="1655" y="118"/>
                  </a:moveTo>
                  <a:cubicBezTo>
                    <a:pt x="1656" y="118"/>
                    <a:pt x="1658" y="118"/>
                    <a:pt x="1660" y="118"/>
                  </a:cubicBezTo>
                  <a:cubicBezTo>
                    <a:pt x="1661" y="118"/>
                    <a:pt x="1660" y="118"/>
                    <a:pt x="1657" y="118"/>
                  </a:cubicBezTo>
                  <a:cubicBezTo>
                    <a:pt x="1654" y="118"/>
                    <a:pt x="1653" y="118"/>
                    <a:pt x="1655" y="118"/>
                  </a:cubicBezTo>
                  <a:close/>
                  <a:moveTo>
                    <a:pt x="1665" y="118"/>
                  </a:moveTo>
                  <a:cubicBezTo>
                    <a:pt x="1666" y="118"/>
                    <a:pt x="1667" y="118"/>
                    <a:pt x="1668" y="119"/>
                  </a:cubicBezTo>
                  <a:cubicBezTo>
                    <a:pt x="1669" y="119"/>
                    <a:pt x="1669" y="120"/>
                    <a:pt x="1667" y="120"/>
                  </a:cubicBezTo>
                  <a:cubicBezTo>
                    <a:pt x="1664" y="120"/>
                    <a:pt x="1663" y="119"/>
                    <a:pt x="1665" y="118"/>
                  </a:cubicBezTo>
                  <a:close/>
                  <a:moveTo>
                    <a:pt x="1680" y="120"/>
                  </a:moveTo>
                  <a:cubicBezTo>
                    <a:pt x="1676" y="120"/>
                    <a:pt x="1677" y="120"/>
                    <a:pt x="1681" y="120"/>
                  </a:cubicBezTo>
                  <a:cubicBezTo>
                    <a:pt x="1684" y="120"/>
                    <a:pt x="1688" y="120"/>
                    <a:pt x="1689" y="120"/>
                  </a:cubicBezTo>
                  <a:cubicBezTo>
                    <a:pt x="1691" y="121"/>
                    <a:pt x="1685" y="121"/>
                    <a:pt x="1680" y="120"/>
                  </a:cubicBezTo>
                  <a:close/>
                  <a:moveTo>
                    <a:pt x="1682" y="108"/>
                  </a:moveTo>
                  <a:cubicBezTo>
                    <a:pt x="1688" y="109"/>
                    <a:pt x="1689" y="109"/>
                    <a:pt x="1689" y="110"/>
                  </a:cubicBezTo>
                  <a:cubicBezTo>
                    <a:pt x="1688" y="111"/>
                    <a:pt x="1684" y="112"/>
                    <a:pt x="1681" y="111"/>
                  </a:cubicBezTo>
                  <a:cubicBezTo>
                    <a:pt x="1679" y="111"/>
                    <a:pt x="1678" y="110"/>
                    <a:pt x="1678" y="109"/>
                  </a:cubicBezTo>
                  <a:cubicBezTo>
                    <a:pt x="1678" y="107"/>
                    <a:pt x="1679" y="107"/>
                    <a:pt x="1682" y="108"/>
                  </a:cubicBezTo>
                  <a:close/>
                  <a:moveTo>
                    <a:pt x="1626" y="115"/>
                  </a:moveTo>
                  <a:cubicBezTo>
                    <a:pt x="1627" y="115"/>
                    <a:pt x="1628" y="115"/>
                    <a:pt x="1628" y="114"/>
                  </a:cubicBezTo>
                  <a:cubicBezTo>
                    <a:pt x="1628" y="114"/>
                    <a:pt x="1629" y="114"/>
                    <a:pt x="1631" y="113"/>
                  </a:cubicBezTo>
                  <a:cubicBezTo>
                    <a:pt x="1634" y="113"/>
                    <a:pt x="1636" y="111"/>
                    <a:pt x="1634" y="110"/>
                  </a:cubicBezTo>
                  <a:cubicBezTo>
                    <a:pt x="1634" y="110"/>
                    <a:pt x="1632" y="109"/>
                    <a:pt x="1631" y="109"/>
                  </a:cubicBezTo>
                  <a:cubicBezTo>
                    <a:pt x="1629" y="109"/>
                    <a:pt x="1629" y="109"/>
                    <a:pt x="1629" y="107"/>
                  </a:cubicBezTo>
                  <a:cubicBezTo>
                    <a:pt x="1629" y="106"/>
                    <a:pt x="1630" y="106"/>
                    <a:pt x="1634" y="105"/>
                  </a:cubicBezTo>
                  <a:cubicBezTo>
                    <a:pt x="1637" y="105"/>
                    <a:pt x="1640" y="105"/>
                    <a:pt x="1640" y="105"/>
                  </a:cubicBezTo>
                  <a:cubicBezTo>
                    <a:pt x="1642" y="106"/>
                    <a:pt x="1667" y="108"/>
                    <a:pt x="1672" y="108"/>
                  </a:cubicBezTo>
                  <a:cubicBezTo>
                    <a:pt x="1672" y="108"/>
                    <a:pt x="1673" y="108"/>
                    <a:pt x="1674" y="108"/>
                  </a:cubicBezTo>
                  <a:cubicBezTo>
                    <a:pt x="1676" y="108"/>
                    <a:pt x="1676" y="108"/>
                    <a:pt x="1675" y="109"/>
                  </a:cubicBezTo>
                  <a:cubicBezTo>
                    <a:pt x="1673" y="111"/>
                    <a:pt x="1672" y="111"/>
                    <a:pt x="1664" y="110"/>
                  </a:cubicBezTo>
                  <a:cubicBezTo>
                    <a:pt x="1650" y="109"/>
                    <a:pt x="1643" y="109"/>
                    <a:pt x="1642" y="110"/>
                  </a:cubicBezTo>
                  <a:cubicBezTo>
                    <a:pt x="1641" y="111"/>
                    <a:pt x="1641" y="111"/>
                    <a:pt x="1642" y="111"/>
                  </a:cubicBezTo>
                  <a:cubicBezTo>
                    <a:pt x="1643" y="111"/>
                    <a:pt x="1645" y="111"/>
                    <a:pt x="1646" y="112"/>
                  </a:cubicBezTo>
                  <a:cubicBezTo>
                    <a:pt x="1647" y="112"/>
                    <a:pt x="1654" y="112"/>
                    <a:pt x="1660" y="112"/>
                  </a:cubicBezTo>
                  <a:cubicBezTo>
                    <a:pt x="1678" y="113"/>
                    <a:pt x="1687" y="114"/>
                    <a:pt x="1688" y="115"/>
                  </a:cubicBezTo>
                  <a:cubicBezTo>
                    <a:pt x="1688" y="115"/>
                    <a:pt x="1688" y="116"/>
                    <a:pt x="1687" y="117"/>
                  </a:cubicBezTo>
                  <a:cubicBezTo>
                    <a:pt x="1686" y="118"/>
                    <a:pt x="1685" y="118"/>
                    <a:pt x="1676" y="117"/>
                  </a:cubicBezTo>
                  <a:cubicBezTo>
                    <a:pt x="1644" y="114"/>
                    <a:pt x="1632" y="114"/>
                    <a:pt x="1633" y="116"/>
                  </a:cubicBezTo>
                  <a:cubicBezTo>
                    <a:pt x="1633" y="116"/>
                    <a:pt x="1633" y="116"/>
                    <a:pt x="1633" y="116"/>
                  </a:cubicBezTo>
                  <a:cubicBezTo>
                    <a:pt x="1633" y="118"/>
                    <a:pt x="1632" y="118"/>
                    <a:pt x="1629" y="118"/>
                  </a:cubicBezTo>
                  <a:cubicBezTo>
                    <a:pt x="1626" y="118"/>
                    <a:pt x="1624" y="118"/>
                    <a:pt x="1624" y="117"/>
                  </a:cubicBezTo>
                  <a:cubicBezTo>
                    <a:pt x="1622" y="116"/>
                    <a:pt x="1624" y="114"/>
                    <a:pt x="1626" y="115"/>
                  </a:cubicBezTo>
                  <a:close/>
                  <a:moveTo>
                    <a:pt x="1605" y="117"/>
                  </a:moveTo>
                  <a:cubicBezTo>
                    <a:pt x="1608" y="117"/>
                    <a:pt x="1611" y="117"/>
                    <a:pt x="1610" y="117"/>
                  </a:cubicBezTo>
                  <a:cubicBezTo>
                    <a:pt x="1609" y="118"/>
                    <a:pt x="1601" y="119"/>
                    <a:pt x="1600" y="118"/>
                  </a:cubicBezTo>
                  <a:cubicBezTo>
                    <a:pt x="1600" y="117"/>
                    <a:pt x="1602" y="117"/>
                    <a:pt x="1605" y="117"/>
                  </a:cubicBezTo>
                  <a:close/>
                  <a:moveTo>
                    <a:pt x="1601" y="126"/>
                  </a:moveTo>
                  <a:cubicBezTo>
                    <a:pt x="1602" y="125"/>
                    <a:pt x="1619" y="122"/>
                    <a:pt x="1622" y="122"/>
                  </a:cubicBezTo>
                  <a:cubicBezTo>
                    <a:pt x="1624" y="122"/>
                    <a:pt x="1620" y="124"/>
                    <a:pt x="1615" y="124"/>
                  </a:cubicBezTo>
                  <a:cubicBezTo>
                    <a:pt x="1609" y="125"/>
                    <a:pt x="1608" y="126"/>
                    <a:pt x="1608" y="127"/>
                  </a:cubicBezTo>
                  <a:cubicBezTo>
                    <a:pt x="1608" y="128"/>
                    <a:pt x="1607" y="129"/>
                    <a:pt x="1606" y="129"/>
                  </a:cubicBezTo>
                  <a:cubicBezTo>
                    <a:pt x="1602" y="131"/>
                    <a:pt x="1598" y="128"/>
                    <a:pt x="1601" y="126"/>
                  </a:cubicBezTo>
                  <a:close/>
                  <a:moveTo>
                    <a:pt x="1599" y="211"/>
                  </a:moveTo>
                  <a:cubicBezTo>
                    <a:pt x="1600" y="199"/>
                    <a:pt x="1601" y="210"/>
                    <a:pt x="1601" y="226"/>
                  </a:cubicBezTo>
                  <a:cubicBezTo>
                    <a:pt x="1601" y="234"/>
                    <a:pt x="1601" y="241"/>
                    <a:pt x="1602" y="241"/>
                  </a:cubicBezTo>
                  <a:cubicBezTo>
                    <a:pt x="1602" y="242"/>
                    <a:pt x="1602" y="258"/>
                    <a:pt x="1602" y="274"/>
                  </a:cubicBezTo>
                  <a:cubicBezTo>
                    <a:pt x="1602" y="276"/>
                    <a:pt x="1601" y="277"/>
                    <a:pt x="1601" y="277"/>
                  </a:cubicBezTo>
                  <a:cubicBezTo>
                    <a:pt x="1600" y="277"/>
                    <a:pt x="1599" y="228"/>
                    <a:pt x="1599" y="211"/>
                  </a:cubicBezTo>
                  <a:close/>
                  <a:moveTo>
                    <a:pt x="1600" y="570"/>
                  </a:moveTo>
                  <a:cubicBezTo>
                    <a:pt x="1600" y="572"/>
                    <a:pt x="1599" y="573"/>
                    <a:pt x="1596" y="575"/>
                  </a:cubicBezTo>
                  <a:cubicBezTo>
                    <a:pt x="1591" y="577"/>
                    <a:pt x="1590" y="577"/>
                    <a:pt x="1589" y="575"/>
                  </a:cubicBezTo>
                  <a:cubicBezTo>
                    <a:pt x="1588" y="574"/>
                    <a:pt x="1588" y="573"/>
                    <a:pt x="1588" y="573"/>
                  </a:cubicBezTo>
                  <a:cubicBezTo>
                    <a:pt x="1587" y="571"/>
                    <a:pt x="1593" y="568"/>
                    <a:pt x="1597" y="568"/>
                  </a:cubicBezTo>
                  <a:cubicBezTo>
                    <a:pt x="1600" y="568"/>
                    <a:pt x="1601" y="569"/>
                    <a:pt x="1600" y="570"/>
                  </a:cubicBezTo>
                  <a:close/>
                  <a:moveTo>
                    <a:pt x="1599" y="428"/>
                  </a:moveTo>
                  <a:cubicBezTo>
                    <a:pt x="1599" y="428"/>
                    <a:pt x="1598" y="429"/>
                    <a:pt x="1598" y="430"/>
                  </a:cubicBezTo>
                  <a:cubicBezTo>
                    <a:pt x="1597" y="431"/>
                    <a:pt x="1597" y="431"/>
                    <a:pt x="1597" y="429"/>
                  </a:cubicBezTo>
                  <a:cubicBezTo>
                    <a:pt x="1597" y="428"/>
                    <a:pt x="1597" y="427"/>
                    <a:pt x="1598" y="427"/>
                  </a:cubicBezTo>
                  <a:cubicBezTo>
                    <a:pt x="1598" y="427"/>
                    <a:pt x="1599" y="428"/>
                    <a:pt x="1599" y="428"/>
                  </a:cubicBezTo>
                  <a:close/>
                  <a:moveTo>
                    <a:pt x="1598" y="397"/>
                  </a:moveTo>
                  <a:cubicBezTo>
                    <a:pt x="1597" y="399"/>
                    <a:pt x="1596" y="396"/>
                    <a:pt x="1596" y="389"/>
                  </a:cubicBezTo>
                  <a:cubicBezTo>
                    <a:pt x="1596" y="384"/>
                    <a:pt x="1596" y="380"/>
                    <a:pt x="1596" y="380"/>
                  </a:cubicBezTo>
                  <a:cubicBezTo>
                    <a:pt x="1597" y="380"/>
                    <a:pt x="1599" y="395"/>
                    <a:pt x="1598" y="397"/>
                  </a:cubicBezTo>
                  <a:close/>
                  <a:moveTo>
                    <a:pt x="1596" y="376"/>
                  </a:moveTo>
                  <a:cubicBezTo>
                    <a:pt x="1596" y="374"/>
                    <a:pt x="1596" y="374"/>
                    <a:pt x="1597" y="375"/>
                  </a:cubicBezTo>
                  <a:cubicBezTo>
                    <a:pt x="1597" y="376"/>
                    <a:pt x="1598" y="377"/>
                    <a:pt x="1598" y="378"/>
                  </a:cubicBezTo>
                  <a:cubicBezTo>
                    <a:pt x="1598" y="378"/>
                    <a:pt x="1597" y="378"/>
                    <a:pt x="1597" y="378"/>
                  </a:cubicBezTo>
                  <a:cubicBezTo>
                    <a:pt x="1596" y="378"/>
                    <a:pt x="1596" y="377"/>
                    <a:pt x="1596" y="376"/>
                  </a:cubicBezTo>
                  <a:close/>
                  <a:moveTo>
                    <a:pt x="1597" y="157"/>
                  </a:moveTo>
                  <a:cubicBezTo>
                    <a:pt x="1598" y="158"/>
                    <a:pt x="1598" y="161"/>
                    <a:pt x="1598" y="170"/>
                  </a:cubicBezTo>
                  <a:cubicBezTo>
                    <a:pt x="1598" y="176"/>
                    <a:pt x="1598" y="184"/>
                    <a:pt x="1597" y="187"/>
                  </a:cubicBezTo>
                  <a:cubicBezTo>
                    <a:pt x="1597" y="193"/>
                    <a:pt x="1597" y="193"/>
                    <a:pt x="1597" y="193"/>
                  </a:cubicBezTo>
                  <a:cubicBezTo>
                    <a:pt x="1596" y="185"/>
                    <a:pt x="1596" y="185"/>
                    <a:pt x="1596" y="185"/>
                  </a:cubicBezTo>
                  <a:cubicBezTo>
                    <a:pt x="1596" y="181"/>
                    <a:pt x="1595" y="172"/>
                    <a:pt x="1595" y="166"/>
                  </a:cubicBezTo>
                  <a:cubicBezTo>
                    <a:pt x="1595" y="156"/>
                    <a:pt x="1595" y="155"/>
                    <a:pt x="1597" y="157"/>
                  </a:cubicBezTo>
                  <a:close/>
                  <a:moveTo>
                    <a:pt x="1596" y="152"/>
                  </a:moveTo>
                  <a:cubicBezTo>
                    <a:pt x="1596" y="152"/>
                    <a:pt x="1596" y="153"/>
                    <a:pt x="1596" y="154"/>
                  </a:cubicBezTo>
                  <a:cubicBezTo>
                    <a:pt x="1596" y="155"/>
                    <a:pt x="1595" y="154"/>
                    <a:pt x="1595" y="153"/>
                  </a:cubicBezTo>
                  <a:cubicBezTo>
                    <a:pt x="1595" y="152"/>
                    <a:pt x="1595" y="152"/>
                    <a:pt x="1596" y="152"/>
                  </a:cubicBezTo>
                  <a:close/>
                  <a:moveTo>
                    <a:pt x="1594" y="240"/>
                  </a:moveTo>
                  <a:cubicBezTo>
                    <a:pt x="1594" y="251"/>
                    <a:pt x="1593" y="260"/>
                    <a:pt x="1593" y="261"/>
                  </a:cubicBezTo>
                  <a:cubicBezTo>
                    <a:pt x="1592" y="263"/>
                    <a:pt x="1592" y="257"/>
                    <a:pt x="1592" y="245"/>
                  </a:cubicBezTo>
                  <a:cubicBezTo>
                    <a:pt x="1593" y="234"/>
                    <a:pt x="1593" y="225"/>
                    <a:pt x="1594" y="223"/>
                  </a:cubicBezTo>
                  <a:cubicBezTo>
                    <a:pt x="1594" y="222"/>
                    <a:pt x="1595" y="227"/>
                    <a:pt x="1594" y="240"/>
                  </a:cubicBezTo>
                  <a:close/>
                  <a:moveTo>
                    <a:pt x="1594" y="457"/>
                  </a:moveTo>
                  <a:cubicBezTo>
                    <a:pt x="1594" y="458"/>
                    <a:pt x="1593" y="458"/>
                    <a:pt x="1593" y="457"/>
                  </a:cubicBezTo>
                  <a:cubicBezTo>
                    <a:pt x="1593" y="456"/>
                    <a:pt x="1593" y="455"/>
                    <a:pt x="1594" y="455"/>
                  </a:cubicBezTo>
                  <a:cubicBezTo>
                    <a:pt x="1594" y="456"/>
                    <a:pt x="1594" y="456"/>
                    <a:pt x="1594" y="457"/>
                  </a:cubicBezTo>
                  <a:close/>
                  <a:moveTo>
                    <a:pt x="1592" y="372"/>
                  </a:moveTo>
                  <a:cubicBezTo>
                    <a:pt x="1592" y="372"/>
                    <a:pt x="1592" y="372"/>
                    <a:pt x="1592" y="371"/>
                  </a:cubicBezTo>
                  <a:cubicBezTo>
                    <a:pt x="1592" y="370"/>
                    <a:pt x="1592" y="370"/>
                    <a:pt x="1592" y="370"/>
                  </a:cubicBezTo>
                  <a:cubicBezTo>
                    <a:pt x="1593" y="370"/>
                    <a:pt x="1593" y="371"/>
                    <a:pt x="1592" y="372"/>
                  </a:cubicBezTo>
                  <a:close/>
                  <a:moveTo>
                    <a:pt x="1593" y="406"/>
                  </a:moveTo>
                  <a:cubicBezTo>
                    <a:pt x="1593" y="406"/>
                    <a:pt x="1593" y="408"/>
                    <a:pt x="1593" y="409"/>
                  </a:cubicBezTo>
                  <a:cubicBezTo>
                    <a:pt x="1592" y="410"/>
                    <a:pt x="1592" y="409"/>
                    <a:pt x="1592" y="408"/>
                  </a:cubicBezTo>
                  <a:cubicBezTo>
                    <a:pt x="1592" y="406"/>
                    <a:pt x="1592" y="405"/>
                    <a:pt x="1593" y="406"/>
                  </a:cubicBezTo>
                  <a:close/>
                  <a:moveTo>
                    <a:pt x="1593" y="411"/>
                  </a:moveTo>
                  <a:cubicBezTo>
                    <a:pt x="1593" y="411"/>
                    <a:pt x="1593" y="412"/>
                    <a:pt x="1593" y="413"/>
                  </a:cubicBezTo>
                  <a:cubicBezTo>
                    <a:pt x="1592" y="414"/>
                    <a:pt x="1592" y="414"/>
                    <a:pt x="1592" y="412"/>
                  </a:cubicBezTo>
                  <a:cubicBezTo>
                    <a:pt x="1592" y="411"/>
                    <a:pt x="1592" y="411"/>
                    <a:pt x="1593" y="411"/>
                  </a:cubicBezTo>
                  <a:close/>
                  <a:moveTo>
                    <a:pt x="1593" y="427"/>
                  </a:moveTo>
                  <a:cubicBezTo>
                    <a:pt x="1593" y="430"/>
                    <a:pt x="1592" y="428"/>
                    <a:pt x="1592" y="423"/>
                  </a:cubicBezTo>
                  <a:cubicBezTo>
                    <a:pt x="1592" y="419"/>
                    <a:pt x="1593" y="417"/>
                    <a:pt x="1593" y="419"/>
                  </a:cubicBezTo>
                  <a:cubicBezTo>
                    <a:pt x="1593" y="422"/>
                    <a:pt x="1593" y="425"/>
                    <a:pt x="1593" y="427"/>
                  </a:cubicBezTo>
                  <a:close/>
                  <a:moveTo>
                    <a:pt x="1593" y="433"/>
                  </a:moveTo>
                  <a:cubicBezTo>
                    <a:pt x="1593" y="433"/>
                    <a:pt x="1593" y="435"/>
                    <a:pt x="1593" y="436"/>
                  </a:cubicBezTo>
                  <a:cubicBezTo>
                    <a:pt x="1593" y="437"/>
                    <a:pt x="1592" y="436"/>
                    <a:pt x="1592" y="434"/>
                  </a:cubicBezTo>
                  <a:cubicBezTo>
                    <a:pt x="1592" y="433"/>
                    <a:pt x="1592" y="432"/>
                    <a:pt x="1593" y="433"/>
                  </a:cubicBezTo>
                  <a:close/>
                  <a:moveTo>
                    <a:pt x="1593" y="438"/>
                  </a:moveTo>
                  <a:cubicBezTo>
                    <a:pt x="1593" y="439"/>
                    <a:pt x="1593" y="440"/>
                    <a:pt x="1593" y="441"/>
                  </a:cubicBezTo>
                  <a:cubicBezTo>
                    <a:pt x="1593" y="442"/>
                    <a:pt x="1592" y="442"/>
                    <a:pt x="1592" y="440"/>
                  </a:cubicBezTo>
                  <a:cubicBezTo>
                    <a:pt x="1592" y="439"/>
                    <a:pt x="1593" y="438"/>
                    <a:pt x="1593" y="438"/>
                  </a:cubicBezTo>
                  <a:close/>
                  <a:moveTo>
                    <a:pt x="1593" y="445"/>
                  </a:moveTo>
                  <a:cubicBezTo>
                    <a:pt x="1593" y="446"/>
                    <a:pt x="1593" y="447"/>
                    <a:pt x="1593" y="448"/>
                  </a:cubicBezTo>
                  <a:cubicBezTo>
                    <a:pt x="1593" y="448"/>
                    <a:pt x="1592" y="448"/>
                    <a:pt x="1592" y="446"/>
                  </a:cubicBezTo>
                  <a:cubicBezTo>
                    <a:pt x="1592" y="445"/>
                    <a:pt x="1593" y="445"/>
                    <a:pt x="1593" y="445"/>
                  </a:cubicBezTo>
                  <a:close/>
                  <a:moveTo>
                    <a:pt x="1590" y="126"/>
                  </a:moveTo>
                  <a:cubicBezTo>
                    <a:pt x="1590" y="126"/>
                    <a:pt x="1589" y="127"/>
                    <a:pt x="1587" y="129"/>
                  </a:cubicBezTo>
                  <a:cubicBezTo>
                    <a:pt x="1586" y="131"/>
                    <a:pt x="1582" y="135"/>
                    <a:pt x="1580" y="138"/>
                  </a:cubicBezTo>
                  <a:cubicBezTo>
                    <a:pt x="1579" y="141"/>
                    <a:pt x="1577" y="143"/>
                    <a:pt x="1577" y="143"/>
                  </a:cubicBezTo>
                  <a:cubicBezTo>
                    <a:pt x="1577" y="140"/>
                    <a:pt x="1588" y="126"/>
                    <a:pt x="1590" y="126"/>
                  </a:cubicBezTo>
                  <a:close/>
                  <a:moveTo>
                    <a:pt x="1575" y="342"/>
                  </a:moveTo>
                  <a:cubicBezTo>
                    <a:pt x="1575" y="339"/>
                    <a:pt x="1575" y="323"/>
                    <a:pt x="1575" y="307"/>
                  </a:cubicBezTo>
                  <a:cubicBezTo>
                    <a:pt x="1575" y="291"/>
                    <a:pt x="1575" y="278"/>
                    <a:pt x="1576" y="278"/>
                  </a:cubicBezTo>
                  <a:cubicBezTo>
                    <a:pt x="1576" y="278"/>
                    <a:pt x="1577" y="284"/>
                    <a:pt x="1577" y="291"/>
                  </a:cubicBezTo>
                  <a:cubicBezTo>
                    <a:pt x="1578" y="312"/>
                    <a:pt x="1579" y="318"/>
                    <a:pt x="1580" y="317"/>
                  </a:cubicBezTo>
                  <a:cubicBezTo>
                    <a:pt x="1581" y="317"/>
                    <a:pt x="1580" y="295"/>
                    <a:pt x="1579" y="287"/>
                  </a:cubicBezTo>
                  <a:cubicBezTo>
                    <a:pt x="1579" y="282"/>
                    <a:pt x="1579" y="276"/>
                    <a:pt x="1579" y="218"/>
                  </a:cubicBezTo>
                  <a:cubicBezTo>
                    <a:pt x="1579" y="144"/>
                    <a:pt x="1579" y="148"/>
                    <a:pt x="1582" y="142"/>
                  </a:cubicBezTo>
                  <a:cubicBezTo>
                    <a:pt x="1583" y="139"/>
                    <a:pt x="1586" y="135"/>
                    <a:pt x="1588" y="133"/>
                  </a:cubicBezTo>
                  <a:cubicBezTo>
                    <a:pt x="1591" y="129"/>
                    <a:pt x="1591" y="129"/>
                    <a:pt x="1591" y="129"/>
                  </a:cubicBezTo>
                  <a:cubicBezTo>
                    <a:pt x="1591" y="134"/>
                    <a:pt x="1591" y="134"/>
                    <a:pt x="1591" y="134"/>
                  </a:cubicBezTo>
                  <a:cubicBezTo>
                    <a:pt x="1591" y="136"/>
                    <a:pt x="1591" y="145"/>
                    <a:pt x="1592" y="155"/>
                  </a:cubicBezTo>
                  <a:cubicBezTo>
                    <a:pt x="1593" y="185"/>
                    <a:pt x="1593" y="206"/>
                    <a:pt x="1592" y="218"/>
                  </a:cubicBezTo>
                  <a:cubicBezTo>
                    <a:pt x="1589" y="234"/>
                    <a:pt x="1589" y="239"/>
                    <a:pt x="1589" y="269"/>
                  </a:cubicBezTo>
                  <a:cubicBezTo>
                    <a:pt x="1588" y="346"/>
                    <a:pt x="1589" y="480"/>
                    <a:pt x="1591" y="482"/>
                  </a:cubicBezTo>
                  <a:cubicBezTo>
                    <a:pt x="1592" y="483"/>
                    <a:pt x="1592" y="482"/>
                    <a:pt x="1592" y="479"/>
                  </a:cubicBezTo>
                  <a:cubicBezTo>
                    <a:pt x="1592" y="476"/>
                    <a:pt x="1593" y="474"/>
                    <a:pt x="1593" y="474"/>
                  </a:cubicBezTo>
                  <a:cubicBezTo>
                    <a:pt x="1595" y="474"/>
                    <a:pt x="1595" y="480"/>
                    <a:pt x="1596" y="506"/>
                  </a:cubicBezTo>
                  <a:cubicBezTo>
                    <a:pt x="1597" y="529"/>
                    <a:pt x="1597" y="530"/>
                    <a:pt x="1595" y="531"/>
                  </a:cubicBezTo>
                  <a:cubicBezTo>
                    <a:pt x="1590" y="533"/>
                    <a:pt x="1577" y="538"/>
                    <a:pt x="1577" y="538"/>
                  </a:cubicBezTo>
                  <a:cubicBezTo>
                    <a:pt x="1577" y="538"/>
                    <a:pt x="1576" y="536"/>
                    <a:pt x="1576" y="534"/>
                  </a:cubicBezTo>
                  <a:cubicBezTo>
                    <a:pt x="1576" y="531"/>
                    <a:pt x="1577" y="531"/>
                    <a:pt x="1582" y="527"/>
                  </a:cubicBezTo>
                  <a:cubicBezTo>
                    <a:pt x="1588" y="523"/>
                    <a:pt x="1587" y="522"/>
                    <a:pt x="1581" y="525"/>
                  </a:cubicBezTo>
                  <a:cubicBezTo>
                    <a:pt x="1579" y="526"/>
                    <a:pt x="1577" y="527"/>
                    <a:pt x="1577" y="526"/>
                  </a:cubicBezTo>
                  <a:cubicBezTo>
                    <a:pt x="1576" y="525"/>
                    <a:pt x="1576" y="522"/>
                    <a:pt x="1578" y="520"/>
                  </a:cubicBezTo>
                  <a:cubicBezTo>
                    <a:pt x="1579" y="519"/>
                    <a:pt x="1579" y="519"/>
                    <a:pt x="1578" y="519"/>
                  </a:cubicBezTo>
                  <a:cubicBezTo>
                    <a:pt x="1577" y="519"/>
                    <a:pt x="1576" y="518"/>
                    <a:pt x="1576" y="517"/>
                  </a:cubicBezTo>
                  <a:cubicBezTo>
                    <a:pt x="1576" y="517"/>
                    <a:pt x="1576" y="493"/>
                    <a:pt x="1576" y="465"/>
                  </a:cubicBezTo>
                  <a:cubicBezTo>
                    <a:pt x="1575" y="437"/>
                    <a:pt x="1575" y="414"/>
                    <a:pt x="1575" y="414"/>
                  </a:cubicBezTo>
                  <a:cubicBezTo>
                    <a:pt x="1574" y="414"/>
                    <a:pt x="1574" y="413"/>
                    <a:pt x="1574" y="411"/>
                  </a:cubicBezTo>
                  <a:cubicBezTo>
                    <a:pt x="1574" y="410"/>
                    <a:pt x="1574" y="407"/>
                    <a:pt x="1574" y="404"/>
                  </a:cubicBezTo>
                  <a:cubicBezTo>
                    <a:pt x="1574" y="396"/>
                    <a:pt x="1574" y="348"/>
                    <a:pt x="1575" y="342"/>
                  </a:cubicBezTo>
                  <a:close/>
                  <a:moveTo>
                    <a:pt x="1570" y="560"/>
                  </a:moveTo>
                  <a:cubicBezTo>
                    <a:pt x="1569" y="558"/>
                    <a:pt x="1570" y="557"/>
                    <a:pt x="1572" y="557"/>
                  </a:cubicBezTo>
                  <a:cubicBezTo>
                    <a:pt x="1573" y="557"/>
                    <a:pt x="1574" y="557"/>
                    <a:pt x="1574" y="560"/>
                  </a:cubicBezTo>
                  <a:cubicBezTo>
                    <a:pt x="1574" y="562"/>
                    <a:pt x="1571" y="565"/>
                    <a:pt x="1571" y="564"/>
                  </a:cubicBezTo>
                  <a:cubicBezTo>
                    <a:pt x="1570" y="564"/>
                    <a:pt x="1570" y="562"/>
                    <a:pt x="1570" y="560"/>
                  </a:cubicBezTo>
                  <a:close/>
                  <a:moveTo>
                    <a:pt x="1570" y="571"/>
                  </a:moveTo>
                  <a:cubicBezTo>
                    <a:pt x="1570" y="569"/>
                    <a:pt x="1573" y="568"/>
                    <a:pt x="1574" y="569"/>
                  </a:cubicBezTo>
                  <a:cubicBezTo>
                    <a:pt x="1574" y="569"/>
                    <a:pt x="1574" y="570"/>
                    <a:pt x="1574" y="570"/>
                  </a:cubicBezTo>
                  <a:cubicBezTo>
                    <a:pt x="1573" y="572"/>
                    <a:pt x="1570" y="572"/>
                    <a:pt x="1570" y="571"/>
                  </a:cubicBezTo>
                  <a:close/>
                  <a:moveTo>
                    <a:pt x="1573" y="628"/>
                  </a:moveTo>
                  <a:cubicBezTo>
                    <a:pt x="1572" y="627"/>
                    <a:pt x="1572" y="626"/>
                    <a:pt x="1573" y="626"/>
                  </a:cubicBezTo>
                  <a:cubicBezTo>
                    <a:pt x="1574" y="625"/>
                    <a:pt x="1574" y="625"/>
                    <a:pt x="1574" y="627"/>
                  </a:cubicBezTo>
                  <a:cubicBezTo>
                    <a:pt x="1574" y="629"/>
                    <a:pt x="1574" y="629"/>
                    <a:pt x="1573" y="628"/>
                  </a:cubicBezTo>
                  <a:close/>
                  <a:moveTo>
                    <a:pt x="1575" y="598"/>
                  </a:moveTo>
                  <a:cubicBezTo>
                    <a:pt x="1574" y="600"/>
                    <a:pt x="1573" y="600"/>
                    <a:pt x="1572" y="599"/>
                  </a:cubicBezTo>
                  <a:cubicBezTo>
                    <a:pt x="1570" y="598"/>
                    <a:pt x="1570" y="597"/>
                    <a:pt x="1570" y="594"/>
                  </a:cubicBezTo>
                  <a:cubicBezTo>
                    <a:pt x="1570" y="591"/>
                    <a:pt x="1571" y="590"/>
                    <a:pt x="1573" y="590"/>
                  </a:cubicBezTo>
                  <a:cubicBezTo>
                    <a:pt x="1575" y="590"/>
                    <a:pt x="1575" y="591"/>
                    <a:pt x="1576" y="593"/>
                  </a:cubicBezTo>
                  <a:cubicBezTo>
                    <a:pt x="1576" y="595"/>
                    <a:pt x="1575" y="598"/>
                    <a:pt x="1575" y="598"/>
                  </a:cubicBezTo>
                  <a:close/>
                  <a:moveTo>
                    <a:pt x="1577" y="640"/>
                  </a:moveTo>
                  <a:cubicBezTo>
                    <a:pt x="1577" y="640"/>
                    <a:pt x="1576" y="640"/>
                    <a:pt x="1576" y="640"/>
                  </a:cubicBezTo>
                  <a:cubicBezTo>
                    <a:pt x="1576" y="639"/>
                    <a:pt x="1577" y="639"/>
                    <a:pt x="1577" y="639"/>
                  </a:cubicBezTo>
                  <a:cubicBezTo>
                    <a:pt x="1578" y="639"/>
                    <a:pt x="1578" y="639"/>
                    <a:pt x="1578" y="639"/>
                  </a:cubicBezTo>
                  <a:cubicBezTo>
                    <a:pt x="1578" y="639"/>
                    <a:pt x="1578" y="640"/>
                    <a:pt x="1577" y="640"/>
                  </a:cubicBezTo>
                  <a:close/>
                  <a:moveTo>
                    <a:pt x="1579" y="606"/>
                  </a:moveTo>
                  <a:cubicBezTo>
                    <a:pt x="1579" y="606"/>
                    <a:pt x="1579" y="605"/>
                    <a:pt x="1580" y="604"/>
                  </a:cubicBezTo>
                  <a:cubicBezTo>
                    <a:pt x="1582" y="603"/>
                    <a:pt x="1582" y="603"/>
                    <a:pt x="1581" y="605"/>
                  </a:cubicBezTo>
                  <a:cubicBezTo>
                    <a:pt x="1580" y="607"/>
                    <a:pt x="1579" y="607"/>
                    <a:pt x="1579" y="606"/>
                  </a:cubicBezTo>
                  <a:close/>
                  <a:moveTo>
                    <a:pt x="1581" y="643"/>
                  </a:moveTo>
                  <a:cubicBezTo>
                    <a:pt x="1581" y="643"/>
                    <a:pt x="1606" y="634"/>
                    <a:pt x="1607" y="634"/>
                  </a:cubicBezTo>
                  <a:cubicBezTo>
                    <a:pt x="1608" y="634"/>
                    <a:pt x="1608" y="634"/>
                    <a:pt x="1608" y="635"/>
                  </a:cubicBezTo>
                  <a:cubicBezTo>
                    <a:pt x="1608" y="637"/>
                    <a:pt x="1605" y="638"/>
                    <a:pt x="1596" y="641"/>
                  </a:cubicBezTo>
                  <a:cubicBezTo>
                    <a:pt x="1586" y="644"/>
                    <a:pt x="1578" y="645"/>
                    <a:pt x="1581" y="643"/>
                  </a:cubicBezTo>
                  <a:close/>
                  <a:moveTo>
                    <a:pt x="1607" y="644"/>
                  </a:moveTo>
                  <a:cubicBezTo>
                    <a:pt x="1603" y="645"/>
                    <a:pt x="1598" y="645"/>
                    <a:pt x="1599" y="644"/>
                  </a:cubicBezTo>
                  <a:cubicBezTo>
                    <a:pt x="1600" y="643"/>
                    <a:pt x="1606" y="641"/>
                    <a:pt x="1607" y="641"/>
                  </a:cubicBezTo>
                  <a:cubicBezTo>
                    <a:pt x="1610" y="641"/>
                    <a:pt x="1609" y="644"/>
                    <a:pt x="1607" y="644"/>
                  </a:cubicBezTo>
                  <a:close/>
                  <a:moveTo>
                    <a:pt x="1608" y="596"/>
                  </a:moveTo>
                  <a:cubicBezTo>
                    <a:pt x="1608" y="590"/>
                    <a:pt x="1608" y="589"/>
                    <a:pt x="1610" y="587"/>
                  </a:cubicBezTo>
                  <a:cubicBezTo>
                    <a:pt x="1613" y="586"/>
                    <a:pt x="1615" y="585"/>
                    <a:pt x="1615" y="586"/>
                  </a:cubicBezTo>
                  <a:cubicBezTo>
                    <a:pt x="1615" y="586"/>
                    <a:pt x="1614" y="588"/>
                    <a:pt x="1613" y="590"/>
                  </a:cubicBezTo>
                  <a:cubicBezTo>
                    <a:pt x="1610" y="593"/>
                    <a:pt x="1610" y="596"/>
                    <a:pt x="1614" y="595"/>
                  </a:cubicBezTo>
                  <a:cubicBezTo>
                    <a:pt x="1617" y="595"/>
                    <a:pt x="1617" y="598"/>
                    <a:pt x="1613" y="601"/>
                  </a:cubicBezTo>
                  <a:cubicBezTo>
                    <a:pt x="1609" y="605"/>
                    <a:pt x="1609" y="605"/>
                    <a:pt x="1608" y="596"/>
                  </a:cubicBezTo>
                  <a:close/>
                  <a:moveTo>
                    <a:pt x="1612" y="609"/>
                  </a:moveTo>
                  <a:cubicBezTo>
                    <a:pt x="1613" y="608"/>
                    <a:pt x="1614" y="607"/>
                    <a:pt x="1615" y="607"/>
                  </a:cubicBezTo>
                  <a:cubicBezTo>
                    <a:pt x="1617" y="607"/>
                    <a:pt x="1616" y="609"/>
                    <a:pt x="1614" y="611"/>
                  </a:cubicBezTo>
                  <a:cubicBezTo>
                    <a:pt x="1609" y="615"/>
                    <a:pt x="1608" y="614"/>
                    <a:pt x="1612" y="609"/>
                  </a:cubicBezTo>
                  <a:close/>
                  <a:moveTo>
                    <a:pt x="1610" y="622"/>
                  </a:moveTo>
                  <a:cubicBezTo>
                    <a:pt x="1610" y="620"/>
                    <a:pt x="1613" y="618"/>
                    <a:pt x="1614" y="619"/>
                  </a:cubicBezTo>
                  <a:cubicBezTo>
                    <a:pt x="1614" y="619"/>
                    <a:pt x="1614" y="620"/>
                    <a:pt x="1613" y="621"/>
                  </a:cubicBezTo>
                  <a:cubicBezTo>
                    <a:pt x="1611" y="623"/>
                    <a:pt x="1610" y="624"/>
                    <a:pt x="1610" y="622"/>
                  </a:cubicBezTo>
                  <a:close/>
                  <a:moveTo>
                    <a:pt x="1615" y="633"/>
                  </a:moveTo>
                  <a:cubicBezTo>
                    <a:pt x="1614" y="634"/>
                    <a:pt x="1613" y="635"/>
                    <a:pt x="1612" y="635"/>
                  </a:cubicBezTo>
                  <a:cubicBezTo>
                    <a:pt x="1610" y="635"/>
                    <a:pt x="1610" y="633"/>
                    <a:pt x="1613" y="632"/>
                  </a:cubicBezTo>
                  <a:cubicBezTo>
                    <a:pt x="1617" y="630"/>
                    <a:pt x="1618" y="630"/>
                    <a:pt x="1615" y="633"/>
                  </a:cubicBezTo>
                  <a:close/>
                  <a:moveTo>
                    <a:pt x="1617" y="573"/>
                  </a:moveTo>
                  <a:cubicBezTo>
                    <a:pt x="1617" y="572"/>
                    <a:pt x="1629" y="561"/>
                    <a:pt x="1631" y="561"/>
                  </a:cubicBezTo>
                  <a:cubicBezTo>
                    <a:pt x="1633" y="561"/>
                    <a:pt x="1636" y="559"/>
                    <a:pt x="1635" y="558"/>
                  </a:cubicBezTo>
                  <a:cubicBezTo>
                    <a:pt x="1634" y="557"/>
                    <a:pt x="1640" y="552"/>
                    <a:pt x="1647" y="545"/>
                  </a:cubicBezTo>
                  <a:cubicBezTo>
                    <a:pt x="1658" y="534"/>
                    <a:pt x="1659" y="533"/>
                    <a:pt x="1661" y="535"/>
                  </a:cubicBezTo>
                  <a:cubicBezTo>
                    <a:pt x="1662" y="537"/>
                    <a:pt x="1662" y="538"/>
                    <a:pt x="1661" y="538"/>
                  </a:cubicBezTo>
                  <a:cubicBezTo>
                    <a:pt x="1661" y="538"/>
                    <a:pt x="1657" y="542"/>
                    <a:pt x="1652" y="546"/>
                  </a:cubicBezTo>
                  <a:cubicBezTo>
                    <a:pt x="1648" y="550"/>
                    <a:pt x="1639" y="558"/>
                    <a:pt x="1632" y="563"/>
                  </a:cubicBezTo>
                  <a:cubicBezTo>
                    <a:pt x="1620" y="573"/>
                    <a:pt x="1617" y="575"/>
                    <a:pt x="1617" y="573"/>
                  </a:cubicBezTo>
                  <a:close/>
                  <a:moveTo>
                    <a:pt x="1627" y="573"/>
                  </a:moveTo>
                  <a:cubicBezTo>
                    <a:pt x="1624" y="576"/>
                    <a:pt x="1624" y="576"/>
                    <a:pt x="1624" y="576"/>
                  </a:cubicBezTo>
                  <a:cubicBezTo>
                    <a:pt x="1623" y="577"/>
                    <a:pt x="1621" y="579"/>
                    <a:pt x="1621" y="579"/>
                  </a:cubicBezTo>
                  <a:cubicBezTo>
                    <a:pt x="1619" y="579"/>
                    <a:pt x="1620" y="578"/>
                    <a:pt x="1623" y="575"/>
                  </a:cubicBezTo>
                  <a:lnTo>
                    <a:pt x="1627" y="573"/>
                  </a:lnTo>
                  <a:close/>
                  <a:moveTo>
                    <a:pt x="1620" y="591"/>
                  </a:moveTo>
                  <a:cubicBezTo>
                    <a:pt x="1622" y="589"/>
                    <a:pt x="1638" y="575"/>
                    <a:pt x="1639" y="575"/>
                  </a:cubicBezTo>
                  <a:cubicBezTo>
                    <a:pt x="1640" y="575"/>
                    <a:pt x="1638" y="578"/>
                    <a:pt x="1630" y="586"/>
                  </a:cubicBezTo>
                  <a:cubicBezTo>
                    <a:pt x="1625" y="591"/>
                    <a:pt x="1621" y="595"/>
                    <a:pt x="1620" y="595"/>
                  </a:cubicBezTo>
                  <a:cubicBezTo>
                    <a:pt x="1618" y="595"/>
                    <a:pt x="1618" y="593"/>
                    <a:pt x="1620" y="591"/>
                  </a:cubicBezTo>
                  <a:close/>
                  <a:moveTo>
                    <a:pt x="1623" y="640"/>
                  </a:moveTo>
                  <a:cubicBezTo>
                    <a:pt x="1621" y="642"/>
                    <a:pt x="1619" y="643"/>
                    <a:pt x="1619" y="641"/>
                  </a:cubicBezTo>
                  <a:cubicBezTo>
                    <a:pt x="1619" y="640"/>
                    <a:pt x="1624" y="636"/>
                    <a:pt x="1625" y="637"/>
                  </a:cubicBezTo>
                  <a:cubicBezTo>
                    <a:pt x="1625" y="637"/>
                    <a:pt x="1624" y="638"/>
                    <a:pt x="1623" y="640"/>
                  </a:cubicBezTo>
                  <a:close/>
                  <a:moveTo>
                    <a:pt x="1627" y="629"/>
                  </a:moveTo>
                  <a:cubicBezTo>
                    <a:pt x="1626" y="630"/>
                    <a:pt x="1625" y="631"/>
                    <a:pt x="1625" y="631"/>
                  </a:cubicBezTo>
                  <a:cubicBezTo>
                    <a:pt x="1624" y="631"/>
                    <a:pt x="1624" y="630"/>
                    <a:pt x="1625" y="629"/>
                  </a:cubicBezTo>
                  <a:cubicBezTo>
                    <a:pt x="1626" y="628"/>
                    <a:pt x="1627" y="628"/>
                    <a:pt x="1627" y="628"/>
                  </a:cubicBezTo>
                  <a:cubicBezTo>
                    <a:pt x="1628" y="628"/>
                    <a:pt x="1628" y="628"/>
                    <a:pt x="1627" y="629"/>
                  </a:cubicBezTo>
                  <a:close/>
                  <a:moveTo>
                    <a:pt x="1635" y="636"/>
                  </a:moveTo>
                  <a:cubicBezTo>
                    <a:pt x="1633" y="637"/>
                    <a:pt x="1631" y="639"/>
                    <a:pt x="1630" y="639"/>
                  </a:cubicBezTo>
                  <a:cubicBezTo>
                    <a:pt x="1629" y="640"/>
                    <a:pt x="1629" y="640"/>
                    <a:pt x="1630" y="638"/>
                  </a:cubicBezTo>
                  <a:cubicBezTo>
                    <a:pt x="1631" y="636"/>
                    <a:pt x="1636" y="632"/>
                    <a:pt x="1637" y="633"/>
                  </a:cubicBezTo>
                  <a:cubicBezTo>
                    <a:pt x="1637" y="633"/>
                    <a:pt x="1636" y="635"/>
                    <a:pt x="1635" y="636"/>
                  </a:cubicBezTo>
                  <a:close/>
                  <a:moveTo>
                    <a:pt x="1641" y="643"/>
                  </a:moveTo>
                  <a:cubicBezTo>
                    <a:pt x="1641" y="643"/>
                    <a:pt x="1640" y="644"/>
                    <a:pt x="1639" y="644"/>
                  </a:cubicBezTo>
                  <a:cubicBezTo>
                    <a:pt x="1639" y="644"/>
                    <a:pt x="1639" y="643"/>
                    <a:pt x="1639" y="643"/>
                  </a:cubicBezTo>
                  <a:cubicBezTo>
                    <a:pt x="1639" y="642"/>
                    <a:pt x="1640" y="642"/>
                    <a:pt x="1641" y="642"/>
                  </a:cubicBezTo>
                  <a:cubicBezTo>
                    <a:pt x="1641" y="642"/>
                    <a:pt x="1641" y="642"/>
                    <a:pt x="1641" y="643"/>
                  </a:cubicBezTo>
                  <a:close/>
                  <a:moveTo>
                    <a:pt x="1641" y="626"/>
                  </a:moveTo>
                  <a:cubicBezTo>
                    <a:pt x="1641" y="625"/>
                    <a:pt x="1643" y="623"/>
                    <a:pt x="1645" y="621"/>
                  </a:cubicBezTo>
                  <a:cubicBezTo>
                    <a:pt x="1648" y="619"/>
                    <a:pt x="1650" y="618"/>
                    <a:pt x="1651" y="618"/>
                  </a:cubicBezTo>
                  <a:cubicBezTo>
                    <a:pt x="1653" y="619"/>
                    <a:pt x="1653" y="619"/>
                    <a:pt x="1649" y="623"/>
                  </a:cubicBezTo>
                  <a:cubicBezTo>
                    <a:pt x="1645" y="626"/>
                    <a:pt x="1641" y="628"/>
                    <a:pt x="1641" y="626"/>
                  </a:cubicBezTo>
                  <a:close/>
                  <a:moveTo>
                    <a:pt x="1647" y="633"/>
                  </a:moveTo>
                  <a:cubicBezTo>
                    <a:pt x="1651" y="629"/>
                    <a:pt x="1659" y="625"/>
                    <a:pt x="1660" y="626"/>
                  </a:cubicBezTo>
                  <a:cubicBezTo>
                    <a:pt x="1661" y="626"/>
                    <a:pt x="1656" y="631"/>
                    <a:pt x="1650" y="636"/>
                  </a:cubicBezTo>
                  <a:cubicBezTo>
                    <a:pt x="1642" y="641"/>
                    <a:pt x="1641" y="639"/>
                    <a:pt x="1647" y="633"/>
                  </a:cubicBezTo>
                  <a:close/>
                  <a:moveTo>
                    <a:pt x="1653" y="641"/>
                  </a:moveTo>
                  <a:cubicBezTo>
                    <a:pt x="1651" y="644"/>
                    <a:pt x="1650" y="645"/>
                    <a:pt x="1648" y="645"/>
                  </a:cubicBezTo>
                  <a:cubicBezTo>
                    <a:pt x="1645" y="645"/>
                    <a:pt x="1645" y="645"/>
                    <a:pt x="1646" y="643"/>
                  </a:cubicBezTo>
                  <a:cubicBezTo>
                    <a:pt x="1648" y="642"/>
                    <a:pt x="1656" y="636"/>
                    <a:pt x="1656" y="637"/>
                  </a:cubicBezTo>
                  <a:cubicBezTo>
                    <a:pt x="1656" y="637"/>
                    <a:pt x="1655" y="639"/>
                    <a:pt x="1653" y="641"/>
                  </a:cubicBezTo>
                  <a:close/>
                  <a:moveTo>
                    <a:pt x="1674" y="637"/>
                  </a:moveTo>
                  <a:cubicBezTo>
                    <a:pt x="1673" y="638"/>
                    <a:pt x="1669" y="641"/>
                    <a:pt x="1667" y="643"/>
                  </a:cubicBezTo>
                  <a:cubicBezTo>
                    <a:pt x="1664" y="645"/>
                    <a:pt x="1661" y="647"/>
                    <a:pt x="1661" y="647"/>
                  </a:cubicBezTo>
                  <a:cubicBezTo>
                    <a:pt x="1655" y="646"/>
                    <a:pt x="1655" y="645"/>
                    <a:pt x="1657" y="641"/>
                  </a:cubicBezTo>
                  <a:cubicBezTo>
                    <a:pt x="1666" y="628"/>
                    <a:pt x="1669" y="625"/>
                    <a:pt x="1673" y="624"/>
                  </a:cubicBezTo>
                  <a:cubicBezTo>
                    <a:pt x="1675" y="624"/>
                    <a:pt x="1676" y="624"/>
                    <a:pt x="1676" y="627"/>
                  </a:cubicBezTo>
                  <a:cubicBezTo>
                    <a:pt x="1678" y="633"/>
                    <a:pt x="1677" y="636"/>
                    <a:pt x="1674" y="637"/>
                  </a:cubicBezTo>
                  <a:close/>
                  <a:moveTo>
                    <a:pt x="1676" y="540"/>
                  </a:moveTo>
                  <a:cubicBezTo>
                    <a:pt x="1676" y="540"/>
                    <a:pt x="1675" y="539"/>
                    <a:pt x="1675" y="538"/>
                  </a:cubicBezTo>
                  <a:cubicBezTo>
                    <a:pt x="1675" y="537"/>
                    <a:pt x="1676" y="536"/>
                    <a:pt x="1676" y="536"/>
                  </a:cubicBezTo>
                  <a:cubicBezTo>
                    <a:pt x="1677" y="536"/>
                    <a:pt x="1677" y="537"/>
                    <a:pt x="1677" y="538"/>
                  </a:cubicBezTo>
                  <a:cubicBezTo>
                    <a:pt x="1677" y="539"/>
                    <a:pt x="1677" y="540"/>
                    <a:pt x="1676" y="540"/>
                  </a:cubicBezTo>
                  <a:close/>
                  <a:moveTo>
                    <a:pt x="1647" y="146"/>
                  </a:moveTo>
                  <a:cubicBezTo>
                    <a:pt x="1628" y="146"/>
                    <a:pt x="1610" y="147"/>
                    <a:pt x="1607" y="147"/>
                  </a:cubicBezTo>
                  <a:cubicBezTo>
                    <a:pt x="1604" y="148"/>
                    <a:pt x="1603" y="148"/>
                    <a:pt x="1603" y="147"/>
                  </a:cubicBezTo>
                  <a:cubicBezTo>
                    <a:pt x="1603" y="143"/>
                    <a:pt x="1609" y="142"/>
                    <a:pt x="1645" y="142"/>
                  </a:cubicBezTo>
                  <a:cubicBezTo>
                    <a:pt x="1667" y="142"/>
                    <a:pt x="1671" y="142"/>
                    <a:pt x="1673" y="143"/>
                  </a:cubicBezTo>
                  <a:cubicBezTo>
                    <a:pt x="1675" y="144"/>
                    <a:pt x="1677" y="144"/>
                    <a:pt x="1678" y="144"/>
                  </a:cubicBezTo>
                  <a:cubicBezTo>
                    <a:pt x="1679" y="144"/>
                    <a:pt x="1680" y="144"/>
                    <a:pt x="1681" y="144"/>
                  </a:cubicBezTo>
                  <a:cubicBezTo>
                    <a:pt x="1681" y="145"/>
                    <a:pt x="1666" y="145"/>
                    <a:pt x="1647" y="146"/>
                  </a:cubicBezTo>
                  <a:close/>
                  <a:moveTo>
                    <a:pt x="1678" y="417"/>
                  </a:moveTo>
                  <a:cubicBezTo>
                    <a:pt x="1679" y="416"/>
                    <a:pt x="1680" y="417"/>
                    <a:pt x="1681" y="418"/>
                  </a:cubicBezTo>
                  <a:cubicBezTo>
                    <a:pt x="1682" y="419"/>
                    <a:pt x="1682" y="421"/>
                    <a:pt x="1682" y="428"/>
                  </a:cubicBezTo>
                  <a:cubicBezTo>
                    <a:pt x="1682" y="434"/>
                    <a:pt x="1682" y="436"/>
                    <a:pt x="1680" y="436"/>
                  </a:cubicBezTo>
                  <a:cubicBezTo>
                    <a:pt x="1679" y="436"/>
                    <a:pt x="1679" y="436"/>
                    <a:pt x="1678" y="436"/>
                  </a:cubicBezTo>
                  <a:cubicBezTo>
                    <a:pt x="1678" y="434"/>
                    <a:pt x="1678" y="417"/>
                    <a:pt x="1678" y="417"/>
                  </a:cubicBezTo>
                  <a:close/>
                  <a:moveTo>
                    <a:pt x="1681" y="439"/>
                  </a:moveTo>
                  <a:cubicBezTo>
                    <a:pt x="1683" y="442"/>
                    <a:pt x="1683" y="450"/>
                    <a:pt x="1681" y="451"/>
                  </a:cubicBezTo>
                  <a:cubicBezTo>
                    <a:pt x="1680" y="453"/>
                    <a:pt x="1679" y="453"/>
                    <a:pt x="1679" y="451"/>
                  </a:cubicBezTo>
                  <a:cubicBezTo>
                    <a:pt x="1678" y="439"/>
                    <a:pt x="1678" y="436"/>
                    <a:pt x="1681" y="439"/>
                  </a:cubicBezTo>
                  <a:close/>
                  <a:moveTo>
                    <a:pt x="1679" y="463"/>
                  </a:moveTo>
                  <a:cubicBezTo>
                    <a:pt x="1678" y="461"/>
                    <a:pt x="1678" y="459"/>
                    <a:pt x="1678" y="458"/>
                  </a:cubicBezTo>
                  <a:cubicBezTo>
                    <a:pt x="1678" y="457"/>
                    <a:pt x="1679" y="457"/>
                    <a:pt x="1680" y="457"/>
                  </a:cubicBezTo>
                  <a:cubicBezTo>
                    <a:pt x="1682" y="456"/>
                    <a:pt x="1683" y="457"/>
                    <a:pt x="1683" y="460"/>
                  </a:cubicBezTo>
                  <a:cubicBezTo>
                    <a:pt x="1683" y="462"/>
                    <a:pt x="1682" y="464"/>
                    <a:pt x="1681" y="465"/>
                  </a:cubicBezTo>
                  <a:cubicBezTo>
                    <a:pt x="1679" y="467"/>
                    <a:pt x="1679" y="466"/>
                    <a:pt x="1679" y="463"/>
                  </a:cubicBezTo>
                  <a:close/>
                  <a:moveTo>
                    <a:pt x="1679" y="475"/>
                  </a:moveTo>
                  <a:cubicBezTo>
                    <a:pt x="1680" y="470"/>
                    <a:pt x="1682" y="467"/>
                    <a:pt x="1683" y="472"/>
                  </a:cubicBezTo>
                  <a:cubicBezTo>
                    <a:pt x="1683" y="473"/>
                    <a:pt x="1683" y="475"/>
                    <a:pt x="1683" y="477"/>
                  </a:cubicBezTo>
                  <a:cubicBezTo>
                    <a:pt x="1683" y="479"/>
                    <a:pt x="1683" y="480"/>
                    <a:pt x="1682" y="481"/>
                  </a:cubicBezTo>
                  <a:cubicBezTo>
                    <a:pt x="1680" y="484"/>
                    <a:pt x="1678" y="482"/>
                    <a:pt x="1679" y="475"/>
                  </a:cubicBezTo>
                  <a:close/>
                  <a:moveTo>
                    <a:pt x="1679" y="495"/>
                  </a:moveTo>
                  <a:cubicBezTo>
                    <a:pt x="1679" y="491"/>
                    <a:pt x="1679" y="490"/>
                    <a:pt x="1680" y="488"/>
                  </a:cubicBezTo>
                  <a:cubicBezTo>
                    <a:pt x="1681" y="487"/>
                    <a:pt x="1682" y="486"/>
                    <a:pt x="1683" y="487"/>
                  </a:cubicBezTo>
                  <a:cubicBezTo>
                    <a:pt x="1684" y="488"/>
                    <a:pt x="1684" y="497"/>
                    <a:pt x="1682" y="499"/>
                  </a:cubicBezTo>
                  <a:cubicBezTo>
                    <a:pt x="1681" y="500"/>
                    <a:pt x="1681" y="501"/>
                    <a:pt x="1680" y="501"/>
                  </a:cubicBezTo>
                  <a:cubicBezTo>
                    <a:pt x="1680" y="501"/>
                    <a:pt x="1680" y="498"/>
                    <a:pt x="1679" y="495"/>
                  </a:cubicBezTo>
                  <a:close/>
                  <a:moveTo>
                    <a:pt x="1683" y="503"/>
                  </a:moveTo>
                  <a:cubicBezTo>
                    <a:pt x="1684" y="503"/>
                    <a:pt x="1684" y="508"/>
                    <a:pt x="1683" y="510"/>
                  </a:cubicBezTo>
                  <a:cubicBezTo>
                    <a:pt x="1682" y="512"/>
                    <a:pt x="1680" y="511"/>
                    <a:pt x="1680" y="508"/>
                  </a:cubicBezTo>
                  <a:cubicBezTo>
                    <a:pt x="1680" y="505"/>
                    <a:pt x="1681" y="503"/>
                    <a:pt x="1683" y="503"/>
                  </a:cubicBezTo>
                  <a:close/>
                  <a:moveTo>
                    <a:pt x="1680" y="521"/>
                  </a:moveTo>
                  <a:cubicBezTo>
                    <a:pt x="1680" y="519"/>
                    <a:pt x="1681" y="517"/>
                    <a:pt x="1683" y="516"/>
                  </a:cubicBezTo>
                  <a:cubicBezTo>
                    <a:pt x="1685" y="516"/>
                    <a:pt x="1685" y="517"/>
                    <a:pt x="1684" y="520"/>
                  </a:cubicBezTo>
                  <a:cubicBezTo>
                    <a:pt x="1683" y="523"/>
                    <a:pt x="1681" y="523"/>
                    <a:pt x="1680" y="521"/>
                  </a:cubicBezTo>
                  <a:close/>
                  <a:moveTo>
                    <a:pt x="1684" y="528"/>
                  </a:moveTo>
                  <a:cubicBezTo>
                    <a:pt x="1685" y="529"/>
                    <a:pt x="1685" y="531"/>
                    <a:pt x="1684" y="533"/>
                  </a:cubicBezTo>
                  <a:cubicBezTo>
                    <a:pt x="1683" y="539"/>
                    <a:pt x="1681" y="539"/>
                    <a:pt x="1681" y="534"/>
                  </a:cubicBezTo>
                  <a:cubicBezTo>
                    <a:pt x="1681" y="529"/>
                    <a:pt x="1683" y="525"/>
                    <a:pt x="1684" y="528"/>
                  </a:cubicBezTo>
                  <a:close/>
                  <a:moveTo>
                    <a:pt x="1681" y="577"/>
                  </a:moveTo>
                  <a:cubicBezTo>
                    <a:pt x="1681" y="575"/>
                    <a:pt x="1682" y="573"/>
                    <a:pt x="1682" y="573"/>
                  </a:cubicBezTo>
                  <a:cubicBezTo>
                    <a:pt x="1685" y="573"/>
                    <a:pt x="1686" y="579"/>
                    <a:pt x="1684" y="581"/>
                  </a:cubicBezTo>
                  <a:cubicBezTo>
                    <a:pt x="1682" y="583"/>
                    <a:pt x="1681" y="582"/>
                    <a:pt x="1681" y="577"/>
                  </a:cubicBezTo>
                  <a:close/>
                  <a:moveTo>
                    <a:pt x="1717" y="585"/>
                  </a:moveTo>
                  <a:cubicBezTo>
                    <a:pt x="1714" y="589"/>
                    <a:pt x="1709" y="594"/>
                    <a:pt x="1708" y="595"/>
                  </a:cubicBezTo>
                  <a:cubicBezTo>
                    <a:pt x="1703" y="602"/>
                    <a:pt x="1689" y="618"/>
                    <a:pt x="1686" y="621"/>
                  </a:cubicBezTo>
                  <a:cubicBezTo>
                    <a:pt x="1683" y="624"/>
                    <a:pt x="1683" y="624"/>
                    <a:pt x="1682" y="622"/>
                  </a:cubicBezTo>
                  <a:cubicBezTo>
                    <a:pt x="1681" y="619"/>
                    <a:pt x="1683" y="616"/>
                    <a:pt x="1686" y="612"/>
                  </a:cubicBezTo>
                  <a:cubicBezTo>
                    <a:pt x="1688" y="610"/>
                    <a:pt x="1695" y="602"/>
                    <a:pt x="1702" y="594"/>
                  </a:cubicBezTo>
                  <a:cubicBezTo>
                    <a:pt x="1708" y="585"/>
                    <a:pt x="1715" y="577"/>
                    <a:pt x="1716" y="576"/>
                  </a:cubicBezTo>
                  <a:cubicBezTo>
                    <a:pt x="1718" y="574"/>
                    <a:pt x="1719" y="573"/>
                    <a:pt x="1719" y="572"/>
                  </a:cubicBezTo>
                  <a:cubicBezTo>
                    <a:pt x="1719" y="571"/>
                    <a:pt x="1723" y="569"/>
                    <a:pt x="1724" y="569"/>
                  </a:cubicBezTo>
                  <a:cubicBezTo>
                    <a:pt x="1724" y="568"/>
                    <a:pt x="1724" y="570"/>
                    <a:pt x="1724" y="573"/>
                  </a:cubicBezTo>
                  <a:cubicBezTo>
                    <a:pt x="1725" y="577"/>
                    <a:pt x="1724" y="578"/>
                    <a:pt x="1717" y="585"/>
                  </a:cubicBezTo>
                  <a:close/>
                  <a:moveTo>
                    <a:pt x="1725" y="457"/>
                  </a:moveTo>
                  <a:cubicBezTo>
                    <a:pt x="1725" y="454"/>
                    <a:pt x="1727" y="455"/>
                    <a:pt x="1727" y="458"/>
                  </a:cubicBezTo>
                  <a:cubicBezTo>
                    <a:pt x="1727" y="460"/>
                    <a:pt x="1726" y="461"/>
                    <a:pt x="1726" y="461"/>
                  </a:cubicBezTo>
                  <a:cubicBezTo>
                    <a:pt x="1725" y="461"/>
                    <a:pt x="1724" y="459"/>
                    <a:pt x="1725" y="457"/>
                  </a:cubicBezTo>
                  <a:close/>
                  <a:moveTo>
                    <a:pt x="1726" y="466"/>
                  </a:moveTo>
                  <a:cubicBezTo>
                    <a:pt x="1727" y="465"/>
                    <a:pt x="1728" y="466"/>
                    <a:pt x="1727" y="469"/>
                  </a:cubicBezTo>
                  <a:cubicBezTo>
                    <a:pt x="1727" y="470"/>
                    <a:pt x="1726" y="472"/>
                    <a:pt x="1726" y="472"/>
                  </a:cubicBezTo>
                  <a:cubicBezTo>
                    <a:pt x="1725" y="472"/>
                    <a:pt x="1725" y="467"/>
                    <a:pt x="1726" y="466"/>
                  </a:cubicBezTo>
                  <a:close/>
                  <a:moveTo>
                    <a:pt x="1726" y="478"/>
                  </a:moveTo>
                  <a:cubicBezTo>
                    <a:pt x="1728" y="476"/>
                    <a:pt x="1728" y="476"/>
                    <a:pt x="1728" y="481"/>
                  </a:cubicBezTo>
                  <a:cubicBezTo>
                    <a:pt x="1728" y="484"/>
                    <a:pt x="1727" y="486"/>
                    <a:pt x="1727" y="486"/>
                  </a:cubicBezTo>
                  <a:cubicBezTo>
                    <a:pt x="1726" y="486"/>
                    <a:pt x="1726" y="486"/>
                    <a:pt x="1725" y="483"/>
                  </a:cubicBezTo>
                  <a:cubicBezTo>
                    <a:pt x="1725" y="481"/>
                    <a:pt x="1725" y="479"/>
                    <a:pt x="1726" y="478"/>
                  </a:cubicBezTo>
                  <a:close/>
                  <a:moveTo>
                    <a:pt x="1736" y="148"/>
                  </a:moveTo>
                  <a:cubicBezTo>
                    <a:pt x="1736" y="149"/>
                    <a:pt x="1735" y="150"/>
                    <a:pt x="1734" y="150"/>
                  </a:cubicBezTo>
                  <a:cubicBezTo>
                    <a:pt x="1731" y="149"/>
                    <a:pt x="1731" y="149"/>
                    <a:pt x="1733" y="147"/>
                  </a:cubicBezTo>
                  <a:cubicBezTo>
                    <a:pt x="1734" y="146"/>
                    <a:pt x="1736" y="146"/>
                    <a:pt x="1736" y="148"/>
                  </a:cubicBezTo>
                  <a:close/>
                  <a:moveTo>
                    <a:pt x="1734" y="142"/>
                  </a:moveTo>
                  <a:cubicBezTo>
                    <a:pt x="1734" y="142"/>
                    <a:pt x="1735" y="141"/>
                    <a:pt x="1736" y="141"/>
                  </a:cubicBezTo>
                  <a:cubicBezTo>
                    <a:pt x="1737" y="141"/>
                    <a:pt x="1738" y="141"/>
                    <a:pt x="1736" y="142"/>
                  </a:cubicBezTo>
                  <a:cubicBezTo>
                    <a:pt x="1734" y="143"/>
                    <a:pt x="1733" y="143"/>
                    <a:pt x="1734" y="142"/>
                  </a:cubicBezTo>
                  <a:close/>
                  <a:moveTo>
                    <a:pt x="1733" y="478"/>
                  </a:moveTo>
                  <a:cubicBezTo>
                    <a:pt x="1731" y="481"/>
                    <a:pt x="1730" y="481"/>
                    <a:pt x="1730" y="477"/>
                  </a:cubicBezTo>
                  <a:cubicBezTo>
                    <a:pt x="1730" y="475"/>
                    <a:pt x="1731" y="472"/>
                    <a:pt x="1733" y="469"/>
                  </a:cubicBezTo>
                  <a:cubicBezTo>
                    <a:pt x="1737" y="464"/>
                    <a:pt x="1737" y="464"/>
                    <a:pt x="1737" y="464"/>
                  </a:cubicBezTo>
                  <a:cubicBezTo>
                    <a:pt x="1737" y="467"/>
                    <a:pt x="1737" y="467"/>
                    <a:pt x="1737" y="467"/>
                  </a:cubicBezTo>
                  <a:cubicBezTo>
                    <a:pt x="1738" y="470"/>
                    <a:pt x="1736" y="474"/>
                    <a:pt x="1733" y="478"/>
                  </a:cubicBezTo>
                  <a:close/>
                  <a:moveTo>
                    <a:pt x="1738" y="484"/>
                  </a:moveTo>
                  <a:cubicBezTo>
                    <a:pt x="1738" y="490"/>
                    <a:pt x="1738" y="490"/>
                    <a:pt x="1735" y="494"/>
                  </a:cubicBezTo>
                  <a:cubicBezTo>
                    <a:pt x="1733" y="496"/>
                    <a:pt x="1731" y="497"/>
                    <a:pt x="1731" y="497"/>
                  </a:cubicBezTo>
                  <a:cubicBezTo>
                    <a:pt x="1731" y="497"/>
                    <a:pt x="1730" y="495"/>
                    <a:pt x="1730" y="492"/>
                  </a:cubicBezTo>
                  <a:cubicBezTo>
                    <a:pt x="1730" y="487"/>
                    <a:pt x="1731" y="486"/>
                    <a:pt x="1733" y="482"/>
                  </a:cubicBezTo>
                  <a:cubicBezTo>
                    <a:pt x="1735" y="480"/>
                    <a:pt x="1737" y="478"/>
                    <a:pt x="1737" y="478"/>
                  </a:cubicBezTo>
                  <a:cubicBezTo>
                    <a:pt x="1738" y="478"/>
                    <a:pt x="1738" y="481"/>
                    <a:pt x="1738" y="484"/>
                  </a:cubicBezTo>
                  <a:close/>
                  <a:moveTo>
                    <a:pt x="1734" y="463"/>
                  </a:moveTo>
                  <a:cubicBezTo>
                    <a:pt x="1729" y="468"/>
                    <a:pt x="1728" y="466"/>
                    <a:pt x="1733" y="459"/>
                  </a:cubicBezTo>
                  <a:cubicBezTo>
                    <a:pt x="1736" y="454"/>
                    <a:pt x="1737" y="453"/>
                    <a:pt x="1737" y="457"/>
                  </a:cubicBezTo>
                  <a:cubicBezTo>
                    <a:pt x="1737" y="458"/>
                    <a:pt x="1736" y="461"/>
                    <a:pt x="1734" y="463"/>
                  </a:cubicBezTo>
                  <a:close/>
                  <a:moveTo>
                    <a:pt x="1734" y="451"/>
                  </a:moveTo>
                  <a:cubicBezTo>
                    <a:pt x="1731" y="456"/>
                    <a:pt x="1730" y="456"/>
                    <a:pt x="1730" y="453"/>
                  </a:cubicBezTo>
                  <a:cubicBezTo>
                    <a:pt x="1730" y="451"/>
                    <a:pt x="1734" y="444"/>
                    <a:pt x="1735" y="444"/>
                  </a:cubicBezTo>
                  <a:cubicBezTo>
                    <a:pt x="1736" y="444"/>
                    <a:pt x="1736" y="444"/>
                    <a:pt x="1737" y="446"/>
                  </a:cubicBezTo>
                  <a:cubicBezTo>
                    <a:pt x="1737" y="447"/>
                    <a:pt x="1736" y="449"/>
                    <a:pt x="1734" y="451"/>
                  </a:cubicBezTo>
                  <a:close/>
                  <a:moveTo>
                    <a:pt x="1734" y="158"/>
                  </a:moveTo>
                  <a:cubicBezTo>
                    <a:pt x="1735" y="159"/>
                    <a:pt x="1735" y="166"/>
                    <a:pt x="1734" y="174"/>
                  </a:cubicBezTo>
                  <a:cubicBezTo>
                    <a:pt x="1734" y="183"/>
                    <a:pt x="1734" y="207"/>
                    <a:pt x="1734" y="228"/>
                  </a:cubicBezTo>
                  <a:cubicBezTo>
                    <a:pt x="1734" y="249"/>
                    <a:pt x="1734" y="269"/>
                    <a:pt x="1733" y="272"/>
                  </a:cubicBezTo>
                  <a:cubicBezTo>
                    <a:pt x="1733" y="276"/>
                    <a:pt x="1732" y="278"/>
                    <a:pt x="1731" y="276"/>
                  </a:cubicBezTo>
                  <a:cubicBezTo>
                    <a:pt x="1730" y="275"/>
                    <a:pt x="1729" y="182"/>
                    <a:pt x="1730" y="177"/>
                  </a:cubicBezTo>
                  <a:cubicBezTo>
                    <a:pt x="1730" y="175"/>
                    <a:pt x="1731" y="171"/>
                    <a:pt x="1731" y="169"/>
                  </a:cubicBezTo>
                  <a:cubicBezTo>
                    <a:pt x="1732" y="163"/>
                    <a:pt x="1734" y="157"/>
                    <a:pt x="1734" y="158"/>
                  </a:cubicBezTo>
                  <a:close/>
                  <a:moveTo>
                    <a:pt x="1731" y="320"/>
                  </a:moveTo>
                  <a:cubicBezTo>
                    <a:pt x="1731" y="294"/>
                    <a:pt x="1731" y="286"/>
                    <a:pt x="1732" y="286"/>
                  </a:cubicBezTo>
                  <a:cubicBezTo>
                    <a:pt x="1733" y="286"/>
                    <a:pt x="1733" y="311"/>
                    <a:pt x="1733" y="341"/>
                  </a:cubicBezTo>
                  <a:cubicBezTo>
                    <a:pt x="1733" y="395"/>
                    <a:pt x="1733" y="402"/>
                    <a:pt x="1731" y="398"/>
                  </a:cubicBezTo>
                  <a:cubicBezTo>
                    <a:pt x="1730" y="397"/>
                    <a:pt x="1730" y="385"/>
                    <a:pt x="1730" y="371"/>
                  </a:cubicBezTo>
                  <a:cubicBezTo>
                    <a:pt x="1731" y="358"/>
                    <a:pt x="1731" y="334"/>
                    <a:pt x="1731" y="320"/>
                  </a:cubicBezTo>
                  <a:close/>
                  <a:moveTo>
                    <a:pt x="1733" y="401"/>
                  </a:moveTo>
                  <a:cubicBezTo>
                    <a:pt x="1734" y="401"/>
                    <a:pt x="1734" y="406"/>
                    <a:pt x="1733" y="407"/>
                  </a:cubicBezTo>
                  <a:cubicBezTo>
                    <a:pt x="1731" y="409"/>
                    <a:pt x="1730" y="408"/>
                    <a:pt x="1730" y="407"/>
                  </a:cubicBezTo>
                  <a:cubicBezTo>
                    <a:pt x="1730" y="405"/>
                    <a:pt x="1732" y="401"/>
                    <a:pt x="1733" y="401"/>
                  </a:cubicBezTo>
                  <a:close/>
                  <a:moveTo>
                    <a:pt x="1732" y="412"/>
                  </a:moveTo>
                  <a:cubicBezTo>
                    <a:pt x="1734" y="410"/>
                    <a:pt x="1734" y="411"/>
                    <a:pt x="1734" y="417"/>
                  </a:cubicBezTo>
                  <a:cubicBezTo>
                    <a:pt x="1734" y="423"/>
                    <a:pt x="1733" y="426"/>
                    <a:pt x="1732" y="424"/>
                  </a:cubicBezTo>
                  <a:cubicBezTo>
                    <a:pt x="1731" y="422"/>
                    <a:pt x="1731" y="413"/>
                    <a:pt x="1732" y="412"/>
                  </a:cubicBezTo>
                  <a:close/>
                  <a:moveTo>
                    <a:pt x="1731" y="435"/>
                  </a:moveTo>
                  <a:cubicBezTo>
                    <a:pt x="1731" y="436"/>
                    <a:pt x="1732" y="437"/>
                    <a:pt x="1732" y="437"/>
                  </a:cubicBezTo>
                  <a:cubicBezTo>
                    <a:pt x="1733" y="437"/>
                    <a:pt x="1733" y="436"/>
                    <a:pt x="1733" y="434"/>
                  </a:cubicBezTo>
                  <a:cubicBezTo>
                    <a:pt x="1732" y="431"/>
                    <a:pt x="1733" y="427"/>
                    <a:pt x="1734" y="428"/>
                  </a:cubicBezTo>
                  <a:cubicBezTo>
                    <a:pt x="1735" y="429"/>
                    <a:pt x="1735" y="431"/>
                    <a:pt x="1735" y="433"/>
                  </a:cubicBezTo>
                  <a:cubicBezTo>
                    <a:pt x="1736" y="437"/>
                    <a:pt x="1736" y="438"/>
                    <a:pt x="1734" y="441"/>
                  </a:cubicBezTo>
                  <a:cubicBezTo>
                    <a:pt x="1731" y="444"/>
                    <a:pt x="1729" y="444"/>
                    <a:pt x="1729" y="441"/>
                  </a:cubicBezTo>
                  <a:cubicBezTo>
                    <a:pt x="1729" y="439"/>
                    <a:pt x="1729" y="438"/>
                    <a:pt x="1728" y="437"/>
                  </a:cubicBezTo>
                  <a:cubicBezTo>
                    <a:pt x="1728" y="437"/>
                    <a:pt x="1728" y="436"/>
                    <a:pt x="1729" y="435"/>
                  </a:cubicBezTo>
                  <a:cubicBezTo>
                    <a:pt x="1730" y="433"/>
                    <a:pt x="1731" y="433"/>
                    <a:pt x="1731" y="435"/>
                  </a:cubicBezTo>
                  <a:close/>
                  <a:moveTo>
                    <a:pt x="1729" y="509"/>
                  </a:moveTo>
                  <a:cubicBezTo>
                    <a:pt x="1729" y="510"/>
                    <a:pt x="1729" y="511"/>
                    <a:pt x="1728" y="512"/>
                  </a:cubicBezTo>
                  <a:cubicBezTo>
                    <a:pt x="1728" y="513"/>
                    <a:pt x="1727" y="514"/>
                    <a:pt x="1727" y="514"/>
                  </a:cubicBezTo>
                  <a:cubicBezTo>
                    <a:pt x="1725" y="514"/>
                    <a:pt x="1726" y="509"/>
                    <a:pt x="1727" y="508"/>
                  </a:cubicBezTo>
                  <a:cubicBezTo>
                    <a:pt x="1729" y="507"/>
                    <a:pt x="1729" y="507"/>
                    <a:pt x="1729" y="509"/>
                  </a:cubicBezTo>
                  <a:close/>
                  <a:moveTo>
                    <a:pt x="1726" y="498"/>
                  </a:moveTo>
                  <a:cubicBezTo>
                    <a:pt x="1725" y="493"/>
                    <a:pt x="1726" y="491"/>
                    <a:pt x="1727" y="491"/>
                  </a:cubicBezTo>
                  <a:cubicBezTo>
                    <a:pt x="1727" y="491"/>
                    <a:pt x="1728" y="493"/>
                    <a:pt x="1728" y="496"/>
                  </a:cubicBezTo>
                  <a:cubicBezTo>
                    <a:pt x="1728" y="503"/>
                    <a:pt x="1726" y="504"/>
                    <a:pt x="1726" y="498"/>
                  </a:cubicBezTo>
                  <a:close/>
                  <a:moveTo>
                    <a:pt x="1732" y="585"/>
                  </a:moveTo>
                  <a:cubicBezTo>
                    <a:pt x="1730" y="588"/>
                    <a:pt x="1728" y="590"/>
                    <a:pt x="1727" y="590"/>
                  </a:cubicBezTo>
                  <a:cubicBezTo>
                    <a:pt x="1726" y="590"/>
                    <a:pt x="1726" y="588"/>
                    <a:pt x="1726" y="585"/>
                  </a:cubicBezTo>
                  <a:cubicBezTo>
                    <a:pt x="1726" y="582"/>
                    <a:pt x="1726" y="580"/>
                    <a:pt x="1730" y="576"/>
                  </a:cubicBezTo>
                  <a:cubicBezTo>
                    <a:pt x="1735" y="570"/>
                    <a:pt x="1737" y="570"/>
                    <a:pt x="1737" y="576"/>
                  </a:cubicBezTo>
                  <a:cubicBezTo>
                    <a:pt x="1737" y="580"/>
                    <a:pt x="1737" y="581"/>
                    <a:pt x="1732" y="585"/>
                  </a:cubicBezTo>
                  <a:close/>
                  <a:moveTo>
                    <a:pt x="1729" y="561"/>
                  </a:moveTo>
                  <a:cubicBezTo>
                    <a:pt x="1730" y="560"/>
                    <a:pt x="1732" y="558"/>
                    <a:pt x="1733" y="556"/>
                  </a:cubicBezTo>
                  <a:cubicBezTo>
                    <a:pt x="1734" y="554"/>
                    <a:pt x="1736" y="553"/>
                    <a:pt x="1736" y="553"/>
                  </a:cubicBezTo>
                  <a:cubicBezTo>
                    <a:pt x="1737" y="553"/>
                    <a:pt x="1737" y="557"/>
                    <a:pt x="1737" y="561"/>
                  </a:cubicBezTo>
                  <a:cubicBezTo>
                    <a:pt x="1737" y="567"/>
                    <a:pt x="1737" y="568"/>
                    <a:pt x="1735" y="568"/>
                  </a:cubicBezTo>
                  <a:cubicBezTo>
                    <a:pt x="1735" y="568"/>
                    <a:pt x="1732" y="570"/>
                    <a:pt x="1730" y="571"/>
                  </a:cubicBezTo>
                  <a:cubicBezTo>
                    <a:pt x="1727" y="574"/>
                    <a:pt x="1727" y="574"/>
                    <a:pt x="1727" y="574"/>
                  </a:cubicBezTo>
                  <a:cubicBezTo>
                    <a:pt x="1726" y="570"/>
                    <a:pt x="1726" y="570"/>
                    <a:pt x="1726" y="570"/>
                  </a:cubicBezTo>
                  <a:cubicBezTo>
                    <a:pt x="1726" y="565"/>
                    <a:pt x="1726" y="563"/>
                    <a:pt x="1729" y="561"/>
                  </a:cubicBezTo>
                  <a:close/>
                  <a:moveTo>
                    <a:pt x="1737" y="542"/>
                  </a:moveTo>
                  <a:cubicBezTo>
                    <a:pt x="1737" y="547"/>
                    <a:pt x="1736" y="548"/>
                    <a:pt x="1733" y="552"/>
                  </a:cubicBezTo>
                  <a:cubicBezTo>
                    <a:pt x="1728" y="558"/>
                    <a:pt x="1726" y="558"/>
                    <a:pt x="1726" y="552"/>
                  </a:cubicBezTo>
                  <a:cubicBezTo>
                    <a:pt x="1726" y="547"/>
                    <a:pt x="1727" y="546"/>
                    <a:pt x="1731" y="541"/>
                  </a:cubicBezTo>
                  <a:cubicBezTo>
                    <a:pt x="1737" y="534"/>
                    <a:pt x="1738" y="534"/>
                    <a:pt x="1737" y="542"/>
                  </a:cubicBezTo>
                  <a:close/>
                  <a:moveTo>
                    <a:pt x="1733" y="534"/>
                  </a:moveTo>
                  <a:cubicBezTo>
                    <a:pt x="1730" y="537"/>
                    <a:pt x="1727" y="540"/>
                    <a:pt x="1727" y="540"/>
                  </a:cubicBezTo>
                  <a:cubicBezTo>
                    <a:pt x="1725" y="540"/>
                    <a:pt x="1726" y="535"/>
                    <a:pt x="1729" y="532"/>
                  </a:cubicBezTo>
                  <a:cubicBezTo>
                    <a:pt x="1730" y="530"/>
                    <a:pt x="1733" y="527"/>
                    <a:pt x="1734" y="525"/>
                  </a:cubicBezTo>
                  <a:cubicBezTo>
                    <a:pt x="1735" y="524"/>
                    <a:pt x="1736" y="522"/>
                    <a:pt x="1737" y="522"/>
                  </a:cubicBezTo>
                  <a:cubicBezTo>
                    <a:pt x="1737" y="522"/>
                    <a:pt x="1738" y="524"/>
                    <a:pt x="1738" y="525"/>
                  </a:cubicBezTo>
                  <a:cubicBezTo>
                    <a:pt x="1738" y="528"/>
                    <a:pt x="1736" y="530"/>
                    <a:pt x="1733" y="534"/>
                  </a:cubicBezTo>
                  <a:close/>
                  <a:moveTo>
                    <a:pt x="1738" y="511"/>
                  </a:moveTo>
                  <a:cubicBezTo>
                    <a:pt x="1738" y="512"/>
                    <a:pt x="1738" y="514"/>
                    <a:pt x="1738" y="515"/>
                  </a:cubicBezTo>
                  <a:cubicBezTo>
                    <a:pt x="1738" y="515"/>
                    <a:pt x="1735" y="519"/>
                    <a:pt x="1732" y="522"/>
                  </a:cubicBezTo>
                  <a:cubicBezTo>
                    <a:pt x="1729" y="525"/>
                    <a:pt x="1727" y="527"/>
                    <a:pt x="1727" y="527"/>
                  </a:cubicBezTo>
                  <a:cubicBezTo>
                    <a:pt x="1725" y="527"/>
                    <a:pt x="1726" y="521"/>
                    <a:pt x="1728" y="519"/>
                  </a:cubicBezTo>
                  <a:cubicBezTo>
                    <a:pt x="1729" y="517"/>
                    <a:pt x="1731" y="515"/>
                    <a:pt x="1732" y="514"/>
                  </a:cubicBezTo>
                  <a:cubicBezTo>
                    <a:pt x="1735" y="509"/>
                    <a:pt x="1739" y="507"/>
                    <a:pt x="1738" y="511"/>
                  </a:cubicBezTo>
                  <a:close/>
                  <a:moveTo>
                    <a:pt x="1734" y="505"/>
                  </a:moveTo>
                  <a:cubicBezTo>
                    <a:pt x="1731" y="509"/>
                    <a:pt x="1730" y="510"/>
                    <a:pt x="1730" y="507"/>
                  </a:cubicBezTo>
                  <a:cubicBezTo>
                    <a:pt x="1730" y="505"/>
                    <a:pt x="1735" y="497"/>
                    <a:pt x="1737" y="497"/>
                  </a:cubicBezTo>
                  <a:cubicBezTo>
                    <a:pt x="1740" y="496"/>
                    <a:pt x="1738" y="502"/>
                    <a:pt x="1734" y="505"/>
                  </a:cubicBezTo>
                  <a:close/>
                  <a:moveTo>
                    <a:pt x="1742" y="455"/>
                  </a:moveTo>
                  <a:cubicBezTo>
                    <a:pt x="1740" y="455"/>
                    <a:pt x="1740" y="451"/>
                    <a:pt x="1741" y="448"/>
                  </a:cubicBezTo>
                  <a:cubicBezTo>
                    <a:pt x="1742" y="445"/>
                    <a:pt x="1743" y="446"/>
                    <a:pt x="1743" y="451"/>
                  </a:cubicBezTo>
                  <a:cubicBezTo>
                    <a:pt x="1743" y="454"/>
                    <a:pt x="1743" y="455"/>
                    <a:pt x="1742" y="455"/>
                  </a:cubicBezTo>
                  <a:close/>
                  <a:moveTo>
                    <a:pt x="1740" y="440"/>
                  </a:moveTo>
                  <a:cubicBezTo>
                    <a:pt x="1740" y="437"/>
                    <a:pt x="1741" y="435"/>
                    <a:pt x="1742" y="435"/>
                  </a:cubicBezTo>
                  <a:cubicBezTo>
                    <a:pt x="1743" y="435"/>
                    <a:pt x="1743" y="437"/>
                    <a:pt x="1743" y="438"/>
                  </a:cubicBezTo>
                  <a:cubicBezTo>
                    <a:pt x="1742" y="442"/>
                    <a:pt x="1740" y="444"/>
                    <a:pt x="1740" y="440"/>
                  </a:cubicBezTo>
                  <a:close/>
                  <a:moveTo>
                    <a:pt x="1742" y="430"/>
                  </a:moveTo>
                  <a:cubicBezTo>
                    <a:pt x="1740" y="433"/>
                    <a:pt x="1739" y="432"/>
                    <a:pt x="1739" y="426"/>
                  </a:cubicBezTo>
                  <a:cubicBezTo>
                    <a:pt x="1739" y="422"/>
                    <a:pt x="1739" y="420"/>
                    <a:pt x="1741" y="419"/>
                  </a:cubicBezTo>
                  <a:cubicBezTo>
                    <a:pt x="1743" y="417"/>
                    <a:pt x="1744" y="417"/>
                    <a:pt x="1744" y="423"/>
                  </a:cubicBezTo>
                  <a:cubicBezTo>
                    <a:pt x="1744" y="427"/>
                    <a:pt x="1743" y="429"/>
                    <a:pt x="1742" y="430"/>
                  </a:cubicBezTo>
                  <a:close/>
                  <a:moveTo>
                    <a:pt x="1742" y="415"/>
                  </a:moveTo>
                  <a:cubicBezTo>
                    <a:pt x="1741" y="416"/>
                    <a:pt x="1740" y="417"/>
                    <a:pt x="1740" y="417"/>
                  </a:cubicBezTo>
                  <a:cubicBezTo>
                    <a:pt x="1738" y="417"/>
                    <a:pt x="1739" y="404"/>
                    <a:pt x="1740" y="402"/>
                  </a:cubicBezTo>
                  <a:cubicBezTo>
                    <a:pt x="1741" y="402"/>
                    <a:pt x="1741" y="401"/>
                    <a:pt x="1740" y="400"/>
                  </a:cubicBezTo>
                  <a:cubicBezTo>
                    <a:pt x="1739" y="400"/>
                    <a:pt x="1739" y="399"/>
                    <a:pt x="1739" y="397"/>
                  </a:cubicBezTo>
                  <a:cubicBezTo>
                    <a:pt x="1739" y="394"/>
                    <a:pt x="1741" y="391"/>
                    <a:pt x="1743" y="391"/>
                  </a:cubicBezTo>
                  <a:cubicBezTo>
                    <a:pt x="1743" y="392"/>
                    <a:pt x="1744" y="397"/>
                    <a:pt x="1744" y="403"/>
                  </a:cubicBezTo>
                  <a:cubicBezTo>
                    <a:pt x="1744" y="412"/>
                    <a:pt x="1743" y="414"/>
                    <a:pt x="1742" y="415"/>
                  </a:cubicBezTo>
                  <a:close/>
                  <a:moveTo>
                    <a:pt x="1743" y="148"/>
                  </a:moveTo>
                  <a:cubicBezTo>
                    <a:pt x="1742" y="150"/>
                    <a:pt x="1741" y="154"/>
                    <a:pt x="1741" y="165"/>
                  </a:cubicBezTo>
                  <a:cubicBezTo>
                    <a:pt x="1740" y="184"/>
                    <a:pt x="1740" y="241"/>
                    <a:pt x="1741" y="270"/>
                  </a:cubicBezTo>
                  <a:cubicBezTo>
                    <a:pt x="1742" y="282"/>
                    <a:pt x="1742" y="313"/>
                    <a:pt x="1743" y="339"/>
                  </a:cubicBezTo>
                  <a:cubicBezTo>
                    <a:pt x="1744" y="385"/>
                    <a:pt x="1744" y="387"/>
                    <a:pt x="1742" y="389"/>
                  </a:cubicBezTo>
                  <a:cubicBezTo>
                    <a:pt x="1741" y="390"/>
                    <a:pt x="1740" y="391"/>
                    <a:pt x="1739" y="390"/>
                  </a:cubicBezTo>
                  <a:cubicBezTo>
                    <a:pt x="1738" y="389"/>
                    <a:pt x="1738" y="338"/>
                    <a:pt x="1739" y="331"/>
                  </a:cubicBezTo>
                  <a:cubicBezTo>
                    <a:pt x="1740" y="323"/>
                    <a:pt x="1740" y="320"/>
                    <a:pt x="1739" y="320"/>
                  </a:cubicBezTo>
                  <a:cubicBezTo>
                    <a:pt x="1738" y="320"/>
                    <a:pt x="1737" y="320"/>
                    <a:pt x="1737" y="321"/>
                  </a:cubicBezTo>
                  <a:cubicBezTo>
                    <a:pt x="1737" y="323"/>
                    <a:pt x="1737" y="323"/>
                    <a:pt x="1737" y="322"/>
                  </a:cubicBezTo>
                  <a:cubicBezTo>
                    <a:pt x="1736" y="321"/>
                    <a:pt x="1736" y="316"/>
                    <a:pt x="1736" y="310"/>
                  </a:cubicBezTo>
                  <a:cubicBezTo>
                    <a:pt x="1736" y="304"/>
                    <a:pt x="1736" y="276"/>
                    <a:pt x="1736" y="249"/>
                  </a:cubicBezTo>
                  <a:cubicBezTo>
                    <a:pt x="1737" y="189"/>
                    <a:pt x="1737" y="166"/>
                    <a:pt x="1739" y="155"/>
                  </a:cubicBezTo>
                  <a:cubicBezTo>
                    <a:pt x="1740" y="147"/>
                    <a:pt x="1740" y="146"/>
                    <a:pt x="1742" y="146"/>
                  </a:cubicBezTo>
                  <a:cubicBezTo>
                    <a:pt x="1744" y="146"/>
                    <a:pt x="1744" y="146"/>
                    <a:pt x="1743" y="148"/>
                  </a:cubicBezTo>
                  <a:close/>
                  <a:moveTo>
                    <a:pt x="1744" y="130"/>
                  </a:moveTo>
                  <a:cubicBezTo>
                    <a:pt x="1742" y="129"/>
                    <a:pt x="1727" y="130"/>
                    <a:pt x="1727" y="131"/>
                  </a:cubicBezTo>
                  <a:cubicBezTo>
                    <a:pt x="1727" y="131"/>
                    <a:pt x="1728" y="132"/>
                    <a:pt x="1730" y="133"/>
                  </a:cubicBezTo>
                  <a:cubicBezTo>
                    <a:pt x="1732" y="133"/>
                    <a:pt x="1732" y="133"/>
                    <a:pt x="1730" y="134"/>
                  </a:cubicBezTo>
                  <a:cubicBezTo>
                    <a:pt x="1729" y="134"/>
                    <a:pt x="1726" y="134"/>
                    <a:pt x="1724" y="134"/>
                  </a:cubicBezTo>
                  <a:cubicBezTo>
                    <a:pt x="1721" y="134"/>
                    <a:pt x="1718" y="135"/>
                    <a:pt x="1717" y="136"/>
                  </a:cubicBezTo>
                  <a:cubicBezTo>
                    <a:pt x="1715" y="138"/>
                    <a:pt x="1714" y="138"/>
                    <a:pt x="1715" y="135"/>
                  </a:cubicBezTo>
                  <a:cubicBezTo>
                    <a:pt x="1715" y="134"/>
                    <a:pt x="1717" y="133"/>
                    <a:pt x="1719" y="132"/>
                  </a:cubicBezTo>
                  <a:cubicBezTo>
                    <a:pt x="1722" y="131"/>
                    <a:pt x="1724" y="129"/>
                    <a:pt x="1724" y="129"/>
                  </a:cubicBezTo>
                  <a:cubicBezTo>
                    <a:pt x="1724" y="128"/>
                    <a:pt x="1726" y="128"/>
                    <a:pt x="1727" y="128"/>
                  </a:cubicBezTo>
                  <a:cubicBezTo>
                    <a:pt x="1728" y="128"/>
                    <a:pt x="1736" y="122"/>
                    <a:pt x="1736" y="124"/>
                  </a:cubicBezTo>
                  <a:cubicBezTo>
                    <a:pt x="1737" y="125"/>
                    <a:pt x="1740" y="125"/>
                    <a:pt x="1743" y="125"/>
                  </a:cubicBezTo>
                  <a:cubicBezTo>
                    <a:pt x="1747" y="126"/>
                    <a:pt x="1760" y="126"/>
                    <a:pt x="1771" y="127"/>
                  </a:cubicBezTo>
                  <a:cubicBezTo>
                    <a:pt x="1783" y="128"/>
                    <a:pt x="1793" y="129"/>
                    <a:pt x="1793" y="129"/>
                  </a:cubicBezTo>
                  <a:cubicBezTo>
                    <a:pt x="1794" y="130"/>
                    <a:pt x="1793" y="132"/>
                    <a:pt x="1791" y="132"/>
                  </a:cubicBezTo>
                  <a:cubicBezTo>
                    <a:pt x="1791" y="132"/>
                    <a:pt x="1781" y="131"/>
                    <a:pt x="1769" y="131"/>
                  </a:cubicBezTo>
                  <a:cubicBezTo>
                    <a:pt x="1758" y="131"/>
                    <a:pt x="1746" y="130"/>
                    <a:pt x="1744" y="130"/>
                  </a:cubicBezTo>
                  <a:close/>
                  <a:moveTo>
                    <a:pt x="1797" y="125"/>
                  </a:moveTo>
                  <a:cubicBezTo>
                    <a:pt x="1796" y="125"/>
                    <a:pt x="1792" y="125"/>
                    <a:pt x="1788" y="125"/>
                  </a:cubicBezTo>
                  <a:cubicBezTo>
                    <a:pt x="1785" y="124"/>
                    <a:pt x="1777" y="124"/>
                    <a:pt x="1771" y="123"/>
                  </a:cubicBezTo>
                  <a:cubicBezTo>
                    <a:pt x="1755" y="122"/>
                    <a:pt x="1761" y="121"/>
                    <a:pt x="1779" y="121"/>
                  </a:cubicBezTo>
                  <a:cubicBezTo>
                    <a:pt x="1795" y="122"/>
                    <a:pt x="1799" y="122"/>
                    <a:pt x="1799" y="124"/>
                  </a:cubicBezTo>
                  <a:cubicBezTo>
                    <a:pt x="1799" y="125"/>
                    <a:pt x="1798" y="125"/>
                    <a:pt x="1797" y="125"/>
                  </a:cubicBezTo>
                  <a:close/>
                  <a:moveTo>
                    <a:pt x="1799" y="130"/>
                  </a:moveTo>
                  <a:cubicBezTo>
                    <a:pt x="1800" y="131"/>
                    <a:pt x="1800" y="132"/>
                    <a:pt x="1799" y="132"/>
                  </a:cubicBezTo>
                  <a:cubicBezTo>
                    <a:pt x="1799" y="132"/>
                    <a:pt x="1799" y="132"/>
                    <a:pt x="1798" y="131"/>
                  </a:cubicBezTo>
                  <a:cubicBezTo>
                    <a:pt x="1798" y="130"/>
                    <a:pt x="1798" y="129"/>
                    <a:pt x="1798" y="129"/>
                  </a:cubicBezTo>
                  <a:cubicBezTo>
                    <a:pt x="1798" y="128"/>
                    <a:pt x="1799" y="129"/>
                    <a:pt x="1799" y="130"/>
                  </a:cubicBezTo>
                  <a:close/>
                  <a:moveTo>
                    <a:pt x="1764" y="142"/>
                  </a:moveTo>
                  <a:cubicBezTo>
                    <a:pt x="1762" y="144"/>
                    <a:pt x="1750" y="144"/>
                    <a:pt x="1747" y="142"/>
                  </a:cubicBezTo>
                  <a:cubicBezTo>
                    <a:pt x="1747" y="142"/>
                    <a:pt x="1750" y="141"/>
                    <a:pt x="1756" y="141"/>
                  </a:cubicBezTo>
                  <a:cubicBezTo>
                    <a:pt x="1764" y="141"/>
                    <a:pt x="1765" y="141"/>
                    <a:pt x="1764" y="142"/>
                  </a:cubicBezTo>
                  <a:close/>
                  <a:moveTo>
                    <a:pt x="1764" y="137"/>
                  </a:moveTo>
                  <a:cubicBezTo>
                    <a:pt x="1763" y="137"/>
                    <a:pt x="1765" y="136"/>
                    <a:pt x="1769" y="136"/>
                  </a:cubicBezTo>
                  <a:cubicBezTo>
                    <a:pt x="1773" y="136"/>
                    <a:pt x="1780" y="136"/>
                    <a:pt x="1785" y="135"/>
                  </a:cubicBezTo>
                  <a:cubicBezTo>
                    <a:pt x="1794" y="135"/>
                    <a:pt x="1795" y="135"/>
                    <a:pt x="1796" y="137"/>
                  </a:cubicBezTo>
                  <a:cubicBezTo>
                    <a:pt x="1797" y="139"/>
                    <a:pt x="1797" y="139"/>
                    <a:pt x="1793" y="139"/>
                  </a:cubicBezTo>
                  <a:cubicBezTo>
                    <a:pt x="1787" y="139"/>
                    <a:pt x="1767" y="137"/>
                    <a:pt x="1764" y="137"/>
                  </a:cubicBezTo>
                  <a:close/>
                  <a:moveTo>
                    <a:pt x="1775" y="148"/>
                  </a:moveTo>
                  <a:cubicBezTo>
                    <a:pt x="1770" y="148"/>
                    <a:pt x="1768" y="148"/>
                    <a:pt x="1771" y="148"/>
                  </a:cubicBezTo>
                  <a:cubicBezTo>
                    <a:pt x="1773" y="148"/>
                    <a:pt x="1777" y="148"/>
                    <a:pt x="1779" y="148"/>
                  </a:cubicBezTo>
                  <a:cubicBezTo>
                    <a:pt x="1779" y="148"/>
                    <a:pt x="1779" y="148"/>
                    <a:pt x="1779" y="148"/>
                  </a:cubicBezTo>
                  <a:cubicBezTo>
                    <a:pt x="1782" y="148"/>
                    <a:pt x="1780" y="148"/>
                    <a:pt x="1775" y="148"/>
                  </a:cubicBezTo>
                  <a:close/>
                  <a:moveTo>
                    <a:pt x="1789" y="149"/>
                  </a:moveTo>
                  <a:cubicBezTo>
                    <a:pt x="1787" y="148"/>
                    <a:pt x="1789" y="148"/>
                    <a:pt x="1794" y="148"/>
                  </a:cubicBezTo>
                  <a:cubicBezTo>
                    <a:pt x="1799" y="148"/>
                    <a:pt x="1803" y="148"/>
                    <a:pt x="1803" y="149"/>
                  </a:cubicBezTo>
                  <a:cubicBezTo>
                    <a:pt x="1804" y="150"/>
                    <a:pt x="1793" y="150"/>
                    <a:pt x="1789" y="149"/>
                  </a:cubicBezTo>
                  <a:close/>
                  <a:moveTo>
                    <a:pt x="1804" y="144"/>
                  </a:moveTo>
                  <a:cubicBezTo>
                    <a:pt x="1798" y="144"/>
                    <a:pt x="1787" y="144"/>
                    <a:pt x="1780" y="144"/>
                  </a:cubicBezTo>
                  <a:cubicBezTo>
                    <a:pt x="1771" y="144"/>
                    <a:pt x="1768" y="144"/>
                    <a:pt x="1767" y="142"/>
                  </a:cubicBezTo>
                  <a:cubicBezTo>
                    <a:pt x="1766" y="141"/>
                    <a:pt x="1766" y="141"/>
                    <a:pt x="1776" y="141"/>
                  </a:cubicBezTo>
                  <a:cubicBezTo>
                    <a:pt x="1806" y="143"/>
                    <a:pt x="1814" y="143"/>
                    <a:pt x="1811" y="141"/>
                  </a:cubicBezTo>
                  <a:cubicBezTo>
                    <a:pt x="1810" y="141"/>
                    <a:pt x="1809" y="139"/>
                    <a:pt x="1808" y="138"/>
                  </a:cubicBezTo>
                  <a:cubicBezTo>
                    <a:pt x="1807" y="136"/>
                    <a:pt x="1807" y="136"/>
                    <a:pt x="1809" y="136"/>
                  </a:cubicBezTo>
                  <a:cubicBezTo>
                    <a:pt x="1810" y="136"/>
                    <a:pt x="1810" y="136"/>
                    <a:pt x="1810" y="137"/>
                  </a:cubicBezTo>
                  <a:cubicBezTo>
                    <a:pt x="1810" y="137"/>
                    <a:pt x="1811" y="139"/>
                    <a:pt x="1813" y="141"/>
                  </a:cubicBezTo>
                  <a:cubicBezTo>
                    <a:pt x="1815" y="145"/>
                    <a:pt x="1815" y="145"/>
                    <a:pt x="1815" y="145"/>
                  </a:cubicBezTo>
                  <a:lnTo>
                    <a:pt x="1804" y="144"/>
                  </a:lnTo>
                  <a:close/>
                  <a:moveTo>
                    <a:pt x="1804" y="126"/>
                  </a:moveTo>
                  <a:cubicBezTo>
                    <a:pt x="1803" y="125"/>
                    <a:pt x="1803" y="123"/>
                    <a:pt x="1805" y="123"/>
                  </a:cubicBezTo>
                  <a:cubicBezTo>
                    <a:pt x="1806" y="123"/>
                    <a:pt x="1806" y="123"/>
                    <a:pt x="1806" y="124"/>
                  </a:cubicBezTo>
                  <a:cubicBezTo>
                    <a:pt x="1806" y="126"/>
                    <a:pt x="1805" y="127"/>
                    <a:pt x="1804" y="126"/>
                  </a:cubicBezTo>
                  <a:close/>
                  <a:moveTo>
                    <a:pt x="1808" y="131"/>
                  </a:moveTo>
                  <a:cubicBezTo>
                    <a:pt x="1808" y="132"/>
                    <a:pt x="1806" y="132"/>
                    <a:pt x="1805" y="131"/>
                  </a:cubicBezTo>
                  <a:cubicBezTo>
                    <a:pt x="1804" y="131"/>
                    <a:pt x="1804" y="130"/>
                    <a:pt x="1805" y="130"/>
                  </a:cubicBezTo>
                  <a:cubicBezTo>
                    <a:pt x="1805" y="129"/>
                    <a:pt x="1808" y="130"/>
                    <a:pt x="1808" y="131"/>
                  </a:cubicBezTo>
                  <a:close/>
                  <a:moveTo>
                    <a:pt x="1804" y="139"/>
                  </a:moveTo>
                  <a:cubicBezTo>
                    <a:pt x="1804" y="140"/>
                    <a:pt x="1802" y="140"/>
                    <a:pt x="1801" y="138"/>
                  </a:cubicBezTo>
                  <a:cubicBezTo>
                    <a:pt x="1800" y="137"/>
                    <a:pt x="1800" y="137"/>
                    <a:pt x="1800" y="136"/>
                  </a:cubicBezTo>
                  <a:cubicBezTo>
                    <a:pt x="1801" y="135"/>
                    <a:pt x="1802" y="135"/>
                    <a:pt x="1803" y="136"/>
                  </a:cubicBezTo>
                  <a:cubicBezTo>
                    <a:pt x="1804" y="137"/>
                    <a:pt x="1804" y="139"/>
                    <a:pt x="1804" y="139"/>
                  </a:cubicBezTo>
                  <a:close/>
                  <a:moveTo>
                    <a:pt x="1810" y="124"/>
                  </a:moveTo>
                  <a:cubicBezTo>
                    <a:pt x="1811" y="123"/>
                    <a:pt x="1816" y="123"/>
                    <a:pt x="1817" y="124"/>
                  </a:cubicBezTo>
                  <a:cubicBezTo>
                    <a:pt x="1817" y="124"/>
                    <a:pt x="1817" y="125"/>
                    <a:pt x="1816" y="126"/>
                  </a:cubicBezTo>
                  <a:cubicBezTo>
                    <a:pt x="1814" y="127"/>
                    <a:pt x="1810" y="126"/>
                    <a:pt x="1810" y="124"/>
                  </a:cubicBezTo>
                  <a:close/>
                  <a:moveTo>
                    <a:pt x="1812" y="150"/>
                  </a:moveTo>
                  <a:cubicBezTo>
                    <a:pt x="1810" y="150"/>
                    <a:pt x="1808" y="150"/>
                    <a:pt x="1808" y="149"/>
                  </a:cubicBezTo>
                  <a:cubicBezTo>
                    <a:pt x="1808" y="149"/>
                    <a:pt x="1810" y="148"/>
                    <a:pt x="1812" y="148"/>
                  </a:cubicBezTo>
                  <a:cubicBezTo>
                    <a:pt x="1814" y="148"/>
                    <a:pt x="1816" y="149"/>
                    <a:pt x="1816" y="149"/>
                  </a:cubicBezTo>
                  <a:cubicBezTo>
                    <a:pt x="1816" y="150"/>
                    <a:pt x="1814" y="150"/>
                    <a:pt x="1812" y="150"/>
                  </a:cubicBezTo>
                  <a:close/>
                  <a:moveTo>
                    <a:pt x="1817" y="141"/>
                  </a:moveTo>
                  <a:cubicBezTo>
                    <a:pt x="1816" y="141"/>
                    <a:pt x="1815" y="137"/>
                    <a:pt x="1815" y="136"/>
                  </a:cubicBezTo>
                  <a:cubicBezTo>
                    <a:pt x="1816" y="135"/>
                    <a:pt x="1818" y="138"/>
                    <a:pt x="1818" y="140"/>
                  </a:cubicBezTo>
                  <a:cubicBezTo>
                    <a:pt x="1818" y="140"/>
                    <a:pt x="1817" y="141"/>
                    <a:pt x="1817" y="141"/>
                  </a:cubicBezTo>
                  <a:close/>
                  <a:moveTo>
                    <a:pt x="1817" y="120"/>
                  </a:moveTo>
                  <a:cubicBezTo>
                    <a:pt x="1811" y="119"/>
                    <a:pt x="1810" y="119"/>
                    <a:pt x="1810" y="117"/>
                  </a:cubicBezTo>
                  <a:cubicBezTo>
                    <a:pt x="1810" y="116"/>
                    <a:pt x="1810" y="116"/>
                    <a:pt x="1809" y="117"/>
                  </a:cubicBezTo>
                  <a:cubicBezTo>
                    <a:pt x="1808" y="118"/>
                    <a:pt x="1804" y="118"/>
                    <a:pt x="1793" y="117"/>
                  </a:cubicBezTo>
                  <a:cubicBezTo>
                    <a:pt x="1785" y="117"/>
                    <a:pt x="1775" y="117"/>
                    <a:pt x="1770" y="117"/>
                  </a:cubicBezTo>
                  <a:cubicBezTo>
                    <a:pt x="1765" y="117"/>
                    <a:pt x="1755" y="116"/>
                    <a:pt x="1748" y="116"/>
                  </a:cubicBezTo>
                  <a:cubicBezTo>
                    <a:pt x="1738" y="115"/>
                    <a:pt x="1734" y="115"/>
                    <a:pt x="1732" y="115"/>
                  </a:cubicBezTo>
                  <a:cubicBezTo>
                    <a:pt x="1731" y="116"/>
                    <a:pt x="1730" y="116"/>
                    <a:pt x="1730" y="115"/>
                  </a:cubicBezTo>
                  <a:cubicBezTo>
                    <a:pt x="1729" y="114"/>
                    <a:pt x="1729" y="113"/>
                    <a:pt x="1730" y="113"/>
                  </a:cubicBezTo>
                  <a:cubicBezTo>
                    <a:pt x="1731" y="112"/>
                    <a:pt x="1782" y="112"/>
                    <a:pt x="1798" y="113"/>
                  </a:cubicBezTo>
                  <a:cubicBezTo>
                    <a:pt x="1807" y="113"/>
                    <a:pt x="1810" y="113"/>
                    <a:pt x="1810" y="115"/>
                  </a:cubicBezTo>
                  <a:cubicBezTo>
                    <a:pt x="1811" y="116"/>
                    <a:pt x="1812" y="116"/>
                    <a:pt x="1813" y="115"/>
                  </a:cubicBezTo>
                  <a:cubicBezTo>
                    <a:pt x="1815" y="115"/>
                    <a:pt x="1816" y="115"/>
                    <a:pt x="1816" y="116"/>
                  </a:cubicBezTo>
                  <a:cubicBezTo>
                    <a:pt x="1816" y="116"/>
                    <a:pt x="1818" y="116"/>
                    <a:pt x="1821" y="116"/>
                  </a:cubicBezTo>
                  <a:cubicBezTo>
                    <a:pt x="1825" y="116"/>
                    <a:pt x="1826" y="116"/>
                    <a:pt x="1826" y="118"/>
                  </a:cubicBezTo>
                  <a:cubicBezTo>
                    <a:pt x="1826" y="120"/>
                    <a:pt x="1826" y="121"/>
                    <a:pt x="1824" y="121"/>
                  </a:cubicBezTo>
                  <a:cubicBezTo>
                    <a:pt x="1823" y="121"/>
                    <a:pt x="1822" y="120"/>
                    <a:pt x="1822" y="120"/>
                  </a:cubicBezTo>
                  <a:cubicBezTo>
                    <a:pt x="1821" y="120"/>
                    <a:pt x="1819" y="120"/>
                    <a:pt x="1817" y="120"/>
                  </a:cubicBezTo>
                  <a:close/>
                  <a:moveTo>
                    <a:pt x="1819" y="128"/>
                  </a:moveTo>
                  <a:cubicBezTo>
                    <a:pt x="1818" y="126"/>
                    <a:pt x="1820" y="124"/>
                    <a:pt x="1822" y="124"/>
                  </a:cubicBezTo>
                  <a:cubicBezTo>
                    <a:pt x="1824" y="124"/>
                    <a:pt x="1825" y="125"/>
                    <a:pt x="1824" y="125"/>
                  </a:cubicBezTo>
                  <a:cubicBezTo>
                    <a:pt x="1822" y="126"/>
                    <a:pt x="1822" y="126"/>
                    <a:pt x="1823" y="126"/>
                  </a:cubicBezTo>
                  <a:cubicBezTo>
                    <a:pt x="1824" y="126"/>
                    <a:pt x="1824" y="127"/>
                    <a:pt x="1824" y="127"/>
                  </a:cubicBezTo>
                  <a:cubicBezTo>
                    <a:pt x="1823" y="128"/>
                    <a:pt x="1820" y="129"/>
                    <a:pt x="1819" y="128"/>
                  </a:cubicBezTo>
                  <a:close/>
                  <a:moveTo>
                    <a:pt x="1823" y="150"/>
                  </a:moveTo>
                  <a:cubicBezTo>
                    <a:pt x="1823" y="151"/>
                    <a:pt x="1822" y="151"/>
                    <a:pt x="1822" y="151"/>
                  </a:cubicBezTo>
                  <a:cubicBezTo>
                    <a:pt x="1820" y="151"/>
                    <a:pt x="1820" y="150"/>
                    <a:pt x="1821" y="149"/>
                  </a:cubicBezTo>
                  <a:cubicBezTo>
                    <a:pt x="1822" y="148"/>
                    <a:pt x="1824" y="149"/>
                    <a:pt x="1823" y="150"/>
                  </a:cubicBezTo>
                  <a:close/>
                  <a:moveTo>
                    <a:pt x="1827" y="143"/>
                  </a:moveTo>
                  <a:cubicBezTo>
                    <a:pt x="1825" y="144"/>
                    <a:pt x="1822" y="139"/>
                    <a:pt x="1822" y="136"/>
                  </a:cubicBezTo>
                  <a:cubicBezTo>
                    <a:pt x="1822" y="132"/>
                    <a:pt x="1824" y="133"/>
                    <a:pt x="1826" y="137"/>
                  </a:cubicBezTo>
                  <a:cubicBezTo>
                    <a:pt x="1826" y="139"/>
                    <a:pt x="1827" y="141"/>
                    <a:pt x="1827" y="142"/>
                  </a:cubicBezTo>
                  <a:cubicBezTo>
                    <a:pt x="1827" y="142"/>
                    <a:pt x="1827" y="143"/>
                    <a:pt x="1827" y="143"/>
                  </a:cubicBezTo>
                  <a:close/>
                  <a:moveTo>
                    <a:pt x="1828" y="128"/>
                  </a:moveTo>
                  <a:cubicBezTo>
                    <a:pt x="1828" y="128"/>
                    <a:pt x="1827" y="128"/>
                    <a:pt x="1827" y="127"/>
                  </a:cubicBezTo>
                  <a:cubicBezTo>
                    <a:pt x="1827" y="127"/>
                    <a:pt x="1828" y="126"/>
                    <a:pt x="1828" y="126"/>
                  </a:cubicBezTo>
                  <a:cubicBezTo>
                    <a:pt x="1829" y="126"/>
                    <a:pt x="1829" y="127"/>
                    <a:pt x="1829" y="127"/>
                  </a:cubicBezTo>
                  <a:cubicBezTo>
                    <a:pt x="1829" y="128"/>
                    <a:pt x="1829" y="128"/>
                    <a:pt x="1828" y="128"/>
                  </a:cubicBezTo>
                  <a:close/>
                  <a:moveTo>
                    <a:pt x="1830" y="151"/>
                  </a:moveTo>
                  <a:cubicBezTo>
                    <a:pt x="1830" y="151"/>
                    <a:pt x="1829" y="151"/>
                    <a:pt x="1829" y="150"/>
                  </a:cubicBezTo>
                  <a:cubicBezTo>
                    <a:pt x="1829" y="150"/>
                    <a:pt x="1830" y="149"/>
                    <a:pt x="1830" y="149"/>
                  </a:cubicBezTo>
                  <a:cubicBezTo>
                    <a:pt x="1831" y="149"/>
                    <a:pt x="1831" y="150"/>
                    <a:pt x="1831" y="150"/>
                  </a:cubicBezTo>
                  <a:cubicBezTo>
                    <a:pt x="1831" y="151"/>
                    <a:pt x="1831" y="151"/>
                    <a:pt x="1830" y="151"/>
                  </a:cubicBezTo>
                  <a:close/>
                  <a:moveTo>
                    <a:pt x="1834" y="144"/>
                  </a:moveTo>
                  <a:cubicBezTo>
                    <a:pt x="1834" y="144"/>
                    <a:pt x="1833" y="144"/>
                    <a:pt x="1833" y="143"/>
                  </a:cubicBezTo>
                  <a:cubicBezTo>
                    <a:pt x="1832" y="141"/>
                    <a:pt x="1832" y="141"/>
                    <a:pt x="1833" y="142"/>
                  </a:cubicBezTo>
                  <a:cubicBezTo>
                    <a:pt x="1834" y="143"/>
                    <a:pt x="1834" y="144"/>
                    <a:pt x="1834" y="144"/>
                  </a:cubicBezTo>
                  <a:close/>
                  <a:moveTo>
                    <a:pt x="1849" y="194"/>
                  </a:moveTo>
                  <a:cubicBezTo>
                    <a:pt x="1848" y="194"/>
                    <a:pt x="1848" y="194"/>
                    <a:pt x="1848" y="193"/>
                  </a:cubicBezTo>
                  <a:cubicBezTo>
                    <a:pt x="1848" y="192"/>
                    <a:pt x="1848" y="191"/>
                    <a:pt x="1849" y="192"/>
                  </a:cubicBezTo>
                  <a:cubicBezTo>
                    <a:pt x="1849" y="192"/>
                    <a:pt x="1849" y="193"/>
                    <a:pt x="1849" y="194"/>
                  </a:cubicBezTo>
                  <a:close/>
                  <a:moveTo>
                    <a:pt x="1854" y="166"/>
                  </a:moveTo>
                  <a:cubicBezTo>
                    <a:pt x="1854" y="165"/>
                    <a:pt x="1854" y="167"/>
                    <a:pt x="1854" y="172"/>
                  </a:cubicBezTo>
                  <a:cubicBezTo>
                    <a:pt x="1854" y="175"/>
                    <a:pt x="1853" y="179"/>
                    <a:pt x="1853" y="179"/>
                  </a:cubicBezTo>
                  <a:cubicBezTo>
                    <a:pt x="1852" y="180"/>
                    <a:pt x="1853" y="168"/>
                    <a:pt x="1854" y="166"/>
                  </a:cubicBezTo>
                  <a:close/>
                  <a:moveTo>
                    <a:pt x="1852" y="203"/>
                  </a:moveTo>
                  <a:cubicBezTo>
                    <a:pt x="1853" y="203"/>
                    <a:pt x="1853" y="204"/>
                    <a:pt x="1853" y="205"/>
                  </a:cubicBezTo>
                  <a:cubicBezTo>
                    <a:pt x="1852" y="206"/>
                    <a:pt x="1852" y="206"/>
                    <a:pt x="1852" y="204"/>
                  </a:cubicBezTo>
                  <a:cubicBezTo>
                    <a:pt x="1852" y="203"/>
                    <a:pt x="1852" y="203"/>
                    <a:pt x="1852" y="203"/>
                  </a:cubicBezTo>
                  <a:close/>
                  <a:moveTo>
                    <a:pt x="1852" y="310"/>
                  </a:moveTo>
                  <a:cubicBezTo>
                    <a:pt x="1852" y="310"/>
                    <a:pt x="1852" y="310"/>
                    <a:pt x="1852" y="309"/>
                  </a:cubicBezTo>
                  <a:cubicBezTo>
                    <a:pt x="1852" y="308"/>
                    <a:pt x="1852" y="308"/>
                    <a:pt x="1852" y="308"/>
                  </a:cubicBezTo>
                  <a:cubicBezTo>
                    <a:pt x="1852" y="308"/>
                    <a:pt x="1852" y="309"/>
                    <a:pt x="1852" y="310"/>
                  </a:cubicBezTo>
                  <a:close/>
                  <a:moveTo>
                    <a:pt x="1853" y="302"/>
                  </a:moveTo>
                  <a:cubicBezTo>
                    <a:pt x="1852" y="304"/>
                    <a:pt x="1852" y="213"/>
                    <a:pt x="1853" y="210"/>
                  </a:cubicBezTo>
                  <a:cubicBezTo>
                    <a:pt x="1855" y="202"/>
                    <a:pt x="1856" y="248"/>
                    <a:pt x="1854" y="281"/>
                  </a:cubicBezTo>
                  <a:cubicBezTo>
                    <a:pt x="1854" y="292"/>
                    <a:pt x="1853" y="302"/>
                    <a:pt x="1853" y="302"/>
                  </a:cubicBezTo>
                  <a:close/>
                  <a:moveTo>
                    <a:pt x="1855" y="377"/>
                  </a:moveTo>
                  <a:cubicBezTo>
                    <a:pt x="1854" y="378"/>
                    <a:pt x="1854" y="378"/>
                    <a:pt x="1854" y="376"/>
                  </a:cubicBezTo>
                  <a:cubicBezTo>
                    <a:pt x="1854" y="374"/>
                    <a:pt x="1854" y="373"/>
                    <a:pt x="1855" y="374"/>
                  </a:cubicBezTo>
                  <a:cubicBezTo>
                    <a:pt x="1855" y="375"/>
                    <a:pt x="1855" y="376"/>
                    <a:pt x="1855" y="377"/>
                  </a:cubicBezTo>
                  <a:close/>
                  <a:moveTo>
                    <a:pt x="1855" y="356"/>
                  </a:moveTo>
                  <a:cubicBezTo>
                    <a:pt x="1855" y="364"/>
                    <a:pt x="1854" y="372"/>
                    <a:pt x="1854" y="372"/>
                  </a:cubicBezTo>
                  <a:cubicBezTo>
                    <a:pt x="1854" y="372"/>
                    <a:pt x="1854" y="346"/>
                    <a:pt x="1855" y="343"/>
                  </a:cubicBezTo>
                  <a:cubicBezTo>
                    <a:pt x="1855" y="342"/>
                    <a:pt x="1855" y="348"/>
                    <a:pt x="1855" y="356"/>
                  </a:cubicBezTo>
                  <a:close/>
                  <a:moveTo>
                    <a:pt x="1859" y="386"/>
                  </a:moveTo>
                  <a:cubicBezTo>
                    <a:pt x="1859" y="388"/>
                    <a:pt x="1859" y="390"/>
                    <a:pt x="1858" y="390"/>
                  </a:cubicBezTo>
                  <a:cubicBezTo>
                    <a:pt x="1858" y="391"/>
                    <a:pt x="1858" y="387"/>
                    <a:pt x="1859" y="384"/>
                  </a:cubicBezTo>
                  <a:cubicBezTo>
                    <a:pt x="1859" y="382"/>
                    <a:pt x="1860" y="383"/>
                    <a:pt x="1859" y="386"/>
                  </a:cubicBezTo>
                  <a:close/>
                  <a:moveTo>
                    <a:pt x="1860" y="375"/>
                  </a:moveTo>
                  <a:cubicBezTo>
                    <a:pt x="1859" y="382"/>
                    <a:pt x="1858" y="383"/>
                    <a:pt x="1858" y="377"/>
                  </a:cubicBezTo>
                  <a:cubicBezTo>
                    <a:pt x="1858" y="376"/>
                    <a:pt x="1859" y="365"/>
                    <a:pt x="1859" y="353"/>
                  </a:cubicBezTo>
                  <a:cubicBezTo>
                    <a:pt x="1859" y="342"/>
                    <a:pt x="1859" y="331"/>
                    <a:pt x="1859" y="330"/>
                  </a:cubicBezTo>
                  <a:cubicBezTo>
                    <a:pt x="1860" y="329"/>
                    <a:pt x="1860" y="336"/>
                    <a:pt x="1860" y="348"/>
                  </a:cubicBezTo>
                  <a:cubicBezTo>
                    <a:pt x="1860" y="359"/>
                    <a:pt x="1860" y="371"/>
                    <a:pt x="1860" y="375"/>
                  </a:cubicBezTo>
                  <a:close/>
                  <a:moveTo>
                    <a:pt x="1860" y="323"/>
                  </a:moveTo>
                  <a:cubicBezTo>
                    <a:pt x="1860" y="323"/>
                    <a:pt x="1860" y="325"/>
                    <a:pt x="1860" y="325"/>
                  </a:cubicBezTo>
                  <a:cubicBezTo>
                    <a:pt x="1860" y="326"/>
                    <a:pt x="1860" y="326"/>
                    <a:pt x="1859" y="324"/>
                  </a:cubicBezTo>
                  <a:cubicBezTo>
                    <a:pt x="1859" y="323"/>
                    <a:pt x="1860" y="322"/>
                    <a:pt x="1860" y="323"/>
                  </a:cubicBezTo>
                  <a:close/>
                  <a:moveTo>
                    <a:pt x="1861" y="182"/>
                  </a:moveTo>
                  <a:cubicBezTo>
                    <a:pt x="1860" y="188"/>
                    <a:pt x="1859" y="193"/>
                    <a:pt x="1859" y="193"/>
                  </a:cubicBezTo>
                  <a:cubicBezTo>
                    <a:pt x="1858" y="194"/>
                    <a:pt x="1858" y="175"/>
                    <a:pt x="1859" y="169"/>
                  </a:cubicBezTo>
                  <a:cubicBezTo>
                    <a:pt x="1860" y="164"/>
                    <a:pt x="1862" y="163"/>
                    <a:pt x="1862" y="168"/>
                  </a:cubicBezTo>
                  <a:cubicBezTo>
                    <a:pt x="1862" y="169"/>
                    <a:pt x="1861" y="176"/>
                    <a:pt x="1861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" name="Freeform 786"/>
            <p:cNvSpPr/>
            <p:nvPr/>
          </p:nvSpPr>
          <p:spPr bwMode="auto">
            <a:xfrm>
              <a:off x="438" y="1238"/>
              <a:ext cx="389" cy="41"/>
            </a:xfrm>
            <a:custGeom>
              <a:avLst/>
              <a:gdLst>
                <a:gd name="T0" fmla="*/ 82 w 95"/>
                <a:gd name="T1" fmla="*/ 4 h 10"/>
                <a:gd name="T2" fmla="*/ 55 w 95"/>
                <a:gd name="T3" fmla="*/ 3 h 10"/>
                <a:gd name="T4" fmla="*/ 24 w 95"/>
                <a:gd name="T5" fmla="*/ 1 h 10"/>
                <a:gd name="T6" fmla="*/ 8 w 95"/>
                <a:gd name="T7" fmla="*/ 2 h 10"/>
                <a:gd name="T8" fmla="*/ 24 w 95"/>
                <a:gd name="T9" fmla="*/ 4 h 10"/>
                <a:gd name="T10" fmla="*/ 43 w 95"/>
                <a:gd name="T11" fmla="*/ 4 h 10"/>
                <a:gd name="T12" fmla="*/ 26 w 95"/>
                <a:gd name="T13" fmla="*/ 5 h 10"/>
                <a:gd name="T14" fmla="*/ 0 w 95"/>
                <a:gd name="T15" fmla="*/ 8 h 10"/>
                <a:gd name="T16" fmla="*/ 4 w 95"/>
                <a:gd name="T17" fmla="*/ 9 h 10"/>
                <a:gd name="T18" fmla="*/ 92 w 95"/>
                <a:gd name="T19" fmla="*/ 6 h 10"/>
                <a:gd name="T20" fmla="*/ 82 w 95"/>
                <a:gd name="T2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0">
                  <a:moveTo>
                    <a:pt x="82" y="4"/>
                  </a:moveTo>
                  <a:cubicBezTo>
                    <a:pt x="74" y="4"/>
                    <a:pt x="67" y="4"/>
                    <a:pt x="55" y="3"/>
                  </a:cubicBezTo>
                  <a:cubicBezTo>
                    <a:pt x="46" y="2"/>
                    <a:pt x="32" y="1"/>
                    <a:pt x="24" y="1"/>
                  </a:cubicBezTo>
                  <a:cubicBezTo>
                    <a:pt x="9" y="0"/>
                    <a:pt x="8" y="0"/>
                    <a:pt x="8" y="2"/>
                  </a:cubicBezTo>
                  <a:cubicBezTo>
                    <a:pt x="8" y="4"/>
                    <a:pt x="9" y="4"/>
                    <a:pt x="24" y="4"/>
                  </a:cubicBezTo>
                  <a:cubicBezTo>
                    <a:pt x="32" y="4"/>
                    <a:pt x="41" y="4"/>
                    <a:pt x="43" y="4"/>
                  </a:cubicBezTo>
                  <a:cubicBezTo>
                    <a:pt x="45" y="5"/>
                    <a:pt x="40" y="5"/>
                    <a:pt x="26" y="5"/>
                  </a:cubicBezTo>
                  <a:cubicBezTo>
                    <a:pt x="6" y="6"/>
                    <a:pt x="0" y="6"/>
                    <a:pt x="0" y="8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3" y="10"/>
                    <a:pt x="90" y="7"/>
                    <a:pt x="92" y="6"/>
                  </a:cubicBezTo>
                  <a:cubicBezTo>
                    <a:pt x="95" y="4"/>
                    <a:pt x="92" y="3"/>
                    <a:pt x="8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" name="Freeform 787"/>
            <p:cNvSpPr/>
            <p:nvPr/>
          </p:nvSpPr>
          <p:spPr bwMode="auto">
            <a:xfrm>
              <a:off x="434" y="1012"/>
              <a:ext cx="357" cy="17"/>
            </a:xfrm>
            <a:custGeom>
              <a:avLst/>
              <a:gdLst>
                <a:gd name="T0" fmla="*/ 76 w 87"/>
                <a:gd name="T1" fmla="*/ 4 h 4"/>
                <a:gd name="T2" fmla="*/ 86 w 87"/>
                <a:gd name="T3" fmla="*/ 4 h 4"/>
                <a:gd name="T4" fmla="*/ 87 w 87"/>
                <a:gd name="T5" fmla="*/ 3 h 4"/>
                <a:gd name="T6" fmla="*/ 86 w 87"/>
                <a:gd name="T7" fmla="*/ 2 h 4"/>
                <a:gd name="T8" fmla="*/ 29 w 87"/>
                <a:gd name="T9" fmla="*/ 0 h 4"/>
                <a:gd name="T10" fmla="*/ 38 w 87"/>
                <a:gd name="T11" fmla="*/ 2 h 4"/>
                <a:gd name="T12" fmla="*/ 76 w 8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4">
                  <a:moveTo>
                    <a:pt x="76" y="4"/>
                  </a:moveTo>
                  <a:cubicBezTo>
                    <a:pt x="81" y="4"/>
                    <a:pt x="85" y="4"/>
                    <a:pt x="86" y="4"/>
                  </a:cubicBezTo>
                  <a:cubicBezTo>
                    <a:pt x="87" y="4"/>
                    <a:pt x="87" y="4"/>
                    <a:pt x="87" y="3"/>
                  </a:cubicBezTo>
                  <a:cubicBezTo>
                    <a:pt x="87" y="3"/>
                    <a:pt x="87" y="2"/>
                    <a:pt x="86" y="2"/>
                  </a:cubicBezTo>
                  <a:cubicBezTo>
                    <a:pt x="83" y="1"/>
                    <a:pt x="45" y="0"/>
                    <a:pt x="29" y="0"/>
                  </a:cubicBezTo>
                  <a:cubicBezTo>
                    <a:pt x="0" y="0"/>
                    <a:pt x="6" y="2"/>
                    <a:pt x="38" y="2"/>
                  </a:cubicBezTo>
                  <a:cubicBezTo>
                    <a:pt x="54" y="3"/>
                    <a:pt x="71" y="3"/>
                    <a:pt x="7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95" name="矩形 94"/>
          <p:cNvSpPr/>
          <p:nvPr userDrawn="1"/>
        </p:nvSpPr>
        <p:spPr>
          <a:xfrm>
            <a:off x="0" y="6534000"/>
            <a:ext cx="12192000" cy="324000"/>
          </a:xfrm>
          <a:prstGeom prst="rect">
            <a:avLst/>
          </a:prstGeom>
          <a:pattFill prst="wdUpDiag">
            <a:fgClr>
              <a:srgbClr val="081F49"/>
            </a:fgClr>
            <a:bgClr>
              <a:srgbClr val="03153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6" name="矩形 95"/>
          <p:cNvSpPr/>
          <p:nvPr userDrawn="1"/>
        </p:nvSpPr>
        <p:spPr>
          <a:xfrm>
            <a:off x="0" y="6507869"/>
            <a:ext cx="12192000" cy="36000"/>
          </a:xfrm>
          <a:prstGeom prst="rect">
            <a:avLst/>
          </a:prstGeom>
          <a:gradFill flip="none" rotWithShape="1">
            <a:gsLst>
              <a:gs pos="0">
                <a:srgbClr val="208CA4"/>
              </a:gs>
              <a:gs pos="100000">
                <a:srgbClr val="195F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7" name="文本框 799"/>
          <p:cNvSpPr txBox="1"/>
          <p:nvPr userDrawn="1"/>
        </p:nvSpPr>
        <p:spPr>
          <a:xfrm>
            <a:off x="1882835" y="2609803"/>
            <a:ext cx="1877438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6600" dirty="0">
                <a:solidFill>
                  <a:schemeClr val="bg1"/>
                </a:solidFill>
                <a:latin typeface="+mj-ea"/>
                <a:ea typeface="+mj-ea"/>
              </a:rPr>
              <a:t>目录</a:t>
            </a:r>
          </a:p>
        </p:txBody>
      </p:sp>
      <p:sp>
        <p:nvSpPr>
          <p:cNvPr id="98" name="矩形 97"/>
          <p:cNvSpPr/>
          <p:nvPr userDrawn="1"/>
        </p:nvSpPr>
        <p:spPr>
          <a:xfrm>
            <a:off x="0" y="-11659"/>
            <a:ext cx="12192000" cy="324000"/>
          </a:xfrm>
          <a:prstGeom prst="rect">
            <a:avLst/>
          </a:prstGeom>
          <a:pattFill prst="wdUpDiag">
            <a:fgClr>
              <a:srgbClr val="081F49"/>
            </a:fgClr>
            <a:bgClr>
              <a:srgbClr val="03153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9" name="矩形 98"/>
          <p:cNvSpPr/>
          <p:nvPr userDrawn="1"/>
        </p:nvSpPr>
        <p:spPr>
          <a:xfrm>
            <a:off x="0" y="308990"/>
            <a:ext cx="12192000" cy="36000"/>
          </a:xfrm>
          <a:prstGeom prst="rect">
            <a:avLst/>
          </a:prstGeom>
          <a:gradFill flip="none" rotWithShape="1">
            <a:gsLst>
              <a:gs pos="0">
                <a:srgbClr val="208CA4"/>
              </a:gs>
              <a:gs pos="100000">
                <a:srgbClr val="195F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96"/>
          <p:cNvGrpSpPr>
            <a:grpSpLocks noChangeAspect="1"/>
          </p:cNvGrpSpPr>
          <p:nvPr userDrawn="1"/>
        </p:nvGrpSpPr>
        <p:grpSpPr bwMode="auto">
          <a:xfrm>
            <a:off x="197951" y="2371556"/>
            <a:ext cx="11796090" cy="4486443"/>
            <a:chOff x="-4" y="696"/>
            <a:chExt cx="7688" cy="2924"/>
          </a:xfrm>
          <a:solidFill>
            <a:srgbClr val="3D5070">
              <a:alpha val="5000"/>
            </a:srgbClr>
          </a:solidFill>
        </p:grpSpPr>
        <p:sp>
          <p:nvSpPr>
            <p:cNvPr id="5" name="Freeform 697"/>
            <p:cNvSpPr/>
            <p:nvPr/>
          </p:nvSpPr>
          <p:spPr bwMode="auto">
            <a:xfrm>
              <a:off x="3830" y="3111"/>
              <a:ext cx="188" cy="123"/>
            </a:xfrm>
            <a:custGeom>
              <a:avLst/>
              <a:gdLst>
                <a:gd name="T0" fmla="*/ 1 w 46"/>
                <a:gd name="T1" fmla="*/ 29 h 30"/>
                <a:gd name="T2" fmla="*/ 11 w 46"/>
                <a:gd name="T3" fmla="*/ 24 h 30"/>
                <a:gd name="T4" fmla="*/ 44 w 46"/>
                <a:gd name="T5" fmla="*/ 2 h 30"/>
                <a:gd name="T6" fmla="*/ 44 w 46"/>
                <a:gd name="T7" fmla="*/ 0 h 30"/>
                <a:gd name="T8" fmla="*/ 16 w 46"/>
                <a:gd name="T9" fmla="*/ 16 h 30"/>
                <a:gd name="T10" fmla="*/ 1 w 46"/>
                <a:gd name="T11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0">
                  <a:moveTo>
                    <a:pt x="1" y="29"/>
                  </a:moveTo>
                  <a:cubicBezTo>
                    <a:pt x="2" y="30"/>
                    <a:pt x="4" y="29"/>
                    <a:pt x="11" y="24"/>
                  </a:cubicBezTo>
                  <a:cubicBezTo>
                    <a:pt x="16" y="20"/>
                    <a:pt x="36" y="7"/>
                    <a:pt x="44" y="2"/>
                  </a:cubicBezTo>
                  <a:cubicBezTo>
                    <a:pt x="46" y="0"/>
                    <a:pt x="46" y="0"/>
                    <a:pt x="44" y="0"/>
                  </a:cubicBezTo>
                  <a:cubicBezTo>
                    <a:pt x="42" y="0"/>
                    <a:pt x="30" y="7"/>
                    <a:pt x="16" y="16"/>
                  </a:cubicBezTo>
                  <a:cubicBezTo>
                    <a:pt x="4" y="25"/>
                    <a:pt x="0" y="27"/>
                    <a:pt x="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Freeform 698"/>
            <p:cNvSpPr/>
            <p:nvPr/>
          </p:nvSpPr>
          <p:spPr bwMode="auto">
            <a:xfrm>
              <a:off x="3883" y="3123"/>
              <a:ext cx="70" cy="45"/>
            </a:xfrm>
            <a:custGeom>
              <a:avLst/>
              <a:gdLst>
                <a:gd name="T0" fmla="*/ 9 w 17"/>
                <a:gd name="T1" fmla="*/ 7 h 11"/>
                <a:gd name="T2" fmla="*/ 7 w 17"/>
                <a:gd name="T3" fmla="*/ 4 h 11"/>
                <a:gd name="T4" fmla="*/ 1 w 17"/>
                <a:gd name="T5" fmla="*/ 10 h 11"/>
                <a:gd name="T6" fmla="*/ 9 w 17"/>
                <a:gd name="T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1">
                  <a:moveTo>
                    <a:pt x="9" y="7"/>
                  </a:moveTo>
                  <a:cubicBezTo>
                    <a:pt x="17" y="2"/>
                    <a:pt x="15" y="0"/>
                    <a:pt x="7" y="4"/>
                  </a:cubicBezTo>
                  <a:cubicBezTo>
                    <a:pt x="0" y="8"/>
                    <a:pt x="0" y="8"/>
                    <a:pt x="1" y="10"/>
                  </a:cubicBezTo>
                  <a:cubicBezTo>
                    <a:pt x="1" y="11"/>
                    <a:pt x="3" y="11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Freeform 699"/>
            <p:cNvSpPr/>
            <p:nvPr/>
          </p:nvSpPr>
          <p:spPr bwMode="auto">
            <a:xfrm>
              <a:off x="1577" y="3181"/>
              <a:ext cx="152" cy="106"/>
            </a:xfrm>
            <a:custGeom>
              <a:avLst/>
              <a:gdLst>
                <a:gd name="T0" fmla="*/ 9 w 37"/>
                <a:gd name="T1" fmla="*/ 21 h 26"/>
                <a:gd name="T2" fmla="*/ 26 w 37"/>
                <a:gd name="T3" fmla="*/ 9 h 26"/>
                <a:gd name="T4" fmla="*/ 37 w 37"/>
                <a:gd name="T5" fmla="*/ 1 h 26"/>
                <a:gd name="T6" fmla="*/ 15 w 37"/>
                <a:gd name="T7" fmla="*/ 13 h 26"/>
                <a:gd name="T8" fmla="*/ 1 w 37"/>
                <a:gd name="T9" fmla="*/ 24 h 26"/>
                <a:gd name="T10" fmla="*/ 9 w 37"/>
                <a:gd name="T11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26">
                  <a:moveTo>
                    <a:pt x="9" y="21"/>
                  </a:moveTo>
                  <a:cubicBezTo>
                    <a:pt x="13" y="19"/>
                    <a:pt x="20" y="13"/>
                    <a:pt x="26" y="9"/>
                  </a:cubicBezTo>
                  <a:cubicBezTo>
                    <a:pt x="32" y="5"/>
                    <a:pt x="37" y="2"/>
                    <a:pt x="37" y="1"/>
                  </a:cubicBezTo>
                  <a:cubicBezTo>
                    <a:pt x="37" y="0"/>
                    <a:pt x="28" y="5"/>
                    <a:pt x="15" y="13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2" y="26"/>
                    <a:pt x="3" y="26"/>
                    <a:pt x="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Freeform 700"/>
            <p:cNvSpPr/>
            <p:nvPr/>
          </p:nvSpPr>
          <p:spPr bwMode="auto">
            <a:xfrm>
              <a:off x="2400" y="2860"/>
              <a:ext cx="17" cy="107"/>
            </a:xfrm>
            <a:custGeom>
              <a:avLst/>
              <a:gdLst>
                <a:gd name="T0" fmla="*/ 3 w 4"/>
                <a:gd name="T1" fmla="*/ 22 h 26"/>
                <a:gd name="T2" fmla="*/ 2 w 4"/>
                <a:gd name="T3" fmla="*/ 1 h 26"/>
                <a:gd name="T4" fmla="*/ 0 w 4"/>
                <a:gd name="T5" fmla="*/ 14 h 26"/>
                <a:gd name="T6" fmla="*/ 3 w 4"/>
                <a:gd name="T7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6">
                  <a:moveTo>
                    <a:pt x="3" y="22"/>
                  </a:moveTo>
                  <a:cubicBezTo>
                    <a:pt x="4" y="19"/>
                    <a:pt x="3" y="1"/>
                    <a:pt x="2" y="1"/>
                  </a:cubicBezTo>
                  <a:cubicBezTo>
                    <a:pt x="1" y="0"/>
                    <a:pt x="0" y="6"/>
                    <a:pt x="0" y="14"/>
                  </a:cubicBezTo>
                  <a:cubicBezTo>
                    <a:pt x="1" y="23"/>
                    <a:pt x="2" y="26"/>
                    <a:pt x="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701"/>
            <p:cNvSpPr/>
            <p:nvPr/>
          </p:nvSpPr>
          <p:spPr bwMode="auto">
            <a:xfrm>
              <a:off x="1753" y="2988"/>
              <a:ext cx="8" cy="4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Freeform 702"/>
            <p:cNvSpPr/>
            <p:nvPr/>
          </p:nvSpPr>
          <p:spPr bwMode="auto">
            <a:xfrm>
              <a:off x="2671" y="1723"/>
              <a:ext cx="12" cy="82"/>
            </a:xfrm>
            <a:custGeom>
              <a:avLst/>
              <a:gdLst>
                <a:gd name="T0" fmla="*/ 2 w 3"/>
                <a:gd name="T1" fmla="*/ 11 h 20"/>
                <a:gd name="T2" fmla="*/ 0 w 3"/>
                <a:gd name="T3" fmla="*/ 10 h 20"/>
                <a:gd name="T4" fmla="*/ 1 w 3"/>
                <a:gd name="T5" fmla="*/ 18 h 20"/>
                <a:gd name="T6" fmla="*/ 2 w 3"/>
                <a:gd name="T7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0">
                  <a:moveTo>
                    <a:pt x="2" y="11"/>
                  </a:moveTo>
                  <a:cubicBezTo>
                    <a:pt x="2" y="1"/>
                    <a:pt x="0" y="0"/>
                    <a:pt x="0" y="10"/>
                  </a:cubicBezTo>
                  <a:cubicBezTo>
                    <a:pt x="0" y="14"/>
                    <a:pt x="0" y="18"/>
                    <a:pt x="1" y="18"/>
                  </a:cubicBezTo>
                  <a:cubicBezTo>
                    <a:pt x="2" y="20"/>
                    <a:pt x="3" y="18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Freeform 703"/>
            <p:cNvSpPr/>
            <p:nvPr/>
          </p:nvSpPr>
          <p:spPr bwMode="auto">
            <a:xfrm>
              <a:off x="3666" y="3230"/>
              <a:ext cx="143" cy="111"/>
            </a:xfrm>
            <a:custGeom>
              <a:avLst/>
              <a:gdLst>
                <a:gd name="T0" fmla="*/ 1 w 35"/>
                <a:gd name="T1" fmla="*/ 26 h 27"/>
                <a:gd name="T2" fmla="*/ 3 w 35"/>
                <a:gd name="T3" fmla="*/ 27 h 27"/>
                <a:gd name="T4" fmla="*/ 35 w 35"/>
                <a:gd name="T5" fmla="*/ 1 h 27"/>
                <a:gd name="T6" fmla="*/ 9 w 35"/>
                <a:gd name="T7" fmla="*/ 18 h 27"/>
                <a:gd name="T8" fmla="*/ 1 w 35"/>
                <a:gd name="T9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1" y="26"/>
                  </a:moveTo>
                  <a:cubicBezTo>
                    <a:pt x="1" y="26"/>
                    <a:pt x="2" y="27"/>
                    <a:pt x="3" y="27"/>
                  </a:cubicBezTo>
                  <a:cubicBezTo>
                    <a:pt x="4" y="27"/>
                    <a:pt x="35" y="3"/>
                    <a:pt x="35" y="1"/>
                  </a:cubicBezTo>
                  <a:cubicBezTo>
                    <a:pt x="35" y="0"/>
                    <a:pt x="22" y="8"/>
                    <a:pt x="9" y="18"/>
                  </a:cubicBezTo>
                  <a:cubicBezTo>
                    <a:pt x="1" y="24"/>
                    <a:pt x="0" y="25"/>
                    <a:pt x="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Freeform 704"/>
            <p:cNvSpPr/>
            <p:nvPr/>
          </p:nvSpPr>
          <p:spPr bwMode="auto">
            <a:xfrm>
              <a:off x="844" y="2277"/>
              <a:ext cx="41" cy="21"/>
            </a:xfrm>
            <a:custGeom>
              <a:avLst/>
              <a:gdLst>
                <a:gd name="T0" fmla="*/ 4 w 10"/>
                <a:gd name="T1" fmla="*/ 0 h 5"/>
                <a:gd name="T2" fmla="*/ 4 w 10"/>
                <a:gd name="T3" fmla="*/ 4 h 5"/>
                <a:gd name="T4" fmla="*/ 10 w 10"/>
                <a:gd name="T5" fmla="*/ 4 h 5"/>
                <a:gd name="T6" fmla="*/ 4 w 1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5">
                  <a:moveTo>
                    <a:pt x="4" y="0"/>
                  </a:moveTo>
                  <a:cubicBezTo>
                    <a:pt x="0" y="0"/>
                    <a:pt x="0" y="3"/>
                    <a:pt x="4" y="4"/>
                  </a:cubicBezTo>
                  <a:cubicBezTo>
                    <a:pt x="8" y="5"/>
                    <a:pt x="9" y="5"/>
                    <a:pt x="10" y="4"/>
                  </a:cubicBezTo>
                  <a:cubicBezTo>
                    <a:pt x="10" y="2"/>
                    <a:pt x="7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705"/>
            <p:cNvSpPr/>
            <p:nvPr/>
          </p:nvSpPr>
          <p:spPr bwMode="auto">
            <a:xfrm>
              <a:off x="639" y="2055"/>
              <a:ext cx="4" cy="4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Freeform 706"/>
            <p:cNvSpPr/>
            <p:nvPr/>
          </p:nvSpPr>
          <p:spPr bwMode="auto">
            <a:xfrm>
              <a:off x="3559" y="3246"/>
              <a:ext cx="66" cy="66"/>
            </a:xfrm>
            <a:custGeom>
              <a:avLst/>
              <a:gdLst>
                <a:gd name="T0" fmla="*/ 0 w 16"/>
                <a:gd name="T1" fmla="*/ 14 h 16"/>
                <a:gd name="T2" fmla="*/ 3 w 16"/>
                <a:gd name="T3" fmla="*/ 12 h 16"/>
                <a:gd name="T4" fmla="*/ 10 w 16"/>
                <a:gd name="T5" fmla="*/ 4 h 16"/>
                <a:gd name="T6" fmla="*/ 16 w 16"/>
                <a:gd name="T7" fmla="*/ 0 h 16"/>
                <a:gd name="T8" fmla="*/ 10 w 16"/>
                <a:gd name="T9" fmla="*/ 0 h 16"/>
                <a:gd name="T10" fmla="*/ 4 w 16"/>
                <a:gd name="T11" fmla="*/ 3 h 16"/>
                <a:gd name="T12" fmla="*/ 3 w 16"/>
                <a:gd name="T13" fmla="*/ 7 h 16"/>
                <a:gd name="T14" fmla="*/ 1 w 16"/>
                <a:gd name="T15" fmla="*/ 11 h 16"/>
                <a:gd name="T16" fmla="*/ 0 w 16"/>
                <a:gd name="T17" fmla="*/ 13 h 16"/>
                <a:gd name="T18" fmla="*/ 0 w 16"/>
                <a:gd name="T19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14"/>
                  </a:moveTo>
                  <a:cubicBezTo>
                    <a:pt x="1" y="16"/>
                    <a:pt x="1" y="15"/>
                    <a:pt x="3" y="12"/>
                  </a:cubicBezTo>
                  <a:cubicBezTo>
                    <a:pt x="4" y="10"/>
                    <a:pt x="7" y="7"/>
                    <a:pt x="10" y="4"/>
                  </a:cubicBezTo>
                  <a:cubicBezTo>
                    <a:pt x="13" y="2"/>
                    <a:pt x="16" y="0"/>
                    <a:pt x="16" y="0"/>
                  </a:cubicBezTo>
                  <a:cubicBezTo>
                    <a:pt x="15" y="0"/>
                    <a:pt x="13" y="0"/>
                    <a:pt x="10" y="0"/>
                  </a:cubicBezTo>
                  <a:cubicBezTo>
                    <a:pt x="5" y="1"/>
                    <a:pt x="4" y="1"/>
                    <a:pt x="4" y="3"/>
                  </a:cubicBezTo>
                  <a:cubicBezTo>
                    <a:pt x="5" y="3"/>
                    <a:pt x="4" y="5"/>
                    <a:pt x="3" y="7"/>
                  </a:cubicBezTo>
                  <a:cubicBezTo>
                    <a:pt x="1" y="8"/>
                    <a:pt x="1" y="10"/>
                    <a:pt x="1" y="11"/>
                  </a:cubicBezTo>
                  <a:cubicBezTo>
                    <a:pt x="1" y="12"/>
                    <a:pt x="1" y="12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Freeform 707"/>
            <p:cNvSpPr/>
            <p:nvPr/>
          </p:nvSpPr>
          <p:spPr bwMode="auto">
            <a:xfrm>
              <a:off x="983" y="3094"/>
              <a:ext cx="234" cy="132"/>
            </a:xfrm>
            <a:custGeom>
              <a:avLst/>
              <a:gdLst>
                <a:gd name="T0" fmla="*/ 10 w 57"/>
                <a:gd name="T1" fmla="*/ 27 h 32"/>
                <a:gd name="T2" fmla="*/ 35 w 57"/>
                <a:gd name="T3" fmla="*/ 13 h 32"/>
                <a:gd name="T4" fmla="*/ 42 w 57"/>
                <a:gd name="T5" fmla="*/ 11 h 32"/>
                <a:gd name="T6" fmla="*/ 51 w 57"/>
                <a:gd name="T7" fmla="*/ 5 h 32"/>
                <a:gd name="T8" fmla="*/ 57 w 57"/>
                <a:gd name="T9" fmla="*/ 1 h 32"/>
                <a:gd name="T10" fmla="*/ 52 w 57"/>
                <a:gd name="T11" fmla="*/ 1 h 32"/>
                <a:gd name="T12" fmla="*/ 45 w 57"/>
                <a:gd name="T13" fmla="*/ 3 h 32"/>
                <a:gd name="T14" fmla="*/ 27 w 57"/>
                <a:gd name="T15" fmla="*/ 12 h 32"/>
                <a:gd name="T16" fmla="*/ 18 w 57"/>
                <a:gd name="T17" fmla="*/ 18 h 32"/>
                <a:gd name="T18" fmla="*/ 1 w 57"/>
                <a:gd name="T19" fmla="*/ 30 h 32"/>
                <a:gd name="T20" fmla="*/ 10 w 57"/>
                <a:gd name="T21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32">
                  <a:moveTo>
                    <a:pt x="10" y="27"/>
                  </a:moveTo>
                  <a:cubicBezTo>
                    <a:pt x="23" y="18"/>
                    <a:pt x="33" y="12"/>
                    <a:pt x="35" y="13"/>
                  </a:cubicBezTo>
                  <a:cubicBezTo>
                    <a:pt x="37" y="14"/>
                    <a:pt x="39" y="13"/>
                    <a:pt x="42" y="11"/>
                  </a:cubicBezTo>
                  <a:cubicBezTo>
                    <a:pt x="44" y="9"/>
                    <a:pt x="48" y="6"/>
                    <a:pt x="51" y="5"/>
                  </a:cubicBezTo>
                  <a:cubicBezTo>
                    <a:pt x="54" y="3"/>
                    <a:pt x="57" y="1"/>
                    <a:pt x="57" y="1"/>
                  </a:cubicBezTo>
                  <a:cubicBezTo>
                    <a:pt x="57" y="0"/>
                    <a:pt x="57" y="0"/>
                    <a:pt x="52" y="1"/>
                  </a:cubicBezTo>
                  <a:cubicBezTo>
                    <a:pt x="50" y="2"/>
                    <a:pt x="47" y="3"/>
                    <a:pt x="45" y="3"/>
                  </a:cubicBezTo>
                  <a:cubicBezTo>
                    <a:pt x="42" y="2"/>
                    <a:pt x="33" y="7"/>
                    <a:pt x="27" y="12"/>
                  </a:cubicBezTo>
                  <a:cubicBezTo>
                    <a:pt x="25" y="13"/>
                    <a:pt x="21" y="16"/>
                    <a:pt x="18" y="18"/>
                  </a:cubicBezTo>
                  <a:cubicBezTo>
                    <a:pt x="3" y="27"/>
                    <a:pt x="0" y="29"/>
                    <a:pt x="1" y="30"/>
                  </a:cubicBezTo>
                  <a:cubicBezTo>
                    <a:pt x="2" y="32"/>
                    <a:pt x="3" y="31"/>
                    <a:pt x="1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Freeform 708"/>
            <p:cNvSpPr/>
            <p:nvPr/>
          </p:nvSpPr>
          <p:spPr bwMode="auto">
            <a:xfrm>
              <a:off x="3699" y="3213"/>
              <a:ext cx="82" cy="74"/>
            </a:xfrm>
            <a:custGeom>
              <a:avLst/>
              <a:gdLst>
                <a:gd name="T0" fmla="*/ 0 w 20"/>
                <a:gd name="T1" fmla="*/ 15 h 18"/>
                <a:gd name="T2" fmla="*/ 7 w 20"/>
                <a:gd name="T3" fmla="*/ 12 h 18"/>
                <a:gd name="T4" fmla="*/ 15 w 20"/>
                <a:gd name="T5" fmla="*/ 5 h 18"/>
                <a:gd name="T6" fmla="*/ 18 w 20"/>
                <a:gd name="T7" fmla="*/ 0 h 18"/>
                <a:gd name="T8" fmla="*/ 11 w 20"/>
                <a:gd name="T9" fmla="*/ 4 h 18"/>
                <a:gd name="T10" fmla="*/ 0 w 20"/>
                <a:gd name="T11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8">
                  <a:moveTo>
                    <a:pt x="0" y="15"/>
                  </a:moveTo>
                  <a:cubicBezTo>
                    <a:pt x="0" y="18"/>
                    <a:pt x="4" y="16"/>
                    <a:pt x="7" y="12"/>
                  </a:cubicBezTo>
                  <a:cubicBezTo>
                    <a:pt x="9" y="10"/>
                    <a:pt x="12" y="6"/>
                    <a:pt x="15" y="5"/>
                  </a:cubicBezTo>
                  <a:cubicBezTo>
                    <a:pt x="19" y="1"/>
                    <a:pt x="20" y="0"/>
                    <a:pt x="18" y="0"/>
                  </a:cubicBezTo>
                  <a:cubicBezTo>
                    <a:pt x="18" y="0"/>
                    <a:pt x="14" y="2"/>
                    <a:pt x="11" y="4"/>
                  </a:cubicBezTo>
                  <a:cubicBezTo>
                    <a:pt x="4" y="8"/>
                    <a:pt x="0" y="12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709"/>
            <p:cNvSpPr/>
            <p:nvPr/>
          </p:nvSpPr>
          <p:spPr bwMode="auto">
            <a:xfrm>
              <a:off x="422" y="1936"/>
              <a:ext cx="426" cy="37"/>
            </a:xfrm>
            <a:custGeom>
              <a:avLst/>
              <a:gdLst>
                <a:gd name="T0" fmla="*/ 42 w 104"/>
                <a:gd name="T1" fmla="*/ 1 h 9"/>
                <a:gd name="T2" fmla="*/ 14 w 104"/>
                <a:gd name="T3" fmla="*/ 0 h 9"/>
                <a:gd name="T4" fmla="*/ 2 w 104"/>
                <a:gd name="T5" fmla="*/ 1 h 9"/>
                <a:gd name="T6" fmla="*/ 0 w 104"/>
                <a:gd name="T7" fmla="*/ 3 h 9"/>
                <a:gd name="T8" fmla="*/ 32 w 104"/>
                <a:gd name="T9" fmla="*/ 4 h 9"/>
                <a:gd name="T10" fmla="*/ 95 w 104"/>
                <a:gd name="T11" fmla="*/ 8 h 9"/>
                <a:gd name="T12" fmla="*/ 102 w 104"/>
                <a:gd name="T13" fmla="*/ 8 h 9"/>
                <a:gd name="T14" fmla="*/ 42 w 104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9">
                  <a:moveTo>
                    <a:pt x="42" y="1"/>
                  </a:moveTo>
                  <a:cubicBezTo>
                    <a:pt x="32" y="1"/>
                    <a:pt x="19" y="0"/>
                    <a:pt x="14" y="0"/>
                  </a:cubicBezTo>
                  <a:cubicBezTo>
                    <a:pt x="6" y="0"/>
                    <a:pt x="3" y="0"/>
                    <a:pt x="2" y="1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1" y="3"/>
                    <a:pt x="15" y="4"/>
                    <a:pt x="32" y="4"/>
                  </a:cubicBezTo>
                  <a:cubicBezTo>
                    <a:pt x="65" y="4"/>
                    <a:pt x="91" y="6"/>
                    <a:pt x="95" y="8"/>
                  </a:cubicBezTo>
                  <a:cubicBezTo>
                    <a:pt x="98" y="9"/>
                    <a:pt x="104" y="9"/>
                    <a:pt x="102" y="8"/>
                  </a:cubicBezTo>
                  <a:cubicBezTo>
                    <a:pt x="99" y="5"/>
                    <a:pt x="71" y="2"/>
                    <a:pt x="4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Freeform 710"/>
            <p:cNvSpPr/>
            <p:nvPr/>
          </p:nvSpPr>
          <p:spPr bwMode="auto">
            <a:xfrm>
              <a:off x="922" y="1866"/>
              <a:ext cx="4" cy="13"/>
            </a:xfrm>
            <a:custGeom>
              <a:avLst/>
              <a:gdLst>
                <a:gd name="T0" fmla="*/ 0 w 4"/>
                <a:gd name="T1" fmla="*/ 13 h 13"/>
                <a:gd name="T2" fmla="*/ 4 w 4"/>
                <a:gd name="T3" fmla="*/ 0 h 13"/>
                <a:gd name="T4" fmla="*/ 0 w 4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3">
                  <a:moveTo>
                    <a:pt x="0" y="13"/>
                  </a:moveTo>
                  <a:lnTo>
                    <a:pt x="4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Line 711"/>
            <p:cNvSpPr>
              <a:spLocks noChangeShapeType="1"/>
            </p:cNvSpPr>
            <p:nvPr/>
          </p:nvSpPr>
          <p:spPr bwMode="auto">
            <a:xfrm flipV="1">
              <a:off x="922" y="1866"/>
              <a:ext cx="4" cy="13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Freeform 712"/>
            <p:cNvSpPr/>
            <p:nvPr/>
          </p:nvSpPr>
          <p:spPr bwMode="auto">
            <a:xfrm>
              <a:off x="4293" y="2905"/>
              <a:ext cx="28" cy="477"/>
            </a:xfrm>
            <a:custGeom>
              <a:avLst/>
              <a:gdLst>
                <a:gd name="T0" fmla="*/ 5 w 7"/>
                <a:gd name="T1" fmla="*/ 53 h 116"/>
                <a:gd name="T2" fmla="*/ 6 w 7"/>
                <a:gd name="T3" fmla="*/ 3 h 116"/>
                <a:gd name="T4" fmla="*/ 2 w 7"/>
                <a:gd name="T5" fmla="*/ 2 h 116"/>
                <a:gd name="T6" fmla="*/ 1 w 7"/>
                <a:gd name="T7" fmla="*/ 8 h 116"/>
                <a:gd name="T8" fmla="*/ 2 w 7"/>
                <a:gd name="T9" fmla="*/ 60 h 116"/>
                <a:gd name="T10" fmla="*/ 3 w 7"/>
                <a:gd name="T11" fmla="*/ 112 h 116"/>
                <a:gd name="T12" fmla="*/ 6 w 7"/>
                <a:gd name="T13" fmla="*/ 116 h 116"/>
                <a:gd name="T14" fmla="*/ 6 w 7"/>
                <a:gd name="T15" fmla="*/ 114 h 116"/>
                <a:gd name="T16" fmla="*/ 4 w 7"/>
                <a:gd name="T17" fmla="*/ 104 h 116"/>
                <a:gd name="T18" fmla="*/ 5 w 7"/>
                <a:gd name="T19" fmla="*/ 5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116">
                  <a:moveTo>
                    <a:pt x="5" y="53"/>
                  </a:moveTo>
                  <a:cubicBezTo>
                    <a:pt x="5" y="26"/>
                    <a:pt x="5" y="3"/>
                    <a:pt x="6" y="3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1" y="3"/>
                    <a:pt x="0" y="4"/>
                    <a:pt x="1" y="8"/>
                  </a:cubicBezTo>
                  <a:cubicBezTo>
                    <a:pt x="1" y="10"/>
                    <a:pt x="2" y="34"/>
                    <a:pt x="2" y="60"/>
                  </a:cubicBezTo>
                  <a:cubicBezTo>
                    <a:pt x="2" y="92"/>
                    <a:pt x="2" y="110"/>
                    <a:pt x="3" y="112"/>
                  </a:cubicBezTo>
                  <a:cubicBezTo>
                    <a:pt x="4" y="115"/>
                    <a:pt x="5" y="116"/>
                    <a:pt x="6" y="116"/>
                  </a:cubicBezTo>
                  <a:cubicBezTo>
                    <a:pt x="7" y="116"/>
                    <a:pt x="7" y="116"/>
                    <a:pt x="6" y="114"/>
                  </a:cubicBezTo>
                  <a:cubicBezTo>
                    <a:pt x="5" y="110"/>
                    <a:pt x="4" y="104"/>
                    <a:pt x="4" y="104"/>
                  </a:cubicBezTo>
                  <a:cubicBezTo>
                    <a:pt x="5" y="103"/>
                    <a:pt x="5" y="81"/>
                    <a:pt x="5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Freeform 713"/>
            <p:cNvSpPr/>
            <p:nvPr/>
          </p:nvSpPr>
          <p:spPr bwMode="auto">
            <a:xfrm>
              <a:off x="3817" y="3374"/>
              <a:ext cx="660" cy="41"/>
            </a:xfrm>
            <a:custGeom>
              <a:avLst/>
              <a:gdLst>
                <a:gd name="T0" fmla="*/ 0 w 161"/>
                <a:gd name="T1" fmla="*/ 5 h 10"/>
                <a:gd name="T2" fmla="*/ 1 w 161"/>
                <a:gd name="T3" fmla="*/ 8 h 10"/>
                <a:gd name="T4" fmla="*/ 61 w 161"/>
                <a:gd name="T5" fmla="*/ 9 h 10"/>
                <a:gd name="T6" fmla="*/ 122 w 161"/>
                <a:gd name="T7" fmla="*/ 9 h 10"/>
                <a:gd name="T8" fmla="*/ 136 w 161"/>
                <a:gd name="T9" fmla="*/ 10 h 10"/>
                <a:gd name="T10" fmla="*/ 117 w 161"/>
                <a:gd name="T11" fmla="*/ 7 h 10"/>
                <a:gd name="T12" fmla="*/ 83 w 161"/>
                <a:gd name="T13" fmla="*/ 6 h 10"/>
                <a:gd name="T14" fmla="*/ 69 w 161"/>
                <a:gd name="T15" fmla="*/ 5 h 10"/>
                <a:gd name="T16" fmla="*/ 58 w 161"/>
                <a:gd name="T17" fmla="*/ 5 h 10"/>
                <a:gd name="T18" fmla="*/ 61 w 161"/>
                <a:gd name="T19" fmla="*/ 3 h 10"/>
                <a:gd name="T20" fmla="*/ 63 w 161"/>
                <a:gd name="T21" fmla="*/ 0 h 10"/>
                <a:gd name="T22" fmla="*/ 58 w 161"/>
                <a:gd name="T23" fmla="*/ 0 h 10"/>
                <a:gd name="T24" fmla="*/ 53 w 161"/>
                <a:gd name="T25" fmla="*/ 3 h 10"/>
                <a:gd name="T26" fmla="*/ 30 w 161"/>
                <a:gd name="T27" fmla="*/ 5 h 10"/>
                <a:gd name="T28" fmla="*/ 5 w 161"/>
                <a:gd name="T29" fmla="*/ 4 h 10"/>
                <a:gd name="T30" fmla="*/ 0 w 161"/>
                <a:gd name="T3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1" h="10">
                  <a:moveTo>
                    <a:pt x="0" y="5"/>
                  </a:move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8" y="9"/>
                    <a:pt x="61" y="9"/>
                  </a:cubicBezTo>
                  <a:cubicBezTo>
                    <a:pt x="94" y="9"/>
                    <a:pt x="122" y="9"/>
                    <a:pt x="122" y="9"/>
                  </a:cubicBezTo>
                  <a:cubicBezTo>
                    <a:pt x="122" y="10"/>
                    <a:pt x="129" y="10"/>
                    <a:pt x="136" y="10"/>
                  </a:cubicBezTo>
                  <a:cubicBezTo>
                    <a:pt x="161" y="10"/>
                    <a:pt x="149" y="8"/>
                    <a:pt x="117" y="7"/>
                  </a:cubicBezTo>
                  <a:cubicBezTo>
                    <a:pt x="100" y="7"/>
                    <a:pt x="85" y="6"/>
                    <a:pt x="83" y="6"/>
                  </a:cubicBezTo>
                  <a:cubicBezTo>
                    <a:pt x="81" y="6"/>
                    <a:pt x="74" y="5"/>
                    <a:pt x="69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2"/>
                    <a:pt x="64" y="1"/>
                    <a:pt x="63" y="0"/>
                  </a:cubicBezTo>
                  <a:cubicBezTo>
                    <a:pt x="63" y="0"/>
                    <a:pt x="61" y="0"/>
                    <a:pt x="58" y="0"/>
                  </a:cubicBezTo>
                  <a:cubicBezTo>
                    <a:pt x="55" y="1"/>
                    <a:pt x="53" y="1"/>
                    <a:pt x="53" y="3"/>
                  </a:cubicBezTo>
                  <a:cubicBezTo>
                    <a:pt x="52" y="5"/>
                    <a:pt x="52" y="5"/>
                    <a:pt x="30" y="5"/>
                  </a:cubicBezTo>
                  <a:cubicBezTo>
                    <a:pt x="18" y="5"/>
                    <a:pt x="7" y="5"/>
                    <a:pt x="5" y="4"/>
                  </a:cubicBezTo>
                  <a:cubicBezTo>
                    <a:pt x="2" y="4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Freeform 714"/>
            <p:cNvSpPr/>
            <p:nvPr/>
          </p:nvSpPr>
          <p:spPr bwMode="auto">
            <a:xfrm>
              <a:off x="4108" y="3365"/>
              <a:ext cx="45" cy="29"/>
            </a:xfrm>
            <a:custGeom>
              <a:avLst/>
              <a:gdLst>
                <a:gd name="T0" fmla="*/ 8 w 11"/>
                <a:gd name="T1" fmla="*/ 4 h 7"/>
                <a:gd name="T2" fmla="*/ 6 w 11"/>
                <a:gd name="T3" fmla="*/ 1 h 7"/>
                <a:gd name="T4" fmla="*/ 1 w 11"/>
                <a:gd name="T5" fmla="*/ 5 h 7"/>
                <a:gd name="T6" fmla="*/ 8 w 11"/>
                <a:gd name="T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8" y="4"/>
                  </a:moveTo>
                  <a:cubicBezTo>
                    <a:pt x="11" y="2"/>
                    <a:pt x="10" y="0"/>
                    <a:pt x="6" y="1"/>
                  </a:cubicBezTo>
                  <a:cubicBezTo>
                    <a:pt x="3" y="2"/>
                    <a:pt x="0" y="4"/>
                    <a:pt x="1" y="5"/>
                  </a:cubicBezTo>
                  <a:cubicBezTo>
                    <a:pt x="2" y="7"/>
                    <a:pt x="5" y="7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Freeform 715"/>
            <p:cNvSpPr/>
            <p:nvPr/>
          </p:nvSpPr>
          <p:spPr bwMode="auto">
            <a:xfrm>
              <a:off x="4317" y="3016"/>
              <a:ext cx="262" cy="304"/>
            </a:xfrm>
            <a:custGeom>
              <a:avLst/>
              <a:gdLst>
                <a:gd name="T0" fmla="*/ 15 w 64"/>
                <a:gd name="T1" fmla="*/ 56 h 74"/>
                <a:gd name="T2" fmla="*/ 10 w 64"/>
                <a:gd name="T3" fmla="*/ 58 h 74"/>
                <a:gd name="T4" fmla="*/ 1 w 64"/>
                <a:gd name="T5" fmla="*/ 65 h 74"/>
                <a:gd name="T6" fmla="*/ 7 w 64"/>
                <a:gd name="T7" fmla="*/ 63 h 74"/>
                <a:gd name="T8" fmla="*/ 15 w 64"/>
                <a:gd name="T9" fmla="*/ 60 h 74"/>
                <a:gd name="T10" fmla="*/ 17 w 64"/>
                <a:gd name="T11" fmla="*/ 61 h 74"/>
                <a:gd name="T12" fmla="*/ 22 w 64"/>
                <a:gd name="T13" fmla="*/ 64 h 74"/>
                <a:gd name="T14" fmla="*/ 26 w 64"/>
                <a:gd name="T15" fmla="*/ 65 h 74"/>
                <a:gd name="T16" fmla="*/ 30 w 64"/>
                <a:gd name="T17" fmla="*/ 70 h 74"/>
                <a:gd name="T18" fmla="*/ 31 w 64"/>
                <a:gd name="T19" fmla="*/ 66 h 74"/>
                <a:gd name="T20" fmla="*/ 42 w 64"/>
                <a:gd name="T21" fmla="*/ 58 h 74"/>
                <a:gd name="T22" fmla="*/ 48 w 64"/>
                <a:gd name="T23" fmla="*/ 65 h 74"/>
                <a:gd name="T24" fmla="*/ 46 w 64"/>
                <a:gd name="T25" fmla="*/ 68 h 74"/>
                <a:gd name="T26" fmla="*/ 51 w 64"/>
                <a:gd name="T27" fmla="*/ 69 h 74"/>
                <a:gd name="T28" fmla="*/ 59 w 64"/>
                <a:gd name="T29" fmla="*/ 71 h 74"/>
                <a:gd name="T30" fmla="*/ 64 w 64"/>
                <a:gd name="T31" fmla="*/ 72 h 74"/>
                <a:gd name="T32" fmla="*/ 56 w 64"/>
                <a:gd name="T33" fmla="*/ 65 h 74"/>
                <a:gd name="T34" fmla="*/ 52 w 64"/>
                <a:gd name="T35" fmla="*/ 62 h 74"/>
                <a:gd name="T36" fmla="*/ 39 w 64"/>
                <a:gd name="T37" fmla="*/ 55 h 74"/>
                <a:gd name="T38" fmla="*/ 31 w 64"/>
                <a:gd name="T39" fmla="*/ 59 h 74"/>
                <a:gd name="T40" fmla="*/ 24 w 64"/>
                <a:gd name="T41" fmla="*/ 61 h 74"/>
                <a:gd name="T42" fmla="*/ 22 w 64"/>
                <a:gd name="T43" fmla="*/ 58 h 74"/>
                <a:gd name="T44" fmla="*/ 20 w 64"/>
                <a:gd name="T45" fmla="*/ 56 h 74"/>
                <a:gd name="T46" fmla="*/ 18 w 64"/>
                <a:gd name="T47" fmla="*/ 27 h 74"/>
                <a:gd name="T48" fmla="*/ 18 w 64"/>
                <a:gd name="T49" fmla="*/ 0 h 74"/>
                <a:gd name="T50" fmla="*/ 16 w 64"/>
                <a:gd name="T51" fmla="*/ 2 h 74"/>
                <a:gd name="T52" fmla="*/ 15 w 64"/>
                <a:gd name="T53" fmla="*/ 17 h 74"/>
                <a:gd name="T54" fmla="*/ 15 w 64"/>
                <a:gd name="T55" fmla="*/ 43 h 74"/>
                <a:gd name="T56" fmla="*/ 15 w 64"/>
                <a:gd name="T5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74">
                  <a:moveTo>
                    <a:pt x="15" y="56"/>
                  </a:moveTo>
                  <a:cubicBezTo>
                    <a:pt x="10" y="58"/>
                    <a:pt x="10" y="58"/>
                    <a:pt x="10" y="58"/>
                  </a:cubicBezTo>
                  <a:cubicBezTo>
                    <a:pt x="5" y="59"/>
                    <a:pt x="0" y="63"/>
                    <a:pt x="1" y="65"/>
                  </a:cubicBezTo>
                  <a:cubicBezTo>
                    <a:pt x="2" y="65"/>
                    <a:pt x="4" y="64"/>
                    <a:pt x="7" y="63"/>
                  </a:cubicBezTo>
                  <a:cubicBezTo>
                    <a:pt x="10" y="61"/>
                    <a:pt x="13" y="60"/>
                    <a:pt x="15" y="60"/>
                  </a:cubicBezTo>
                  <a:cubicBezTo>
                    <a:pt x="17" y="59"/>
                    <a:pt x="17" y="59"/>
                    <a:pt x="17" y="61"/>
                  </a:cubicBezTo>
                  <a:cubicBezTo>
                    <a:pt x="16" y="63"/>
                    <a:pt x="18" y="64"/>
                    <a:pt x="22" y="64"/>
                  </a:cubicBezTo>
                  <a:cubicBezTo>
                    <a:pt x="24" y="64"/>
                    <a:pt x="25" y="64"/>
                    <a:pt x="26" y="65"/>
                  </a:cubicBezTo>
                  <a:cubicBezTo>
                    <a:pt x="26" y="68"/>
                    <a:pt x="28" y="70"/>
                    <a:pt x="30" y="70"/>
                  </a:cubicBezTo>
                  <a:cubicBezTo>
                    <a:pt x="31" y="70"/>
                    <a:pt x="31" y="69"/>
                    <a:pt x="31" y="66"/>
                  </a:cubicBezTo>
                  <a:cubicBezTo>
                    <a:pt x="31" y="62"/>
                    <a:pt x="36" y="58"/>
                    <a:pt x="42" y="58"/>
                  </a:cubicBezTo>
                  <a:cubicBezTo>
                    <a:pt x="49" y="58"/>
                    <a:pt x="53" y="63"/>
                    <a:pt x="48" y="65"/>
                  </a:cubicBezTo>
                  <a:cubicBezTo>
                    <a:pt x="47" y="66"/>
                    <a:pt x="46" y="67"/>
                    <a:pt x="46" y="68"/>
                  </a:cubicBezTo>
                  <a:cubicBezTo>
                    <a:pt x="46" y="70"/>
                    <a:pt x="46" y="70"/>
                    <a:pt x="51" y="69"/>
                  </a:cubicBezTo>
                  <a:cubicBezTo>
                    <a:pt x="56" y="69"/>
                    <a:pt x="57" y="69"/>
                    <a:pt x="59" y="71"/>
                  </a:cubicBezTo>
                  <a:cubicBezTo>
                    <a:pt x="62" y="74"/>
                    <a:pt x="64" y="74"/>
                    <a:pt x="64" y="72"/>
                  </a:cubicBezTo>
                  <a:cubicBezTo>
                    <a:pt x="64" y="69"/>
                    <a:pt x="60" y="66"/>
                    <a:pt x="56" y="65"/>
                  </a:cubicBezTo>
                  <a:cubicBezTo>
                    <a:pt x="53" y="65"/>
                    <a:pt x="53" y="64"/>
                    <a:pt x="52" y="62"/>
                  </a:cubicBezTo>
                  <a:cubicBezTo>
                    <a:pt x="51" y="58"/>
                    <a:pt x="46" y="55"/>
                    <a:pt x="39" y="55"/>
                  </a:cubicBezTo>
                  <a:cubicBezTo>
                    <a:pt x="35" y="55"/>
                    <a:pt x="34" y="56"/>
                    <a:pt x="31" y="59"/>
                  </a:cubicBezTo>
                  <a:cubicBezTo>
                    <a:pt x="27" y="62"/>
                    <a:pt x="27" y="62"/>
                    <a:pt x="24" y="61"/>
                  </a:cubicBezTo>
                  <a:cubicBezTo>
                    <a:pt x="23" y="60"/>
                    <a:pt x="22" y="59"/>
                    <a:pt x="22" y="58"/>
                  </a:cubicBezTo>
                  <a:cubicBezTo>
                    <a:pt x="22" y="57"/>
                    <a:pt x="21" y="56"/>
                    <a:pt x="20" y="56"/>
                  </a:cubicBezTo>
                  <a:cubicBezTo>
                    <a:pt x="19" y="55"/>
                    <a:pt x="18" y="52"/>
                    <a:pt x="18" y="27"/>
                  </a:cubicBezTo>
                  <a:cubicBezTo>
                    <a:pt x="18" y="12"/>
                    <a:pt x="18" y="0"/>
                    <a:pt x="18" y="0"/>
                  </a:cubicBezTo>
                  <a:cubicBezTo>
                    <a:pt x="18" y="0"/>
                    <a:pt x="17" y="0"/>
                    <a:pt x="16" y="2"/>
                  </a:cubicBezTo>
                  <a:cubicBezTo>
                    <a:pt x="15" y="3"/>
                    <a:pt x="15" y="6"/>
                    <a:pt x="15" y="17"/>
                  </a:cubicBezTo>
                  <a:cubicBezTo>
                    <a:pt x="15" y="24"/>
                    <a:pt x="15" y="36"/>
                    <a:pt x="15" y="43"/>
                  </a:cubicBezTo>
                  <a:lnTo>
                    <a:pt x="1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Freeform 716"/>
            <p:cNvSpPr/>
            <p:nvPr/>
          </p:nvSpPr>
          <p:spPr bwMode="auto">
            <a:xfrm>
              <a:off x="4399" y="3361"/>
              <a:ext cx="49" cy="29"/>
            </a:xfrm>
            <a:custGeom>
              <a:avLst/>
              <a:gdLst>
                <a:gd name="T0" fmla="*/ 6 w 12"/>
                <a:gd name="T1" fmla="*/ 2 h 7"/>
                <a:gd name="T2" fmla="*/ 1 w 12"/>
                <a:gd name="T3" fmla="*/ 6 h 7"/>
                <a:gd name="T4" fmla="*/ 6 w 12"/>
                <a:gd name="T5" fmla="*/ 5 h 7"/>
                <a:gd name="T6" fmla="*/ 6 w 12"/>
                <a:gd name="T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6" y="2"/>
                  </a:moveTo>
                  <a:cubicBezTo>
                    <a:pt x="2" y="3"/>
                    <a:pt x="0" y="4"/>
                    <a:pt x="1" y="6"/>
                  </a:cubicBezTo>
                  <a:cubicBezTo>
                    <a:pt x="2" y="7"/>
                    <a:pt x="2" y="7"/>
                    <a:pt x="6" y="5"/>
                  </a:cubicBezTo>
                  <a:cubicBezTo>
                    <a:pt x="12" y="3"/>
                    <a:pt x="12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Freeform 717"/>
            <p:cNvSpPr/>
            <p:nvPr/>
          </p:nvSpPr>
          <p:spPr bwMode="auto">
            <a:xfrm>
              <a:off x="4485" y="3406"/>
              <a:ext cx="57" cy="42"/>
            </a:xfrm>
            <a:custGeom>
              <a:avLst/>
              <a:gdLst>
                <a:gd name="T0" fmla="*/ 0 w 14"/>
                <a:gd name="T1" fmla="*/ 7 h 10"/>
                <a:gd name="T2" fmla="*/ 12 w 14"/>
                <a:gd name="T3" fmla="*/ 2 h 10"/>
                <a:gd name="T4" fmla="*/ 14 w 14"/>
                <a:gd name="T5" fmla="*/ 0 h 10"/>
                <a:gd name="T6" fmla="*/ 11 w 14"/>
                <a:gd name="T7" fmla="*/ 1 h 10"/>
                <a:gd name="T8" fmla="*/ 0 w 14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0" y="7"/>
                  </a:moveTo>
                  <a:cubicBezTo>
                    <a:pt x="0" y="10"/>
                    <a:pt x="5" y="8"/>
                    <a:pt x="12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6" y="2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Freeform 718"/>
            <p:cNvSpPr/>
            <p:nvPr/>
          </p:nvSpPr>
          <p:spPr bwMode="auto">
            <a:xfrm>
              <a:off x="4436" y="3382"/>
              <a:ext cx="45" cy="37"/>
            </a:xfrm>
            <a:custGeom>
              <a:avLst/>
              <a:gdLst>
                <a:gd name="T0" fmla="*/ 8 w 11"/>
                <a:gd name="T1" fmla="*/ 4 h 9"/>
                <a:gd name="T2" fmla="*/ 5 w 11"/>
                <a:gd name="T3" fmla="*/ 3 h 9"/>
                <a:gd name="T4" fmla="*/ 1 w 11"/>
                <a:gd name="T5" fmla="*/ 8 h 9"/>
                <a:gd name="T6" fmla="*/ 8 w 11"/>
                <a:gd name="T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8" y="4"/>
                  </a:moveTo>
                  <a:cubicBezTo>
                    <a:pt x="11" y="1"/>
                    <a:pt x="10" y="0"/>
                    <a:pt x="5" y="3"/>
                  </a:cubicBezTo>
                  <a:cubicBezTo>
                    <a:pt x="1" y="5"/>
                    <a:pt x="0" y="6"/>
                    <a:pt x="1" y="8"/>
                  </a:cubicBezTo>
                  <a:cubicBezTo>
                    <a:pt x="2" y="9"/>
                    <a:pt x="6" y="7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Freeform 719"/>
            <p:cNvSpPr/>
            <p:nvPr/>
          </p:nvSpPr>
          <p:spPr bwMode="auto">
            <a:xfrm>
              <a:off x="6996" y="1866"/>
              <a:ext cx="12" cy="132"/>
            </a:xfrm>
            <a:custGeom>
              <a:avLst/>
              <a:gdLst>
                <a:gd name="T0" fmla="*/ 0 w 3"/>
                <a:gd name="T1" fmla="*/ 30 h 32"/>
                <a:gd name="T2" fmla="*/ 0 w 3"/>
                <a:gd name="T3" fmla="*/ 32 h 32"/>
                <a:gd name="T4" fmla="*/ 3 w 3"/>
                <a:gd name="T5" fmla="*/ 15 h 32"/>
                <a:gd name="T6" fmla="*/ 2 w 3"/>
                <a:gd name="T7" fmla="*/ 0 h 32"/>
                <a:gd name="T8" fmla="*/ 1 w 3"/>
                <a:gd name="T9" fmla="*/ 9 h 32"/>
                <a:gd name="T10" fmla="*/ 0 w 3"/>
                <a:gd name="T1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2">
                  <a:moveTo>
                    <a:pt x="0" y="30"/>
                  </a:moveTo>
                  <a:cubicBezTo>
                    <a:pt x="0" y="31"/>
                    <a:pt x="0" y="32"/>
                    <a:pt x="0" y="32"/>
                  </a:cubicBezTo>
                  <a:cubicBezTo>
                    <a:pt x="2" y="32"/>
                    <a:pt x="2" y="30"/>
                    <a:pt x="3" y="15"/>
                  </a:cubicBezTo>
                  <a:cubicBezTo>
                    <a:pt x="3" y="5"/>
                    <a:pt x="3" y="0"/>
                    <a:pt x="2" y="0"/>
                  </a:cubicBezTo>
                  <a:cubicBezTo>
                    <a:pt x="2" y="0"/>
                    <a:pt x="1" y="4"/>
                    <a:pt x="1" y="9"/>
                  </a:cubicBezTo>
                  <a:cubicBezTo>
                    <a:pt x="1" y="18"/>
                    <a:pt x="1" y="28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Freeform 720"/>
            <p:cNvSpPr/>
            <p:nvPr/>
          </p:nvSpPr>
          <p:spPr bwMode="auto">
            <a:xfrm>
              <a:off x="3547" y="3365"/>
              <a:ext cx="41" cy="37"/>
            </a:xfrm>
            <a:custGeom>
              <a:avLst/>
              <a:gdLst>
                <a:gd name="T0" fmla="*/ 0 w 10"/>
                <a:gd name="T1" fmla="*/ 7 h 9"/>
                <a:gd name="T2" fmla="*/ 5 w 10"/>
                <a:gd name="T3" fmla="*/ 7 h 9"/>
                <a:gd name="T4" fmla="*/ 9 w 10"/>
                <a:gd name="T5" fmla="*/ 1 h 9"/>
                <a:gd name="T6" fmla="*/ 0 w 10"/>
                <a:gd name="T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0" y="7"/>
                  </a:moveTo>
                  <a:cubicBezTo>
                    <a:pt x="0" y="9"/>
                    <a:pt x="2" y="9"/>
                    <a:pt x="5" y="7"/>
                  </a:cubicBezTo>
                  <a:cubicBezTo>
                    <a:pt x="8" y="5"/>
                    <a:pt x="10" y="2"/>
                    <a:pt x="9" y="1"/>
                  </a:cubicBezTo>
                  <a:cubicBezTo>
                    <a:pt x="8" y="0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" name="Freeform 721"/>
            <p:cNvSpPr/>
            <p:nvPr/>
          </p:nvSpPr>
          <p:spPr bwMode="auto">
            <a:xfrm>
              <a:off x="3555" y="3209"/>
              <a:ext cx="41" cy="21"/>
            </a:xfrm>
            <a:custGeom>
              <a:avLst/>
              <a:gdLst>
                <a:gd name="T0" fmla="*/ 5 w 10"/>
                <a:gd name="T1" fmla="*/ 1 h 5"/>
                <a:gd name="T2" fmla="*/ 1 w 10"/>
                <a:gd name="T3" fmla="*/ 3 h 5"/>
                <a:gd name="T4" fmla="*/ 3 w 10"/>
                <a:gd name="T5" fmla="*/ 5 h 5"/>
                <a:gd name="T6" fmla="*/ 9 w 10"/>
                <a:gd name="T7" fmla="*/ 1 h 5"/>
                <a:gd name="T8" fmla="*/ 5 w 10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5" y="1"/>
                  </a:moveTo>
                  <a:cubicBezTo>
                    <a:pt x="2" y="1"/>
                    <a:pt x="1" y="2"/>
                    <a:pt x="1" y="3"/>
                  </a:cubicBezTo>
                  <a:cubicBezTo>
                    <a:pt x="0" y="5"/>
                    <a:pt x="1" y="5"/>
                    <a:pt x="3" y="5"/>
                  </a:cubicBezTo>
                  <a:cubicBezTo>
                    <a:pt x="7" y="4"/>
                    <a:pt x="10" y="1"/>
                    <a:pt x="9" y="1"/>
                  </a:cubicBezTo>
                  <a:cubicBezTo>
                    <a:pt x="9" y="0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Freeform 722"/>
            <p:cNvSpPr/>
            <p:nvPr/>
          </p:nvSpPr>
          <p:spPr bwMode="auto">
            <a:xfrm>
              <a:off x="3903" y="3275"/>
              <a:ext cx="136" cy="78"/>
            </a:xfrm>
            <a:custGeom>
              <a:avLst/>
              <a:gdLst>
                <a:gd name="T0" fmla="*/ 31 w 33"/>
                <a:gd name="T1" fmla="*/ 1 h 19"/>
                <a:gd name="T2" fmla="*/ 14 w 33"/>
                <a:gd name="T3" fmla="*/ 8 h 19"/>
                <a:gd name="T4" fmla="*/ 6 w 33"/>
                <a:gd name="T5" fmla="*/ 12 h 19"/>
                <a:gd name="T6" fmla="*/ 2 w 33"/>
                <a:gd name="T7" fmla="*/ 17 h 19"/>
                <a:gd name="T8" fmla="*/ 12 w 33"/>
                <a:gd name="T9" fmla="*/ 13 h 19"/>
                <a:gd name="T10" fmla="*/ 23 w 33"/>
                <a:gd name="T11" fmla="*/ 6 h 19"/>
                <a:gd name="T12" fmla="*/ 31 w 33"/>
                <a:gd name="T13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9">
                  <a:moveTo>
                    <a:pt x="31" y="1"/>
                  </a:moveTo>
                  <a:cubicBezTo>
                    <a:pt x="29" y="0"/>
                    <a:pt x="19" y="5"/>
                    <a:pt x="14" y="8"/>
                  </a:cubicBezTo>
                  <a:cubicBezTo>
                    <a:pt x="12" y="9"/>
                    <a:pt x="8" y="11"/>
                    <a:pt x="6" y="12"/>
                  </a:cubicBezTo>
                  <a:cubicBezTo>
                    <a:pt x="1" y="15"/>
                    <a:pt x="0" y="16"/>
                    <a:pt x="2" y="17"/>
                  </a:cubicBezTo>
                  <a:cubicBezTo>
                    <a:pt x="3" y="19"/>
                    <a:pt x="3" y="18"/>
                    <a:pt x="12" y="13"/>
                  </a:cubicBezTo>
                  <a:cubicBezTo>
                    <a:pt x="16" y="11"/>
                    <a:pt x="21" y="7"/>
                    <a:pt x="23" y="6"/>
                  </a:cubicBezTo>
                  <a:cubicBezTo>
                    <a:pt x="32" y="2"/>
                    <a:pt x="33" y="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Freeform 723"/>
            <p:cNvSpPr/>
            <p:nvPr/>
          </p:nvSpPr>
          <p:spPr bwMode="auto">
            <a:xfrm>
              <a:off x="4366" y="3353"/>
              <a:ext cx="37" cy="25"/>
            </a:xfrm>
            <a:custGeom>
              <a:avLst/>
              <a:gdLst>
                <a:gd name="T0" fmla="*/ 5 w 9"/>
                <a:gd name="T1" fmla="*/ 2 h 6"/>
                <a:gd name="T2" fmla="*/ 1 w 9"/>
                <a:gd name="T3" fmla="*/ 6 h 6"/>
                <a:gd name="T4" fmla="*/ 6 w 9"/>
                <a:gd name="T5" fmla="*/ 4 h 6"/>
                <a:gd name="T6" fmla="*/ 9 w 9"/>
                <a:gd name="T7" fmla="*/ 2 h 6"/>
                <a:gd name="T8" fmla="*/ 5 w 9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5" y="2"/>
                  </a:moveTo>
                  <a:cubicBezTo>
                    <a:pt x="1" y="3"/>
                    <a:pt x="0" y="5"/>
                    <a:pt x="1" y="6"/>
                  </a:cubicBezTo>
                  <a:cubicBezTo>
                    <a:pt x="2" y="6"/>
                    <a:pt x="3" y="6"/>
                    <a:pt x="6" y="4"/>
                  </a:cubicBezTo>
                  <a:cubicBezTo>
                    <a:pt x="8" y="4"/>
                    <a:pt x="9" y="2"/>
                    <a:pt x="9" y="2"/>
                  </a:cubicBezTo>
                  <a:cubicBezTo>
                    <a:pt x="9" y="0"/>
                    <a:pt x="9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Freeform 724"/>
            <p:cNvSpPr/>
            <p:nvPr/>
          </p:nvSpPr>
          <p:spPr bwMode="auto">
            <a:xfrm>
              <a:off x="3998" y="3353"/>
              <a:ext cx="57" cy="37"/>
            </a:xfrm>
            <a:custGeom>
              <a:avLst/>
              <a:gdLst>
                <a:gd name="T0" fmla="*/ 6 w 14"/>
                <a:gd name="T1" fmla="*/ 6 h 9"/>
                <a:gd name="T2" fmla="*/ 13 w 14"/>
                <a:gd name="T3" fmla="*/ 1 h 9"/>
                <a:gd name="T4" fmla="*/ 0 w 14"/>
                <a:gd name="T5" fmla="*/ 6 h 9"/>
                <a:gd name="T6" fmla="*/ 0 w 14"/>
                <a:gd name="T7" fmla="*/ 8 h 9"/>
                <a:gd name="T8" fmla="*/ 6 w 14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6" y="6"/>
                  </a:moveTo>
                  <a:cubicBezTo>
                    <a:pt x="12" y="3"/>
                    <a:pt x="14" y="2"/>
                    <a:pt x="13" y="1"/>
                  </a:cubicBezTo>
                  <a:cubicBezTo>
                    <a:pt x="12" y="0"/>
                    <a:pt x="0" y="4"/>
                    <a:pt x="0" y="6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0" y="9"/>
                    <a:pt x="1" y="9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Freeform 725"/>
            <p:cNvSpPr/>
            <p:nvPr/>
          </p:nvSpPr>
          <p:spPr bwMode="auto">
            <a:xfrm>
              <a:off x="3932" y="3328"/>
              <a:ext cx="111" cy="46"/>
            </a:xfrm>
            <a:custGeom>
              <a:avLst/>
              <a:gdLst>
                <a:gd name="T0" fmla="*/ 11 w 27"/>
                <a:gd name="T1" fmla="*/ 4 h 11"/>
                <a:gd name="T2" fmla="*/ 2 w 27"/>
                <a:gd name="T3" fmla="*/ 10 h 11"/>
                <a:gd name="T4" fmla="*/ 3 w 27"/>
                <a:gd name="T5" fmla="*/ 11 h 11"/>
                <a:gd name="T6" fmla="*/ 18 w 27"/>
                <a:gd name="T7" fmla="*/ 4 h 11"/>
                <a:gd name="T8" fmla="*/ 11 w 27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">
                  <a:moveTo>
                    <a:pt x="11" y="4"/>
                  </a:moveTo>
                  <a:cubicBezTo>
                    <a:pt x="3" y="7"/>
                    <a:pt x="0" y="8"/>
                    <a:pt x="2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14" y="6"/>
                    <a:pt x="18" y="4"/>
                  </a:cubicBezTo>
                  <a:cubicBezTo>
                    <a:pt x="27" y="0"/>
                    <a:pt x="22" y="0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Freeform 726"/>
            <p:cNvSpPr/>
            <p:nvPr/>
          </p:nvSpPr>
          <p:spPr bwMode="auto">
            <a:xfrm>
              <a:off x="3383" y="3345"/>
              <a:ext cx="78" cy="49"/>
            </a:xfrm>
            <a:custGeom>
              <a:avLst/>
              <a:gdLst>
                <a:gd name="T0" fmla="*/ 12 w 19"/>
                <a:gd name="T1" fmla="*/ 3 h 12"/>
                <a:gd name="T2" fmla="*/ 1 w 19"/>
                <a:gd name="T3" fmla="*/ 11 h 12"/>
                <a:gd name="T4" fmla="*/ 4 w 19"/>
                <a:gd name="T5" fmla="*/ 11 h 12"/>
                <a:gd name="T6" fmla="*/ 12 w 19"/>
                <a:gd name="T7" fmla="*/ 6 h 12"/>
                <a:gd name="T8" fmla="*/ 12 w 19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">
                  <a:moveTo>
                    <a:pt x="12" y="3"/>
                  </a:moveTo>
                  <a:cubicBezTo>
                    <a:pt x="2" y="7"/>
                    <a:pt x="0" y="8"/>
                    <a:pt x="1" y="11"/>
                  </a:cubicBezTo>
                  <a:cubicBezTo>
                    <a:pt x="1" y="12"/>
                    <a:pt x="2" y="12"/>
                    <a:pt x="4" y="11"/>
                  </a:cubicBezTo>
                  <a:cubicBezTo>
                    <a:pt x="6" y="10"/>
                    <a:pt x="9" y="8"/>
                    <a:pt x="12" y="6"/>
                  </a:cubicBezTo>
                  <a:cubicBezTo>
                    <a:pt x="19" y="2"/>
                    <a:pt x="18" y="0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Freeform 727"/>
            <p:cNvSpPr/>
            <p:nvPr/>
          </p:nvSpPr>
          <p:spPr bwMode="auto">
            <a:xfrm>
              <a:off x="4690" y="2450"/>
              <a:ext cx="119" cy="16"/>
            </a:xfrm>
            <a:custGeom>
              <a:avLst/>
              <a:gdLst>
                <a:gd name="T0" fmla="*/ 18 w 29"/>
                <a:gd name="T1" fmla="*/ 1 h 4"/>
                <a:gd name="T2" fmla="*/ 0 w 29"/>
                <a:gd name="T3" fmla="*/ 2 h 4"/>
                <a:gd name="T4" fmla="*/ 12 w 29"/>
                <a:gd name="T5" fmla="*/ 4 h 4"/>
                <a:gd name="T6" fmla="*/ 18 w 2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4">
                  <a:moveTo>
                    <a:pt x="18" y="1"/>
                  </a:moveTo>
                  <a:cubicBezTo>
                    <a:pt x="8" y="0"/>
                    <a:pt x="0" y="0"/>
                    <a:pt x="0" y="2"/>
                  </a:cubicBezTo>
                  <a:cubicBezTo>
                    <a:pt x="0" y="4"/>
                    <a:pt x="1" y="4"/>
                    <a:pt x="12" y="4"/>
                  </a:cubicBezTo>
                  <a:cubicBezTo>
                    <a:pt x="26" y="3"/>
                    <a:pt x="29" y="2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Freeform 728"/>
            <p:cNvSpPr/>
            <p:nvPr/>
          </p:nvSpPr>
          <p:spPr bwMode="auto">
            <a:xfrm>
              <a:off x="4440" y="2109"/>
              <a:ext cx="168" cy="24"/>
            </a:xfrm>
            <a:custGeom>
              <a:avLst/>
              <a:gdLst>
                <a:gd name="T0" fmla="*/ 13 w 41"/>
                <a:gd name="T1" fmla="*/ 4 h 6"/>
                <a:gd name="T2" fmla="*/ 37 w 41"/>
                <a:gd name="T3" fmla="*/ 5 h 6"/>
                <a:gd name="T4" fmla="*/ 41 w 41"/>
                <a:gd name="T5" fmla="*/ 4 h 6"/>
                <a:gd name="T6" fmla="*/ 21 w 41"/>
                <a:gd name="T7" fmla="*/ 0 h 6"/>
                <a:gd name="T8" fmla="*/ 0 w 41"/>
                <a:gd name="T9" fmla="*/ 2 h 6"/>
                <a:gd name="T10" fmla="*/ 13 w 4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6">
                  <a:moveTo>
                    <a:pt x="13" y="4"/>
                  </a:moveTo>
                  <a:cubicBezTo>
                    <a:pt x="19" y="3"/>
                    <a:pt x="33" y="3"/>
                    <a:pt x="37" y="5"/>
                  </a:cubicBezTo>
                  <a:cubicBezTo>
                    <a:pt x="40" y="6"/>
                    <a:pt x="41" y="6"/>
                    <a:pt x="41" y="4"/>
                  </a:cubicBezTo>
                  <a:cubicBezTo>
                    <a:pt x="41" y="1"/>
                    <a:pt x="37" y="0"/>
                    <a:pt x="21" y="0"/>
                  </a:cubicBezTo>
                  <a:cubicBezTo>
                    <a:pt x="4" y="0"/>
                    <a:pt x="0" y="0"/>
                    <a:pt x="0" y="2"/>
                  </a:cubicBezTo>
                  <a:cubicBezTo>
                    <a:pt x="0" y="4"/>
                    <a:pt x="5" y="5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" name="Freeform 729"/>
            <p:cNvSpPr/>
            <p:nvPr/>
          </p:nvSpPr>
          <p:spPr bwMode="auto">
            <a:xfrm>
              <a:off x="3314" y="3324"/>
              <a:ext cx="73" cy="78"/>
            </a:xfrm>
            <a:custGeom>
              <a:avLst/>
              <a:gdLst>
                <a:gd name="T0" fmla="*/ 2 w 18"/>
                <a:gd name="T1" fmla="*/ 19 h 19"/>
                <a:gd name="T2" fmla="*/ 8 w 18"/>
                <a:gd name="T3" fmla="*/ 14 h 19"/>
                <a:gd name="T4" fmla="*/ 13 w 18"/>
                <a:gd name="T5" fmla="*/ 7 h 19"/>
                <a:gd name="T6" fmla="*/ 17 w 18"/>
                <a:gd name="T7" fmla="*/ 0 h 19"/>
                <a:gd name="T8" fmla="*/ 1 w 18"/>
                <a:gd name="T9" fmla="*/ 18 h 19"/>
                <a:gd name="T10" fmla="*/ 2 w 18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9">
                  <a:moveTo>
                    <a:pt x="2" y="19"/>
                  </a:moveTo>
                  <a:cubicBezTo>
                    <a:pt x="4" y="19"/>
                    <a:pt x="8" y="16"/>
                    <a:pt x="8" y="14"/>
                  </a:cubicBezTo>
                  <a:cubicBezTo>
                    <a:pt x="8" y="13"/>
                    <a:pt x="10" y="10"/>
                    <a:pt x="13" y="7"/>
                  </a:cubicBezTo>
                  <a:cubicBezTo>
                    <a:pt x="17" y="1"/>
                    <a:pt x="18" y="0"/>
                    <a:pt x="17" y="0"/>
                  </a:cubicBezTo>
                  <a:cubicBezTo>
                    <a:pt x="14" y="0"/>
                    <a:pt x="0" y="16"/>
                    <a:pt x="1" y="18"/>
                  </a:cubicBezTo>
                  <a:cubicBezTo>
                    <a:pt x="1" y="18"/>
                    <a:pt x="2" y="19"/>
                    <a:pt x="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Freeform 730"/>
            <p:cNvSpPr/>
            <p:nvPr/>
          </p:nvSpPr>
          <p:spPr bwMode="auto">
            <a:xfrm>
              <a:off x="3449" y="3370"/>
              <a:ext cx="69" cy="41"/>
            </a:xfrm>
            <a:custGeom>
              <a:avLst/>
              <a:gdLst>
                <a:gd name="T0" fmla="*/ 0 w 17"/>
                <a:gd name="T1" fmla="*/ 8 h 10"/>
                <a:gd name="T2" fmla="*/ 10 w 17"/>
                <a:gd name="T3" fmla="*/ 5 h 10"/>
                <a:gd name="T4" fmla="*/ 12 w 17"/>
                <a:gd name="T5" fmla="*/ 2 h 10"/>
                <a:gd name="T6" fmla="*/ 7 w 17"/>
                <a:gd name="T7" fmla="*/ 3 h 10"/>
                <a:gd name="T8" fmla="*/ 0 w 17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0">
                  <a:moveTo>
                    <a:pt x="0" y="8"/>
                  </a:moveTo>
                  <a:cubicBezTo>
                    <a:pt x="0" y="10"/>
                    <a:pt x="4" y="9"/>
                    <a:pt x="10" y="5"/>
                  </a:cubicBezTo>
                  <a:cubicBezTo>
                    <a:pt x="16" y="2"/>
                    <a:pt x="17" y="0"/>
                    <a:pt x="12" y="2"/>
                  </a:cubicBezTo>
                  <a:cubicBezTo>
                    <a:pt x="10" y="3"/>
                    <a:pt x="8" y="3"/>
                    <a:pt x="7" y="3"/>
                  </a:cubicBezTo>
                  <a:cubicBezTo>
                    <a:pt x="6" y="2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Freeform 731"/>
            <p:cNvSpPr/>
            <p:nvPr/>
          </p:nvSpPr>
          <p:spPr bwMode="auto">
            <a:xfrm>
              <a:off x="3506" y="3283"/>
              <a:ext cx="17" cy="41"/>
            </a:xfrm>
            <a:custGeom>
              <a:avLst/>
              <a:gdLst>
                <a:gd name="T0" fmla="*/ 2 w 4"/>
                <a:gd name="T1" fmla="*/ 8 h 10"/>
                <a:gd name="T2" fmla="*/ 3 w 4"/>
                <a:gd name="T3" fmla="*/ 2 h 10"/>
                <a:gd name="T4" fmla="*/ 3 w 4"/>
                <a:gd name="T5" fmla="*/ 1 h 10"/>
                <a:gd name="T6" fmla="*/ 1 w 4"/>
                <a:gd name="T7" fmla="*/ 9 h 10"/>
                <a:gd name="T8" fmla="*/ 2 w 4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2" y="8"/>
                  </a:moveTo>
                  <a:cubicBezTo>
                    <a:pt x="2" y="6"/>
                    <a:pt x="3" y="4"/>
                    <a:pt x="3" y="2"/>
                  </a:cubicBezTo>
                  <a:cubicBezTo>
                    <a:pt x="4" y="1"/>
                    <a:pt x="4" y="0"/>
                    <a:pt x="3" y="1"/>
                  </a:cubicBezTo>
                  <a:cubicBezTo>
                    <a:pt x="2" y="2"/>
                    <a:pt x="0" y="8"/>
                    <a:pt x="1" y="9"/>
                  </a:cubicBezTo>
                  <a:cubicBezTo>
                    <a:pt x="1" y="10"/>
                    <a:pt x="2" y="10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Freeform 732"/>
            <p:cNvSpPr/>
            <p:nvPr/>
          </p:nvSpPr>
          <p:spPr bwMode="auto">
            <a:xfrm>
              <a:off x="3465" y="3209"/>
              <a:ext cx="45" cy="54"/>
            </a:xfrm>
            <a:custGeom>
              <a:avLst/>
              <a:gdLst>
                <a:gd name="T0" fmla="*/ 4 w 11"/>
                <a:gd name="T1" fmla="*/ 11 h 13"/>
                <a:gd name="T2" fmla="*/ 8 w 11"/>
                <a:gd name="T3" fmla="*/ 6 h 13"/>
                <a:gd name="T4" fmla="*/ 5 w 11"/>
                <a:gd name="T5" fmla="*/ 4 h 13"/>
                <a:gd name="T6" fmla="*/ 2 w 11"/>
                <a:gd name="T7" fmla="*/ 12 h 13"/>
                <a:gd name="T8" fmla="*/ 4 w 11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3">
                  <a:moveTo>
                    <a:pt x="4" y="11"/>
                  </a:moveTo>
                  <a:cubicBezTo>
                    <a:pt x="5" y="9"/>
                    <a:pt x="7" y="7"/>
                    <a:pt x="8" y="6"/>
                  </a:cubicBezTo>
                  <a:cubicBezTo>
                    <a:pt x="11" y="1"/>
                    <a:pt x="10" y="0"/>
                    <a:pt x="5" y="4"/>
                  </a:cubicBezTo>
                  <a:cubicBezTo>
                    <a:pt x="2" y="8"/>
                    <a:pt x="0" y="11"/>
                    <a:pt x="2" y="12"/>
                  </a:cubicBezTo>
                  <a:cubicBezTo>
                    <a:pt x="2" y="13"/>
                    <a:pt x="3" y="12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Freeform 733"/>
            <p:cNvSpPr/>
            <p:nvPr/>
          </p:nvSpPr>
          <p:spPr bwMode="auto">
            <a:xfrm>
              <a:off x="4313" y="2470"/>
              <a:ext cx="29" cy="107"/>
            </a:xfrm>
            <a:custGeom>
              <a:avLst/>
              <a:gdLst>
                <a:gd name="T0" fmla="*/ 5 w 7"/>
                <a:gd name="T1" fmla="*/ 26 h 26"/>
                <a:gd name="T2" fmla="*/ 6 w 7"/>
                <a:gd name="T3" fmla="*/ 24 h 26"/>
                <a:gd name="T4" fmla="*/ 7 w 7"/>
                <a:gd name="T5" fmla="*/ 11 h 26"/>
                <a:gd name="T6" fmla="*/ 6 w 7"/>
                <a:gd name="T7" fmla="*/ 7 h 26"/>
                <a:gd name="T8" fmla="*/ 5 w 7"/>
                <a:gd name="T9" fmla="*/ 9 h 26"/>
                <a:gd name="T10" fmla="*/ 4 w 7"/>
                <a:gd name="T11" fmla="*/ 11 h 26"/>
                <a:gd name="T12" fmla="*/ 4 w 7"/>
                <a:gd name="T13" fmla="*/ 8 h 26"/>
                <a:gd name="T14" fmla="*/ 2 w 7"/>
                <a:gd name="T15" fmla="*/ 1 h 26"/>
                <a:gd name="T16" fmla="*/ 1 w 7"/>
                <a:gd name="T17" fmla="*/ 11 h 26"/>
                <a:gd name="T18" fmla="*/ 2 w 7"/>
                <a:gd name="T19" fmla="*/ 23 h 26"/>
                <a:gd name="T20" fmla="*/ 5 w 7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26">
                  <a:moveTo>
                    <a:pt x="5" y="26"/>
                  </a:moveTo>
                  <a:cubicBezTo>
                    <a:pt x="6" y="26"/>
                    <a:pt x="7" y="25"/>
                    <a:pt x="6" y="24"/>
                  </a:cubicBezTo>
                  <a:cubicBezTo>
                    <a:pt x="6" y="22"/>
                    <a:pt x="6" y="15"/>
                    <a:pt x="7" y="11"/>
                  </a:cubicBezTo>
                  <a:cubicBezTo>
                    <a:pt x="7" y="8"/>
                    <a:pt x="7" y="7"/>
                    <a:pt x="6" y="7"/>
                  </a:cubicBezTo>
                  <a:cubicBezTo>
                    <a:pt x="6" y="7"/>
                    <a:pt x="5" y="8"/>
                    <a:pt x="5" y="9"/>
                  </a:cubicBezTo>
                  <a:cubicBezTo>
                    <a:pt x="5" y="10"/>
                    <a:pt x="5" y="11"/>
                    <a:pt x="4" y="11"/>
                  </a:cubicBezTo>
                  <a:cubicBezTo>
                    <a:pt x="4" y="12"/>
                    <a:pt x="3" y="11"/>
                    <a:pt x="4" y="8"/>
                  </a:cubicBezTo>
                  <a:cubicBezTo>
                    <a:pt x="4" y="4"/>
                    <a:pt x="3" y="0"/>
                    <a:pt x="2" y="1"/>
                  </a:cubicBezTo>
                  <a:cubicBezTo>
                    <a:pt x="2" y="2"/>
                    <a:pt x="1" y="6"/>
                    <a:pt x="1" y="11"/>
                  </a:cubicBezTo>
                  <a:cubicBezTo>
                    <a:pt x="0" y="19"/>
                    <a:pt x="1" y="21"/>
                    <a:pt x="2" y="23"/>
                  </a:cubicBezTo>
                  <a:cubicBezTo>
                    <a:pt x="3" y="25"/>
                    <a:pt x="4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Freeform 734"/>
            <p:cNvSpPr/>
            <p:nvPr/>
          </p:nvSpPr>
          <p:spPr bwMode="auto">
            <a:xfrm>
              <a:off x="4440" y="2507"/>
              <a:ext cx="147" cy="16"/>
            </a:xfrm>
            <a:custGeom>
              <a:avLst/>
              <a:gdLst>
                <a:gd name="T0" fmla="*/ 11 w 36"/>
                <a:gd name="T1" fmla="*/ 0 h 4"/>
                <a:gd name="T2" fmla="*/ 0 w 36"/>
                <a:gd name="T3" fmla="*/ 1 h 4"/>
                <a:gd name="T4" fmla="*/ 14 w 36"/>
                <a:gd name="T5" fmla="*/ 4 h 4"/>
                <a:gd name="T6" fmla="*/ 29 w 36"/>
                <a:gd name="T7" fmla="*/ 4 h 4"/>
                <a:gd name="T8" fmla="*/ 36 w 36"/>
                <a:gd name="T9" fmla="*/ 4 h 4"/>
                <a:gd name="T10" fmla="*/ 11 w 3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">
                  <a:moveTo>
                    <a:pt x="11" y="0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3"/>
                    <a:pt x="3" y="4"/>
                    <a:pt x="14" y="4"/>
                  </a:cubicBezTo>
                  <a:cubicBezTo>
                    <a:pt x="19" y="4"/>
                    <a:pt x="26" y="4"/>
                    <a:pt x="29" y="4"/>
                  </a:cubicBezTo>
                  <a:cubicBezTo>
                    <a:pt x="33" y="4"/>
                    <a:pt x="36" y="4"/>
                    <a:pt x="36" y="4"/>
                  </a:cubicBezTo>
                  <a:cubicBezTo>
                    <a:pt x="36" y="2"/>
                    <a:pt x="27" y="1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Freeform 735"/>
            <p:cNvSpPr/>
            <p:nvPr/>
          </p:nvSpPr>
          <p:spPr bwMode="auto">
            <a:xfrm>
              <a:off x="4256" y="1776"/>
              <a:ext cx="12" cy="57"/>
            </a:xfrm>
            <a:custGeom>
              <a:avLst/>
              <a:gdLst>
                <a:gd name="T0" fmla="*/ 2 w 3"/>
                <a:gd name="T1" fmla="*/ 10 h 14"/>
                <a:gd name="T2" fmla="*/ 3 w 3"/>
                <a:gd name="T3" fmla="*/ 1 h 14"/>
                <a:gd name="T4" fmla="*/ 1 w 3"/>
                <a:gd name="T5" fmla="*/ 7 h 14"/>
                <a:gd name="T6" fmla="*/ 2 w 3"/>
                <a:gd name="T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4">
                  <a:moveTo>
                    <a:pt x="2" y="10"/>
                  </a:moveTo>
                  <a:cubicBezTo>
                    <a:pt x="3" y="7"/>
                    <a:pt x="3" y="2"/>
                    <a:pt x="3" y="1"/>
                  </a:cubicBezTo>
                  <a:cubicBezTo>
                    <a:pt x="2" y="0"/>
                    <a:pt x="1" y="2"/>
                    <a:pt x="1" y="7"/>
                  </a:cubicBezTo>
                  <a:cubicBezTo>
                    <a:pt x="0" y="12"/>
                    <a:pt x="1" y="14"/>
                    <a:pt x="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Freeform 736"/>
            <p:cNvSpPr/>
            <p:nvPr/>
          </p:nvSpPr>
          <p:spPr bwMode="auto">
            <a:xfrm>
              <a:off x="4284" y="2425"/>
              <a:ext cx="21" cy="111"/>
            </a:xfrm>
            <a:custGeom>
              <a:avLst/>
              <a:gdLst>
                <a:gd name="T0" fmla="*/ 2 w 5"/>
                <a:gd name="T1" fmla="*/ 18 h 27"/>
                <a:gd name="T2" fmla="*/ 2 w 5"/>
                <a:gd name="T3" fmla="*/ 26 h 27"/>
                <a:gd name="T4" fmla="*/ 5 w 5"/>
                <a:gd name="T5" fmla="*/ 26 h 27"/>
                <a:gd name="T6" fmla="*/ 5 w 5"/>
                <a:gd name="T7" fmla="*/ 17 h 27"/>
                <a:gd name="T8" fmla="*/ 1 w 5"/>
                <a:gd name="T9" fmla="*/ 1 h 27"/>
                <a:gd name="T10" fmla="*/ 2 w 5"/>
                <a:gd name="T11" fmla="*/ 9 h 27"/>
                <a:gd name="T12" fmla="*/ 2 w 5"/>
                <a:gd name="T13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27">
                  <a:moveTo>
                    <a:pt x="2" y="18"/>
                  </a:moveTo>
                  <a:cubicBezTo>
                    <a:pt x="2" y="21"/>
                    <a:pt x="2" y="25"/>
                    <a:pt x="2" y="26"/>
                  </a:cubicBezTo>
                  <a:cubicBezTo>
                    <a:pt x="3" y="27"/>
                    <a:pt x="5" y="27"/>
                    <a:pt x="5" y="26"/>
                  </a:cubicBezTo>
                  <a:cubicBezTo>
                    <a:pt x="5" y="26"/>
                    <a:pt x="5" y="21"/>
                    <a:pt x="5" y="17"/>
                  </a:cubicBezTo>
                  <a:cubicBezTo>
                    <a:pt x="5" y="8"/>
                    <a:pt x="4" y="0"/>
                    <a:pt x="1" y="1"/>
                  </a:cubicBezTo>
                  <a:cubicBezTo>
                    <a:pt x="0" y="2"/>
                    <a:pt x="0" y="8"/>
                    <a:pt x="2" y="9"/>
                  </a:cubicBezTo>
                  <a:cubicBezTo>
                    <a:pt x="3" y="10"/>
                    <a:pt x="3" y="13"/>
                    <a:pt x="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5" name="Freeform 737"/>
            <p:cNvSpPr/>
            <p:nvPr/>
          </p:nvSpPr>
          <p:spPr bwMode="auto">
            <a:xfrm>
              <a:off x="4284" y="2647"/>
              <a:ext cx="66" cy="24"/>
            </a:xfrm>
            <a:custGeom>
              <a:avLst/>
              <a:gdLst>
                <a:gd name="T0" fmla="*/ 3 w 16"/>
                <a:gd name="T1" fmla="*/ 2 h 6"/>
                <a:gd name="T2" fmla="*/ 7 w 16"/>
                <a:gd name="T3" fmla="*/ 4 h 6"/>
                <a:gd name="T4" fmla="*/ 13 w 16"/>
                <a:gd name="T5" fmla="*/ 5 h 6"/>
                <a:gd name="T6" fmla="*/ 16 w 16"/>
                <a:gd name="T7" fmla="*/ 3 h 6"/>
                <a:gd name="T8" fmla="*/ 3 w 16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">
                  <a:moveTo>
                    <a:pt x="3" y="2"/>
                  </a:moveTo>
                  <a:cubicBezTo>
                    <a:pt x="0" y="4"/>
                    <a:pt x="1" y="4"/>
                    <a:pt x="7" y="4"/>
                  </a:cubicBezTo>
                  <a:cubicBezTo>
                    <a:pt x="10" y="4"/>
                    <a:pt x="13" y="5"/>
                    <a:pt x="13" y="5"/>
                  </a:cubicBezTo>
                  <a:cubicBezTo>
                    <a:pt x="14" y="6"/>
                    <a:pt x="16" y="5"/>
                    <a:pt x="16" y="3"/>
                  </a:cubicBezTo>
                  <a:cubicBezTo>
                    <a:pt x="16" y="1"/>
                    <a:pt x="5" y="0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Freeform 738"/>
            <p:cNvSpPr/>
            <p:nvPr/>
          </p:nvSpPr>
          <p:spPr bwMode="auto">
            <a:xfrm>
              <a:off x="4428" y="2425"/>
              <a:ext cx="159" cy="16"/>
            </a:xfrm>
            <a:custGeom>
              <a:avLst/>
              <a:gdLst>
                <a:gd name="T0" fmla="*/ 38 w 39"/>
                <a:gd name="T1" fmla="*/ 2 h 4"/>
                <a:gd name="T2" fmla="*/ 38 w 39"/>
                <a:gd name="T3" fmla="*/ 1 h 4"/>
                <a:gd name="T4" fmla="*/ 34 w 39"/>
                <a:gd name="T5" fmla="*/ 1 h 4"/>
                <a:gd name="T6" fmla="*/ 16 w 39"/>
                <a:gd name="T7" fmla="*/ 1 h 4"/>
                <a:gd name="T8" fmla="*/ 0 w 39"/>
                <a:gd name="T9" fmla="*/ 2 h 4"/>
                <a:gd name="T10" fmla="*/ 0 w 39"/>
                <a:gd name="T11" fmla="*/ 4 h 4"/>
                <a:gd name="T12" fmla="*/ 38 w 39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4">
                  <a:moveTo>
                    <a:pt x="38" y="2"/>
                  </a:moveTo>
                  <a:cubicBezTo>
                    <a:pt x="39" y="2"/>
                    <a:pt x="39" y="1"/>
                    <a:pt x="38" y="1"/>
                  </a:cubicBezTo>
                  <a:cubicBezTo>
                    <a:pt x="38" y="1"/>
                    <a:pt x="36" y="1"/>
                    <a:pt x="34" y="1"/>
                  </a:cubicBezTo>
                  <a:cubicBezTo>
                    <a:pt x="33" y="1"/>
                    <a:pt x="25" y="1"/>
                    <a:pt x="16" y="1"/>
                  </a:cubicBezTo>
                  <a:cubicBezTo>
                    <a:pt x="5" y="0"/>
                    <a:pt x="1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37" y="3"/>
                    <a:pt x="3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Freeform 739"/>
            <p:cNvSpPr/>
            <p:nvPr/>
          </p:nvSpPr>
          <p:spPr bwMode="auto">
            <a:xfrm>
              <a:off x="4489" y="1944"/>
              <a:ext cx="127" cy="25"/>
            </a:xfrm>
            <a:custGeom>
              <a:avLst/>
              <a:gdLst>
                <a:gd name="T0" fmla="*/ 2 w 31"/>
                <a:gd name="T1" fmla="*/ 6 h 6"/>
                <a:gd name="T2" fmla="*/ 24 w 31"/>
                <a:gd name="T3" fmla="*/ 4 h 6"/>
                <a:gd name="T4" fmla="*/ 30 w 31"/>
                <a:gd name="T5" fmla="*/ 3 h 6"/>
                <a:gd name="T6" fmla="*/ 19 w 31"/>
                <a:gd name="T7" fmla="*/ 1 h 6"/>
                <a:gd name="T8" fmla="*/ 0 w 31"/>
                <a:gd name="T9" fmla="*/ 4 h 6"/>
                <a:gd name="T10" fmla="*/ 2 w 3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6">
                  <a:moveTo>
                    <a:pt x="2" y="6"/>
                  </a:moveTo>
                  <a:cubicBezTo>
                    <a:pt x="5" y="4"/>
                    <a:pt x="18" y="3"/>
                    <a:pt x="24" y="4"/>
                  </a:cubicBezTo>
                  <a:cubicBezTo>
                    <a:pt x="28" y="4"/>
                    <a:pt x="30" y="4"/>
                    <a:pt x="30" y="3"/>
                  </a:cubicBezTo>
                  <a:cubicBezTo>
                    <a:pt x="31" y="1"/>
                    <a:pt x="30" y="1"/>
                    <a:pt x="19" y="1"/>
                  </a:cubicBezTo>
                  <a:cubicBezTo>
                    <a:pt x="6" y="0"/>
                    <a:pt x="0" y="1"/>
                    <a:pt x="0" y="4"/>
                  </a:cubicBezTo>
                  <a:cubicBezTo>
                    <a:pt x="0" y="6"/>
                    <a:pt x="0" y="6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Freeform 740"/>
            <p:cNvSpPr/>
            <p:nvPr/>
          </p:nvSpPr>
          <p:spPr bwMode="auto">
            <a:xfrm>
              <a:off x="4493" y="1990"/>
              <a:ext cx="54" cy="20"/>
            </a:xfrm>
            <a:custGeom>
              <a:avLst/>
              <a:gdLst>
                <a:gd name="T0" fmla="*/ 9 w 13"/>
                <a:gd name="T1" fmla="*/ 1 h 5"/>
                <a:gd name="T2" fmla="*/ 0 w 13"/>
                <a:gd name="T3" fmla="*/ 3 h 5"/>
                <a:gd name="T4" fmla="*/ 13 w 13"/>
                <a:gd name="T5" fmla="*/ 3 h 5"/>
                <a:gd name="T6" fmla="*/ 9 w 13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5">
                  <a:moveTo>
                    <a:pt x="9" y="1"/>
                  </a:moveTo>
                  <a:cubicBezTo>
                    <a:pt x="5" y="0"/>
                    <a:pt x="0" y="1"/>
                    <a:pt x="0" y="3"/>
                  </a:cubicBezTo>
                  <a:cubicBezTo>
                    <a:pt x="0" y="5"/>
                    <a:pt x="13" y="5"/>
                    <a:pt x="13" y="3"/>
                  </a:cubicBezTo>
                  <a:cubicBezTo>
                    <a:pt x="13" y="3"/>
                    <a:pt x="12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Freeform 741"/>
            <p:cNvSpPr/>
            <p:nvPr/>
          </p:nvSpPr>
          <p:spPr bwMode="auto">
            <a:xfrm>
              <a:off x="3711" y="3193"/>
              <a:ext cx="37" cy="33"/>
            </a:xfrm>
            <a:custGeom>
              <a:avLst/>
              <a:gdLst>
                <a:gd name="T0" fmla="*/ 1 w 9"/>
                <a:gd name="T1" fmla="*/ 7 h 8"/>
                <a:gd name="T2" fmla="*/ 3 w 9"/>
                <a:gd name="T3" fmla="*/ 8 h 8"/>
                <a:gd name="T4" fmla="*/ 9 w 9"/>
                <a:gd name="T5" fmla="*/ 1 h 8"/>
                <a:gd name="T6" fmla="*/ 6 w 9"/>
                <a:gd name="T7" fmla="*/ 1 h 8"/>
                <a:gd name="T8" fmla="*/ 1 w 9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1" y="7"/>
                  </a:moveTo>
                  <a:cubicBezTo>
                    <a:pt x="2" y="7"/>
                    <a:pt x="2" y="8"/>
                    <a:pt x="3" y="8"/>
                  </a:cubicBezTo>
                  <a:cubicBezTo>
                    <a:pt x="4" y="8"/>
                    <a:pt x="9" y="2"/>
                    <a:pt x="9" y="1"/>
                  </a:cubicBezTo>
                  <a:cubicBezTo>
                    <a:pt x="9" y="0"/>
                    <a:pt x="9" y="0"/>
                    <a:pt x="6" y="1"/>
                  </a:cubicBezTo>
                  <a:cubicBezTo>
                    <a:pt x="2" y="3"/>
                    <a:pt x="0" y="5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Freeform 742"/>
            <p:cNvSpPr/>
            <p:nvPr/>
          </p:nvSpPr>
          <p:spPr bwMode="auto">
            <a:xfrm>
              <a:off x="3723" y="3131"/>
              <a:ext cx="45" cy="37"/>
            </a:xfrm>
            <a:custGeom>
              <a:avLst/>
              <a:gdLst>
                <a:gd name="T0" fmla="*/ 3 w 11"/>
                <a:gd name="T1" fmla="*/ 4 h 9"/>
                <a:gd name="T2" fmla="*/ 0 w 11"/>
                <a:gd name="T3" fmla="*/ 8 h 9"/>
                <a:gd name="T4" fmla="*/ 6 w 11"/>
                <a:gd name="T5" fmla="*/ 7 h 9"/>
                <a:gd name="T6" fmla="*/ 9 w 11"/>
                <a:gd name="T7" fmla="*/ 6 h 9"/>
                <a:gd name="T8" fmla="*/ 10 w 11"/>
                <a:gd name="T9" fmla="*/ 5 h 9"/>
                <a:gd name="T10" fmla="*/ 10 w 11"/>
                <a:gd name="T11" fmla="*/ 2 h 9"/>
                <a:gd name="T12" fmla="*/ 3 w 11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4"/>
                  </a:moveTo>
                  <a:cubicBezTo>
                    <a:pt x="1" y="6"/>
                    <a:pt x="0" y="7"/>
                    <a:pt x="0" y="8"/>
                  </a:cubicBezTo>
                  <a:cubicBezTo>
                    <a:pt x="1" y="9"/>
                    <a:pt x="6" y="9"/>
                    <a:pt x="6" y="7"/>
                  </a:cubicBezTo>
                  <a:cubicBezTo>
                    <a:pt x="6" y="7"/>
                    <a:pt x="8" y="6"/>
                    <a:pt x="9" y="6"/>
                  </a:cubicBezTo>
                  <a:cubicBezTo>
                    <a:pt x="11" y="6"/>
                    <a:pt x="11" y="6"/>
                    <a:pt x="10" y="5"/>
                  </a:cubicBezTo>
                  <a:cubicBezTo>
                    <a:pt x="10" y="4"/>
                    <a:pt x="10" y="3"/>
                    <a:pt x="10" y="2"/>
                  </a:cubicBezTo>
                  <a:cubicBezTo>
                    <a:pt x="10" y="0"/>
                    <a:pt x="7" y="0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" name="Freeform 743"/>
            <p:cNvSpPr/>
            <p:nvPr/>
          </p:nvSpPr>
          <p:spPr bwMode="auto">
            <a:xfrm>
              <a:off x="6648" y="3431"/>
              <a:ext cx="37" cy="21"/>
            </a:xfrm>
            <a:custGeom>
              <a:avLst/>
              <a:gdLst>
                <a:gd name="T0" fmla="*/ 0 w 9"/>
                <a:gd name="T1" fmla="*/ 4 h 5"/>
                <a:gd name="T2" fmla="*/ 7 w 9"/>
                <a:gd name="T3" fmla="*/ 3 h 5"/>
                <a:gd name="T4" fmla="*/ 9 w 9"/>
                <a:gd name="T5" fmla="*/ 1 h 5"/>
                <a:gd name="T6" fmla="*/ 0 w 9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0" y="4"/>
                  </a:moveTo>
                  <a:cubicBezTo>
                    <a:pt x="0" y="5"/>
                    <a:pt x="4" y="5"/>
                    <a:pt x="7" y="3"/>
                  </a:cubicBezTo>
                  <a:cubicBezTo>
                    <a:pt x="8" y="2"/>
                    <a:pt x="9" y="1"/>
                    <a:pt x="9" y="1"/>
                  </a:cubicBezTo>
                  <a:cubicBezTo>
                    <a:pt x="8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Freeform 744"/>
            <p:cNvSpPr/>
            <p:nvPr/>
          </p:nvSpPr>
          <p:spPr bwMode="auto">
            <a:xfrm>
              <a:off x="4694" y="2088"/>
              <a:ext cx="29" cy="25"/>
            </a:xfrm>
            <a:custGeom>
              <a:avLst/>
              <a:gdLst>
                <a:gd name="T0" fmla="*/ 6 w 7"/>
                <a:gd name="T1" fmla="*/ 4 h 6"/>
                <a:gd name="T2" fmla="*/ 5 w 7"/>
                <a:gd name="T3" fmla="*/ 3 h 6"/>
                <a:gd name="T4" fmla="*/ 2 w 7"/>
                <a:gd name="T5" fmla="*/ 2 h 6"/>
                <a:gd name="T6" fmla="*/ 1 w 7"/>
                <a:gd name="T7" fmla="*/ 3 h 6"/>
                <a:gd name="T8" fmla="*/ 6 w 7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6" y="4"/>
                  </a:moveTo>
                  <a:cubicBezTo>
                    <a:pt x="6" y="3"/>
                    <a:pt x="5" y="3"/>
                    <a:pt x="5" y="3"/>
                  </a:cubicBezTo>
                  <a:cubicBezTo>
                    <a:pt x="4" y="3"/>
                    <a:pt x="3" y="3"/>
                    <a:pt x="2" y="2"/>
                  </a:cubicBezTo>
                  <a:cubicBezTo>
                    <a:pt x="1" y="0"/>
                    <a:pt x="0" y="1"/>
                    <a:pt x="1" y="3"/>
                  </a:cubicBezTo>
                  <a:cubicBezTo>
                    <a:pt x="2" y="6"/>
                    <a:pt x="7" y="6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" name="Freeform 745"/>
            <p:cNvSpPr/>
            <p:nvPr/>
          </p:nvSpPr>
          <p:spPr bwMode="auto">
            <a:xfrm>
              <a:off x="4727" y="1620"/>
              <a:ext cx="53" cy="20"/>
            </a:xfrm>
            <a:custGeom>
              <a:avLst/>
              <a:gdLst>
                <a:gd name="T0" fmla="*/ 13 w 13"/>
                <a:gd name="T1" fmla="*/ 3 h 5"/>
                <a:gd name="T2" fmla="*/ 13 w 13"/>
                <a:gd name="T3" fmla="*/ 2 h 5"/>
                <a:gd name="T4" fmla="*/ 3 w 13"/>
                <a:gd name="T5" fmla="*/ 1 h 5"/>
                <a:gd name="T6" fmla="*/ 0 w 13"/>
                <a:gd name="T7" fmla="*/ 2 h 5"/>
                <a:gd name="T8" fmla="*/ 1 w 13"/>
                <a:gd name="T9" fmla="*/ 4 h 5"/>
                <a:gd name="T10" fmla="*/ 13 w 13"/>
                <a:gd name="T11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5">
                  <a:moveTo>
                    <a:pt x="13" y="3"/>
                  </a:moveTo>
                  <a:cubicBezTo>
                    <a:pt x="13" y="3"/>
                    <a:pt x="13" y="2"/>
                    <a:pt x="13" y="2"/>
                  </a:cubicBezTo>
                  <a:cubicBezTo>
                    <a:pt x="11" y="2"/>
                    <a:pt x="6" y="1"/>
                    <a:pt x="3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5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Freeform 746"/>
            <p:cNvSpPr/>
            <p:nvPr/>
          </p:nvSpPr>
          <p:spPr bwMode="auto">
            <a:xfrm>
              <a:off x="4731" y="2096"/>
              <a:ext cx="24" cy="21"/>
            </a:xfrm>
            <a:custGeom>
              <a:avLst/>
              <a:gdLst>
                <a:gd name="T0" fmla="*/ 5 w 6"/>
                <a:gd name="T1" fmla="*/ 3 h 5"/>
                <a:gd name="T2" fmla="*/ 1 w 6"/>
                <a:gd name="T3" fmla="*/ 1 h 5"/>
                <a:gd name="T4" fmla="*/ 1 w 6"/>
                <a:gd name="T5" fmla="*/ 3 h 5"/>
                <a:gd name="T6" fmla="*/ 5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5" y="3"/>
                  </a:moveTo>
                  <a:cubicBezTo>
                    <a:pt x="5" y="1"/>
                    <a:pt x="2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2" y="5"/>
                    <a:pt x="6" y="5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" name="Freeform 747"/>
            <p:cNvSpPr/>
            <p:nvPr/>
          </p:nvSpPr>
          <p:spPr bwMode="auto">
            <a:xfrm>
              <a:off x="2908" y="3587"/>
              <a:ext cx="1725" cy="33"/>
            </a:xfrm>
            <a:custGeom>
              <a:avLst/>
              <a:gdLst>
                <a:gd name="T0" fmla="*/ 410 w 421"/>
                <a:gd name="T1" fmla="*/ 6 h 8"/>
                <a:gd name="T2" fmla="*/ 398 w 421"/>
                <a:gd name="T3" fmla="*/ 6 h 8"/>
                <a:gd name="T4" fmla="*/ 332 w 421"/>
                <a:gd name="T5" fmla="*/ 4 h 8"/>
                <a:gd name="T6" fmla="*/ 286 w 421"/>
                <a:gd name="T7" fmla="*/ 3 h 8"/>
                <a:gd name="T8" fmla="*/ 234 w 421"/>
                <a:gd name="T9" fmla="*/ 2 h 8"/>
                <a:gd name="T10" fmla="*/ 175 w 421"/>
                <a:gd name="T11" fmla="*/ 1 h 8"/>
                <a:gd name="T12" fmla="*/ 0 w 421"/>
                <a:gd name="T13" fmla="*/ 2 h 8"/>
                <a:gd name="T14" fmla="*/ 75 w 421"/>
                <a:gd name="T15" fmla="*/ 3 h 8"/>
                <a:gd name="T16" fmla="*/ 150 w 421"/>
                <a:gd name="T17" fmla="*/ 3 h 8"/>
                <a:gd name="T18" fmla="*/ 189 w 421"/>
                <a:gd name="T19" fmla="*/ 3 h 8"/>
                <a:gd name="T20" fmla="*/ 242 w 421"/>
                <a:gd name="T21" fmla="*/ 4 h 8"/>
                <a:gd name="T22" fmla="*/ 286 w 421"/>
                <a:gd name="T23" fmla="*/ 5 h 8"/>
                <a:gd name="T24" fmla="*/ 397 w 421"/>
                <a:gd name="T25" fmla="*/ 7 h 8"/>
                <a:gd name="T26" fmla="*/ 418 w 421"/>
                <a:gd name="T27" fmla="*/ 8 h 8"/>
                <a:gd name="T28" fmla="*/ 421 w 421"/>
                <a:gd name="T29" fmla="*/ 7 h 8"/>
                <a:gd name="T30" fmla="*/ 410 w 421"/>
                <a:gd name="T3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1" h="8">
                  <a:moveTo>
                    <a:pt x="410" y="6"/>
                  </a:moveTo>
                  <a:cubicBezTo>
                    <a:pt x="405" y="6"/>
                    <a:pt x="399" y="6"/>
                    <a:pt x="398" y="6"/>
                  </a:cubicBezTo>
                  <a:cubicBezTo>
                    <a:pt x="394" y="6"/>
                    <a:pt x="381" y="5"/>
                    <a:pt x="332" y="4"/>
                  </a:cubicBezTo>
                  <a:cubicBezTo>
                    <a:pt x="315" y="4"/>
                    <a:pt x="294" y="3"/>
                    <a:pt x="286" y="3"/>
                  </a:cubicBezTo>
                  <a:cubicBezTo>
                    <a:pt x="277" y="3"/>
                    <a:pt x="254" y="2"/>
                    <a:pt x="234" y="2"/>
                  </a:cubicBezTo>
                  <a:cubicBezTo>
                    <a:pt x="213" y="2"/>
                    <a:pt x="187" y="1"/>
                    <a:pt x="175" y="1"/>
                  </a:cubicBezTo>
                  <a:cubicBezTo>
                    <a:pt x="145" y="0"/>
                    <a:pt x="1" y="1"/>
                    <a:pt x="0" y="2"/>
                  </a:cubicBezTo>
                  <a:cubicBezTo>
                    <a:pt x="0" y="3"/>
                    <a:pt x="33" y="3"/>
                    <a:pt x="75" y="3"/>
                  </a:cubicBezTo>
                  <a:cubicBezTo>
                    <a:pt x="116" y="2"/>
                    <a:pt x="150" y="2"/>
                    <a:pt x="150" y="3"/>
                  </a:cubicBezTo>
                  <a:cubicBezTo>
                    <a:pt x="150" y="3"/>
                    <a:pt x="168" y="3"/>
                    <a:pt x="189" y="3"/>
                  </a:cubicBezTo>
                  <a:cubicBezTo>
                    <a:pt x="210" y="4"/>
                    <a:pt x="234" y="4"/>
                    <a:pt x="242" y="4"/>
                  </a:cubicBezTo>
                  <a:cubicBezTo>
                    <a:pt x="251" y="4"/>
                    <a:pt x="270" y="5"/>
                    <a:pt x="286" y="5"/>
                  </a:cubicBezTo>
                  <a:cubicBezTo>
                    <a:pt x="315" y="5"/>
                    <a:pt x="362" y="6"/>
                    <a:pt x="397" y="7"/>
                  </a:cubicBezTo>
                  <a:cubicBezTo>
                    <a:pt x="407" y="8"/>
                    <a:pt x="416" y="8"/>
                    <a:pt x="418" y="8"/>
                  </a:cubicBezTo>
                  <a:cubicBezTo>
                    <a:pt x="420" y="8"/>
                    <a:pt x="421" y="8"/>
                    <a:pt x="421" y="7"/>
                  </a:cubicBezTo>
                  <a:cubicBezTo>
                    <a:pt x="420" y="7"/>
                    <a:pt x="416" y="7"/>
                    <a:pt x="4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" name="Freeform 748"/>
            <p:cNvSpPr/>
            <p:nvPr/>
          </p:nvSpPr>
          <p:spPr bwMode="auto">
            <a:xfrm>
              <a:off x="6984" y="1456"/>
              <a:ext cx="20" cy="435"/>
            </a:xfrm>
            <a:custGeom>
              <a:avLst/>
              <a:gdLst>
                <a:gd name="T0" fmla="*/ 1 w 5"/>
                <a:gd name="T1" fmla="*/ 106 h 106"/>
                <a:gd name="T2" fmla="*/ 4 w 5"/>
                <a:gd name="T3" fmla="*/ 45 h 106"/>
                <a:gd name="T4" fmla="*/ 4 w 5"/>
                <a:gd name="T5" fmla="*/ 1 h 106"/>
                <a:gd name="T6" fmla="*/ 2 w 5"/>
                <a:gd name="T7" fmla="*/ 49 h 106"/>
                <a:gd name="T8" fmla="*/ 1 w 5"/>
                <a:gd name="T9" fmla="*/ 88 h 106"/>
                <a:gd name="T10" fmla="*/ 1 w 5"/>
                <a:gd name="T11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06">
                  <a:moveTo>
                    <a:pt x="1" y="106"/>
                  </a:moveTo>
                  <a:cubicBezTo>
                    <a:pt x="2" y="105"/>
                    <a:pt x="3" y="91"/>
                    <a:pt x="4" y="45"/>
                  </a:cubicBezTo>
                  <a:cubicBezTo>
                    <a:pt x="5" y="4"/>
                    <a:pt x="5" y="0"/>
                    <a:pt x="4" y="1"/>
                  </a:cubicBezTo>
                  <a:cubicBezTo>
                    <a:pt x="3" y="2"/>
                    <a:pt x="2" y="13"/>
                    <a:pt x="2" y="49"/>
                  </a:cubicBezTo>
                  <a:cubicBezTo>
                    <a:pt x="1" y="60"/>
                    <a:pt x="1" y="78"/>
                    <a:pt x="1" y="88"/>
                  </a:cubicBezTo>
                  <a:cubicBezTo>
                    <a:pt x="0" y="98"/>
                    <a:pt x="1" y="106"/>
                    <a:pt x="1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" name="Freeform 749"/>
            <p:cNvSpPr/>
            <p:nvPr/>
          </p:nvSpPr>
          <p:spPr bwMode="auto">
            <a:xfrm>
              <a:off x="3080" y="3222"/>
              <a:ext cx="53" cy="45"/>
            </a:xfrm>
            <a:custGeom>
              <a:avLst/>
              <a:gdLst>
                <a:gd name="T0" fmla="*/ 3 w 13"/>
                <a:gd name="T1" fmla="*/ 11 h 11"/>
                <a:gd name="T2" fmla="*/ 12 w 13"/>
                <a:gd name="T3" fmla="*/ 2 h 11"/>
                <a:gd name="T4" fmla="*/ 2 w 13"/>
                <a:gd name="T5" fmla="*/ 10 h 11"/>
                <a:gd name="T6" fmla="*/ 3 w 13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1">
                  <a:moveTo>
                    <a:pt x="3" y="11"/>
                  </a:moveTo>
                  <a:cubicBezTo>
                    <a:pt x="5" y="11"/>
                    <a:pt x="13" y="3"/>
                    <a:pt x="12" y="2"/>
                  </a:cubicBezTo>
                  <a:cubicBezTo>
                    <a:pt x="11" y="0"/>
                    <a:pt x="0" y="8"/>
                    <a:pt x="2" y="10"/>
                  </a:cubicBezTo>
                  <a:cubicBezTo>
                    <a:pt x="2" y="11"/>
                    <a:pt x="3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8" name="Freeform 750"/>
            <p:cNvSpPr>
              <a:spLocks noEditPoints="1"/>
            </p:cNvSpPr>
            <p:nvPr/>
          </p:nvSpPr>
          <p:spPr bwMode="auto">
            <a:xfrm>
              <a:off x="2916" y="3304"/>
              <a:ext cx="156" cy="111"/>
            </a:xfrm>
            <a:custGeom>
              <a:avLst/>
              <a:gdLst>
                <a:gd name="T0" fmla="*/ 22 w 38"/>
                <a:gd name="T1" fmla="*/ 11 h 27"/>
                <a:gd name="T2" fmla="*/ 28 w 38"/>
                <a:gd name="T3" fmla="*/ 6 h 27"/>
                <a:gd name="T4" fmla="*/ 32 w 38"/>
                <a:gd name="T5" fmla="*/ 4 h 27"/>
                <a:gd name="T6" fmla="*/ 33 w 38"/>
                <a:gd name="T7" fmla="*/ 2 h 27"/>
                <a:gd name="T8" fmla="*/ 30 w 38"/>
                <a:gd name="T9" fmla="*/ 0 h 27"/>
                <a:gd name="T10" fmla="*/ 20 w 38"/>
                <a:gd name="T11" fmla="*/ 4 h 27"/>
                <a:gd name="T12" fmla="*/ 13 w 38"/>
                <a:gd name="T13" fmla="*/ 5 h 27"/>
                <a:gd name="T14" fmla="*/ 9 w 38"/>
                <a:gd name="T15" fmla="*/ 4 h 27"/>
                <a:gd name="T16" fmla="*/ 0 w 38"/>
                <a:gd name="T17" fmla="*/ 13 h 27"/>
                <a:gd name="T18" fmla="*/ 14 w 38"/>
                <a:gd name="T19" fmla="*/ 10 h 27"/>
                <a:gd name="T20" fmla="*/ 24 w 38"/>
                <a:gd name="T21" fmla="*/ 6 h 27"/>
                <a:gd name="T22" fmla="*/ 22 w 38"/>
                <a:gd name="T23" fmla="*/ 8 h 27"/>
                <a:gd name="T24" fmla="*/ 7 w 38"/>
                <a:gd name="T25" fmla="*/ 17 h 27"/>
                <a:gd name="T26" fmla="*/ 12 w 38"/>
                <a:gd name="T27" fmla="*/ 20 h 27"/>
                <a:gd name="T28" fmla="*/ 14 w 38"/>
                <a:gd name="T29" fmla="*/ 21 h 27"/>
                <a:gd name="T30" fmla="*/ 12 w 38"/>
                <a:gd name="T31" fmla="*/ 26 h 27"/>
                <a:gd name="T32" fmla="*/ 14 w 38"/>
                <a:gd name="T33" fmla="*/ 27 h 27"/>
                <a:gd name="T34" fmla="*/ 29 w 38"/>
                <a:gd name="T35" fmla="*/ 21 h 27"/>
                <a:gd name="T36" fmla="*/ 33 w 38"/>
                <a:gd name="T37" fmla="*/ 20 h 27"/>
                <a:gd name="T38" fmla="*/ 38 w 38"/>
                <a:gd name="T39" fmla="*/ 18 h 27"/>
                <a:gd name="T40" fmla="*/ 30 w 38"/>
                <a:gd name="T41" fmla="*/ 18 h 27"/>
                <a:gd name="T42" fmla="*/ 24 w 38"/>
                <a:gd name="T43" fmla="*/ 20 h 27"/>
                <a:gd name="T44" fmla="*/ 25 w 38"/>
                <a:gd name="T45" fmla="*/ 17 h 27"/>
                <a:gd name="T46" fmla="*/ 22 w 38"/>
                <a:gd name="T47" fmla="*/ 13 h 27"/>
                <a:gd name="T48" fmla="*/ 22 w 38"/>
                <a:gd name="T49" fmla="*/ 11 h 27"/>
                <a:gd name="T50" fmla="*/ 27 w 38"/>
                <a:gd name="T51" fmla="*/ 3 h 27"/>
                <a:gd name="T52" fmla="*/ 28 w 38"/>
                <a:gd name="T53" fmla="*/ 4 h 27"/>
                <a:gd name="T54" fmla="*/ 27 w 38"/>
                <a:gd name="T55" fmla="*/ 5 h 27"/>
                <a:gd name="T56" fmla="*/ 26 w 38"/>
                <a:gd name="T57" fmla="*/ 4 h 27"/>
                <a:gd name="T58" fmla="*/ 27 w 38"/>
                <a:gd name="T59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" h="27">
                  <a:moveTo>
                    <a:pt x="22" y="11"/>
                  </a:moveTo>
                  <a:cubicBezTo>
                    <a:pt x="24" y="9"/>
                    <a:pt x="27" y="7"/>
                    <a:pt x="28" y="6"/>
                  </a:cubicBezTo>
                  <a:cubicBezTo>
                    <a:pt x="30" y="5"/>
                    <a:pt x="31" y="4"/>
                    <a:pt x="32" y="4"/>
                  </a:cubicBezTo>
                  <a:cubicBezTo>
                    <a:pt x="32" y="4"/>
                    <a:pt x="33" y="3"/>
                    <a:pt x="33" y="2"/>
                  </a:cubicBezTo>
                  <a:cubicBezTo>
                    <a:pt x="33" y="0"/>
                    <a:pt x="32" y="0"/>
                    <a:pt x="30" y="0"/>
                  </a:cubicBezTo>
                  <a:cubicBezTo>
                    <a:pt x="28" y="1"/>
                    <a:pt x="24" y="2"/>
                    <a:pt x="20" y="4"/>
                  </a:cubicBezTo>
                  <a:cubicBezTo>
                    <a:pt x="11" y="7"/>
                    <a:pt x="11" y="7"/>
                    <a:pt x="13" y="5"/>
                  </a:cubicBezTo>
                  <a:cubicBezTo>
                    <a:pt x="16" y="2"/>
                    <a:pt x="14" y="1"/>
                    <a:pt x="9" y="4"/>
                  </a:cubicBezTo>
                  <a:cubicBezTo>
                    <a:pt x="3" y="8"/>
                    <a:pt x="0" y="11"/>
                    <a:pt x="0" y="13"/>
                  </a:cubicBezTo>
                  <a:cubicBezTo>
                    <a:pt x="1" y="15"/>
                    <a:pt x="4" y="15"/>
                    <a:pt x="14" y="10"/>
                  </a:cubicBezTo>
                  <a:cubicBezTo>
                    <a:pt x="25" y="4"/>
                    <a:pt x="26" y="4"/>
                    <a:pt x="24" y="6"/>
                  </a:cubicBezTo>
                  <a:cubicBezTo>
                    <a:pt x="23" y="7"/>
                    <a:pt x="23" y="8"/>
                    <a:pt x="22" y="8"/>
                  </a:cubicBezTo>
                  <a:cubicBezTo>
                    <a:pt x="21" y="8"/>
                    <a:pt x="8" y="15"/>
                    <a:pt x="7" y="17"/>
                  </a:cubicBezTo>
                  <a:cubicBezTo>
                    <a:pt x="5" y="19"/>
                    <a:pt x="8" y="21"/>
                    <a:pt x="12" y="20"/>
                  </a:cubicBezTo>
                  <a:cubicBezTo>
                    <a:pt x="17" y="19"/>
                    <a:pt x="17" y="19"/>
                    <a:pt x="14" y="21"/>
                  </a:cubicBezTo>
                  <a:cubicBezTo>
                    <a:pt x="10" y="23"/>
                    <a:pt x="10" y="24"/>
                    <a:pt x="12" y="26"/>
                  </a:cubicBezTo>
                  <a:cubicBezTo>
                    <a:pt x="13" y="26"/>
                    <a:pt x="13" y="27"/>
                    <a:pt x="14" y="27"/>
                  </a:cubicBezTo>
                  <a:cubicBezTo>
                    <a:pt x="15" y="27"/>
                    <a:pt x="26" y="23"/>
                    <a:pt x="29" y="21"/>
                  </a:cubicBezTo>
                  <a:cubicBezTo>
                    <a:pt x="31" y="20"/>
                    <a:pt x="32" y="19"/>
                    <a:pt x="33" y="20"/>
                  </a:cubicBezTo>
                  <a:cubicBezTo>
                    <a:pt x="35" y="21"/>
                    <a:pt x="38" y="20"/>
                    <a:pt x="38" y="18"/>
                  </a:cubicBezTo>
                  <a:cubicBezTo>
                    <a:pt x="38" y="16"/>
                    <a:pt x="35" y="16"/>
                    <a:pt x="30" y="18"/>
                  </a:cubicBezTo>
                  <a:cubicBezTo>
                    <a:pt x="28" y="19"/>
                    <a:pt x="25" y="20"/>
                    <a:pt x="24" y="20"/>
                  </a:cubicBezTo>
                  <a:cubicBezTo>
                    <a:pt x="22" y="20"/>
                    <a:pt x="22" y="20"/>
                    <a:pt x="25" y="17"/>
                  </a:cubicBezTo>
                  <a:cubicBezTo>
                    <a:pt x="30" y="12"/>
                    <a:pt x="28" y="10"/>
                    <a:pt x="22" y="13"/>
                  </a:cubicBezTo>
                  <a:cubicBezTo>
                    <a:pt x="16" y="15"/>
                    <a:pt x="16" y="14"/>
                    <a:pt x="22" y="11"/>
                  </a:cubicBezTo>
                  <a:close/>
                  <a:moveTo>
                    <a:pt x="27" y="3"/>
                  </a:moveTo>
                  <a:cubicBezTo>
                    <a:pt x="27" y="3"/>
                    <a:pt x="28" y="3"/>
                    <a:pt x="28" y="4"/>
                  </a:cubicBezTo>
                  <a:cubicBezTo>
                    <a:pt x="28" y="4"/>
                    <a:pt x="27" y="5"/>
                    <a:pt x="27" y="5"/>
                  </a:cubicBezTo>
                  <a:cubicBezTo>
                    <a:pt x="26" y="5"/>
                    <a:pt x="26" y="5"/>
                    <a:pt x="26" y="4"/>
                  </a:cubicBezTo>
                  <a:cubicBezTo>
                    <a:pt x="26" y="4"/>
                    <a:pt x="26" y="4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9" name="Freeform 751"/>
            <p:cNvSpPr/>
            <p:nvPr/>
          </p:nvSpPr>
          <p:spPr bwMode="auto">
            <a:xfrm>
              <a:off x="2564" y="3144"/>
              <a:ext cx="107" cy="57"/>
            </a:xfrm>
            <a:custGeom>
              <a:avLst/>
              <a:gdLst>
                <a:gd name="T0" fmla="*/ 16 w 26"/>
                <a:gd name="T1" fmla="*/ 3 h 14"/>
                <a:gd name="T2" fmla="*/ 10 w 26"/>
                <a:gd name="T3" fmla="*/ 3 h 14"/>
                <a:gd name="T4" fmla="*/ 1 w 26"/>
                <a:gd name="T5" fmla="*/ 12 h 14"/>
                <a:gd name="T6" fmla="*/ 3 w 26"/>
                <a:gd name="T7" fmla="*/ 14 h 14"/>
                <a:gd name="T8" fmla="*/ 25 w 26"/>
                <a:gd name="T9" fmla="*/ 2 h 14"/>
                <a:gd name="T10" fmla="*/ 19 w 26"/>
                <a:gd name="T11" fmla="*/ 3 h 14"/>
                <a:gd name="T12" fmla="*/ 16 w 26"/>
                <a:gd name="T1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4">
                  <a:moveTo>
                    <a:pt x="16" y="3"/>
                  </a:moveTo>
                  <a:cubicBezTo>
                    <a:pt x="20" y="0"/>
                    <a:pt x="17" y="0"/>
                    <a:pt x="10" y="3"/>
                  </a:cubicBezTo>
                  <a:cubicBezTo>
                    <a:pt x="1" y="8"/>
                    <a:pt x="0" y="9"/>
                    <a:pt x="1" y="12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5" y="14"/>
                    <a:pt x="24" y="3"/>
                    <a:pt x="25" y="2"/>
                  </a:cubicBezTo>
                  <a:cubicBezTo>
                    <a:pt x="26" y="1"/>
                    <a:pt x="24" y="1"/>
                    <a:pt x="19" y="3"/>
                  </a:cubicBezTo>
                  <a:cubicBezTo>
                    <a:pt x="15" y="5"/>
                    <a:pt x="13" y="5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0" name="Freeform 752"/>
            <p:cNvSpPr/>
            <p:nvPr/>
          </p:nvSpPr>
          <p:spPr bwMode="auto">
            <a:xfrm>
              <a:off x="2499" y="3291"/>
              <a:ext cx="49" cy="33"/>
            </a:xfrm>
            <a:custGeom>
              <a:avLst/>
              <a:gdLst>
                <a:gd name="T0" fmla="*/ 0 w 12"/>
                <a:gd name="T1" fmla="*/ 7 h 8"/>
                <a:gd name="T2" fmla="*/ 8 w 12"/>
                <a:gd name="T3" fmla="*/ 5 h 8"/>
                <a:gd name="T4" fmla="*/ 10 w 12"/>
                <a:gd name="T5" fmla="*/ 0 h 8"/>
                <a:gd name="T6" fmla="*/ 0 w 12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7"/>
                  </a:moveTo>
                  <a:cubicBezTo>
                    <a:pt x="0" y="8"/>
                    <a:pt x="4" y="7"/>
                    <a:pt x="8" y="5"/>
                  </a:cubicBezTo>
                  <a:cubicBezTo>
                    <a:pt x="10" y="3"/>
                    <a:pt x="12" y="0"/>
                    <a:pt x="10" y="0"/>
                  </a:cubicBezTo>
                  <a:cubicBezTo>
                    <a:pt x="9" y="0"/>
                    <a:pt x="0" y="6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" name="Freeform 753"/>
            <p:cNvSpPr/>
            <p:nvPr/>
          </p:nvSpPr>
          <p:spPr bwMode="auto">
            <a:xfrm>
              <a:off x="2667" y="3312"/>
              <a:ext cx="94" cy="29"/>
            </a:xfrm>
            <a:custGeom>
              <a:avLst/>
              <a:gdLst>
                <a:gd name="T0" fmla="*/ 13 w 23"/>
                <a:gd name="T1" fmla="*/ 2 h 7"/>
                <a:gd name="T2" fmla="*/ 5 w 23"/>
                <a:gd name="T3" fmla="*/ 3 h 7"/>
                <a:gd name="T4" fmla="*/ 1 w 23"/>
                <a:gd name="T5" fmla="*/ 6 h 7"/>
                <a:gd name="T6" fmla="*/ 9 w 23"/>
                <a:gd name="T7" fmla="*/ 6 h 7"/>
                <a:gd name="T8" fmla="*/ 14 w 23"/>
                <a:gd name="T9" fmla="*/ 6 h 7"/>
                <a:gd name="T10" fmla="*/ 16 w 23"/>
                <a:gd name="T11" fmla="*/ 5 h 7"/>
                <a:gd name="T12" fmla="*/ 20 w 23"/>
                <a:gd name="T13" fmla="*/ 3 h 7"/>
                <a:gd name="T14" fmla="*/ 23 w 23"/>
                <a:gd name="T15" fmla="*/ 1 h 7"/>
                <a:gd name="T16" fmla="*/ 13 w 23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7">
                  <a:moveTo>
                    <a:pt x="13" y="2"/>
                  </a:moveTo>
                  <a:cubicBezTo>
                    <a:pt x="11" y="3"/>
                    <a:pt x="7" y="3"/>
                    <a:pt x="5" y="3"/>
                  </a:cubicBezTo>
                  <a:cubicBezTo>
                    <a:pt x="2" y="3"/>
                    <a:pt x="0" y="4"/>
                    <a:pt x="1" y="6"/>
                  </a:cubicBezTo>
                  <a:cubicBezTo>
                    <a:pt x="2" y="7"/>
                    <a:pt x="5" y="7"/>
                    <a:pt x="9" y="6"/>
                  </a:cubicBezTo>
                  <a:cubicBezTo>
                    <a:pt x="11" y="5"/>
                    <a:pt x="13" y="5"/>
                    <a:pt x="14" y="6"/>
                  </a:cubicBezTo>
                  <a:cubicBezTo>
                    <a:pt x="15" y="7"/>
                    <a:pt x="15" y="7"/>
                    <a:pt x="16" y="5"/>
                  </a:cubicBezTo>
                  <a:cubicBezTo>
                    <a:pt x="16" y="4"/>
                    <a:pt x="18" y="3"/>
                    <a:pt x="20" y="3"/>
                  </a:cubicBezTo>
                  <a:cubicBezTo>
                    <a:pt x="21" y="3"/>
                    <a:pt x="23" y="2"/>
                    <a:pt x="23" y="1"/>
                  </a:cubicBezTo>
                  <a:cubicBezTo>
                    <a:pt x="23" y="0"/>
                    <a:pt x="19" y="0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" name="Freeform 754"/>
            <p:cNvSpPr/>
            <p:nvPr/>
          </p:nvSpPr>
          <p:spPr bwMode="auto">
            <a:xfrm>
              <a:off x="2564" y="3189"/>
              <a:ext cx="275" cy="148"/>
            </a:xfrm>
            <a:custGeom>
              <a:avLst/>
              <a:gdLst>
                <a:gd name="T0" fmla="*/ 62 w 67"/>
                <a:gd name="T1" fmla="*/ 2 h 36"/>
                <a:gd name="T2" fmla="*/ 18 w 67"/>
                <a:gd name="T3" fmla="*/ 25 h 36"/>
                <a:gd name="T4" fmla="*/ 1 w 67"/>
                <a:gd name="T5" fmla="*/ 34 h 36"/>
                <a:gd name="T6" fmla="*/ 0 w 67"/>
                <a:gd name="T7" fmla="*/ 35 h 36"/>
                <a:gd name="T8" fmla="*/ 12 w 67"/>
                <a:gd name="T9" fmla="*/ 31 h 36"/>
                <a:gd name="T10" fmla="*/ 38 w 67"/>
                <a:gd name="T11" fmla="*/ 17 h 36"/>
                <a:gd name="T12" fmla="*/ 52 w 67"/>
                <a:gd name="T13" fmla="*/ 9 h 36"/>
                <a:gd name="T14" fmla="*/ 62 w 67"/>
                <a:gd name="T15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6">
                  <a:moveTo>
                    <a:pt x="62" y="2"/>
                  </a:moveTo>
                  <a:cubicBezTo>
                    <a:pt x="58" y="4"/>
                    <a:pt x="32" y="17"/>
                    <a:pt x="18" y="25"/>
                  </a:cubicBezTo>
                  <a:cubicBezTo>
                    <a:pt x="9" y="30"/>
                    <a:pt x="2" y="34"/>
                    <a:pt x="1" y="34"/>
                  </a:cubicBezTo>
                  <a:cubicBezTo>
                    <a:pt x="0" y="34"/>
                    <a:pt x="0" y="34"/>
                    <a:pt x="0" y="35"/>
                  </a:cubicBezTo>
                  <a:cubicBezTo>
                    <a:pt x="0" y="36"/>
                    <a:pt x="5" y="35"/>
                    <a:pt x="12" y="31"/>
                  </a:cubicBezTo>
                  <a:cubicBezTo>
                    <a:pt x="21" y="26"/>
                    <a:pt x="32" y="20"/>
                    <a:pt x="38" y="17"/>
                  </a:cubicBezTo>
                  <a:cubicBezTo>
                    <a:pt x="40" y="16"/>
                    <a:pt x="46" y="12"/>
                    <a:pt x="52" y="9"/>
                  </a:cubicBezTo>
                  <a:cubicBezTo>
                    <a:pt x="61" y="4"/>
                    <a:pt x="67" y="0"/>
                    <a:pt x="6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" name="Freeform 755"/>
            <p:cNvSpPr/>
            <p:nvPr/>
          </p:nvSpPr>
          <p:spPr bwMode="auto">
            <a:xfrm>
              <a:off x="2789" y="3353"/>
              <a:ext cx="86" cy="41"/>
            </a:xfrm>
            <a:custGeom>
              <a:avLst/>
              <a:gdLst>
                <a:gd name="T0" fmla="*/ 7 w 21"/>
                <a:gd name="T1" fmla="*/ 4 h 10"/>
                <a:gd name="T2" fmla="*/ 3 w 21"/>
                <a:gd name="T3" fmla="*/ 5 h 10"/>
                <a:gd name="T4" fmla="*/ 0 w 21"/>
                <a:gd name="T5" fmla="*/ 8 h 10"/>
                <a:gd name="T6" fmla="*/ 9 w 21"/>
                <a:gd name="T7" fmla="*/ 7 h 10"/>
                <a:gd name="T8" fmla="*/ 19 w 21"/>
                <a:gd name="T9" fmla="*/ 0 h 10"/>
                <a:gd name="T10" fmla="*/ 7 w 21"/>
                <a:gd name="T1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0">
                  <a:moveTo>
                    <a:pt x="7" y="4"/>
                  </a:moveTo>
                  <a:cubicBezTo>
                    <a:pt x="6" y="4"/>
                    <a:pt x="4" y="5"/>
                    <a:pt x="3" y="5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0"/>
                    <a:pt x="2" y="10"/>
                    <a:pt x="9" y="7"/>
                  </a:cubicBezTo>
                  <a:cubicBezTo>
                    <a:pt x="15" y="4"/>
                    <a:pt x="21" y="0"/>
                    <a:pt x="19" y="0"/>
                  </a:cubicBezTo>
                  <a:cubicBezTo>
                    <a:pt x="17" y="0"/>
                    <a:pt x="8" y="3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" name="Freeform 756"/>
            <p:cNvSpPr/>
            <p:nvPr/>
          </p:nvSpPr>
          <p:spPr bwMode="auto">
            <a:xfrm>
              <a:off x="2880" y="3259"/>
              <a:ext cx="172" cy="98"/>
            </a:xfrm>
            <a:custGeom>
              <a:avLst/>
              <a:gdLst>
                <a:gd name="T0" fmla="*/ 8 w 42"/>
                <a:gd name="T1" fmla="*/ 20 h 24"/>
                <a:gd name="T2" fmla="*/ 12 w 42"/>
                <a:gd name="T3" fmla="*/ 17 h 24"/>
                <a:gd name="T4" fmla="*/ 20 w 42"/>
                <a:gd name="T5" fmla="*/ 13 h 24"/>
                <a:gd name="T6" fmla="*/ 33 w 42"/>
                <a:gd name="T7" fmla="*/ 5 h 24"/>
                <a:gd name="T8" fmla="*/ 41 w 42"/>
                <a:gd name="T9" fmla="*/ 1 h 24"/>
                <a:gd name="T10" fmla="*/ 21 w 42"/>
                <a:gd name="T11" fmla="*/ 9 h 24"/>
                <a:gd name="T12" fmla="*/ 15 w 42"/>
                <a:gd name="T13" fmla="*/ 8 h 24"/>
                <a:gd name="T14" fmla="*/ 13 w 42"/>
                <a:gd name="T15" fmla="*/ 7 h 24"/>
                <a:gd name="T16" fmla="*/ 9 w 42"/>
                <a:gd name="T17" fmla="*/ 11 h 24"/>
                <a:gd name="T18" fmla="*/ 3 w 42"/>
                <a:gd name="T19" fmla="*/ 17 h 24"/>
                <a:gd name="T20" fmla="*/ 1 w 42"/>
                <a:gd name="T21" fmla="*/ 22 h 24"/>
                <a:gd name="T22" fmla="*/ 8 w 42"/>
                <a:gd name="T23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24">
                  <a:moveTo>
                    <a:pt x="8" y="20"/>
                  </a:moveTo>
                  <a:cubicBezTo>
                    <a:pt x="9" y="19"/>
                    <a:pt x="11" y="18"/>
                    <a:pt x="12" y="17"/>
                  </a:cubicBezTo>
                  <a:cubicBezTo>
                    <a:pt x="13" y="17"/>
                    <a:pt x="17" y="15"/>
                    <a:pt x="20" y="13"/>
                  </a:cubicBezTo>
                  <a:cubicBezTo>
                    <a:pt x="22" y="11"/>
                    <a:pt x="29" y="8"/>
                    <a:pt x="33" y="5"/>
                  </a:cubicBezTo>
                  <a:cubicBezTo>
                    <a:pt x="38" y="3"/>
                    <a:pt x="42" y="1"/>
                    <a:pt x="41" y="1"/>
                  </a:cubicBezTo>
                  <a:cubicBezTo>
                    <a:pt x="41" y="0"/>
                    <a:pt x="29" y="5"/>
                    <a:pt x="21" y="9"/>
                  </a:cubicBezTo>
                  <a:cubicBezTo>
                    <a:pt x="16" y="11"/>
                    <a:pt x="14" y="11"/>
                    <a:pt x="15" y="8"/>
                  </a:cubicBezTo>
                  <a:cubicBezTo>
                    <a:pt x="15" y="6"/>
                    <a:pt x="15" y="6"/>
                    <a:pt x="13" y="7"/>
                  </a:cubicBezTo>
                  <a:cubicBezTo>
                    <a:pt x="12" y="8"/>
                    <a:pt x="10" y="10"/>
                    <a:pt x="9" y="11"/>
                  </a:cubicBezTo>
                  <a:cubicBezTo>
                    <a:pt x="8" y="13"/>
                    <a:pt x="5" y="16"/>
                    <a:pt x="3" y="17"/>
                  </a:cubicBezTo>
                  <a:cubicBezTo>
                    <a:pt x="2" y="19"/>
                    <a:pt x="0" y="21"/>
                    <a:pt x="1" y="22"/>
                  </a:cubicBezTo>
                  <a:cubicBezTo>
                    <a:pt x="2" y="24"/>
                    <a:pt x="7" y="23"/>
                    <a:pt x="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5" name="Freeform 757"/>
            <p:cNvSpPr/>
            <p:nvPr/>
          </p:nvSpPr>
          <p:spPr bwMode="auto">
            <a:xfrm>
              <a:off x="2634" y="3255"/>
              <a:ext cx="155" cy="73"/>
            </a:xfrm>
            <a:custGeom>
              <a:avLst/>
              <a:gdLst>
                <a:gd name="T0" fmla="*/ 37 w 38"/>
                <a:gd name="T1" fmla="*/ 3 h 18"/>
                <a:gd name="T2" fmla="*/ 18 w 38"/>
                <a:gd name="T3" fmla="*/ 8 h 18"/>
                <a:gd name="T4" fmla="*/ 1 w 38"/>
                <a:gd name="T5" fmla="*/ 17 h 18"/>
                <a:gd name="T6" fmla="*/ 5 w 38"/>
                <a:gd name="T7" fmla="*/ 17 h 18"/>
                <a:gd name="T8" fmla="*/ 20 w 38"/>
                <a:gd name="T9" fmla="*/ 12 h 18"/>
                <a:gd name="T10" fmla="*/ 22 w 38"/>
                <a:gd name="T11" fmla="*/ 11 h 18"/>
                <a:gd name="T12" fmla="*/ 30 w 38"/>
                <a:gd name="T13" fmla="*/ 7 h 18"/>
                <a:gd name="T14" fmla="*/ 37 w 38"/>
                <a:gd name="T15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18">
                  <a:moveTo>
                    <a:pt x="37" y="3"/>
                  </a:moveTo>
                  <a:cubicBezTo>
                    <a:pt x="38" y="0"/>
                    <a:pt x="32" y="2"/>
                    <a:pt x="18" y="8"/>
                  </a:cubicBezTo>
                  <a:cubicBezTo>
                    <a:pt x="1" y="16"/>
                    <a:pt x="0" y="16"/>
                    <a:pt x="1" y="17"/>
                  </a:cubicBezTo>
                  <a:cubicBezTo>
                    <a:pt x="2" y="18"/>
                    <a:pt x="3" y="18"/>
                    <a:pt x="5" y="17"/>
                  </a:cubicBezTo>
                  <a:cubicBezTo>
                    <a:pt x="12" y="14"/>
                    <a:pt x="19" y="11"/>
                    <a:pt x="20" y="12"/>
                  </a:cubicBezTo>
                  <a:cubicBezTo>
                    <a:pt x="21" y="12"/>
                    <a:pt x="21" y="12"/>
                    <a:pt x="22" y="11"/>
                  </a:cubicBezTo>
                  <a:cubicBezTo>
                    <a:pt x="22" y="10"/>
                    <a:pt x="26" y="8"/>
                    <a:pt x="30" y="7"/>
                  </a:cubicBezTo>
                  <a:cubicBezTo>
                    <a:pt x="34" y="5"/>
                    <a:pt x="37" y="3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6" name="Freeform 758"/>
            <p:cNvSpPr/>
            <p:nvPr/>
          </p:nvSpPr>
          <p:spPr bwMode="auto">
            <a:xfrm>
              <a:off x="2302" y="3333"/>
              <a:ext cx="516" cy="69"/>
            </a:xfrm>
            <a:custGeom>
              <a:avLst/>
              <a:gdLst>
                <a:gd name="T0" fmla="*/ 126 w 126"/>
                <a:gd name="T1" fmla="*/ 5 h 17"/>
                <a:gd name="T2" fmla="*/ 118 w 126"/>
                <a:gd name="T3" fmla="*/ 8 h 17"/>
                <a:gd name="T4" fmla="*/ 99 w 126"/>
                <a:gd name="T5" fmla="*/ 11 h 17"/>
                <a:gd name="T6" fmla="*/ 104 w 126"/>
                <a:gd name="T7" fmla="*/ 7 h 17"/>
                <a:gd name="T8" fmla="*/ 115 w 126"/>
                <a:gd name="T9" fmla="*/ 3 h 17"/>
                <a:gd name="T10" fmla="*/ 114 w 126"/>
                <a:gd name="T11" fmla="*/ 1 h 17"/>
                <a:gd name="T12" fmla="*/ 89 w 126"/>
                <a:gd name="T13" fmla="*/ 9 h 17"/>
                <a:gd name="T14" fmla="*/ 72 w 126"/>
                <a:gd name="T15" fmla="*/ 9 h 17"/>
                <a:gd name="T16" fmla="*/ 34 w 126"/>
                <a:gd name="T17" fmla="*/ 8 h 17"/>
                <a:gd name="T18" fmla="*/ 8 w 126"/>
                <a:gd name="T19" fmla="*/ 7 h 17"/>
                <a:gd name="T20" fmla="*/ 1 w 126"/>
                <a:gd name="T21" fmla="*/ 7 h 17"/>
                <a:gd name="T22" fmla="*/ 2 w 126"/>
                <a:gd name="T23" fmla="*/ 11 h 17"/>
                <a:gd name="T24" fmla="*/ 14 w 126"/>
                <a:gd name="T25" fmla="*/ 12 h 17"/>
                <a:gd name="T26" fmla="*/ 96 w 126"/>
                <a:gd name="T27" fmla="*/ 13 h 17"/>
                <a:gd name="T28" fmla="*/ 97 w 126"/>
                <a:gd name="T29" fmla="*/ 15 h 17"/>
                <a:gd name="T30" fmla="*/ 101 w 126"/>
                <a:gd name="T31" fmla="*/ 16 h 17"/>
                <a:gd name="T32" fmla="*/ 114 w 126"/>
                <a:gd name="T33" fmla="*/ 12 h 17"/>
                <a:gd name="T34" fmla="*/ 116 w 126"/>
                <a:gd name="T35" fmla="*/ 11 h 17"/>
                <a:gd name="T36" fmla="*/ 126 w 126"/>
                <a:gd name="T3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6" h="17">
                  <a:moveTo>
                    <a:pt x="126" y="5"/>
                  </a:moveTo>
                  <a:cubicBezTo>
                    <a:pt x="126" y="5"/>
                    <a:pt x="122" y="6"/>
                    <a:pt x="118" y="8"/>
                  </a:cubicBezTo>
                  <a:cubicBezTo>
                    <a:pt x="108" y="11"/>
                    <a:pt x="103" y="12"/>
                    <a:pt x="99" y="11"/>
                  </a:cubicBezTo>
                  <a:cubicBezTo>
                    <a:pt x="97" y="10"/>
                    <a:pt x="97" y="10"/>
                    <a:pt x="104" y="7"/>
                  </a:cubicBezTo>
                  <a:cubicBezTo>
                    <a:pt x="108" y="5"/>
                    <a:pt x="113" y="3"/>
                    <a:pt x="115" y="3"/>
                  </a:cubicBezTo>
                  <a:cubicBezTo>
                    <a:pt x="120" y="2"/>
                    <a:pt x="119" y="0"/>
                    <a:pt x="114" y="1"/>
                  </a:cubicBezTo>
                  <a:cubicBezTo>
                    <a:pt x="109" y="1"/>
                    <a:pt x="90" y="8"/>
                    <a:pt x="89" y="9"/>
                  </a:cubicBezTo>
                  <a:cubicBezTo>
                    <a:pt x="88" y="10"/>
                    <a:pt x="83" y="10"/>
                    <a:pt x="72" y="9"/>
                  </a:cubicBezTo>
                  <a:cubicBezTo>
                    <a:pt x="63" y="9"/>
                    <a:pt x="46" y="8"/>
                    <a:pt x="34" y="8"/>
                  </a:cubicBezTo>
                  <a:cubicBezTo>
                    <a:pt x="23" y="8"/>
                    <a:pt x="11" y="7"/>
                    <a:pt x="8" y="7"/>
                  </a:cubicBezTo>
                  <a:cubicBezTo>
                    <a:pt x="5" y="7"/>
                    <a:pt x="2" y="7"/>
                    <a:pt x="1" y="7"/>
                  </a:cubicBezTo>
                  <a:cubicBezTo>
                    <a:pt x="0" y="8"/>
                    <a:pt x="0" y="9"/>
                    <a:pt x="2" y="11"/>
                  </a:cubicBezTo>
                  <a:cubicBezTo>
                    <a:pt x="4" y="14"/>
                    <a:pt x="5" y="14"/>
                    <a:pt x="14" y="12"/>
                  </a:cubicBezTo>
                  <a:cubicBezTo>
                    <a:pt x="23" y="10"/>
                    <a:pt x="93" y="11"/>
                    <a:pt x="96" y="13"/>
                  </a:cubicBezTo>
                  <a:cubicBezTo>
                    <a:pt x="97" y="13"/>
                    <a:pt x="97" y="14"/>
                    <a:pt x="97" y="15"/>
                  </a:cubicBezTo>
                  <a:cubicBezTo>
                    <a:pt x="97" y="16"/>
                    <a:pt x="98" y="17"/>
                    <a:pt x="101" y="16"/>
                  </a:cubicBezTo>
                  <a:cubicBezTo>
                    <a:pt x="107" y="15"/>
                    <a:pt x="113" y="13"/>
                    <a:pt x="114" y="12"/>
                  </a:cubicBezTo>
                  <a:cubicBezTo>
                    <a:pt x="114" y="11"/>
                    <a:pt x="115" y="11"/>
                    <a:pt x="116" y="11"/>
                  </a:cubicBezTo>
                  <a:cubicBezTo>
                    <a:pt x="118" y="11"/>
                    <a:pt x="126" y="6"/>
                    <a:pt x="12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7" name="Freeform 759"/>
            <p:cNvSpPr/>
            <p:nvPr/>
          </p:nvSpPr>
          <p:spPr bwMode="auto">
            <a:xfrm>
              <a:off x="2130" y="3382"/>
              <a:ext cx="29" cy="29"/>
            </a:xfrm>
            <a:custGeom>
              <a:avLst/>
              <a:gdLst>
                <a:gd name="T0" fmla="*/ 4 w 7"/>
                <a:gd name="T1" fmla="*/ 1 h 7"/>
                <a:gd name="T2" fmla="*/ 1 w 7"/>
                <a:gd name="T3" fmla="*/ 5 h 7"/>
                <a:gd name="T4" fmla="*/ 5 w 7"/>
                <a:gd name="T5" fmla="*/ 4 h 7"/>
                <a:gd name="T6" fmla="*/ 4 w 7"/>
                <a:gd name="T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4" y="1"/>
                  </a:moveTo>
                  <a:cubicBezTo>
                    <a:pt x="2" y="2"/>
                    <a:pt x="0" y="4"/>
                    <a:pt x="1" y="5"/>
                  </a:cubicBezTo>
                  <a:cubicBezTo>
                    <a:pt x="2" y="7"/>
                    <a:pt x="4" y="6"/>
                    <a:pt x="5" y="4"/>
                  </a:cubicBezTo>
                  <a:cubicBezTo>
                    <a:pt x="7" y="2"/>
                    <a:pt x="7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8" name="Freeform 760"/>
            <p:cNvSpPr/>
            <p:nvPr/>
          </p:nvSpPr>
          <p:spPr bwMode="auto">
            <a:xfrm>
              <a:off x="2449" y="3152"/>
              <a:ext cx="361" cy="164"/>
            </a:xfrm>
            <a:custGeom>
              <a:avLst/>
              <a:gdLst>
                <a:gd name="T0" fmla="*/ 19 w 88"/>
                <a:gd name="T1" fmla="*/ 24 h 40"/>
                <a:gd name="T2" fmla="*/ 0 w 88"/>
                <a:gd name="T3" fmla="*/ 39 h 40"/>
                <a:gd name="T4" fmla="*/ 5 w 88"/>
                <a:gd name="T5" fmla="*/ 36 h 40"/>
                <a:gd name="T6" fmla="*/ 12 w 88"/>
                <a:gd name="T7" fmla="*/ 33 h 40"/>
                <a:gd name="T8" fmla="*/ 14 w 88"/>
                <a:gd name="T9" fmla="*/ 34 h 40"/>
                <a:gd name="T10" fmla="*/ 18 w 88"/>
                <a:gd name="T11" fmla="*/ 32 h 40"/>
                <a:gd name="T12" fmla="*/ 24 w 88"/>
                <a:gd name="T13" fmla="*/ 29 h 40"/>
                <a:gd name="T14" fmla="*/ 29 w 88"/>
                <a:gd name="T15" fmla="*/ 28 h 40"/>
                <a:gd name="T16" fmla="*/ 34 w 88"/>
                <a:gd name="T17" fmla="*/ 25 h 40"/>
                <a:gd name="T18" fmla="*/ 38 w 88"/>
                <a:gd name="T19" fmla="*/ 21 h 40"/>
                <a:gd name="T20" fmla="*/ 40 w 88"/>
                <a:gd name="T21" fmla="*/ 23 h 40"/>
                <a:gd name="T22" fmla="*/ 42 w 88"/>
                <a:gd name="T23" fmla="*/ 25 h 40"/>
                <a:gd name="T24" fmla="*/ 37 w 88"/>
                <a:gd name="T25" fmla="*/ 28 h 40"/>
                <a:gd name="T26" fmla="*/ 30 w 88"/>
                <a:gd name="T27" fmla="*/ 31 h 40"/>
                <a:gd name="T28" fmla="*/ 27 w 88"/>
                <a:gd name="T29" fmla="*/ 33 h 40"/>
                <a:gd name="T30" fmla="*/ 32 w 88"/>
                <a:gd name="T31" fmla="*/ 34 h 40"/>
                <a:gd name="T32" fmla="*/ 42 w 88"/>
                <a:gd name="T33" fmla="*/ 32 h 40"/>
                <a:gd name="T34" fmla="*/ 47 w 88"/>
                <a:gd name="T35" fmla="*/ 31 h 40"/>
                <a:gd name="T36" fmla="*/ 46 w 88"/>
                <a:gd name="T37" fmla="*/ 30 h 40"/>
                <a:gd name="T38" fmla="*/ 44 w 88"/>
                <a:gd name="T39" fmla="*/ 29 h 40"/>
                <a:gd name="T40" fmla="*/ 75 w 88"/>
                <a:gd name="T41" fmla="*/ 10 h 40"/>
                <a:gd name="T42" fmla="*/ 88 w 88"/>
                <a:gd name="T43" fmla="*/ 3 h 40"/>
                <a:gd name="T44" fmla="*/ 64 w 88"/>
                <a:gd name="T45" fmla="*/ 13 h 40"/>
                <a:gd name="T46" fmla="*/ 47 w 88"/>
                <a:gd name="T47" fmla="*/ 20 h 40"/>
                <a:gd name="T48" fmla="*/ 44 w 88"/>
                <a:gd name="T49" fmla="*/ 17 h 40"/>
                <a:gd name="T50" fmla="*/ 61 w 88"/>
                <a:gd name="T51" fmla="*/ 6 h 40"/>
                <a:gd name="T52" fmla="*/ 70 w 88"/>
                <a:gd name="T53" fmla="*/ 0 h 40"/>
                <a:gd name="T54" fmla="*/ 66 w 88"/>
                <a:gd name="T55" fmla="*/ 2 h 40"/>
                <a:gd name="T56" fmla="*/ 49 w 88"/>
                <a:gd name="T57" fmla="*/ 10 h 40"/>
                <a:gd name="T58" fmla="*/ 31 w 88"/>
                <a:gd name="T59" fmla="*/ 21 h 40"/>
                <a:gd name="T60" fmla="*/ 23 w 88"/>
                <a:gd name="T61" fmla="*/ 26 h 40"/>
                <a:gd name="T62" fmla="*/ 19 w 88"/>
                <a:gd name="T63" fmla="*/ 27 h 40"/>
                <a:gd name="T64" fmla="*/ 22 w 88"/>
                <a:gd name="T65" fmla="*/ 25 h 40"/>
                <a:gd name="T66" fmla="*/ 19 w 88"/>
                <a:gd name="T67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40">
                  <a:moveTo>
                    <a:pt x="19" y="24"/>
                  </a:moveTo>
                  <a:cubicBezTo>
                    <a:pt x="6" y="29"/>
                    <a:pt x="0" y="34"/>
                    <a:pt x="0" y="39"/>
                  </a:cubicBezTo>
                  <a:cubicBezTo>
                    <a:pt x="0" y="40"/>
                    <a:pt x="1" y="40"/>
                    <a:pt x="5" y="36"/>
                  </a:cubicBezTo>
                  <a:cubicBezTo>
                    <a:pt x="11" y="31"/>
                    <a:pt x="12" y="31"/>
                    <a:pt x="12" y="33"/>
                  </a:cubicBezTo>
                  <a:cubicBezTo>
                    <a:pt x="11" y="35"/>
                    <a:pt x="11" y="35"/>
                    <a:pt x="14" y="34"/>
                  </a:cubicBezTo>
                  <a:cubicBezTo>
                    <a:pt x="15" y="34"/>
                    <a:pt x="17" y="33"/>
                    <a:pt x="18" y="32"/>
                  </a:cubicBezTo>
                  <a:cubicBezTo>
                    <a:pt x="19" y="32"/>
                    <a:pt x="21" y="30"/>
                    <a:pt x="24" y="29"/>
                  </a:cubicBezTo>
                  <a:cubicBezTo>
                    <a:pt x="27" y="27"/>
                    <a:pt x="28" y="27"/>
                    <a:pt x="29" y="28"/>
                  </a:cubicBezTo>
                  <a:cubicBezTo>
                    <a:pt x="30" y="29"/>
                    <a:pt x="31" y="28"/>
                    <a:pt x="34" y="25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4" y="30"/>
                    <a:pt x="31" y="31"/>
                    <a:pt x="30" y="31"/>
                  </a:cubicBezTo>
                  <a:cubicBezTo>
                    <a:pt x="29" y="31"/>
                    <a:pt x="28" y="32"/>
                    <a:pt x="27" y="33"/>
                  </a:cubicBezTo>
                  <a:cubicBezTo>
                    <a:pt x="23" y="37"/>
                    <a:pt x="26" y="37"/>
                    <a:pt x="32" y="34"/>
                  </a:cubicBezTo>
                  <a:cubicBezTo>
                    <a:pt x="36" y="32"/>
                    <a:pt x="38" y="32"/>
                    <a:pt x="42" y="32"/>
                  </a:cubicBezTo>
                  <a:cubicBezTo>
                    <a:pt x="45" y="32"/>
                    <a:pt x="47" y="32"/>
                    <a:pt x="47" y="31"/>
                  </a:cubicBezTo>
                  <a:cubicBezTo>
                    <a:pt x="48" y="30"/>
                    <a:pt x="47" y="30"/>
                    <a:pt x="46" y="30"/>
                  </a:cubicBezTo>
                  <a:cubicBezTo>
                    <a:pt x="45" y="30"/>
                    <a:pt x="44" y="29"/>
                    <a:pt x="44" y="29"/>
                  </a:cubicBezTo>
                  <a:cubicBezTo>
                    <a:pt x="45" y="27"/>
                    <a:pt x="59" y="18"/>
                    <a:pt x="75" y="10"/>
                  </a:cubicBezTo>
                  <a:cubicBezTo>
                    <a:pt x="82" y="7"/>
                    <a:pt x="88" y="3"/>
                    <a:pt x="88" y="3"/>
                  </a:cubicBezTo>
                  <a:cubicBezTo>
                    <a:pt x="88" y="2"/>
                    <a:pt x="80" y="5"/>
                    <a:pt x="64" y="13"/>
                  </a:cubicBezTo>
                  <a:cubicBezTo>
                    <a:pt x="54" y="18"/>
                    <a:pt x="50" y="20"/>
                    <a:pt x="47" y="20"/>
                  </a:cubicBezTo>
                  <a:cubicBezTo>
                    <a:pt x="42" y="20"/>
                    <a:pt x="41" y="19"/>
                    <a:pt x="44" y="17"/>
                  </a:cubicBezTo>
                  <a:cubicBezTo>
                    <a:pt x="46" y="15"/>
                    <a:pt x="58" y="7"/>
                    <a:pt x="61" y="6"/>
                  </a:cubicBezTo>
                  <a:cubicBezTo>
                    <a:pt x="64" y="5"/>
                    <a:pt x="71" y="1"/>
                    <a:pt x="70" y="0"/>
                  </a:cubicBezTo>
                  <a:cubicBezTo>
                    <a:pt x="70" y="0"/>
                    <a:pt x="68" y="1"/>
                    <a:pt x="66" y="2"/>
                  </a:cubicBezTo>
                  <a:cubicBezTo>
                    <a:pt x="64" y="3"/>
                    <a:pt x="56" y="7"/>
                    <a:pt x="49" y="10"/>
                  </a:cubicBezTo>
                  <a:cubicBezTo>
                    <a:pt x="42" y="14"/>
                    <a:pt x="34" y="19"/>
                    <a:pt x="31" y="21"/>
                  </a:cubicBezTo>
                  <a:cubicBezTo>
                    <a:pt x="29" y="23"/>
                    <a:pt x="25" y="25"/>
                    <a:pt x="23" y="26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5" y="22"/>
                    <a:pt x="24" y="22"/>
                    <a:pt x="19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9" name="Freeform 761"/>
            <p:cNvSpPr/>
            <p:nvPr/>
          </p:nvSpPr>
          <p:spPr bwMode="auto">
            <a:xfrm>
              <a:off x="6758" y="3419"/>
              <a:ext cx="58" cy="33"/>
            </a:xfrm>
            <a:custGeom>
              <a:avLst/>
              <a:gdLst>
                <a:gd name="T0" fmla="*/ 13 w 14"/>
                <a:gd name="T1" fmla="*/ 1 h 8"/>
                <a:gd name="T2" fmla="*/ 0 w 14"/>
                <a:gd name="T3" fmla="*/ 5 h 8"/>
                <a:gd name="T4" fmla="*/ 1 w 14"/>
                <a:gd name="T5" fmla="*/ 7 h 8"/>
                <a:gd name="T6" fmla="*/ 11 w 14"/>
                <a:gd name="T7" fmla="*/ 4 h 8"/>
                <a:gd name="T8" fmla="*/ 13 w 1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3" y="1"/>
                  </a:moveTo>
                  <a:cubicBezTo>
                    <a:pt x="12" y="0"/>
                    <a:pt x="2" y="4"/>
                    <a:pt x="0" y="5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2" y="8"/>
                    <a:pt x="4" y="7"/>
                    <a:pt x="11" y="4"/>
                  </a:cubicBezTo>
                  <a:cubicBezTo>
                    <a:pt x="14" y="2"/>
                    <a:pt x="14" y="1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0" name="Freeform 762"/>
            <p:cNvSpPr/>
            <p:nvPr/>
          </p:nvSpPr>
          <p:spPr bwMode="auto">
            <a:xfrm>
              <a:off x="6881" y="3374"/>
              <a:ext cx="127" cy="94"/>
            </a:xfrm>
            <a:custGeom>
              <a:avLst/>
              <a:gdLst>
                <a:gd name="T0" fmla="*/ 29 w 31"/>
                <a:gd name="T1" fmla="*/ 4 h 23"/>
                <a:gd name="T2" fmla="*/ 30 w 31"/>
                <a:gd name="T3" fmla="*/ 4 h 23"/>
                <a:gd name="T4" fmla="*/ 31 w 31"/>
                <a:gd name="T5" fmla="*/ 2 h 23"/>
                <a:gd name="T6" fmla="*/ 23 w 31"/>
                <a:gd name="T7" fmla="*/ 4 h 23"/>
                <a:gd name="T8" fmla="*/ 17 w 31"/>
                <a:gd name="T9" fmla="*/ 5 h 23"/>
                <a:gd name="T10" fmla="*/ 15 w 31"/>
                <a:gd name="T11" fmla="*/ 5 h 23"/>
                <a:gd name="T12" fmla="*/ 8 w 31"/>
                <a:gd name="T13" fmla="*/ 12 h 23"/>
                <a:gd name="T14" fmla="*/ 0 w 31"/>
                <a:gd name="T15" fmla="*/ 20 h 23"/>
                <a:gd name="T16" fmla="*/ 6 w 31"/>
                <a:gd name="T17" fmla="*/ 18 h 23"/>
                <a:gd name="T18" fmla="*/ 25 w 31"/>
                <a:gd name="T19" fmla="*/ 5 h 23"/>
                <a:gd name="T20" fmla="*/ 29 w 31"/>
                <a:gd name="T21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3">
                  <a:moveTo>
                    <a:pt x="29" y="4"/>
                  </a:moveTo>
                  <a:cubicBezTo>
                    <a:pt x="29" y="5"/>
                    <a:pt x="30" y="5"/>
                    <a:pt x="30" y="4"/>
                  </a:cubicBezTo>
                  <a:cubicBezTo>
                    <a:pt x="31" y="3"/>
                    <a:pt x="31" y="2"/>
                    <a:pt x="31" y="2"/>
                  </a:cubicBezTo>
                  <a:cubicBezTo>
                    <a:pt x="30" y="0"/>
                    <a:pt x="28" y="1"/>
                    <a:pt x="23" y="4"/>
                  </a:cubicBezTo>
                  <a:cubicBezTo>
                    <a:pt x="20" y="5"/>
                    <a:pt x="18" y="6"/>
                    <a:pt x="17" y="5"/>
                  </a:cubicBezTo>
                  <a:cubicBezTo>
                    <a:pt x="17" y="4"/>
                    <a:pt x="15" y="4"/>
                    <a:pt x="15" y="5"/>
                  </a:cubicBezTo>
                  <a:cubicBezTo>
                    <a:pt x="15" y="6"/>
                    <a:pt x="12" y="9"/>
                    <a:pt x="8" y="12"/>
                  </a:cubicBezTo>
                  <a:cubicBezTo>
                    <a:pt x="3" y="16"/>
                    <a:pt x="0" y="19"/>
                    <a:pt x="0" y="20"/>
                  </a:cubicBezTo>
                  <a:cubicBezTo>
                    <a:pt x="0" y="23"/>
                    <a:pt x="2" y="23"/>
                    <a:pt x="6" y="18"/>
                  </a:cubicBezTo>
                  <a:cubicBezTo>
                    <a:pt x="10" y="15"/>
                    <a:pt x="15" y="12"/>
                    <a:pt x="25" y="5"/>
                  </a:cubicBezTo>
                  <a:cubicBezTo>
                    <a:pt x="27" y="3"/>
                    <a:pt x="28" y="3"/>
                    <a:pt x="2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" name="Freeform 763"/>
            <p:cNvSpPr/>
            <p:nvPr/>
          </p:nvSpPr>
          <p:spPr bwMode="auto">
            <a:xfrm>
              <a:off x="6709" y="3427"/>
              <a:ext cx="41" cy="21"/>
            </a:xfrm>
            <a:custGeom>
              <a:avLst/>
              <a:gdLst>
                <a:gd name="T0" fmla="*/ 6 w 10"/>
                <a:gd name="T1" fmla="*/ 0 h 5"/>
                <a:gd name="T2" fmla="*/ 1 w 10"/>
                <a:gd name="T3" fmla="*/ 3 h 5"/>
                <a:gd name="T4" fmla="*/ 6 w 10"/>
                <a:gd name="T5" fmla="*/ 4 h 5"/>
                <a:gd name="T6" fmla="*/ 10 w 10"/>
                <a:gd name="T7" fmla="*/ 1 h 5"/>
                <a:gd name="T8" fmla="*/ 6 w 10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6" y="0"/>
                  </a:moveTo>
                  <a:cubicBezTo>
                    <a:pt x="1" y="1"/>
                    <a:pt x="0" y="1"/>
                    <a:pt x="1" y="3"/>
                  </a:cubicBezTo>
                  <a:cubicBezTo>
                    <a:pt x="1" y="5"/>
                    <a:pt x="2" y="5"/>
                    <a:pt x="6" y="4"/>
                  </a:cubicBezTo>
                  <a:cubicBezTo>
                    <a:pt x="8" y="3"/>
                    <a:pt x="10" y="2"/>
                    <a:pt x="10" y="1"/>
                  </a:cubicBezTo>
                  <a:cubicBezTo>
                    <a:pt x="10" y="0"/>
                    <a:pt x="10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" name="Freeform 764"/>
            <p:cNvSpPr/>
            <p:nvPr/>
          </p:nvSpPr>
          <p:spPr bwMode="auto">
            <a:xfrm>
              <a:off x="6971" y="3218"/>
              <a:ext cx="86" cy="106"/>
            </a:xfrm>
            <a:custGeom>
              <a:avLst/>
              <a:gdLst>
                <a:gd name="T0" fmla="*/ 17 w 21"/>
                <a:gd name="T1" fmla="*/ 4 h 26"/>
                <a:gd name="T2" fmla="*/ 0 w 21"/>
                <a:gd name="T3" fmla="*/ 25 h 26"/>
                <a:gd name="T4" fmla="*/ 7 w 21"/>
                <a:gd name="T5" fmla="*/ 20 h 26"/>
                <a:gd name="T6" fmla="*/ 16 w 21"/>
                <a:gd name="T7" fmla="*/ 9 h 26"/>
                <a:gd name="T8" fmla="*/ 17 w 21"/>
                <a:gd name="T9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6">
                  <a:moveTo>
                    <a:pt x="17" y="4"/>
                  </a:moveTo>
                  <a:cubicBezTo>
                    <a:pt x="11" y="9"/>
                    <a:pt x="0" y="24"/>
                    <a:pt x="0" y="25"/>
                  </a:cubicBezTo>
                  <a:cubicBezTo>
                    <a:pt x="1" y="26"/>
                    <a:pt x="3" y="25"/>
                    <a:pt x="7" y="20"/>
                  </a:cubicBezTo>
                  <a:cubicBezTo>
                    <a:pt x="10" y="17"/>
                    <a:pt x="13" y="12"/>
                    <a:pt x="16" y="9"/>
                  </a:cubicBezTo>
                  <a:cubicBezTo>
                    <a:pt x="21" y="2"/>
                    <a:pt x="21" y="0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" name="Freeform 765"/>
            <p:cNvSpPr/>
            <p:nvPr/>
          </p:nvSpPr>
          <p:spPr bwMode="auto">
            <a:xfrm>
              <a:off x="7000" y="1809"/>
              <a:ext cx="4" cy="4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" name="Freeform 766"/>
            <p:cNvSpPr/>
            <p:nvPr/>
          </p:nvSpPr>
          <p:spPr bwMode="auto">
            <a:xfrm>
              <a:off x="2937" y="3205"/>
              <a:ext cx="90" cy="41"/>
            </a:xfrm>
            <a:custGeom>
              <a:avLst/>
              <a:gdLst>
                <a:gd name="T0" fmla="*/ 11 w 22"/>
                <a:gd name="T1" fmla="*/ 6 h 10"/>
                <a:gd name="T2" fmla="*/ 19 w 22"/>
                <a:gd name="T3" fmla="*/ 3 h 10"/>
                <a:gd name="T4" fmla="*/ 21 w 22"/>
                <a:gd name="T5" fmla="*/ 1 h 10"/>
                <a:gd name="T6" fmla="*/ 21 w 22"/>
                <a:gd name="T7" fmla="*/ 0 h 10"/>
                <a:gd name="T8" fmla="*/ 4 w 22"/>
                <a:gd name="T9" fmla="*/ 5 h 10"/>
                <a:gd name="T10" fmla="*/ 1 w 22"/>
                <a:gd name="T11" fmla="*/ 9 h 10"/>
                <a:gd name="T12" fmla="*/ 11 w 22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11" y="6"/>
                  </a:moveTo>
                  <a:cubicBezTo>
                    <a:pt x="14" y="4"/>
                    <a:pt x="18" y="3"/>
                    <a:pt x="19" y="3"/>
                  </a:cubicBezTo>
                  <a:cubicBezTo>
                    <a:pt x="19" y="3"/>
                    <a:pt x="20" y="2"/>
                    <a:pt x="21" y="1"/>
                  </a:cubicBezTo>
                  <a:cubicBezTo>
                    <a:pt x="21" y="1"/>
                    <a:pt x="22" y="0"/>
                    <a:pt x="21" y="0"/>
                  </a:cubicBezTo>
                  <a:cubicBezTo>
                    <a:pt x="20" y="0"/>
                    <a:pt x="12" y="2"/>
                    <a:pt x="4" y="5"/>
                  </a:cubicBezTo>
                  <a:cubicBezTo>
                    <a:pt x="1" y="6"/>
                    <a:pt x="0" y="8"/>
                    <a:pt x="1" y="9"/>
                  </a:cubicBezTo>
                  <a:cubicBezTo>
                    <a:pt x="2" y="10"/>
                    <a:pt x="4" y="10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" name="Freeform 767"/>
            <p:cNvSpPr/>
            <p:nvPr/>
          </p:nvSpPr>
          <p:spPr bwMode="auto">
            <a:xfrm>
              <a:off x="6185" y="3411"/>
              <a:ext cx="250" cy="24"/>
            </a:xfrm>
            <a:custGeom>
              <a:avLst/>
              <a:gdLst>
                <a:gd name="T0" fmla="*/ 0 w 61"/>
                <a:gd name="T1" fmla="*/ 3 h 6"/>
                <a:gd name="T2" fmla="*/ 0 w 61"/>
                <a:gd name="T3" fmla="*/ 5 h 6"/>
                <a:gd name="T4" fmla="*/ 15 w 61"/>
                <a:gd name="T5" fmla="*/ 5 h 6"/>
                <a:gd name="T6" fmla="*/ 45 w 61"/>
                <a:gd name="T7" fmla="*/ 4 h 6"/>
                <a:gd name="T8" fmla="*/ 60 w 61"/>
                <a:gd name="T9" fmla="*/ 2 h 6"/>
                <a:gd name="T10" fmla="*/ 0 w 61"/>
                <a:gd name="T1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">
                  <a:moveTo>
                    <a:pt x="0" y="3"/>
                  </a:moveTo>
                  <a:cubicBezTo>
                    <a:pt x="0" y="3"/>
                    <a:pt x="0" y="4"/>
                    <a:pt x="0" y="5"/>
                  </a:cubicBezTo>
                  <a:cubicBezTo>
                    <a:pt x="1" y="6"/>
                    <a:pt x="5" y="6"/>
                    <a:pt x="15" y="5"/>
                  </a:cubicBezTo>
                  <a:cubicBezTo>
                    <a:pt x="23" y="5"/>
                    <a:pt x="36" y="4"/>
                    <a:pt x="45" y="4"/>
                  </a:cubicBezTo>
                  <a:cubicBezTo>
                    <a:pt x="59" y="3"/>
                    <a:pt x="61" y="3"/>
                    <a:pt x="60" y="2"/>
                  </a:cubicBezTo>
                  <a:cubicBezTo>
                    <a:pt x="59" y="0"/>
                    <a:pt x="2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" name="Freeform 768"/>
            <p:cNvSpPr/>
            <p:nvPr/>
          </p:nvSpPr>
          <p:spPr bwMode="auto">
            <a:xfrm>
              <a:off x="4747" y="2983"/>
              <a:ext cx="21" cy="280"/>
            </a:xfrm>
            <a:custGeom>
              <a:avLst/>
              <a:gdLst>
                <a:gd name="T0" fmla="*/ 3 w 5"/>
                <a:gd name="T1" fmla="*/ 54 h 68"/>
                <a:gd name="T2" fmla="*/ 4 w 5"/>
                <a:gd name="T3" fmla="*/ 3 h 68"/>
                <a:gd name="T4" fmla="*/ 3 w 5"/>
                <a:gd name="T5" fmla="*/ 0 h 68"/>
                <a:gd name="T6" fmla="*/ 2 w 5"/>
                <a:gd name="T7" fmla="*/ 0 h 68"/>
                <a:gd name="T8" fmla="*/ 1 w 5"/>
                <a:gd name="T9" fmla="*/ 62 h 68"/>
                <a:gd name="T10" fmla="*/ 3 w 5"/>
                <a:gd name="T11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8">
                  <a:moveTo>
                    <a:pt x="3" y="54"/>
                  </a:moveTo>
                  <a:cubicBezTo>
                    <a:pt x="3" y="34"/>
                    <a:pt x="4" y="6"/>
                    <a:pt x="4" y="3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2"/>
                    <a:pt x="0" y="58"/>
                    <a:pt x="1" y="62"/>
                  </a:cubicBezTo>
                  <a:cubicBezTo>
                    <a:pt x="2" y="68"/>
                    <a:pt x="2" y="66"/>
                    <a:pt x="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7" name="Freeform 769"/>
            <p:cNvSpPr/>
            <p:nvPr/>
          </p:nvSpPr>
          <p:spPr bwMode="auto">
            <a:xfrm>
              <a:off x="4710" y="2967"/>
              <a:ext cx="17" cy="181"/>
            </a:xfrm>
            <a:custGeom>
              <a:avLst/>
              <a:gdLst>
                <a:gd name="T0" fmla="*/ 3 w 4"/>
                <a:gd name="T1" fmla="*/ 31 h 44"/>
                <a:gd name="T2" fmla="*/ 4 w 4"/>
                <a:gd name="T3" fmla="*/ 11 h 44"/>
                <a:gd name="T4" fmla="*/ 1 w 4"/>
                <a:gd name="T5" fmla="*/ 3 h 44"/>
                <a:gd name="T6" fmla="*/ 1 w 4"/>
                <a:gd name="T7" fmla="*/ 42 h 44"/>
                <a:gd name="T8" fmla="*/ 3 w 4"/>
                <a:gd name="T9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4">
                  <a:moveTo>
                    <a:pt x="3" y="31"/>
                  </a:moveTo>
                  <a:cubicBezTo>
                    <a:pt x="3" y="25"/>
                    <a:pt x="3" y="15"/>
                    <a:pt x="4" y="11"/>
                  </a:cubicBezTo>
                  <a:cubicBezTo>
                    <a:pt x="4" y="2"/>
                    <a:pt x="4" y="0"/>
                    <a:pt x="1" y="3"/>
                  </a:cubicBezTo>
                  <a:cubicBezTo>
                    <a:pt x="0" y="4"/>
                    <a:pt x="0" y="41"/>
                    <a:pt x="1" y="42"/>
                  </a:cubicBezTo>
                  <a:cubicBezTo>
                    <a:pt x="3" y="44"/>
                    <a:pt x="3" y="41"/>
                    <a:pt x="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" name="Freeform 770"/>
            <p:cNvSpPr/>
            <p:nvPr/>
          </p:nvSpPr>
          <p:spPr bwMode="auto">
            <a:xfrm>
              <a:off x="6992" y="3296"/>
              <a:ext cx="57" cy="49"/>
            </a:xfrm>
            <a:custGeom>
              <a:avLst/>
              <a:gdLst>
                <a:gd name="T0" fmla="*/ 1 w 14"/>
                <a:gd name="T1" fmla="*/ 11 h 12"/>
                <a:gd name="T2" fmla="*/ 3 w 14"/>
                <a:gd name="T3" fmla="*/ 12 h 12"/>
                <a:gd name="T4" fmla="*/ 14 w 14"/>
                <a:gd name="T5" fmla="*/ 1 h 12"/>
                <a:gd name="T6" fmla="*/ 1 w 14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" y="11"/>
                  </a:moveTo>
                  <a:cubicBezTo>
                    <a:pt x="1" y="12"/>
                    <a:pt x="2" y="12"/>
                    <a:pt x="3" y="12"/>
                  </a:cubicBezTo>
                  <a:cubicBezTo>
                    <a:pt x="4" y="12"/>
                    <a:pt x="14" y="2"/>
                    <a:pt x="14" y="1"/>
                  </a:cubicBezTo>
                  <a:cubicBezTo>
                    <a:pt x="12" y="0"/>
                    <a:pt x="0" y="9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" name="Freeform 771"/>
            <p:cNvSpPr/>
            <p:nvPr/>
          </p:nvSpPr>
          <p:spPr bwMode="auto">
            <a:xfrm>
              <a:off x="4784" y="3361"/>
              <a:ext cx="41" cy="41"/>
            </a:xfrm>
            <a:custGeom>
              <a:avLst/>
              <a:gdLst>
                <a:gd name="T0" fmla="*/ 7 w 10"/>
                <a:gd name="T1" fmla="*/ 1 h 10"/>
                <a:gd name="T2" fmla="*/ 0 w 10"/>
                <a:gd name="T3" fmla="*/ 7 h 10"/>
                <a:gd name="T4" fmla="*/ 9 w 10"/>
                <a:gd name="T5" fmla="*/ 4 h 10"/>
                <a:gd name="T6" fmla="*/ 7 w 10"/>
                <a:gd name="T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7" y="1"/>
                  </a:moveTo>
                  <a:cubicBezTo>
                    <a:pt x="3" y="2"/>
                    <a:pt x="0" y="5"/>
                    <a:pt x="0" y="7"/>
                  </a:cubicBezTo>
                  <a:cubicBezTo>
                    <a:pt x="2" y="10"/>
                    <a:pt x="6" y="8"/>
                    <a:pt x="9" y="4"/>
                  </a:cubicBezTo>
                  <a:cubicBezTo>
                    <a:pt x="10" y="1"/>
                    <a:pt x="10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" name="Freeform 772"/>
            <p:cNvSpPr/>
            <p:nvPr/>
          </p:nvSpPr>
          <p:spPr bwMode="auto">
            <a:xfrm>
              <a:off x="6017" y="3402"/>
              <a:ext cx="33" cy="25"/>
            </a:xfrm>
            <a:custGeom>
              <a:avLst/>
              <a:gdLst>
                <a:gd name="T0" fmla="*/ 3 w 8"/>
                <a:gd name="T1" fmla="*/ 0 h 6"/>
                <a:gd name="T2" fmla="*/ 2 w 8"/>
                <a:gd name="T3" fmla="*/ 4 h 6"/>
                <a:gd name="T4" fmla="*/ 7 w 8"/>
                <a:gd name="T5" fmla="*/ 4 h 6"/>
                <a:gd name="T6" fmla="*/ 3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cubicBezTo>
                    <a:pt x="1" y="0"/>
                    <a:pt x="0" y="2"/>
                    <a:pt x="2" y="4"/>
                  </a:cubicBezTo>
                  <a:cubicBezTo>
                    <a:pt x="3" y="5"/>
                    <a:pt x="6" y="6"/>
                    <a:pt x="7" y="4"/>
                  </a:cubicBezTo>
                  <a:cubicBezTo>
                    <a:pt x="8" y="3"/>
                    <a:pt x="6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" name="Freeform 773"/>
            <p:cNvSpPr/>
            <p:nvPr/>
          </p:nvSpPr>
          <p:spPr bwMode="auto">
            <a:xfrm>
              <a:off x="4821" y="3406"/>
              <a:ext cx="33" cy="25"/>
            </a:xfrm>
            <a:custGeom>
              <a:avLst/>
              <a:gdLst>
                <a:gd name="T0" fmla="*/ 6 w 8"/>
                <a:gd name="T1" fmla="*/ 0 h 6"/>
                <a:gd name="T2" fmla="*/ 2 w 8"/>
                <a:gd name="T3" fmla="*/ 1 h 6"/>
                <a:gd name="T4" fmla="*/ 1 w 8"/>
                <a:gd name="T5" fmla="*/ 5 h 6"/>
                <a:gd name="T6" fmla="*/ 3 w 8"/>
                <a:gd name="T7" fmla="*/ 6 h 6"/>
                <a:gd name="T8" fmla="*/ 8 w 8"/>
                <a:gd name="T9" fmla="*/ 1 h 6"/>
                <a:gd name="T10" fmla="*/ 6 w 8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6" y="0"/>
                  </a:moveTo>
                  <a:cubicBezTo>
                    <a:pt x="5" y="1"/>
                    <a:pt x="3" y="1"/>
                    <a:pt x="2" y="1"/>
                  </a:cubicBezTo>
                  <a:cubicBezTo>
                    <a:pt x="1" y="1"/>
                    <a:pt x="0" y="4"/>
                    <a:pt x="1" y="5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5" y="6"/>
                    <a:pt x="8" y="2"/>
                    <a:pt x="8" y="1"/>
                  </a:cubicBezTo>
                  <a:cubicBezTo>
                    <a:pt x="8" y="0"/>
                    <a:pt x="8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" name="Freeform 774"/>
            <p:cNvSpPr/>
            <p:nvPr/>
          </p:nvSpPr>
          <p:spPr bwMode="auto">
            <a:xfrm>
              <a:off x="3645" y="1460"/>
              <a:ext cx="17" cy="33"/>
            </a:xfrm>
            <a:custGeom>
              <a:avLst/>
              <a:gdLst>
                <a:gd name="T0" fmla="*/ 3 w 4"/>
                <a:gd name="T1" fmla="*/ 6 h 8"/>
                <a:gd name="T2" fmla="*/ 2 w 4"/>
                <a:gd name="T3" fmla="*/ 0 h 8"/>
                <a:gd name="T4" fmla="*/ 1 w 4"/>
                <a:gd name="T5" fmla="*/ 5 h 8"/>
                <a:gd name="T6" fmla="*/ 3 w 4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3" y="6"/>
                  </a:moveTo>
                  <a:cubicBezTo>
                    <a:pt x="4" y="4"/>
                    <a:pt x="3" y="0"/>
                    <a:pt x="2" y="0"/>
                  </a:cubicBezTo>
                  <a:cubicBezTo>
                    <a:pt x="0" y="0"/>
                    <a:pt x="0" y="3"/>
                    <a:pt x="1" y="5"/>
                  </a:cubicBezTo>
                  <a:cubicBezTo>
                    <a:pt x="2" y="8"/>
                    <a:pt x="2" y="8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3" name="Freeform 775"/>
            <p:cNvSpPr/>
            <p:nvPr/>
          </p:nvSpPr>
          <p:spPr bwMode="auto">
            <a:xfrm>
              <a:off x="4653" y="2901"/>
              <a:ext cx="164" cy="423"/>
            </a:xfrm>
            <a:custGeom>
              <a:avLst/>
              <a:gdLst>
                <a:gd name="T0" fmla="*/ 37 w 40"/>
                <a:gd name="T1" fmla="*/ 96 h 103"/>
                <a:gd name="T2" fmla="*/ 22 w 40"/>
                <a:gd name="T3" fmla="*/ 92 h 103"/>
                <a:gd name="T4" fmla="*/ 13 w 40"/>
                <a:gd name="T5" fmla="*/ 91 h 103"/>
                <a:gd name="T6" fmla="*/ 7 w 40"/>
                <a:gd name="T7" fmla="*/ 92 h 103"/>
                <a:gd name="T8" fmla="*/ 5 w 40"/>
                <a:gd name="T9" fmla="*/ 92 h 103"/>
                <a:gd name="T10" fmla="*/ 4 w 40"/>
                <a:gd name="T11" fmla="*/ 45 h 103"/>
                <a:gd name="T12" fmla="*/ 2 w 40"/>
                <a:gd name="T13" fmla="*/ 0 h 103"/>
                <a:gd name="T14" fmla="*/ 1 w 40"/>
                <a:gd name="T15" fmla="*/ 47 h 103"/>
                <a:gd name="T16" fmla="*/ 1 w 40"/>
                <a:gd name="T17" fmla="*/ 95 h 103"/>
                <a:gd name="T18" fmla="*/ 0 w 40"/>
                <a:gd name="T19" fmla="*/ 98 h 103"/>
                <a:gd name="T20" fmla="*/ 6 w 40"/>
                <a:gd name="T21" fmla="*/ 97 h 103"/>
                <a:gd name="T22" fmla="*/ 12 w 40"/>
                <a:gd name="T23" fmla="*/ 96 h 103"/>
                <a:gd name="T24" fmla="*/ 18 w 40"/>
                <a:gd name="T25" fmla="*/ 96 h 103"/>
                <a:gd name="T26" fmla="*/ 29 w 40"/>
                <a:gd name="T27" fmla="*/ 99 h 103"/>
                <a:gd name="T28" fmla="*/ 29 w 40"/>
                <a:gd name="T29" fmla="*/ 102 h 103"/>
                <a:gd name="T30" fmla="*/ 31 w 40"/>
                <a:gd name="T31" fmla="*/ 103 h 103"/>
                <a:gd name="T32" fmla="*/ 36 w 40"/>
                <a:gd name="T33" fmla="*/ 101 h 103"/>
                <a:gd name="T34" fmla="*/ 37 w 40"/>
                <a:gd name="T35" fmla="*/ 9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103">
                  <a:moveTo>
                    <a:pt x="37" y="96"/>
                  </a:moveTo>
                  <a:cubicBezTo>
                    <a:pt x="33" y="93"/>
                    <a:pt x="31" y="93"/>
                    <a:pt x="22" y="92"/>
                  </a:cubicBezTo>
                  <a:cubicBezTo>
                    <a:pt x="19" y="92"/>
                    <a:pt x="15" y="91"/>
                    <a:pt x="13" y="91"/>
                  </a:cubicBezTo>
                  <a:cubicBezTo>
                    <a:pt x="11" y="91"/>
                    <a:pt x="8" y="91"/>
                    <a:pt x="7" y="92"/>
                  </a:cubicBezTo>
                  <a:cubicBezTo>
                    <a:pt x="6" y="92"/>
                    <a:pt x="5" y="92"/>
                    <a:pt x="5" y="92"/>
                  </a:cubicBezTo>
                  <a:cubicBezTo>
                    <a:pt x="5" y="91"/>
                    <a:pt x="4" y="71"/>
                    <a:pt x="4" y="45"/>
                  </a:cubicBezTo>
                  <a:cubicBezTo>
                    <a:pt x="3" y="5"/>
                    <a:pt x="3" y="0"/>
                    <a:pt x="2" y="0"/>
                  </a:cubicBezTo>
                  <a:cubicBezTo>
                    <a:pt x="0" y="0"/>
                    <a:pt x="0" y="6"/>
                    <a:pt x="1" y="47"/>
                  </a:cubicBezTo>
                  <a:cubicBezTo>
                    <a:pt x="1" y="78"/>
                    <a:pt x="1" y="94"/>
                    <a:pt x="1" y="95"/>
                  </a:cubicBezTo>
                  <a:cubicBezTo>
                    <a:pt x="0" y="96"/>
                    <a:pt x="0" y="98"/>
                    <a:pt x="0" y="98"/>
                  </a:cubicBezTo>
                  <a:cubicBezTo>
                    <a:pt x="1" y="99"/>
                    <a:pt x="2" y="99"/>
                    <a:pt x="6" y="97"/>
                  </a:cubicBezTo>
                  <a:cubicBezTo>
                    <a:pt x="10" y="94"/>
                    <a:pt x="11" y="94"/>
                    <a:pt x="12" y="96"/>
                  </a:cubicBezTo>
                  <a:cubicBezTo>
                    <a:pt x="13" y="97"/>
                    <a:pt x="14" y="97"/>
                    <a:pt x="18" y="96"/>
                  </a:cubicBezTo>
                  <a:cubicBezTo>
                    <a:pt x="29" y="94"/>
                    <a:pt x="34" y="96"/>
                    <a:pt x="29" y="99"/>
                  </a:cubicBezTo>
                  <a:cubicBezTo>
                    <a:pt x="28" y="99"/>
                    <a:pt x="28" y="101"/>
                    <a:pt x="29" y="102"/>
                  </a:cubicBezTo>
                  <a:cubicBezTo>
                    <a:pt x="29" y="103"/>
                    <a:pt x="30" y="103"/>
                    <a:pt x="31" y="103"/>
                  </a:cubicBezTo>
                  <a:cubicBezTo>
                    <a:pt x="32" y="102"/>
                    <a:pt x="34" y="102"/>
                    <a:pt x="36" y="101"/>
                  </a:cubicBezTo>
                  <a:cubicBezTo>
                    <a:pt x="40" y="101"/>
                    <a:pt x="40" y="99"/>
                    <a:pt x="37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4" name="Freeform 776"/>
            <p:cNvSpPr/>
            <p:nvPr/>
          </p:nvSpPr>
          <p:spPr bwMode="auto">
            <a:xfrm>
              <a:off x="7508" y="2692"/>
              <a:ext cx="37" cy="464"/>
            </a:xfrm>
            <a:custGeom>
              <a:avLst/>
              <a:gdLst>
                <a:gd name="T0" fmla="*/ 5 w 9"/>
                <a:gd name="T1" fmla="*/ 56 h 113"/>
                <a:gd name="T2" fmla="*/ 2 w 9"/>
                <a:gd name="T3" fmla="*/ 2 h 113"/>
                <a:gd name="T4" fmla="*/ 1 w 9"/>
                <a:gd name="T5" fmla="*/ 32 h 113"/>
                <a:gd name="T6" fmla="*/ 6 w 9"/>
                <a:gd name="T7" fmla="*/ 109 h 113"/>
                <a:gd name="T8" fmla="*/ 8 w 9"/>
                <a:gd name="T9" fmla="*/ 113 h 113"/>
                <a:gd name="T10" fmla="*/ 8 w 9"/>
                <a:gd name="T11" fmla="*/ 109 h 113"/>
                <a:gd name="T12" fmla="*/ 5 w 9"/>
                <a:gd name="T13" fmla="*/ 5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3">
                  <a:moveTo>
                    <a:pt x="5" y="56"/>
                  </a:moveTo>
                  <a:cubicBezTo>
                    <a:pt x="3" y="9"/>
                    <a:pt x="3" y="3"/>
                    <a:pt x="2" y="2"/>
                  </a:cubicBezTo>
                  <a:cubicBezTo>
                    <a:pt x="0" y="0"/>
                    <a:pt x="0" y="5"/>
                    <a:pt x="1" y="32"/>
                  </a:cubicBezTo>
                  <a:cubicBezTo>
                    <a:pt x="4" y="85"/>
                    <a:pt x="4" y="96"/>
                    <a:pt x="6" y="109"/>
                  </a:cubicBezTo>
                  <a:cubicBezTo>
                    <a:pt x="7" y="111"/>
                    <a:pt x="7" y="113"/>
                    <a:pt x="8" y="113"/>
                  </a:cubicBezTo>
                  <a:cubicBezTo>
                    <a:pt x="8" y="113"/>
                    <a:pt x="9" y="111"/>
                    <a:pt x="8" y="109"/>
                  </a:cubicBezTo>
                  <a:cubicBezTo>
                    <a:pt x="7" y="100"/>
                    <a:pt x="6" y="87"/>
                    <a:pt x="5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5" name="Freeform 777"/>
            <p:cNvSpPr/>
            <p:nvPr/>
          </p:nvSpPr>
          <p:spPr bwMode="auto">
            <a:xfrm>
              <a:off x="5599" y="3029"/>
              <a:ext cx="21" cy="316"/>
            </a:xfrm>
            <a:custGeom>
              <a:avLst/>
              <a:gdLst>
                <a:gd name="T0" fmla="*/ 3 w 5"/>
                <a:gd name="T1" fmla="*/ 76 h 77"/>
                <a:gd name="T2" fmla="*/ 4 w 5"/>
                <a:gd name="T3" fmla="*/ 60 h 77"/>
                <a:gd name="T4" fmla="*/ 4 w 5"/>
                <a:gd name="T5" fmla="*/ 42 h 77"/>
                <a:gd name="T6" fmla="*/ 4 w 5"/>
                <a:gd name="T7" fmla="*/ 22 h 77"/>
                <a:gd name="T8" fmla="*/ 2 w 5"/>
                <a:gd name="T9" fmla="*/ 7 h 77"/>
                <a:gd name="T10" fmla="*/ 1 w 5"/>
                <a:gd name="T11" fmla="*/ 75 h 77"/>
                <a:gd name="T12" fmla="*/ 3 w 5"/>
                <a:gd name="T13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7">
                  <a:moveTo>
                    <a:pt x="3" y="76"/>
                  </a:moveTo>
                  <a:cubicBezTo>
                    <a:pt x="4" y="76"/>
                    <a:pt x="4" y="71"/>
                    <a:pt x="4" y="60"/>
                  </a:cubicBezTo>
                  <a:cubicBezTo>
                    <a:pt x="4" y="51"/>
                    <a:pt x="4" y="43"/>
                    <a:pt x="4" y="42"/>
                  </a:cubicBezTo>
                  <a:cubicBezTo>
                    <a:pt x="5" y="40"/>
                    <a:pt x="5" y="31"/>
                    <a:pt x="4" y="22"/>
                  </a:cubicBezTo>
                  <a:cubicBezTo>
                    <a:pt x="4" y="4"/>
                    <a:pt x="3" y="0"/>
                    <a:pt x="2" y="7"/>
                  </a:cubicBezTo>
                  <a:cubicBezTo>
                    <a:pt x="0" y="14"/>
                    <a:pt x="0" y="72"/>
                    <a:pt x="1" y="75"/>
                  </a:cubicBezTo>
                  <a:cubicBezTo>
                    <a:pt x="1" y="76"/>
                    <a:pt x="2" y="77"/>
                    <a:pt x="3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6" name="Freeform 778"/>
            <p:cNvSpPr/>
            <p:nvPr/>
          </p:nvSpPr>
          <p:spPr bwMode="auto">
            <a:xfrm>
              <a:off x="5632" y="3189"/>
              <a:ext cx="24" cy="164"/>
            </a:xfrm>
            <a:custGeom>
              <a:avLst/>
              <a:gdLst>
                <a:gd name="T0" fmla="*/ 1 w 6"/>
                <a:gd name="T1" fmla="*/ 28 h 40"/>
                <a:gd name="T2" fmla="*/ 2 w 6"/>
                <a:gd name="T3" fmla="*/ 40 h 40"/>
                <a:gd name="T4" fmla="*/ 4 w 6"/>
                <a:gd name="T5" fmla="*/ 39 h 40"/>
                <a:gd name="T6" fmla="*/ 5 w 6"/>
                <a:gd name="T7" fmla="*/ 27 h 40"/>
                <a:gd name="T8" fmla="*/ 5 w 6"/>
                <a:gd name="T9" fmla="*/ 9 h 40"/>
                <a:gd name="T10" fmla="*/ 4 w 6"/>
                <a:gd name="T11" fmla="*/ 3 h 40"/>
                <a:gd name="T12" fmla="*/ 1 w 6"/>
                <a:gd name="T13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0">
                  <a:moveTo>
                    <a:pt x="1" y="28"/>
                  </a:moveTo>
                  <a:cubicBezTo>
                    <a:pt x="1" y="34"/>
                    <a:pt x="2" y="39"/>
                    <a:pt x="2" y="40"/>
                  </a:cubicBezTo>
                  <a:cubicBezTo>
                    <a:pt x="2" y="40"/>
                    <a:pt x="3" y="40"/>
                    <a:pt x="4" y="39"/>
                  </a:cubicBezTo>
                  <a:cubicBezTo>
                    <a:pt x="5" y="39"/>
                    <a:pt x="5" y="36"/>
                    <a:pt x="5" y="27"/>
                  </a:cubicBezTo>
                  <a:cubicBezTo>
                    <a:pt x="4" y="20"/>
                    <a:pt x="4" y="14"/>
                    <a:pt x="5" y="9"/>
                  </a:cubicBezTo>
                  <a:cubicBezTo>
                    <a:pt x="6" y="2"/>
                    <a:pt x="6" y="0"/>
                    <a:pt x="4" y="3"/>
                  </a:cubicBezTo>
                  <a:cubicBezTo>
                    <a:pt x="1" y="7"/>
                    <a:pt x="0" y="17"/>
                    <a:pt x="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7" name="Freeform 779"/>
            <p:cNvSpPr/>
            <p:nvPr/>
          </p:nvSpPr>
          <p:spPr bwMode="auto">
            <a:xfrm>
              <a:off x="7434" y="2335"/>
              <a:ext cx="29" cy="291"/>
            </a:xfrm>
            <a:custGeom>
              <a:avLst/>
              <a:gdLst>
                <a:gd name="T0" fmla="*/ 5 w 7"/>
                <a:gd name="T1" fmla="*/ 32 h 71"/>
                <a:gd name="T2" fmla="*/ 4 w 7"/>
                <a:gd name="T3" fmla="*/ 1 h 71"/>
                <a:gd name="T4" fmla="*/ 2 w 7"/>
                <a:gd name="T5" fmla="*/ 1 h 71"/>
                <a:gd name="T6" fmla="*/ 1 w 7"/>
                <a:gd name="T7" fmla="*/ 29 h 71"/>
                <a:gd name="T8" fmla="*/ 2 w 7"/>
                <a:gd name="T9" fmla="*/ 59 h 71"/>
                <a:gd name="T10" fmla="*/ 5 w 7"/>
                <a:gd name="T11" fmla="*/ 70 h 71"/>
                <a:gd name="T12" fmla="*/ 6 w 7"/>
                <a:gd name="T13" fmla="*/ 71 h 71"/>
                <a:gd name="T14" fmla="*/ 6 w 7"/>
                <a:gd name="T15" fmla="*/ 67 h 71"/>
                <a:gd name="T16" fmla="*/ 5 w 7"/>
                <a:gd name="T17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1">
                  <a:moveTo>
                    <a:pt x="5" y="32"/>
                  </a:moveTo>
                  <a:cubicBezTo>
                    <a:pt x="5" y="15"/>
                    <a:pt x="4" y="1"/>
                    <a:pt x="4" y="1"/>
                  </a:cubicBezTo>
                  <a:cubicBezTo>
                    <a:pt x="3" y="0"/>
                    <a:pt x="3" y="0"/>
                    <a:pt x="2" y="1"/>
                  </a:cubicBezTo>
                  <a:cubicBezTo>
                    <a:pt x="0" y="2"/>
                    <a:pt x="0" y="6"/>
                    <a:pt x="1" y="29"/>
                  </a:cubicBezTo>
                  <a:cubicBezTo>
                    <a:pt x="2" y="43"/>
                    <a:pt x="2" y="57"/>
                    <a:pt x="2" y="59"/>
                  </a:cubicBezTo>
                  <a:cubicBezTo>
                    <a:pt x="3" y="64"/>
                    <a:pt x="4" y="70"/>
                    <a:pt x="5" y="70"/>
                  </a:cubicBezTo>
                  <a:cubicBezTo>
                    <a:pt x="5" y="71"/>
                    <a:pt x="5" y="71"/>
                    <a:pt x="6" y="71"/>
                  </a:cubicBezTo>
                  <a:cubicBezTo>
                    <a:pt x="7" y="71"/>
                    <a:pt x="7" y="70"/>
                    <a:pt x="6" y="67"/>
                  </a:cubicBezTo>
                  <a:cubicBezTo>
                    <a:pt x="6" y="65"/>
                    <a:pt x="5" y="50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8" name="Freeform 780"/>
            <p:cNvSpPr/>
            <p:nvPr/>
          </p:nvSpPr>
          <p:spPr bwMode="auto">
            <a:xfrm>
              <a:off x="7025" y="3411"/>
              <a:ext cx="233" cy="57"/>
            </a:xfrm>
            <a:custGeom>
              <a:avLst/>
              <a:gdLst>
                <a:gd name="T0" fmla="*/ 34 w 57"/>
                <a:gd name="T1" fmla="*/ 7 h 14"/>
                <a:gd name="T2" fmla="*/ 24 w 57"/>
                <a:gd name="T3" fmla="*/ 4 h 14"/>
                <a:gd name="T4" fmla="*/ 13 w 57"/>
                <a:gd name="T5" fmla="*/ 2 h 14"/>
                <a:gd name="T6" fmla="*/ 0 w 57"/>
                <a:gd name="T7" fmla="*/ 8 h 14"/>
                <a:gd name="T8" fmla="*/ 9 w 57"/>
                <a:gd name="T9" fmla="*/ 7 h 14"/>
                <a:gd name="T10" fmla="*/ 20 w 57"/>
                <a:gd name="T11" fmla="*/ 6 h 14"/>
                <a:gd name="T12" fmla="*/ 34 w 57"/>
                <a:gd name="T13" fmla="*/ 11 h 14"/>
                <a:gd name="T14" fmla="*/ 48 w 57"/>
                <a:gd name="T15" fmla="*/ 12 h 14"/>
                <a:gd name="T16" fmla="*/ 52 w 57"/>
                <a:gd name="T17" fmla="*/ 12 h 14"/>
                <a:gd name="T18" fmla="*/ 34 w 57"/>
                <a:gd name="T1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4">
                  <a:moveTo>
                    <a:pt x="34" y="7"/>
                  </a:moveTo>
                  <a:cubicBezTo>
                    <a:pt x="26" y="6"/>
                    <a:pt x="25" y="6"/>
                    <a:pt x="24" y="4"/>
                  </a:cubicBezTo>
                  <a:cubicBezTo>
                    <a:pt x="23" y="1"/>
                    <a:pt x="19" y="0"/>
                    <a:pt x="13" y="2"/>
                  </a:cubicBezTo>
                  <a:cubicBezTo>
                    <a:pt x="7" y="3"/>
                    <a:pt x="0" y="7"/>
                    <a:pt x="0" y="8"/>
                  </a:cubicBezTo>
                  <a:cubicBezTo>
                    <a:pt x="0" y="11"/>
                    <a:pt x="3" y="10"/>
                    <a:pt x="9" y="7"/>
                  </a:cubicBezTo>
                  <a:cubicBezTo>
                    <a:pt x="17" y="4"/>
                    <a:pt x="21" y="3"/>
                    <a:pt x="20" y="6"/>
                  </a:cubicBezTo>
                  <a:cubicBezTo>
                    <a:pt x="19" y="10"/>
                    <a:pt x="21" y="11"/>
                    <a:pt x="34" y="11"/>
                  </a:cubicBezTo>
                  <a:cubicBezTo>
                    <a:pt x="45" y="11"/>
                    <a:pt x="47" y="11"/>
                    <a:pt x="48" y="12"/>
                  </a:cubicBezTo>
                  <a:cubicBezTo>
                    <a:pt x="50" y="14"/>
                    <a:pt x="50" y="14"/>
                    <a:pt x="52" y="12"/>
                  </a:cubicBezTo>
                  <a:cubicBezTo>
                    <a:pt x="57" y="8"/>
                    <a:pt x="55" y="8"/>
                    <a:pt x="3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9" name="Freeform 781"/>
            <p:cNvSpPr/>
            <p:nvPr/>
          </p:nvSpPr>
          <p:spPr bwMode="auto">
            <a:xfrm>
              <a:off x="6943" y="3390"/>
              <a:ext cx="114" cy="66"/>
            </a:xfrm>
            <a:custGeom>
              <a:avLst/>
              <a:gdLst>
                <a:gd name="T0" fmla="*/ 26 w 28"/>
                <a:gd name="T1" fmla="*/ 0 h 16"/>
                <a:gd name="T2" fmla="*/ 4 w 28"/>
                <a:gd name="T3" fmla="*/ 10 h 16"/>
                <a:gd name="T4" fmla="*/ 1 w 28"/>
                <a:gd name="T5" fmla="*/ 15 h 16"/>
                <a:gd name="T6" fmla="*/ 6 w 28"/>
                <a:gd name="T7" fmla="*/ 14 h 16"/>
                <a:gd name="T8" fmla="*/ 16 w 28"/>
                <a:gd name="T9" fmla="*/ 8 h 16"/>
                <a:gd name="T10" fmla="*/ 26 w 28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">
                  <a:moveTo>
                    <a:pt x="26" y="0"/>
                  </a:moveTo>
                  <a:cubicBezTo>
                    <a:pt x="24" y="0"/>
                    <a:pt x="7" y="8"/>
                    <a:pt x="4" y="10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2" y="16"/>
                    <a:pt x="4" y="15"/>
                    <a:pt x="6" y="14"/>
                  </a:cubicBezTo>
                  <a:cubicBezTo>
                    <a:pt x="7" y="13"/>
                    <a:pt x="12" y="10"/>
                    <a:pt x="16" y="8"/>
                  </a:cubicBezTo>
                  <a:cubicBezTo>
                    <a:pt x="22" y="4"/>
                    <a:pt x="28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0" name="Freeform 782"/>
            <p:cNvSpPr/>
            <p:nvPr/>
          </p:nvSpPr>
          <p:spPr bwMode="auto">
            <a:xfrm>
              <a:off x="2605" y="1094"/>
              <a:ext cx="45" cy="13"/>
            </a:xfrm>
            <a:custGeom>
              <a:avLst/>
              <a:gdLst>
                <a:gd name="T0" fmla="*/ 1 w 11"/>
                <a:gd name="T1" fmla="*/ 2 h 3"/>
                <a:gd name="T2" fmla="*/ 9 w 11"/>
                <a:gd name="T3" fmla="*/ 1 h 3"/>
                <a:gd name="T4" fmla="*/ 4 w 11"/>
                <a:gd name="T5" fmla="*/ 0 h 3"/>
                <a:gd name="T6" fmla="*/ 1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1" y="2"/>
                  </a:moveTo>
                  <a:cubicBezTo>
                    <a:pt x="3" y="3"/>
                    <a:pt x="8" y="2"/>
                    <a:pt x="9" y="1"/>
                  </a:cubicBezTo>
                  <a:cubicBezTo>
                    <a:pt x="11" y="0"/>
                    <a:pt x="8" y="0"/>
                    <a:pt x="4" y="0"/>
                  </a:cubicBezTo>
                  <a:cubicBezTo>
                    <a:pt x="0" y="1"/>
                    <a:pt x="0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1" name="Freeform 783"/>
            <p:cNvSpPr/>
            <p:nvPr/>
          </p:nvSpPr>
          <p:spPr bwMode="auto">
            <a:xfrm>
              <a:off x="5628" y="3061"/>
              <a:ext cx="16" cy="132"/>
            </a:xfrm>
            <a:custGeom>
              <a:avLst/>
              <a:gdLst>
                <a:gd name="T0" fmla="*/ 3 w 4"/>
                <a:gd name="T1" fmla="*/ 32 h 32"/>
                <a:gd name="T2" fmla="*/ 3 w 4"/>
                <a:gd name="T3" fmla="*/ 30 h 32"/>
                <a:gd name="T4" fmla="*/ 3 w 4"/>
                <a:gd name="T5" fmla="*/ 9 h 32"/>
                <a:gd name="T6" fmla="*/ 1 w 4"/>
                <a:gd name="T7" fmla="*/ 14 h 32"/>
                <a:gd name="T8" fmla="*/ 1 w 4"/>
                <a:gd name="T9" fmla="*/ 31 h 32"/>
                <a:gd name="T10" fmla="*/ 3 w 4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2">
                  <a:moveTo>
                    <a:pt x="3" y="32"/>
                  </a:moveTo>
                  <a:cubicBezTo>
                    <a:pt x="4" y="32"/>
                    <a:pt x="4" y="32"/>
                    <a:pt x="3" y="30"/>
                  </a:cubicBezTo>
                  <a:cubicBezTo>
                    <a:pt x="2" y="27"/>
                    <a:pt x="2" y="21"/>
                    <a:pt x="3" y="9"/>
                  </a:cubicBezTo>
                  <a:cubicBezTo>
                    <a:pt x="4" y="0"/>
                    <a:pt x="3" y="2"/>
                    <a:pt x="1" y="14"/>
                  </a:cubicBezTo>
                  <a:cubicBezTo>
                    <a:pt x="0" y="20"/>
                    <a:pt x="0" y="27"/>
                    <a:pt x="1" y="31"/>
                  </a:cubicBezTo>
                  <a:cubicBezTo>
                    <a:pt x="1" y="32"/>
                    <a:pt x="2" y="32"/>
                    <a:pt x="3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" name="Freeform 784"/>
            <p:cNvSpPr/>
            <p:nvPr/>
          </p:nvSpPr>
          <p:spPr bwMode="auto">
            <a:xfrm>
              <a:off x="2392" y="1378"/>
              <a:ext cx="4" cy="8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" name="Freeform 785"/>
            <p:cNvSpPr>
              <a:spLocks noEditPoints="1"/>
            </p:cNvSpPr>
            <p:nvPr/>
          </p:nvSpPr>
          <p:spPr bwMode="auto">
            <a:xfrm>
              <a:off x="-4" y="696"/>
              <a:ext cx="7688" cy="2793"/>
            </a:xfrm>
            <a:custGeom>
              <a:avLst/>
              <a:gdLst>
                <a:gd name="T0" fmla="*/ 1424 w 1877"/>
                <a:gd name="T1" fmla="*/ 437 h 680"/>
                <a:gd name="T2" fmla="*/ 953 w 1877"/>
                <a:gd name="T3" fmla="*/ 576 h 680"/>
                <a:gd name="T4" fmla="*/ 564 w 1877"/>
                <a:gd name="T5" fmla="*/ 318 h 680"/>
                <a:gd name="T6" fmla="*/ 432 w 1877"/>
                <a:gd name="T7" fmla="*/ 245 h 680"/>
                <a:gd name="T8" fmla="*/ 311 w 1877"/>
                <a:gd name="T9" fmla="*/ 533 h 680"/>
                <a:gd name="T10" fmla="*/ 514 w 1877"/>
                <a:gd name="T11" fmla="*/ 652 h 680"/>
                <a:gd name="T12" fmla="*/ 703 w 1877"/>
                <a:gd name="T13" fmla="*/ 561 h 680"/>
                <a:gd name="T14" fmla="*/ 985 w 1877"/>
                <a:gd name="T15" fmla="*/ 620 h 680"/>
                <a:gd name="T16" fmla="*/ 1579 w 1877"/>
                <a:gd name="T17" fmla="*/ 657 h 680"/>
                <a:gd name="T18" fmla="*/ 599 w 1877"/>
                <a:gd name="T19" fmla="*/ 285 h 680"/>
                <a:gd name="T20" fmla="*/ 472 w 1877"/>
                <a:gd name="T21" fmla="*/ 333 h 680"/>
                <a:gd name="T22" fmla="*/ 392 w 1877"/>
                <a:gd name="T23" fmla="*/ 597 h 680"/>
                <a:gd name="T24" fmla="*/ 214 w 1877"/>
                <a:gd name="T25" fmla="*/ 265 h 680"/>
                <a:gd name="T26" fmla="*/ 154 w 1877"/>
                <a:gd name="T27" fmla="*/ 96 h 680"/>
                <a:gd name="T28" fmla="*/ 82 w 1877"/>
                <a:gd name="T29" fmla="*/ 452 h 680"/>
                <a:gd name="T30" fmla="*/ 113 w 1877"/>
                <a:gd name="T31" fmla="*/ 396 h 680"/>
                <a:gd name="T32" fmla="*/ 201 w 1877"/>
                <a:gd name="T33" fmla="*/ 358 h 680"/>
                <a:gd name="T34" fmla="*/ 153 w 1877"/>
                <a:gd name="T35" fmla="*/ 541 h 680"/>
                <a:gd name="T36" fmla="*/ 300 w 1877"/>
                <a:gd name="T37" fmla="*/ 593 h 680"/>
                <a:gd name="T38" fmla="*/ 467 w 1877"/>
                <a:gd name="T39" fmla="*/ 559 h 680"/>
                <a:gd name="T40" fmla="*/ 441 w 1877"/>
                <a:gd name="T41" fmla="*/ 493 h 680"/>
                <a:gd name="T42" fmla="*/ 605 w 1877"/>
                <a:gd name="T43" fmla="*/ 555 h 680"/>
                <a:gd name="T44" fmla="*/ 704 w 1877"/>
                <a:gd name="T45" fmla="*/ 433 h 680"/>
                <a:gd name="T46" fmla="*/ 731 w 1877"/>
                <a:gd name="T47" fmla="*/ 496 h 680"/>
                <a:gd name="T48" fmla="*/ 683 w 1877"/>
                <a:gd name="T49" fmla="*/ 332 h 680"/>
                <a:gd name="T50" fmla="*/ 622 w 1877"/>
                <a:gd name="T51" fmla="*/ 257 h 680"/>
                <a:gd name="T52" fmla="*/ 621 w 1877"/>
                <a:gd name="T53" fmla="*/ 312 h 680"/>
                <a:gd name="T54" fmla="*/ 544 w 1877"/>
                <a:gd name="T55" fmla="*/ 414 h 680"/>
                <a:gd name="T56" fmla="*/ 681 w 1877"/>
                <a:gd name="T57" fmla="*/ 444 h 680"/>
                <a:gd name="T58" fmla="*/ 917 w 1877"/>
                <a:gd name="T59" fmla="*/ 534 h 680"/>
                <a:gd name="T60" fmla="*/ 865 w 1877"/>
                <a:gd name="T61" fmla="*/ 6 h 680"/>
                <a:gd name="T62" fmla="*/ 785 w 1877"/>
                <a:gd name="T63" fmla="*/ 267 h 680"/>
                <a:gd name="T64" fmla="*/ 793 w 1877"/>
                <a:gd name="T65" fmla="*/ 271 h 680"/>
                <a:gd name="T66" fmla="*/ 775 w 1877"/>
                <a:gd name="T67" fmla="*/ 537 h 680"/>
                <a:gd name="T68" fmla="*/ 847 w 1877"/>
                <a:gd name="T69" fmla="*/ 383 h 680"/>
                <a:gd name="T70" fmla="*/ 903 w 1877"/>
                <a:gd name="T71" fmla="*/ 495 h 680"/>
                <a:gd name="T72" fmla="*/ 1154 w 1877"/>
                <a:gd name="T73" fmla="*/ 185 h 680"/>
                <a:gd name="T74" fmla="*/ 1101 w 1877"/>
                <a:gd name="T75" fmla="*/ 254 h 680"/>
                <a:gd name="T76" fmla="*/ 1080 w 1877"/>
                <a:gd name="T77" fmla="*/ 141 h 680"/>
                <a:gd name="T78" fmla="*/ 1060 w 1877"/>
                <a:gd name="T79" fmla="*/ 240 h 680"/>
                <a:gd name="T80" fmla="*/ 1113 w 1877"/>
                <a:gd name="T81" fmla="*/ 515 h 680"/>
                <a:gd name="T82" fmla="*/ 1219 w 1877"/>
                <a:gd name="T83" fmla="*/ 514 h 680"/>
                <a:gd name="T84" fmla="*/ 1201 w 1877"/>
                <a:gd name="T85" fmla="*/ 532 h 680"/>
                <a:gd name="T86" fmla="*/ 1396 w 1877"/>
                <a:gd name="T87" fmla="*/ 502 h 680"/>
                <a:gd name="T88" fmla="*/ 1412 w 1877"/>
                <a:gd name="T89" fmla="*/ 500 h 680"/>
                <a:gd name="T90" fmla="*/ 1343 w 1877"/>
                <a:gd name="T91" fmla="*/ 491 h 680"/>
                <a:gd name="T92" fmla="*/ 1333 w 1877"/>
                <a:gd name="T93" fmla="*/ 420 h 680"/>
                <a:gd name="T94" fmla="*/ 1351 w 1877"/>
                <a:gd name="T95" fmla="*/ 397 h 680"/>
                <a:gd name="T96" fmla="*/ 1347 w 1877"/>
                <a:gd name="T97" fmla="*/ 286 h 680"/>
                <a:gd name="T98" fmla="*/ 1411 w 1877"/>
                <a:gd name="T99" fmla="*/ 469 h 680"/>
                <a:gd name="T100" fmla="*/ 1378 w 1877"/>
                <a:gd name="T101" fmla="*/ 221 h 680"/>
                <a:gd name="T102" fmla="*/ 1294 w 1877"/>
                <a:gd name="T103" fmla="*/ 318 h 680"/>
                <a:gd name="T104" fmla="*/ 1372 w 1877"/>
                <a:gd name="T105" fmla="*/ 555 h 680"/>
                <a:gd name="T106" fmla="*/ 1725 w 1877"/>
                <a:gd name="T107" fmla="*/ 110 h 680"/>
                <a:gd name="T108" fmla="*/ 1682 w 1877"/>
                <a:gd name="T109" fmla="*/ 591 h 680"/>
                <a:gd name="T110" fmla="*/ 1681 w 1877"/>
                <a:gd name="T111" fmla="*/ 136 h 680"/>
                <a:gd name="T112" fmla="*/ 1598 w 1877"/>
                <a:gd name="T113" fmla="*/ 557 h 680"/>
                <a:gd name="T114" fmla="*/ 1625 w 1877"/>
                <a:gd name="T115" fmla="*/ 300 h 680"/>
                <a:gd name="T116" fmla="*/ 1619 w 1877"/>
                <a:gd name="T117" fmla="*/ 345 h 680"/>
                <a:gd name="T118" fmla="*/ 1613 w 1877"/>
                <a:gd name="T119" fmla="*/ 409 h 680"/>
                <a:gd name="T120" fmla="*/ 1593 w 1877"/>
                <a:gd name="T121" fmla="*/ 448 h 680"/>
                <a:gd name="T122" fmla="*/ 1683 w 1877"/>
                <a:gd name="T123" fmla="*/ 516 h 680"/>
                <a:gd name="T124" fmla="*/ 1779 w 1877"/>
                <a:gd name="T125" fmla="*/ 121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7" h="680">
                  <a:moveTo>
                    <a:pt x="1876" y="645"/>
                  </a:moveTo>
                  <a:cubicBezTo>
                    <a:pt x="1874" y="635"/>
                    <a:pt x="1873" y="614"/>
                    <a:pt x="1873" y="597"/>
                  </a:cubicBezTo>
                  <a:cubicBezTo>
                    <a:pt x="1873" y="587"/>
                    <a:pt x="1873" y="575"/>
                    <a:pt x="1872" y="570"/>
                  </a:cubicBezTo>
                  <a:cubicBezTo>
                    <a:pt x="1870" y="548"/>
                    <a:pt x="1869" y="530"/>
                    <a:pt x="1868" y="507"/>
                  </a:cubicBezTo>
                  <a:cubicBezTo>
                    <a:pt x="1868" y="494"/>
                    <a:pt x="1867" y="482"/>
                    <a:pt x="1867" y="481"/>
                  </a:cubicBezTo>
                  <a:cubicBezTo>
                    <a:pt x="1866" y="480"/>
                    <a:pt x="1866" y="465"/>
                    <a:pt x="1866" y="447"/>
                  </a:cubicBezTo>
                  <a:cubicBezTo>
                    <a:pt x="1866" y="429"/>
                    <a:pt x="1865" y="407"/>
                    <a:pt x="1865" y="399"/>
                  </a:cubicBezTo>
                  <a:cubicBezTo>
                    <a:pt x="1865" y="390"/>
                    <a:pt x="1864" y="372"/>
                    <a:pt x="1864" y="359"/>
                  </a:cubicBezTo>
                  <a:cubicBezTo>
                    <a:pt x="1864" y="346"/>
                    <a:pt x="1869" y="176"/>
                    <a:pt x="1870" y="175"/>
                  </a:cubicBezTo>
                  <a:cubicBezTo>
                    <a:pt x="1872" y="170"/>
                    <a:pt x="1865" y="156"/>
                    <a:pt x="1859" y="153"/>
                  </a:cubicBezTo>
                  <a:cubicBezTo>
                    <a:pt x="1856" y="152"/>
                    <a:pt x="1856" y="151"/>
                    <a:pt x="1856" y="149"/>
                  </a:cubicBezTo>
                  <a:cubicBezTo>
                    <a:pt x="1856" y="148"/>
                    <a:pt x="1856" y="147"/>
                    <a:pt x="1854" y="147"/>
                  </a:cubicBezTo>
                  <a:cubicBezTo>
                    <a:pt x="1853" y="147"/>
                    <a:pt x="1852" y="147"/>
                    <a:pt x="1852" y="140"/>
                  </a:cubicBezTo>
                  <a:cubicBezTo>
                    <a:pt x="1852" y="135"/>
                    <a:pt x="1852" y="132"/>
                    <a:pt x="1851" y="130"/>
                  </a:cubicBezTo>
                  <a:cubicBezTo>
                    <a:pt x="1848" y="125"/>
                    <a:pt x="1845" y="128"/>
                    <a:pt x="1845" y="136"/>
                  </a:cubicBezTo>
                  <a:cubicBezTo>
                    <a:pt x="1845" y="138"/>
                    <a:pt x="1844" y="139"/>
                    <a:pt x="1844" y="138"/>
                  </a:cubicBezTo>
                  <a:cubicBezTo>
                    <a:pt x="1843" y="137"/>
                    <a:pt x="1842" y="134"/>
                    <a:pt x="1842" y="130"/>
                  </a:cubicBezTo>
                  <a:cubicBezTo>
                    <a:pt x="1842" y="126"/>
                    <a:pt x="1842" y="123"/>
                    <a:pt x="1842" y="123"/>
                  </a:cubicBezTo>
                  <a:cubicBezTo>
                    <a:pt x="1841" y="122"/>
                    <a:pt x="1839" y="122"/>
                    <a:pt x="1836" y="122"/>
                  </a:cubicBezTo>
                  <a:cubicBezTo>
                    <a:pt x="1831" y="121"/>
                    <a:pt x="1829" y="118"/>
                    <a:pt x="1832" y="116"/>
                  </a:cubicBezTo>
                  <a:cubicBezTo>
                    <a:pt x="1834" y="114"/>
                    <a:pt x="1834" y="111"/>
                    <a:pt x="1831" y="111"/>
                  </a:cubicBezTo>
                  <a:cubicBezTo>
                    <a:pt x="1831" y="111"/>
                    <a:pt x="1830" y="110"/>
                    <a:pt x="1831" y="109"/>
                  </a:cubicBezTo>
                  <a:cubicBezTo>
                    <a:pt x="1831" y="107"/>
                    <a:pt x="1831" y="106"/>
                    <a:pt x="1829" y="105"/>
                  </a:cubicBezTo>
                  <a:cubicBezTo>
                    <a:pt x="1827" y="105"/>
                    <a:pt x="1825" y="104"/>
                    <a:pt x="1823" y="104"/>
                  </a:cubicBezTo>
                  <a:cubicBezTo>
                    <a:pt x="1821" y="104"/>
                    <a:pt x="1821" y="104"/>
                    <a:pt x="1820" y="101"/>
                  </a:cubicBezTo>
                  <a:cubicBezTo>
                    <a:pt x="1820" y="99"/>
                    <a:pt x="1818" y="96"/>
                    <a:pt x="1817" y="95"/>
                  </a:cubicBezTo>
                  <a:cubicBezTo>
                    <a:pt x="1815" y="93"/>
                    <a:pt x="1814" y="92"/>
                    <a:pt x="1815" y="91"/>
                  </a:cubicBezTo>
                  <a:cubicBezTo>
                    <a:pt x="1816" y="90"/>
                    <a:pt x="1816" y="89"/>
                    <a:pt x="1813" y="88"/>
                  </a:cubicBezTo>
                  <a:cubicBezTo>
                    <a:pt x="1809" y="87"/>
                    <a:pt x="1804" y="86"/>
                    <a:pt x="1802" y="87"/>
                  </a:cubicBezTo>
                  <a:cubicBezTo>
                    <a:pt x="1799" y="89"/>
                    <a:pt x="1775" y="85"/>
                    <a:pt x="1774" y="82"/>
                  </a:cubicBezTo>
                  <a:cubicBezTo>
                    <a:pt x="1773" y="80"/>
                    <a:pt x="1769" y="80"/>
                    <a:pt x="1765" y="81"/>
                  </a:cubicBezTo>
                  <a:cubicBezTo>
                    <a:pt x="1763" y="82"/>
                    <a:pt x="1755" y="83"/>
                    <a:pt x="1746" y="84"/>
                  </a:cubicBezTo>
                  <a:cubicBezTo>
                    <a:pt x="1730" y="86"/>
                    <a:pt x="1730" y="86"/>
                    <a:pt x="1725" y="89"/>
                  </a:cubicBezTo>
                  <a:cubicBezTo>
                    <a:pt x="1718" y="94"/>
                    <a:pt x="1711" y="104"/>
                    <a:pt x="1712" y="107"/>
                  </a:cubicBezTo>
                  <a:cubicBezTo>
                    <a:pt x="1714" y="108"/>
                    <a:pt x="1704" y="119"/>
                    <a:pt x="1701" y="119"/>
                  </a:cubicBezTo>
                  <a:cubicBezTo>
                    <a:pt x="1700" y="119"/>
                    <a:pt x="1699" y="118"/>
                    <a:pt x="1698" y="117"/>
                  </a:cubicBezTo>
                  <a:cubicBezTo>
                    <a:pt x="1697" y="115"/>
                    <a:pt x="1696" y="114"/>
                    <a:pt x="1696" y="114"/>
                  </a:cubicBezTo>
                  <a:cubicBezTo>
                    <a:pt x="1695" y="113"/>
                    <a:pt x="1695" y="112"/>
                    <a:pt x="1695" y="111"/>
                  </a:cubicBezTo>
                  <a:cubicBezTo>
                    <a:pt x="1696" y="108"/>
                    <a:pt x="1694" y="107"/>
                    <a:pt x="1684" y="105"/>
                  </a:cubicBezTo>
                  <a:cubicBezTo>
                    <a:pt x="1679" y="104"/>
                    <a:pt x="1678" y="103"/>
                    <a:pt x="1678" y="102"/>
                  </a:cubicBezTo>
                  <a:cubicBezTo>
                    <a:pt x="1678" y="101"/>
                    <a:pt x="1679" y="89"/>
                    <a:pt x="1679" y="76"/>
                  </a:cubicBezTo>
                  <a:cubicBezTo>
                    <a:pt x="1679" y="57"/>
                    <a:pt x="1679" y="52"/>
                    <a:pt x="1678" y="51"/>
                  </a:cubicBezTo>
                  <a:cubicBezTo>
                    <a:pt x="1676" y="50"/>
                    <a:pt x="1675" y="51"/>
                    <a:pt x="1676" y="52"/>
                  </a:cubicBezTo>
                  <a:cubicBezTo>
                    <a:pt x="1677" y="53"/>
                    <a:pt x="1677" y="53"/>
                    <a:pt x="1676" y="54"/>
                  </a:cubicBezTo>
                  <a:cubicBezTo>
                    <a:pt x="1675" y="55"/>
                    <a:pt x="1675" y="60"/>
                    <a:pt x="1675" y="79"/>
                  </a:cubicBezTo>
                  <a:cubicBezTo>
                    <a:pt x="1675" y="104"/>
                    <a:pt x="1675" y="104"/>
                    <a:pt x="1675" y="104"/>
                  </a:cubicBezTo>
                  <a:cubicBezTo>
                    <a:pt x="1665" y="103"/>
                    <a:pt x="1665" y="103"/>
                    <a:pt x="1665" y="103"/>
                  </a:cubicBezTo>
                  <a:cubicBezTo>
                    <a:pt x="1659" y="103"/>
                    <a:pt x="1652" y="103"/>
                    <a:pt x="1649" y="102"/>
                  </a:cubicBezTo>
                  <a:cubicBezTo>
                    <a:pt x="1642" y="100"/>
                    <a:pt x="1629" y="100"/>
                    <a:pt x="1625" y="102"/>
                  </a:cubicBezTo>
                  <a:cubicBezTo>
                    <a:pt x="1623" y="102"/>
                    <a:pt x="1623" y="103"/>
                    <a:pt x="1623" y="105"/>
                  </a:cubicBezTo>
                  <a:cubicBezTo>
                    <a:pt x="1623" y="107"/>
                    <a:pt x="1623" y="107"/>
                    <a:pt x="1616" y="107"/>
                  </a:cubicBezTo>
                  <a:cubicBezTo>
                    <a:pt x="1609" y="107"/>
                    <a:pt x="1608" y="108"/>
                    <a:pt x="1607" y="110"/>
                  </a:cubicBezTo>
                  <a:cubicBezTo>
                    <a:pt x="1605" y="112"/>
                    <a:pt x="1600" y="114"/>
                    <a:pt x="1600" y="112"/>
                  </a:cubicBezTo>
                  <a:cubicBezTo>
                    <a:pt x="1600" y="107"/>
                    <a:pt x="1596" y="110"/>
                    <a:pt x="1588" y="120"/>
                  </a:cubicBezTo>
                  <a:cubicBezTo>
                    <a:pt x="1584" y="125"/>
                    <a:pt x="1580" y="130"/>
                    <a:pt x="1579" y="131"/>
                  </a:cubicBezTo>
                  <a:cubicBezTo>
                    <a:pt x="1578" y="132"/>
                    <a:pt x="1577" y="133"/>
                    <a:pt x="1577" y="134"/>
                  </a:cubicBezTo>
                  <a:cubicBezTo>
                    <a:pt x="1577" y="135"/>
                    <a:pt x="1576" y="137"/>
                    <a:pt x="1574" y="139"/>
                  </a:cubicBezTo>
                  <a:cubicBezTo>
                    <a:pt x="1572" y="143"/>
                    <a:pt x="1572" y="143"/>
                    <a:pt x="1573" y="150"/>
                  </a:cubicBezTo>
                  <a:cubicBezTo>
                    <a:pt x="1574" y="159"/>
                    <a:pt x="1574" y="214"/>
                    <a:pt x="1573" y="228"/>
                  </a:cubicBezTo>
                  <a:cubicBezTo>
                    <a:pt x="1572" y="233"/>
                    <a:pt x="1572" y="242"/>
                    <a:pt x="1571" y="249"/>
                  </a:cubicBezTo>
                  <a:cubicBezTo>
                    <a:pt x="1571" y="272"/>
                    <a:pt x="1570" y="378"/>
                    <a:pt x="1571" y="449"/>
                  </a:cubicBezTo>
                  <a:cubicBezTo>
                    <a:pt x="1571" y="515"/>
                    <a:pt x="1571" y="520"/>
                    <a:pt x="1569" y="520"/>
                  </a:cubicBezTo>
                  <a:cubicBezTo>
                    <a:pt x="1568" y="520"/>
                    <a:pt x="1564" y="525"/>
                    <a:pt x="1564" y="526"/>
                  </a:cubicBezTo>
                  <a:cubicBezTo>
                    <a:pt x="1564" y="528"/>
                    <a:pt x="1566" y="527"/>
                    <a:pt x="1568" y="526"/>
                  </a:cubicBezTo>
                  <a:cubicBezTo>
                    <a:pt x="1570" y="523"/>
                    <a:pt x="1572" y="524"/>
                    <a:pt x="1572" y="527"/>
                  </a:cubicBezTo>
                  <a:cubicBezTo>
                    <a:pt x="1572" y="529"/>
                    <a:pt x="1571" y="530"/>
                    <a:pt x="1569" y="531"/>
                  </a:cubicBezTo>
                  <a:cubicBezTo>
                    <a:pt x="1568" y="532"/>
                    <a:pt x="1567" y="533"/>
                    <a:pt x="1567" y="534"/>
                  </a:cubicBezTo>
                  <a:cubicBezTo>
                    <a:pt x="1567" y="536"/>
                    <a:pt x="1567" y="536"/>
                    <a:pt x="1570" y="535"/>
                  </a:cubicBezTo>
                  <a:cubicBezTo>
                    <a:pt x="1571" y="534"/>
                    <a:pt x="1572" y="534"/>
                    <a:pt x="1572" y="538"/>
                  </a:cubicBezTo>
                  <a:cubicBezTo>
                    <a:pt x="1572" y="541"/>
                    <a:pt x="1571" y="541"/>
                    <a:pt x="1568" y="543"/>
                  </a:cubicBezTo>
                  <a:cubicBezTo>
                    <a:pt x="1566" y="544"/>
                    <a:pt x="1565" y="545"/>
                    <a:pt x="1565" y="546"/>
                  </a:cubicBezTo>
                  <a:cubicBezTo>
                    <a:pt x="1565" y="548"/>
                    <a:pt x="1568" y="548"/>
                    <a:pt x="1570" y="546"/>
                  </a:cubicBezTo>
                  <a:cubicBezTo>
                    <a:pt x="1571" y="545"/>
                    <a:pt x="1571" y="545"/>
                    <a:pt x="1572" y="548"/>
                  </a:cubicBezTo>
                  <a:cubicBezTo>
                    <a:pt x="1573" y="550"/>
                    <a:pt x="1572" y="551"/>
                    <a:pt x="1569" y="553"/>
                  </a:cubicBezTo>
                  <a:cubicBezTo>
                    <a:pt x="1566" y="555"/>
                    <a:pt x="1566" y="555"/>
                    <a:pt x="1566" y="565"/>
                  </a:cubicBezTo>
                  <a:cubicBezTo>
                    <a:pt x="1566" y="576"/>
                    <a:pt x="1566" y="576"/>
                    <a:pt x="1566" y="576"/>
                  </a:cubicBezTo>
                  <a:cubicBezTo>
                    <a:pt x="1562" y="581"/>
                    <a:pt x="1562" y="581"/>
                    <a:pt x="1562" y="581"/>
                  </a:cubicBezTo>
                  <a:cubicBezTo>
                    <a:pt x="1560" y="583"/>
                    <a:pt x="1558" y="586"/>
                    <a:pt x="1557" y="586"/>
                  </a:cubicBezTo>
                  <a:cubicBezTo>
                    <a:pt x="1555" y="587"/>
                    <a:pt x="1555" y="589"/>
                    <a:pt x="1557" y="590"/>
                  </a:cubicBezTo>
                  <a:cubicBezTo>
                    <a:pt x="1557" y="590"/>
                    <a:pt x="1559" y="590"/>
                    <a:pt x="1561" y="590"/>
                  </a:cubicBezTo>
                  <a:cubicBezTo>
                    <a:pt x="1562" y="589"/>
                    <a:pt x="1564" y="589"/>
                    <a:pt x="1564" y="589"/>
                  </a:cubicBezTo>
                  <a:cubicBezTo>
                    <a:pt x="1565" y="590"/>
                    <a:pt x="1563" y="594"/>
                    <a:pt x="1561" y="599"/>
                  </a:cubicBezTo>
                  <a:cubicBezTo>
                    <a:pt x="1557" y="606"/>
                    <a:pt x="1556" y="608"/>
                    <a:pt x="1557" y="610"/>
                  </a:cubicBezTo>
                  <a:cubicBezTo>
                    <a:pt x="1558" y="613"/>
                    <a:pt x="1559" y="614"/>
                    <a:pt x="1563" y="615"/>
                  </a:cubicBezTo>
                  <a:cubicBezTo>
                    <a:pt x="1564" y="616"/>
                    <a:pt x="1564" y="616"/>
                    <a:pt x="1562" y="618"/>
                  </a:cubicBezTo>
                  <a:cubicBezTo>
                    <a:pt x="1560" y="622"/>
                    <a:pt x="1557" y="631"/>
                    <a:pt x="1557" y="634"/>
                  </a:cubicBezTo>
                  <a:cubicBezTo>
                    <a:pt x="1557" y="637"/>
                    <a:pt x="1565" y="639"/>
                    <a:pt x="1568" y="637"/>
                  </a:cubicBezTo>
                  <a:cubicBezTo>
                    <a:pt x="1569" y="636"/>
                    <a:pt x="1570" y="636"/>
                    <a:pt x="1570" y="636"/>
                  </a:cubicBezTo>
                  <a:cubicBezTo>
                    <a:pt x="1571" y="636"/>
                    <a:pt x="1570" y="638"/>
                    <a:pt x="1569" y="640"/>
                  </a:cubicBezTo>
                  <a:cubicBezTo>
                    <a:pt x="1567" y="641"/>
                    <a:pt x="1567" y="643"/>
                    <a:pt x="1569" y="645"/>
                  </a:cubicBezTo>
                  <a:cubicBezTo>
                    <a:pt x="1571" y="646"/>
                    <a:pt x="1571" y="647"/>
                    <a:pt x="1569" y="648"/>
                  </a:cubicBezTo>
                  <a:cubicBezTo>
                    <a:pt x="1568" y="650"/>
                    <a:pt x="1567" y="650"/>
                    <a:pt x="1562" y="649"/>
                  </a:cubicBezTo>
                  <a:cubicBezTo>
                    <a:pt x="1555" y="649"/>
                    <a:pt x="1555" y="648"/>
                    <a:pt x="1554" y="644"/>
                  </a:cubicBezTo>
                  <a:cubicBezTo>
                    <a:pt x="1553" y="642"/>
                    <a:pt x="1552" y="637"/>
                    <a:pt x="1551" y="633"/>
                  </a:cubicBezTo>
                  <a:cubicBezTo>
                    <a:pt x="1550" y="627"/>
                    <a:pt x="1550" y="619"/>
                    <a:pt x="1550" y="608"/>
                  </a:cubicBezTo>
                  <a:cubicBezTo>
                    <a:pt x="1549" y="592"/>
                    <a:pt x="1549" y="592"/>
                    <a:pt x="1549" y="592"/>
                  </a:cubicBezTo>
                  <a:cubicBezTo>
                    <a:pt x="1547" y="589"/>
                    <a:pt x="1547" y="589"/>
                    <a:pt x="1547" y="589"/>
                  </a:cubicBezTo>
                  <a:cubicBezTo>
                    <a:pt x="1544" y="586"/>
                    <a:pt x="1544" y="586"/>
                    <a:pt x="1544" y="586"/>
                  </a:cubicBezTo>
                  <a:cubicBezTo>
                    <a:pt x="1530" y="587"/>
                    <a:pt x="1530" y="587"/>
                    <a:pt x="1530" y="587"/>
                  </a:cubicBezTo>
                  <a:cubicBezTo>
                    <a:pt x="1520" y="587"/>
                    <a:pt x="1515" y="587"/>
                    <a:pt x="1514" y="586"/>
                  </a:cubicBezTo>
                  <a:cubicBezTo>
                    <a:pt x="1513" y="585"/>
                    <a:pt x="1512" y="585"/>
                    <a:pt x="1510" y="586"/>
                  </a:cubicBezTo>
                  <a:cubicBezTo>
                    <a:pt x="1504" y="588"/>
                    <a:pt x="1503" y="587"/>
                    <a:pt x="1502" y="576"/>
                  </a:cubicBezTo>
                  <a:cubicBezTo>
                    <a:pt x="1501" y="567"/>
                    <a:pt x="1501" y="565"/>
                    <a:pt x="1502" y="563"/>
                  </a:cubicBezTo>
                  <a:cubicBezTo>
                    <a:pt x="1505" y="558"/>
                    <a:pt x="1506" y="559"/>
                    <a:pt x="1507" y="565"/>
                  </a:cubicBezTo>
                  <a:cubicBezTo>
                    <a:pt x="1507" y="571"/>
                    <a:pt x="1508" y="573"/>
                    <a:pt x="1510" y="572"/>
                  </a:cubicBezTo>
                  <a:cubicBezTo>
                    <a:pt x="1511" y="571"/>
                    <a:pt x="1511" y="568"/>
                    <a:pt x="1510" y="560"/>
                  </a:cubicBezTo>
                  <a:cubicBezTo>
                    <a:pt x="1510" y="549"/>
                    <a:pt x="1508" y="546"/>
                    <a:pt x="1505" y="547"/>
                  </a:cubicBezTo>
                  <a:cubicBezTo>
                    <a:pt x="1503" y="548"/>
                    <a:pt x="1503" y="551"/>
                    <a:pt x="1505" y="553"/>
                  </a:cubicBezTo>
                  <a:cubicBezTo>
                    <a:pt x="1508" y="555"/>
                    <a:pt x="1507" y="557"/>
                    <a:pt x="1503" y="558"/>
                  </a:cubicBezTo>
                  <a:cubicBezTo>
                    <a:pt x="1500" y="559"/>
                    <a:pt x="1499" y="559"/>
                    <a:pt x="1497" y="557"/>
                  </a:cubicBezTo>
                  <a:cubicBezTo>
                    <a:pt x="1495" y="554"/>
                    <a:pt x="1495" y="554"/>
                    <a:pt x="1492" y="555"/>
                  </a:cubicBezTo>
                  <a:cubicBezTo>
                    <a:pt x="1489" y="556"/>
                    <a:pt x="1489" y="557"/>
                    <a:pt x="1488" y="559"/>
                  </a:cubicBezTo>
                  <a:cubicBezTo>
                    <a:pt x="1488" y="562"/>
                    <a:pt x="1490" y="565"/>
                    <a:pt x="1492" y="564"/>
                  </a:cubicBezTo>
                  <a:cubicBezTo>
                    <a:pt x="1494" y="563"/>
                    <a:pt x="1494" y="562"/>
                    <a:pt x="1493" y="561"/>
                  </a:cubicBezTo>
                  <a:cubicBezTo>
                    <a:pt x="1493" y="559"/>
                    <a:pt x="1494" y="559"/>
                    <a:pt x="1496" y="561"/>
                  </a:cubicBezTo>
                  <a:cubicBezTo>
                    <a:pt x="1496" y="561"/>
                    <a:pt x="1496" y="563"/>
                    <a:pt x="1497" y="564"/>
                  </a:cubicBezTo>
                  <a:cubicBezTo>
                    <a:pt x="1497" y="565"/>
                    <a:pt x="1497" y="569"/>
                    <a:pt x="1498" y="573"/>
                  </a:cubicBezTo>
                  <a:cubicBezTo>
                    <a:pt x="1498" y="576"/>
                    <a:pt x="1499" y="581"/>
                    <a:pt x="1499" y="583"/>
                  </a:cubicBezTo>
                  <a:cubicBezTo>
                    <a:pt x="1499" y="586"/>
                    <a:pt x="1499" y="586"/>
                    <a:pt x="1497" y="586"/>
                  </a:cubicBezTo>
                  <a:cubicBezTo>
                    <a:pt x="1495" y="586"/>
                    <a:pt x="1494" y="586"/>
                    <a:pt x="1494" y="585"/>
                  </a:cubicBezTo>
                  <a:cubicBezTo>
                    <a:pt x="1493" y="584"/>
                    <a:pt x="1492" y="583"/>
                    <a:pt x="1491" y="584"/>
                  </a:cubicBezTo>
                  <a:cubicBezTo>
                    <a:pt x="1489" y="584"/>
                    <a:pt x="1482" y="582"/>
                    <a:pt x="1476" y="578"/>
                  </a:cubicBezTo>
                  <a:cubicBezTo>
                    <a:pt x="1473" y="577"/>
                    <a:pt x="1473" y="577"/>
                    <a:pt x="1467" y="580"/>
                  </a:cubicBezTo>
                  <a:cubicBezTo>
                    <a:pt x="1464" y="581"/>
                    <a:pt x="1460" y="583"/>
                    <a:pt x="1460" y="583"/>
                  </a:cubicBezTo>
                  <a:cubicBezTo>
                    <a:pt x="1459" y="583"/>
                    <a:pt x="1459" y="584"/>
                    <a:pt x="1459" y="589"/>
                  </a:cubicBezTo>
                  <a:cubicBezTo>
                    <a:pt x="1459" y="592"/>
                    <a:pt x="1459" y="597"/>
                    <a:pt x="1458" y="601"/>
                  </a:cubicBezTo>
                  <a:cubicBezTo>
                    <a:pt x="1458" y="607"/>
                    <a:pt x="1458" y="607"/>
                    <a:pt x="1458" y="607"/>
                  </a:cubicBezTo>
                  <a:cubicBezTo>
                    <a:pt x="1448" y="607"/>
                    <a:pt x="1448" y="607"/>
                    <a:pt x="1448" y="607"/>
                  </a:cubicBezTo>
                  <a:cubicBezTo>
                    <a:pt x="1440" y="607"/>
                    <a:pt x="1438" y="607"/>
                    <a:pt x="1439" y="608"/>
                  </a:cubicBezTo>
                  <a:cubicBezTo>
                    <a:pt x="1440" y="609"/>
                    <a:pt x="1444" y="609"/>
                    <a:pt x="1449" y="610"/>
                  </a:cubicBezTo>
                  <a:cubicBezTo>
                    <a:pt x="1457" y="610"/>
                    <a:pt x="1458" y="610"/>
                    <a:pt x="1459" y="612"/>
                  </a:cubicBezTo>
                  <a:cubicBezTo>
                    <a:pt x="1459" y="613"/>
                    <a:pt x="1458" y="613"/>
                    <a:pt x="1453" y="613"/>
                  </a:cubicBezTo>
                  <a:cubicBezTo>
                    <a:pt x="1449" y="613"/>
                    <a:pt x="1445" y="614"/>
                    <a:pt x="1444" y="614"/>
                  </a:cubicBezTo>
                  <a:cubicBezTo>
                    <a:pt x="1441" y="614"/>
                    <a:pt x="1441" y="614"/>
                    <a:pt x="1441" y="613"/>
                  </a:cubicBezTo>
                  <a:cubicBezTo>
                    <a:pt x="1441" y="613"/>
                    <a:pt x="1440" y="612"/>
                    <a:pt x="1439" y="611"/>
                  </a:cubicBezTo>
                  <a:cubicBezTo>
                    <a:pt x="1438" y="610"/>
                    <a:pt x="1438" y="608"/>
                    <a:pt x="1438" y="601"/>
                  </a:cubicBezTo>
                  <a:cubicBezTo>
                    <a:pt x="1438" y="585"/>
                    <a:pt x="1438" y="584"/>
                    <a:pt x="1437" y="576"/>
                  </a:cubicBezTo>
                  <a:cubicBezTo>
                    <a:pt x="1435" y="564"/>
                    <a:pt x="1434" y="487"/>
                    <a:pt x="1435" y="487"/>
                  </a:cubicBezTo>
                  <a:cubicBezTo>
                    <a:pt x="1436" y="487"/>
                    <a:pt x="1436" y="485"/>
                    <a:pt x="1436" y="482"/>
                  </a:cubicBezTo>
                  <a:cubicBezTo>
                    <a:pt x="1436" y="477"/>
                    <a:pt x="1433" y="472"/>
                    <a:pt x="1430" y="473"/>
                  </a:cubicBezTo>
                  <a:cubicBezTo>
                    <a:pt x="1428" y="473"/>
                    <a:pt x="1426" y="475"/>
                    <a:pt x="1429" y="475"/>
                  </a:cubicBezTo>
                  <a:cubicBezTo>
                    <a:pt x="1429" y="475"/>
                    <a:pt x="1431" y="476"/>
                    <a:pt x="1431" y="477"/>
                  </a:cubicBezTo>
                  <a:cubicBezTo>
                    <a:pt x="1433" y="479"/>
                    <a:pt x="1433" y="479"/>
                    <a:pt x="1431" y="480"/>
                  </a:cubicBezTo>
                  <a:cubicBezTo>
                    <a:pt x="1428" y="482"/>
                    <a:pt x="1427" y="488"/>
                    <a:pt x="1428" y="500"/>
                  </a:cubicBezTo>
                  <a:cubicBezTo>
                    <a:pt x="1429" y="506"/>
                    <a:pt x="1429" y="527"/>
                    <a:pt x="1430" y="548"/>
                  </a:cubicBezTo>
                  <a:cubicBezTo>
                    <a:pt x="1430" y="583"/>
                    <a:pt x="1430" y="585"/>
                    <a:pt x="1432" y="589"/>
                  </a:cubicBezTo>
                  <a:cubicBezTo>
                    <a:pt x="1434" y="592"/>
                    <a:pt x="1434" y="595"/>
                    <a:pt x="1435" y="608"/>
                  </a:cubicBezTo>
                  <a:cubicBezTo>
                    <a:pt x="1435" y="624"/>
                    <a:pt x="1435" y="624"/>
                    <a:pt x="1435" y="624"/>
                  </a:cubicBezTo>
                  <a:cubicBezTo>
                    <a:pt x="1432" y="625"/>
                    <a:pt x="1432" y="625"/>
                    <a:pt x="1432" y="625"/>
                  </a:cubicBezTo>
                  <a:cubicBezTo>
                    <a:pt x="1428" y="626"/>
                    <a:pt x="1428" y="628"/>
                    <a:pt x="1432" y="628"/>
                  </a:cubicBezTo>
                  <a:cubicBezTo>
                    <a:pt x="1435" y="628"/>
                    <a:pt x="1435" y="628"/>
                    <a:pt x="1435" y="628"/>
                  </a:cubicBezTo>
                  <a:cubicBezTo>
                    <a:pt x="1435" y="638"/>
                    <a:pt x="1435" y="638"/>
                    <a:pt x="1435" y="638"/>
                  </a:cubicBezTo>
                  <a:cubicBezTo>
                    <a:pt x="1436" y="647"/>
                    <a:pt x="1436" y="647"/>
                    <a:pt x="1436" y="647"/>
                  </a:cubicBezTo>
                  <a:cubicBezTo>
                    <a:pt x="1431" y="647"/>
                    <a:pt x="1431" y="647"/>
                    <a:pt x="1431" y="647"/>
                  </a:cubicBezTo>
                  <a:cubicBezTo>
                    <a:pt x="1429" y="647"/>
                    <a:pt x="1426" y="648"/>
                    <a:pt x="1426" y="648"/>
                  </a:cubicBezTo>
                  <a:cubicBezTo>
                    <a:pt x="1424" y="650"/>
                    <a:pt x="1425" y="651"/>
                    <a:pt x="1430" y="651"/>
                  </a:cubicBezTo>
                  <a:cubicBezTo>
                    <a:pt x="1435" y="651"/>
                    <a:pt x="1436" y="652"/>
                    <a:pt x="1436" y="656"/>
                  </a:cubicBezTo>
                  <a:cubicBezTo>
                    <a:pt x="1437" y="660"/>
                    <a:pt x="1437" y="660"/>
                    <a:pt x="1437" y="660"/>
                  </a:cubicBezTo>
                  <a:cubicBezTo>
                    <a:pt x="1425" y="660"/>
                    <a:pt x="1425" y="660"/>
                    <a:pt x="1425" y="660"/>
                  </a:cubicBezTo>
                  <a:cubicBezTo>
                    <a:pt x="1414" y="660"/>
                    <a:pt x="1394" y="658"/>
                    <a:pt x="1390" y="657"/>
                  </a:cubicBezTo>
                  <a:cubicBezTo>
                    <a:pt x="1389" y="657"/>
                    <a:pt x="1397" y="657"/>
                    <a:pt x="1407" y="657"/>
                  </a:cubicBezTo>
                  <a:cubicBezTo>
                    <a:pt x="1418" y="657"/>
                    <a:pt x="1424" y="656"/>
                    <a:pt x="1423" y="656"/>
                  </a:cubicBezTo>
                  <a:cubicBezTo>
                    <a:pt x="1422" y="655"/>
                    <a:pt x="1418" y="655"/>
                    <a:pt x="1415" y="655"/>
                  </a:cubicBezTo>
                  <a:cubicBezTo>
                    <a:pt x="1408" y="655"/>
                    <a:pt x="1408" y="655"/>
                    <a:pt x="1407" y="652"/>
                  </a:cubicBezTo>
                  <a:cubicBezTo>
                    <a:pt x="1406" y="650"/>
                    <a:pt x="1405" y="648"/>
                    <a:pt x="1406" y="647"/>
                  </a:cubicBezTo>
                  <a:cubicBezTo>
                    <a:pt x="1406" y="645"/>
                    <a:pt x="1406" y="643"/>
                    <a:pt x="1405" y="641"/>
                  </a:cubicBezTo>
                  <a:cubicBezTo>
                    <a:pt x="1404" y="636"/>
                    <a:pt x="1403" y="618"/>
                    <a:pt x="1404" y="615"/>
                  </a:cubicBezTo>
                  <a:cubicBezTo>
                    <a:pt x="1405" y="614"/>
                    <a:pt x="1405" y="612"/>
                    <a:pt x="1404" y="611"/>
                  </a:cubicBezTo>
                  <a:cubicBezTo>
                    <a:pt x="1403" y="610"/>
                    <a:pt x="1402" y="605"/>
                    <a:pt x="1401" y="589"/>
                  </a:cubicBezTo>
                  <a:cubicBezTo>
                    <a:pt x="1400" y="577"/>
                    <a:pt x="1400" y="564"/>
                    <a:pt x="1400" y="561"/>
                  </a:cubicBezTo>
                  <a:cubicBezTo>
                    <a:pt x="1400" y="554"/>
                    <a:pt x="1400" y="554"/>
                    <a:pt x="1402" y="554"/>
                  </a:cubicBezTo>
                  <a:cubicBezTo>
                    <a:pt x="1404" y="554"/>
                    <a:pt x="1405" y="554"/>
                    <a:pt x="1405" y="555"/>
                  </a:cubicBezTo>
                  <a:cubicBezTo>
                    <a:pt x="1405" y="555"/>
                    <a:pt x="1406" y="567"/>
                    <a:pt x="1406" y="581"/>
                  </a:cubicBezTo>
                  <a:cubicBezTo>
                    <a:pt x="1408" y="634"/>
                    <a:pt x="1408" y="640"/>
                    <a:pt x="1410" y="643"/>
                  </a:cubicBezTo>
                  <a:cubicBezTo>
                    <a:pt x="1413" y="649"/>
                    <a:pt x="1414" y="647"/>
                    <a:pt x="1414" y="632"/>
                  </a:cubicBezTo>
                  <a:cubicBezTo>
                    <a:pt x="1414" y="620"/>
                    <a:pt x="1414" y="618"/>
                    <a:pt x="1413" y="620"/>
                  </a:cubicBezTo>
                  <a:cubicBezTo>
                    <a:pt x="1412" y="621"/>
                    <a:pt x="1412" y="623"/>
                    <a:pt x="1412" y="624"/>
                  </a:cubicBezTo>
                  <a:cubicBezTo>
                    <a:pt x="1412" y="625"/>
                    <a:pt x="1411" y="626"/>
                    <a:pt x="1411" y="626"/>
                  </a:cubicBezTo>
                  <a:cubicBezTo>
                    <a:pt x="1410" y="626"/>
                    <a:pt x="1410" y="623"/>
                    <a:pt x="1410" y="618"/>
                  </a:cubicBezTo>
                  <a:cubicBezTo>
                    <a:pt x="1410" y="614"/>
                    <a:pt x="1410" y="602"/>
                    <a:pt x="1409" y="592"/>
                  </a:cubicBezTo>
                  <a:cubicBezTo>
                    <a:pt x="1409" y="571"/>
                    <a:pt x="1408" y="559"/>
                    <a:pt x="1408" y="556"/>
                  </a:cubicBezTo>
                  <a:cubicBezTo>
                    <a:pt x="1409" y="554"/>
                    <a:pt x="1409" y="554"/>
                    <a:pt x="1412" y="554"/>
                  </a:cubicBezTo>
                  <a:cubicBezTo>
                    <a:pt x="1413" y="554"/>
                    <a:pt x="1415" y="554"/>
                    <a:pt x="1416" y="555"/>
                  </a:cubicBezTo>
                  <a:cubicBezTo>
                    <a:pt x="1417" y="555"/>
                    <a:pt x="1417" y="569"/>
                    <a:pt x="1418" y="601"/>
                  </a:cubicBezTo>
                  <a:cubicBezTo>
                    <a:pt x="1418" y="625"/>
                    <a:pt x="1419" y="647"/>
                    <a:pt x="1419" y="649"/>
                  </a:cubicBezTo>
                  <a:cubicBezTo>
                    <a:pt x="1420" y="651"/>
                    <a:pt x="1421" y="652"/>
                    <a:pt x="1422" y="653"/>
                  </a:cubicBezTo>
                  <a:cubicBezTo>
                    <a:pt x="1423" y="653"/>
                    <a:pt x="1423" y="652"/>
                    <a:pt x="1422" y="649"/>
                  </a:cubicBezTo>
                  <a:cubicBezTo>
                    <a:pt x="1421" y="643"/>
                    <a:pt x="1420" y="621"/>
                    <a:pt x="1420" y="559"/>
                  </a:cubicBezTo>
                  <a:cubicBezTo>
                    <a:pt x="1419" y="502"/>
                    <a:pt x="1419" y="500"/>
                    <a:pt x="1421" y="500"/>
                  </a:cubicBezTo>
                  <a:cubicBezTo>
                    <a:pt x="1423" y="499"/>
                    <a:pt x="1423" y="496"/>
                    <a:pt x="1421" y="496"/>
                  </a:cubicBezTo>
                  <a:cubicBezTo>
                    <a:pt x="1419" y="495"/>
                    <a:pt x="1419" y="495"/>
                    <a:pt x="1419" y="491"/>
                  </a:cubicBezTo>
                  <a:cubicBezTo>
                    <a:pt x="1419" y="488"/>
                    <a:pt x="1419" y="487"/>
                    <a:pt x="1422" y="487"/>
                  </a:cubicBezTo>
                  <a:cubicBezTo>
                    <a:pt x="1425" y="487"/>
                    <a:pt x="1425" y="485"/>
                    <a:pt x="1422" y="485"/>
                  </a:cubicBezTo>
                  <a:cubicBezTo>
                    <a:pt x="1419" y="485"/>
                    <a:pt x="1419" y="485"/>
                    <a:pt x="1419" y="479"/>
                  </a:cubicBezTo>
                  <a:cubicBezTo>
                    <a:pt x="1419" y="473"/>
                    <a:pt x="1420" y="471"/>
                    <a:pt x="1422" y="473"/>
                  </a:cubicBezTo>
                  <a:cubicBezTo>
                    <a:pt x="1423" y="474"/>
                    <a:pt x="1424" y="474"/>
                    <a:pt x="1427" y="473"/>
                  </a:cubicBezTo>
                  <a:cubicBezTo>
                    <a:pt x="1430" y="471"/>
                    <a:pt x="1431" y="469"/>
                    <a:pt x="1427" y="469"/>
                  </a:cubicBezTo>
                  <a:cubicBezTo>
                    <a:pt x="1425" y="468"/>
                    <a:pt x="1425" y="467"/>
                    <a:pt x="1426" y="465"/>
                  </a:cubicBezTo>
                  <a:cubicBezTo>
                    <a:pt x="1427" y="464"/>
                    <a:pt x="1427" y="463"/>
                    <a:pt x="1426" y="462"/>
                  </a:cubicBezTo>
                  <a:cubicBezTo>
                    <a:pt x="1426" y="462"/>
                    <a:pt x="1425" y="453"/>
                    <a:pt x="1424" y="437"/>
                  </a:cubicBezTo>
                  <a:cubicBezTo>
                    <a:pt x="1424" y="423"/>
                    <a:pt x="1423" y="409"/>
                    <a:pt x="1423" y="406"/>
                  </a:cubicBezTo>
                  <a:cubicBezTo>
                    <a:pt x="1421" y="391"/>
                    <a:pt x="1421" y="375"/>
                    <a:pt x="1421" y="360"/>
                  </a:cubicBezTo>
                  <a:cubicBezTo>
                    <a:pt x="1421" y="345"/>
                    <a:pt x="1421" y="312"/>
                    <a:pt x="1420" y="296"/>
                  </a:cubicBezTo>
                  <a:cubicBezTo>
                    <a:pt x="1420" y="287"/>
                    <a:pt x="1419" y="273"/>
                    <a:pt x="1418" y="272"/>
                  </a:cubicBezTo>
                  <a:cubicBezTo>
                    <a:pt x="1418" y="272"/>
                    <a:pt x="1417" y="272"/>
                    <a:pt x="1416" y="273"/>
                  </a:cubicBezTo>
                  <a:cubicBezTo>
                    <a:pt x="1415" y="275"/>
                    <a:pt x="1414" y="275"/>
                    <a:pt x="1414" y="274"/>
                  </a:cubicBezTo>
                  <a:cubicBezTo>
                    <a:pt x="1413" y="273"/>
                    <a:pt x="1413" y="272"/>
                    <a:pt x="1414" y="272"/>
                  </a:cubicBezTo>
                  <a:cubicBezTo>
                    <a:pt x="1415" y="272"/>
                    <a:pt x="1415" y="268"/>
                    <a:pt x="1415" y="252"/>
                  </a:cubicBezTo>
                  <a:cubicBezTo>
                    <a:pt x="1415" y="240"/>
                    <a:pt x="1415" y="232"/>
                    <a:pt x="1414" y="231"/>
                  </a:cubicBezTo>
                  <a:cubicBezTo>
                    <a:pt x="1414" y="230"/>
                    <a:pt x="1413" y="228"/>
                    <a:pt x="1413" y="225"/>
                  </a:cubicBezTo>
                  <a:cubicBezTo>
                    <a:pt x="1412" y="219"/>
                    <a:pt x="1412" y="218"/>
                    <a:pt x="1408" y="218"/>
                  </a:cubicBezTo>
                  <a:cubicBezTo>
                    <a:pt x="1406" y="217"/>
                    <a:pt x="1405" y="217"/>
                    <a:pt x="1404" y="219"/>
                  </a:cubicBezTo>
                  <a:cubicBezTo>
                    <a:pt x="1402" y="220"/>
                    <a:pt x="1402" y="220"/>
                    <a:pt x="1401" y="218"/>
                  </a:cubicBezTo>
                  <a:cubicBezTo>
                    <a:pt x="1401" y="217"/>
                    <a:pt x="1400" y="216"/>
                    <a:pt x="1399" y="216"/>
                  </a:cubicBezTo>
                  <a:cubicBezTo>
                    <a:pt x="1398" y="216"/>
                    <a:pt x="1396" y="216"/>
                    <a:pt x="1394" y="216"/>
                  </a:cubicBezTo>
                  <a:cubicBezTo>
                    <a:pt x="1391" y="216"/>
                    <a:pt x="1391" y="216"/>
                    <a:pt x="1392" y="212"/>
                  </a:cubicBezTo>
                  <a:cubicBezTo>
                    <a:pt x="1392" y="210"/>
                    <a:pt x="1393" y="208"/>
                    <a:pt x="1393" y="207"/>
                  </a:cubicBezTo>
                  <a:cubicBezTo>
                    <a:pt x="1395" y="207"/>
                    <a:pt x="1370" y="183"/>
                    <a:pt x="1368" y="183"/>
                  </a:cubicBezTo>
                  <a:cubicBezTo>
                    <a:pt x="1367" y="183"/>
                    <a:pt x="1366" y="182"/>
                    <a:pt x="1367" y="181"/>
                  </a:cubicBezTo>
                  <a:cubicBezTo>
                    <a:pt x="1367" y="180"/>
                    <a:pt x="1367" y="180"/>
                    <a:pt x="1366" y="180"/>
                  </a:cubicBezTo>
                  <a:cubicBezTo>
                    <a:pt x="1365" y="181"/>
                    <a:pt x="1364" y="181"/>
                    <a:pt x="1365" y="180"/>
                  </a:cubicBezTo>
                  <a:cubicBezTo>
                    <a:pt x="1365" y="179"/>
                    <a:pt x="1364" y="178"/>
                    <a:pt x="1363" y="177"/>
                  </a:cubicBezTo>
                  <a:cubicBezTo>
                    <a:pt x="1362" y="177"/>
                    <a:pt x="1361" y="175"/>
                    <a:pt x="1361" y="175"/>
                  </a:cubicBezTo>
                  <a:cubicBezTo>
                    <a:pt x="1361" y="174"/>
                    <a:pt x="1360" y="173"/>
                    <a:pt x="1360" y="173"/>
                  </a:cubicBezTo>
                  <a:cubicBezTo>
                    <a:pt x="1359" y="173"/>
                    <a:pt x="1358" y="172"/>
                    <a:pt x="1358" y="171"/>
                  </a:cubicBezTo>
                  <a:cubicBezTo>
                    <a:pt x="1358" y="170"/>
                    <a:pt x="1357" y="169"/>
                    <a:pt x="1356" y="167"/>
                  </a:cubicBezTo>
                  <a:cubicBezTo>
                    <a:pt x="1354" y="166"/>
                    <a:pt x="1354" y="164"/>
                    <a:pt x="1354" y="156"/>
                  </a:cubicBezTo>
                  <a:cubicBezTo>
                    <a:pt x="1354" y="145"/>
                    <a:pt x="1354" y="144"/>
                    <a:pt x="1348" y="144"/>
                  </a:cubicBezTo>
                  <a:cubicBezTo>
                    <a:pt x="1343" y="144"/>
                    <a:pt x="1340" y="145"/>
                    <a:pt x="1341" y="147"/>
                  </a:cubicBezTo>
                  <a:cubicBezTo>
                    <a:pt x="1342" y="148"/>
                    <a:pt x="1342" y="149"/>
                    <a:pt x="1341" y="150"/>
                  </a:cubicBezTo>
                  <a:cubicBezTo>
                    <a:pt x="1341" y="151"/>
                    <a:pt x="1340" y="155"/>
                    <a:pt x="1340" y="159"/>
                  </a:cubicBezTo>
                  <a:cubicBezTo>
                    <a:pt x="1340" y="168"/>
                    <a:pt x="1339" y="171"/>
                    <a:pt x="1336" y="171"/>
                  </a:cubicBezTo>
                  <a:cubicBezTo>
                    <a:pt x="1335" y="171"/>
                    <a:pt x="1334" y="171"/>
                    <a:pt x="1335" y="172"/>
                  </a:cubicBezTo>
                  <a:cubicBezTo>
                    <a:pt x="1335" y="173"/>
                    <a:pt x="1334" y="174"/>
                    <a:pt x="1334" y="174"/>
                  </a:cubicBezTo>
                  <a:cubicBezTo>
                    <a:pt x="1332" y="173"/>
                    <a:pt x="1328" y="179"/>
                    <a:pt x="1328" y="181"/>
                  </a:cubicBezTo>
                  <a:cubicBezTo>
                    <a:pt x="1328" y="182"/>
                    <a:pt x="1323" y="188"/>
                    <a:pt x="1320" y="192"/>
                  </a:cubicBezTo>
                  <a:cubicBezTo>
                    <a:pt x="1319" y="193"/>
                    <a:pt x="1316" y="196"/>
                    <a:pt x="1314" y="199"/>
                  </a:cubicBezTo>
                  <a:cubicBezTo>
                    <a:pt x="1312" y="202"/>
                    <a:pt x="1307" y="208"/>
                    <a:pt x="1304" y="211"/>
                  </a:cubicBezTo>
                  <a:cubicBezTo>
                    <a:pt x="1300" y="215"/>
                    <a:pt x="1298" y="217"/>
                    <a:pt x="1299" y="218"/>
                  </a:cubicBezTo>
                  <a:cubicBezTo>
                    <a:pt x="1301" y="220"/>
                    <a:pt x="1299" y="225"/>
                    <a:pt x="1296" y="228"/>
                  </a:cubicBezTo>
                  <a:cubicBezTo>
                    <a:pt x="1293" y="230"/>
                    <a:pt x="1292" y="231"/>
                    <a:pt x="1292" y="235"/>
                  </a:cubicBezTo>
                  <a:cubicBezTo>
                    <a:pt x="1292" y="238"/>
                    <a:pt x="1292" y="240"/>
                    <a:pt x="1291" y="241"/>
                  </a:cubicBezTo>
                  <a:cubicBezTo>
                    <a:pt x="1290" y="241"/>
                    <a:pt x="1289" y="244"/>
                    <a:pt x="1289" y="246"/>
                  </a:cubicBezTo>
                  <a:cubicBezTo>
                    <a:pt x="1288" y="249"/>
                    <a:pt x="1286" y="255"/>
                    <a:pt x="1285" y="260"/>
                  </a:cubicBezTo>
                  <a:cubicBezTo>
                    <a:pt x="1282" y="266"/>
                    <a:pt x="1282" y="269"/>
                    <a:pt x="1283" y="270"/>
                  </a:cubicBezTo>
                  <a:cubicBezTo>
                    <a:pt x="1283" y="272"/>
                    <a:pt x="1284" y="273"/>
                    <a:pt x="1285" y="273"/>
                  </a:cubicBezTo>
                  <a:cubicBezTo>
                    <a:pt x="1287" y="273"/>
                    <a:pt x="1286" y="281"/>
                    <a:pt x="1284" y="282"/>
                  </a:cubicBezTo>
                  <a:cubicBezTo>
                    <a:pt x="1283" y="283"/>
                    <a:pt x="1283" y="285"/>
                    <a:pt x="1285" y="285"/>
                  </a:cubicBezTo>
                  <a:cubicBezTo>
                    <a:pt x="1286" y="286"/>
                    <a:pt x="1286" y="286"/>
                    <a:pt x="1285" y="287"/>
                  </a:cubicBezTo>
                  <a:cubicBezTo>
                    <a:pt x="1284" y="288"/>
                    <a:pt x="1284" y="289"/>
                    <a:pt x="1285" y="289"/>
                  </a:cubicBezTo>
                  <a:cubicBezTo>
                    <a:pt x="1286" y="290"/>
                    <a:pt x="1286" y="293"/>
                    <a:pt x="1285" y="294"/>
                  </a:cubicBezTo>
                  <a:cubicBezTo>
                    <a:pt x="1284" y="295"/>
                    <a:pt x="1283" y="296"/>
                    <a:pt x="1284" y="297"/>
                  </a:cubicBezTo>
                  <a:cubicBezTo>
                    <a:pt x="1284" y="297"/>
                    <a:pt x="1284" y="299"/>
                    <a:pt x="1283" y="300"/>
                  </a:cubicBezTo>
                  <a:cubicBezTo>
                    <a:pt x="1281" y="302"/>
                    <a:pt x="1281" y="304"/>
                    <a:pt x="1282" y="314"/>
                  </a:cubicBezTo>
                  <a:cubicBezTo>
                    <a:pt x="1283" y="329"/>
                    <a:pt x="1284" y="362"/>
                    <a:pt x="1282" y="365"/>
                  </a:cubicBezTo>
                  <a:cubicBezTo>
                    <a:pt x="1282" y="366"/>
                    <a:pt x="1281" y="380"/>
                    <a:pt x="1281" y="397"/>
                  </a:cubicBezTo>
                  <a:cubicBezTo>
                    <a:pt x="1281" y="414"/>
                    <a:pt x="1281" y="439"/>
                    <a:pt x="1281" y="454"/>
                  </a:cubicBezTo>
                  <a:cubicBezTo>
                    <a:pt x="1281" y="468"/>
                    <a:pt x="1280" y="482"/>
                    <a:pt x="1280" y="484"/>
                  </a:cubicBezTo>
                  <a:cubicBezTo>
                    <a:pt x="1280" y="488"/>
                    <a:pt x="1280" y="488"/>
                    <a:pt x="1278" y="489"/>
                  </a:cubicBezTo>
                  <a:cubicBezTo>
                    <a:pt x="1276" y="490"/>
                    <a:pt x="1276" y="490"/>
                    <a:pt x="1276" y="490"/>
                  </a:cubicBezTo>
                  <a:cubicBezTo>
                    <a:pt x="1276" y="538"/>
                    <a:pt x="1276" y="538"/>
                    <a:pt x="1276" y="538"/>
                  </a:cubicBezTo>
                  <a:cubicBezTo>
                    <a:pt x="1276" y="595"/>
                    <a:pt x="1275" y="631"/>
                    <a:pt x="1273" y="634"/>
                  </a:cubicBezTo>
                  <a:cubicBezTo>
                    <a:pt x="1272" y="635"/>
                    <a:pt x="1272" y="636"/>
                    <a:pt x="1273" y="637"/>
                  </a:cubicBezTo>
                  <a:cubicBezTo>
                    <a:pt x="1273" y="638"/>
                    <a:pt x="1274" y="640"/>
                    <a:pt x="1274" y="640"/>
                  </a:cubicBezTo>
                  <a:cubicBezTo>
                    <a:pt x="1274" y="641"/>
                    <a:pt x="1268" y="640"/>
                    <a:pt x="1267" y="640"/>
                  </a:cubicBezTo>
                  <a:cubicBezTo>
                    <a:pt x="1267" y="639"/>
                    <a:pt x="1265" y="639"/>
                    <a:pt x="1263" y="639"/>
                  </a:cubicBezTo>
                  <a:cubicBezTo>
                    <a:pt x="1260" y="639"/>
                    <a:pt x="1258" y="638"/>
                    <a:pt x="1257" y="638"/>
                  </a:cubicBezTo>
                  <a:cubicBezTo>
                    <a:pt x="1257" y="637"/>
                    <a:pt x="1256" y="637"/>
                    <a:pt x="1255" y="637"/>
                  </a:cubicBezTo>
                  <a:cubicBezTo>
                    <a:pt x="1254" y="638"/>
                    <a:pt x="1254" y="637"/>
                    <a:pt x="1253" y="633"/>
                  </a:cubicBezTo>
                  <a:cubicBezTo>
                    <a:pt x="1250" y="607"/>
                    <a:pt x="1249" y="514"/>
                    <a:pt x="1251" y="505"/>
                  </a:cubicBezTo>
                  <a:cubicBezTo>
                    <a:pt x="1252" y="501"/>
                    <a:pt x="1251" y="499"/>
                    <a:pt x="1251" y="496"/>
                  </a:cubicBezTo>
                  <a:cubicBezTo>
                    <a:pt x="1250" y="493"/>
                    <a:pt x="1250" y="492"/>
                    <a:pt x="1251" y="491"/>
                  </a:cubicBezTo>
                  <a:cubicBezTo>
                    <a:pt x="1251" y="489"/>
                    <a:pt x="1251" y="488"/>
                    <a:pt x="1251" y="487"/>
                  </a:cubicBezTo>
                  <a:cubicBezTo>
                    <a:pt x="1249" y="485"/>
                    <a:pt x="1247" y="486"/>
                    <a:pt x="1246" y="489"/>
                  </a:cubicBezTo>
                  <a:cubicBezTo>
                    <a:pt x="1246" y="491"/>
                    <a:pt x="1245" y="492"/>
                    <a:pt x="1244" y="492"/>
                  </a:cubicBezTo>
                  <a:cubicBezTo>
                    <a:pt x="1242" y="493"/>
                    <a:pt x="1242" y="492"/>
                    <a:pt x="1244" y="490"/>
                  </a:cubicBezTo>
                  <a:cubicBezTo>
                    <a:pt x="1247" y="486"/>
                    <a:pt x="1244" y="485"/>
                    <a:pt x="1232" y="486"/>
                  </a:cubicBezTo>
                  <a:cubicBezTo>
                    <a:pt x="1222" y="486"/>
                    <a:pt x="1222" y="486"/>
                    <a:pt x="1222" y="486"/>
                  </a:cubicBezTo>
                  <a:cubicBezTo>
                    <a:pt x="1221" y="482"/>
                    <a:pt x="1221" y="482"/>
                    <a:pt x="1221" y="482"/>
                  </a:cubicBezTo>
                  <a:cubicBezTo>
                    <a:pt x="1220" y="478"/>
                    <a:pt x="1220" y="476"/>
                    <a:pt x="1221" y="475"/>
                  </a:cubicBezTo>
                  <a:cubicBezTo>
                    <a:pt x="1221" y="474"/>
                    <a:pt x="1221" y="473"/>
                    <a:pt x="1221" y="470"/>
                  </a:cubicBezTo>
                  <a:cubicBezTo>
                    <a:pt x="1220" y="467"/>
                    <a:pt x="1220" y="458"/>
                    <a:pt x="1219" y="448"/>
                  </a:cubicBezTo>
                  <a:cubicBezTo>
                    <a:pt x="1219" y="424"/>
                    <a:pt x="1220" y="327"/>
                    <a:pt x="1220" y="323"/>
                  </a:cubicBezTo>
                  <a:cubicBezTo>
                    <a:pt x="1221" y="319"/>
                    <a:pt x="1218" y="319"/>
                    <a:pt x="1218" y="323"/>
                  </a:cubicBezTo>
                  <a:cubicBezTo>
                    <a:pt x="1217" y="325"/>
                    <a:pt x="1217" y="340"/>
                    <a:pt x="1217" y="357"/>
                  </a:cubicBezTo>
                  <a:cubicBezTo>
                    <a:pt x="1217" y="376"/>
                    <a:pt x="1217" y="387"/>
                    <a:pt x="1217" y="386"/>
                  </a:cubicBezTo>
                  <a:cubicBezTo>
                    <a:pt x="1216" y="386"/>
                    <a:pt x="1216" y="379"/>
                    <a:pt x="1215" y="371"/>
                  </a:cubicBezTo>
                  <a:cubicBezTo>
                    <a:pt x="1215" y="363"/>
                    <a:pt x="1215" y="357"/>
                    <a:pt x="1215" y="357"/>
                  </a:cubicBezTo>
                  <a:cubicBezTo>
                    <a:pt x="1215" y="356"/>
                    <a:pt x="1214" y="351"/>
                    <a:pt x="1214" y="345"/>
                  </a:cubicBezTo>
                  <a:cubicBezTo>
                    <a:pt x="1213" y="334"/>
                    <a:pt x="1214" y="321"/>
                    <a:pt x="1216" y="320"/>
                  </a:cubicBezTo>
                  <a:cubicBezTo>
                    <a:pt x="1217" y="320"/>
                    <a:pt x="1218" y="319"/>
                    <a:pt x="1219" y="318"/>
                  </a:cubicBezTo>
                  <a:cubicBezTo>
                    <a:pt x="1222" y="316"/>
                    <a:pt x="1220" y="313"/>
                    <a:pt x="1214" y="313"/>
                  </a:cubicBezTo>
                  <a:cubicBezTo>
                    <a:pt x="1212" y="313"/>
                    <a:pt x="1210" y="312"/>
                    <a:pt x="1209" y="311"/>
                  </a:cubicBezTo>
                  <a:cubicBezTo>
                    <a:pt x="1209" y="311"/>
                    <a:pt x="1208" y="307"/>
                    <a:pt x="1208" y="303"/>
                  </a:cubicBezTo>
                  <a:cubicBezTo>
                    <a:pt x="1208" y="298"/>
                    <a:pt x="1208" y="295"/>
                    <a:pt x="1208" y="294"/>
                  </a:cubicBezTo>
                  <a:cubicBezTo>
                    <a:pt x="1208" y="294"/>
                    <a:pt x="1207" y="290"/>
                    <a:pt x="1207" y="287"/>
                  </a:cubicBezTo>
                  <a:cubicBezTo>
                    <a:pt x="1207" y="280"/>
                    <a:pt x="1207" y="280"/>
                    <a:pt x="1204" y="278"/>
                  </a:cubicBezTo>
                  <a:cubicBezTo>
                    <a:pt x="1202" y="276"/>
                    <a:pt x="1200" y="276"/>
                    <a:pt x="1194" y="275"/>
                  </a:cubicBezTo>
                  <a:cubicBezTo>
                    <a:pt x="1182" y="275"/>
                    <a:pt x="1179" y="277"/>
                    <a:pt x="1183" y="281"/>
                  </a:cubicBezTo>
                  <a:cubicBezTo>
                    <a:pt x="1184" y="282"/>
                    <a:pt x="1185" y="291"/>
                    <a:pt x="1184" y="305"/>
                  </a:cubicBezTo>
                  <a:cubicBezTo>
                    <a:pt x="1183" y="311"/>
                    <a:pt x="1183" y="313"/>
                    <a:pt x="1181" y="313"/>
                  </a:cubicBezTo>
                  <a:cubicBezTo>
                    <a:pt x="1180" y="314"/>
                    <a:pt x="1179" y="314"/>
                    <a:pt x="1179" y="314"/>
                  </a:cubicBezTo>
                  <a:cubicBezTo>
                    <a:pt x="1179" y="314"/>
                    <a:pt x="1179" y="303"/>
                    <a:pt x="1179" y="290"/>
                  </a:cubicBezTo>
                  <a:cubicBezTo>
                    <a:pt x="1179" y="277"/>
                    <a:pt x="1178" y="262"/>
                    <a:pt x="1178" y="258"/>
                  </a:cubicBezTo>
                  <a:cubicBezTo>
                    <a:pt x="1178" y="253"/>
                    <a:pt x="1179" y="250"/>
                    <a:pt x="1179" y="251"/>
                  </a:cubicBezTo>
                  <a:cubicBezTo>
                    <a:pt x="1180" y="253"/>
                    <a:pt x="1181" y="252"/>
                    <a:pt x="1181" y="249"/>
                  </a:cubicBezTo>
                  <a:cubicBezTo>
                    <a:pt x="1178" y="240"/>
                    <a:pt x="1177" y="222"/>
                    <a:pt x="1179" y="220"/>
                  </a:cubicBezTo>
                  <a:cubicBezTo>
                    <a:pt x="1180" y="218"/>
                    <a:pt x="1180" y="213"/>
                    <a:pt x="1179" y="194"/>
                  </a:cubicBezTo>
                  <a:cubicBezTo>
                    <a:pt x="1179" y="190"/>
                    <a:pt x="1179" y="186"/>
                    <a:pt x="1179" y="184"/>
                  </a:cubicBezTo>
                  <a:cubicBezTo>
                    <a:pt x="1179" y="180"/>
                    <a:pt x="1179" y="180"/>
                    <a:pt x="1179" y="180"/>
                  </a:cubicBezTo>
                  <a:cubicBezTo>
                    <a:pt x="1173" y="180"/>
                    <a:pt x="1173" y="180"/>
                    <a:pt x="1173" y="180"/>
                  </a:cubicBezTo>
                  <a:cubicBezTo>
                    <a:pt x="1164" y="180"/>
                    <a:pt x="1162" y="179"/>
                    <a:pt x="1162" y="176"/>
                  </a:cubicBezTo>
                  <a:cubicBezTo>
                    <a:pt x="1163" y="164"/>
                    <a:pt x="1164" y="155"/>
                    <a:pt x="1164" y="154"/>
                  </a:cubicBezTo>
                  <a:cubicBezTo>
                    <a:pt x="1165" y="153"/>
                    <a:pt x="1165" y="152"/>
                    <a:pt x="1164" y="152"/>
                  </a:cubicBezTo>
                  <a:cubicBezTo>
                    <a:pt x="1163" y="152"/>
                    <a:pt x="1163" y="149"/>
                    <a:pt x="1163" y="136"/>
                  </a:cubicBezTo>
                  <a:cubicBezTo>
                    <a:pt x="1164" y="127"/>
                    <a:pt x="1164" y="120"/>
                    <a:pt x="1163" y="120"/>
                  </a:cubicBezTo>
                  <a:cubicBezTo>
                    <a:pt x="1163" y="120"/>
                    <a:pt x="1162" y="120"/>
                    <a:pt x="1161" y="121"/>
                  </a:cubicBezTo>
                  <a:cubicBezTo>
                    <a:pt x="1160" y="122"/>
                    <a:pt x="1159" y="121"/>
                    <a:pt x="1159" y="120"/>
                  </a:cubicBezTo>
                  <a:cubicBezTo>
                    <a:pt x="1159" y="119"/>
                    <a:pt x="1160" y="118"/>
                    <a:pt x="1162" y="118"/>
                  </a:cubicBezTo>
                  <a:cubicBezTo>
                    <a:pt x="1165" y="116"/>
                    <a:pt x="1165" y="113"/>
                    <a:pt x="1161" y="113"/>
                  </a:cubicBezTo>
                  <a:cubicBezTo>
                    <a:pt x="1158" y="113"/>
                    <a:pt x="1158" y="113"/>
                    <a:pt x="1158" y="109"/>
                  </a:cubicBezTo>
                  <a:cubicBezTo>
                    <a:pt x="1158" y="100"/>
                    <a:pt x="1157" y="90"/>
                    <a:pt x="1156" y="89"/>
                  </a:cubicBezTo>
                  <a:cubicBezTo>
                    <a:pt x="1155" y="88"/>
                    <a:pt x="1155" y="88"/>
                    <a:pt x="1153" y="89"/>
                  </a:cubicBezTo>
                  <a:cubicBezTo>
                    <a:pt x="1151" y="90"/>
                    <a:pt x="1149" y="90"/>
                    <a:pt x="1146" y="90"/>
                  </a:cubicBezTo>
                  <a:cubicBezTo>
                    <a:pt x="1143" y="90"/>
                    <a:pt x="1141" y="90"/>
                    <a:pt x="1139" y="91"/>
                  </a:cubicBezTo>
                  <a:cubicBezTo>
                    <a:pt x="1136" y="92"/>
                    <a:pt x="1136" y="92"/>
                    <a:pt x="1136" y="90"/>
                  </a:cubicBezTo>
                  <a:cubicBezTo>
                    <a:pt x="1137" y="88"/>
                    <a:pt x="1135" y="87"/>
                    <a:pt x="1133" y="88"/>
                  </a:cubicBezTo>
                  <a:cubicBezTo>
                    <a:pt x="1132" y="89"/>
                    <a:pt x="1132" y="94"/>
                    <a:pt x="1131" y="100"/>
                  </a:cubicBezTo>
                  <a:cubicBezTo>
                    <a:pt x="1130" y="112"/>
                    <a:pt x="1129" y="114"/>
                    <a:pt x="1127" y="114"/>
                  </a:cubicBezTo>
                  <a:cubicBezTo>
                    <a:pt x="1126" y="114"/>
                    <a:pt x="1121" y="115"/>
                    <a:pt x="1116" y="115"/>
                  </a:cubicBezTo>
                  <a:cubicBezTo>
                    <a:pt x="1106" y="116"/>
                    <a:pt x="1091" y="117"/>
                    <a:pt x="1086" y="115"/>
                  </a:cubicBezTo>
                  <a:cubicBezTo>
                    <a:pt x="1084" y="115"/>
                    <a:pt x="1081" y="115"/>
                    <a:pt x="1080" y="115"/>
                  </a:cubicBezTo>
                  <a:cubicBezTo>
                    <a:pt x="1079" y="115"/>
                    <a:pt x="1076" y="115"/>
                    <a:pt x="1073" y="115"/>
                  </a:cubicBezTo>
                  <a:cubicBezTo>
                    <a:pt x="1069" y="114"/>
                    <a:pt x="1069" y="114"/>
                    <a:pt x="1069" y="114"/>
                  </a:cubicBezTo>
                  <a:cubicBezTo>
                    <a:pt x="1071" y="113"/>
                    <a:pt x="1071" y="113"/>
                    <a:pt x="1071" y="113"/>
                  </a:cubicBezTo>
                  <a:cubicBezTo>
                    <a:pt x="1073" y="112"/>
                    <a:pt x="1075" y="111"/>
                    <a:pt x="1076" y="111"/>
                  </a:cubicBezTo>
                  <a:cubicBezTo>
                    <a:pt x="1078" y="111"/>
                    <a:pt x="1079" y="109"/>
                    <a:pt x="1078" y="108"/>
                  </a:cubicBezTo>
                  <a:cubicBezTo>
                    <a:pt x="1078" y="108"/>
                    <a:pt x="1076" y="108"/>
                    <a:pt x="1074" y="109"/>
                  </a:cubicBezTo>
                  <a:cubicBezTo>
                    <a:pt x="1067" y="112"/>
                    <a:pt x="1067" y="111"/>
                    <a:pt x="1067" y="106"/>
                  </a:cubicBezTo>
                  <a:cubicBezTo>
                    <a:pt x="1067" y="103"/>
                    <a:pt x="1068" y="99"/>
                    <a:pt x="1068" y="97"/>
                  </a:cubicBezTo>
                  <a:cubicBezTo>
                    <a:pt x="1071" y="90"/>
                    <a:pt x="1070" y="90"/>
                    <a:pt x="1061" y="90"/>
                  </a:cubicBezTo>
                  <a:cubicBezTo>
                    <a:pt x="1054" y="91"/>
                    <a:pt x="1054" y="91"/>
                    <a:pt x="1052" y="89"/>
                  </a:cubicBezTo>
                  <a:cubicBezTo>
                    <a:pt x="1051" y="87"/>
                    <a:pt x="1050" y="87"/>
                    <a:pt x="1048" y="88"/>
                  </a:cubicBezTo>
                  <a:cubicBezTo>
                    <a:pt x="1046" y="90"/>
                    <a:pt x="1045" y="92"/>
                    <a:pt x="1046" y="94"/>
                  </a:cubicBezTo>
                  <a:cubicBezTo>
                    <a:pt x="1047" y="95"/>
                    <a:pt x="1047" y="111"/>
                    <a:pt x="1046" y="112"/>
                  </a:cubicBezTo>
                  <a:cubicBezTo>
                    <a:pt x="1045" y="113"/>
                    <a:pt x="1045" y="114"/>
                    <a:pt x="1045" y="115"/>
                  </a:cubicBezTo>
                  <a:cubicBezTo>
                    <a:pt x="1045" y="116"/>
                    <a:pt x="1044" y="117"/>
                    <a:pt x="1042" y="116"/>
                  </a:cubicBezTo>
                  <a:cubicBezTo>
                    <a:pt x="1040" y="116"/>
                    <a:pt x="1039" y="117"/>
                    <a:pt x="1038" y="118"/>
                  </a:cubicBezTo>
                  <a:cubicBezTo>
                    <a:pt x="1035" y="120"/>
                    <a:pt x="1037" y="121"/>
                    <a:pt x="1041" y="121"/>
                  </a:cubicBezTo>
                  <a:cubicBezTo>
                    <a:pt x="1043" y="120"/>
                    <a:pt x="1044" y="120"/>
                    <a:pt x="1043" y="122"/>
                  </a:cubicBezTo>
                  <a:cubicBezTo>
                    <a:pt x="1043" y="123"/>
                    <a:pt x="1042" y="123"/>
                    <a:pt x="1041" y="124"/>
                  </a:cubicBezTo>
                  <a:cubicBezTo>
                    <a:pt x="1038" y="124"/>
                    <a:pt x="1035" y="129"/>
                    <a:pt x="1037" y="130"/>
                  </a:cubicBezTo>
                  <a:cubicBezTo>
                    <a:pt x="1039" y="130"/>
                    <a:pt x="1039" y="134"/>
                    <a:pt x="1037" y="136"/>
                  </a:cubicBezTo>
                  <a:cubicBezTo>
                    <a:pt x="1036" y="137"/>
                    <a:pt x="1036" y="138"/>
                    <a:pt x="1036" y="139"/>
                  </a:cubicBezTo>
                  <a:cubicBezTo>
                    <a:pt x="1037" y="141"/>
                    <a:pt x="1037" y="167"/>
                    <a:pt x="1036" y="174"/>
                  </a:cubicBezTo>
                  <a:cubicBezTo>
                    <a:pt x="1035" y="179"/>
                    <a:pt x="1035" y="179"/>
                    <a:pt x="1035" y="179"/>
                  </a:cubicBezTo>
                  <a:cubicBezTo>
                    <a:pt x="1030" y="179"/>
                    <a:pt x="1030" y="179"/>
                    <a:pt x="1030" y="179"/>
                  </a:cubicBezTo>
                  <a:cubicBezTo>
                    <a:pt x="1027" y="180"/>
                    <a:pt x="1023" y="180"/>
                    <a:pt x="1022" y="181"/>
                  </a:cubicBezTo>
                  <a:cubicBezTo>
                    <a:pt x="1020" y="183"/>
                    <a:pt x="1020" y="183"/>
                    <a:pt x="1020" y="190"/>
                  </a:cubicBezTo>
                  <a:cubicBezTo>
                    <a:pt x="1020" y="194"/>
                    <a:pt x="1021" y="219"/>
                    <a:pt x="1021" y="247"/>
                  </a:cubicBezTo>
                  <a:cubicBezTo>
                    <a:pt x="1021" y="274"/>
                    <a:pt x="1021" y="300"/>
                    <a:pt x="1022" y="304"/>
                  </a:cubicBezTo>
                  <a:cubicBezTo>
                    <a:pt x="1023" y="311"/>
                    <a:pt x="1022" y="334"/>
                    <a:pt x="1021" y="367"/>
                  </a:cubicBezTo>
                  <a:cubicBezTo>
                    <a:pt x="1021" y="377"/>
                    <a:pt x="1021" y="390"/>
                    <a:pt x="1022" y="405"/>
                  </a:cubicBezTo>
                  <a:cubicBezTo>
                    <a:pt x="1023" y="418"/>
                    <a:pt x="1023" y="433"/>
                    <a:pt x="1023" y="440"/>
                  </a:cubicBezTo>
                  <a:cubicBezTo>
                    <a:pt x="1023" y="459"/>
                    <a:pt x="1022" y="497"/>
                    <a:pt x="1021" y="499"/>
                  </a:cubicBezTo>
                  <a:cubicBezTo>
                    <a:pt x="1021" y="500"/>
                    <a:pt x="1021" y="501"/>
                    <a:pt x="1021" y="502"/>
                  </a:cubicBezTo>
                  <a:cubicBezTo>
                    <a:pt x="1022" y="503"/>
                    <a:pt x="1022" y="511"/>
                    <a:pt x="1023" y="522"/>
                  </a:cubicBezTo>
                  <a:cubicBezTo>
                    <a:pt x="1023" y="541"/>
                    <a:pt x="1023" y="541"/>
                    <a:pt x="1023" y="541"/>
                  </a:cubicBezTo>
                  <a:cubicBezTo>
                    <a:pt x="1014" y="540"/>
                    <a:pt x="1014" y="540"/>
                    <a:pt x="1014" y="540"/>
                  </a:cubicBezTo>
                  <a:cubicBezTo>
                    <a:pt x="1009" y="540"/>
                    <a:pt x="1004" y="540"/>
                    <a:pt x="1003" y="540"/>
                  </a:cubicBezTo>
                  <a:cubicBezTo>
                    <a:pt x="1001" y="539"/>
                    <a:pt x="1000" y="539"/>
                    <a:pt x="1001" y="541"/>
                  </a:cubicBezTo>
                  <a:cubicBezTo>
                    <a:pt x="1001" y="545"/>
                    <a:pt x="1005" y="546"/>
                    <a:pt x="1014" y="545"/>
                  </a:cubicBezTo>
                  <a:cubicBezTo>
                    <a:pt x="1021" y="545"/>
                    <a:pt x="1023" y="545"/>
                    <a:pt x="1023" y="547"/>
                  </a:cubicBezTo>
                  <a:cubicBezTo>
                    <a:pt x="1024" y="548"/>
                    <a:pt x="1025" y="556"/>
                    <a:pt x="1025" y="567"/>
                  </a:cubicBezTo>
                  <a:cubicBezTo>
                    <a:pt x="1026" y="577"/>
                    <a:pt x="1026" y="585"/>
                    <a:pt x="1026" y="585"/>
                  </a:cubicBezTo>
                  <a:cubicBezTo>
                    <a:pt x="1027" y="587"/>
                    <a:pt x="1025" y="586"/>
                    <a:pt x="1022" y="585"/>
                  </a:cubicBezTo>
                  <a:cubicBezTo>
                    <a:pt x="1019" y="583"/>
                    <a:pt x="1019" y="583"/>
                    <a:pt x="1019" y="583"/>
                  </a:cubicBezTo>
                  <a:cubicBezTo>
                    <a:pt x="1019" y="567"/>
                    <a:pt x="1019" y="567"/>
                    <a:pt x="1019" y="567"/>
                  </a:cubicBezTo>
                  <a:cubicBezTo>
                    <a:pt x="1019" y="559"/>
                    <a:pt x="1019" y="551"/>
                    <a:pt x="1018" y="551"/>
                  </a:cubicBezTo>
                  <a:cubicBezTo>
                    <a:pt x="1018" y="551"/>
                    <a:pt x="1017" y="551"/>
                    <a:pt x="1017" y="552"/>
                  </a:cubicBezTo>
                  <a:cubicBezTo>
                    <a:pt x="1016" y="552"/>
                    <a:pt x="1015" y="557"/>
                    <a:pt x="1016" y="565"/>
                  </a:cubicBezTo>
                  <a:cubicBezTo>
                    <a:pt x="1016" y="578"/>
                    <a:pt x="1016" y="578"/>
                    <a:pt x="1016" y="578"/>
                  </a:cubicBezTo>
                  <a:cubicBezTo>
                    <a:pt x="1011" y="578"/>
                    <a:pt x="1011" y="578"/>
                    <a:pt x="1011" y="578"/>
                  </a:cubicBezTo>
                  <a:cubicBezTo>
                    <a:pt x="1007" y="578"/>
                    <a:pt x="1006" y="578"/>
                    <a:pt x="1005" y="575"/>
                  </a:cubicBezTo>
                  <a:cubicBezTo>
                    <a:pt x="1005" y="573"/>
                    <a:pt x="1004" y="573"/>
                    <a:pt x="1003" y="573"/>
                  </a:cubicBezTo>
                  <a:cubicBezTo>
                    <a:pt x="1002" y="573"/>
                    <a:pt x="1000" y="573"/>
                    <a:pt x="1000" y="573"/>
                  </a:cubicBezTo>
                  <a:cubicBezTo>
                    <a:pt x="1000" y="572"/>
                    <a:pt x="999" y="566"/>
                    <a:pt x="999" y="560"/>
                  </a:cubicBezTo>
                  <a:cubicBezTo>
                    <a:pt x="999" y="553"/>
                    <a:pt x="999" y="546"/>
                    <a:pt x="999" y="545"/>
                  </a:cubicBezTo>
                  <a:cubicBezTo>
                    <a:pt x="999" y="543"/>
                    <a:pt x="998" y="542"/>
                    <a:pt x="996" y="542"/>
                  </a:cubicBezTo>
                  <a:cubicBezTo>
                    <a:pt x="995" y="542"/>
                    <a:pt x="994" y="542"/>
                    <a:pt x="993" y="541"/>
                  </a:cubicBezTo>
                  <a:cubicBezTo>
                    <a:pt x="992" y="541"/>
                    <a:pt x="991" y="540"/>
                    <a:pt x="990" y="541"/>
                  </a:cubicBezTo>
                  <a:cubicBezTo>
                    <a:pt x="989" y="541"/>
                    <a:pt x="989" y="542"/>
                    <a:pt x="990" y="543"/>
                  </a:cubicBezTo>
                  <a:cubicBezTo>
                    <a:pt x="991" y="544"/>
                    <a:pt x="991" y="550"/>
                    <a:pt x="992" y="556"/>
                  </a:cubicBezTo>
                  <a:cubicBezTo>
                    <a:pt x="992" y="567"/>
                    <a:pt x="992" y="567"/>
                    <a:pt x="992" y="567"/>
                  </a:cubicBezTo>
                  <a:cubicBezTo>
                    <a:pt x="989" y="568"/>
                    <a:pt x="989" y="568"/>
                    <a:pt x="989" y="568"/>
                  </a:cubicBezTo>
                  <a:cubicBezTo>
                    <a:pt x="986" y="568"/>
                    <a:pt x="982" y="570"/>
                    <a:pt x="980" y="572"/>
                  </a:cubicBezTo>
                  <a:cubicBezTo>
                    <a:pt x="975" y="574"/>
                    <a:pt x="974" y="575"/>
                    <a:pt x="974" y="574"/>
                  </a:cubicBezTo>
                  <a:cubicBezTo>
                    <a:pt x="972" y="571"/>
                    <a:pt x="969" y="572"/>
                    <a:pt x="965" y="576"/>
                  </a:cubicBezTo>
                  <a:cubicBezTo>
                    <a:pt x="961" y="581"/>
                    <a:pt x="956" y="582"/>
                    <a:pt x="955" y="579"/>
                  </a:cubicBezTo>
                  <a:cubicBezTo>
                    <a:pt x="955" y="578"/>
                    <a:pt x="954" y="577"/>
                    <a:pt x="953" y="576"/>
                  </a:cubicBezTo>
                  <a:cubicBezTo>
                    <a:pt x="952" y="574"/>
                    <a:pt x="951" y="572"/>
                    <a:pt x="951" y="564"/>
                  </a:cubicBezTo>
                  <a:cubicBezTo>
                    <a:pt x="951" y="559"/>
                    <a:pt x="952" y="540"/>
                    <a:pt x="952" y="522"/>
                  </a:cubicBezTo>
                  <a:cubicBezTo>
                    <a:pt x="952" y="504"/>
                    <a:pt x="952" y="489"/>
                    <a:pt x="952" y="488"/>
                  </a:cubicBezTo>
                  <a:cubicBezTo>
                    <a:pt x="953" y="486"/>
                    <a:pt x="952" y="486"/>
                    <a:pt x="950" y="487"/>
                  </a:cubicBezTo>
                  <a:cubicBezTo>
                    <a:pt x="948" y="488"/>
                    <a:pt x="947" y="488"/>
                    <a:pt x="947" y="485"/>
                  </a:cubicBezTo>
                  <a:cubicBezTo>
                    <a:pt x="947" y="482"/>
                    <a:pt x="947" y="482"/>
                    <a:pt x="947" y="482"/>
                  </a:cubicBezTo>
                  <a:cubicBezTo>
                    <a:pt x="934" y="482"/>
                    <a:pt x="934" y="482"/>
                    <a:pt x="934" y="482"/>
                  </a:cubicBezTo>
                  <a:cubicBezTo>
                    <a:pt x="927" y="482"/>
                    <a:pt x="918" y="482"/>
                    <a:pt x="914" y="481"/>
                  </a:cubicBezTo>
                  <a:cubicBezTo>
                    <a:pt x="907" y="481"/>
                    <a:pt x="907" y="481"/>
                    <a:pt x="907" y="481"/>
                  </a:cubicBezTo>
                  <a:cubicBezTo>
                    <a:pt x="907" y="474"/>
                    <a:pt x="907" y="474"/>
                    <a:pt x="907" y="474"/>
                  </a:cubicBezTo>
                  <a:cubicBezTo>
                    <a:pt x="906" y="470"/>
                    <a:pt x="906" y="459"/>
                    <a:pt x="906" y="448"/>
                  </a:cubicBezTo>
                  <a:cubicBezTo>
                    <a:pt x="905" y="438"/>
                    <a:pt x="905" y="429"/>
                    <a:pt x="905" y="429"/>
                  </a:cubicBezTo>
                  <a:cubicBezTo>
                    <a:pt x="903" y="429"/>
                    <a:pt x="903" y="424"/>
                    <a:pt x="904" y="422"/>
                  </a:cubicBezTo>
                  <a:cubicBezTo>
                    <a:pt x="905" y="419"/>
                    <a:pt x="905" y="414"/>
                    <a:pt x="904" y="411"/>
                  </a:cubicBezTo>
                  <a:cubicBezTo>
                    <a:pt x="903" y="411"/>
                    <a:pt x="903" y="402"/>
                    <a:pt x="903" y="393"/>
                  </a:cubicBezTo>
                  <a:cubicBezTo>
                    <a:pt x="903" y="331"/>
                    <a:pt x="904" y="308"/>
                    <a:pt x="903" y="298"/>
                  </a:cubicBezTo>
                  <a:cubicBezTo>
                    <a:pt x="903" y="280"/>
                    <a:pt x="901" y="251"/>
                    <a:pt x="902" y="237"/>
                  </a:cubicBezTo>
                  <a:cubicBezTo>
                    <a:pt x="903" y="220"/>
                    <a:pt x="903" y="220"/>
                    <a:pt x="902" y="218"/>
                  </a:cubicBezTo>
                  <a:cubicBezTo>
                    <a:pt x="902" y="217"/>
                    <a:pt x="901" y="204"/>
                    <a:pt x="901" y="188"/>
                  </a:cubicBezTo>
                  <a:cubicBezTo>
                    <a:pt x="901" y="167"/>
                    <a:pt x="901" y="160"/>
                    <a:pt x="900" y="156"/>
                  </a:cubicBezTo>
                  <a:cubicBezTo>
                    <a:pt x="899" y="152"/>
                    <a:pt x="898" y="149"/>
                    <a:pt x="899" y="148"/>
                  </a:cubicBezTo>
                  <a:cubicBezTo>
                    <a:pt x="899" y="146"/>
                    <a:pt x="899" y="145"/>
                    <a:pt x="897" y="145"/>
                  </a:cubicBezTo>
                  <a:cubicBezTo>
                    <a:pt x="895" y="145"/>
                    <a:pt x="894" y="145"/>
                    <a:pt x="893" y="140"/>
                  </a:cubicBezTo>
                  <a:cubicBezTo>
                    <a:pt x="893" y="137"/>
                    <a:pt x="892" y="133"/>
                    <a:pt x="891" y="131"/>
                  </a:cubicBezTo>
                  <a:cubicBezTo>
                    <a:pt x="891" y="129"/>
                    <a:pt x="890" y="125"/>
                    <a:pt x="890" y="122"/>
                  </a:cubicBezTo>
                  <a:cubicBezTo>
                    <a:pt x="889" y="116"/>
                    <a:pt x="881" y="63"/>
                    <a:pt x="881" y="58"/>
                  </a:cubicBezTo>
                  <a:cubicBezTo>
                    <a:pt x="881" y="50"/>
                    <a:pt x="879" y="45"/>
                    <a:pt x="877" y="44"/>
                  </a:cubicBezTo>
                  <a:cubicBezTo>
                    <a:pt x="877" y="44"/>
                    <a:pt x="876" y="40"/>
                    <a:pt x="876" y="32"/>
                  </a:cubicBezTo>
                  <a:cubicBezTo>
                    <a:pt x="875" y="7"/>
                    <a:pt x="874" y="2"/>
                    <a:pt x="871" y="0"/>
                  </a:cubicBezTo>
                  <a:cubicBezTo>
                    <a:pt x="869" y="0"/>
                    <a:pt x="867" y="0"/>
                    <a:pt x="866" y="1"/>
                  </a:cubicBezTo>
                  <a:cubicBezTo>
                    <a:pt x="864" y="1"/>
                    <a:pt x="862" y="2"/>
                    <a:pt x="860" y="2"/>
                  </a:cubicBezTo>
                  <a:cubicBezTo>
                    <a:pt x="857" y="2"/>
                    <a:pt x="857" y="2"/>
                    <a:pt x="857" y="2"/>
                  </a:cubicBezTo>
                  <a:cubicBezTo>
                    <a:pt x="857" y="26"/>
                    <a:pt x="857" y="26"/>
                    <a:pt x="857" y="26"/>
                  </a:cubicBezTo>
                  <a:cubicBezTo>
                    <a:pt x="857" y="43"/>
                    <a:pt x="856" y="50"/>
                    <a:pt x="855" y="51"/>
                  </a:cubicBezTo>
                  <a:cubicBezTo>
                    <a:pt x="855" y="53"/>
                    <a:pt x="854" y="60"/>
                    <a:pt x="854" y="73"/>
                  </a:cubicBezTo>
                  <a:cubicBezTo>
                    <a:pt x="853" y="99"/>
                    <a:pt x="851" y="109"/>
                    <a:pt x="844" y="140"/>
                  </a:cubicBezTo>
                  <a:cubicBezTo>
                    <a:pt x="842" y="149"/>
                    <a:pt x="841" y="153"/>
                    <a:pt x="842" y="154"/>
                  </a:cubicBezTo>
                  <a:cubicBezTo>
                    <a:pt x="842" y="155"/>
                    <a:pt x="842" y="156"/>
                    <a:pt x="842" y="158"/>
                  </a:cubicBezTo>
                  <a:cubicBezTo>
                    <a:pt x="841" y="160"/>
                    <a:pt x="840" y="167"/>
                    <a:pt x="840" y="175"/>
                  </a:cubicBezTo>
                  <a:cubicBezTo>
                    <a:pt x="840" y="182"/>
                    <a:pt x="840" y="189"/>
                    <a:pt x="839" y="190"/>
                  </a:cubicBezTo>
                  <a:cubicBezTo>
                    <a:pt x="839" y="191"/>
                    <a:pt x="839" y="201"/>
                    <a:pt x="839" y="212"/>
                  </a:cubicBezTo>
                  <a:cubicBezTo>
                    <a:pt x="838" y="241"/>
                    <a:pt x="837" y="251"/>
                    <a:pt x="836" y="252"/>
                  </a:cubicBezTo>
                  <a:cubicBezTo>
                    <a:pt x="835" y="252"/>
                    <a:pt x="833" y="252"/>
                    <a:pt x="831" y="251"/>
                  </a:cubicBezTo>
                  <a:cubicBezTo>
                    <a:pt x="828" y="250"/>
                    <a:pt x="828" y="249"/>
                    <a:pt x="828" y="246"/>
                  </a:cubicBezTo>
                  <a:cubicBezTo>
                    <a:pt x="828" y="245"/>
                    <a:pt x="829" y="243"/>
                    <a:pt x="830" y="243"/>
                  </a:cubicBezTo>
                  <a:cubicBezTo>
                    <a:pt x="831" y="242"/>
                    <a:pt x="831" y="241"/>
                    <a:pt x="828" y="239"/>
                  </a:cubicBezTo>
                  <a:cubicBezTo>
                    <a:pt x="826" y="236"/>
                    <a:pt x="827" y="234"/>
                    <a:pt x="832" y="233"/>
                  </a:cubicBezTo>
                  <a:cubicBezTo>
                    <a:pt x="836" y="231"/>
                    <a:pt x="835" y="230"/>
                    <a:pt x="831" y="230"/>
                  </a:cubicBezTo>
                  <a:cubicBezTo>
                    <a:pt x="827" y="230"/>
                    <a:pt x="827" y="230"/>
                    <a:pt x="825" y="225"/>
                  </a:cubicBezTo>
                  <a:cubicBezTo>
                    <a:pt x="823" y="220"/>
                    <a:pt x="821" y="214"/>
                    <a:pt x="819" y="206"/>
                  </a:cubicBezTo>
                  <a:cubicBezTo>
                    <a:pt x="818" y="204"/>
                    <a:pt x="818" y="200"/>
                    <a:pt x="817" y="197"/>
                  </a:cubicBezTo>
                  <a:cubicBezTo>
                    <a:pt x="817" y="194"/>
                    <a:pt x="816" y="190"/>
                    <a:pt x="815" y="188"/>
                  </a:cubicBezTo>
                  <a:cubicBezTo>
                    <a:pt x="814" y="187"/>
                    <a:pt x="810" y="190"/>
                    <a:pt x="810" y="190"/>
                  </a:cubicBezTo>
                  <a:cubicBezTo>
                    <a:pt x="799" y="189"/>
                    <a:pt x="799" y="189"/>
                    <a:pt x="799" y="189"/>
                  </a:cubicBezTo>
                  <a:cubicBezTo>
                    <a:pt x="788" y="189"/>
                    <a:pt x="788" y="189"/>
                    <a:pt x="788" y="189"/>
                  </a:cubicBezTo>
                  <a:cubicBezTo>
                    <a:pt x="787" y="193"/>
                    <a:pt x="787" y="193"/>
                    <a:pt x="787" y="193"/>
                  </a:cubicBezTo>
                  <a:cubicBezTo>
                    <a:pt x="786" y="196"/>
                    <a:pt x="785" y="201"/>
                    <a:pt x="784" y="205"/>
                  </a:cubicBezTo>
                  <a:cubicBezTo>
                    <a:pt x="781" y="218"/>
                    <a:pt x="778" y="225"/>
                    <a:pt x="776" y="226"/>
                  </a:cubicBezTo>
                  <a:cubicBezTo>
                    <a:pt x="774" y="227"/>
                    <a:pt x="773" y="226"/>
                    <a:pt x="774" y="223"/>
                  </a:cubicBezTo>
                  <a:cubicBezTo>
                    <a:pt x="777" y="214"/>
                    <a:pt x="778" y="210"/>
                    <a:pt x="779" y="207"/>
                  </a:cubicBezTo>
                  <a:cubicBezTo>
                    <a:pt x="780" y="205"/>
                    <a:pt x="781" y="204"/>
                    <a:pt x="781" y="203"/>
                  </a:cubicBezTo>
                  <a:cubicBezTo>
                    <a:pt x="781" y="203"/>
                    <a:pt x="781" y="200"/>
                    <a:pt x="782" y="197"/>
                  </a:cubicBezTo>
                  <a:cubicBezTo>
                    <a:pt x="786" y="189"/>
                    <a:pt x="786" y="187"/>
                    <a:pt x="783" y="187"/>
                  </a:cubicBezTo>
                  <a:cubicBezTo>
                    <a:pt x="782" y="187"/>
                    <a:pt x="781" y="188"/>
                    <a:pt x="781" y="188"/>
                  </a:cubicBezTo>
                  <a:cubicBezTo>
                    <a:pt x="781" y="189"/>
                    <a:pt x="779" y="196"/>
                    <a:pt x="777" y="205"/>
                  </a:cubicBezTo>
                  <a:cubicBezTo>
                    <a:pt x="767" y="237"/>
                    <a:pt x="768" y="228"/>
                    <a:pt x="768" y="277"/>
                  </a:cubicBezTo>
                  <a:cubicBezTo>
                    <a:pt x="768" y="301"/>
                    <a:pt x="768" y="321"/>
                    <a:pt x="768" y="321"/>
                  </a:cubicBezTo>
                  <a:cubicBezTo>
                    <a:pt x="767" y="321"/>
                    <a:pt x="765" y="320"/>
                    <a:pt x="762" y="320"/>
                  </a:cubicBezTo>
                  <a:cubicBezTo>
                    <a:pt x="756" y="319"/>
                    <a:pt x="754" y="317"/>
                    <a:pt x="757" y="315"/>
                  </a:cubicBezTo>
                  <a:cubicBezTo>
                    <a:pt x="759" y="313"/>
                    <a:pt x="758" y="311"/>
                    <a:pt x="754" y="311"/>
                  </a:cubicBezTo>
                  <a:cubicBezTo>
                    <a:pt x="751" y="311"/>
                    <a:pt x="749" y="309"/>
                    <a:pt x="748" y="306"/>
                  </a:cubicBezTo>
                  <a:cubicBezTo>
                    <a:pt x="747" y="304"/>
                    <a:pt x="749" y="301"/>
                    <a:pt x="751" y="301"/>
                  </a:cubicBezTo>
                  <a:cubicBezTo>
                    <a:pt x="752" y="301"/>
                    <a:pt x="752" y="300"/>
                    <a:pt x="752" y="299"/>
                  </a:cubicBezTo>
                  <a:cubicBezTo>
                    <a:pt x="752" y="298"/>
                    <a:pt x="752" y="297"/>
                    <a:pt x="753" y="296"/>
                  </a:cubicBezTo>
                  <a:cubicBezTo>
                    <a:pt x="753" y="295"/>
                    <a:pt x="752" y="294"/>
                    <a:pt x="750" y="293"/>
                  </a:cubicBezTo>
                  <a:cubicBezTo>
                    <a:pt x="748" y="293"/>
                    <a:pt x="747" y="292"/>
                    <a:pt x="746" y="287"/>
                  </a:cubicBezTo>
                  <a:cubicBezTo>
                    <a:pt x="745" y="280"/>
                    <a:pt x="743" y="277"/>
                    <a:pt x="741" y="275"/>
                  </a:cubicBezTo>
                  <a:cubicBezTo>
                    <a:pt x="740" y="274"/>
                    <a:pt x="738" y="272"/>
                    <a:pt x="736" y="269"/>
                  </a:cubicBezTo>
                  <a:cubicBezTo>
                    <a:pt x="733" y="264"/>
                    <a:pt x="729" y="261"/>
                    <a:pt x="725" y="258"/>
                  </a:cubicBezTo>
                  <a:cubicBezTo>
                    <a:pt x="723" y="258"/>
                    <a:pt x="721" y="256"/>
                    <a:pt x="720" y="256"/>
                  </a:cubicBezTo>
                  <a:cubicBezTo>
                    <a:pt x="720" y="255"/>
                    <a:pt x="719" y="254"/>
                    <a:pt x="718" y="255"/>
                  </a:cubicBezTo>
                  <a:cubicBezTo>
                    <a:pt x="717" y="255"/>
                    <a:pt x="716" y="254"/>
                    <a:pt x="716" y="253"/>
                  </a:cubicBezTo>
                  <a:cubicBezTo>
                    <a:pt x="716" y="252"/>
                    <a:pt x="715" y="251"/>
                    <a:pt x="714" y="251"/>
                  </a:cubicBezTo>
                  <a:cubicBezTo>
                    <a:pt x="713" y="252"/>
                    <a:pt x="712" y="251"/>
                    <a:pt x="712" y="249"/>
                  </a:cubicBezTo>
                  <a:cubicBezTo>
                    <a:pt x="711" y="244"/>
                    <a:pt x="709" y="239"/>
                    <a:pt x="708" y="239"/>
                  </a:cubicBezTo>
                  <a:cubicBezTo>
                    <a:pt x="706" y="238"/>
                    <a:pt x="704" y="243"/>
                    <a:pt x="705" y="246"/>
                  </a:cubicBezTo>
                  <a:cubicBezTo>
                    <a:pt x="705" y="252"/>
                    <a:pt x="703" y="255"/>
                    <a:pt x="697" y="257"/>
                  </a:cubicBezTo>
                  <a:cubicBezTo>
                    <a:pt x="684" y="260"/>
                    <a:pt x="676" y="269"/>
                    <a:pt x="673" y="282"/>
                  </a:cubicBezTo>
                  <a:cubicBezTo>
                    <a:pt x="671" y="287"/>
                    <a:pt x="670" y="289"/>
                    <a:pt x="669" y="290"/>
                  </a:cubicBezTo>
                  <a:cubicBezTo>
                    <a:pt x="666" y="291"/>
                    <a:pt x="664" y="290"/>
                    <a:pt x="664" y="288"/>
                  </a:cubicBezTo>
                  <a:cubicBezTo>
                    <a:pt x="665" y="286"/>
                    <a:pt x="665" y="261"/>
                    <a:pt x="664" y="245"/>
                  </a:cubicBezTo>
                  <a:cubicBezTo>
                    <a:pt x="663" y="226"/>
                    <a:pt x="662" y="179"/>
                    <a:pt x="663" y="152"/>
                  </a:cubicBezTo>
                  <a:cubicBezTo>
                    <a:pt x="664" y="141"/>
                    <a:pt x="664" y="128"/>
                    <a:pt x="664" y="124"/>
                  </a:cubicBezTo>
                  <a:cubicBezTo>
                    <a:pt x="664" y="115"/>
                    <a:pt x="664" y="115"/>
                    <a:pt x="664" y="115"/>
                  </a:cubicBezTo>
                  <a:cubicBezTo>
                    <a:pt x="664" y="115"/>
                    <a:pt x="665" y="112"/>
                    <a:pt x="665" y="107"/>
                  </a:cubicBezTo>
                  <a:cubicBezTo>
                    <a:pt x="665" y="103"/>
                    <a:pt x="665" y="101"/>
                    <a:pt x="668" y="97"/>
                  </a:cubicBezTo>
                  <a:cubicBezTo>
                    <a:pt x="672" y="91"/>
                    <a:pt x="673" y="89"/>
                    <a:pt x="670" y="90"/>
                  </a:cubicBezTo>
                  <a:cubicBezTo>
                    <a:pt x="669" y="90"/>
                    <a:pt x="669" y="88"/>
                    <a:pt x="670" y="78"/>
                  </a:cubicBezTo>
                  <a:cubicBezTo>
                    <a:pt x="670" y="74"/>
                    <a:pt x="670" y="74"/>
                    <a:pt x="668" y="74"/>
                  </a:cubicBezTo>
                  <a:cubicBezTo>
                    <a:pt x="667" y="74"/>
                    <a:pt x="666" y="74"/>
                    <a:pt x="666" y="76"/>
                  </a:cubicBezTo>
                  <a:cubicBezTo>
                    <a:pt x="666" y="79"/>
                    <a:pt x="666" y="80"/>
                    <a:pt x="665" y="81"/>
                  </a:cubicBezTo>
                  <a:cubicBezTo>
                    <a:pt x="665" y="81"/>
                    <a:pt x="664" y="79"/>
                    <a:pt x="663" y="77"/>
                  </a:cubicBezTo>
                  <a:cubicBezTo>
                    <a:pt x="662" y="75"/>
                    <a:pt x="661" y="73"/>
                    <a:pt x="660" y="72"/>
                  </a:cubicBezTo>
                  <a:cubicBezTo>
                    <a:pt x="658" y="70"/>
                    <a:pt x="658" y="70"/>
                    <a:pt x="654" y="71"/>
                  </a:cubicBezTo>
                  <a:cubicBezTo>
                    <a:pt x="648" y="73"/>
                    <a:pt x="648" y="75"/>
                    <a:pt x="652" y="77"/>
                  </a:cubicBezTo>
                  <a:cubicBezTo>
                    <a:pt x="653" y="77"/>
                    <a:pt x="652" y="78"/>
                    <a:pt x="651" y="79"/>
                  </a:cubicBezTo>
                  <a:cubicBezTo>
                    <a:pt x="648" y="82"/>
                    <a:pt x="647" y="82"/>
                    <a:pt x="647" y="80"/>
                  </a:cubicBezTo>
                  <a:cubicBezTo>
                    <a:pt x="647" y="80"/>
                    <a:pt x="647" y="78"/>
                    <a:pt x="647" y="76"/>
                  </a:cubicBezTo>
                  <a:cubicBezTo>
                    <a:pt x="646" y="73"/>
                    <a:pt x="644" y="71"/>
                    <a:pt x="640" y="71"/>
                  </a:cubicBezTo>
                  <a:cubicBezTo>
                    <a:pt x="638" y="71"/>
                    <a:pt x="639" y="71"/>
                    <a:pt x="641" y="70"/>
                  </a:cubicBezTo>
                  <a:cubicBezTo>
                    <a:pt x="643" y="69"/>
                    <a:pt x="647" y="68"/>
                    <a:pt x="649" y="68"/>
                  </a:cubicBezTo>
                  <a:cubicBezTo>
                    <a:pt x="658" y="69"/>
                    <a:pt x="663" y="68"/>
                    <a:pt x="663" y="67"/>
                  </a:cubicBezTo>
                  <a:cubicBezTo>
                    <a:pt x="663" y="66"/>
                    <a:pt x="660" y="66"/>
                    <a:pt x="648" y="66"/>
                  </a:cubicBezTo>
                  <a:cubicBezTo>
                    <a:pt x="629" y="66"/>
                    <a:pt x="617" y="64"/>
                    <a:pt x="609" y="65"/>
                  </a:cubicBezTo>
                  <a:cubicBezTo>
                    <a:pt x="596" y="65"/>
                    <a:pt x="578" y="67"/>
                    <a:pt x="574" y="68"/>
                  </a:cubicBezTo>
                  <a:cubicBezTo>
                    <a:pt x="572" y="69"/>
                    <a:pt x="567" y="71"/>
                    <a:pt x="564" y="72"/>
                  </a:cubicBezTo>
                  <a:cubicBezTo>
                    <a:pt x="554" y="75"/>
                    <a:pt x="543" y="85"/>
                    <a:pt x="542" y="93"/>
                  </a:cubicBezTo>
                  <a:cubicBezTo>
                    <a:pt x="542" y="97"/>
                    <a:pt x="542" y="98"/>
                    <a:pt x="544" y="99"/>
                  </a:cubicBezTo>
                  <a:cubicBezTo>
                    <a:pt x="546" y="100"/>
                    <a:pt x="549" y="101"/>
                    <a:pt x="549" y="100"/>
                  </a:cubicBezTo>
                  <a:cubicBezTo>
                    <a:pt x="549" y="99"/>
                    <a:pt x="548" y="98"/>
                    <a:pt x="547" y="97"/>
                  </a:cubicBezTo>
                  <a:cubicBezTo>
                    <a:pt x="544" y="95"/>
                    <a:pt x="544" y="95"/>
                    <a:pt x="544" y="95"/>
                  </a:cubicBezTo>
                  <a:cubicBezTo>
                    <a:pt x="546" y="92"/>
                    <a:pt x="546" y="92"/>
                    <a:pt x="546" y="92"/>
                  </a:cubicBezTo>
                  <a:cubicBezTo>
                    <a:pt x="549" y="89"/>
                    <a:pt x="558" y="83"/>
                    <a:pt x="560" y="83"/>
                  </a:cubicBezTo>
                  <a:cubicBezTo>
                    <a:pt x="562" y="83"/>
                    <a:pt x="561" y="87"/>
                    <a:pt x="558" y="89"/>
                  </a:cubicBezTo>
                  <a:cubicBezTo>
                    <a:pt x="556" y="90"/>
                    <a:pt x="555" y="92"/>
                    <a:pt x="555" y="93"/>
                  </a:cubicBezTo>
                  <a:cubicBezTo>
                    <a:pt x="555" y="95"/>
                    <a:pt x="554" y="96"/>
                    <a:pt x="553" y="96"/>
                  </a:cubicBezTo>
                  <a:cubicBezTo>
                    <a:pt x="552" y="96"/>
                    <a:pt x="551" y="97"/>
                    <a:pt x="551" y="98"/>
                  </a:cubicBezTo>
                  <a:cubicBezTo>
                    <a:pt x="551" y="101"/>
                    <a:pt x="552" y="102"/>
                    <a:pt x="554" y="100"/>
                  </a:cubicBezTo>
                  <a:cubicBezTo>
                    <a:pt x="556" y="98"/>
                    <a:pt x="559" y="99"/>
                    <a:pt x="559" y="101"/>
                  </a:cubicBezTo>
                  <a:cubicBezTo>
                    <a:pt x="559" y="102"/>
                    <a:pt x="561" y="102"/>
                    <a:pt x="569" y="102"/>
                  </a:cubicBezTo>
                  <a:cubicBezTo>
                    <a:pt x="576" y="101"/>
                    <a:pt x="581" y="101"/>
                    <a:pt x="582" y="102"/>
                  </a:cubicBezTo>
                  <a:cubicBezTo>
                    <a:pt x="585" y="103"/>
                    <a:pt x="585" y="103"/>
                    <a:pt x="585" y="103"/>
                  </a:cubicBezTo>
                  <a:cubicBezTo>
                    <a:pt x="585" y="134"/>
                    <a:pt x="585" y="134"/>
                    <a:pt x="585" y="134"/>
                  </a:cubicBezTo>
                  <a:cubicBezTo>
                    <a:pt x="585" y="151"/>
                    <a:pt x="585" y="165"/>
                    <a:pt x="586" y="165"/>
                  </a:cubicBezTo>
                  <a:cubicBezTo>
                    <a:pt x="586" y="166"/>
                    <a:pt x="586" y="163"/>
                    <a:pt x="586" y="160"/>
                  </a:cubicBezTo>
                  <a:cubicBezTo>
                    <a:pt x="586" y="157"/>
                    <a:pt x="587" y="152"/>
                    <a:pt x="587" y="149"/>
                  </a:cubicBezTo>
                  <a:cubicBezTo>
                    <a:pt x="587" y="140"/>
                    <a:pt x="588" y="123"/>
                    <a:pt x="588" y="112"/>
                  </a:cubicBezTo>
                  <a:cubicBezTo>
                    <a:pt x="588" y="103"/>
                    <a:pt x="588" y="103"/>
                    <a:pt x="588" y="103"/>
                  </a:cubicBezTo>
                  <a:cubicBezTo>
                    <a:pt x="594" y="103"/>
                    <a:pt x="594" y="103"/>
                    <a:pt x="594" y="103"/>
                  </a:cubicBezTo>
                  <a:cubicBezTo>
                    <a:pt x="594" y="116"/>
                    <a:pt x="594" y="116"/>
                    <a:pt x="594" y="116"/>
                  </a:cubicBezTo>
                  <a:cubicBezTo>
                    <a:pt x="594" y="123"/>
                    <a:pt x="593" y="137"/>
                    <a:pt x="593" y="147"/>
                  </a:cubicBezTo>
                  <a:cubicBezTo>
                    <a:pt x="592" y="158"/>
                    <a:pt x="592" y="165"/>
                    <a:pt x="593" y="168"/>
                  </a:cubicBezTo>
                  <a:cubicBezTo>
                    <a:pt x="594" y="171"/>
                    <a:pt x="594" y="170"/>
                    <a:pt x="594" y="162"/>
                  </a:cubicBezTo>
                  <a:cubicBezTo>
                    <a:pt x="594" y="156"/>
                    <a:pt x="594" y="148"/>
                    <a:pt x="595" y="143"/>
                  </a:cubicBezTo>
                  <a:cubicBezTo>
                    <a:pt x="595" y="138"/>
                    <a:pt x="596" y="128"/>
                    <a:pt x="596" y="121"/>
                  </a:cubicBezTo>
                  <a:cubicBezTo>
                    <a:pt x="596" y="107"/>
                    <a:pt x="597" y="103"/>
                    <a:pt x="600" y="103"/>
                  </a:cubicBezTo>
                  <a:cubicBezTo>
                    <a:pt x="601" y="103"/>
                    <a:pt x="601" y="103"/>
                    <a:pt x="600" y="105"/>
                  </a:cubicBezTo>
                  <a:cubicBezTo>
                    <a:pt x="600" y="106"/>
                    <a:pt x="599" y="110"/>
                    <a:pt x="600" y="117"/>
                  </a:cubicBezTo>
                  <a:cubicBezTo>
                    <a:pt x="601" y="136"/>
                    <a:pt x="603" y="252"/>
                    <a:pt x="601" y="269"/>
                  </a:cubicBezTo>
                  <a:cubicBezTo>
                    <a:pt x="601" y="277"/>
                    <a:pt x="601" y="277"/>
                    <a:pt x="599" y="278"/>
                  </a:cubicBezTo>
                  <a:cubicBezTo>
                    <a:pt x="594" y="279"/>
                    <a:pt x="574" y="285"/>
                    <a:pt x="573" y="285"/>
                  </a:cubicBezTo>
                  <a:cubicBezTo>
                    <a:pt x="573" y="285"/>
                    <a:pt x="572" y="284"/>
                    <a:pt x="572" y="283"/>
                  </a:cubicBezTo>
                  <a:cubicBezTo>
                    <a:pt x="572" y="281"/>
                    <a:pt x="573" y="280"/>
                    <a:pt x="578" y="278"/>
                  </a:cubicBezTo>
                  <a:cubicBezTo>
                    <a:pt x="582" y="277"/>
                    <a:pt x="585" y="275"/>
                    <a:pt x="586" y="275"/>
                  </a:cubicBezTo>
                  <a:cubicBezTo>
                    <a:pt x="586" y="274"/>
                    <a:pt x="589" y="274"/>
                    <a:pt x="592" y="273"/>
                  </a:cubicBezTo>
                  <a:cubicBezTo>
                    <a:pt x="597" y="272"/>
                    <a:pt x="600" y="270"/>
                    <a:pt x="597" y="270"/>
                  </a:cubicBezTo>
                  <a:cubicBezTo>
                    <a:pt x="595" y="270"/>
                    <a:pt x="586" y="272"/>
                    <a:pt x="578" y="275"/>
                  </a:cubicBezTo>
                  <a:cubicBezTo>
                    <a:pt x="570" y="277"/>
                    <a:pt x="569" y="277"/>
                    <a:pt x="570" y="276"/>
                  </a:cubicBezTo>
                  <a:cubicBezTo>
                    <a:pt x="570" y="276"/>
                    <a:pt x="575" y="274"/>
                    <a:pt x="580" y="272"/>
                  </a:cubicBezTo>
                  <a:cubicBezTo>
                    <a:pt x="585" y="270"/>
                    <a:pt x="589" y="269"/>
                    <a:pt x="589" y="268"/>
                  </a:cubicBezTo>
                  <a:cubicBezTo>
                    <a:pt x="590" y="267"/>
                    <a:pt x="590" y="267"/>
                    <a:pt x="579" y="270"/>
                  </a:cubicBezTo>
                  <a:cubicBezTo>
                    <a:pt x="574" y="271"/>
                    <a:pt x="569" y="272"/>
                    <a:pt x="568" y="271"/>
                  </a:cubicBezTo>
                  <a:cubicBezTo>
                    <a:pt x="568" y="271"/>
                    <a:pt x="569" y="269"/>
                    <a:pt x="571" y="267"/>
                  </a:cubicBezTo>
                  <a:cubicBezTo>
                    <a:pt x="574" y="264"/>
                    <a:pt x="574" y="264"/>
                    <a:pt x="574" y="264"/>
                  </a:cubicBezTo>
                  <a:cubicBezTo>
                    <a:pt x="571" y="264"/>
                    <a:pt x="571" y="264"/>
                    <a:pt x="571" y="264"/>
                  </a:cubicBezTo>
                  <a:cubicBezTo>
                    <a:pt x="569" y="264"/>
                    <a:pt x="569" y="264"/>
                    <a:pt x="569" y="261"/>
                  </a:cubicBezTo>
                  <a:cubicBezTo>
                    <a:pt x="569" y="260"/>
                    <a:pt x="570" y="257"/>
                    <a:pt x="570" y="256"/>
                  </a:cubicBezTo>
                  <a:cubicBezTo>
                    <a:pt x="571" y="254"/>
                    <a:pt x="571" y="252"/>
                    <a:pt x="570" y="250"/>
                  </a:cubicBezTo>
                  <a:cubicBezTo>
                    <a:pt x="570" y="248"/>
                    <a:pt x="570" y="241"/>
                    <a:pt x="570" y="233"/>
                  </a:cubicBezTo>
                  <a:cubicBezTo>
                    <a:pt x="571" y="189"/>
                    <a:pt x="571" y="189"/>
                    <a:pt x="572" y="174"/>
                  </a:cubicBezTo>
                  <a:cubicBezTo>
                    <a:pt x="573" y="162"/>
                    <a:pt x="575" y="102"/>
                    <a:pt x="575" y="102"/>
                  </a:cubicBezTo>
                  <a:cubicBezTo>
                    <a:pt x="573" y="102"/>
                    <a:pt x="572" y="106"/>
                    <a:pt x="572" y="108"/>
                  </a:cubicBezTo>
                  <a:cubicBezTo>
                    <a:pt x="572" y="110"/>
                    <a:pt x="571" y="112"/>
                    <a:pt x="571" y="112"/>
                  </a:cubicBezTo>
                  <a:cubicBezTo>
                    <a:pt x="571" y="112"/>
                    <a:pt x="571" y="125"/>
                    <a:pt x="570" y="141"/>
                  </a:cubicBezTo>
                  <a:cubicBezTo>
                    <a:pt x="570" y="157"/>
                    <a:pt x="570" y="171"/>
                    <a:pt x="570" y="173"/>
                  </a:cubicBezTo>
                  <a:cubicBezTo>
                    <a:pt x="570" y="174"/>
                    <a:pt x="569" y="178"/>
                    <a:pt x="569" y="182"/>
                  </a:cubicBezTo>
                  <a:cubicBezTo>
                    <a:pt x="569" y="193"/>
                    <a:pt x="567" y="186"/>
                    <a:pt x="567" y="174"/>
                  </a:cubicBezTo>
                  <a:cubicBezTo>
                    <a:pt x="567" y="168"/>
                    <a:pt x="567" y="154"/>
                    <a:pt x="567" y="142"/>
                  </a:cubicBezTo>
                  <a:cubicBezTo>
                    <a:pt x="566" y="128"/>
                    <a:pt x="566" y="118"/>
                    <a:pt x="567" y="115"/>
                  </a:cubicBezTo>
                  <a:cubicBezTo>
                    <a:pt x="567" y="111"/>
                    <a:pt x="567" y="108"/>
                    <a:pt x="567" y="107"/>
                  </a:cubicBezTo>
                  <a:cubicBezTo>
                    <a:pt x="564" y="102"/>
                    <a:pt x="563" y="122"/>
                    <a:pt x="565" y="157"/>
                  </a:cubicBezTo>
                  <a:cubicBezTo>
                    <a:pt x="565" y="170"/>
                    <a:pt x="565" y="170"/>
                    <a:pt x="563" y="171"/>
                  </a:cubicBezTo>
                  <a:cubicBezTo>
                    <a:pt x="561" y="171"/>
                    <a:pt x="561" y="172"/>
                    <a:pt x="562" y="174"/>
                  </a:cubicBezTo>
                  <a:cubicBezTo>
                    <a:pt x="563" y="178"/>
                    <a:pt x="563" y="205"/>
                    <a:pt x="562" y="206"/>
                  </a:cubicBezTo>
                  <a:cubicBezTo>
                    <a:pt x="562" y="206"/>
                    <a:pt x="561" y="206"/>
                    <a:pt x="560" y="206"/>
                  </a:cubicBezTo>
                  <a:cubicBezTo>
                    <a:pt x="558" y="205"/>
                    <a:pt x="558" y="200"/>
                    <a:pt x="561" y="143"/>
                  </a:cubicBezTo>
                  <a:cubicBezTo>
                    <a:pt x="562" y="126"/>
                    <a:pt x="562" y="112"/>
                    <a:pt x="562" y="112"/>
                  </a:cubicBezTo>
                  <a:cubicBezTo>
                    <a:pt x="560" y="111"/>
                    <a:pt x="559" y="115"/>
                    <a:pt x="559" y="124"/>
                  </a:cubicBezTo>
                  <a:cubicBezTo>
                    <a:pt x="559" y="130"/>
                    <a:pt x="559" y="142"/>
                    <a:pt x="558" y="150"/>
                  </a:cubicBezTo>
                  <a:cubicBezTo>
                    <a:pt x="557" y="177"/>
                    <a:pt x="557" y="203"/>
                    <a:pt x="558" y="206"/>
                  </a:cubicBezTo>
                  <a:cubicBezTo>
                    <a:pt x="558" y="208"/>
                    <a:pt x="559" y="209"/>
                    <a:pt x="560" y="209"/>
                  </a:cubicBezTo>
                  <a:cubicBezTo>
                    <a:pt x="561" y="209"/>
                    <a:pt x="562" y="210"/>
                    <a:pt x="562" y="212"/>
                  </a:cubicBezTo>
                  <a:cubicBezTo>
                    <a:pt x="562" y="217"/>
                    <a:pt x="561" y="237"/>
                    <a:pt x="560" y="238"/>
                  </a:cubicBezTo>
                  <a:cubicBezTo>
                    <a:pt x="560" y="239"/>
                    <a:pt x="559" y="262"/>
                    <a:pt x="559" y="274"/>
                  </a:cubicBezTo>
                  <a:cubicBezTo>
                    <a:pt x="559" y="283"/>
                    <a:pt x="559" y="287"/>
                    <a:pt x="560" y="288"/>
                  </a:cubicBezTo>
                  <a:cubicBezTo>
                    <a:pt x="561" y="289"/>
                    <a:pt x="561" y="290"/>
                    <a:pt x="559" y="292"/>
                  </a:cubicBezTo>
                  <a:cubicBezTo>
                    <a:pt x="556" y="294"/>
                    <a:pt x="556" y="294"/>
                    <a:pt x="559" y="295"/>
                  </a:cubicBezTo>
                  <a:cubicBezTo>
                    <a:pt x="560" y="295"/>
                    <a:pt x="561" y="297"/>
                    <a:pt x="561" y="308"/>
                  </a:cubicBezTo>
                  <a:cubicBezTo>
                    <a:pt x="561" y="324"/>
                    <a:pt x="561" y="323"/>
                    <a:pt x="563" y="323"/>
                  </a:cubicBezTo>
                  <a:cubicBezTo>
                    <a:pt x="564" y="323"/>
                    <a:pt x="564" y="322"/>
                    <a:pt x="564" y="318"/>
                  </a:cubicBezTo>
                  <a:cubicBezTo>
                    <a:pt x="565" y="314"/>
                    <a:pt x="565" y="313"/>
                    <a:pt x="566" y="313"/>
                  </a:cubicBezTo>
                  <a:cubicBezTo>
                    <a:pt x="569" y="313"/>
                    <a:pt x="569" y="312"/>
                    <a:pt x="568" y="309"/>
                  </a:cubicBezTo>
                  <a:cubicBezTo>
                    <a:pt x="566" y="307"/>
                    <a:pt x="566" y="307"/>
                    <a:pt x="568" y="305"/>
                  </a:cubicBezTo>
                  <a:cubicBezTo>
                    <a:pt x="569" y="304"/>
                    <a:pt x="570" y="302"/>
                    <a:pt x="570" y="300"/>
                  </a:cubicBezTo>
                  <a:cubicBezTo>
                    <a:pt x="570" y="298"/>
                    <a:pt x="570" y="297"/>
                    <a:pt x="574" y="295"/>
                  </a:cubicBezTo>
                  <a:cubicBezTo>
                    <a:pt x="580" y="293"/>
                    <a:pt x="598" y="287"/>
                    <a:pt x="600" y="287"/>
                  </a:cubicBezTo>
                  <a:cubicBezTo>
                    <a:pt x="602" y="287"/>
                    <a:pt x="602" y="288"/>
                    <a:pt x="601" y="295"/>
                  </a:cubicBezTo>
                  <a:cubicBezTo>
                    <a:pt x="600" y="304"/>
                    <a:pt x="600" y="305"/>
                    <a:pt x="596" y="306"/>
                  </a:cubicBezTo>
                  <a:cubicBezTo>
                    <a:pt x="595" y="306"/>
                    <a:pt x="594" y="307"/>
                    <a:pt x="594" y="308"/>
                  </a:cubicBezTo>
                  <a:cubicBezTo>
                    <a:pt x="594" y="308"/>
                    <a:pt x="594" y="308"/>
                    <a:pt x="595" y="308"/>
                  </a:cubicBezTo>
                  <a:cubicBezTo>
                    <a:pt x="600" y="306"/>
                    <a:pt x="601" y="306"/>
                    <a:pt x="601" y="310"/>
                  </a:cubicBezTo>
                  <a:cubicBezTo>
                    <a:pt x="601" y="313"/>
                    <a:pt x="600" y="313"/>
                    <a:pt x="596" y="315"/>
                  </a:cubicBezTo>
                  <a:cubicBezTo>
                    <a:pt x="587" y="319"/>
                    <a:pt x="566" y="326"/>
                    <a:pt x="562" y="326"/>
                  </a:cubicBezTo>
                  <a:cubicBezTo>
                    <a:pt x="558" y="326"/>
                    <a:pt x="556" y="327"/>
                    <a:pt x="556" y="328"/>
                  </a:cubicBezTo>
                  <a:cubicBezTo>
                    <a:pt x="556" y="329"/>
                    <a:pt x="570" y="328"/>
                    <a:pt x="574" y="326"/>
                  </a:cubicBezTo>
                  <a:cubicBezTo>
                    <a:pt x="575" y="326"/>
                    <a:pt x="578" y="325"/>
                    <a:pt x="579" y="325"/>
                  </a:cubicBezTo>
                  <a:cubicBezTo>
                    <a:pt x="579" y="325"/>
                    <a:pt x="585" y="323"/>
                    <a:pt x="590" y="321"/>
                  </a:cubicBezTo>
                  <a:cubicBezTo>
                    <a:pt x="596" y="318"/>
                    <a:pt x="601" y="317"/>
                    <a:pt x="601" y="317"/>
                  </a:cubicBezTo>
                  <a:cubicBezTo>
                    <a:pt x="601" y="317"/>
                    <a:pt x="602" y="318"/>
                    <a:pt x="602" y="320"/>
                  </a:cubicBezTo>
                  <a:cubicBezTo>
                    <a:pt x="602" y="321"/>
                    <a:pt x="601" y="322"/>
                    <a:pt x="598" y="323"/>
                  </a:cubicBezTo>
                  <a:cubicBezTo>
                    <a:pt x="590" y="327"/>
                    <a:pt x="582" y="329"/>
                    <a:pt x="576" y="331"/>
                  </a:cubicBezTo>
                  <a:cubicBezTo>
                    <a:pt x="573" y="331"/>
                    <a:pt x="569" y="332"/>
                    <a:pt x="568" y="333"/>
                  </a:cubicBezTo>
                  <a:cubicBezTo>
                    <a:pt x="564" y="334"/>
                    <a:pt x="570" y="336"/>
                    <a:pt x="575" y="334"/>
                  </a:cubicBezTo>
                  <a:cubicBezTo>
                    <a:pt x="580" y="333"/>
                    <a:pt x="594" y="328"/>
                    <a:pt x="598" y="326"/>
                  </a:cubicBezTo>
                  <a:cubicBezTo>
                    <a:pt x="599" y="325"/>
                    <a:pt x="602" y="325"/>
                    <a:pt x="604" y="325"/>
                  </a:cubicBezTo>
                  <a:cubicBezTo>
                    <a:pt x="607" y="325"/>
                    <a:pt x="608" y="324"/>
                    <a:pt x="608" y="322"/>
                  </a:cubicBezTo>
                  <a:cubicBezTo>
                    <a:pt x="610" y="318"/>
                    <a:pt x="615" y="318"/>
                    <a:pt x="614" y="323"/>
                  </a:cubicBezTo>
                  <a:cubicBezTo>
                    <a:pt x="614" y="325"/>
                    <a:pt x="612" y="326"/>
                    <a:pt x="603" y="329"/>
                  </a:cubicBezTo>
                  <a:cubicBezTo>
                    <a:pt x="597" y="331"/>
                    <a:pt x="587" y="335"/>
                    <a:pt x="582" y="336"/>
                  </a:cubicBezTo>
                  <a:cubicBezTo>
                    <a:pt x="576" y="338"/>
                    <a:pt x="571" y="340"/>
                    <a:pt x="569" y="340"/>
                  </a:cubicBezTo>
                  <a:cubicBezTo>
                    <a:pt x="568" y="341"/>
                    <a:pt x="565" y="341"/>
                    <a:pt x="563" y="341"/>
                  </a:cubicBezTo>
                  <a:cubicBezTo>
                    <a:pt x="561" y="341"/>
                    <a:pt x="559" y="342"/>
                    <a:pt x="559" y="343"/>
                  </a:cubicBezTo>
                  <a:cubicBezTo>
                    <a:pt x="558" y="345"/>
                    <a:pt x="558" y="345"/>
                    <a:pt x="555" y="342"/>
                  </a:cubicBezTo>
                  <a:cubicBezTo>
                    <a:pt x="554" y="341"/>
                    <a:pt x="553" y="340"/>
                    <a:pt x="553" y="339"/>
                  </a:cubicBezTo>
                  <a:cubicBezTo>
                    <a:pt x="553" y="338"/>
                    <a:pt x="552" y="336"/>
                    <a:pt x="551" y="334"/>
                  </a:cubicBezTo>
                  <a:cubicBezTo>
                    <a:pt x="549" y="330"/>
                    <a:pt x="548" y="324"/>
                    <a:pt x="550" y="321"/>
                  </a:cubicBezTo>
                  <a:cubicBezTo>
                    <a:pt x="552" y="319"/>
                    <a:pt x="552" y="319"/>
                    <a:pt x="548" y="320"/>
                  </a:cubicBezTo>
                  <a:cubicBezTo>
                    <a:pt x="544" y="321"/>
                    <a:pt x="544" y="321"/>
                    <a:pt x="544" y="321"/>
                  </a:cubicBezTo>
                  <a:cubicBezTo>
                    <a:pt x="544" y="315"/>
                    <a:pt x="544" y="315"/>
                    <a:pt x="544" y="315"/>
                  </a:cubicBezTo>
                  <a:cubicBezTo>
                    <a:pt x="543" y="313"/>
                    <a:pt x="542" y="310"/>
                    <a:pt x="542" y="309"/>
                  </a:cubicBezTo>
                  <a:cubicBezTo>
                    <a:pt x="541" y="308"/>
                    <a:pt x="541" y="304"/>
                    <a:pt x="542" y="298"/>
                  </a:cubicBezTo>
                  <a:cubicBezTo>
                    <a:pt x="542" y="292"/>
                    <a:pt x="542" y="286"/>
                    <a:pt x="542" y="285"/>
                  </a:cubicBezTo>
                  <a:cubicBezTo>
                    <a:pt x="541" y="283"/>
                    <a:pt x="541" y="282"/>
                    <a:pt x="540" y="293"/>
                  </a:cubicBezTo>
                  <a:cubicBezTo>
                    <a:pt x="540" y="297"/>
                    <a:pt x="540" y="302"/>
                    <a:pt x="539" y="304"/>
                  </a:cubicBezTo>
                  <a:cubicBezTo>
                    <a:pt x="539" y="307"/>
                    <a:pt x="538" y="306"/>
                    <a:pt x="538" y="296"/>
                  </a:cubicBezTo>
                  <a:cubicBezTo>
                    <a:pt x="538" y="289"/>
                    <a:pt x="539" y="283"/>
                    <a:pt x="539" y="282"/>
                  </a:cubicBezTo>
                  <a:cubicBezTo>
                    <a:pt x="540" y="281"/>
                    <a:pt x="540" y="281"/>
                    <a:pt x="540" y="281"/>
                  </a:cubicBezTo>
                  <a:cubicBezTo>
                    <a:pt x="540" y="282"/>
                    <a:pt x="541" y="282"/>
                    <a:pt x="541" y="281"/>
                  </a:cubicBezTo>
                  <a:cubicBezTo>
                    <a:pt x="543" y="280"/>
                    <a:pt x="543" y="279"/>
                    <a:pt x="542" y="276"/>
                  </a:cubicBezTo>
                  <a:cubicBezTo>
                    <a:pt x="542" y="274"/>
                    <a:pt x="542" y="272"/>
                    <a:pt x="543" y="272"/>
                  </a:cubicBezTo>
                  <a:cubicBezTo>
                    <a:pt x="543" y="272"/>
                    <a:pt x="544" y="272"/>
                    <a:pt x="544" y="271"/>
                  </a:cubicBezTo>
                  <a:cubicBezTo>
                    <a:pt x="544" y="271"/>
                    <a:pt x="543" y="270"/>
                    <a:pt x="543" y="271"/>
                  </a:cubicBezTo>
                  <a:cubicBezTo>
                    <a:pt x="541" y="271"/>
                    <a:pt x="540" y="222"/>
                    <a:pt x="542" y="220"/>
                  </a:cubicBezTo>
                  <a:cubicBezTo>
                    <a:pt x="543" y="219"/>
                    <a:pt x="543" y="213"/>
                    <a:pt x="541" y="212"/>
                  </a:cubicBezTo>
                  <a:cubicBezTo>
                    <a:pt x="541" y="212"/>
                    <a:pt x="541" y="181"/>
                    <a:pt x="542" y="162"/>
                  </a:cubicBezTo>
                  <a:cubicBezTo>
                    <a:pt x="542" y="155"/>
                    <a:pt x="542" y="152"/>
                    <a:pt x="541" y="152"/>
                  </a:cubicBezTo>
                  <a:cubicBezTo>
                    <a:pt x="540" y="152"/>
                    <a:pt x="540" y="149"/>
                    <a:pt x="540" y="141"/>
                  </a:cubicBezTo>
                  <a:cubicBezTo>
                    <a:pt x="542" y="108"/>
                    <a:pt x="542" y="102"/>
                    <a:pt x="540" y="102"/>
                  </a:cubicBezTo>
                  <a:cubicBezTo>
                    <a:pt x="540" y="102"/>
                    <a:pt x="539" y="103"/>
                    <a:pt x="539" y="104"/>
                  </a:cubicBezTo>
                  <a:cubicBezTo>
                    <a:pt x="539" y="105"/>
                    <a:pt x="538" y="129"/>
                    <a:pt x="538" y="191"/>
                  </a:cubicBezTo>
                  <a:cubicBezTo>
                    <a:pt x="538" y="216"/>
                    <a:pt x="538" y="238"/>
                    <a:pt x="537" y="239"/>
                  </a:cubicBezTo>
                  <a:cubicBezTo>
                    <a:pt x="537" y="240"/>
                    <a:pt x="537" y="253"/>
                    <a:pt x="537" y="266"/>
                  </a:cubicBezTo>
                  <a:cubicBezTo>
                    <a:pt x="536" y="306"/>
                    <a:pt x="536" y="310"/>
                    <a:pt x="533" y="314"/>
                  </a:cubicBezTo>
                  <a:cubicBezTo>
                    <a:pt x="530" y="318"/>
                    <a:pt x="527" y="325"/>
                    <a:pt x="526" y="332"/>
                  </a:cubicBezTo>
                  <a:cubicBezTo>
                    <a:pt x="526" y="337"/>
                    <a:pt x="528" y="343"/>
                    <a:pt x="530" y="344"/>
                  </a:cubicBezTo>
                  <a:cubicBezTo>
                    <a:pt x="533" y="345"/>
                    <a:pt x="533" y="344"/>
                    <a:pt x="531" y="342"/>
                  </a:cubicBezTo>
                  <a:cubicBezTo>
                    <a:pt x="529" y="339"/>
                    <a:pt x="529" y="331"/>
                    <a:pt x="531" y="325"/>
                  </a:cubicBezTo>
                  <a:cubicBezTo>
                    <a:pt x="533" y="317"/>
                    <a:pt x="535" y="321"/>
                    <a:pt x="535" y="338"/>
                  </a:cubicBezTo>
                  <a:cubicBezTo>
                    <a:pt x="535" y="346"/>
                    <a:pt x="535" y="350"/>
                    <a:pt x="534" y="350"/>
                  </a:cubicBezTo>
                  <a:cubicBezTo>
                    <a:pt x="533" y="350"/>
                    <a:pt x="532" y="352"/>
                    <a:pt x="531" y="353"/>
                  </a:cubicBezTo>
                  <a:cubicBezTo>
                    <a:pt x="530" y="356"/>
                    <a:pt x="530" y="360"/>
                    <a:pt x="530" y="376"/>
                  </a:cubicBezTo>
                  <a:cubicBezTo>
                    <a:pt x="530" y="404"/>
                    <a:pt x="530" y="506"/>
                    <a:pt x="530" y="510"/>
                  </a:cubicBezTo>
                  <a:cubicBezTo>
                    <a:pt x="529" y="511"/>
                    <a:pt x="529" y="518"/>
                    <a:pt x="529" y="525"/>
                  </a:cubicBezTo>
                  <a:cubicBezTo>
                    <a:pt x="528" y="533"/>
                    <a:pt x="528" y="541"/>
                    <a:pt x="528" y="543"/>
                  </a:cubicBezTo>
                  <a:cubicBezTo>
                    <a:pt x="527" y="552"/>
                    <a:pt x="526" y="585"/>
                    <a:pt x="526" y="596"/>
                  </a:cubicBezTo>
                  <a:cubicBezTo>
                    <a:pt x="526" y="606"/>
                    <a:pt x="525" y="607"/>
                    <a:pt x="524" y="608"/>
                  </a:cubicBezTo>
                  <a:cubicBezTo>
                    <a:pt x="523" y="609"/>
                    <a:pt x="522" y="609"/>
                    <a:pt x="521" y="609"/>
                  </a:cubicBezTo>
                  <a:cubicBezTo>
                    <a:pt x="521" y="609"/>
                    <a:pt x="521" y="599"/>
                    <a:pt x="522" y="586"/>
                  </a:cubicBezTo>
                  <a:cubicBezTo>
                    <a:pt x="523" y="575"/>
                    <a:pt x="523" y="570"/>
                    <a:pt x="521" y="572"/>
                  </a:cubicBezTo>
                  <a:cubicBezTo>
                    <a:pt x="520" y="573"/>
                    <a:pt x="518" y="589"/>
                    <a:pt x="518" y="600"/>
                  </a:cubicBezTo>
                  <a:cubicBezTo>
                    <a:pt x="517" y="609"/>
                    <a:pt x="516" y="614"/>
                    <a:pt x="515" y="612"/>
                  </a:cubicBezTo>
                  <a:cubicBezTo>
                    <a:pt x="515" y="612"/>
                    <a:pt x="515" y="608"/>
                    <a:pt x="515" y="603"/>
                  </a:cubicBezTo>
                  <a:cubicBezTo>
                    <a:pt x="515" y="598"/>
                    <a:pt x="516" y="589"/>
                    <a:pt x="516" y="583"/>
                  </a:cubicBezTo>
                  <a:cubicBezTo>
                    <a:pt x="516" y="571"/>
                    <a:pt x="516" y="571"/>
                    <a:pt x="516" y="571"/>
                  </a:cubicBezTo>
                  <a:cubicBezTo>
                    <a:pt x="514" y="571"/>
                    <a:pt x="514" y="571"/>
                    <a:pt x="514" y="571"/>
                  </a:cubicBezTo>
                  <a:cubicBezTo>
                    <a:pt x="512" y="571"/>
                    <a:pt x="512" y="571"/>
                    <a:pt x="512" y="566"/>
                  </a:cubicBezTo>
                  <a:cubicBezTo>
                    <a:pt x="513" y="563"/>
                    <a:pt x="513" y="560"/>
                    <a:pt x="513" y="559"/>
                  </a:cubicBezTo>
                  <a:cubicBezTo>
                    <a:pt x="514" y="557"/>
                    <a:pt x="514" y="557"/>
                    <a:pt x="512" y="557"/>
                  </a:cubicBezTo>
                  <a:cubicBezTo>
                    <a:pt x="510" y="557"/>
                    <a:pt x="509" y="560"/>
                    <a:pt x="508" y="572"/>
                  </a:cubicBezTo>
                  <a:cubicBezTo>
                    <a:pt x="507" y="579"/>
                    <a:pt x="507" y="579"/>
                    <a:pt x="507" y="579"/>
                  </a:cubicBezTo>
                  <a:cubicBezTo>
                    <a:pt x="508" y="570"/>
                    <a:pt x="508" y="570"/>
                    <a:pt x="508" y="570"/>
                  </a:cubicBezTo>
                  <a:cubicBezTo>
                    <a:pt x="508" y="565"/>
                    <a:pt x="508" y="561"/>
                    <a:pt x="507" y="561"/>
                  </a:cubicBezTo>
                  <a:cubicBezTo>
                    <a:pt x="505" y="561"/>
                    <a:pt x="504" y="563"/>
                    <a:pt x="504" y="570"/>
                  </a:cubicBezTo>
                  <a:cubicBezTo>
                    <a:pt x="504" y="575"/>
                    <a:pt x="503" y="578"/>
                    <a:pt x="502" y="579"/>
                  </a:cubicBezTo>
                  <a:cubicBezTo>
                    <a:pt x="501" y="579"/>
                    <a:pt x="500" y="580"/>
                    <a:pt x="500" y="579"/>
                  </a:cubicBezTo>
                  <a:cubicBezTo>
                    <a:pt x="500" y="579"/>
                    <a:pt x="500" y="573"/>
                    <a:pt x="501" y="565"/>
                  </a:cubicBezTo>
                  <a:cubicBezTo>
                    <a:pt x="502" y="550"/>
                    <a:pt x="503" y="548"/>
                    <a:pt x="511" y="542"/>
                  </a:cubicBezTo>
                  <a:cubicBezTo>
                    <a:pt x="513" y="541"/>
                    <a:pt x="516" y="538"/>
                    <a:pt x="519" y="535"/>
                  </a:cubicBezTo>
                  <a:cubicBezTo>
                    <a:pt x="523" y="530"/>
                    <a:pt x="523" y="530"/>
                    <a:pt x="522" y="528"/>
                  </a:cubicBezTo>
                  <a:cubicBezTo>
                    <a:pt x="520" y="526"/>
                    <a:pt x="519" y="526"/>
                    <a:pt x="517" y="531"/>
                  </a:cubicBezTo>
                  <a:cubicBezTo>
                    <a:pt x="516" y="532"/>
                    <a:pt x="514" y="535"/>
                    <a:pt x="513" y="536"/>
                  </a:cubicBezTo>
                  <a:cubicBezTo>
                    <a:pt x="510" y="538"/>
                    <a:pt x="504" y="542"/>
                    <a:pt x="504" y="541"/>
                  </a:cubicBezTo>
                  <a:cubicBezTo>
                    <a:pt x="504" y="540"/>
                    <a:pt x="507" y="537"/>
                    <a:pt x="510" y="534"/>
                  </a:cubicBezTo>
                  <a:cubicBezTo>
                    <a:pt x="514" y="530"/>
                    <a:pt x="516" y="526"/>
                    <a:pt x="517" y="523"/>
                  </a:cubicBezTo>
                  <a:cubicBezTo>
                    <a:pt x="518" y="520"/>
                    <a:pt x="519" y="519"/>
                    <a:pt x="520" y="518"/>
                  </a:cubicBezTo>
                  <a:cubicBezTo>
                    <a:pt x="523" y="518"/>
                    <a:pt x="525" y="514"/>
                    <a:pt x="524" y="509"/>
                  </a:cubicBezTo>
                  <a:cubicBezTo>
                    <a:pt x="524" y="502"/>
                    <a:pt x="522" y="490"/>
                    <a:pt x="521" y="490"/>
                  </a:cubicBezTo>
                  <a:cubicBezTo>
                    <a:pt x="521" y="490"/>
                    <a:pt x="520" y="489"/>
                    <a:pt x="520" y="488"/>
                  </a:cubicBezTo>
                  <a:cubicBezTo>
                    <a:pt x="520" y="487"/>
                    <a:pt x="519" y="485"/>
                    <a:pt x="519" y="485"/>
                  </a:cubicBezTo>
                  <a:cubicBezTo>
                    <a:pt x="518" y="484"/>
                    <a:pt x="517" y="483"/>
                    <a:pt x="518" y="483"/>
                  </a:cubicBezTo>
                  <a:cubicBezTo>
                    <a:pt x="519" y="481"/>
                    <a:pt x="515" y="473"/>
                    <a:pt x="512" y="469"/>
                  </a:cubicBezTo>
                  <a:cubicBezTo>
                    <a:pt x="511" y="467"/>
                    <a:pt x="507" y="463"/>
                    <a:pt x="504" y="460"/>
                  </a:cubicBezTo>
                  <a:cubicBezTo>
                    <a:pt x="499" y="455"/>
                    <a:pt x="498" y="455"/>
                    <a:pt x="495" y="455"/>
                  </a:cubicBezTo>
                  <a:cubicBezTo>
                    <a:pt x="492" y="455"/>
                    <a:pt x="490" y="456"/>
                    <a:pt x="490" y="458"/>
                  </a:cubicBezTo>
                  <a:cubicBezTo>
                    <a:pt x="488" y="461"/>
                    <a:pt x="486" y="462"/>
                    <a:pt x="483" y="461"/>
                  </a:cubicBezTo>
                  <a:cubicBezTo>
                    <a:pt x="477" y="460"/>
                    <a:pt x="477" y="459"/>
                    <a:pt x="483" y="458"/>
                  </a:cubicBezTo>
                  <a:cubicBezTo>
                    <a:pt x="493" y="456"/>
                    <a:pt x="488" y="455"/>
                    <a:pt x="469" y="456"/>
                  </a:cubicBezTo>
                  <a:cubicBezTo>
                    <a:pt x="452" y="456"/>
                    <a:pt x="451" y="456"/>
                    <a:pt x="451" y="455"/>
                  </a:cubicBezTo>
                  <a:cubicBezTo>
                    <a:pt x="451" y="453"/>
                    <a:pt x="447" y="451"/>
                    <a:pt x="443" y="452"/>
                  </a:cubicBezTo>
                  <a:cubicBezTo>
                    <a:pt x="440" y="452"/>
                    <a:pt x="440" y="452"/>
                    <a:pt x="440" y="452"/>
                  </a:cubicBezTo>
                  <a:cubicBezTo>
                    <a:pt x="440" y="445"/>
                    <a:pt x="440" y="445"/>
                    <a:pt x="440" y="445"/>
                  </a:cubicBezTo>
                  <a:cubicBezTo>
                    <a:pt x="439" y="438"/>
                    <a:pt x="440" y="436"/>
                    <a:pt x="442" y="439"/>
                  </a:cubicBezTo>
                  <a:cubicBezTo>
                    <a:pt x="443" y="441"/>
                    <a:pt x="444" y="439"/>
                    <a:pt x="443" y="435"/>
                  </a:cubicBezTo>
                  <a:cubicBezTo>
                    <a:pt x="442" y="434"/>
                    <a:pt x="442" y="428"/>
                    <a:pt x="442" y="423"/>
                  </a:cubicBezTo>
                  <a:cubicBezTo>
                    <a:pt x="442" y="417"/>
                    <a:pt x="443" y="403"/>
                    <a:pt x="443" y="391"/>
                  </a:cubicBezTo>
                  <a:cubicBezTo>
                    <a:pt x="443" y="379"/>
                    <a:pt x="444" y="368"/>
                    <a:pt x="444" y="366"/>
                  </a:cubicBezTo>
                  <a:cubicBezTo>
                    <a:pt x="444" y="364"/>
                    <a:pt x="445" y="353"/>
                    <a:pt x="445" y="340"/>
                  </a:cubicBezTo>
                  <a:cubicBezTo>
                    <a:pt x="445" y="315"/>
                    <a:pt x="446" y="289"/>
                    <a:pt x="446" y="280"/>
                  </a:cubicBezTo>
                  <a:cubicBezTo>
                    <a:pt x="447" y="277"/>
                    <a:pt x="447" y="270"/>
                    <a:pt x="447" y="265"/>
                  </a:cubicBezTo>
                  <a:cubicBezTo>
                    <a:pt x="448" y="252"/>
                    <a:pt x="449" y="250"/>
                    <a:pt x="454" y="255"/>
                  </a:cubicBezTo>
                  <a:cubicBezTo>
                    <a:pt x="457" y="258"/>
                    <a:pt x="457" y="262"/>
                    <a:pt x="454" y="266"/>
                  </a:cubicBezTo>
                  <a:cubicBezTo>
                    <a:pt x="452" y="268"/>
                    <a:pt x="452" y="269"/>
                    <a:pt x="452" y="298"/>
                  </a:cubicBezTo>
                  <a:cubicBezTo>
                    <a:pt x="452" y="345"/>
                    <a:pt x="452" y="426"/>
                    <a:pt x="453" y="437"/>
                  </a:cubicBezTo>
                  <a:cubicBezTo>
                    <a:pt x="454" y="444"/>
                    <a:pt x="454" y="446"/>
                    <a:pt x="455" y="446"/>
                  </a:cubicBezTo>
                  <a:cubicBezTo>
                    <a:pt x="457" y="446"/>
                    <a:pt x="457" y="445"/>
                    <a:pt x="457" y="437"/>
                  </a:cubicBezTo>
                  <a:cubicBezTo>
                    <a:pt x="456" y="431"/>
                    <a:pt x="457" y="428"/>
                    <a:pt x="458" y="426"/>
                  </a:cubicBezTo>
                  <a:cubicBezTo>
                    <a:pt x="459" y="422"/>
                    <a:pt x="460" y="422"/>
                    <a:pt x="466" y="424"/>
                  </a:cubicBezTo>
                  <a:cubicBezTo>
                    <a:pt x="470" y="425"/>
                    <a:pt x="470" y="425"/>
                    <a:pt x="470" y="429"/>
                  </a:cubicBezTo>
                  <a:cubicBezTo>
                    <a:pt x="470" y="449"/>
                    <a:pt x="471" y="454"/>
                    <a:pt x="472" y="452"/>
                  </a:cubicBezTo>
                  <a:cubicBezTo>
                    <a:pt x="472" y="452"/>
                    <a:pt x="473" y="445"/>
                    <a:pt x="473" y="437"/>
                  </a:cubicBezTo>
                  <a:cubicBezTo>
                    <a:pt x="474" y="428"/>
                    <a:pt x="474" y="423"/>
                    <a:pt x="475" y="422"/>
                  </a:cubicBezTo>
                  <a:cubicBezTo>
                    <a:pt x="475" y="422"/>
                    <a:pt x="476" y="420"/>
                    <a:pt x="476" y="418"/>
                  </a:cubicBezTo>
                  <a:cubicBezTo>
                    <a:pt x="476" y="416"/>
                    <a:pt x="476" y="415"/>
                    <a:pt x="476" y="415"/>
                  </a:cubicBezTo>
                  <a:cubicBezTo>
                    <a:pt x="477" y="415"/>
                    <a:pt x="477" y="391"/>
                    <a:pt x="477" y="323"/>
                  </a:cubicBezTo>
                  <a:cubicBezTo>
                    <a:pt x="477" y="319"/>
                    <a:pt x="477" y="310"/>
                    <a:pt x="477" y="302"/>
                  </a:cubicBezTo>
                  <a:cubicBezTo>
                    <a:pt x="477" y="295"/>
                    <a:pt x="478" y="283"/>
                    <a:pt x="478" y="276"/>
                  </a:cubicBezTo>
                  <a:cubicBezTo>
                    <a:pt x="479" y="262"/>
                    <a:pt x="480" y="255"/>
                    <a:pt x="482" y="256"/>
                  </a:cubicBezTo>
                  <a:cubicBezTo>
                    <a:pt x="483" y="258"/>
                    <a:pt x="483" y="306"/>
                    <a:pt x="483" y="361"/>
                  </a:cubicBezTo>
                  <a:cubicBezTo>
                    <a:pt x="482" y="415"/>
                    <a:pt x="482" y="442"/>
                    <a:pt x="483" y="445"/>
                  </a:cubicBezTo>
                  <a:cubicBezTo>
                    <a:pt x="484" y="447"/>
                    <a:pt x="486" y="448"/>
                    <a:pt x="487" y="446"/>
                  </a:cubicBezTo>
                  <a:cubicBezTo>
                    <a:pt x="487" y="446"/>
                    <a:pt x="488" y="446"/>
                    <a:pt x="489" y="447"/>
                  </a:cubicBezTo>
                  <a:cubicBezTo>
                    <a:pt x="492" y="450"/>
                    <a:pt x="494" y="448"/>
                    <a:pt x="495" y="442"/>
                  </a:cubicBezTo>
                  <a:cubicBezTo>
                    <a:pt x="495" y="439"/>
                    <a:pt x="495" y="437"/>
                    <a:pt x="494" y="437"/>
                  </a:cubicBezTo>
                  <a:cubicBezTo>
                    <a:pt x="493" y="437"/>
                    <a:pt x="493" y="438"/>
                    <a:pt x="493" y="439"/>
                  </a:cubicBezTo>
                  <a:cubicBezTo>
                    <a:pt x="493" y="441"/>
                    <a:pt x="491" y="445"/>
                    <a:pt x="491" y="444"/>
                  </a:cubicBezTo>
                  <a:cubicBezTo>
                    <a:pt x="489" y="430"/>
                    <a:pt x="488" y="406"/>
                    <a:pt x="489" y="384"/>
                  </a:cubicBezTo>
                  <a:cubicBezTo>
                    <a:pt x="489" y="381"/>
                    <a:pt x="490" y="354"/>
                    <a:pt x="490" y="324"/>
                  </a:cubicBezTo>
                  <a:cubicBezTo>
                    <a:pt x="490" y="295"/>
                    <a:pt x="490" y="267"/>
                    <a:pt x="490" y="262"/>
                  </a:cubicBezTo>
                  <a:cubicBezTo>
                    <a:pt x="490" y="254"/>
                    <a:pt x="490" y="254"/>
                    <a:pt x="494" y="251"/>
                  </a:cubicBezTo>
                  <a:cubicBezTo>
                    <a:pt x="500" y="246"/>
                    <a:pt x="503" y="242"/>
                    <a:pt x="503" y="240"/>
                  </a:cubicBezTo>
                  <a:cubicBezTo>
                    <a:pt x="503" y="240"/>
                    <a:pt x="504" y="238"/>
                    <a:pt x="505" y="236"/>
                  </a:cubicBezTo>
                  <a:cubicBezTo>
                    <a:pt x="511" y="229"/>
                    <a:pt x="516" y="216"/>
                    <a:pt x="516" y="207"/>
                  </a:cubicBezTo>
                  <a:cubicBezTo>
                    <a:pt x="516" y="203"/>
                    <a:pt x="513" y="197"/>
                    <a:pt x="511" y="192"/>
                  </a:cubicBezTo>
                  <a:cubicBezTo>
                    <a:pt x="510" y="189"/>
                    <a:pt x="508" y="185"/>
                    <a:pt x="507" y="184"/>
                  </a:cubicBezTo>
                  <a:cubicBezTo>
                    <a:pt x="506" y="183"/>
                    <a:pt x="503" y="180"/>
                    <a:pt x="502" y="178"/>
                  </a:cubicBezTo>
                  <a:cubicBezTo>
                    <a:pt x="499" y="173"/>
                    <a:pt x="497" y="172"/>
                    <a:pt x="485" y="167"/>
                  </a:cubicBezTo>
                  <a:cubicBezTo>
                    <a:pt x="476" y="164"/>
                    <a:pt x="476" y="164"/>
                    <a:pt x="476" y="164"/>
                  </a:cubicBezTo>
                  <a:cubicBezTo>
                    <a:pt x="476" y="133"/>
                    <a:pt x="476" y="133"/>
                    <a:pt x="476" y="133"/>
                  </a:cubicBezTo>
                  <a:cubicBezTo>
                    <a:pt x="476" y="109"/>
                    <a:pt x="476" y="101"/>
                    <a:pt x="477" y="97"/>
                  </a:cubicBezTo>
                  <a:cubicBezTo>
                    <a:pt x="479" y="95"/>
                    <a:pt x="481" y="92"/>
                    <a:pt x="482" y="88"/>
                  </a:cubicBezTo>
                  <a:cubicBezTo>
                    <a:pt x="484" y="79"/>
                    <a:pt x="482" y="73"/>
                    <a:pt x="475" y="68"/>
                  </a:cubicBezTo>
                  <a:cubicBezTo>
                    <a:pt x="470" y="66"/>
                    <a:pt x="470" y="66"/>
                    <a:pt x="470" y="66"/>
                  </a:cubicBezTo>
                  <a:cubicBezTo>
                    <a:pt x="469" y="54"/>
                    <a:pt x="469" y="54"/>
                    <a:pt x="469" y="54"/>
                  </a:cubicBezTo>
                  <a:cubicBezTo>
                    <a:pt x="468" y="45"/>
                    <a:pt x="468" y="44"/>
                    <a:pt x="466" y="45"/>
                  </a:cubicBezTo>
                  <a:cubicBezTo>
                    <a:pt x="464" y="45"/>
                    <a:pt x="464" y="47"/>
                    <a:pt x="463" y="53"/>
                  </a:cubicBezTo>
                  <a:cubicBezTo>
                    <a:pt x="463" y="57"/>
                    <a:pt x="462" y="62"/>
                    <a:pt x="462" y="64"/>
                  </a:cubicBezTo>
                  <a:cubicBezTo>
                    <a:pt x="462" y="67"/>
                    <a:pt x="462" y="67"/>
                    <a:pt x="458" y="68"/>
                  </a:cubicBezTo>
                  <a:cubicBezTo>
                    <a:pt x="456" y="69"/>
                    <a:pt x="454" y="71"/>
                    <a:pt x="453" y="72"/>
                  </a:cubicBezTo>
                  <a:cubicBezTo>
                    <a:pt x="453" y="73"/>
                    <a:pt x="452" y="73"/>
                    <a:pt x="452" y="74"/>
                  </a:cubicBezTo>
                  <a:cubicBezTo>
                    <a:pt x="451" y="77"/>
                    <a:pt x="450" y="80"/>
                    <a:pt x="450" y="82"/>
                  </a:cubicBezTo>
                  <a:cubicBezTo>
                    <a:pt x="450" y="85"/>
                    <a:pt x="450" y="88"/>
                    <a:pt x="450" y="91"/>
                  </a:cubicBezTo>
                  <a:cubicBezTo>
                    <a:pt x="451" y="94"/>
                    <a:pt x="453" y="97"/>
                    <a:pt x="455" y="99"/>
                  </a:cubicBezTo>
                  <a:cubicBezTo>
                    <a:pt x="455" y="100"/>
                    <a:pt x="456" y="100"/>
                    <a:pt x="456" y="100"/>
                  </a:cubicBezTo>
                  <a:cubicBezTo>
                    <a:pt x="456" y="101"/>
                    <a:pt x="456" y="101"/>
                    <a:pt x="456" y="101"/>
                  </a:cubicBezTo>
                  <a:cubicBezTo>
                    <a:pt x="456" y="105"/>
                    <a:pt x="456" y="113"/>
                    <a:pt x="456" y="121"/>
                  </a:cubicBezTo>
                  <a:cubicBezTo>
                    <a:pt x="456" y="129"/>
                    <a:pt x="456" y="141"/>
                    <a:pt x="456" y="148"/>
                  </a:cubicBezTo>
                  <a:cubicBezTo>
                    <a:pt x="456" y="163"/>
                    <a:pt x="455" y="166"/>
                    <a:pt x="452" y="166"/>
                  </a:cubicBezTo>
                  <a:cubicBezTo>
                    <a:pt x="451" y="166"/>
                    <a:pt x="449" y="167"/>
                    <a:pt x="448" y="168"/>
                  </a:cubicBezTo>
                  <a:cubicBezTo>
                    <a:pt x="446" y="169"/>
                    <a:pt x="444" y="169"/>
                    <a:pt x="443" y="169"/>
                  </a:cubicBezTo>
                  <a:cubicBezTo>
                    <a:pt x="441" y="169"/>
                    <a:pt x="439" y="170"/>
                    <a:pt x="438" y="171"/>
                  </a:cubicBezTo>
                  <a:cubicBezTo>
                    <a:pt x="434" y="173"/>
                    <a:pt x="423" y="184"/>
                    <a:pt x="423" y="187"/>
                  </a:cubicBezTo>
                  <a:cubicBezTo>
                    <a:pt x="422" y="188"/>
                    <a:pt x="421" y="190"/>
                    <a:pt x="419" y="191"/>
                  </a:cubicBezTo>
                  <a:cubicBezTo>
                    <a:pt x="417" y="192"/>
                    <a:pt x="417" y="193"/>
                    <a:pt x="416" y="197"/>
                  </a:cubicBezTo>
                  <a:cubicBezTo>
                    <a:pt x="416" y="199"/>
                    <a:pt x="415" y="202"/>
                    <a:pt x="414" y="204"/>
                  </a:cubicBezTo>
                  <a:cubicBezTo>
                    <a:pt x="413" y="205"/>
                    <a:pt x="413" y="208"/>
                    <a:pt x="413" y="209"/>
                  </a:cubicBezTo>
                  <a:cubicBezTo>
                    <a:pt x="413" y="213"/>
                    <a:pt x="415" y="220"/>
                    <a:pt x="417" y="223"/>
                  </a:cubicBezTo>
                  <a:cubicBezTo>
                    <a:pt x="417" y="224"/>
                    <a:pt x="418" y="226"/>
                    <a:pt x="418" y="227"/>
                  </a:cubicBezTo>
                  <a:cubicBezTo>
                    <a:pt x="418" y="227"/>
                    <a:pt x="418" y="229"/>
                    <a:pt x="419" y="229"/>
                  </a:cubicBezTo>
                  <a:cubicBezTo>
                    <a:pt x="419" y="230"/>
                    <a:pt x="421" y="232"/>
                    <a:pt x="423" y="235"/>
                  </a:cubicBezTo>
                  <a:cubicBezTo>
                    <a:pt x="424" y="237"/>
                    <a:pt x="428" y="242"/>
                    <a:pt x="432" y="245"/>
                  </a:cubicBezTo>
                  <a:cubicBezTo>
                    <a:pt x="439" y="250"/>
                    <a:pt x="439" y="250"/>
                    <a:pt x="439" y="250"/>
                  </a:cubicBezTo>
                  <a:cubicBezTo>
                    <a:pt x="439" y="262"/>
                    <a:pt x="439" y="262"/>
                    <a:pt x="439" y="262"/>
                  </a:cubicBezTo>
                  <a:cubicBezTo>
                    <a:pt x="441" y="280"/>
                    <a:pt x="441" y="297"/>
                    <a:pt x="440" y="320"/>
                  </a:cubicBezTo>
                  <a:cubicBezTo>
                    <a:pt x="440" y="332"/>
                    <a:pt x="439" y="349"/>
                    <a:pt x="439" y="358"/>
                  </a:cubicBezTo>
                  <a:cubicBezTo>
                    <a:pt x="438" y="393"/>
                    <a:pt x="437" y="442"/>
                    <a:pt x="437" y="449"/>
                  </a:cubicBezTo>
                  <a:cubicBezTo>
                    <a:pt x="437" y="456"/>
                    <a:pt x="437" y="456"/>
                    <a:pt x="437" y="456"/>
                  </a:cubicBezTo>
                  <a:cubicBezTo>
                    <a:pt x="433" y="456"/>
                    <a:pt x="433" y="456"/>
                    <a:pt x="433" y="456"/>
                  </a:cubicBezTo>
                  <a:cubicBezTo>
                    <a:pt x="429" y="457"/>
                    <a:pt x="426" y="458"/>
                    <a:pt x="429" y="459"/>
                  </a:cubicBezTo>
                  <a:cubicBezTo>
                    <a:pt x="430" y="460"/>
                    <a:pt x="429" y="461"/>
                    <a:pt x="427" y="461"/>
                  </a:cubicBezTo>
                  <a:cubicBezTo>
                    <a:pt x="426" y="461"/>
                    <a:pt x="425" y="462"/>
                    <a:pt x="424" y="463"/>
                  </a:cubicBezTo>
                  <a:cubicBezTo>
                    <a:pt x="423" y="464"/>
                    <a:pt x="423" y="464"/>
                    <a:pt x="424" y="464"/>
                  </a:cubicBezTo>
                  <a:cubicBezTo>
                    <a:pt x="427" y="464"/>
                    <a:pt x="426" y="465"/>
                    <a:pt x="424" y="467"/>
                  </a:cubicBezTo>
                  <a:cubicBezTo>
                    <a:pt x="423" y="468"/>
                    <a:pt x="420" y="470"/>
                    <a:pt x="419" y="471"/>
                  </a:cubicBezTo>
                  <a:cubicBezTo>
                    <a:pt x="414" y="475"/>
                    <a:pt x="408" y="483"/>
                    <a:pt x="406" y="489"/>
                  </a:cubicBezTo>
                  <a:cubicBezTo>
                    <a:pt x="404" y="494"/>
                    <a:pt x="404" y="496"/>
                    <a:pt x="404" y="504"/>
                  </a:cubicBezTo>
                  <a:cubicBezTo>
                    <a:pt x="405" y="511"/>
                    <a:pt x="406" y="516"/>
                    <a:pt x="407" y="518"/>
                  </a:cubicBezTo>
                  <a:cubicBezTo>
                    <a:pt x="408" y="521"/>
                    <a:pt x="409" y="523"/>
                    <a:pt x="409" y="524"/>
                  </a:cubicBezTo>
                  <a:cubicBezTo>
                    <a:pt x="408" y="526"/>
                    <a:pt x="412" y="536"/>
                    <a:pt x="415" y="541"/>
                  </a:cubicBezTo>
                  <a:cubicBezTo>
                    <a:pt x="417" y="544"/>
                    <a:pt x="419" y="546"/>
                    <a:pt x="420" y="547"/>
                  </a:cubicBezTo>
                  <a:cubicBezTo>
                    <a:pt x="422" y="548"/>
                    <a:pt x="423" y="549"/>
                    <a:pt x="424" y="550"/>
                  </a:cubicBezTo>
                  <a:cubicBezTo>
                    <a:pt x="424" y="550"/>
                    <a:pt x="425" y="550"/>
                    <a:pt x="426" y="551"/>
                  </a:cubicBezTo>
                  <a:cubicBezTo>
                    <a:pt x="429" y="552"/>
                    <a:pt x="429" y="552"/>
                    <a:pt x="425" y="553"/>
                  </a:cubicBezTo>
                  <a:cubicBezTo>
                    <a:pt x="422" y="553"/>
                    <a:pt x="422" y="554"/>
                    <a:pt x="422" y="555"/>
                  </a:cubicBezTo>
                  <a:cubicBezTo>
                    <a:pt x="422" y="557"/>
                    <a:pt x="422" y="557"/>
                    <a:pt x="425" y="557"/>
                  </a:cubicBezTo>
                  <a:cubicBezTo>
                    <a:pt x="431" y="556"/>
                    <a:pt x="439" y="555"/>
                    <a:pt x="441" y="556"/>
                  </a:cubicBezTo>
                  <a:cubicBezTo>
                    <a:pt x="442" y="557"/>
                    <a:pt x="442" y="557"/>
                    <a:pt x="441" y="559"/>
                  </a:cubicBezTo>
                  <a:cubicBezTo>
                    <a:pt x="439" y="561"/>
                    <a:pt x="438" y="562"/>
                    <a:pt x="433" y="562"/>
                  </a:cubicBezTo>
                  <a:cubicBezTo>
                    <a:pt x="427" y="563"/>
                    <a:pt x="425" y="563"/>
                    <a:pt x="423" y="560"/>
                  </a:cubicBezTo>
                  <a:cubicBezTo>
                    <a:pt x="421" y="558"/>
                    <a:pt x="417" y="557"/>
                    <a:pt x="414" y="559"/>
                  </a:cubicBezTo>
                  <a:cubicBezTo>
                    <a:pt x="413" y="560"/>
                    <a:pt x="413" y="560"/>
                    <a:pt x="415" y="564"/>
                  </a:cubicBezTo>
                  <a:cubicBezTo>
                    <a:pt x="417" y="568"/>
                    <a:pt x="417" y="568"/>
                    <a:pt x="410" y="569"/>
                  </a:cubicBezTo>
                  <a:cubicBezTo>
                    <a:pt x="408" y="570"/>
                    <a:pt x="407" y="570"/>
                    <a:pt x="407" y="568"/>
                  </a:cubicBezTo>
                  <a:cubicBezTo>
                    <a:pt x="406" y="568"/>
                    <a:pt x="406" y="567"/>
                    <a:pt x="405" y="567"/>
                  </a:cubicBezTo>
                  <a:cubicBezTo>
                    <a:pt x="404" y="567"/>
                    <a:pt x="395" y="574"/>
                    <a:pt x="391" y="578"/>
                  </a:cubicBezTo>
                  <a:cubicBezTo>
                    <a:pt x="386" y="583"/>
                    <a:pt x="388" y="585"/>
                    <a:pt x="395" y="583"/>
                  </a:cubicBezTo>
                  <a:cubicBezTo>
                    <a:pt x="399" y="581"/>
                    <a:pt x="400" y="579"/>
                    <a:pt x="396" y="580"/>
                  </a:cubicBezTo>
                  <a:cubicBezTo>
                    <a:pt x="393" y="581"/>
                    <a:pt x="393" y="579"/>
                    <a:pt x="396" y="577"/>
                  </a:cubicBezTo>
                  <a:cubicBezTo>
                    <a:pt x="398" y="575"/>
                    <a:pt x="398" y="575"/>
                    <a:pt x="399" y="577"/>
                  </a:cubicBezTo>
                  <a:cubicBezTo>
                    <a:pt x="400" y="579"/>
                    <a:pt x="401" y="579"/>
                    <a:pt x="405" y="576"/>
                  </a:cubicBezTo>
                  <a:cubicBezTo>
                    <a:pt x="407" y="574"/>
                    <a:pt x="411" y="572"/>
                    <a:pt x="414" y="571"/>
                  </a:cubicBezTo>
                  <a:cubicBezTo>
                    <a:pt x="419" y="569"/>
                    <a:pt x="420" y="569"/>
                    <a:pt x="423" y="570"/>
                  </a:cubicBezTo>
                  <a:cubicBezTo>
                    <a:pt x="427" y="571"/>
                    <a:pt x="428" y="572"/>
                    <a:pt x="426" y="574"/>
                  </a:cubicBezTo>
                  <a:cubicBezTo>
                    <a:pt x="424" y="574"/>
                    <a:pt x="423" y="574"/>
                    <a:pt x="423" y="574"/>
                  </a:cubicBezTo>
                  <a:cubicBezTo>
                    <a:pt x="422" y="572"/>
                    <a:pt x="414" y="576"/>
                    <a:pt x="413" y="578"/>
                  </a:cubicBezTo>
                  <a:cubicBezTo>
                    <a:pt x="413" y="580"/>
                    <a:pt x="416" y="580"/>
                    <a:pt x="419" y="578"/>
                  </a:cubicBezTo>
                  <a:cubicBezTo>
                    <a:pt x="422" y="576"/>
                    <a:pt x="423" y="576"/>
                    <a:pt x="423" y="578"/>
                  </a:cubicBezTo>
                  <a:cubicBezTo>
                    <a:pt x="423" y="580"/>
                    <a:pt x="425" y="580"/>
                    <a:pt x="427" y="578"/>
                  </a:cubicBezTo>
                  <a:cubicBezTo>
                    <a:pt x="428" y="576"/>
                    <a:pt x="429" y="576"/>
                    <a:pt x="430" y="580"/>
                  </a:cubicBezTo>
                  <a:cubicBezTo>
                    <a:pt x="431" y="582"/>
                    <a:pt x="432" y="584"/>
                    <a:pt x="433" y="584"/>
                  </a:cubicBezTo>
                  <a:cubicBezTo>
                    <a:pt x="434" y="584"/>
                    <a:pt x="433" y="580"/>
                    <a:pt x="431" y="576"/>
                  </a:cubicBezTo>
                  <a:cubicBezTo>
                    <a:pt x="430" y="573"/>
                    <a:pt x="430" y="573"/>
                    <a:pt x="431" y="573"/>
                  </a:cubicBezTo>
                  <a:cubicBezTo>
                    <a:pt x="432" y="573"/>
                    <a:pt x="432" y="573"/>
                    <a:pt x="432" y="574"/>
                  </a:cubicBezTo>
                  <a:cubicBezTo>
                    <a:pt x="432" y="574"/>
                    <a:pt x="433" y="574"/>
                    <a:pt x="434" y="574"/>
                  </a:cubicBezTo>
                  <a:cubicBezTo>
                    <a:pt x="436" y="573"/>
                    <a:pt x="436" y="574"/>
                    <a:pt x="436" y="576"/>
                  </a:cubicBezTo>
                  <a:cubicBezTo>
                    <a:pt x="436" y="578"/>
                    <a:pt x="435" y="583"/>
                    <a:pt x="434" y="588"/>
                  </a:cubicBezTo>
                  <a:cubicBezTo>
                    <a:pt x="432" y="597"/>
                    <a:pt x="432" y="599"/>
                    <a:pt x="435" y="596"/>
                  </a:cubicBezTo>
                  <a:cubicBezTo>
                    <a:pt x="436" y="595"/>
                    <a:pt x="437" y="596"/>
                    <a:pt x="438" y="597"/>
                  </a:cubicBezTo>
                  <a:cubicBezTo>
                    <a:pt x="440" y="599"/>
                    <a:pt x="442" y="597"/>
                    <a:pt x="444" y="592"/>
                  </a:cubicBezTo>
                  <a:cubicBezTo>
                    <a:pt x="446" y="588"/>
                    <a:pt x="446" y="587"/>
                    <a:pt x="444" y="587"/>
                  </a:cubicBezTo>
                  <a:cubicBezTo>
                    <a:pt x="441" y="585"/>
                    <a:pt x="444" y="575"/>
                    <a:pt x="448" y="575"/>
                  </a:cubicBezTo>
                  <a:cubicBezTo>
                    <a:pt x="451" y="575"/>
                    <a:pt x="452" y="573"/>
                    <a:pt x="449" y="572"/>
                  </a:cubicBezTo>
                  <a:cubicBezTo>
                    <a:pt x="449" y="572"/>
                    <a:pt x="449" y="571"/>
                    <a:pt x="450" y="570"/>
                  </a:cubicBezTo>
                  <a:cubicBezTo>
                    <a:pt x="453" y="567"/>
                    <a:pt x="453" y="566"/>
                    <a:pt x="451" y="565"/>
                  </a:cubicBezTo>
                  <a:cubicBezTo>
                    <a:pt x="451" y="565"/>
                    <a:pt x="449" y="566"/>
                    <a:pt x="448" y="567"/>
                  </a:cubicBezTo>
                  <a:cubicBezTo>
                    <a:pt x="446" y="570"/>
                    <a:pt x="446" y="570"/>
                    <a:pt x="446" y="570"/>
                  </a:cubicBezTo>
                  <a:cubicBezTo>
                    <a:pt x="446" y="568"/>
                    <a:pt x="446" y="568"/>
                    <a:pt x="446" y="568"/>
                  </a:cubicBezTo>
                  <a:cubicBezTo>
                    <a:pt x="446" y="564"/>
                    <a:pt x="448" y="559"/>
                    <a:pt x="449" y="559"/>
                  </a:cubicBezTo>
                  <a:cubicBezTo>
                    <a:pt x="450" y="559"/>
                    <a:pt x="451" y="560"/>
                    <a:pt x="451" y="561"/>
                  </a:cubicBezTo>
                  <a:cubicBezTo>
                    <a:pt x="452" y="562"/>
                    <a:pt x="453" y="563"/>
                    <a:pt x="454" y="563"/>
                  </a:cubicBezTo>
                  <a:cubicBezTo>
                    <a:pt x="455" y="563"/>
                    <a:pt x="455" y="564"/>
                    <a:pt x="455" y="571"/>
                  </a:cubicBezTo>
                  <a:cubicBezTo>
                    <a:pt x="454" y="575"/>
                    <a:pt x="454" y="582"/>
                    <a:pt x="454" y="587"/>
                  </a:cubicBezTo>
                  <a:cubicBezTo>
                    <a:pt x="453" y="595"/>
                    <a:pt x="453" y="595"/>
                    <a:pt x="453" y="595"/>
                  </a:cubicBezTo>
                  <a:cubicBezTo>
                    <a:pt x="446" y="600"/>
                    <a:pt x="446" y="600"/>
                    <a:pt x="446" y="600"/>
                  </a:cubicBezTo>
                  <a:cubicBezTo>
                    <a:pt x="439" y="605"/>
                    <a:pt x="438" y="605"/>
                    <a:pt x="436" y="604"/>
                  </a:cubicBezTo>
                  <a:cubicBezTo>
                    <a:pt x="435" y="603"/>
                    <a:pt x="433" y="602"/>
                    <a:pt x="432" y="602"/>
                  </a:cubicBezTo>
                  <a:cubicBezTo>
                    <a:pt x="431" y="602"/>
                    <a:pt x="427" y="598"/>
                    <a:pt x="427" y="597"/>
                  </a:cubicBezTo>
                  <a:cubicBezTo>
                    <a:pt x="427" y="596"/>
                    <a:pt x="425" y="595"/>
                    <a:pt x="422" y="594"/>
                  </a:cubicBezTo>
                  <a:cubicBezTo>
                    <a:pt x="419" y="593"/>
                    <a:pt x="415" y="591"/>
                    <a:pt x="413" y="588"/>
                  </a:cubicBezTo>
                  <a:cubicBezTo>
                    <a:pt x="410" y="585"/>
                    <a:pt x="409" y="585"/>
                    <a:pt x="404" y="585"/>
                  </a:cubicBezTo>
                  <a:cubicBezTo>
                    <a:pt x="396" y="585"/>
                    <a:pt x="384" y="590"/>
                    <a:pt x="380" y="595"/>
                  </a:cubicBezTo>
                  <a:cubicBezTo>
                    <a:pt x="378" y="598"/>
                    <a:pt x="378" y="598"/>
                    <a:pt x="379" y="599"/>
                  </a:cubicBezTo>
                  <a:cubicBezTo>
                    <a:pt x="380" y="599"/>
                    <a:pt x="382" y="598"/>
                    <a:pt x="383" y="596"/>
                  </a:cubicBezTo>
                  <a:cubicBezTo>
                    <a:pt x="386" y="594"/>
                    <a:pt x="387" y="593"/>
                    <a:pt x="387" y="595"/>
                  </a:cubicBezTo>
                  <a:cubicBezTo>
                    <a:pt x="387" y="595"/>
                    <a:pt x="386" y="596"/>
                    <a:pt x="385" y="596"/>
                  </a:cubicBezTo>
                  <a:cubicBezTo>
                    <a:pt x="384" y="597"/>
                    <a:pt x="382" y="599"/>
                    <a:pt x="381" y="603"/>
                  </a:cubicBezTo>
                  <a:cubicBezTo>
                    <a:pt x="377" y="610"/>
                    <a:pt x="377" y="613"/>
                    <a:pt x="380" y="613"/>
                  </a:cubicBezTo>
                  <a:cubicBezTo>
                    <a:pt x="381" y="613"/>
                    <a:pt x="388" y="607"/>
                    <a:pt x="393" y="601"/>
                  </a:cubicBezTo>
                  <a:cubicBezTo>
                    <a:pt x="396" y="597"/>
                    <a:pt x="397" y="597"/>
                    <a:pt x="398" y="599"/>
                  </a:cubicBezTo>
                  <a:cubicBezTo>
                    <a:pt x="399" y="600"/>
                    <a:pt x="399" y="602"/>
                    <a:pt x="399" y="602"/>
                  </a:cubicBezTo>
                  <a:cubicBezTo>
                    <a:pt x="400" y="603"/>
                    <a:pt x="395" y="607"/>
                    <a:pt x="387" y="612"/>
                  </a:cubicBezTo>
                  <a:cubicBezTo>
                    <a:pt x="380" y="617"/>
                    <a:pt x="374" y="622"/>
                    <a:pt x="372" y="623"/>
                  </a:cubicBezTo>
                  <a:cubicBezTo>
                    <a:pt x="370" y="625"/>
                    <a:pt x="369" y="628"/>
                    <a:pt x="372" y="627"/>
                  </a:cubicBezTo>
                  <a:cubicBezTo>
                    <a:pt x="372" y="627"/>
                    <a:pt x="373" y="627"/>
                    <a:pt x="372" y="629"/>
                  </a:cubicBezTo>
                  <a:cubicBezTo>
                    <a:pt x="372" y="630"/>
                    <a:pt x="372" y="630"/>
                    <a:pt x="374" y="630"/>
                  </a:cubicBezTo>
                  <a:cubicBezTo>
                    <a:pt x="375" y="630"/>
                    <a:pt x="387" y="623"/>
                    <a:pt x="397" y="615"/>
                  </a:cubicBezTo>
                  <a:cubicBezTo>
                    <a:pt x="402" y="612"/>
                    <a:pt x="417" y="602"/>
                    <a:pt x="422" y="600"/>
                  </a:cubicBezTo>
                  <a:cubicBezTo>
                    <a:pt x="424" y="598"/>
                    <a:pt x="424" y="599"/>
                    <a:pt x="427" y="602"/>
                  </a:cubicBezTo>
                  <a:cubicBezTo>
                    <a:pt x="429" y="604"/>
                    <a:pt x="431" y="606"/>
                    <a:pt x="432" y="606"/>
                  </a:cubicBezTo>
                  <a:cubicBezTo>
                    <a:pt x="433" y="606"/>
                    <a:pt x="434" y="607"/>
                    <a:pt x="435" y="608"/>
                  </a:cubicBezTo>
                  <a:cubicBezTo>
                    <a:pt x="436" y="610"/>
                    <a:pt x="436" y="610"/>
                    <a:pt x="442" y="605"/>
                  </a:cubicBezTo>
                  <a:cubicBezTo>
                    <a:pt x="450" y="599"/>
                    <a:pt x="453" y="597"/>
                    <a:pt x="455" y="597"/>
                  </a:cubicBezTo>
                  <a:cubicBezTo>
                    <a:pt x="458" y="597"/>
                    <a:pt x="458" y="598"/>
                    <a:pt x="458" y="610"/>
                  </a:cubicBezTo>
                  <a:cubicBezTo>
                    <a:pt x="457" y="620"/>
                    <a:pt x="457" y="620"/>
                    <a:pt x="457" y="620"/>
                  </a:cubicBezTo>
                  <a:cubicBezTo>
                    <a:pt x="447" y="625"/>
                    <a:pt x="447" y="625"/>
                    <a:pt x="447" y="625"/>
                  </a:cubicBezTo>
                  <a:cubicBezTo>
                    <a:pt x="442" y="628"/>
                    <a:pt x="437" y="630"/>
                    <a:pt x="437" y="629"/>
                  </a:cubicBezTo>
                  <a:cubicBezTo>
                    <a:pt x="436" y="629"/>
                    <a:pt x="435" y="628"/>
                    <a:pt x="433" y="628"/>
                  </a:cubicBezTo>
                  <a:cubicBezTo>
                    <a:pt x="430" y="628"/>
                    <a:pt x="430" y="628"/>
                    <a:pt x="431" y="627"/>
                  </a:cubicBezTo>
                  <a:cubicBezTo>
                    <a:pt x="433" y="625"/>
                    <a:pt x="431" y="624"/>
                    <a:pt x="427" y="625"/>
                  </a:cubicBezTo>
                  <a:cubicBezTo>
                    <a:pt x="422" y="627"/>
                    <a:pt x="421" y="627"/>
                    <a:pt x="424" y="624"/>
                  </a:cubicBezTo>
                  <a:cubicBezTo>
                    <a:pt x="427" y="621"/>
                    <a:pt x="425" y="620"/>
                    <a:pt x="419" y="623"/>
                  </a:cubicBezTo>
                  <a:cubicBezTo>
                    <a:pt x="416" y="625"/>
                    <a:pt x="412" y="626"/>
                    <a:pt x="410" y="627"/>
                  </a:cubicBezTo>
                  <a:cubicBezTo>
                    <a:pt x="408" y="627"/>
                    <a:pt x="406" y="628"/>
                    <a:pt x="405" y="629"/>
                  </a:cubicBezTo>
                  <a:cubicBezTo>
                    <a:pt x="404" y="629"/>
                    <a:pt x="404" y="629"/>
                    <a:pt x="404" y="629"/>
                  </a:cubicBezTo>
                  <a:cubicBezTo>
                    <a:pt x="404" y="628"/>
                    <a:pt x="414" y="622"/>
                    <a:pt x="416" y="622"/>
                  </a:cubicBezTo>
                  <a:cubicBezTo>
                    <a:pt x="417" y="622"/>
                    <a:pt x="419" y="620"/>
                    <a:pt x="421" y="618"/>
                  </a:cubicBezTo>
                  <a:cubicBezTo>
                    <a:pt x="423" y="616"/>
                    <a:pt x="424" y="615"/>
                    <a:pt x="423" y="615"/>
                  </a:cubicBezTo>
                  <a:cubicBezTo>
                    <a:pt x="421" y="615"/>
                    <a:pt x="404" y="623"/>
                    <a:pt x="402" y="625"/>
                  </a:cubicBezTo>
                  <a:cubicBezTo>
                    <a:pt x="400" y="627"/>
                    <a:pt x="399" y="629"/>
                    <a:pt x="401" y="629"/>
                  </a:cubicBezTo>
                  <a:cubicBezTo>
                    <a:pt x="402" y="629"/>
                    <a:pt x="403" y="630"/>
                    <a:pt x="403" y="631"/>
                  </a:cubicBezTo>
                  <a:cubicBezTo>
                    <a:pt x="403" y="633"/>
                    <a:pt x="404" y="633"/>
                    <a:pt x="405" y="633"/>
                  </a:cubicBezTo>
                  <a:cubicBezTo>
                    <a:pt x="406" y="633"/>
                    <a:pt x="408" y="634"/>
                    <a:pt x="408" y="635"/>
                  </a:cubicBezTo>
                  <a:cubicBezTo>
                    <a:pt x="408" y="635"/>
                    <a:pt x="409" y="636"/>
                    <a:pt x="410" y="636"/>
                  </a:cubicBezTo>
                  <a:cubicBezTo>
                    <a:pt x="412" y="636"/>
                    <a:pt x="412" y="636"/>
                    <a:pt x="410" y="638"/>
                  </a:cubicBezTo>
                  <a:cubicBezTo>
                    <a:pt x="407" y="642"/>
                    <a:pt x="410" y="642"/>
                    <a:pt x="417" y="639"/>
                  </a:cubicBezTo>
                  <a:cubicBezTo>
                    <a:pt x="419" y="638"/>
                    <a:pt x="419" y="638"/>
                    <a:pt x="418" y="639"/>
                  </a:cubicBezTo>
                  <a:cubicBezTo>
                    <a:pt x="411" y="644"/>
                    <a:pt x="409" y="646"/>
                    <a:pt x="409" y="647"/>
                  </a:cubicBezTo>
                  <a:cubicBezTo>
                    <a:pt x="409" y="648"/>
                    <a:pt x="412" y="647"/>
                    <a:pt x="418" y="644"/>
                  </a:cubicBezTo>
                  <a:cubicBezTo>
                    <a:pt x="423" y="642"/>
                    <a:pt x="425" y="641"/>
                    <a:pt x="425" y="642"/>
                  </a:cubicBezTo>
                  <a:cubicBezTo>
                    <a:pt x="426" y="643"/>
                    <a:pt x="427" y="643"/>
                    <a:pt x="442" y="633"/>
                  </a:cubicBezTo>
                  <a:cubicBezTo>
                    <a:pt x="450" y="629"/>
                    <a:pt x="456" y="625"/>
                    <a:pt x="457" y="625"/>
                  </a:cubicBezTo>
                  <a:cubicBezTo>
                    <a:pt x="458" y="625"/>
                    <a:pt x="458" y="630"/>
                    <a:pt x="456" y="631"/>
                  </a:cubicBezTo>
                  <a:cubicBezTo>
                    <a:pt x="455" y="632"/>
                    <a:pt x="450" y="635"/>
                    <a:pt x="445" y="638"/>
                  </a:cubicBezTo>
                  <a:cubicBezTo>
                    <a:pt x="426" y="648"/>
                    <a:pt x="421" y="652"/>
                    <a:pt x="426" y="652"/>
                  </a:cubicBezTo>
                  <a:cubicBezTo>
                    <a:pt x="427" y="652"/>
                    <a:pt x="433" y="649"/>
                    <a:pt x="439" y="645"/>
                  </a:cubicBezTo>
                  <a:cubicBezTo>
                    <a:pt x="454" y="636"/>
                    <a:pt x="456" y="634"/>
                    <a:pt x="457" y="635"/>
                  </a:cubicBezTo>
                  <a:cubicBezTo>
                    <a:pt x="458" y="636"/>
                    <a:pt x="457" y="636"/>
                    <a:pt x="456" y="637"/>
                  </a:cubicBezTo>
                  <a:cubicBezTo>
                    <a:pt x="455" y="638"/>
                    <a:pt x="449" y="642"/>
                    <a:pt x="443" y="646"/>
                  </a:cubicBezTo>
                  <a:cubicBezTo>
                    <a:pt x="430" y="654"/>
                    <a:pt x="430" y="654"/>
                    <a:pt x="430" y="654"/>
                  </a:cubicBezTo>
                  <a:cubicBezTo>
                    <a:pt x="408" y="654"/>
                    <a:pt x="408" y="654"/>
                    <a:pt x="408" y="654"/>
                  </a:cubicBezTo>
                  <a:cubicBezTo>
                    <a:pt x="381" y="653"/>
                    <a:pt x="376" y="653"/>
                    <a:pt x="375" y="651"/>
                  </a:cubicBezTo>
                  <a:cubicBezTo>
                    <a:pt x="374" y="650"/>
                    <a:pt x="371" y="649"/>
                    <a:pt x="366" y="649"/>
                  </a:cubicBezTo>
                  <a:cubicBezTo>
                    <a:pt x="358" y="649"/>
                    <a:pt x="357" y="649"/>
                    <a:pt x="355" y="651"/>
                  </a:cubicBezTo>
                  <a:cubicBezTo>
                    <a:pt x="353" y="653"/>
                    <a:pt x="352" y="654"/>
                    <a:pt x="344" y="654"/>
                  </a:cubicBezTo>
                  <a:cubicBezTo>
                    <a:pt x="339" y="654"/>
                    <a:pt x="335" y="653"/>
                    <a:pt x="335" y="653"/>
                  </a:cubicBezTo>
                  <a:cubicBezTo>
                    <a:pt x="334" y="653"/>
                    <a:pt x="335" y="651"/>
                    <a:pt x="336" y="650"/>
                  </a:cubicBezTo>
                  <a:cubicBezTo>
                    <a:pt x="339" y="647"/>
                    <a:pt x="338" y="645"/>
                    <a:pt x="333" y="644"/>
                  </a:cubicBezTo>
                  <a:cubicBezTo>
                    <a:pt x="330" y="643"/>
                    <a:pt x="330" y="643"/>
                    <a:pt x="332" y="642"/>
                  </a:cubicBezTo>
                  <a:cubicBezTo>
                    <a:pt x="333" y="642"/>
                    <a:pt x="335" y="641"/>
                    <a:pt x="337" y="642"/>
                  </a:cubicBezTo>
                  <a:cubicBezTo>
                    <a:pt x="340" y="642"/>
                    <a:pt x="341" y="641"/>
                    <a:pt x="338" y="640"/>
                  </a:cubicBezTo>
                  <a:cubicBezTo>
                    <a:pt x="334" y="639"/>
                    <a:pt x="336" y="637"/>
                    <a:pt x="342" y="637"/>
                  </a:cubicBezTo>
                  <a:cubicBezTo>
                    <a:pt x="349" y="638"/>
                    <a:pt x="360" y="636"/>
                    <a:pt x="361" y="635"/>
                  </a:cubicBezTo>
                  <a:cubicBezTo>
                    <a:pt x="361" y="635"/>
                    <a:pt x="360" y="634"/>
                    <a:pt x="358" y="634"/>
                  </a:cubicBezTo>
                  <a:cubicBezTo>
                    <a:pt x="356" y="634"/>
                    <a:pt x="355" y="633"/>
                    <a:pt x="355" y="632"/>
                  </a:cubicBezTo>
                  <a:cubicBezTo>
                    <a:pt x="354" y="631"/>
                    <a:pt x="353" y="630"/>
                    <a:pt x="351" y="629"/>
                  </a:cubicBezTo>
                  <a:cubicBezTo>
                    <a:pt x="346" y="628"/>
                    <a:pt x="346" y="627"/>
                    <a:pt x="349" y="625"/>
                  </a:cubicBezTo>
                  <a:cubicBezTo>
                    <a:pt x="352" y="624"/>
                    <a:pt x="352" y="623"/>
                    <a:pt x="351" y="620"/>
                  </a:cubicBezTo>
                  <a:cubicBezTo>
                    <a:pt x="350" y="618"/>
                    <a:pt x="348" y="617"/>
                    <a:pt x="344" y="616"/>
                  </a:cubicBezTo>
                  <a:cubicBezTo>
                    <a:pt x="340" y="614"/>
                    <a:pt x="340" y="614"/>
                    <a:pt x="340" y="612"/>
                  </a:cubicBezTo>
                  <a:cubicBezTo>
                    <a:pt x="340" y="611"/>
                    <a:pt x="340" y="610"/>
                    <a:pt x="338" y="611"/>
                  </a:cubicBezTo>
                  <a:cubicBezTo>
                    <a:pt x="337" y="611"/>
                    <a:pt x="336" y="612"/>
                    <a:pt x="336" y="614"/>
                  </a:cubicBezTo>
                  <a:cubicBezTo>
                    <a:pt x="336" y="617"/>
                    <a:pt x="336" y="617"/>
                    <a:pt x="339" y="618"/>
                  </a:cubicBezTo>
                  <a:cubicBezTo>
                    <a:pt x="343" y="618"/>
                    <a:pt x="343" y="618"/>
                    <a:pt x="343" y="618"/>
                  </a:cubicBezTo>
                  <a:cubicBezTo>
                    <a:pt x="340" y="619"/>
                    <a:pt x="340" y="619"/>
                    <a:pt x="340" y="619"/>
                  </a:cubicBezTo>
                  <a:cubicBezTo>
                    <a:pt x="338" y="620"/>
                    <a:pt x="337" y="620"/>
                    <a:pt x="337" y="621"/>
                  </a:cubicBezTo>
                  <a:cubicBezTo>
                    <a:pt x="337" y="623"/>
                    <a:pt x="336" y="623"/>
                    <a:pt x="327" y="624"/>
                  </a:cubicBezTo>
                  <a:cubicBezTo>
                    <a:pt x="319" y="624"/>
                    <a:pt x="319" y="623"/>
                    <a:pt x="321" y="622"/>
                  </a:cubicBezTo>
                  <a:cubicBezTo>
                    <a:pt x="323" y="622"/>
                    <a:pt x="327" y="621"/>
                    <a:pt x="330" y="620"/>
                  </a:cubicBezTo>
                  <a:cubicBezTo>
                    <a:pt x="339" y="619"/>
                    <a:pt x="337" y="618"/>
                    <a:pt x="327" y="619"/>
                  </a:cubicBezTo>
                  <a:cubicBezTo>
                    <a:pt x="320" y="619"/>
                    <a:pt x="319" y="619"/>
                    <a:pt x="320" y="618"/>
                  </a:cubicBezTo>
                  <a:cubicBezTo>
                    <a:pt x="322" y="616"/>
                    <a:pt x="328" y="612"/>
                    <a:pt x="330" y="612"/>
                  </a:cubicBezTo>
                  <a:cubicBezTo>
                    <a:pt x="331" y="612"/>
                    <a:pt x="335" y="610"/>
                    <a:pt x="339" y="607"/>
                  </a:cubicBezTo>
                  <a:cubicBezTo>
                    <a:pt x="353" y="598"/>
                    <a:pt x="355" y="595"/>
                    <a:pt x="350" y="592"/>
                  </a:cubicBezTo>
                  <a:cubicBezTo>
                    <a:pt x="347" y="591"/>
                    <a:pt x="347" y="590"/>
                    <a:pt x="350" y="588"/>
                  </a:cubicBezTo>
                  <a:cubicBezTo>
                    <a:pt x="354" y="586"/>
                    <a:pt x="353" y="583"/>
                    <a:pt x="349" y="579"/>
                  </a:cubicBezTo>
                  <a:cubicBezTo>
                    <a:pt x="347" y="577"/>
                    <a:pt x="345" y="574"/>
                    <a:pt x="344" y="573"/>
                  </a:cubicBezTo>
                  <a:cubicBezTo>
                    <a:pt x="342" y="569"/>
                    <a:pt x="341" y="568"/>
                    <a:pt x="336" y="565"/>
                  </a:cubicBezTo>
                  <a:cubicBezTo>
                    <a:pt x="331" y="563"/>
                    <a:pt x="326" y="563"/>
                    <a:pt x="323" y="565"/>
                  </a:cubicBezTo>
                  <a:cubicBezTo>
                    <a:pt x="321" y="565"/>
                    <a:pt x="319" y="567"/>
                    <a:pt x="318" y="569"/>
                  </a:cubicBezTo>
                  <a:cubicBezTo>
                    <a:pt x="315" y="572"/>
                    <a:pt x="315" y="572"/>
                    <a:pt x="315" y="572"/>
                  </a:cubicBezTo>
                  <a:cubicBezTo>
                    <a:pt x="305" y="572"/>
                    <a:pt x="305" y="572"/>
                    <a:pt x="305" y="572"/>
                  </a:cubicBezTo>
                  <a:cubicBezTo>
                    <a:pt x="295" y="572"/>
                    <a:pt x="294" y="572"/>
                    <a:pt x="293" y="570"/>
                  </a:cubicBezTo>
                  <a:cubicBezTo>
                    <a:pt x="292" y="569"/>
                    <a:pt x="291" y="567"/>
                    <a:pt x="292" y="567"/>
                  </a:cubicBezTo>
                  <a:cubicBezTo>
                    <a:pt x="292" y="566"/>
                    <a:pt x="293" y="564"/>
                    <a:pt x="293" y="562"/>
                  </a:cubicBezTo>
                  <a:cubicBezTo>
                    <a:pt x="293" y="559"/>
                    <a:pt x="298" y="553"/>
                    <a:pt x="299" y="554"/>
                  </a:cubicBezTo>
                  <a:cubicBezTo>
                    <a:pt x="300" y="554"/>
                    <a:pt x="299" y="555"/>
                    <a:pt x="299" y="556"/>
                  </a:cubicBezTo>
                  <a:cubicBezTo>
                    <a:pt x="298" y="557"/>
                    <a:pt x="298" y="557"/>
                    <a:pt x="299" y="558"/>
                  </a:cubicBezTo>
                  <a:cubicBezTo>
                    <a:pt x="300" y="559"/>
                    <a:pt x="301" y="560"/>
                    <a:pt x="300" y="561"/>
                  </a:cubicBezTo>
                  <a:cubicBezTo>
                    <a:pt x="299" y="564"/>
                    <a:pt x="301" y="563"/>
                    <a:pt x="306" y="558"/>
                  </a:cubicBezTo>
                  <a:cubicBezTo>
                    <a:pt x="309" y="555"/>
                    <a:pt x="313" y="552"/>
                    <a:pt x="314" y="551"/>
                  </a:cubicBezTo>
                  <a:cubicBezTo>
                    <a:pt x="317" y="550"/>
                    <a:pt x="317" y="550"/>
                    <a:pt x="320" y="552"/>
                  </a:cubicBezTo>
                  <a:cubicBezTo>
                    <a:pt x="326" y="554"/>
                    <a:pt x="325" y="555"/>
                    <a:pt x="317" y="556"/>
                  </a:cubicBezTo>
                  <a:cubicBezTo>
                    <a:pt x="310" y="558"/>
                    <a:pt x="303" y="562"/>
                    <a:pt x="305" y="564"/>
                  </a:cubicBezTo>
                  <a:cubicBezTo>
                    <a:pt x="305" y="565"/>
                    <a:pt x="308" y="564"/>
                    <a:pt x="312" y="562"/>
                  </a:cubicBezTo>
                  <a:cubicBezTo>
                    <a:pt x="316" y="559"/>
                    <a:pt x="319" y="559"/>
                    <a:pt x="325" y="558"/>
                  </a:cubicBezTo>
                  <a:cubicBezTo>
                    <a:pt x="330" y="558"/>
                    <a:pt x="334" y="557"/>
                    <a:pt x="335" y="556"/>
                  </a:cubicBezTo>
                  <a:cubicBezTo>
                    <a:pt x="337" y="555"/>
                    <a:pt x="337" y="548"/>
                    <a:pt x="335" y="542"/>
                  </a:cubicBezTo>
                  <a:cubicBezTo>
                    <a:pt x="334" y="540"/>
                    <a:pt x="333" y="537"/>
                    <a:pt x="333" y="535"/>
                  </a:cubicBezTo>
                  <a:cubicBezTo>
                    <a:pt x="331" y="529"/>
                    <a:pt x="324" y="526"/>
                    <a:pt x="319" y="530"/>
                  </a:cubicBezTo>
                  <a:cubicBezTo>
                    <a:pt x="318" y="530"/>
                    <a:pt x="316" y="531"/>
                    <a:pt x="315" y="531"/>
                  </a:cubicBezTo>
                  <a:cubicBezTo>
                    <a:pt x="314" y="531"/>
                    <a:pt x="312" y="532"/>
                    <a:pt x="311" y="533"/>
                  </a:cubicBezTo>
                  <a:cubicBezTo>
                    <a:pt x="311" y="535"/>
                    <a:pt x="309" y="536"/>
                    <a:pt x="308" y="536"/>
                  </a:cubicBezTo>
                  <a:cubicBezTo>
                    <a:pt x="308" y="536"/>
                    <a:pt x="305" y="537"/>
                    <a:pt x="302" y="538"/>
                  </a:cubicBezTo>
                  <a:cubicBezTo>
                    <a:pt x="300" y="540"/>
                    <a:pt x="297" y="541"/>
                    <a:pt x="295" y="542"/>
                  </a:cubicBezTo>
                  <a:cubicBezTo>
                    <a:pt x="292" y="544"/>
                    <a:pt x="289" y="548"/>
                    <a:pt x="290" y="549"/>
                  </a:cubicBezTo>
                  <a:cubicBezTo>
                    <a:pt x="290" y="550"/>
                    <a:pt x="292" y="549"/>
                    <a:pt x="295" y="546"/>
                  </a:cubicBezTo>
                  <a:cubicBezTo>
                    <a:pt x="301" y="542"/>
                    <a:pt x="303" y="542"/>
                    <a:pt x="302" y="545"/>
                  </a:cubicBezTo>
                  <a:cubicBezTo>
                    <a:pt x="301" y="550"/>
                    <a:pt x="301" y="550"/>
                    <a:pt x="299" y="550"/>
                  </a:cubicBezTo>
                  <a:cubicBezTo>
                    <a:pt x="297" y="550"/>
                    <a:pt x="295" y="551"/>
                    <a:pt x="294" y="553"/>
                  </a:cubicBezTo>
                  <a:cubicBezTo>
                    <a:pt x="290" y="556"/>
                    <a:pt x="289" y="555"/>
                    <a:pt x="286" y="549"/>
                  </a:cubicBezTo>
                  <a:cubicBezTo>
                    <a:pt x="285" y="545"/>
                    <a:pt x="284" y="543"/>
                    <a:pt x="285" y="541"/>
                  </a:cubicBezTo>
                  <a:cubicBezTo>
                    <a:pt x="286" y="539"/>
                    <a:pt x="286" y="539"/>
                    <a:pt x="288" y="540"/>
                  </a:cubicBezTo>
                  <a:cubicBezTo>
                    <a:pt x="289" y="541"/>
                    <a:pt x="290" y="541"/>
                    <a:pt x="291" y="539"/>
                  </a:cubicBezTo>
                  <a:cubicBezTo>
                    <a:pt x="294" y="535"/>
                    <a:pt x="293" y="535"/>
                    <a:pt x="289" y="535"/>
                  </a:cubicBezTo>
                  <a:cubicBezTo>
                    <a:pt x="286" y="535"/>
                    <a:pt x="286" y="535"/>
                    <a:pt x="287" y="532"/>
                  </a:cubicBezTo>
                  <a:cubicBezTo>
                    <a:pt x="288" y="528"/>
                    <a:pt x="288" y="527"/>
                    <a:pt x="285" y="526"/>
                  </a:cubicBezTo>
                  <a:cubicBezTo>
                    <a:pt x="281" y="525"/>
                    <a:pt x="281" y="525"/>
                    <a:pt x="282" y="523"/>
                  </a:cubicBezTo>
                  <a:cubicBezTo>
                    <a:pt x="283" y="522"/>
                    <a:pt x="289" y="520"/>
                    <a:pt x="290" y="521"/>
                  </a:cubicBezTo>
                  <a:cubicBezTo>
                    <a:pt x="290" y="521"/>
                    <a:pt x="290" y="522"/>
                    <a:pt x="289" y="523"/>
                  </a:cubicBezTo>
                  <a:cubicBezTo>
                    <a:pt x="287" y="525"/>
                    <a:pt x="289" y="527"/>
                    <a:pt x="292" y="525"/>
                  </a:cubicBezTo>
                  <a:cubicBezTo>
                    <a:pt x="293" y="523"/>
                    <a:pt x="296" y="523"/>
                    <a:pt x="296" y="524"/>
                  </a:cubicBezTo>
                  <a:cubicBezTo>
                    <a:pt x="296" y="524"/>
                    <a:pt x="295" y="525"/>
                    <a:pt x="294" y="526"/>
                  </a:cubicBezTo>
                  <a:cubicBezTo>
                    <a:pt x="293" y="528"/>
                    <a:pt x="293" y="529"/>
                    <a:pt x="294" y="529"/>
                  </a:cubicBezTo>
                  <a:cubicBezTo>
                    <a:pt x="295" y="531"/>
                    <a:pt x="297" y="530"/>
                    <a:pt x="299" y="526"/>
                  </a:cubicBezTo>
                  <a:cubicBezTo>
                    <a:pt x="301" y="525"/>
                    <a:pt x="300" y="524"/>
                    <a:pt x="298" y="522"/>
                  </a:cubicBezTo>
                  <a:cubicBezTo>
                    <a:pt x="296" y="519"/>
                    <a:pt x="289" y="518"/>
                    <a:pt x="284" y="519"/>
                  </a:cubicBezTo>
                  <a:cubicBezTo>
                    <a:pt x="281" y="520"/>
                    <a:pt x="273" y="527"/>
                    <a:pt x="273" y="529"/>
                  </a:cubicBezTo>
                  <a:cubicBezTo>
                    <a:pt x="273" y="532"/>
                    <a:pt x="269" y="537"/>
                    <a:pt x="267" y="538"/>
                  </a:cubicBezTo>
                  <a:cubicBezTo>
                    <a:pt x="266" y="538"/>
                    <a:pt x="265" y="538"/>
                    <a:pt x="264" y="538"/>
                  </a:cubicBezTo>
                  <a:cubicBezTo>
                    <a:pt x="264" y="538"/>
                    <a:pt x="263" y="539"/>
                    <a:pt x="263" y="539"/>
                  </a:cubicBezTo>
                  <a:cubicBezTo>
                    <a:pt x="263" y="540"/>
                    <a:pt x="262" y="541"/>
                    <a:pt x="261" y="541"/>
                  </a:cubicBezTo>
                  <a:cubicBezTo>
                    <a:pt x="259" y="542"/>
                    <a:pt x="257" y="542"/>
                    <a:pt x="256" y="542"/>
                  </a:cubicBezTo>
                  <a:cubicBezTo>
                    <a:pt x="256" y="543"/>
                    <a:pt x="256" y="542"/>
                    <a:pt x="257" y="541"/>
                  </a:cubicBezTo>
                  <a:cubicBezTo>
                    <a:pt x="260" y="539"/>
                    <a:pt x="260" y="539"/>
                    <a:pt x="260" y="539"/>
                  </a:cubicBezTo>
                  <a:cubicBezTo>
                    <a:pt x="252" y="540"/>
                    <a:pt x="252" y="540"/>
                    <a:pt x="252" y="540"/>
                  </a:cubicBezTo>
                  <a:cubicBezTo>
                    <a:pt x="243" y="540"/>
                    <a:pt x="242" y="541"/>
                    <a:pt x="242" y="547"/>
                  </a:cubicBezTo>
                  <a:cubicBezTo>
                    <a:pt x="242" y="549"/>
                    <a:pt x="242" y="551"/>
                    <a:pt x="241" y="551"/>
                  </a:cubicBezTo>
                  <a:cubicBezTo>
                    <a:pt x="239" y="553"/>
                    <a:pt x="237" y="556"/>
                    <a:pt x="239" y="557"/>
                  </a:cubicBezTo>
                  <a:cubicBezTo>
                    <a:pt x="239" y="558"/>
                    <a:pt x="240" y="558"/>
                    <a:pt x="241" y="558"/>
                  </a:cubicBezTo>
                  <a:cubicBezTo>
                    <a:pt x="243" y="558"/>
                    <a:pt x="243" y="560"/>
                    <a:pt x="240" y="564"/>
                  </a:cubicBezTo>
                  <a:cubicBezTo>
                    <a:pt x="238" y="566"/>
                    <a:pt x="236" y="568"/>
                    <a:pt x="236" y="569"/>
                  </a:cubicBezTo>
                  <a:cubicBezTo>
                    <a:pt x="236" y="570"/>
                    <a:pt x="236" y="571"/>
                    <a:pt x="236" y="571"/>
                  </a:cubicBezTo>
                  <a:cubicBezTo>
                    <a:pt x="235" y="572"/>
                    <a:pt x="235" y="565"/>
                    <a:pt x="235" y="553"/>
                  </a:cubicBezTo>
                  <a:cubicBezTo>
                    <a:pt x="235" y="532"/>
                    <a:pt x="236" y="519"/>
                    <a:pt x="237" y="514"/>
                  </a:cubicBezTo>
                  <a:cubicBezTo>
                    <a:pt x="238" y="512"/>
                    <a:pt x="238" y="500"/>
                    <a:pt x="238" y="483"/>
                  </a:cubicBezTo>
                  <a:cubicBezTo>
                    <a:pt x="238" y="468"/>
                    <a:pt x="238" y="455"/>
                    <a:pt x="238" y="454"/>
                  </a:cubicBezTo>
                  <a:cubicBezTo>
                    <a:pt x="239" y="453"/>
                    <a:pt x="238" y="394"/>
                    <a:pt x="237" y="353"/>
                  </a:cubicBezTo>
                  <a:cubicBezTo>
                    <a:pt x="236" y="307"/>
                    <a:pt x="236" y="278"/>
                    <a:pt x="237" y="266"/>
                  </a:cubicBezTo>
                  <a:cubicBezTo>
                    <a:pt x="238" y="259"/>
                    <a:pt x="238" y="249"/>
                    <a:pt x="238" y="244"/>
                  </a:cubicBezTo>
                  <a:cubicBezTo>
                    <a:pt x="237" y="238"/>
                    <a:pt x="238" y="233"/>
                    <a:pt x="239" y="228"/>
                  </a:cubicBezTo>
                  <a:cubicBezTo>
                    <a:pt x="239" y="223"/>
                    <a:pt x="240" y="220"/>
                    <a:pt x="239" y="219"/>
                  </a:cubicBezTo>
                  <a:cubicBezTo>
                    <a:pt x="236" y="218"/>
                    <a:pt x="236" y="150"/>
                    <a:pt x="238" y="98"/>
                  </a:cubicBezTo>
                  <a:cubicBezTo>
                    <a:pt x="239" y="79"/>
                    <a:pt x="239" y="78"/>
                    <a:pt x="238" y="75"/>
                  </a:cubicBezTo>
                  <a:cubicBezTo>
                    <a:pt x="237" y="74"/>
                    <a:pt x="237" y="68"/>
                    <a:pt x="237" y="61"/>
                  </a:cubicBezTo>
                  <a:cubicBezTo>
                    <a:pt x="237" y="49"/>
                    <a:pt x="237" y="49"/>
                    <a:pt x="237" y="49"/>
                  </a:cubicBezTo>
                  <a:cubicBezTo>
                    <a:pt x="225" y="43"/>
                    <a:pt x="225" y="43"/>
                    <a:pt x="225" y="43"/>
                  </a:cubicBezTo>
                  <a:cubicBezTo>
                    <a:pt x="218" y="40"/>
                    <a:pt x="211" y="36"/>
                    <a:pt x="209" y="34"/>
                  </a:cubicBezTo>
                  <a:cubicBezTo>
                    <a:pt x="207" y="33"/>
                    <a:pt x="205" y="31"/>
                    <a:pt x="204" y="31"/>
                  </a:cubicBezTo>
                  <a:cubicBezTo>
                    <a:pt x="204" y="31"/>
                    <a:pt x="202" y="31"/>
                    <a:pt x="201" y="30"/>
                  </a:cubicBezTo>
                  <a:cubicBezTo>
                    <a:pt x="199" y="29"/>
                    <a:pt x="199" y="29"/>
                    <a:pt x="202" y="28"/>
                  </a:cubicBezTo>
                  <a:cubicBezTo>
                    <a:pt x="207" y="27"/>
                    <a:pt x="205" y="25"/>
                    <a:pt x="199" y="25"/>
                  </a:cubicBezTo>
                  <a:cubicBezTo>
                    <a:pt x="195" y="25"/>
                    <a:pt x="192" y="24"/>
                    <a:pt x="191" y="24"/>
                  </a:cubicBezTo>
                  <a:cubicBezTo>
                    <a:pt x="191" y="23"/>
                    <a:pt x="188" y="23"/>
                    <a:pt x="186" y="24"/>
                  </a:cubicBezTo>
                  <a:cubicBezTo>
                    <a:pt x="181" y="26"/>
                    <a:pt x="167" y="29"/>
                    <a:pt x="157" y="29"/>
                  </a:cubicBezTo>
                  <a:cubicBezTo>
                    <a:pt x="136" y="31"/>
                    <a:pt x="104" y="36"/>
                    <a:pt x="102" y="38"/>
                  </a:cubicBezTo>
                  <a:cubicBezTo>
                    <a:pt x="101" y="39"/>
                    <a:pt x="98" y="41"/>
                    <a:pt x="96" y="42"/>
                  </a:cubicBezTo>
                  <a:cubicBezTo>
                    <a:pt x="93" y="43"/>
                    <a:pt x="90" y="45"/>
                    <a:pt x="89" y="46"/>
                  </a:cubicBezTo>
                  <a:cubicBezTo>
                    <a:pt x="87" y="48"/>
                    <a:pt x="86" y="49"/>
                    <a:pt x="85" y="49"/>
                  </a:cubicBezTo>
                  <a:cubicBezTo>
                    <a:pt x="82" y="49"/>
                    <a:pt x="81" y="52"/>
                    <a:pt x="81" y="61"/>
                  </a:cubicBezTo>
                  <a:cubicBezTo>
                    <a:pt x="81" y="66"/>
                    <a:pt x="80" y="72"/>
                    <a:pt x="79" y="75"/>
                  </a:cubicBezTo>
                  <a:cubicBezTo>
                    <a:pt x="79" y="78"/>
                    <a:pt x="78" y="81"/>
                    <a:pt x="77" y="83"/>
                  </a:cubicBezTo>
                  <a:cubicBezTo>
                    <a:pt x="77" y="85"/>
                    <a:pt x="77" y="94"/>
                    <a:pt x="77" y="104"/>
                  </a:cubicBezTo>
                  <a:cubicBezTo>
                    <a:pt x="77" y="113"/>
                    <a:pt x="77" y="126"/>
                    <a:pt x="76" y="133"/>
                  </a:cubicBezTo>
                  <a:cubicBezTo>
                    <a:pt x="74" y="159"/>
                    <a:pt x="74" y="171"/>
                    <a:pt x="73" y="202"/>
                  </a:cubicBezTo>
                  <a:cubicBezTo>
                    <a:pt x="73" y="220"/>
                    <a:pt x="73" y="235"/>
                    <a:pt x="73" y="236"/>
                  </a:cubicBezTo>
                  <a:cubicBezTo>
                    <a:pt x="72" y="241"/>
                    <a:pt x="71" y="283"/>
                    <a:pt x="71" y="329"/>
                  </a:cubicBezTo>
                  <a:cubicBezTo>
                    <a:pt x="71" y="356"/>
                    <a:pt x="71" y="378"/>
                    <a:pt x="71" y="380"/>
                  </a:cubicBezTo>
                  <a:cubicBezTo>
                    <a:pt x="71" y="381"/>
                    <a:pt x="70" y="395"/>
                    <a:pt x="69" y="410"/>
                  </a:cubicBezTo>
                  <a:cubicBezTo>
                    <a:pt x="69" y="425"/>
                    <a:pt x="68" y="441"/>
                    <a:pt x="68" y="447"/>
                  </a:cubicBezTo>
                  <a:cubicBezTo>
                    <a:pt x="68" y="460"/>
                    <a:pt x="67" y="518"/>
                    <a:pt x="67" y="530"/>
                  </a:cubicBezTo>
                  <a:cubicBezTo>
                    <a:pt x="67" y="540"/>
                    <a:pt x="67" y="540"/>
                    <a:pt x="65" y="541"/>
                  </a:cubicBezTo>
                  <a:cubicBezTo>
                    <a:pt x="64" y="541"/>
                    <a:pt x="64" y="542"/>
                    <a:pt x="64" y="560"/>
                  </a:cubicBezTo>
                  <a:cubicBezTo>
                    <a:pt x="65" y="578"/>
                    <a:pt x="63" y="602"/>
                    <a:pt x="61" y="612"/>
                  </a:cubicBezTo>
                  <a:cubicBezTo>
                    <a:pt x="59" y="618"/>
                    <a:pt x="59" y="638"/>
                    <a:pt x="61" y="638"/>
                  </a:cubicBezTo>
                  <a:cubicBezTo>
                    <a:pt x="61" y="638"/>
                    <a:pt x="62" y="636"/>
                    <a:pt x="61" y="635"/>
                  </a:cubicBezTo>
                  <a:cubicBezTo>
                    <a:pt x="61" y="631"/>
                    <a:pt x="63" y="616"/>
                    <a:pt x="64" y="616"/>
                  </a:cubicBezTo>
                  <a:cubicBezTo>
                    <a:pt x="65" y="616"/>
                    <a:pt x="65" y="646"/>
                    <a:pt x="64" y="648"/>
                  </a:cubicBezTo>
                  <a:cubicBezTo>
                    <a:pt x="63" y="649"/>
                    <a:pt x="55" y="649"/>
                    <a:pt x="54" y="648"/>
                  </a:cubicBezTo>
                  <a:cubicBezTo>
                    <a:pt x="54" y="647"/>
                    <a:pt x="54" y="642"/>
                    <a:pt x="54" y="636"/>
                  </a:cubicBezTo>
                  <a:cubicBezTo>
                    <a:pt x="55" y="631"/>
                    <a:pt x="56" y="624"/>
                    <a:pt x="56" y="620"/>
                  </a:cubicBezTo>
                  <a:cubicBezTo>
                    <a:pt x="56" y="617"/>
                    <a:pt x="56" y="613"/>
                    <a:pt x="57" y="611"/>
                  </a:cubicBezTo>
                  <a:cubicBezTo>
                    <a:pt x="57" y="609"/>
                    <a:pt x="57" y="602"/>
                    <a:pt x="58" y="597"/>
                  </a:cubicBezTo>
                  <a:cubicBezTo>
                    <a:pt x="58" y="591"/>
                    <a:pt x="58" y="585"/>
                    <a:pt x="58" y="582"/>
                  </a:cubicBezTo>
                  <a:cubicBezTo>
                    <a:pt x="59" y="580"/>
                    <a:pt x="59" y="574"/>
                    <a:pt x="59" y="568"/>
                  </a:cubicBezTo>
                  <a:cubicBezTo>
                    <a:pt x="60" y="562"/>
                    <a:pt x="60" y="556"/>
                    <a:pt x="60" y="554"/>
                  </a:cubicBezTo>
                  <a:cubicBezTo>
                    <a:pt x="61" y="552"/>
                    <a:pt x="61" y="551"/>
                    <a:pt x="60" y="551"/>
                  </a:cubicBezTo>
                  <a:cubicBezTo>
                    <a:pt x="59" y="551"/>
                    <a:pt x="58" y="556"/>
                    <a:pt x="57" y="570"/>
                  </a:cubicBezTo>
                  <a:cubicBezTo>
                    <a:pt x="57" y="579"/>
                    <a:pt x="57" y="589"/>
                    <a:pt x="56" y="594"/>
                  </a:cubicBezTo>
                  <a:cubicBezTo>
                    <a:pt x="56" y="598"/>
                    <a:pt x="55" y="610"/>
                    <a:pt x="54" y="619"/>
                  </a:cubicBezTo>
                  <a:cubicBezTo>
                    <a:pt x="51" y="649"/>
                    <a:pt x="51" y="648"/>
                    <a:pt x="49" y="649"/>
                  </a:cubicBezTo>
                  <a:cubicBezTo>
                    <a:pt x="47" y="649"/>
                    <a:pt x="47" y="649"/>
                    <a:pt x="47" y="637"/>
                  </a:cubicBezTo>
                  <a:cubicBezTo>
                    <a:pt x="48" y="630"/>
                    <a:pt x="48" y="624"/>
                    <a:pt x="48" y="623"/>
                  </a:cubicBezTo>
                  <a:cubicBezTo>
                    <a:pt x="48" y="622"/>
                    <a:pt x="49" y="618"/>
                    <a:pt x="49" y="614"/>
                  </a:cubicBezTo>
                  <a:cubicBezTo>
                    <a:pt x="49" y="609"/>
                    <a:pt x="50" y="605"/>
                    <a:pt x="50" y="603"/>
                  </a:cubicBezTo>
                  <a:cubicBezTo>
                    <a:pt x="50" y="601"/>
                    <a:pt x="51" y="594"/>
                    <a:pt x="51" y="587"/>
                  </a:cubicBezTo>
                  <a:cubicBezTo>
                    <a:pt x="52" y="580"/>
                    <a:pt x="53" y="567"/>
                    <a:pt x="53" y="559"/>
                  </a:cubicBezTo>
                  <a:cubicBezTo>
                    <a:pt x="55" y="541"/>
                    <a:pt x="54" y="539"/>
                    <a:pt x="52" y="539"/>
                  </a:cubicBezTo>
                  <a:cubicBezTo>
                    <a:pt x="50" y="540"/>
                    <a:pt x="50" y="540"/>
                    <a:pt x="50" y="543"/>
                  </a:cubicBezTo>
                  <a:cubicBezTo>
                    <a:pt x="50" y="546"/>
                    <a:pt x="50" y="550"/>
                    <a:pt x="47" y="571"/>
                  </a:cubicBezTo>
                  <a:cubicBezTo>
                    <a:pt x="46" y="584"/>
                    <a:pt x="46" y="584"/>
                    <a:pt x="45" y="595"/>
                  </a:cubicBezTo>
                  <a:cubicBezTo>
                    <a:pt x="42" y="621"/>
                    <a:pt x="41" y="635"/>
                    <a:pt x="41" y="642"/>
                  </a:cubicBezTo>
                  <a:cubicBezTo>
                    <a:pt x="40" y="645"/>
                    <a:pt x="40" y="648"/>
                    <a:pt x="40" y="649"/>
                  </a:cubicBezTo>
                  <a:cubicBezTo>
                    <a:pt x="40" y="649"/>
                    <a:pt x="31" y="649"/>
                    <a:pt x="20" y="649"/>
                  </a:cubicBezTo>
                  <a:cubicBezTo>
                    <a:pt x="10" y="649"/>
                    <a:pt x="1" y="649"/>
                    <a:pt x="0" y="650"/>
                  </a:cubicBezTo>
                  <a:cubicBezTo>
                    <a:pt x="0" y="651"/>
                    <a:pt x="1" y="653"/>
                    <a:pt x="4" y="653"/>
                  </a:cubicBezTo>
                  <a:cubicBezTo>
                    <a:pt x="5" y="653"/>
                    <a:pt x="15" y="653"/>
                    <a:pt x="25" y="652"/>
                  </a:cubicBezTo>
                  <a:cubicBezTo>
                    <a:pt x="39" y="652"/>
                    <a:pt x="44" y="652"/>
                    <a:pt x="45" y="653"/>
                  </a:cubicBezTo>
                  <a:cubicBezTo>
                    <a:pt x="46" y="653"/>
                    <a:pt x="48" y="653"/>
                    <a:pt x="49" y="653"/>
                  </a:cubicBezTo>
                  <a:cubicBezTo>
                    <a:pt x="50" y="653"/>
                    <a:pt x="51" y="653"/>
                    <a:pt x="51" y="654"/>
                  </a:cubicBezTo>
                  <a:cubicBezTo>
                    <a:pt x="52" y="654"/>
                    <a:pt x="52" y="654"/>
                    <a:pt x="53" y="653"/>
                  </a:cubicBezTo>
                  <a:cubicBezTo>
                    <a:pt x="54" y="652"/>
                    <a:pt x="56" y="651"/>
                    <a:pt x="59" y="651"/>
                  </a:cubicBezTo>
                  <a:cubicBezTo>
                    <a:pt x="63" y="651"/>
                    <a:pt x="64" y="651"/>
                    <a:pt x="64" y="653"/>
                  </a:cubicBezTo>
                  <a:cubicBezTo>
                    <a:pt x="64" y="654"/>
                    <a:pt x="65" y="656"/>
                    <a:pt x="66" y="656"/>
                  </a:cubicBezTo>
                  <a:cubicBezTo>
                    <a:pt x="67" y="657"/>
                    <a:pt x="67" y="657"/>
                    <a:pt x="68" y="655"/>
                  </a:cubicBezTo>
                  <a:cubicBezTo>
                    <a:pt x="69" y="652"/>
                    <a:pt x="70" y="651"/>
                    <a:pt x="74" y="651"/>
                  </a:cubicBezTo>
                  <a:cubicBezTo>
                    <a:pt x="80" y="651"/>
                    <a:pt x="81" y="650"/>
                    <a:pt x="74" y="649"/>
                  </a:cubicBezTo>
                  <a:cubicBezTo>
                    <a:pt x="69" y="649"/>
                    <a:pt x="69" y="649"/>
                    <a:pt x="69" y="649"/>
                  </a:cubicBezTo>
                  <a:cubicBezTo>
                    <a:pt x="69" y="644"/>
                    <a:pt x="69" y="644"/>
                    <a:pt x="69" y="644"/>
                  </a:cubicBezTo>
                  <a:cubicBezTo>
                    <a:pt x="68" y="641"/>
                    <a:pt x="68" y="638"/>
                    <a:pt x="69" y="636"/>
                  </a:cubicBezTo>
                  <a:cubicBezTo>
                    <a:pt x="70" y="634"/>
                    <a:pt x="70" y="634"/>
                    <a:pt x="70" y="634"/>
                  </a:cubicBezTo>
                  <a:cubicBezTo>
                    <a:pt x="70" y="636"/>
                    <a:pt x="70" y="636"/>
                    <a:pt x="70" y="636"/>
                  </a:cubicBezTo>
                  <a:cubicBezTo>
                    <a:pt x="71" y="638"/>
                    <a:pt x="72" y="638"/>
                    <a:pt x="74" y="638"/>
                  </a:cubicBezTo>
                  <a:cubicBezTo>
                    <a:pt x="78" y="638"/>
                    <a:pt x="79" y="639"/>
                    <a:pt x="76" y="641"/>
                  </a:cubicBezTo>
                  <a:cubicBezTo>
                    <a:pt x="75" y="641"/>
                    <a:pt x="75" y="642"/>
                    <a:pt x="75" y="643"/>
                  </a:cubicBezTo>
                  <a:cubicBezTo>
                    <a:pt x="75" y="644"/>
                    <a:pt x="87" y="644"/>
                    <a:pt x="145" y="644"/>
                  </a:cubicBezTo>
                  <a:cubicBezTo>
                    <a:pt x="184" y="643"/>
                    <a:pt x="216" y="643"/>
                    <a:pt x="217" y="643"/>
                  </a:cubicBezTo>
                  <a:cubicBezTo>
                    <a:pt x="218" y="644"/>
                    <a:pt x="219" y="645"/>
                    <a:pt x="219" y="647"/>
                  </a:cubicBezTo>
                  <a:cubicBezTo>
                    <a:pt x="219" y="649"/>
                    <a:pt x="219" y="650"/>
                    <a:pt x="221" y="651"/>
                  </a:cubicBezTo>
                  <a:cubicBezTo>
                    <a:pt x="222" y="651"/>
                    <a:pt x="224" y="652"/>
                    <a:pt x="224" y="653"/>
                  </a:cubicBezTo>
                  <a:cubicBezTo>
                    <a:pt x="224" y="654"/>
                    <a:pt x="222" y="655"/>
                    <a:pt x="210" y="654"/>
                  </a:cubicBezTo>
                  <a:cubicBezTo>
                    <a:pt x="203" y="654"/>
                    <a:pt x="196" y="653"/>
                    <a:pt x="194" y="653"/>
                  </a:cubicBezTo>
                  <a:cubicBezTo>
                    <a:pt x="180" y="651"/>
                    <a:pt x="156" y="651"/>
                    <a:pt x="140" y="652"/>
                  </a:cubicBezTo>
                  <a:cubicBezTo>
                    <a:pt x="119" y="654"/>
                    <a:pt x="116" y="654"/>
                    <a:pt x="111" y="653"/>
                  </a:cubicBezTo>
                  <a:cubicBezTo>
                    <a:pt x="109" y="652"/>
                    <a:pt x="108" y="652"/>
                    <a:pt x="108" y="654"/>
                  </a:cubicBezTo>
                  <a:cubicBezTo>
                    <a:pt x="109" y="655"/>
                    <a:pt x="110" y="656"/>
                    <a:pt x="111" y="656"/>
                  </a:cubicBezTo>
                  <a:cubicBezTo>
                    <a:pt x="113" y="656"/>
                    <a:pt x="114" y="657"/>
                    <a:pt x="114" y="658"/>
                  </a:cubicBezTo>
                  <a:cubicBezTo>
                    <a:pt x="114" y="659"/>
                    <a:pt x="116" y="660"/>
                    <a:pt x="120" y="658"/>
                  </a:cubicBezTo>
                  <a:cubicBezTo>
                    <a:pt x="122" y="658"/>
                    <a:pt x="122" y="658"/>
                    <a:pt x="121" y="659"/>
                  </a:cubicBezTo>
                  <a:cubicBezTo>
                    <a:pt x="119" y="660"/>
                    <a:pt x="120" y="661"/>
                    <a:pt x="127" y="661"/>
                  </a:cubicBezTo>
                  <a:cubicBezTo>
                    <a:pt x="134" y="661"/>
                    <a:pt x="136" y="661"/>
                    <a:pt x="136" y="664"/>
                  </a:cubicBezTo>
                  <a:cubicBezTo>
                    <a:pt x="136" y="665"/>
                    <a:pt x="137" y="665"/>
                    <a:pt x="141" y="665"/>
                  </a:cubicBezTo>
                  <a:cubicBezTo>
                    <a:pt x="144" y="665"/>
                    <a:pt x="147" y="665"/>
                    <a:pt x="148" y="664"/>
                  </a:cubicBezTo>
                  <a:cubicBezTo>
                    <a:pt x="149" y="663"/>
                    <a:pt x="153" y="663"/>
                    <a:pt x="159" y="662"/>
                  </a:cubicBezTo>
                  <a:cubicBezTo>
                    <a:pt x="165" y="662"/>
                    <a:pt x="178" y="661"/>
                    <a:pt x="188" y="660"/>
                  </a:cubicBezTo>
                  <a:cubicBezTo>
                    <a:pt x="207" y="659"/>
                    <a:pt x="247" y="659"/>
                    <a:pt x="251" y="660"/>
                  </a:cubicBezTo>
                  <a:cubicBezTo>
                    <a:pt x="253" y="661"/>
                    <a:pt x="253" y="661"/>
                    <a:pt x="253" y="660"/>
                  </a:cubicBezTo>
                  <a:cubicBezTo>
                    <a:pt x="253" y="660"/>
                    <a:pt x="252" y="659"/>
                    <a:pt x="251" y="659"/>
                  </a:cubicBezTo>
                  <a:cubicBezTo>
                    <a:pt x="250" y="659"/>
                    <a:pt x="249" y="659"/>
                    <a:pt x="249" y="658"/>
                  </a:cubicBezTo>
                  <a:cubicBezTo>
                    <a:pt x="249" y="658"/>
                    <a:pt x="252" y="657"/>
                    <a:pt x="254" y="657"/>
                  </a:cubicBezTo>
                  <a:cubicBezTo>
                    <a:pt x="257" y="657"/>
                    <a:pt x="260" y="656"/>
                    <a:pt x="261" y="656"/>
                  </a:cubicBezTo>
                  <a:cubicBezTo>
                    <a:pt x="263" y="655"/>
                    <a:pt x="269" y="653"/>
                    <a:pt x="274" y="652"/>
                  </a:cubicBezTo>
                  <a:cubicBezTo>
                    <a:pt x="280" y="651"/>
                    <a:pt x="286" y="650"/>
                    <a:pt x="288" y="649"/>
                  </a:cubicBezTo>
                  <a:cubicBezTo>
                    <a:pt x="300" y="647"/>
                    <a:pt x="334" y="645"/>
                    <a:pt x="335" y="648"/>
                  </a:cubicBezTo>
                  <a:cubicBezTo>
                    <a:pt x="335" y="649"/>
                    <a:pt x="332" y="650"/>
                    <a:pt x="317" y="651"/>
                  </a:cubicBezTo>
                  <a:cubicBezTo>
                    <a:pt x="290" y="653"/>
                    <a:pt x="284" y="654"/>
                    <a:pt x="286" y="657"/>
                  </a:cubicBezTo>
                  <a:cubicBezTo>
                    <a:pt x="286" y="657"/>
                    <a:pt x="292" y="658"/>
                    <a:pt x="300" y="657"/>
                  </a:cubicBezTo>
                  <a:cubicBezTo>
                    <a:pt x="314" y="657"/>
                    <a:pt x="315" y="657"/>
                    <a:pt x="315" y="659"/>
                  </a:cubicBezTo>
                  <a:cubicBezTo>
                    <a:pt x="315" y="661"/>
                    <a:pt x="316" y="661"/>
                    <a:pt x="322" y="660"/>
                  </a:cubicBezTo>
                  <a:cubicBezTo>
                    <a:pt x="334" y="657"/>
                    <a:pt x="384" y="655"/>
                    <a:pt x="416" y="656"/>
                  </a:cubicBezTo>
                  <a:cubicBezTo>
                    <a:pt x="438" y="657"/>
                    <a:pt x="472" y="660"/>
                    <a:pt x="475" y="662"/>
                  </a:cubicBezTo>
                  <a:cubicBezTo>
                    <a:pt x="478" y="664"/>
                    <a:pt x="482" y="665"/>
                    <a:pt x="482" y="663"/>
                  </a:cubicBezTo>
                  <a:cubicBezTo>
                    <a:pt x="482" y="661"/>
                    <a:pt x="477" y="660"/>
                    <a:pt x="465" y="658"/>
                  </a:cubicBezTo>
                  <a:cubicBezTo>
                    <a:pt x="448" y="656"/>
                    <a:pt x="448" y="656"/>
                    <a:pt x="449" y="655"/>
                  </a:cubicBezTo>
                  <a:cubicBezTo>
                    <a:pt x="450" y="654"/>
                    <a:pt x="453" y="652"/>
                    <a:pt x="456" y="651"/>
                  </a:cubicBezTo>
                  <a:cubicBezTo>
                    <a:pt x="459" y="650"/>
                    <a:pt x="462" y="648"/>
                    <a:pt x="463" y="648"/>
                  </a:cubicBezTo>
                  <a:cubicBezTo>
                    <a:pt x="463" y="647"/>
                    <a:pt x="465" y="646"/>
                    <a:pt x="466" y="645"/>
                  </a:cubicBezTo>
                  <a:cubicBezTo>
                    <a:pt x="468" y="644"/>
                    <a:pt x="468" y="644"/>
                    <a:pt x="468" y="646"/>
                  </a:cubicBezTo>
                  <a:cubicBezTo>
                    <a:pt x="468" y="648"/>
                    <a:pt x="467" y="649"/>
                    <a:pt x="464" y="650"/>
                  </a:cubicBezTo>
                  <a:cubicBezTo>
                    <a:pt x="461" y="652"/>
                    <a:pt x="460" y="653"/>
                    <a:pt x="460" y="654"/>
                  </a:cubicBezTo>
                  <a:cubicBezTo>
                    <a:pt x="460" y="655"/>
                    <a:pt x="460" y="656"/>
                    <a:pt x="460" y="656"/>
                  </a:cubicBezTo>
                  <a:cubicBezTo>
                    <a:pt x="461" y="656"/>
                    <a:pt x="467" y="652"/>
                    <a:pt x="474" y="648"/>
                  </a:cubicBezTo>
                  <a:cubicBezTo>
                    <a:pt x="498" y="635"/>
                    <a:pt x="509" y="630"/>
                    <a:pt x="510" y="630"/>
                  </a:cubicBezTo>
                  <a:cubicBezTo>
                    <a:pt x="510" y="630"/>
                    <a:pt x="509" y="631"/>
                    <a:pt x="507" y="632"/>
                  </a:cubicBezTo>
                  <a:cubicBezTo>
                    <a:pt x="504" y="634"/>
                    <a:pt x="497" y="638"/>
                    <a:pt x="490" y="642"/>
                  </a:cubicBezTo>
                  <a:cubicBezTo>
                    <a:pt x="483" y="646"/>
                    <a:pt x="478" y="649"/>
                    <a:pt x="477" y="649"/>
                  </a:cubicBezTo>
                  <a:cubicBezTo>
                    <a:pt x="476" y="649"/>
                    <a:pt x="471" y="653"/>
                    <a:pt x="471" y="655"/>
                  </a:cubicBezTo>
                  <a:cubicBezTo>
                    <a:pt x="471" y="657"/>
                    <a:pt x="468" y="658"/>
                    <a:pt x="498" y="641"/>
                  </a:cubicBezTo>
                  <a:cubicBezTo>
                    <a:pt x="507" y="636"/>
                    <a:pt x="515" y="632"/>
                    <a:pt x="516" y="632"/>
                  </a:cubicBezTo>
                  <a:cubicBezTo>
                    <a:pt x="517" y="632"/>
                    <a:pt x="517" y="632"/>
                    <a:pt x="517" y="633"/>
                  </a:cubicBezTo>
                  <a:cubicBezTo>
                    <a:pt x="517" y="635"/>
                    <a:pt x="516" y="636"/>
                    <a:pt x="512" y="638"/>
                  </a:cubicBezTo>
                  <a:cubicBezTo>
                    <a:pt x="505" y="642"/>
                    <a:pt x="482" y="656"/>
                    <a:pt x="481" y="657"/>
                  </a:cubicBezTo>
                  <a:cubicBezTo>
                    <a:pt x="481" y="657"/>
                    <a:pt x="481" y="658"/>
                    <a:pt x="482" y="659"/>
                  </a:cubicBezTo>
                  <a:cubicBezTo>
                    <a:pt x="482" y="659"/>
                    <a:pt x="484" y="659"/>
                    <a:pt x="486" y="657"/>
                  </a:cubicBezTo>
                  <a:cubicBezTo>
                    <a:pt x="489" y="655"/>
                    <a:pt x="507" y="644"/>
                    <a:pt x="513" y="641"/>
                  </a:cubicBezTo>
                  <a:cubicBezTo>
                    <a:pt x="515" y="640"/>
                    <a:pt x="517" y="640"/>
                    <a:pt x="517" y="640"/>
                  </a:cubicBezTo>
                  <a:cubicBezTo>
                    <a:pt x="519" y="641"/>
                    <a:pt x="517" y="644"/>
                    <a:pt x="516" y="644"/>
                  </a:cubicBezTo>
                  <a:cubicBezTo>
                    <a:pt x="513" y="644"/>
                    <a:pt x="499" y="652"/>
                    <a:pt x="499" y="653"/>
                  </a:cubicBezTo>
                  <a:cubicBezTo>
                    <a:pt x="499" y="655"/>
                    <a:pt x="500" y="655"/>
                    <a:pt x="507" y="651"/>
                  </a:cubicBezTo>
                  <a:cubicBezTo>
                    <a:pt x="511" y="650"/>
                    <a:pt x="515" y="648"/>
                    <a:pt x="516" y="647"/>
                  </a:cubicBezTo>
                  <a:cubicBezTo>
                    <a:pt x="518" y="647"/>
                    <a:pt x="518" y="647"/>
                    <a:pt x="518" y="649"/>
                  </a:cubicBezTo>
                  <a:cubicBezTo>
                    <a:pt x="518" y="650"/>
                    <a:pt x="517" y="651"/>
                    <a:pt x="514" y="652"/>
                  </a:cubicBezTo>
                  <a:cubicBezTo>
                    <a:pt x="510" y="653"/>
                    <a:pt x="509" y="654"/>
                    <a:pt x="510" y="656"/>
                  </a:cubicBezTo>
                  <a:cubicBezTo>
                    <a:pt x="510" y="657"/>
                    <a:pt x="512" y="657"/>
                    <a:pt x="518" y="655"/>
                  </a:cubicBezTo>
                  <a:cubicBezTo>
                    <a:pt x="525" y="652"/>
                    <a:pt x="527" y="650"/>
                    <a:pt x="523" y="650"/>
                  </a:cubicBezTo>
                  <a:cubicBezTo>
                    <a:pt x="522" y="650"/>
                    <a:pt x="521" y="649"/>
                    <a:pt x="521" y="648"/>
                  </a:cubicBezTo>
                  <a:cubicBezTo>
                    <a:pt x="521" y="646"/>
                    <a:pt x="522" y="646"/>
                    <a:pt x="523" y="646"/>
                  </a:cubicBezTo>
                  <a:cubicBezTo>
                    <a:pt x="525" y="647"/>
                    <a:pt x="526" y="646"/>
                    <a:pt x="527" y="644"/>
                  </a:cubicBezTo>
                  <a:cubicBezTo>
                    <a:pt x="528" y="643"/>
                    <a:pt x="528" y="641"/>
                    <a:pt x="528" y="641"/>
                  </a:cubicBezTo>
                  <a:cubicBezTo>
                    <a:pt x="528" y="639"/>
                    <a:pt x="531" y="634"/>
                    <a:pt x="533" y="634"/>
                  </a:cubicBezTo>
                  <a:cubicBezTo>
                    <a:pt x="533" y="634"/>
                    <a:pt x="534" y="638"/>
                    <a:pt x="534" y="643"/>
                  </a:cubicBezTo>
                  <a:cubicBezTo>
                    <a:pt x="534" y="648"/>
                    <a:pt x="535" y="652"/>
                    <a:pt x="535" y="652"/>
                  </a:cubicBezTo>
                  <a:cubicBezTo>
                    <a:pt x="536" y="652"/>
                    <a:pt x="536" y="638"/>
                    <a:pt x="536" y="621"/>
                  </a:cubicBezTo>
                  <a:cubicBezTo>
                    <a:pt x="535" y="568"/>
                    <a:pt x="536" y="558"/>
                    <a:pt x="538" y="569"/>
                  </a:cubicBezTo>
                  <a:cubicBezTo>
                    <a:pt x="539" y="571"/>
                    <a:pt x="540" y="573"/>
                    <a:pt x="541" y="574"/>
                  </a:cubicBezTo>
                  <a:cubicBezTo>
                    <a:pt x="542" y="574"/>
                    <a:pt x="542" y="574"/>
                    <a:pt x="541" y="572"/>
                  </a:cubicBezTo>
                  <a:cubicBezTo>
                    <a:pt x="539" y="568"/>
                    <a:pt x="539" y="554"/>
                    <a:pt x="538" y="500"/>
                  </a:cubicBezTo>
                  <a:cubicBezTo>
                    <a:pt x="538" y="442"/>
                    <a:pt x="538" y="442"/>
                    <a:pt x="538" y="442"/>
                  </a:cubicBezTo>
                  <a:cubicBezTo>
                    <a:pt x="540" y="440"/>
                    <a:pt x="540" y="440"/>
                    <a:pt x="540" y="440"/>
                  </a:cubicBezTo>
                  <a:cubicBezTo>
                    <a:pt x="543" y="437"/>
                    <a:pt x="544" y="437"/>
                    <a:pt x="544" y="439"/>
                  </a:cubicBezTo>
                  <a:cubicBezTo>
                    <a:pt x="544" y="440"/>
                    <a:pt x="543" y="441"/>
                    <a:pt x="541" y="442"/>
                  </a:cubicBezTo>
                  <a:cubicBezTo>
                    <a:pt x="540" y="443"/>
                    <a:pt x="539" y="444"/>
                    <a:pt x="539" y="444"/>
                  </a:cubicBezTo>
                  <a:cubicBezTo>
                    <a:pt x="539" y="445"/>
                    <a:pt x="540" y="444"/>
                    <a:pt x="541" y="444"/>
                  </a:cubicBezTo>
                  <a:cubicBezTo>
                    <a:pt x="543" y="443"/>
                    <a:pt x="544" y="442"/>
                    <a:pt x="544" y="443"/>
                  </a:cubicBezTo>
                  <a:cubicBezTo>
                    <a:pt x="545" y="444"/>
                    <a:pt x="545" y="484"/>
                    <a:pt x="544" y="557"/>
                  </a:cubicBezTo>
                  <a:cubicBezTo>
                    <a:pt x="544" y="587"/>
                    <a:pt x="544" y="592"/>
                    <a:pt x="545" y="592"/>
                  </a:cubicBezTo>
                  <a:cubicBezTo>
                    <a:pt x="546" y="591"/>
                    <a:pt x="546" y="587"/>
                    <a:pt x="546" y="571"/>
                  </a:cubicBezTo>
                  <a:cubicBezTo>
                    <a:pt x="546" y="557"/>
                    <a:pt x="547" y="550"/>
                    <a:pt x="548" y="549"/>
                  </a:cubicBezTo>
                  <a:cubicBezTo>
                    <a:pt x="549" y="547"/>
                    <a:pt x="549" y="544"/>
                    <a:pt x="549" y="487"/>
                  </a:cubicBezTo>
                  <a:cubicBezTo>
                    <a:pt x="550" y="463"/>
                    <a:pt x="550" y="443"/>
                    <a:pt x="551" y="444"/>
                  </a:cubicBezTo>
                  <a:cubicBezTo>
                    <a:pt x="552" y="444"/>
                    <a:pt x="551" y="439"/>
                    <a:pt x="552" y="492"/>
                  </a:cubicBezTo>
                  <a:cubicBezTo>
                    <a:pt x="552" y="516"/>
                    <a:pt x="552" y="549"/>
                    <a:pt x="551" y="564"/>
                  </a:cubicBezTo>
                  <a:cubicBezTo>
                    <a:pt x="550" y="598"/>
                    <a:pt x="550" y="605"/>
                    <a:pt x="553" y="605"/>
                  </a:cubicBezTo>
                  <a:cubicBezTo>
                    <a:pt x="554" y="605"/>
                    <a:pt x="554" y="605"/>
                    <a:pt x="554" y="602"/>
                  </a:cubicBezTo>
                  <a:cubicBezTo>
                    <a:pt x="554" y="600"/>
                    <a:pt x="554" y="598"/>
                    <a:pt x="553" y="597"/>
                  </a:cubicBezTo>
                  <a:cubicBezTo>
                    <a:pt x="553" y="597"/>
                    <a:pt x="553" y="595"/>
                    <a:pt x="553" y="593"/>
                  </a:cubicBezTo>
                  <a:cubicBezTo>
                    <a:pt x="553" y="591"/>
                    <a:pt x="553" y="588"/>
                    <a:pt x="553" y="586"/>
                  </a:cubicBezTo>
                  <a:cubicBezTo>
                    <a:pt x="553" y="584"/>
                    <a:pt x="554" y="583"/>
                    <a:pt x="555" y="584"/>
                  </a:cubicBezTo>
                  <a:cubicBezTo>
                    <a:pt x="556" y="585"/>
                    <a:pt x="556" y="585"/>
                    <a:pt x="557" y="584"/>
                  </a:cubicBezTo>
                  <a:cubicBezTo>
                    <a:pt x="558" y="583"/>
                    <a:pt x="559" y="582"/>
                    <a:pt x="560" y="582"/>
                  </a:cubicBezTo>
                  <a:cubicBezTo>
                    <a:pt x="563" y="582"/>
                    <a:pt x="563" y="587"/>
                    <a:pt x="560" y="508"/>
                  </a:cubicBezTo>
                  <a:cubicBezTo>
                    <a:pt x="559" y="486"/>
                    <a:pt x="560" y="437"/>
                    <a:pt x="561" y="437"/>
                  </a:cubicBezTo>
                  <a:cubicBezTo>
                    <a:pt x="561" y="437"/>
                    <a:pt x="562" y="444"/>
                    <a:pt x="563" y="452"/>
                  </a:cubicBezTo>
                  <a:cubicBezTo>
                    <a:pt x="564" y="464"/>
                    <a:pt x="564" y="475"/>
                    <a:pt x="564" y="502"/>
                  </a:cubicBezTo>
                  <a:cubicBezTo>
                    <a:pt x="563" y="543"/>
                    <a:pt x="563" y="569"/>
                    <a:pt x="565" y="573"/>
                  </a:cubicBezTo>
                  <a:cubicBezTo>
                    <a:pt x="565" y="575"/>
                    <a:pt x="566" y="573"/>
                    <a:pt x="565" y="565"/>
                  </a:cubicBezTo>
                  <a:cubicBezTo>
                    <a:pt x="565" y="559"/>
                    <a:pt x="565" y="538"/>
                    <a:pt x="565" y="519"/>
                  </a:cubicBezTo>
                  <a:cubicBezTo>
                    <a:pt x="567" y="473"/>
                    <a:pt x="567" y="458"/>
                    <a:pt x="564" y="438"/>
                  </a:cubicBezTo>
                  <a:cubicBezTo>
                    <a:pt x="563" y="422"/>
                    <a:pt x="563" y="422"/>
                    <a:pt x="565" y="421"/>
                  </a:cubicBezTo>
                  <a:cubicBezTo>
                    <a:pt x="566" y="420"/>
                    <a:pt x="566" y="419"/>
                    <a:pt x="566" y="419"/>
                  </a:cubicBezTo>
                  <a:cubicBezTo>
                    <a:pt x="566" y="418"/>
                    <a:pt x="570" y="413"/>
                    <a:pt x="572" y="412"/>
                  </a:cubicBezTo>
                  <a:cubicBezTo>
                    <a:pt x="573" y="412"/>
                    <a:pt x="573" y="421"/>
                    <a:pt x="574" y="448"/>
                  </a:cubicBezTo>
                  <a:cubicBezTo>
                    <a:pt x="575" y="492"/>
                    <a:pt x="576" y="502"/>
                    <a:pt x="578" y="502"/>
                  </a:cubicBezTo>
                  <a:cubicBezTo>
                    <a:pt x="578" y="502"/>
                    <a:pt x="579" y="502"/>
                    <a:pt x="580" y="503"/>
                  </a:cubicBezTo>
                  <a:cubicBezTo>
                    <a:pt x="580" y="503"/>
                    <a:pt x="581" y="492"/>
                    <a:pt x="581" y="478"/>
                  </a:cubicBezTo>
                  <a:cubicBezTo>
                    <a:pt x="581" y="464"/>
                    <a:pt x="581" y="450"/>
                    <a:pt x="581" y="447"/>
                  </a:cubicBezTo>
                  <a:cubicBezTo>
                    <a:pt x="581" y="444"/>
                    <a:pt x="581" y="435"/>
                    <a:pt x="582" y="426"/>
                  </a:cubicBezTo>
                  <a:cubicBezTo>
                    <a:pt x="582" y="418"/>
                    <a:pt x="582" y="409"/>
                    <a:pt x="583" y="408"/>
                  </a:cubicBezTo>
                  <a:cubicBezTo>
                    <a:pt x="584" y="405"/>
                    <a:pt x="583" y="404"/>
                    <a:pt x="581" y="406"/>
                  </a:cubicBezTo>
                  <a:cubicBezTo>
                    <a:pt x="579" y="408"/>
                    <a:pt x="579" y="416"/>
                    <a:pt x="579" y="457"/>
                  </a:cubicBezTo>
                  <a:cubicBezTo>
                    <a:pt x="579" y="480"/>
                    <a:pt x="579" y="499"/>
                    <a:pt x="578" y="499"/>
                  </a:cubicBezTo>
                  <a:cubicBezTo>
                    <a:pt x="577" y="501"/>
                    <a:pt x="576" y="446"/>
                    <a:pt x="577" y="415"/>
                  </a:cubicBezTo>
                  <a:cubicBezTo>
                    <a:pt x="577" y="407"/>
                    <a:pt x="577" y="407"/>
                    <a:pt x="581" y="404"/>
                  </a:cubicBezTo>
                  <a:cubicBezTo>
                    <a:pt x="583" y="402"/>
                    <a:pt x="585" y="401"/>
                    <a:pt x="585" y="401"/>
                  </a:cubicBezTo>
                  <a:cubicBezTo>
                    <a:pt x="585" y="401"/>
                    <a:pt x="585" y="419"/>
                    <a:pt x="585" y="440"/>
                  </a:cubicBezTo>
                  <a:cubicBezTo>
                    <a:pt x="585" y="462"/>
                    <a:pt x="586" y="479"/>
                    <a:pt x="586" y="477"/>
                  </a:cubicBezTo>
                  <a:cubicBezTo>
                    <a:pt x="587" y="476"/>
                    <a:pt x="587" y="469"/>
                    <a:pt x="587" y="461"/>
                  </a:cubicBezTo>
                  <a:cubicBezTo>
                    <a:pt x="587" y="454"/>
                    <a:pt x="587" y="445"/>
                    <a:pt x="588" y="443"/>
                  </a:cubicBezTo>
                  <a:cubicBezTo>
                    <a:pt x="588" y="441"/>
                    <a:pt x="588" y="429"/>
                    <a:pt x="588" y="418"/>
                  </a:cubicBezTo>
                  <a:cubicBezTo>
                    <a:pt x="589" y="398"/>
                    <a:pt x="589" y="398"/>
                    <a:pt x="589" y="398"/>
                  </a:cubicBezTo>
                  <a:cubicBezTo>
                    <a:pt x="595" y="391"/>
                    <a:pt x="595" y="391"/>
                    <a:pt x="595" y="391"/>
                  </a:cubicBezTo>
                  <a:cubicBezTo>
                    <a:pt x="599" y="388"/>
                    <a:pt x="602" y="385"/>
                    <a:pt x="603" y="386"/>
                  </a:cubicBezTo>
                  <a:cubicBezTo>
                    <a:pt x="603" y="386"/>
                    <a:pt x="608" y="402"/>
                    <a:pt x="611" y="412"/>
                  </a:cubicBezTo>
                  <a:cubicBezTo>
                    <a:pt x="612" y="416"/>
                    <a:pt x="615" y="426"/>
                    <a:pt x="617" y="434"/>
                  </a:cubicBezTo>
                  <a:cubicBezTo>
                    <a:pt x="621" y="448"/>
                    <a:pt x="621" y="448"/>
                    <a:pt x="621" y="448"/>
                  </a:cubicBezTo>
                  <a:cubicBezTo>
                    <a:pt x="621" y="475"/>
                    <a:pt x="621" y="475"/>
                    <a:pt x="621" y="475"/>
                  </a:cubicBezTo>
                  <a:cubicBezTo>
                    <a:pt x="622" y="503"/>
                    <a:pt x="622" y="506"/>
                    <a:pt x="623" y="507"/>
                  </a:cubicBezTo>
                  <a:cubicBezTo>
                    <a:pt x="624" y="507"/>
                    <a:pt x="624" y="497"/>
                    <a:pt x="624" y="484"/>
                  </a:cubicBezTo>
                  <a:cubicBezTo>
                    <a:pt x="624" y="471"/>
                    <a:pt x="624" y="460"/>
                    <a:pt x="624" y="460"/>
                  </a:cubicBezTo>
                  <a:cubicBezTo>
                    <a:pt x="626" y="458"/>
                    <a:pt x="626" y="464"/>
                    <a:pt x="627" y="493"/>
                  </a:cubicBezTo>
                  <a:cubicBezTo>
                    <a:pt x="628" y="521"/>
                    <a:pt x="628" y="528"/>
                    <a:pt x="631" y="525"/>
                  </a:cubicBezTo>
                  <a:cubicBezTo>
                    <a:pt x="632" y="525"/>
                    <a:pt x="632" y="524"/>
                    <a:pt x="631" y="522"/>
                  </a:cubicBezTo>
                  <a:cubicBezTo>
                    <a:pt x="629" y="520"/>
                    <a:pt x="629" y="478"/>
                    <a:pt x="630" y="457"/>
                  </a:cubicBezTo>
                  <a:cubicBezTo>
                    <a:pt x="631" y="437"/>
                    <a:pt x="632" y="447"/>
                    <a:pt x="633" y="478"/>
                  </a:cubicBezTo>
                  <a:cubicBezTo>
                    <a:pt x="633" y="503"/>
                    <a:pt x="635" y="530"/>
                    <a:pt x="636" y="531"/>
                  </a:cubicBezTo>
                  <a:cubicBezTo>
                    <a:pt x="637" y="532"/>
                    <a:pt x="637" y="529"/>
                    <a:pt x="636" y="516"/>
                  </a:cubicBezTo>
                  <a:cubicBezTo>
                    <a:pt x="635" y="499"/>
                    <a:pt x="635" y="465"/>
                    <a:pt x="636" y="465"/>
                  </a:cubicBezTo>
                  <a:cubicBezTo>
                    <a:pt x="636" y="465"/>
                    <a:pt x="637" y="461"/>
                    <a:pt x="636" y="457"/>
                  </a:cubicBezTo>
                  <a:cubicBezTo>
                    <a:pt x="636" y="452"/>
                    <a:pt x="636" y="448"/>
                    <a:pt x="637" y="448"/>
                  </a:cubicBezTo>
                  <a:cubicBezTo>
                    <a:pt x="637" y="448"/>
                    <a:pt x="638" y="451"/>
                    <a:pt x="639" y="454"/>
                  </a:cubicBezTo>
                  <a:cubicBezTo>
                    <a:pt x="641" y="459"/>
                    <a:pt x="641" y="463"/>
                    <a:pt x="641" y="490"/>
                  </a:cubicBezTo>
                  <a:cubicBezTo>
                    <a:pt x="640" y="518"/>
                    <a:pt x="641" y="530"/>
                    <a:pt x="642" y="529"/>
                  </a:cubicBezTo>
                  <a:cubicBezTo>
                    <a:pt x="643" y="529"/>
                    <a:pt x="643" y="511"/>
                    <a:pt x="643" y="490"/>
                  </a:cubicBezTo>
                  <a:cubicBezTo>
                    <a:pt x="644" y="468"/>
                    <a:pt x="644" y="448"/>
                    <a:pt x="644" y="445"/>
                  </a:cubicBezTo>
                  <a:cubicBezTo>
                    <a:pt x="644" y="442"/>
                    <a:pt x="644" y="436"/>
                    <a:pt x="644" y="432"/>
                  </a:cubicBezTo>
                  <a:cubicBezTo>
                    <a:pt x="644" y="428"/>
                    <a:pt x="645" y="424"/>
                    <a:pt x="645" y="424"/>
                  </a:cubicBezTo>
                  <a:cubicBezTo>
                    <a:pt x="646" y="424"/>
                    <a:pt x="647" y="428"/>
                    <a:pt x="648" y="432"/>
                  </a:cubicBezTo>
                  <a:cubicBezTo>
                    <a:pt x="650" y="439"/>
                    <a:pt x="650" y="443"/>
                    <a:pt x="649" y="482"/>
                  </a:cubicBezTo>
                  <a:cubicBezTo>
                    <a:pt x="649" y="505"/>
                    <a:pt x="649" y="529"/>
                    <a:pt x="648" y="536"/>
                  </a:cubicBezTo>
                  <a:cubicBezTo>
                    <a:pt x="648" y="544"/>
                    <a:pt x="648" y="548"/>
                    <a:pt x="649" y="549"/>
                  </a:cubicBezTo>
                  <a:cubicBezTo>
                    <a:pt x="651" y="552"/>
                    <a:pt x="649" y="554"/>
                    <a:pt x="645" y="554"/>
                  </a:cubicBezTo>
                  <a:cubicBezTo>
                    <a:pt x="641" y="554"/>
                    <a:pt x="633" y="558"/>
                    <a:pt x="630" y="562"/>
                  </a:cubicBezTo>
                  <a:cubicBezTo>
                    <a:pt x="628" y="564"/>
                    <a:pt x="627" y="566"/>
                    <a:pt x="626" y="566"/>
                  </a:cubicBezTo>
                  <a:cubicBezTo>
                    <a:pt x="626" y="566"/>
                    <a:pt x="625" y="561"/>
                    <a:pt x="625" y="554"/>
                  </a:cubicBezTo>
                  <a:cubicBezTo>
                    <a:pt x="625" y="543"/>
                    <a:pt x="624" y="539"/>
                    <a:pt x="622" y="541"/>
                  </a:cubicBezTo>
                  <a:cubicBezTo>
                    <a:pt x="622" y="542"/>
                    <a:pt x="622" y="563"/>
                    <a:pt x="623" y="568"/>
                  </a:cubicBezTo>
                  <a:cubicBezTo>
                    <a:pt x="624" y="572"/>
                    <a:pt x="624" y="573"/>
                    <a:pt x="626" y="573"/>
                  </a:cubicBezTo>
                  <a:cubicBezTo>
                    <a:pt x="628" y="573"/>
                    <a:pt x="628" y="574"/>
                    <a:pt x="623" y="579"/>
                  </a:cubicBezTo>
                  <a:cubicBezTo>
                    <a:pt x="621" y="582"/>
                    <a:pt x="619" y="585"/>
                    <a:pt x="619" y="586"/>
                  </a:cubicBezTo>
                  <a:cubicBezTo>
                    <a:pt x="619" y="586"/>
                    <a:pt x="620" y="587"/>
                    <a:pt x="622" y="588"/>
                  </a:cubicBezTo>
                  <a:cubicBezTo>
                    <a:pt x="625" y="590"/>
                    <a:pt x="625" y="592"/>
                    <a:pt x="621" y="596"/>
                  </a:cubicBezTo>
                  <a:cubicBezTo>
                    <a:pt x="618" y="600"/>
                    <a:pt x="615" y="600"/>
                    <a:pt x="615" y="597"/>
                  </a:cubicBezTo>
                  <a:cubicBezTo>
                    <a:pt x="614" y="594"/>
                    <a:pt x="609" y="594"/>
                    <a:pt x="603" y="596"/>
                  </a:cubicBezTo>
                  <a:cubicBezTo>
                    <a:pt x="599" y="597"/>
                    <a:pt x="597" y="598"/>
                    <a:pt x="596" y="596"/>
                  </a:cubicBezTo>
                  <a:cubicBezTo>
                    <a:pt x="595" y="596"/>
                    <a:pt x="595" y="595"/>
                    <a:pt x="595" y="594"/>
                  </a:cubicBezTo>
                  <a:cubicBezTo>
                    <a:pt x="595" y="592"/>
                    <a:pt x="612" y="574"/>
                    <a:pt x="613" y="574"/>
                  </a:cubicBezTo>
                  <a:cubicBezTo>
                    <a:pt x="615" y="574"/>
                    <a:pt x="619" y="566"/>
                    <a:pt x="617" y="566"/>
                  </a:cubicBezTo>
                  <a:cubicBezTo>
                    <a:pt x="617" y="566"/>
                    <a:pt x="616" y="560"/>
                    <a:pt x="617" y="548"/>
                  </a:cubicBezTo>
                  <a:cubicBezTo>
                    <a:pt x="617" y="536"/>
                    <a:pt x="617" y="531"/>
                    <a:pt x="616" y="531"/>
                  </a:cubicBezTo>
                  <a:cubicBezTo>
                    <a:pt x="614" y="531"/>
                    <a:pt x="614" y="535"/>
                    <a:pt x="614" y="545"/>
                  </a:cubicBezTo>
                  <a:cubicBezTo>
                    <a:pt x="614" y="554"/>
                    <a:pt x="612" y="558"/>
                    <a:pt x="610" y="558"/>
                  </a:cubicBezTo>
                  <a:cubicBezTo>
                    <a:pt x="608" y="558"/>
                    <a:pt x="609" y="525"/>
                    <a:pt x="610" y="521"/>
                  </a:cubicBezTo>
                  <a:cubicBezTo>
                    <a:pt x="611" y="519"/>
                    <a:pt x="610" y="518"/>
                    <a:pt x="610" y="519"/>
                  </a:cubicBezTo>
                  <a:cubicBezTo>
                    <a:pt x="607" y="520"/>
                    <a:pt x="607" y="524"/>
                    <a:pt x="606" y="538"/>
                  </a:cubicBezTo>
                  <a:cubicBezTo>
                    <a:pt x="606" y="553"/>
                    <a:pt x="606" y="553"/>
                    <a:pt x="603" y="553"/>
                  </a:cubicBezTo>
                  <a:cubicBezTo>
                    <a:pt x="602" y="553"/>
                    <a:pt x="602" y="553"/>
                    <a:pt x="602" y="550"/>
                  </a:cubicBezTo>
                  <a:cubicBezTo>
                    <a:pt x="603" y="547"/>
                    <a:pt x="604" y="525"/>
                    <a:pt x="605" y="509"/>
                  </a:cubicBezTo>
                  <a:cubicBezTo>
                    <a:pt x="605" y="501"/>
                    <a:pt x="605" y="500"/>
                    <a:pt x="604" y="500"/>
                  </a:cubicBezTo>
                  <a:cubicBezTo>
                    <a:pt x="603" y="500"/>
                    <a:pt x="603" y="501"/>
                    <a:pt x="603" y="502"/>
                  </a:cubicBezTo>
                  <a:cubicBezTo>
                    <a:pt x="603" y="504"/>
                    <a:pt x="602" y="504"/>
                    <a:pt x="601" y="504"/>
                  </a:cubicBezTo>
                  <a:cubicBezTo>
                    <a:pt x="600" y="504"/>
                    <a:pt x="599" y="505"/>
                    <a:pt x="599" y="507"/>
                  </a:cubicBezTo>
                  <a:cubicBezTo>
                    <a:pt x="598" y="510"/>
                    <a:pt x="597" y="533"/>
                    <a:pt x="597" y="548"/>
                  </a:cubicBezTo>
                  <a:cubicBezTo>
                    <a:pt x="597" y="554"/>
                    <a:pt x="597" y="555"/>
                    <a:pt x="596" y="554"/>
                  </a:cubicBezTo>
                  <a:cubicBezTo>
                    <a:pt x="595" y="553"/>
                    <a:pt x="595" y="546"/>
                    <a:pt x="595" y="534"/>
                  </a:cubicBezTo>
                  <a:cubicBezTo>
                    <a:pt x="596" y="521"/>
                    <a:pt x="595" y="516"/>
                    <a:pt x="595" y="516"/>
                  </a:cubicBezTo>
                  <a:cubicBezTo>
                    <a:pt x="593" y="517"/>
                    <a:pt x="592" y="523"/>
                    <a:pt x="592" y="538"/>
                  </a:cubicBezTo>
                  <a:cubicBezTo>
                    <a:pt x="592" y="551"/>
                    <a:pt x="592" y="551"/>
                    <a:pt x="592" y="551"/>
                  </a:cubicBezTo>
                  <a:cubicBezTo>
                    <a:pt x="588" y="556"/>
                    <a:pt x="588" y="556"/>
                    <a:pt x="588" y="556"/>
                  </a:cubicBezTo>
                  <a:cubicBezTo>
                    <a:pt x="585" y="559"/>
                    <a:pt x="582" y="561"/>
                    <a:pt x="582" y="560"/>
                  </a:cubicBezTo>
                  <a:cubicBezTo>
                    <a:pt x="582" y="560"/>
                    <a:pt x="582" y="555"/>
                    <a:pt x="582" y="550"/>
                  </a:cubicBezTo>
                  <a:cubicBezTo>
                    <a:pt x="583" y="542"/>
                    <a:pt x="582" y="539"/>
                    <a:pt x="580" y="540"/>
                  </a:cubicBezTo>
                  <a:cubicBezTo>
                    <a:pt x="580" y="541"/>
                    <a:pt x="579" y="546"/>
                    <a:pt x="579" y="553"/>
                  </a:cubicBezTo>
                  <a:cubicBezTo>
                    <a:pt x="579" y="564"/>
                    <a:pt x="579" y="566"/>
                    <a:pt x="577" y="568"/>
                  </a:cubicBezTo>
                  <a:cubicBezTo>
                    <a:pt x="576" y="569"/>
                    <a:pt x="575" y="570"/>
                    <a:pt x="574" y="570"/>
                  </a:cubicBezTo>
                  <a:cubicBezTo>
                    <a:pt x="574" y="570"/>
                    <a:pt x="574" y="563"/>
                    <a:pt x="576" y="555"/>
                  </a:cubicBezTo>
                  <a:cubicBezTo>
                    <a:pt x="576" y="552"/>
                    <a:pt x="576" y="551"/>
                    <a:pt x="575" y="550"/>
                  </a:cubicBezTo>
                  <a:cubicBezTo>
                    <a:pt x="574" y="549"/>
                    <a:pt x="574" y="545"/>
                    <a:pt x="575" y="543"/>
                  </a:cubicBezTo>
                  <a:cubicBezTo>
                    <a:pt x="576" y="540"/>
                    <a:pt x="577" y="525"/>
                    <a:pt x="576" y="524"/>
                  </a:cubicBezTo>
                  <a:cubicBezTo>
                    <a:pt x="574" y="523"/>
                    <a:pt x="574" y="525"/>
                    <a:pt x="573" y="549"/>
                  </a:cubicBezTo>
                  <a:cubicBezTo>
                    <a:pt x="573" y="553"/>
                    <a:pt x="572" y="559"/>
                    <a:pt x="572" y="563"/>
                  </a:cubicBezTo>
                  <a:cubicBezTo>
                    <a:pt x="571" y="567"/>
                    <a:pt x="571" y="577"/>
                    <a:pt x="571" y="585"/>
                  </a:cubicBezTo>
                  <a:cubicBezTo>
                    <a:pt x="571" y="593"/>
                    <a:pt x="570" y="600"/>
                    <a:pt x="570" y="602"/>
                  </a:cubicBezTo>
                  <a:cubicBezTo>
                    <a:pt x="569" y="603"/>
                    <a:pt x="569" y="604"/>
                    <a:pt x="570" y="605"/>
                  </a:cubicBezTo>
                  <a:cubicBezTo>
                    <a:pt x="571" y="606"/>
                    <a:pt x="570" y="616"/>
                    <a:pt x="568" y="617"/>
                  </a:cubicBezTo>
                  <a:cubicBezTo>
                    <a:pt x="567" y="617"/>
                    <a:pt x="566" y="617"/>
                    <a:pt x="564" y="616"/>
                  </a:cubicBezTo>
                  <a:cubicBezTo>
                    <a:pt x="561" y="614"/>
                    <a:pt x="560" y="615"/>
                    <a:pt x="559" y="620"/>
                  </a:cubicBezTo>
                  <a:cubicBezTo>
                    <a:pt x="559" y="624"/>
                    <a:pt x="559" y="624"/>
                    <a:pt x="559" y="624"/>
                  </a:cubicBezTo>
                  <a:cubicBezTo>
                    <a:pt x="564" y="624"/>
                    <a:pt x="564" y="624"/>
                    <a:pt x="564" y="624"/>
                  </a:cubicBezTo>
                  <a:cubicBezTo>
                    <a:pt x="569" y="625"/>
                    <a:pt x="570" y="625"/>
                    <a:pt x="570" y="626"/>
                  </a:cubicBezTo>
                  <a:cubicBezTo>
                    <a:pt x="571" y="629"/>
                    <a:pt x="574" y="629"/>
                    <a:pt x="576" y="625"/>
                  </a:cubicBezTo>
                  <a:cubicBezTo>
                    <a:pt x="578" y="621"/>
                    <a:pt x="589" y="611"/>
                    <a:pt x="591" y="611"/>
                  </a:cubicBezTo>
                  <a:cubicBezTo>
                    <a:pt x="592" y="611"/>
                    <a:pt x="594" y="609"/>
                    <a:pt x="596" y="607"/>
                  </a:cubicBezTo>
                  <a:cubicBezTo>
                    <a:pt x="599" y="603"/>
                    <a:pt x="607" y="597"/>
                    <a:pt x="609" y="597"/>
                  </a:cubicBezTo>
                  <a:cubicBezTo>
                    <a:pt x="609" y="597"/>
                    <a:pt x="610" y="598"/>
                    <a:pt x="610" y="600"/>
                  </a:cubicBezTo>
                  <a:cubicBezTo>
                    <a:pt x="610" y="602"/>
                    <a:pt x="611" y="602"/>
                    <a:pt x="614" y="603"/>
                  </a:cubicBezTo>
                  <a:cubicBezTo>
                    <a:pt x="618" y="604"/>
                    <a:pt x="618" y="604"/>
                    <a:pt x="621" y="601"/>
                  </a:cubicBezTo>
                  <a:cubicBezTo>
                    <a:pt x="627" y="596"/>
                    <a:pt x="629" y="588"/>
                    <a:pt x="626" y="586"/>
                  </a:cubicBezTo>
                  <a:cubicBezTo>
                    <a:pt x="624" y="586"/>
                    <a:pt x="624" y="584"/>
                    <a:pt x="628" y="579"/>
                  </a:cubicBezTo>
                  <a:cubicBezTo>
                    <a:pt x="630" y="575"/>
                    <a:pt x="631" y="573"/>
                    <a:pt x="631" y="570"/>
                  </a:cubicBezTo>
                  <a:cubicBezTo>
                    <a:pt x="631" y="566"/>
                    <a:pt x="633" y="562"/>
                    <a:pt x="639" y="559"/>
                  </a:cubicBezTo>
                  <a:cubicBezTo>
                    <a:pt x="646" y="555"/>
                    <a:pt x="649" y="556"/>
                    <a:pt x="649" y="562"/>
                  </a:cubicBezTo>
                  <a:cubicBezTo>
                    <a:pt x="649" y="564"/>
                    <a:pt x="650" y="566"/>
                    <a:pt x="651" y="568"/>
                  </a:cubicBezTo>
                  <a:cubicBezTo>
                    <a:pt x="652" y="569"/>
                    <a:pt x="653" y="571"/>
                    <a:pt x="653" y="571"/>
                  </a:cubicBezTo>
                  <a:cubicBezTo>
                    <a:pt x="652" y="572"/>
                    <a:pt x="648" y="574"/>
                    <a:pt x="644" y="576"/>
                  </a:cubicBezTo>
                  <a:cubicBezTo>
                    <a:pt x="639" y="579"/>
                    <a:pt x="636" y="581"/>
                    <a:pt x="636" y="581"/>
                  </a:cubicBezTo>
                  <a:cubicBezTo>
                    <a:pt x="636" y="584"/>
                    <a:pt x="641" y="583"/>
                    <a:pt x="647" y="579"/>
                  </a:cubicBezTo>
                  <a:cubicBezTo>
                    <a:pt x="650" y="578"/>
                    <a:pt x="653" y="577"/>
                    <a:pt x="655" y="577"/>
                  </a:cubicBezTo>
                  <a:cubicBezTo>
                    <a:pt x="656" y="577"/>
                    <a:pt x="657" y="576"/>
                    <a:pt x="658" y="576"/>
                  </a:cubicBezTo>
                  <a:cubicBezTo>
                    <a:pt x="660" y="574"/>
                    <a:pt x="660" y="576"/>
                    <a:pt x="658" y="578"/>
                  </a:cubicBezTo>
                  <a:cubicBezTo>
                    <a:pt x="657" y="579"/>
                    <a:pt x="656" y="580"/>
                    <a:pt x="654" y="579"/>
                  </a:cubicBezTo>
                  <a:cubicBezTo>
                    <a:pt x="651" y="578"/>
                    <a:pt x="652" y="580"/>
                    <a:pt x="656" y="581"/>
                  </a:cubicBezTo>
                  <a:cubicBezTo>
                    <a:pt x="658" y="582"/>
                    <a:pt x="659" y="582"/>
                    <a:pt x="663" y="581"/>
                  </a:cubicBezTo>
                  <a:cubicBezTo>
                    <a:pt x="665" y="581"/>
                    <a:pt x="669" y="580"/>
                    <a:pt x="671" y="579"/>
                  </a:cubicBezTo>
                  <a:cubicBezTo>
                    <a:pt x="675" y="578"/>
                    <a:pt x="677" y="576"/>
                    <a:pt x="677" y="570"/>
                  </a:cubicBezTo>
                  <a:cubicBezTo>
                    <a:pt x="677" y="567"/>
                    <a:pt x="677" y="565"/>
                    <a:pt x="678" y="565"/>
                  </a:cubicBezTo>
                  <a:cubicBezTo>
                    <a:pt x="679" y="564"/>
                    <a:pt x="700" y="563"/>
                    <a:pt x="701" y="563"/>
                  </a:cubicBezTo>
                  <a:cubicBezTo>
                    <a:pt x="704" y="564"/>
                    <a:pt x="702" y="566"/>
                    <a:pt x="699" y="568"/>
                  </a:cubicBezTo>
                  <a:cubicBezTo>
                    <a:pt x="694" y="571"/>
                    <a:pt x="695" y="572"/>
                    <a:pt x="700" y="573"/>
                  </a:cubicBezTo>
                  <a:cubicBezTo>
                    <a:pt x="706" y="574"/>
                    <a:pt x="705" y="576"/>
                    <a:pt x="698" y="583"/>
                  </a:cubicBezTo>
                  <a:cubicBezTo>
                    <a:pt x="695" y="587"/>
                    <a:pt x="693" y="590"/>
                    <a:pt x="693" y="590"/>
                  </a:cubicBezTo>
                  <a:cubicBezTo>
                    <a:pt x="693" y="591"/>
                    <a:pt x="696" y="591"/>
                    <a:pt x="698" y="592"/>
                  </a:cubicBezTo>
                  <a:cubicBezTo>
                    <a:pt x="701" y="592"/>
                    <a:pt x="703" y="592"/>
                    <a:pt x="704" y="593"/>
                  </a:cubicBezTo>
                  <a:cubicBezTo>
                    <a:pt x="706" y="594"/>
                    <a:pt x="708" y="607"/>
                    <a:pt x="707" y="610"/>
                  </a:cubicBezTo>
                  <a:cubicBezTo>
                    <a:pt x="707" y="611"/>
                    <a:pt x="704" y="613"/>
                    <a:pt x="701" y="614"/>
                  </a:cubicBezTo>
                  <a:cubicBezTo>
                    <a:pt x="696" y="617"/>
                    <a:pt x="696" y="617"/>
                    <a:pt x="696" y="617"/>
                  </a:cubicBezTo>
                  <a:cubicBezTo>
                    <a:pt x="701" y="617"/>
                    <a:pt x="701" y="617"/>
                    <a:pt x="701" y="617"/>
                  </a:cubicBezTo>
                  <a:cubicBezTo>
                    <a:pt x="707" y="616"/>
                    <a:pt x="711" y="612"/>
                    <a:pt x="711" y="607"/>
                  </a:cubicBezTo>
                  <a:cubicBezTo>
                    <a:pt x="711" y="596"/>
                    <a:pt x="708" y="589"/>
                    <a:pt x="703" y="589"/>
                  </a:cubicBezTo>
                  <a:cubicBezTo>
                    <a:pt x="699" y="589"/>
                    <a:pt x="699" y="587"/>
                    <a:pt x="701" y="585"/>
                  </a:cubicBezTo>
                  <a:cubicBezTo>
                    <a:pt x="707" y="580"/>
                    <a:pt x="709" y="573"/>
                    <a:pt x="706" y="570"/>
                  </a:cubicBezTo>
                  <a:cubicBezTo>
                    <a:pt x="704" y="568"/>
                    <a:pt x="704" y="567"/>
                    <a:pt x="705" y="567"/>
                  </a:cubicBezTo>
                  <a:cubicBezTo>
                    <a:pt x="707" y="565"/>
                    <a:pt x="706" y="562"/>
                    <a:pt x="703" y="561"/>
                  </a:cubicBezTo>
                  <a:cubicBezTo>
                    <a:pt x="700" y="560"/>
                    <a:pt x="676" y="561"/>
                    <a:pt x="675" y="562"/>
                  </a:cubicBezTo>
                  <a:cubicBezTo>
                    <a:pt x="674" y="563"/>
                    <a:pt x="673" y="566"/>
                    <a:pt x="673" y="569"/>
                  </a:cubicBezTo>
                  <a:cubicBezTo>
                    <a:pt x="673" y="575"/>
                    <a:pt x="673" y="575"/>
                    <a:pt x="670" y="576"/>
                  </a:cubicBezTo>
                  <a:cubicBezTo>
                    <a:pt x="667" y="576"/>
                    <a:pt x="667" y="576"/>
                    <a:pt x="666" y="574"/>
                  </a:cubicBezTo>
                  <a:cubicBezTo>
                    <a:pt x="666" y="572"/>
                    <a:pt x="665" y="571"/>
                    <a:pt x="663" y="570"/>
                  </a:cubicBezTo>
                  <a:cubicBezTo>
                    <a:pt x="660" y="569"/>
                    <a:pt x="660" y="569"/>
                    <a:pt x="660" y="569"/>
                  </a:cubicBezTo>
                  <a:cubicBezTo>
                    <a:pt x="660" y="555"/>
                    <a:pt x="660" y="555"/>
                    <a:pt x="660" y="555"/>
                  </a:cubicBezTo>
                  <a:cubicBezTo>
                    <a:pt x="661" y="525"/>
                    <a:pt x="662" y="515"/>
                    <a:pt x="663" y="510"/>
                  </a:cubicBezTo>
                  <a:cubicBezTo>
                    <a:pt x="664" y="505"/>
                    <a:pt x="664" y="505"/>
                    <a:pt x="664" y="505"/>
                  </a:cubicBezTo>
                  <a:cubicBezTo>
                    <a:pt x="673" y="505"/>
                    <a:pt x="673" y="505"/>
                    <a:pt x="673" y="505"/>
                  </a:cubicBezTo>
                  <a:cubicBezTo>
                    <a:pt x="681" y="505"/>
                    <a:pt x="682" y="505"/>
                    <a:pt x="681" y="507"/>
                  </a:cubicBezTo>
                  <a:cubicBezTo>
                    <a:pt x="681" y="509"/>
                    <a:pt x="676" y="511"/>
                    <a:pt x="667" y="513"/>
                  </a:cubicBezTo>
                  <a:cubicBezTo>
                    <a:pt x="664" y="514"/>
                    <a:pt x="663" y="515"/>
                    <a:pt x="663" y="515"/>
                  </a:cubicBezTo>
                  <a:cubicBezTo>
                    <a:pt x="663" y="517"/>
                    <a:pt x="665" y="517"/>
                    <a:pt x="671" y="517"/>
                  </a:cubicBezTo>
                  <a:cubicBezTo>
                    <a:pt x="675" y="517"/>
                    <a:pt x="679" y="518"/>
                    <a:pt x="680" y="518"/>
                  </a:cubicBezTo>
                  <a:cubicBezTo>
                    <a:pt x="680" y="519"/>
                    <a:pt x="680" y="525"/>
                    <a:pt x="680" y="532"/>
                  </a:cubicBezTo>
                  <a:cubicBezTo>
                    <a:pt x="680" y="541"/>
                    <a:pt x="680" y="544"/>
                    <a:pt x="681" y="544"/>
                  </a:cubicBezTo>
                  <a:cubicBezTo>
                    <a:pt x="681" y="544"/>
                    <a:pt x="682" y="542"/>
                    <a:pt x="682" y="538"/>
                  </a:cubicBezTo>
                  <a:cubicBezTo>
                    <a:pt x="682" y="531"/>
                    <a:pt x="683" y="529"/>
                    <a:pt x="685" y="533"/>
                  </a:cubicBezTo>
                  <a:cubicBezTo>
                    <a:pt x="686" y="535"/>
                    <a:pt x="687" y="536"/>
                    <a:pt x="688" y="536"/>
                  </a:cubicBezTo>
                  <a:cubicBezTo>
                    <a:pt x="689" y="536"/>
                    <a:pt x="689" y="536"/>
                    <a:pt x="689" y="533"/>
                  </a:cubicBezTo>
                  <a:cubicBezTo>
                    <a:pt x="688" y="532"/>
                    <a:pt x="688" y="525"/>
                    <a:pt x="688" y="519"/>
                  </a:cubicBezTo>
                  <a:cubicBezTo>
                    <a:pt x="688" y="513"/>
                    <a:pt x="688" y="505"/>
                    <a:pt x="688" y="501"/>
                  </a:cubicBezTo>
                  <a:cubicBezTo>
                    <a:pt x="688" y="497"/>
                    <a:pt x="688" y="494"/>
                    <a:pt x="689" y="494"/>
                  </a:cubicBezTo>
                  <a:cubicBezTo>
                    <a:pt x="690" y="493"/>
                    <a:pt x="691" y="495"/>
                    <a:pt x="690" y="499"/>
                  </a:cubicBezTo>
                  <a:cubicBezTo>
                    <a:pt x="690" y="500"/>
                    <a:pt x="691" y="506"/>
                    <a:pt x="691" y="513"/>
                  </a:cubicBezTo>
                  <a:cubicBezTo>
                    <a:pt x="692" y="520"/>
                    <a:pt x="693" y="531"/>
                    <a:pt x="693" y="537"/>
                  </a:cubicBezTo>
                  <a:cubicBezTo>
                    <a:pt x="693" y="551"/>
                    <a:pt x="694" y="556"/>
                    <a:pt x="695" y="557"/>
                  </a:cubicBezTo>
                  <a:cubicBezTo>
                    <a:pt x="696" y="558"/>
                    <a:pt x="696" y="555"/>
                    <a:pt x="696" y="547"/>
                  </a:cubicBezTo>
                  <a:cubicBezTo>
                    <a:pt x="695" y="537"/>
                    <a:pt x="695" y="537"/>
                    <a:pt x="695" y="537"/>
                  </a:cubicBezTo>
                  <a:cubicBezTo>
                    <a:pt x="702" y="537"/>
                    <a:pt x="702" y="537"/>
                    <a:pt x="702" y="537"/>
                  </a:cubicBezTo>
                  <a:cubicBezTo>
                    <a:pt x="702" y="543"/>
                    <a:pt x="702" y="543"/>
                    <a:pt x="702" y="543"/>
                  </a:cubicBezTo>
                  <a:cubicBezTo>
                    <a:pt x="702" y="554"/>
                    <a:pt x="703" y="558"/>
                    <a:pt x="709" y="564"/>
                  </a:cubicBezTo>
                  <a:cubicBezTo>
                    <a:pt x="712" y="567"/>
                    <a:pt x="715" y="569"/>
                    <a:pt x="715" y="568"/>
                  </a:cubicBezTo>
                  <a:cubicBezTo>
                    <a:pt x="717" y="567"/>
                    <a:pt x="717" y="566"/>
                    <a:pt x="715" y="566"/>
                  </a:cubicBezTo>
                  <a:cubicBezTo>
                    <a:pt x="713" y="566"/>
                    <a:pt x="712" y="563"/>
                    <a:pt x="712" y="558"/>
                  </a:cubicBezTo>
                  <a:cubicBezTo>
                    <a:pt x="712" y="554"/>
                    <a:pt x="712" y="554"/>
                    <a:pt x="712" y="554"/>
                  </a:cubicBezTo>
                  <a:cubicBezTo>
                    <a:pt x="713" y="558"/>
                    <a:pt x="713" y="558"/>
                    <a:pt x="713" y="558"/>
                  </a:cubicBezTo>
                  <a:cubicBezTo>
                    <a:pt x="715" y="562"/>
                    <a:pt x="715" y="562"/>
                    <a:pt x="715" y="562"/>
                  </a:cubicBezTo>
                  <a:cubicBezTo>
                    <a:pt x="723" y="562"/>
                    <a:pt x="723" y="562"/>
                    <a:pt x="723" y="562"/>
                  </a:cubicBezTo>
                  <a:cubicBezTo>
                    <a:pt x="728" y="562"/>
                    <a:pt x="738" y="562"/>
                    <a:pt x="746" y="562"/>
                  </a:cubicBezTo>
                  <a:cubicBezTo>
                    <a:pt x="754" y="562"/>
                    <a:pt x="761" y="563"/>
                    <a:pt x="762" y="563"/>
                  </a:cubicBezTo>
                  <a:cubicBezTo>
                    <a:pt x="763" y="563"/>
                    <a:pt x="763" y="565"/>
                    <a:pt x="763" y="572"/>
                  </a:cubicBezTo>
                  <a:cubicBezTo>
                    <a:pt x="764" y="581"/>
                    <a:pt x="764" y="581"/>
                    <a:pt x="764" y="581"/>
                  </a:cubicBezTo>
                  <a:cubicBezTo>
                    <a:pt x="760" y="581"/>
                    <a:pt x="760" y="581"/>
                    <a:pt x="760" y="581"/>
                  </a:cubicBezTo>
                  <a:cubicBezTo>
                    <a:pt x="759" y="581"/>
                    <a:pt x="751" y="580"/>
                    <a:pt x="742" y="580"/>
                  </a:cubicBezTo>
                  <a:cubicBezTo>
                    <a:pt x="734" y="579"/>
                    <a:pt x="726" y="579"/>
                    <a:pt x="725" y="580"/>
                  </a:cubicBezTo>
                  <a:cubicBezTo>
                    <a:pt x="723" y="580"/>
                    <a:pt x="723" y="583"/>
                    <a:pt x="725" y="584"/>
                  </a:cubicBezTo>
                  <a:cubicBezTo>
                    <a:pt x="727" y="584"/>
                    <a:pt x="728" y="586"/>
                    <a:pt x="726" y="586"/>
                  </a:cubicBezTo>
                  <a:cubicBezTo>
                    <a:pt x="726" y="586"/>
                    <a:pt x="725" y="587"/>
                    <a:pt x="725" y="587"/>
                  </a:cubicBezTo>
                  <a:cubicBezTo>
                    <a:pt x="725" y="589"/>
                    <a:pt x="729" y="590"/>
                    <a:pt x="735" y="591"/>
                  </a:cubicBezTo>
                  <a:cubicBezTo>
                    <a:pt x="738" y="591"/>
                    <a:pt x="739" y="595"/>
                    <a:pt x="735" y="598"/>
                  </a:cubicBezTo>
                  <a:cubicBezTo>
                    <a:pt x="733" y="600"/>
                    <a:pt x="733" y="601"/>
                    <a:pt x="734" y="601"/>
                  </a:cubicBezTo>
                  <a:cubicBezTo>
                    <a:pt x="735" y="603"/>
                    <a:pt x="738" y="602"/>
                    <a:pt x="738" y="599"/>
                  </a:cubicBezTo>
                  <a:cubicBezTo>
                    <a:pt x="738" y="598"/>
                    <a:pt x="739" y="597"/>
                    <a:pt x="740" y="596"/>
                  </a:cubicBezTo>
                  <a:cubicBezTo>
                    <a:pt x="741" y="596"/>
                    <a:pt x="743" y="594"/>
                    <a:pt x="745" y="593"/>
                  </a:cubicBezTo>
                  <a:cubicBezTo>
                    <a:pt x="748" y="591"/>
                    <a:pt x="751" y="591"/>
                    <a:pt x="760" y="591"/>
                  </a:cubicBezTo>
                  <a:cubicBezTo>
                    <a:pt x="772" y="590"/>
                    <a:pt x="772" y="590"/>
                    <a:pt x="772" y="590"/>
                  </a:cubicBezTo>
                  <a:cubicBezTo>
                    <a:pt x="771" y="594"/>
                    <a:pt x="771" y="594"/>
                    <a:pt x="771" y="594"/>
                  </a:cubicBezTo>
                  <a:cubicBezTo>
                    <a:pt x="770" y="600"/>
                    <a:pt x="769" y="604"/>
                    <a:pt x="768" y="604"/>
                  </a:cubicBezTo>
                  <a:cubicBezTo>
                    <a:pt x="767" y="605"/>
                    <a:pt x="767" y="606"/>
                    <a:pt x="768" y="607"/>
                  </a:cubicBezTo>
                  <a:cubicBezTo>
                    <a:pt x="769" y="608"/>
                    <a:pt x="769" y="610"/>
                    <a:pt x="770" y="612"/>
                  </a:cubicBezTo>
                  <a:cubicBezTo>
                    <a:pt x="770" y="615"/>
                    <a:pt x="770" y="617"/>
                    <a:pt x="771" y="617"/>
                  </a:cubicBezTo>
                  <a:cubicBezTo>
                    <a:pt x="771" y="618"/>
                    <a:pt x="771" y="620"/>
                    <a:pt x="768" y="625"/>
                  </a:cubicBezTo>
                  <a:cubicBezTo>
                    <a:pt x="766" y="629"/>
                    <a:pt x="765" y="632"/>
                    <a:pt x="765" y="633"/>
                  </a:cubicBezTo>
                  <a:cubicBezTo>
                    <a:pt x="766" y="633"/>
                    <a:pt x="767" y="633"/>
                    <a:pt x="768" y="632"/>
                  </a:cubicBezTo>
                  <a:cubicBezTo>
                    <a:pt x="771" y="631"/>
                    <a:pt x="778" y="629"/>
                    <a:pt x="779" y="629"/>
                  </a:cubicBezTo>
                  <a:cubicBezTo>
                    <a:pt x="779" y="630"/>
                    <a:pt x="771" y="642"/>
                    <a:pt x="768" y="646"/>
                  </a:cubicBezTo>
                  <a:cubicBezTo>
                    <a:pt x="766" y="647"/>
                    <a:pt x="766" y="649"/>
                    <a:pt x="766" y="649"/>
                  </a:cubicBezTo>
                  <a:cubicBezTo>
                    <a:pt x="767" y="651"/>
                    <a:pt x="769" y="649"/>
                    <a:pt x="780" y="634"/>
                  </a:cubicBezTo>
                  <a:cubicBezTo>
                    <a:pt x="787" y="626"/>
                    <a:pt x="791" y="622"/>
                    <a:pt x="794" y="622"/>
                  </a:cubicBezTo>
                  <a:cubicBezTo>
                    <a:pt x="797" y="622"/>
                    <a:pt x="796" y="624"/>
                    <a:pt x="780" y="644"/>
                  </a:cubicBezTo>
                  <a:cubicBezTo>
                    <a:pt x="771" y="655"/>
                    <a:pt x="770" y="656"/>
                    <a:pt x="772" y="658"/>
                  </a:cubicBezTo>
                  <a:cubicBezTo>
                    <a:pt x="774" y="659"/>
                    <a:pt x="777" y="656"/>
                    <a:pt x="777" y="654"/>
                  </a:cubicBezTo>
                  <a:cubicBezTo>
                    <a:pt x="778" y="652"/>
                    <a:pt x="780" y="648"/>
                    <a:pt x="783" y="645"/>
                  </a:cubicBezTo>
                  <a:cubicBezTo>
                    <a:pt x="786" y="641"/>
                    <a:pt x="791" y="635"/>
                    <a:pt x="794" y="632"/>
                  </a:cubicBezTo>
                  <a:cubicBezTo>
                    <a:pt x="798" y="625"/>
                    <a:pt x="800" y="624"/>
                    <a:pt x="801" y="626"/>
                  </a:cubicBezTo>
                  <a:cubicBezTo>
                    <a:pt x="801" y="627"/>
                    <a:pt x="798" y="632"/>
                    <a:pt x="788" y="645"/>
                  </a:cubicBezTo>
                  <a:cubicBezTo>
                    <a:pt x="781" y="654"/>
                    <a:pt x="778" y="660"/>
                    <a:pt x="779" y="661"/>
                  </a:cubicBezTo>
                  <a:cubicBezTo>
                    <a:pt x="780" y="662"/>
                    <a:pt x="781" y="662"/>
                    <a:pt x="782" y="659"/>
                  </a:cubicBezTo>
                  <a:cubicBezTo>
                    <a:pt x="785" y="654"/>
                    <a:pt x="803" y="630"/>
                    <a:pt x="807" y="627"/>
                  </a:cubicBezTo>
                  <a:cubicBezTo>
                    <a:pt x="809" y="625"/>
                    <a:pt x="811" y="624"/>
                    <a:pt x="811" y="624"/>
                  </a:cubicBezTo>
                  <a:cubicBezTo>
                    <a:pt x="812" y="624"/>
                    <a:pt x="808" y="630"/>
                    <a:pt x="804" y="636"/>
                  </a:cubicBezTo>
                  <a:cubicBezTo>
                    <a:pt x="794" y="651"/>
                    <a:pt x="790" y="659"/>
                    <a:pt x="793" y="659"/>
                  </a:cubicBezTo>
                  <a:cubicBezTo>
                    <a:pt x="794" y="659"/>
                    <a:pt x="795" y="658"/>
                    <a:pt x="795" y="657"/>
                  </a:cubicBezTo>
                  <a:cubicBezTo>
                    <a:pt x="795" y="656"/>
                    <a:pt x="799" y="648"/>
                    <a:pt x="806" y="639"/>
                  </a:cubicBezTo>
                  <a:cubicBezTo>
                    <a:pt x="812" y="631"/>
                    <a:pt x="813" y="630"/>
                    <a:pt x="816" y="630"/>
                  </a:cubicBezTo>
                  <a:cubicBezTo>
                    <a:pt x="817" y="630"/>
                    <a:pt x="819" y="630"/>
                    <a:pt x="819" y="630"/>
                  </a:cubicBezTo>
                  <a:cubicBezTo>
                    <a:pt x="819" y="631"/>
                    <a:pt x="816" y="635"/>
                    <a:pt x="812" y="639"/>
                  </a:cubicBezTo>
                  <a:cubicBezTo>
                    <a:pt x="809" y="644"/>
                    <a:pt x="805" y="649"/>
                    <a:pt x="804" y="651"/>
                  </a:cubicBezTo>
                  <a:cubicBezTo>
                    <a:pt x="802" y="654"/>
                    <a:pt x="802" y="655"/>
                    <a:pt x="803" y="656"/>
                  </a:cubicBezTo>
                  <a:cubicBezTo>
                    <a:pt x="805" y="657"/>
                    <a:pt x="807" y="655"/>
                    <a:pt x="807" y="653"/>
                  </a:cubicBezTo>
                  <a:cubicBezTo>
                    <a:pt x="807" y="651"/>
                    <a:pt x="810" y="647"/>
                    <a:pt x="813" y="643"/>
                  </a:cubicBezTo>
                  <a:cubicBezTo>
                    <a:pt x="816" y="639"/>
                    <a:pt x="821" y="633"/>
                    <a:pt x="823" y="630"/>
                  </a:cubicBezTo>
                  <a:cubicBezTo>
                    <a:pt x="826" y="626"/>
                    <a:pt x="828" y="625"/>
                    <a:pt x="828" y="626"/>
                  </a:cubicBezTo>
                  <a:cubicBezTo>
                    <a:pt x="830" y="627"/>
                    <a:pt x="832" y="626"/>
                    <a:pt x="832" y="624"/>
                  </a:cubicBezTo>
                  <a:cubicBezTo>
                    <a:pt x="832" y="624"/>
                    <a:pt x="834" y="622"/>
                    <a:pt x="836" y="619"/>
                  </a:cubicBezTo>
                  <a:cubicBezTo>
                    <a:pt x="840" y="616"/>
                    <a:pt x="840" y="616"/>
                    <a:pt x="840" y="616"/>
                  </a:cubicBezTo>
                  <a:cubicBezTo>
                    <a:pt x="838" y="619"/>
                    <a:pt x="838" y="619"/>
                    <a:pt x="838" y="619"/>
                  </a:cubicBezTo>
                  <a:cubicBezTo>
                    <a:pt x="837" y="620"/>
                    <a:pt x="837" y="622"/>
                    <a:pt x="837" y="623"/>
                  </a:cubicBezTo>
                  <a:cubicBezTo>
                    <a:pt x="837" y="625"/>
                    <a:pt x="839" y="625"/>
                    <a:pt x="840" y="623"/>
                  </a:cubicBezTo>
                  <a:cubicBezTo>
                    <a:pt x="840" y="622"/>
                    <a:pt x="842" y="619"/>
                    <a:pt x="844" y="616"/>
                  </a:cubicBezTo>
                  <a:cubicBezTo>
                    <a:pt x="847" y="613"/>
                    <a:pt x="848" y="611"/>
                    <a:pt x="848" y="610"/>
                  </a:cubicBezTo>
                  <a:cubicBezTo>
                    <a:pt x="848" y="606"/>
                    <a:pt x="851" y="603"/>
                    <a:pt x="855" y="601"/>
                  </a:cubicBezTo>
                  <a:cubicBezTo>
                    <a:pt x="861" y="599"/>
                    <a:pt x="862" y="599"/>
                    <a:pt x="861" y="601"/>
                  </a:cubicBezTo>
                  <a:cubicBezTo>
                    <a:pt x="860" y="603"/>
                    <a:pt x="863" y="605"/>
                    <a:pt x="866" y="604"/>
                  </a:cubicBezTo>
                  <a:cubicBezTo>
                    <a:pt x="869" y="603"/>
                    <a:pt x="869" y="603"/>
                    <a:pt x="867" y="605"/>
                  </a:cubicBezTo>
                  <a:cubicBezTo>
                    <a:pt x="866" y="607"/>
                    <a:pt x="866" y="608"/>
                    <a:pt x="866" y="609"/>
                  </a:cubicBezTo>
                  <a:cubicBezTo>
                    <a:pt x="867" y="611"/>
                    <a:pt x="867" y="611"/>
                    <a:pt x="870" y="611"/>
                  </a:cubicBezTo>
                  <a:cubicBezTo>
                    <a:pt x="873" y="610"/>
                    <a:pt x="876" y="608"/>
                    <a:pt x="876" y="607"/>
                  </a:cubicBezTo>
                  <a:cubicBezTo>
                    <a:pt x="876" y="607"/>
                    <a:pt x="875" y="607"/>
                    <a:pt x="873" y="607"/>
                  </a:cubicBezTo>
                  <a:cubicBezTo>
                    <a:pt x="870" y="608"/>
                    <a:pt x="871" y="606"/>
                    <a:pt x="877" y="603"/>
                  </a:cubicBezTo>
                  <a:cubicBezTo>
                    <a:pt x="882" y="600"/>
                    <a:pt x="883" y="598"/>
                    <a:pt x="881" y="597"/>
                  </a:cubicBezTo>
                  <a:cubicBezTo>
                    <a:pt x="880" y="597"/>
                    <a:pt x="886" y="590"/>
                    <a:pt x="886" y="589"/>
                  </a:cubicBezTo>
                  <a:cubicBezTo>
                    <a:pt x="886" y="588"/>
                    <a:pt x="876" y="593"/>
                    <a:pt x="873" y="597"/>
                  </a:cubicBezTo>
                  <a:cubicBezTo>
                    <a:pt x="872" y="598"/>
                    <a:pt x="869" y="600"/>
                    <a:pt x="868" y="600"/>
                  </a:cubicBezTo>
                  <a:cubicBezTo>
                    <a:pt x="866" y="600"/>
                    <a:pt x="866" y="599"/>
                    <a:pt x="870" y="596"/>
                  </a:cubicBezTo>
                  <a:cubicBezTo>
                    <a:pt x="871" y="594"/>
                    <a:pt x="873" y="592"/>
                    <a:pt x="873" y="592"/>
                  </a:cubicBezTo>
                  <a:cubicBezTo>
                    <a:pt x="873" y="592"/>
                    <a:pt x="874" y="590"/>
                    <a:pt x="875" y="589"/>
                  </a:cubicBezTo>
                  <a:cubicBezTo>
                    <a:pt x="877" y="587"/>
                    <a:pt x="877" y="587"/>
                    <a:pt x="877" y="587"/>
                  </a:cubicBezTo>
                  <a:cubicBezTo>
                    <a:pt x="874" y="588"/>
                    <a:pt x="874" y="588"/>
                    <a:pt x="874" y="588"/>
                  </a:cubicBezTo>
                  <a:cubicBezTo>
                    <a:pt x="869" y="588"/>
                    <a:pt x="868" y="586"/>
                    <a:pt x="872" y="583"/>
                  </a:cubicBezTo>
                  <a:cubicBezTo>
                    <a:pt x="873" y="581"/>
                    <a:pt x="875" y="580"/>
                    <a:pt x="876" y="580"/>
                  </a:cubicBezTo>
                  <a:cubicBezTo>
                    <a:pt x="876" y="580"/>
                    <a:pt x="879" y="579"/>
                    <a:pt x="881" y="578"/>
                  </a:cubicBezTo>
                  <a:cubicBezTo>
                    <a:pt x="884" y="576"/>
                    <a:pt x="884" y="576"/>
                    <a:pt x="884" y="576"/>
                  </a:cubicBezTo>
                  <a:cubicBezTo>
                    <a:pt x="886" y="578"/>
                    <a:pt x="886" y="578"/>
                    <a:pt x="886" y="578"/>
                  </a:cubicBezTo>
                  <a:cubicBezTo>
                    <a:pt x="888" y="579"/>
                    <a:pt x="888" y="581"/>
                    <a:pt x="888" y="581"/>
                  </a:cubicBezTo>
                  <a:cubicBezTo>
                    <a:pt x="887" y="582"/>
                    <a:pt x="887" y="584"/>
                    <a:pt x="887" y="585"/>
                  </a:cubicBezTo>
                  <a:cubicBezTo>
                    <a:pt x="887" y="588"/>
                    <a:pt x="887" y="588"/>
                    <a:pt x="887" y="588"/>
                  </a:cubicBezTo>
                  <a:cubicBezTo>
                    <a:pt x="891" y="585"/>
                    <a:pt x="891" y="585"/>
                    <a:pt x="891" y="585"/>
                  </a:cubicBezTo>
                  <a:cubicBezTo>
                    <a:pt x="893" y="583"/>
                    <a:pt x="896" y="582"/>
                    <a:pt x="897" y="582"/>
                  </a:cubicBezTo>
                  <a:cubicBezTo>
                    <a:pt x="898" y="582"/>
                    <a:pt x="900" y="582"/>
                    <a:pt x="901" y="582"/>
                  </a:cubicBezTo>
                  <a:cubicBezTo>
                    <a:pt x="903" y="581"/>
                    <a:pt x="903" y="582"/>
                    <a:pt x="903" y="589"/>
                  </a:cubicBezTo>
                  <a:cubicBezTo>
                    <a:pt x="903" y="594"/>
                    <a:pt x="903" y="597"/>
                    <a:pt x="902" y="598"/>
                  </a:cubicBezTo>
                  <a:cubicBezTo>
                    <a:pt x="901" y="599"/>
                    <a:pt x="898" y="597"/>
                    <a:pt x="896" y="595"/>
                  </a:cubicBezTo>
                  <a:cubicBezTo>
                    <a:pt x="894" y="592"/>
                    <a:pt x="894" y="594"/>
                    <a:pt x="896" y="598"/>
                  </a:cubicBezTo>
                  <a:cubicBezTo>
                    <a:pt x="897" y="600"/>
                    <a:pt x="899" y="601"/>
                    <a:pt x="900" y="601"/>
                  </a:cubicBezTo>
                  <a:cubicBezTo>
                    <a:pt x="902" y="601"/>
                    <a:pt x="903" y="602"/>
                    <a:pt x="904" y="604"/>
                  </a:cubicBezTo>
                  <a:cubicBezTo>
                    <a:pt x="904" y="606"/>
                    <a:pt x="905" y="607"/>
                    <a:pt x="905" y="607"/>
                  </a:cubicBezTo>
                  <a:cubicBezTo>
                    <a:pt x="906" y="607"/>
                    <a:pt x="906" y="604"/>
                    <a:pt x="906" y="593"/>
                  </a:cubicBezTo>
                  <a:cubicBezTo>
                    <a:pt x="905" y="579"/>
                    <a:pt x="905" y="579"/>
                    <a:pt x="908" y="577"/>
                  </a:cubicBezTo>
                  <a:cubicBezTo>
                    <a:pt x="911" y="575"/>
                    <a:pt x="913" y="575"/>
                    <a:pt x="914" y="578"/>
                  </a:cubicBezTo>
                  <a:cubicBezTo>
                    <a:pt x="914" y="580"/>
                    <a:pt x="915" y="580"/>
                    <a:pt x="917" y="580"/>
                  </a:cubicBezTo>
                  <a:cubicBezTo>
                    <a:pt x="919" y="580"/>
                    <a:pt x="920" y="581"/>
                    <a:pt x="921" y="582"/>
                  </a:cubicBezTo>
                  <a:cubicBezTo>
                    <a:pt x="921" y="584"/>
                    <a:pt x="922" y="584"/>
                    <a:pt x="927" y="584"/>
                  </a:cubicBezTo>
                  <a:cubicBezTo>
                    <a:pt x="931" y="584"/>
                    <a:pt x="934" y="584"/>
                    <a:pt x="935" y="585"/>
                  </a:cubicBezTo>
                  <a:cubicBezTo>
                    <a:pt x="937" y="585"/>
                    <a:pt x="937" y="585"/>
                    <a:pt x="938" y="585"/>
                  </a:cubicBezTo>
                  <a:cubicBezTo>
                    <a:pt x="938" y="584"/>
                    <a:pt x="941" y="583"/>
                    <a:pt x="943" y="581"/>
                  </a:cubicBezTo>
                  <a:cubicBezTo>
                    <a:pt x="948" y="579"/>
                    <a:pt x="948" y="579"/>
                    <a:pt x="949" y="581"/>
                  </a:cubicBezTo>
                  <a:cubicBezTo>
                    <a:pt x="949" y="582"/>
                    <a:pt x="951" y="583"/>
                    <a:pt x="953" y="583"/>
                  </a:cubicBezTo>
                  <a:cubicBezTo>
                    <a:pt x="954" y="584"/>
                    <a:pt x="956" y="585"/>
                    <a:pt x="957" y="586"/>
                  </a:cubicBezTo>
                  <a:cubicBezTo>
                    <a:pt x="959" y="589"/>
                    <a:pt x="958" y="590"/>
                    <a:pt x="952" y="592"/>
                  </a:cubicBezTo>
                  <a:cubicBezTo>
                    <a:pt x="948" y="593"/>
                    <a:pt x="948" y="593"/>
                    <a:pt x="948" y="593"/>
                  </a:cubicBezTo>
                  <a:cubicBezTo>
                    <a:pt x="953" y="593"/>
                    <a:pt x="953" y="593"/>
                    <a:pt x="953" y="593"/>
                  </a:cubicBezTo>
                  <a:cubicBezTo>
                    <a:pt x="958" y="592"/>
                    <a:pt x="960" y="591"/>
                    <a:pt x="961" y="589"/>
                  </a:cubicBezTo>
                  <a:cubicBezTo>
                    <a:pt x="962" y="588"/>
                    <a:pt x="963" y="588"/>
                    <a:pt x="965" y="589"/>
                  </a:cubicBezTo>
                  <a:cubicBezTo>
                    <a:pt x="968" y="590"/>
                    <a:pt x="968" y="590"/>
                    <a:pt x="970" y="588"/>
                  </a:cubicBezTo>
                  <a:cubicBezTo>
                    <a:pt x="971" y="587"/>
                    <a:pt x="971" y="587"/>
                    <a:pt x="969" y="587"/>
                  </a:cubicBezTo>
                  <a:cubicBezTo>
                    <a:pt x="963" y="587"/>
                    <a:pt x="963" y="583"/>
                    <a:pt x="968" y="578"/>
                  </a:cubicBezTo>
                  <a:cubicBezTo>
                    <a:pt x="971" y="574"/>
                    <a:pt x="971" y="574"/>
                    <a:pt x="971" y="574"/>
                  </a:cubicBezTo>
                  <a:cubicBezTo>
                    <a:pt x="971" y="577"/>
                    <a:pt x="971" y="577"/>
                    <a:pt x="971" y="577"/>
                  </a:cubicBezTo>
                  <a:cubicBezTo>
                    <a:pt x="970" y="581"/>
                    <a:pt x="972" y="581"/>
                    <a:pt x="982" y="574"/>
                  </a:cubicBezTo>
                  <a:cubicBezTo>
                    <a:pt x="986" y="571"/>
                    <a:pt x="990" y="569"/>
                    <a:pt x="990" y="569"/>
                  </a:cubicBezTo>
                  <a:cubicBezTo>
                    <a:pt x="993" y="570"/>
                    <a:pt x="992" y="573"/>
                    <a:pt x="989" y="576"/>
                  </a:cubicBezTo>
                  <a:cubicBezTo>
                    <a:pt x="987" y="578"/>
                    <a:pt x="987" y="579"/>
                    <a:pt x="988" y="580"/>
                  </a:cubicBezTo>
                  <a:cubicBezTo>
                    <a:pt x="989" y="580"/>
                    <a:pt x="990" y="581"/>
                    <a:pt x="991" y="581"/>
                  </a:cubicBezTo>
                  <a:cubicBezTo>
                    <a:pt x="992" y="581"/>
                    <a:pt x="992" y="582"/>
                    <a:pt x="992" y="586"/>
                  </a:cubicBezTo>
                  <a:cubicBezTo>
                    <a:pt x="991" y="588"/>
                    <a:pt x="991" y="591"/>
                    <a:pt x="991" y="591"/>
                  </a:cubicBezTo>
                  <a:cubicBezTo>
                    <a:pt x="991" y="591"/>
                    <a:pt x="986" y="594"/>
                    <a:pt x="981" y="597"/>
                  </a:cubicBezTo>
                  <a:cubicBezTo>
                    <a:pt x="976" y="600"/>
                    <a:pt x="965" y="608"/>
                    <a:pt x="956" y="614"/>
                  </a:cubicBezTo>
                  <a:cubicBezTo>
                    <a:pt x="948" y="619"/>
                    <a:pt x="940" y="624"/>
                    <a:pt x="939" y="624"/>
                  </a:cubicBezTo>
                  <a:cubicBezTo>
                    <a:pt x="937" y="624"/>
                    <a:pt x="924" y="633"/>
                    <a:pt x="906" y="647"/>
                  </a:cubicBezTo>
                  <a:cubicBezTo>
                    <a:pt x="900" y="652"/>
                    <a:pt x="893" y="656"/>
                    <a:pt x="893" y="656"/>
                  </a:cubicBezTo>
                  <a:cubicBezTo>
                    <a:pt x="891" y="656"/>
                    <a:pt x="890" y="659"/>
                    <a:pt x="890" y="660"/>
                  </a:cubicBezTo>
                  <a:cubicBezTo>
                    <a:pt x="891" y="662"/>
                    <a:pt x="891" y="662"/>
                    <a:pt x="895" y="660"/>
                  </a:cubicBezTo>
                  <a:cubicBezTo>
                    <a:pt x="897" y="659"/>
                    <a:pt x="899" y="658"/>
                    <a:pt x="899" y="657"/>
                  </a:cubicBezTo>
                  <a:cubicBezTo>
                    <a:pt x="899" y="656"/>
                    <a:pt x="905" y="652"/>
                    <a:pt x="911" y="647"/>
                  </a:cubicBezTo>
                  <a:cubicBezTo>
                    <a:pt x="917" y="642"/>
                    <a:pt x="924" y="637"/>
                    <a:pt x="927" y="635"/>
                  </a:cubicBezTo>
                  <a:cubicBezTo>
                    <a:pt x="930" y="632"/>
                    <a:pt x="932" y="631"/>
                    <a:pt x="933" y="632"/>
                  </a:cubicBezTo>
                  <a:cubicBezTo>
                    <a:pt x="934" y="633"/>
                    <a:pt x="938" y="631"/>
                    <a:pt x="950" y="622"/>
                  </a:cubicBezTo>
                  <a:cubicBezTo>
                    <a:pt x="966" y="611"/>
                    <a:pt x="968" y="609"/>
                    <a:pt x="970" y="608"/>
                  </a:cubicBezTo>
                  <a:cubicBezTo>
                    <a:pt x="971" y="608"/>
                    <a:pt x="973" y="606"/>
                    <a:pt x="975" y="605"/>
                  </a:cubicBezTo>
                  <a:cubicBezTo>
                    <a:pt x="981" y="600"/>
                    <a:pt x="990" y="594"/>
                    <a:pt x="990" y="595"/>
                  </a:cubicBezTo>
                  <a:cubicBezTo>
                    <a:pt x="991" y="595"/>
                    <a:pt x="991" y="596"/>
                    <a:pt x="990" y="598"/>
                  </a:cubicBezTo>
                  <a:cubicBezTo>
                    <a:pt x="990" y="600"/>
                    <a:pt x="989" y="601"/>
                    <a:pt x="981" y="606"/>
                  </a:cubicBezTo>
                  <a:cubicBezTo>
                    <a:pt x="972" y="610"/>
                    <a:pt x="945" y="628"/>
                    <a:pt x="940" y="633"/>
                  </a:cubicBezTo>
                  <a:cubicBezTo>
                    <a:pt x="938" y="634"/>
                    <a:pt x="936" y="636"/>
                    <a:pt x="934" y="636"/>
                  </a:cubicBezTo>
                  <a:cubicBezTo>
                    <a:pt x="931" y="638"/>
                    <a:pt x="930" y="640"/>
                    <a:pt x="933" y="640"/>
                  </a:cubicBezTo>
                  <a:cubicBezTo>
                    <a:pt x="934" y="640"/>
                    <a:pt x="936" y="639"/>
                    <a:pt x="938" y="638"/>
                  </a:cubicBezTo>
                  <a:cubicBezTo>
                    <a:pt x="940" y="637"/>
                    <a:pt x="947" y="632"/>
                    <a:pt x="953" y="627"/>
                  </a:cubicBezTo>
                  <a:cubicBezTo>
                    <a:pt x="960" y="623"/>
                    <a:pt x="967" y="618"/>
                    <a:pt x="969" y="617"/>
                  </a:cubicBezTo>
                  <a:cubicBezTo>
                    <a:pt x="975" y="612"/>
                    <a:pt x="988" y="604"/>
                    <a:pt x="989" y="605"/>
                  </a:cubicBezTo>
                  <a:cubicBezTo>
                    <a:pt x="989" y="605"/>
                    <a:pt x="990" y="608"/>
                    <a:pt x="989" y="610"/>
                  </a:cubicBezTo>
                  <a:cubicBezTo>
                    <a:pt x="989" y="615"/>
                    <a:pt x="989" y="615"/>
                    <a:pt x="986" y="617"/>
                  </a:cubicBezTo>
                  <a:cubicBezTo>
                    <a:pt x="983" y="618"/>
                    <a:pt x="971" y="625"/>
                    <a:pt x="955" y="634"/>
                  </a:cubicBezTo>
                  <a:cubicBezTo>
                    <a:pt x="950" y="638"/>
                    <a:pt x="945" y="640"/>
                    <a:pt x="945" y="640"/>
                  </a:cubicBezTo>
                  <a:cubicBezTo>
                    <a:pt x="943" y="640"/>
                    <a:pt x="943" y="642"/>
                    <a:pt x="945" y="643"/>
                  </a:cubicBezTo>
                  <a:cubicBezTo>
                    <a:pt x="947" y="644"/>
                    <a:pt x="953" y="641"/>
                    <a:pt x="963" y="634"/>
                  </a:cubicBezTo>
                  <a:cubicBezTo>
                    <a:pt x="975" y="626"/>
                    <a:pt x="981" y="622"/>
                    <a:pt x="982" y="622"/>
                  </a:cubicBezTo>
                  <a:cubicBezTo>
                    <a:pt x="983" y="622"/>
                    <a:pt x="984" y="621"/>
                    <a:pt x="985" y="620"/>
                  </a:cubicBezTo>
                  <a:cubicBezTo>
                    <a:pt x="987" y="619"/>
                    <a:pt x="989" y="618"/>
                    <a:pt x="990" y="618"/>
                  </a:cubicBezTo>
                  <a:cubicBezTo>
                    <a:pt x="992" y="618"/>
                    <a:pt x="993" y="617"/>
                    <a:pt x="994" y="616"/>
                  </a:cubicBezTo>
                  <a:cubicBezTo>
                    <a:pt x="994" y="615"/>
                    <a:pt x="995" y="617"/>
                    <a:pt x="995" y="623"/>
                  </a:cubicBezTo>
                  <a:cubicBezTo>
                    <a:pt x="996" y="636"/>
                    <a:pt x="998" y="632"/>
                    <a:pt x="998" y="615"/>
                  </a:cubicBezTo>
                  <a:cubicBezTo>
                    <a:pt x="998" y="602"/>
                    <a:pt x="998" y="599"/>
                    <a:pt x="1000" y="598"/>
                  </a:cubicBezTo>
                  <a:cubicBezTo>
                    <a:pt x="1001" y="597"/>
                    <a:pt x="1001" y="597"/>
                    <a:pt x="1000" y="597"/>
                  </a:cubicBezTo>
                  <a:cubicBezTo>
                    <a:pt x="999" y="597"/>
                    <a:pt x="999" y="595"/>
                    <a:pt x="999" y="590"/>
                  </a:cubicBezTo>
                  <a:cubicBezTo>
                    <a:pt x="999" y="583"/>
                    <a:pt x="999" y="582"/>
                    <a:pt x="1001" y="583"/>
                  </a:cubicBezTo>
                  <a:cubicBezTo>
                    <a:pt x="1002" y="583"/>
                    <a:pt x="1004" y="583"/>
                    <a:pt x="1005" y="582"/>
                  </a:cubicBezTo>
                  <a:cubicBezTo>
                    <a:pt x="1009" y="580"/>
                    <a:pt x="1014" y="580"/>
                    <a:pt x="1015" y="582"/>
                  </a:cubicBezTo>
                  <a:cubicBezTo>
                    <a:pt x="1015" y="582"/>
                    <a:pt x="1016" y="584"/>
                    <a:pt x="1016" y="585"/>
                  </a:cubicBezTo>
                  <a:cubicBezTo>
                    <a:pt x="1016" y="589"/>
                    <a:pt x="1017" y="593"/>
                    <a:pt x="1018" y="595"/>
                  </a:cubicBezTo>
                  <a:cubicBezTo>
                    <a:pt x="1020" y="597"/>
                    <a:pt x="1021" y="595"/>
                    <a:pt x="1020" y="591"/>
                  </a:cubicBezTo>
                  <a:cubicBezTo>
                    <a:pt x="1020" y="588"/>
                    <a:pt x="1020" y="588"/>
                    <a:pt x="1021" y="588"/>
                  </a:cubicBezTo>
                  <a:cubicBezTo>
                    <a:pt x="1023" y="588"/>
                    <a:pt x="1023" y="590"/>
                    <a:pt x="1024" y="592"/>
                  </a:cubicBezTo>
                  <a:cubicBezTo>
                    <a:pt x="1024" y="594"/>
                    <a:pt x="1025" y="597"/>
                    <a:pt x="1026" y="598"/>
                  </a:cubicBezTo>
                  <a:cubicBezTo>
                    <a:pt x="1027" y="599"/>
                    <a:pt x="1028" y="601"/>
                    <a:pt x="1028" y="603"/>
                  </a:cubicBezTo>
                  <a:cubicBezTo>
                    <a:pt x="1027" y="606"/>
                    <a:pt x="1027" y="607"/>
                    <a:pt x="1024" y="608"/>
                  </a:cubicBezTo>
                  <a:cubicBezTo>
                    <a:pt x="1021" y="609"/>
                    <a:pt x="1020" y="612"/>
                    <a:pt x="1022" y="611"/>
                  </a:cubicBezTo>
                  <a:cubicBezTo>
                    <a:pt x="1028" y="609"/>
                    <a:pt x="1028" y="609"/>
                    <a:pt x="1028" y="615"/>
                  </a:cubicBezTo>
                  <a:cubicBezTo>
                    <a:pt x="1028" y="618"/>
                    <a:pt x="1028" y="623"/>
                    <a:pt x="1029" y="626"/>
                  </a:cubicBezTo>
                  <a:cubicBezTo>
                    <a:pt x="1030" y="634"/>
                    <a:pt x="1031" y="629"/>
                    <a:pt x="1030" y="618"/>
                  </a:cubicBezTo>
                  <a:cubicBezTo>
                    <a:pt x="1030" y="610"/>
                    <a:pt x="1030" y="609"/>
                    <a:pt x="1032" y="608"/>
                  </a:cubicBezTo>
                  <a:cubicBezTo>
                    <a:pt x="1036" y="605"/>
                    <a:pt x="1036" y="599"/>
                    <a:pt x="1032" y="597"/>
                  </a:cubicBezTo>
                  <a:cubicBezTo>
                    <a:pt x="1029" y="596"/>
                    <a:pt x="1029" y="594"/>
                    <a:pt x="1029" y="566"/>
                  </a:cubicBezTo>
                  <a:cubicBezTo>
                    <a:pt x="1029" y="545"/>
                    <a:pt x="1029" y="545"/>
                    <a:pt x="1029" y="545"/>
                  </a:cubicBezTo>
                  <a:cubicBezTo>
                    <a:pt x="1031" y="545"/>
                    <a:pt x="1031" y="545"/>
                    <a:pt x="1031" y="545"/>
                  </a:cubicBezTo>
                  <a:cubicBezTo>
                    <a:pt x="1034" y="544"/>
                    <a:pt x="1035" y="542"/>
                    <a:pt x="1032" y="541"/>
                  </a:cubicBezTo>
                  <a:cubicBezTo>
                    <a:pt x="1030" y="540"/>
                    <a:pt x="1030" y="540"/>
                    <a:pt x="1033" y="539"/>
                  </a:cubicBezTo>
                  <a:cubicBezTo>
                    <a:pt x="1034" y="538"/>
                    <a:pt x="1037" y="537"/>
                    <a:pt x="1039" y="537"/>
                  </a:cubicBezTo>
                  <a:cubicBezTo>
                    <a:pt x="1042" y="537"/>
                    <a:pt x="1042" y="537"/>
                    <a:pt x="1042" y="537"/>
                  </a:cubicBezTo>
                  <a:cubicBezTo>
                    <a:pt x="1041" y="573"/>
                    <a:pt x="1041" y="573"/>
                    <a:pt x="1041" y="573"/>
                  </a:cubicBezTo>
                  <a:cubicBezTo>
                    <a:pt x="1040" y="638"/>
                    <a:pt x="1041" y="659"/>
                    <a:pt x="1045" y="655"/>
                  </a:cubicBezTo>
                  <a:cubicBezTo>
                    <a:pt x="1045" y="655"/>
                    <a:pt x="1045" y="653"/>
                    <a:pt x="1044" y="651"/>
                  </a:cubicBezTo>
                  <a:cubicBezTo>
                    <a:pt x="1042" y="643"/>
                    <a:pt x="1043" y="594"/>
                    <a:pt x="1046" y="548"/>
                  </a:cubicBezTo>
                  <a:cubicBezTo>
                    <a:pt x="1047" y="533"/>
                    <a:pt x="1047" y="533"/>
                    <a:pt x="1047" y="533"/>
                  </a:cubicBezTo>
                  <a:cubicBezTo>
                    <a:pt x="1044" y="531"/>
                    <a:pt x="1044" y="531"/>
                    <a:pt x="1044" y="531"/>
                  </a:cubicBezTo>
                  <a:cubicBezTo>
                    <a:pt x="1043" y="529"/>
                    <a:pt x="1040" y="528"/>
                    <a:pt x="1039" y="528"/>
                  </a:cubicBezTo>
                  <a:cubicBezTo>
                    <a:pt x="1035" y="528"/>
                    <a:pt x="1033" y="528"/>
                    <a:pt x="1031" y="527"/>
                  </a:cubicBezTo>
                  <a:cubicBezTo>
                    <a:pt x="1029" y="526"/>
                    <a:pt x="1028" y="529"/>
                    <a:pt x="1029" y="532"/>
                  </a:cubicBezTo>
                  <a:cubicBezTo>
                    <a:pt x="1030" y="534"/>
                    <a:pt x="1030" y="535"/>
                    <a:pt x="1027" y="535"/>
                  </a:cubicBezTo>
                  <a:cubicBezTo>
                    <a:pt x="1026" y="535"/>
                    <a:pt x="1025" y="535"/>
                    <a:pt x="1025" y="529"/>
                  </a:cubicBezTo>
                  <a:cubicBezTo>
                    <a:pt x="1025" y="518"/>
                    <a:pt x="1026" y="518"/>
                    <a:pt x="1035" y="516"/>
                  </a:cubicBezTo>
                  <a:cubicBezTo>
                    <a:pt x="1046" y="514"/>
                    <a:pt x="1066" y="513"/>
                    <a:pt x="1069" y="514"/>
                  </a:cubicBezTo>
                  <a:cubicBezTo>
                    <a:pt x="1072" y="515"/>
                    <a:pt x="1074" y="518"/>
                    <a:pt x="1072" y="522"/>
                  </a:cubicBezTo>
                  <a:cubicBezTo>
                    <a:pt x="1071" y="525"/>
                    <a:pt x="1071" y="525"/>
                    <a:pt x="1071" y="525"/>
                  </a:cubicBezTo>
                  <a:cubicBezTo>
                    <a:pt x="1054" y="524"/>
                    <a:pt x="1054" y="524"/>
                    <a:pt x="1054" y="524"/>
                  </a:cubicBezTo>
                  <a:cubicBezTo>
                    <a:pt x="1045" y="524"/>
                    <a:pt x="1037" y="524"/>
                    <a:pt x="1037" y="525"/>
                  </a:cubicBezTo>
                  <a:cubicBezTo>
                    <a:pt x="1037" y="527"/>
                    <a:pt x="1039" y="528"/>
                    <a:pt x="1055" y="527"/>
                  </a:cubicBezTo>
                  <a:cubicBezTo>
                    <a:pt x="1072" y="527"/>
                    <a:pt x="1072" y="527"/>
                    <a:pt x="1072" y="527"/>
                  </a:cubicBezTo>
                  <a:cubicBezTo>
                    <a:pt x="1073" y="535"/>
                    <a:pt x="1073" y="535"/>
                    <a:pt x="1073" y="535"/>
                  </a:cubicBezTo>
                  <a:cubicBezTo>
                    <a:pt x="1082" y="535"/>
                    <a:pt x="1082" y="535"/>
                    <a:pt x="1082" y="535"/>
                  </a:cubicBezTo>
                  <a:cubicBezTo>
                    <a:pt x="1089" y="535"/>
                    <a:pt x="1090" y="536"/>
                    <a:pt x="1090" y="537"/>
                  </a:cubicBezTo>
                  <a:cubicBezTo>
                    <a:pt x="1091" y="539"/>
                    <a:pt x="1090" y="539"/>
                    <a:pt x="1084" y="539"/>
                  </a:cubicBezTo>
                  <a:cubicBezTo>
                    <a:pt x="1077" y="539"/>
                    <a:pt x="1076" y="539"/>
                    <a:pt x="1077" y="541"/>
                  </a:cubicBezTo>
                  <a:cubicBezTo>
                    <a:pt x="1077" y="543"/>
                    <a:pt x="1087" y="546"/>
                    <a:pt x="1088" y="545"/>
                  </a:cubicBezTo>
                  <a:cubicBezTo>
                    <a:pt x="1089" y="545"/>
                    <a:pt x="1088" y="544"/>
                    <a:pt x="1087" y="544"/>
                  </a:cubicBezTo>
                  <a:cubicBezTo>
                    <a:pt x="1084" y="543"/>
                    <a:pt x="1084" y="542"/>
                    <a:pt x="1088" y="542"/>
                  </a:cubicBezTo>
                  <a:cubicBezTo>
                    <a:pt x="1091" y="542"/>
                    <a:pt x="1091" y="542"/>
                    <a:pt x="1092" y="546"/>
                  </a:cubicBezTo>
                  <a:cubicBezTo>
                    <a:pt x="1092" y="549"/>
                    <a:pt x="1092" y="561"/>
                    <a:pt x="1092" y="573"/>
                  </a:cubicBezTo>
                  <a:cubicBezTo>
                    <a:pt x="1092" y="598"/>
                    <a:pt x="1092" y="607"/>
                    <a:pt x="1095" y="608"/>
                  </a:cubicBezTo>
                  <a:cubicBezTo>
                    <a:pt x="1097" y="608"/>
                    <a:pt x="1097" y="607"/>
                    <a:pt x="1095" y="602"/>
                  </a:cubicBezTo>
                  <a:cubicBezTo>
                    <a:pt x="1094" y="598"/>
                    <a:pt x="1094" y="596"/>
                    <a:pt x="1095" y="572"/>
                  </a:cubicBezTo>
                  <a:cubicBezTo>
                    <a:pt x="1095" y="557"/>
                    <a:pt x="1096" y="545"/>
                    <a:pt x="1095" y="545"/>
                  </a:cubicBezTo>
                  <a:cubicBezTo>
                    <a:pt x="1095" y="542"/>
                    <a:pt x="1096" y="541"/>
                    <a:pt x="1098" y="542"/>
                  </a:cubicBezTo>
                  <a:cubicBezTo>
                    <a:pt x="1101" y="542"/>
                    <a:pt x="1101" y="542"/>
                    <a:pt x="1101" y="542"/>
                  </a:cubicBezTo>
                  <a:cubicBezTo>
                    <a:pt x="1100" y="555"/>
                    <a:pt x="1100" y="555"/>
                    <a:pt x="1100" y="555"/>
                  </a:cubicBezTo>
                  <a:cubicBezTo>
                    <a:pt x="1100" y="563"/>
                    <a:pt x="1100" y="578"/>
                    <a:pt x="1100" y="590"/>
                  </a:cubicBezTo>
                  <a:cubicBezTo>
                    <a:pt x="1100" y="612"/>
                    <a:pt x="1101" y="616"/>
                    <a:pt x="1104" y="616"/>
                  </a:cubicBezTo>
                  <a:cubicBezTo>
                    <a:pt x="1106" y="616"/>
                    <a:pt x="1106" y="614"/>
                    <a:pt x="1104" y="611"/>
                  </a:cubicBezTo>
                  <a:cubicBezTo>
                    <a:pt x="1103" y="609"/>
                    <a:pt x="1103" y="605"/>
                    <a:pt x="1102" y="589"/>
                  </a:cubicBezTo>
                  <a:cubicBezTo>
                    <a:pt x="1102" y="570"/>
                    <a:pt x="1103" y="558"/>
                    <a:pt x="1104" y="547"/>
                  </a:cubicBezTo>
                  <a:cubicBezTo>
                    <a:pt x="1104" y="542"/>
                    <a:pt x="1104" y="542"/>
                    <a:pt x="1108" y="542"/>
                  </a:cubicBezTo>
                  <a:cubicBezTo>
                    <a:pt x="1111" y="542"/>
                    <a:pt x="1111" y="542"/>
                    <a:pt x="1111" y="542"/>
                  </a:cubicBezTo>
                  <a:cubicBezTo>
                    <a:pt x="1111" y="558"/>
                    <a:pt x="1111" y="558"/>
                    <a:pt x="1111" y="558"/>
                  </a:cubicBezTo>
                  <a:cubicBezTo>
                    <a:pt x="1110" y="572"/>
                    <a:pt x="1110" y="617"/>
                    <a:pt x="1110" y="623"/>
                  </a:cubicBezTo>
                  <a:cubicBezTo>
                    <a:pt x="1110" y="625"/>
                    <a:pt x="1111" y="626"/>
                    <a:pt x="1112" y="627"/>
                  </a:cubicBezTo>
                  <a:cubicBezTo>
                    <a:pt x="1114" y="631"/>
                    <a:pt x="1115" y="627"/>
                    <a:pt x="1114" y="622"/>
                  </a:cubicBezTo>
                  <a:cubicBezTo>
                    <a:pt x="1113" y="619"/>
                    <a:pt x="1112" y="615"/>
                    <a:pt x="1113" y="609"/>
                  </a:cubicBezTo>
                  <a:cubicBezTo>
                    <a:pt x="1113" y="604"/>
                    <a:pt x="1113" y="587"/>
                    <a:pt x="1114" y="571"/>
                  </a:cubicBezTo>
                  <a:cubicBezTo>
                    <a:pt x="1114" y="555"/>
                    <a:pt x="1114" y="542"/>
                    <a:pt x="1114" y="541"/>
                  </a:cubicBezTo>
                  <a:cubicBezTo>
                    <a:pt x="1114" y="541"/>
                    <a:pt x="1116" y="541"/>
                    <a:pt x="1117" y="541"/>
                  </a:cubicBezTo>
                  <a:cubicBezTo>
                    <a:pt x="1120" y="542"/>
                    <a:pt x="1120" y="542"/>
                    <a:pt x="1120" y="542"/>
                  </a:cubicBezTo>
                  <a:cubicBezTo>
                    <a:pt x="1120" y="551"/>
                    <a:pt x="1120" y="551"/>
                    <a:pt x="1120" y="551"/>
                  </a:cubicBezTo>
                  <a:cubicBezTo>
                    <a:pt x="1120" y="557"/>
                    <a:pt x="1119" y="569"/>
                    <a:pt x="1118" y="578"/>
                  </a:cubicBezTo>
                  <a:cubicBezTo>
                    <a:pt x="1117" y="599"/>
                    <a:pt x="1117" y="612"/>
                    <a:pt x="1118" y="620"/>
                  </a:cubicBezTo>
                  <a:cubicBezTo>
                    <a:pt x="1120" y="625"/>
                    <a:pt x="1122" y="629"/>
                    <a:pt x="1124" y="627"/>
                  </a:cubicBezTo>
                  <a:cubicBezTo>
                    <a:pt x="1125" y="626"/>
                    <a:pt x="1125" y="622"/>
                    <a:pt x="1123" y="622"/>
                  </a:cubicBezTo>
                  <a:cubicBezTo>
                    <a:pt x="1122" y="623"/>
                    <a:pt x="1121" y="621"/>
                    <a:pt x="1121" y="619"/>
                  </a:cubicBezTo>
                  <a:cubicBezTo>
                    <a:pt x="1120" y="616"/>
                    <a:pt x="1120" y="589"/>
                    <a:pt x="1121" y="570"/>
                  </a:cubicBezTo>
                  <a:cubicBezTo>
                    <a:pt x="1122" y="563"/>
                    <a:pt x="1123" y="553"/>
                    <a:pt x="1123" y="549"/>
                  </a:cubicBezTo>
                  <a:cubicBezTo>
                    <a:pt x="1123" y="542"/>
                    <a:pt x="1124" y="540"/>
                    <a:pt x="1125" y="540"/>
                  </a:cubicBezTo>
                  <a:cubicBezTo>
                    <a:pt x="1126" y="540"/>
                    <a:pt x="1126" y="541"/>
                    <a:pt x="1126" y="546"/>
                  </a:cubicBezTo>
                  <a:cubicBezTo>
                    <a:pt x="1126" y="549"/>
                    <a:pt x="1125" y="565"/>
                    <a:pt x="1125" y="582"/>
                  </a:cubicBezTo>
                  <a:cubicBezTo>
                    <a:pt x="1125" y="608"/>
                    <a:pt x="1125" y="612"/>
                    <a:pt x="1127" y="616"/>
                  </a:cubicBezTo>
                  <a:cubicBezTo>
                    <a:pt x="1129" y="619"/>
                    <a:pt x="1130" y="620"/>
                    <a:pt x="1131" y="618"/>
                  </a:cubicBezTo>
                  <a:cubicBezTo>
                    <a:pt x="1131" y="617"/>
                    <a:pt x="1131" y="617"/>
                    <a:pt x="1130" y="616"/>
                  </a:cubicBezTo>
                  <a:cubicBezTo>
                    <a:pt x="1128" y="615"/>
                    <a:pt x="1128" y="612"/>
                    <a:pt x="1130" y="612"/>
                  </a:cubicBezTo>
                  <a:cubicBezTo>
                    <a:pt x="1131" y="612"/>
                    <a:pt x="1132" y="611"/>
                    <a:pt x="1132" y="610"/>
                  </a:cubicBezTo>
                  <a:cubicBezTo>
                    <a:pt x="1132" y="609"/>
                    <a:pt x="1132" y="607"/>
                    <a:pt x="1133" y="605"/>
                  </a:cubicBezTo>
                  <a:cubicBezTo>
                    <a:pt x="1133" y="604"/>
                    <a:pt x="1133" y="603"/>
                    <a:pt x="1132" y="603"/>
                  </a:cubicBezTo>
                  <a:cubicBezTo>
                    <a:pt x="1132" y="603"/>
                    <a:pt x="1131" y="604"/>
                    <a:pt x="1131" y="605"/>
                  </a:cubicBezTo>
                  <a:cubicBezTo>
                    <a:pt x="1131" y="607"/>
                    <a:pt x="1131" y="607"/>
                    <a:pt x="1130" y="607"/>
                  </a:cubicBezTo>
                  <a:cubicBezTo>
                    <a:pt x="1130" y="607"/>
                    <a:pt x="1130" y="605"/>
                    <a:pt x="1130" y="603"/>
                  </a:cubicBezTo>
                  <a:cubicBezTo>
                    <a:pt x="1131" y="591"/>
                    <a:pt x="1132" y="570"/>
                    <a:pt x="1131" y="565"/>
                  </a:cubicBezTo>
                  <a:cubicBezTo>
                    <a:pt x="1130" y="558"/>
                    <a:pt x="1129" y="536"/>
                    <a:pt x="1130" y="536"/>
                  </a:cubicBezTo>
                  <a:cubicBezTo>
                    <a:pt x="1131" y="536"/>
                    <a:pt x="1133" y="537"/>
                    <a:pt x="1133" y="539"/>
                  </a:cubicBezTo>
                  <a:cubicBezTo>
                    <a:pt x="1134" y="541"/>
                    <a:pt x="1134" y="541"/>
                    <a:pt x="1134" y="539"/>
                  </a:cubicBezTo>
                  <a:cubicBezTo>
                    <a:pt x="1134" y="538"/>
                    <a:pt x="1135" y="536"/>
                    <a:pt x="1136" y="536"/>
                  </a:cubicBezTo>
                  <a:cubicBezTo>
                    <a:pt x="1137" y="535"/>
                    <a:pt x="1137" y="535"/>
                    <a:pt x="1136" y="534"/>
                  </a:cubicBezTo>
                  <a:cubicBezTo>
                    <a:pt x="1135" y="533"/>
                    <a:pt x="1134" y="531"/>
                    <a:pt x="1134" y="529"/>
                  </a:cubicBezTo>
                  <a:cubicBezTo>
                    <a:pt x="1134" y="526"/>
                    <a:pt x="1134" y="526"/>
                    <a:pt x="1137" y="526"/>
                  </a:cubicBezTo>
                  <a:cubicBezTo>
                    <a:pt x="1142" y="526"/>
                    <a:pt x="1141" y="524"/>
                    <a:pt x="1137" y="524"/>
                  </a:cubicBezTo>
                  <a:cubicBezTo>
                    <a:pt x="1134" y="523"/>
                    <a:pt x="1134" y="523"/>
                    <a:pt x="1134" y="520"/>
                  </a:cubicBezTo>
                  <a:cubicBezTo>
                    <a:pt x="1134" y="519"/>
                    <a:pt x="1134" y="517"/>
                    <a:pt x="1134" y="517"/>
                  </a:cubicBezTo>
                  <a:cubicBezTo>
                    <a:pt x="1136" y="515"/>
                    <a:pt x="1144" y="514"/>
                    <a:pt x="1162" y="514"/>
                  </a:cubicBezTo>
                  <a:cubicBezTo>
                    <a:pt x="1177" y="514"/>
                    <a:pt x="1177" y="514"/>
                    <a:pt x="1177" y="514"/>
                  </a:cubicBezTo>
                  <a:cubicBezTo>
                    <a:pt x="1178" y="526"/>
                    <a:pt x="1178" y="526"/>
                    <a:pt x="1178" y="526"/>
                  </a:cubicBezTo>
                  <a:cubicBezTo>
                    <a:pt x="1178" y="537"/>
                    <a:pt x="1178" y="537"/>
                    <a:pt x="1178" y="537"/>
                  </a:cubicBezTo>
                  <a:cubicBezTo>
                    <a:pt x="1176" y="538"/>
                    <a:pt x="1176" y="538"/>
                    <a:pt x="1176" y="538"/>
                  </a:cubicBezTo>
                  <a:cubicBezTo>
                    <a:pt x="1173" y="539"/>
                    <a:pt x="1172" y="542"/>
                    <a:pt x="1175" y="542"/>
                  </a:cubicBezTo>
                  <a:cubicBezTo>
                    <a:pt x="1177" y="542"/>
                    <a:pt x="1178" y="543"/>
                    <a:pt x="1176" y="544"/>
                  </a:cubicBezTo>
                  <a:cubicBezTo>
                    <a:pt x="1175" y="545"/>
                    <a:pt x="1176" y="547"/>
                    <a:pt x="1179" y="547"/>
                  </a:cubicBezTo>
                  <a:cubicBezTo>
                    <a:pt x="1181" y="547"/>
                    <a:pt x="1181" y="547"/>
                    <a:pt x="1180" y="567"/>
                  </a:cubicBezTo>
                  <a:cubicBezTo>
                    <a:pt x="1178" y="601"/>
                    <a:pt x="1178" y="614"/>
                    <a:pt x="1181" y="615"/>
                  </a:cubicBezTo>
                  <a:cubicBezTo>
                    <a:pt x="1181" y="615"/>
                    <a:pt x="1182" y="611"/>
                    <a:pt x="1181" y="605"/>
                  </a:cubicBezTo>
                  <a:cubicBezTo>
                    <a:pt x="1181" y="599"/>
                    <a:pt x="1182" y="587"/>
                    <a:pt x="1183" y="578"/>
                  </a:cubicBezTo>
                  <a:cubicBezTo>
                    <a:pt x="1183" y="569"/>
                    <a:pt x="1184" y="559"/>
                    <a:pt x="1184" y="556"/>
                  </a:cubicBezTo>
                  <a:cubicBezTo>
                    <a:pt x="1184" y="548"/>
                    <a:pt x="1185" y="546"/>
                    <a:pt x="1189" y="546"/>
                  </a:cubicBezTo>
                  <a:cubicBezTo>
                    <a:pt x="1191" y="546"/>
                    <a:pt x="1191" y="546"/>
                    <a:pt x="1192" y="549"/>
                  </a:cubicBezTo>
                  <a:cubicBezTo>
                    <a:pt x="1192" y="551"/>
                    <a:pt x="1193" y="567"/>
                    <a:pt x="1193" y="584"/>
                  </a:cubicBezTo>
                  <a:cubicBezTo>
                    <a:pt x="1193" y="602"/>
                    <a:pt x="1194" y="616"/>
                    <a:pt x="1194" y="616"/>
                  </a:cubicBezTo>
                  <a:cubicBezTo>
                    <a:pt x="1195" y="616"/>
                    <a:pt x="1196" y="594"/>
                    <a:pt x="1195" y="569"/>
                  </a:cubicBezTo>
                  <a:cubicBezTo>
                    <a:pt x="1195" y="556"/>
                    <a:pt x="1196" y="546"/>
                    <a:pt x="1196" y="546"/>
                  </a:cubicBezTo>
                  <a:cubicBezTo>
                    <a:pt x="1196" y="546"/>
                    <a:pt x="1197" y="556"/>
                    <a:pt x="1197" y="569"/>
                  </a:cubicBezTo>
                  <a:cubicBezTo>
                    <a:pt x="1197" y="598"/>
                    <a:pt x="1198" y="621"/>
                    <a:pt x="1200" y="627"/>
                  </a:cubicBezTo>
                  <a:cubicBezTo>
                    <a:pt x="1200" y="630"/>
                    <a:pt x="1201" y="633"/>
                    <a:pt x="1201" y="634"/>
                  </a:cubicBezTo>
                  <a:cubicBezTo>
                    <a:pt x="1201" y="635"/>
                    <a:pt x="1202" y="636"/>
                    <a:pt x="1203" y="636"/>
                  </a:cubicBezTo>
                  <a:cubicBezTo>
                    <a:pt x="1206" y="636"/>
                    <a:pt x="1205" y="638"/>
                    <a:pt x="1202" y="639"/>
                  </a:cubicBezTo>
                  <a:cubicBezTo>
                    <a:pt x="1200" y="639"/>
                    <a:pt x="1198" y="640"/>
                    <a:pt x="1197" y="641"/>
                  </a:cubicBezTo>
                  <a:cubicBezTo>
                    <a:pt x="1196" y="643"/>
                    <a:pt x="1196" y="643"/>
                    <a:pt x="1197" y="643"/>
                  </a:cubicBezTo>
                  <a:cubicBezTo>
                    <a:pt x="1198" y="644"/>
                    <a:pt x="1201" y="643"/>
                    <a:pt x="1203" y="643"/>
                  </a:cubicBezTo>
                  <a:cubicBezTo>
                    <a:pt x="1206" y="642"/>
                    <a:pt x="1213" y="641"/>
                    <a:pt x="1213" y="642"/>
                  </a:cubicBezTo>
                  <a:cubicBezTo>
                    <a:pt x="1213" y="642"/>
                    <a:pt x="1211" y="646"/>
                    <a:pt x="1209" y="651"/>
                  </a:cubicBezTo>
                  <a:cubicBezTo>
                    <a:pt x="1205" y="659"/>
                    <a:pt x="1204" y="664"/>
                    <a:pt x="1206" y="664"/>
                  </a:cubicBezTo>
                  <a:cubicBezTo>
                    <a:pt x="1207" y="664"/>
                    <a:pt x="1209" y="661"/>
                    <a:pt x="1211" y="657"/>
                  </a:cubicBezTo>
                  <a:cubicBezTo>
                    <a:pt x="1212" y="653"/>
                    <a:pt x="1215" y="650"/>
                    <a:pt x="1215" y="650"/>
                  </a:cubicBezTo>
                  <a:cubicBezTo>
                    <a:pt x="1217" y="650"/>
                    <a:pt x="1217" y="652"/>
                    <a:pt x="1213" y="660"/>
                  </a:cubicBezTo>
                  <a:cubicBezTo>
                    <a:pt x="1212" y="663"/>
                    <a:pt x="1211" y="666"/>
                    <a:pt x="1211" y="666"/>
                  </a:cubicBezTo>
                  <a:cubicBezTo>
                    <a:pt x="1213" y="668"/>
                    <a:pt x="1215" y="666"/>
                    <a:pt x="1219" y="657"/>
                  </a:cubicBezTo>
                  <a:cubicBezTo>
                    <a:pt x="1221" y="652"/>
                    <a:pt x="1223" y="648"/>
                    <a:pt x="1224" y="648"/>
                  </a:cubicBezTo>
                  <a:cubicBezTo>
                    <a:pt x="1226" y="648"/>
                    <a:pt x="1226" y="649"/>
                    <a:pt x="1222" y="659"/>
                  </a:cubicBezTo>
                  <a:cubicBezTo>
                    <a:pt x="1219" y="668"/>
                    <a:pt x="1219" y="671"/>
                    <a:pt x="1221" y="670"/>
                  </a:cubicBezTo>
                  <a:cubicBezTo>
                    <a:pt x="1222" y="669"/>
                    <a:pt x="1224" y="665"/>
                    <a:pt x="1228" y="656"/>
                  </a:cubicBezTo>
                  <a:cubicBezTo>
                    <a:pt x="1229" y="653"/>
                    <a:pt x="1230" y="652"/>
                    <a:pt x="1231" y="653"/>
                  </a:cubicBezTo>
                  <a:cubicBezTo>
                    <a:pt x="1234" y="653"/>
                    <a:pt x="1234" y="655"/>
                    <a:pt x="1230" y="664"/>
                  </a:cubicBezTo>
                  <a:cubicBezTo>
                    <a:pt x="1228" y="668"/>
                    <a:pt x="1227" y="672"/>
                    <a:pt x="1227" y="672"/>
                  </a:cubicBezTo>
                  <a:cubicBezTo>
                    <a:pt x="1227" y="672"/>
                    <a:pt x="1228" y="672"/>
                    <a:pt x="1229" y="672"/>
                  </a:cubicBezTo>
                  <a:cubicBezTo>
                    <a:pt x="1230" y="672"/>
                    <a:pt x="1231" y="670"/>
                    <a:pt x="1234" y="665"/>
                  </a:cubicBezTo>
                  <a:cubicBezTo>
                    <a:pt x="1236" y="661"/>
                    <a:pt x="1237" y="657"/>
                    <a:pt x="1238" y="656"/>
                  </a:cubicBezTo>
                  <a:cubicBezTo>
                    <a:pt x="1239" y="652"/>
                    <a:pt x="1240" y="651"/>
                    <a:pt x="1242" y="652"/>
                  </a:cubicBezTo>
                  <a:cubicBezTo>
                    <a:pt x="1243" y="653"/>
                    <a:pt x="1243" y="653"/>
                    <a:pt x="1244" y="651"/>
                  </a:cubicBezTo>
                  <a:cubicBezTo>
                    <a:pt x="1245" y="650"/>
                    <a:pt x="1246" y="650"/>
                    <a:pt x="1246" y="650"/>
                  </a:cubicBezTo>
                  <a:cubicBezTo>
                    <a:pt x="1246" y="652"/>
                    <a:pt x="1241" y="665"/>
                    <a:pt x="1239" y="670"/>
                  </a:cubicBezTo>
                  <a:cubicBezTo>
                    <a:pt x="1237" y="672"/>
                    <a:pt x="1237" y="674"/>
                    <a:pt x="1237" y="675"/>
                  </a:cubicBezTo>
                  <a:cubicBezTo>
                    <a:pt x="1239" y="676"/>
                    <a:pt x="1240" y="674"/>
                    <a:pt x="1243" y="669"/>
                  </a:cubicBezTo>
                  <a:cubicBezTo>
                    <a:pt x="1247" y="662"/>
                    <a:pt x="1249" y="662"/>
                    <a:pt x="1247" y="670"/>
                  </a:cubicBezTo>
                  <a:cubicBezTo>
                    <a:pt x="1246" y="675"/>
                    <a:pt x="1249" y="674"/>
                    <a:pt x="1252" y="668"/>
                  </a:cubicBezTo>
                  <a:cubicBezTo>
                    <a:pt x="1253" y="665"/>
                    <a:pt x="1255" y="664"/>
                    <a:pt x="1256" y="664"/>
                  </a:cubicBezTo>
                  <a:cubicBezTo>
                    <a:pt x="1259" y="663"/>
                    <a:pt x="1260" y="665"/>
                    <a:pt x="1257" y="670"/>
                  </a:cubicBezTo>
                  <a:cubicBezTo>
                    <a:pt x="1255" y="675"/>
                    <a:pt x="1255" y="677"/>
                    <a:pt x="1258" y="676"/>
                  </a:cubicBezTo>
                  <a:cubicBezTo>
                    <a:pt x="1259" y="675"/>
                    <a:pt x="1261" y="671"/>
                    <a:pt x="1264" y="663"/>
                  </a:cubicBezTo>
                  <a:cubicBezTo>
                    <a:pt x="1265" y="662"/>
                    <a:pt x="1265" y="661"/>
                    <a:pt x="1266" y="662"/>
                  </a:cubicBezTo>
                  <a:cubicBezTo>
                    <a:pt x="1266" y="663"/>
                    <a:pt x="1268" y="663"/>
                    <a:pt x="1269" y="663"/>
                  </a:cubicBezTo>
                  <a:cubicBezTo>
                    <a:pt x="1272" y="663"/>
                    <a:pt x="1272" y="663"/>
                    <a:pt x="1270" y="672"/>
                  </a:cubicBezTo>
                  <a:cubicBezTo>
                    <a:pt x="1269" y="675"/>
                    <a:pt x="1268" y="678"/>
                    <a:pt x="1269" y="679"/>
                  </a:cubicBezTo>
                  <a:cubicBezTo>
                    <a:pt x="1269" y="679"/>
                    <a:pt x="1269" y="679"/>
                    <a:pt x="1269" y="679"/>
                  </a:cubicBezTo>
                  <a:cubicBezTo>
                    <a:pt x="1270" y="680"/>
                    <a:pt x="1270" y="679"/>
                    <a:pt x="1273" y="671"/>
                  </a:cubicBezTo>
                  <a:cubicBezTo>
                    <a:pt x="1275" y="667"/>
                    <a:pt x="1277" y="664"/>
                    <a:pt x="1277" y="663"/>
                  </a:cubicBezTo>
                  <a:cubicBezTo>
                    <a:pt x="1278" y="663"/>
                    <a:pt x="1282" y="662"/>
                    <a:pt x="1286" y="662"/>
                  </a:cubicBezTo>
                  <a:cubicBezTo>
                    <a:pt x="1293" y="661"/>
                    <a:pt x="1293" y="661"/>
                    <a:pt x="1292" y="663"/>
                  </a:cubicBezTo>
                  <a:cubicBezTo>
                    <a:pt x="1292" y="665"/>
                    <a:pt x="1292" y="665"/>
                    <a:pt x="1295" y="667"/>
                  </a:cubicBezTo>
                  <a:cubicBezTo>
                    <a:pt x="1297" y="667"/>
                    <a:pt x="1299" y="668"/>
                    <a:pt x="1300" y="667"/>
                  </a:cubicBezTo>
                  <a:cubicBezTo>
                    <a:pt x="1302" y="666"/>
                    <a:pt x="1310" y="666"/>
                    <a:pt x="1340" y="666"/>
                  </a:cubicBezTo>
                  <a:cubicBezTo>
                    <a:pt x="1359" y="667"/>
                    <a:pt x="1366" y="667"/>
                    <a:pt x="1366" y="666"/>
                  </a:cubicBezTo>
                  <a:cubicBezTo>
                    <a:pt x="1366" y="665"/>
                    <a:pt x="1366" y="665"/>
                    <a:pt x="1365" y="665"/>
                  </a:cubicBezTo>
                  <a:cubicBezTo>
                    <a:pt x="1359" y="665"/>
                    <a:pt x="1340" y="664"/>
                    <a:pt x="1340" y="663"/>
                  </a:cubicBezTo>
                  <a:cubicBezTo>
                    <a:pt x="1340" y="663"/>
                    <a:pt x="1340" y="663"/>
                    <a:pt x="1341" y="662"/>
                  </a:cubicBezTo>
                  <a:cubicBezTo>
                    <a:pt x="1341" y="660"/>
                    <a:pt x="1343" y="660"/>
                    <a:pt x="1351" y="660"/>
                  </a:cubicBezTo>
                  <a:cubicBezTo>
                    <a:pt x="1356" y="660"/>
                    <a:pt x="1362" y="660"/>
                    <a:pt x="1363" y="659"/>
                  </a:cubicBezTo>
                  <a:cubicBezTo>
                    <a:pt x="1366" y="659"/>
                    <a:pt x="1366" y="660"/>
                    <a:pt x="1367" y="661"/>
                  </a:cubicBezTo>
                  <a:cubicBezTo>
                    <a:pt x="1367" y="662"/>
                    <a:pt x="1367" y="663"/>
                    <a:pt x="1368" y="663"/>
                  </a:cubicBezTo>
                  <a:cubicBezTo>
                    <a:pt x="1401" y="663"/>
                    <a:pt x="1441" y="663"/>
                    <a:pt x="1449" y="664"/>
                  </a:cubicBezTo>
                  <a:cubicBezTo>
                    <a:pt x="1456" y="664"/>
                    <a:pt x="1459" y="664"/>
                    <a:pt x="1459" y="664"/>
                  </a:cubicBezTo>
                  <a:cubicBezTo>
                    <a:pt x="1459" y="663"/>
                    <a:pt x="1455" y="662"/>
                    <a:pt x="1450" y="662"/>
                  </a:cubicBezTo>
                  <a:cubicBezTo>
                    <a:pt x="1441" y="661"/>
                    <a:pt x="1440" y="661"/>
                    <a:pt x="1440" y="659"/>
                  </a:cubicBezTo>
                  <a:cubicBezTo>
                    <a:pt x="1440" y="658"/>
                    <a:pt x="1441" y="658"/>
                    <a:pt x="1447" y="657"/>
                  </a:cubicBezTo>
                  <a:cubicBezTo>
                    <a:pt x="1451" y="657"/>
                    <a:pt x="1456" y="657"/>
                    <a:pt x="1458" y="657"/>
                  </a:cubicBezTo>
                  <a:cubicBezTo>
                    <a:pt x="1459" y="657"/>
                    <a:pt x="1478" y="656"/>
                    <a:pt x="1499" y="656"/>
                  </a:cubicBezTo>
                  <a:cubicBezTo>
                    <a:pt x="1535" y="655"/>
                    <a:pt x="1561" y="655"/>
                    <a:pt x="1579" y="657"/>
                  </a:cubicBezTo>
                  <a:cubicBezTo>
                    <a:pt x="1583" y="658"/>
                    <a:pt x="1584" y="658"/>
                    <a:pt x="1583" y="657"/>
                  </a:cubicBezTo>
                  <a:cubicBezTo>
                    <a:pt x="1583" y="655"/>
                    <a:pt x="1580" y="655"/>
                    <a:pt x="1625" y="656"/>
                  </a:cubicBezTo>
                  <a:cubicBezTo>
                    <a:pt x="1637" y="656"/>
                    <a:pt x="1648" y="657"/>
                    <a:pt x="1649" y="657"/>
                  </a:cubicBezTo>
                  <a:cubicBezTo>
                    <a:pt x="1651" y="658"/>
                    <a:pt x="1652" y="658"/>
                    <a:pt x="1653" y="658"/>
                  </a:cubicBezTo>
                  <a:cubicBezTo>
                    <a:pt x="1655" y="657"/>
                    <a:pt x="1668" y="657"/>
                    <a:pt x="1674" y="658"/>
                  </a:cubicBezTo>
                  <a:cubicBezTo>
                    <a:pt x="1677" y="659"/>
                    <a:pt x="1677" y="659"/>
                    <a:pt x="1677" y="659"/>
                  </a:cubicBezTo>
                  <a:cubicBezTo>
                    <a:pt x="1672" y="662"/>
                    <a:pt x="1672" y="662"/>
                    <a:pt x="1672" y="662"/>
                  </a:cubicBezTo>
                  <a:cubicBezTo>
                    <a:pt x="1667" y="665"/>
                    <a:pt x="1664" y="668"/>
                    <a:pt x="1666" y="669"/>
                  </a:cubicBezTo>
                  <a:cubicBezTo>
                    <a:pt x="1667" y="670"/>
                    <a:pt x="1668" y="669"/>
                    <a:pt x="1679" y="662"/>
                  </a:cubicBezTo>
                  <a:cubicBezTo>
                    <a:pt x="1683" y="659"/>
                    <a:pt x="1687" y="656"/>
                    <a:pt x="1687" y="655"/>
                  </a:cubicBezTo>
                  <a:cubicBezTo>
                    <a:pt x="1687" y="653"/>
                    <a:pt x="1681" y="650"/>
                    <a:pt x="1676" y="649"/>
                  </a:cubicBezTo>
                  <a:cubicBezTo>
                    <a:pt x="1674" y="649"/>
                    <a:pt x="1672" y="648"/>
                    <a:pt x="1672" y="648"/>
                  </a:cubicBezTo>
                  <a:cubicBezTo>
                    <a:pt x="1672" y="648"/>
                    <a:pt x="1673" y="646"/>
                    <a:pt x="1674" y="644"/>
                  </a:cubicBezTo>
                  <a:cubicBezTo>
                    <a:pt x="1676" y="641"/>
                    <a:pt x="1679" y="640"/>
                    <a:pt x="1679" y="642"/>
                  </a:cubicBezTo>
                  <a:cubicBezTo>
                    <a:pt x="1681" y="646"/>
                    <a:pt x="1682" y="643"/>
                    <a:pt x="1682" y="637"/>
                  </a:cubicBezTo>
                  <a:cubicBezTo>
                    <a:pt x="1681" y="630"/>
                    <a:pt x="1681" y="630"/>
                    <a:pt x="1681" y="630"/>
                  </a:cubicBezTo>
                  <a:cubicBezTo>
                    <a:pt x="1689" y="622"/>
                    <a:pt x="1689" y="622"/>
                    <a:pt x="1689" y="622"/>
                  </a:cubicBezTo>
                  <a:cubicBezTo>
                    <a:pt x="1694" y="618"/>
                    <a:pt x="1698" y="614"/>
                    <a:pt x="1698" y="613"/>
                  </a:cubicBezTo>
                  <a:cubicBezTo>
                    <a:pt x="1699" y="612"/>
                    <a:pt x="1703" y="608"/>
                    <a:pt x="1707" y="603"/>
                  </a:cubicBezTo>
                  <a:cubicBezTo>
                    <a:pt x="1710" y="598"/>
                    <a:pt x="1715" y="593"/>
                    <a:pt x="1716" y="591"/>
                  </a:cubicBezTo>
                  <a:cubicBezTo>
                    <a:pt x="1719" y="588"/>
                    <a:pt x="1723" y="583"/>
                    <a:pt x="1724" y="583"/>
                  </a:cubicBezTo>
                  <a:cubicBezTo>
                    <a:pt x="1724" y="583"/>
                    <a:pt x="1725" y="585"/>
                    <a:pt x="1725" y="588"/>
                  </a:cubicBezTo>
                  <a:cubicBezTo>
                    <a:pt x="1725" y="593"/>
                    <a:pt x="1724" y="593"/>
                    <a:pt x="1716" y="602"/>
                  </a:cubicBezTo>
                  <a:cubicBezTo>
                    <a:pt x="1712" y="607"/>
                    <a:pt x="1705" y="614"/>
                    <a:pt x="1702" y="618"/>
                  </a:cubicBezTo>
                  <a:cubicBezTo>
                    <a:pt x="1699" y="622"/>
                    <a:pt x="1695" y="627"/>
                    <a:pt x="1692" y="629"/>
                  </a:cubicBezTo>
                  <a:cubicBezTo>
                    <a:pt x="1688" y="633"/>
                    <a:pt x="1688" y="636"/>
                    <a:pt x="1692" y="633"/>
                  </a:cubicBezTo>
                  <a:cubicBezTo>
                    <a:pt x="1695" y="632"/>
                    <a:pt x="1695" y="632"/>
                    <a:pt x="1705" y="620"/>
                  </a:cubicBezTo>
                  <a:cubicBezTo>
                    <a:pt x="1712" y="612"/>
                    <a:pt x="1713" y="611"/>
                    <a:pt x="1719" y="603"/>
                  </a:cubicBezTo>
                  <a:cubicBezTo>
                    <a:pt x="1721" y="601"/>
                    <a:pt x="1727" y="595"/>
                    <a:pt x="1731" y="590"/>
                  </a:cubicBezTo>
                  <a:cubicBezTo>
                    <a:pt x="1739" y="582"/>
                    <a:pt x="1739" y="582"/>
                    <a:pt x="1739" y="582"/>
                  </a:cubicBezTo>
                  <a:cubicBezTo>
                    <a:pt x="1739" y="568"/>
                    <a:pt x="1739" y="568"/>
                    <a:pt x="1739" y="568"/>
                  </a:cubicBezTo>
                  <a:cubicBezTo>
                    <a:pt x="1739" y="551"/>
                    <a:pt x="1739" y="550"/>
                    <a:pt x="1741" y="547"/>
                  </a:cubicBezTo>
                  <a:cubicBezTo>
                    <a:pt x="1742" y="545"/>
                    <a:pt x="1742" y="544"/>
                    <a:pt x="1741" y="544"/>
                  </a:cubicBezTo>
                  <a:cubicBezTo>
                    <a:pt x="1739" y="543"/>
                    <a:pt x="1739" y="537"/>
                    <a:pt x="1741" y="531"/>
                  </a:cubicBezTo>
                  <a:cubicBezTo>
                    <a:pt x="1741" y="529"/>
                    <a:pt x="1743" y="526"/>
                    <a:pt x="1745" y="525"/>
                  </a:cubicBezTo>
                  <a:cubicBezTo>
                    <a:pt x="1747" y="523"/>
                    <a:pt x="1748" y="521"/>
                    <a:pt x="1747" y="521"/>
                  </a:cubicBezTo>
                  <a:cubicBezTo>
                    <a:pt x="1747" y="520"/>
                    <a:pt x="1745" y="521"/>
                    <a:pt x="1744" y="522"/>
                  </a:cubicBezTo>
                  <a:cubicBezTo>
                    <a:pt x="1743" y="523"/>
                    <a:pt x="1742" y="524"/>
                    <a:pt x="1741" y="524"/>
                  </a:cubicBezTo>
                  <a:cubicBezTo>
                    <a:pt x="1740" y="524"/>
                    <a:pt x="1740" y="518"/>
                    <a:pt x="1742" y="517"/>
                  </a:cubicBezTo>
                  <a:cubicBezTo>
                    <a:pt x="1742" y="516"/>
                    <a:pt x="1742" y="515"/>
                    <a:pt x="1742" y="513"/>
                  </a:cubicBezTo>
                  <a:cubicBezTo>
                    <a:pt x="1741" y="512"/>
                    <a:pt x="1740" y="509"/>
                    <a:pt x="1740" y="508"/>
                  </a:cubicBezTo>
                  <a:cubicBezTo>
                    <a:pt x="1740" y="505"/>
                    <a:pt x="1744" y="498"/>
                    <a:pt x="1745" y="498"/>
                  </a:cubicBezTo>
                  <a:cubicBezTo>
                    <a:pt x="1746" y="498"/>
                    <a:pt x="1747" y="495"/>
                    <a:pt x="1746" y="494"/>
                  </a:cubicBezTo>
                  <a:cubicBezTo>
                    <a:pt x="1746" y="494"/>
                    <a:pt x="1745" y="494"/>
                    <a:pt x="1744" y="495"/>
                  </a:cubicBezTo>
                  <a:cubicBezTo>
                    <a:pt x="1742" y="497"/>
                    <a:pt x="1742" y="497"/>
                    <a:pt x="1741" y="495"/>
                  </a:cubicBezTo>
                  <a:cubicBezTo>
                    <a:pt x="1741" y="493"/>
                    <a:pt x="1742" y="491"/>
                    <a:pt x="1743" y="488"/>
                  </a:cubicBezTo>
                  <a:cubicBezTo>
                    <a:pt x="1746" y="485"/>
                    <a:pt x="1746" y="484"/>
                    <a:pt x="1745" y="483"/>
                  </a:cubicBezTo>
                  <a:cubicBezTo>
                    <a:pt x="1744" y="483"/>
                    <a:pt x="1743" y="482"/>
                    <a:pt x="1743" y="480"/>
                  </a:cubicBezTo>
                  <a:cubicBezTo>
                    <a:pt x="1743" y="478"/>
                    <a:pt x="1743" y="478"/>
                    <a:pt x="1742" y="479"/>
                  </a:cubicBezTo>
                  <a:cubicBezTo>
                    <a:pt x="1742" y="480"/>
                    <a:pt x="1741" y="476"/>
                    <a:pt x="1741" y="470"/>
                  </a:cubicBezTo>
                  <a:cubicBezTo>
                    <a:pt x="1740" y="460"/>
                    <a:pt x="1740" y="458"/>
                    <a:pt x="1742" y="458"/>
                  </a:cubicBezTo>
                  <a:cubicBezTo>
                    <a:pt x="1743" y="458"/>
                    <a:pt x="1743" y="461"/>
                    <a:pt x="1743" y="467"/>
                  </a:cubicBezTo>
                  <a:cubicBezTo>
                    <a:pt x="1742" y="472"/>
                    <a:pt x="1742" y="475"/>
                    <a:pt x="1743" y="475"/>
                  </a:cubicBezTo>
                  <a:cubicBezTo>
                    <a:pt x="1744" y="474"/>
                    <a:pt x="1744" y="467"/>
                    <a:pt x="1746" y="443"/>
                  </a:cubicBezTo>
                  <a:cubicBezTo>
                    <a:pt x="1746" y="425"/>
                    <a:pt x="1746" y="330"/>
                    <a:pt x="1744" y="278"/>
                  </a:cubicBezTo>
                  <a:cubicBezTo>
                    <a:pt x="1743" y="209"/>
                    <a:pt x="1742" y="163"/>
                    <a:pt x="1744" y="156"/>
                  </a:cubicBezTo>
                  <a:cubicBezTo>
                    <a:pt x="1745" y="152"/>
                    <a:pt x="1746" y="150"/>
                    <a:pt x="1749" y="151"/>
                  </a:cubicBezTo>
                  <a:cubicBezTo>
                    <a:pt x="1751" y="152"/>
                    <a:pt x="1751" y="152"/>
                    <a:pt x="1751" y="152"/>
                  </a:cubicBezTo>
                  <a:cubicBezTo>
                    <a:pt x="1752" y="180"/>
                    <a:pt x="1752" y="180"/>
                    <a:pt x="1752" y="180"/>
                  </a:cubicBezTo>
                  <a:cubicBezTo>
                    <a:pt x="1752" y="213"/>
                    <a:pt x="1753" y="231"/>
                    <a:pt x="1754" y="231"/>
                  </a:cubicBezTo>
                  <a:cubicBezTo>
                    <a:pt x="1755" y="231"/>
                    <a:pt x="1755" y="218"/>
                    <a:pt x="1755" y="192"/>
                  </a:cubicBezTo>
                  <a:cubicBezTo>
                    <a:pt x="1754" y="152"/>
                    <a:pt x="1754" y="152"/>
                    <a:pt x="1754" y="152"/>
                  </a:cubicBezTo>
                  <a:cubicBezTo>
                    <a:pt x="1762" y="152"/>
                    <a:pt x="1762" y="152"/>
                    <a:pt x="1762" y="152"/>
                  </a:cubicBezTo>
                  <a:cubicBezTo>
                    <a:pt x="1762" y="168"/>
                    <a:pt x="1762" y="168"/>
                    <a:pt x="1762" y="168"/>
                  </a:cubicBezTo>
                  <a:cubicBezTo>
                    <a:pt x="1761" y="200"/>
                    <a:pt x="1762" y="263"/>
                    <a:pt x="1763" y="261"/>
                  </a:cubicBezTo>
                  <a:cubicBezTo>
                    <a:pt x="1763" y="261"/>
                    <a:pt x="1764" y="245"/>
                    <a:pt x="1764" y="226"/>
                  </a:cubicBezTo>
                  <a:cubicBezTo>
                    <a:pt x="1764" y="207"/>
                    <a:pt x="1765" y="188"/>
                    <a:pt x="1765" y="184"/>
                  </a:cubicBezTo>
                  <a:cubicBezTo>
                    <a:pt x="1765" y="180"/>
                    <a:pt x="1765" y="171"/>
                    <a:pt x="1766" y="164"/>
                  </a:cubicBezTo>
                  <a:cubicBezTo>
                    <a:pt x="1766" y="152"/>
                    <a:pt x="1766" y="152"/>
                    <a:pt x="1766" y="152"/>
                  </a:cubicBezTo>
                  <a:cubicBezTo>
                    <a:pt x="1776" y="152"/>
                    <a:pt x="1776" y="152"/>
                    <a:pt x="1776" y="152"/>
                  </a:cubicBezTo>
                  <a:cubicBezTo>
                    <a:pt x="1776" y="163"/>
                    <a:pt x="1776" y="163"/>
                    <a:pt x="1776" y="163"/>
                  </a:cubicBezTo>
                  <a:cubicBezTo>
                    <a:pt x="1775" y="183"/>
                    <a:pt x="1776" y="281"/>
                    <a:pt x="1777" y="302"/>
                  </a:cubicBezTo>
                  <a:cubicBezTo>
                    <a:pt x="1778" y="341"/>
                    <a:pt x="1779" y="323"/>
                    <a:pt x="1779" y="262"/>
                  </a:cubicBezTo>
                  <a:cubicBezTo>
                    <a:pt x="1778" y="203"/>
                    <a:pt x="1779" y="165"/>
                    <a:pt x="1780" y="157"/>
                  </a:cubicBezTo>
                  <a:cubicBezTo>
                    <a:pt x="1781" y="153"/>
                    <a:pt x="1781" y="153"/>
                    <a:pt x="1785" y="153"/>
                  </a:cubicBezTo>
                  <a:cubicBezTo>
                    <a:pt x="1789" y="152"/>
                    <a:pt x="1789" y="152"/>
                    <a:pt x="1789" y="152"/>
                  </a:cubicBezTo>
                  <a:cubicBezTo>
                    <a:pt x="1789" y="181"/>
                    <a:pt x="1789" y="181"/>
                    <a:pt x="1789" y="181"/>
                  </a:cubicBezTo>
                  <a:cubicBezTo>
                    <a:pt x="1789" y="208"/>
                    <a:pt x="1790" y="224"/>
                    <a:pt x="1791" y="227"/>
                  </a:cubicBezTo>
                  <a:cubicBezTo>
                    <a:pt x="1792" y="231"/>
                    <a:pt x="1793" y="224"/>
                    <a:pt x="1793" y="197"/>
                  </a:cubicBezTo>
                  <a:cubicBezTo>
                    <a:pt x="1793" y="181"/>
                    <a:pt x="1793" y="164"/>
                    <a:pt x="1794" y="160"/>
                  </a:cubicBezTo>
                  <a:cubicBezTo>
                    <a:pt x="1794" y="153"/>
                    <a:pt x="1794" y="153"/>
                    <a:pt x="1794" y="153"/>
                  </a:cubicBezTo>
                  <a:cubicBezTo>
                    <a:pt x="1803" y="153"/>
                    <a:pt x="1803" y="153"/>
                    <a:pt x="1803" y="153"/>
                  </a:cubicBezTo>
                  <a:cubicBezTo>
                    <a:pt x="1803" y="185"/>
                    <a:pt x="1803" y="185"/>
                    <a:pt x="1803" y="185"/>
                  </a:cubicBezTo>
                  <a:cubicBezTo>
                    <a:pt x="1803" y="203"/>
                    <a:pt x="1804" y="221"/>
                    <a:pt x="1804" y="225"/>
                  </a:cubicBezTo>
                  <a:cubicBezTo>
                    <a:pt x="1805" y="229"/>
                    <a:pt x="1805" y="246"/>
                    <a:pt x="1805" y="262"/>
                  </a:cubicBezTo>
                  <a:cubicBezTo>
                    <a:pt x="1805" y="281"/>
                    <a:pt x="1806" y="296"/>
                    <a:pt x="1806" y="303"/>
                  </a:cubicBezTo>
                  <a:cubicBezTo>
                    <a:pt x="1808" y="318"/>
                    <a:pt x="1810" y="319"/>
                    <a:pt x="1809" y="305"/>
                  </a:cubicBezTo>
                  <a:cubicBezTo>
                    <a:pt x="1808" y="293"/>
                    <a:pt x="1808" y="276"/>
                    <a:pt x="1808" y="249"/>
                  </a:cubicBezTo>
                  <a:cubicBezTo>
                    <a:pt x="1809" y="240"/>
                    <a:pt x="1808" y="230"/>
                    <a:pt x="1808" y="228"/>
                  </a:cubicBezTo>
                  <a:cubicBezTo>
                    <a:pt x="1807" y="223"/>
                    <a:pt x="1806" y="157"/>
                    <a:pt x="1807" y="155"/>
                  </a:cubicBezTo>
                  <a:cubicBezTo>
                    <a:pt x="1807" y="154"/>
                    <a:pt x="1812" y="153"/>
                    <a:pt x="1814" y="154"/>
                  </a:cubicBezTo>
                  <a:cubicBezTo>
                    <a:pt x="1814" y="154"/>
                    <a:pt x="1815" y="166"/>
                    <a:pt x="1815" y="190"/>
                  </a:cubicBezTo>
                  <a:cubicBezTo>
                    <a:pt x="1815" y="217"/>
                    <a:pt x="1815" y="227"/>
                    <a:pt x="1816" y="228"/>
                  </a:cubicBezTo>
                  <a:cubicBezTo>
                    <a:pt x="1817" y="229"/>
                    <a:pt x="1817" y="233"/>
                    <a:pt x="1818" y="299"/>
                  </a:cubicBezTo>
                  <a:cubicBezTo>
                    <a:pt x="1818" y="341"/>
                    <a:pt x="1820" y="360"/>
                    <a:pt x="1822" y="362"/>
                  </a:cubicBezTo>
                  <a:cubicBezTo>
                    <a:pt x="1823" y="363"/>
                    <a:pt x="1823" y="361"/>
                    <a:pt x="1822" y="356"/>
                  </a:cubicBezTo>
                  <a:cubicBezTo>
                    <a:pt x="1822" y="352"/>
                    <a:pt x="1821" y="315"/>
                    <a:pt x="1821" y="273"/>
                  </a:cubicBezTo>
                  <a:cubicBezTo>
                    <a:pt x="1821" y="203"/>
                    <a:pt x="1818" y="175"/>
                    <a:pt x="1818" y="175"/>
                  </a:cubicBezTo>
                  <a:cubicBezTo>
                    <a:pt x="1818" y="165"/>
                    <a:pt x="1819" y="156"/>
                    <a:pt x="1819" y="155"/>
                  </a:cubicBezTo>
                  <a:cubicBezTo>
                    <a:pt x="1820" y="154"/>
                    <a:pt x="1824" y="154"/>
                    <a:pt x="1825" y="155"/>
                  </a:cubicBezTo>
                  <a:cubicBezTo>
                    <a:pt x="1826" y="156"/>
                    <a:pt x="1827" y="179"/>
                    <a:pt x="1827" y="204"/>
                  </a:cubicBezTo>
                  <a:cubicBezTo>
                    <a:pt x="1827" y="219"/>
                    <a:pt x="1827" y="225"/>
                    <a:pt x="1829" y="227"/>
                  </a:cubicBezTo>
                  <a:cubicBezTo>
                    <a:pt x="1830" y="229"/>
                    <a:pt x="1830" y="237"/>
                    <a:pt x="1830" y="275"/>
                  </a:cubicBezTo>
                  <a:cubicBezTo>
                    <a:pt x="1830" y="299"/>
                    <a:pt x="1829" y="334"/>
                    <a:pt x="1829" y="351"/>
                  </a:cubicBezTo>
                  <a:cubicBezTo>
                    <a:pt x="1828" y="389"/>
                    <a:pt x="1829" y="530"/>
                    <a:pt x="1830" y="540"/>
                  </a:cubicBezTo>
                  <a:cubicBezTo>
                    <a:pt x="1830" y="545"/>
                    <a:pt x="1831" y="547"/>
                    <a:pt x="1832" y="547"/>
                  </a:cubicBezTo>
                  <a:cubicBezTo>
                    <a:pt x="1833" y="548"/>
                    <a:pt x="1833" y="547"/>
                    <a:pt x="1832" y="542"/>
                  </a:cubicBezTo>
                  <a:cubicBezTo>
                    <a:pt x="1832" y="534"/>
                    <a:pt x="1831" y="519"/>
                    <a:pt x="1831" y="456"/>
                  </a:cubicBezTo>
                  <a:cubicBezTo>
                    <a:pt x="1831" y="407"/>
                    <a:pt x="1831" y="407"/>
                    <a:pt x="1831" y="407"/>
                  </a:cubicBezTo>
                  <a:cubicBezTo>
                    <a:pt x="1831" y="407"/>
                    <a:pt x="1832" y="377"/>
                    <a:pt x="1833" y="302"/>
                  </a:cubicBezTo>
                  <a:cubicBezTo>
                    <a:pt x="1833" y="279"/>
                    <a:pt x="1833" y="260"/>
                    <a:pt x="1833" y="259"/>
                  </a:cubicBezTo>
                  <a:cubicBezTo>
                    <a:pt x="1833" y="255"/>
                    <a:pt x="1833" y="198"/>
                    <a:pt x="1833" y="188"/>
                  </a:cubicBezTo>
                  <a:cubicBezTo>
                    <a:pt x="1833" y="178"/>
                    <a:pt x="1833" y="174"/>
                    <a:pt x="1832" y="173"/>
                  </a:cubicBezTo>
                  <a:cubicBezTo>
                    <a:pt x="1831" y="172"/>
                    <a:pt x="1830" y="168"/>
                    <a:pt x="1830" y="163"/>
                  </a:cubicBezTo>
                  <a:cubicBezTo>
                    <a:pt x="1830" y="155"/>
                    <a:pt x="1830" y="155"/>
                    <a:pt x="1832" y="155"/>
                  </a:cubicBezTo>
                  <a:cubicBezTo>
                    <a:pt x="1834" y="155"/>
                    <a:pt x="1837" y="153"/>
                    <a:pt x="1837" y="151"/>
                  </a:cubicBezTo>
                  <a:cubicBezTo>
                    <a:pt x="1837" y="151"/>
                    <a:pt x="1836" y="150"/>
                    <a:pt x="1836" y="150"/>
                  </a:cubicBezTo>
                  <a:cubicBezTo>
                    <a:pt x="1835" y="150"/>
                    <a:pt x="1834" y="150"/>
                    <a:pt x="1834" y="149"/>
                  </a:cubicBezTo>
                  <a:cubicBezTo>
                    <a:pt x="1834" y="149"/>
                    <a:pt x="1835" y="148"/>
                    <a:pt x="1835" y="148"/>
                  </a:cubicBezTo>
                  <a:cubicBezTo>
                    <a:pt x="1838" y="148"/>
                    <a:pt x="1841" y="151"/>
                    <a:pt x="1844" y="156"/>
                  </a:cubicBezTo>
                  <a:cubicBezTo>
                    <a:pt x="1848" y="161"/>
                    <a:pt x="1848" y="161"/>
                    <a:pt x="1848" y="161"/>
                  </a:cubicBezTo>
                  <a:cubicBezTo>
                    <a:pt x="1846" y="176"/>
                    <a:pt x="1846" y="176"/>
                    <a:pt x="1846" y="176"/>
                  </a:cubicBezTo>
                  <a:cubicBezTo>
                    <a:pt x="1844" y="191"/>
                    <a:pt x="1843" y="195"/>
                    <a:pt x="1843" y="188"/>
                  </a:cubicBezTo>
                  <a:cubicBezTo>
                    <a:pt x="1843" y="182"/>
                    <a:pt x="1841" y="183"/>
                    <a:pt x="1840" y="189"/>
                  </a:cubicBezTo>
                  <a:cubicBezTo>
                    <a:pt x="1839" y="198"/>
                    <a:pt x="1838" y="213"/>
                    <a:pt x="1837" y="225"/>
                  </a:cubicBezTo>
                  <a:cubicBezTo>
                    <a:pt x="1837" y="232"/>
                    <a:pt x="1836" y="237"/>
                    <a:pt x="1836" y="238"/>
                  </a:cubicBezTo>
                  <a:cubicBezTo>
                    <a:pt x="1836" y="238"/>
                    <a:pt x="1836" y="253"/>
                    <a:pt x="1836" y="272"/>
                  </a:cubicBezTo>
                  <a:cubicBezTo>
                    <a:pt x="1836" y="297"/>
                    <a:pt x="1836" y="306"/>
                    <a:pt x="1837" y="309"/>
                  </a:cubicBezTo>
                  <a:cubicBezTo>
                    <a:pt x="1839" y="314"/>
                    <a:pt x="1840" y="314"/>
                    <a:pt x="1839" y="308"/>
                  </a:cubicBezTo>
                  <a:cubicBezTo>
                    <a:pt x="1838" y="299"/>
                    <a:pt x="1839" y="245"/>
                    <a:pt x="1841" y="208"/>
                  </a:cubicBezTo>
                  <a:cubicBezTo>
                    <a:pt x="1842" y="201"/>
                    <a:pt x="1842" y="195"/>
                    <a:pt x="1842" y="194"/>
                  </a:cubicBezTo>
                  <a:cubicBezTo>
                    <a:pt x="1842" y="193"/>
                    <a:pt x="1843" y="192"/>
                    <a:pt x="1843" y="192"/>
                  </a:cubicBezTo>
                  <a:cubicBezTo>
                    <a:pt x="1844" y="192"/>
                    <a:pt x="1844" y="199"/>
                    <a:pt x="1844" y="216"/>
                  </a:cubicBezTo>
                  <a:cubicBezTo>
                    <a:pt x="1844" y="228"/>
                    <a:pt x="1843" y="247"/>
                    <a:pt x="1843" y="257"/>
                  </a:cubicBezTo>
                  <a:cubicBezTo>
                    <a:pt x="1843" y="267"/>
                    <a:pt x="1843" y="287"/>
                    <a:pt x="1842" y="301"/>
                  </a:cubicBezTo>
                  <a:cubicBezTo>
                    <a:pt x="1842" y="328"/>
                    <a:pt x="1843" y="350"/>
                    <a:pt x="1844" y="350"/>
                  </a:cubicBezTo>
                  <a:cubicBezTo>
                    <a:pt x="1845" y="350"/>
                    <a:pt x="1845" y="343"/>
                    <a:pt x="1845" y="324"/>
                  </a:cubicBezTo>
                  <a:cubicBezTo>
                    <a:pt x="1845" y="310"/>
                    <a:pt x="1845" y="287"/>
                    <a:pt x="1846" y="274"/>
                  </a:cubicBezTo>
                  <a:cubicBezTo>
                    <a:pt x="1846" y="261"/>
                    <a:pt x="1847" y="241"/>
                    <a:pt x="1847" y="231"/>
                  </a:cubicBezTo>
                  <a:cubicBezTo>
                    <a:pt x="1847" y="208"/>
                    <a:pt x="1848" y="196"/>
                    <a:pt x="1849" y="195"/>
                  </a:cubicBezTo>
                  <a:cubicBezTo>
                    <a:pt x="1849" y="195"/>
                    <a:pt x="1849" y="304"/>
                    <a:pt x="1848" y="309"/>
                  </a:cubicBezTo>
                  <a:cubicBezTo>
                    <a:pt x="1847" y="314"/>
                    <a:pt x="1847" y="371"/>
                    <a:pt x="1848" y="374"/>
                  </a:cubicBezTo>
                  <a:cubicBezTo>
                    <a:pt x="1848" y="375"/>
                    <a:pt x="1849" y="376"/>
                    <a:pt x="1850" y="376"/>
                  </a:cubicBezTo>
                  <a:cubicBezTo>
                    <a:pt x="1850" y="376"/>
                    <a:pt x="1851" y="377"/>
                    <a:pt x="1851" y="378"/>
                  </a:cubicBezTo>
                  <a:cubicBezTo>
                    <a:pt x="1852" y="382"/>
                    <a:pt x="1853" y="395"/>
                    <a:pt x="1853" y="396"/>
                  </a:cubicBezTo>
                  <a:cubicBezTo>
                    <a:pt x="1853" y="396"/>
                    <a:pt x="1853" y="397"/>
                    <a:pt x="1854" y="398"/>
                  </a:cubicBezTo>
                  <a:cubicBezTo>
                    <a:pt x="1854" y="399"/>
                    <a:pt x="1855" y="404"/>
                    <a:pt x="1855" y="409"/>
                  </a:cubicBezTo>
                  <a:cubicBezTo>
                    <a:pt x="1857" y="429"/>
                    <a:pt x="1858" y="434"/>
                    <a:pt x="1859" y="429"/>
                  </a:cubicBezTo>
                  <a:cubicBezTo>
                    <a:pt x="1860" y="427"/>
                    <a:pt x="1860" y="427"/>
                    <a:pt x="1860" y="427"/>
                  </a:cubicBezTo>
                  <a:cubicBezTo>
                    <a:pt x="1860" y="429"/>
                    <a:pt x="1860" y="429"/>
                    <a:pt x="1860" y="429"/>
                  </a:cubicBezTo>
                  <a:cubicBezTo>
                    <a:pt x="1863" y="441"/>
                    <a:pt x="1863" y="444"/>
                    <a:pt x="1863" y="463"/>
                  </a:cubicBezTo>
                  <a:cubicBezTo>
                    <a:pt x="1863" y="474"/>
                    <a:pt x="1863" y="484"/>
                    <a:pt x="1863" y="486"/>
                  </a:cubicBezTo>
                  <a:cubicBezTo>
                    <a:pt x="1864" y="488"/>
                    <a:pt x="1865" y="498"/>
                    <a:pt x="1866" y="540"/>
                  </a:cubicBezTo>
                  <a:cubicBezTo>
                    <a:pt x="1866" y="550"/>
                    <a:pt x="1867" y="560"/>
                    <a:pt x="1868" y="563"/>
                  </a:cubicBezTo>
                  <a:cubicBezTo>
                    <a:pt x="1869" y="568"/>
                    <a:pt x="1869" y="581"/>
                    <a:pt x="1869" y="601"/>
                  </a:cubicBezTo>
                  <a:cubicBezTo>
                    <a:pt x="1868" y="607"/>
                    <a:pt x="1869" y="615"/>
                    <a:pt x="1870" y="619"/>
                  </a:cubicBezTo>
                  <a:cubicBezTo>
                    <a:pt x="1870" y="623"/>
                    <a:pt x="1871" y="632"/>
                    <a:pt x="1872" y="638"/>
                  </a:cubicBezTo>
                  <a:cubicBezTo>
                    <a:pt x="1873" y="644"/>
                    <a:pt x="1874" y="649"/>
                    <a:pt x="1875" y="649"/>
                  </a:cubicBezTo>
                  <a:cubicBezTo>
                    <a:pt x="1876" y="651"/>
                    <a:pt x="1877" y="649"/>
                    <a:pt x="1876" y="645"/>
                  </a:cubicBezTo>
                  <a:close/>
                  <a:moveTo>
                    <a:pt x="1565" y="588"/>
                  </a:moveTo>
                  <a:cubicBezTo>
                    <a:pt x="1564" y="588"/>
                    <a:pt x="1563" y="587"/>
                    <a:pt x="1563" y="586"/>
                  </a:cubicBezTo>
                  <a:cubicBezTo>
                    <a:pt x="1564" y="584"/>
                    <a:pt x="1566" y="583"/>
                    <a:pt x="1566" y="586"/>
                  </a:cubicBezTo>
                  <a:cubicBezTo>
                    <a:pt x="1566" y="587"/>
                    <a:pt x="1566" y="588"/>
                    <a:pt x="1565" y="588"/>
                  </a:cubicBezTo>
                  <a:close/>
                  <a:moveTo>
                    <a:pt x="1433" y="578"/>
                  </a:moveTo>
                  <a:cubicBezTo>
                    <a:pt x="1433" y="579"/>
                    <a:pt x="1433" y="579"/>
                    <a:pt x="1433" y="577"/>
                  </a:cubicBezTo>
                  <a:cubicBezTo>
                    <a:pt x="1433" y="574"/>
                    <a:pt x="1433" y="573"/>
                    <a:pt x="1433" y="574"/>
                  </a:cubicBezTo>
                  <a:cubicBezTo>
                    <a:pt x="1434" y="575"/>
                    <a:pt x="1434" y="577"/>
                    <a:pt x="1433" y="578"/>
                  </a:cubicBezTo>
                  <a:close/>
                  <a:moveTo>
                    <a:pt x="663" y="89"/>
                  </a:moveTo>
                  <a:cubicBezTo>
                    <a:pt x="664" y="85"/>
                    <a:pt x="664" y="84"/>
                    <a:pt x="665" y="85"/>
                  </a:cubicBezTo>
                  <a:cubicBezTo>
                    <a:pt x="665" y="85"/>
                    <a:pt x="665" y="87"/>
                    <a:pt x="665" y="90"/>
                  </a:cubicBezTo>
                  <a:cubicBezTo>
                    <a:pt x="664" y="95"/>
                    <a:pt x="663" y="95"/>
                    <a:pt x="663" y="89"/>
                  </a:cubicBezTo>
                  <a:close/>
                  <a:moveTo>
                    <a:pt x="565" y="251"/>
                  </a:moveTo>
                  <a:cubicBezTo>
                    <a:pt x="566" y="251"/>
                    <a:pt x="566" y="253"/>
                    <a:pt x="565" y="254"/>
                  </a:cubicBezTo>
                  <a:cubicBezTo>
                    <a:pt x="565" y="255"/>
                    <a:pt x="565" y="254"/>
                    <a:pt x="565" y="252"/>
                  </a:cubicBezTo>
                  <a:cubicBezTo>
                    <a:pt x="565" y="251"/>
                    <a:pt x="565" y="250"/>
                    <a:pt x="565" y="251"/>
                  </a:cubicBezTo>
                  <a:close/>
                  <a:moveTo>
                    <a:pt x="565" y="259"/>
                  </a:moveTo>
                  <a:cubicBezTo>
                    <a:pt x="565" y="259"/>
                    <a:pt x="566" y="260"/>
                    <a:pt x="566" y="262"/>
                  </a:cubicBezTo>
                  <a:cubicBezTo>
                    <a:pt x="566" y="264"/>
                    <a:pt x="565" y="265"/>
                    <a:pt x="565" y="265"/>
                  </a:cubicBezTo>
                  <a:cubicBezTo>
                    <a:pt x="564" y="265"/>
                    <a:pt x="564" y="264"/>
                    <a:pt x="564" y="262"/>
                  </a:cubicBezTo>
                  <a:cubicBezTo>
                    <a:pt x="564" y="260"/>
                    <a:pt x="564" y="259"/>
                    <a:pt x="565" y="259"/>
                  </a:cubicBezTo>
                  <a:close/>
                  <a:moveTo>
                    <a:pt x="562" y="248"/>
                  </a:moveTo>
                  <a:cubicBezTo>
                    <a:pt x="563" y="249"/>
                    <a:pt x="563" y="250"/>
                    <a:pt x="563" y="250"/>
                  </a:cubicBezTo>
                  <a:cubicBezTo>
                    <a:pt x="562" y="251"/>
                    <a:pt x="562" y="251"/>
                    <a:pt x="562" y="250"/>
                  </a:cubicBezTo>
                  <a:cubicBezTo>
                    <a:pt x="562" y="249"/>
                    <a:pt x="562" y="248"/>
                    <a:pt x="562" y="248"/>
                  </a:cubicBezTo>
                  <a:close/>
                  <a:moveTo>
                    <a:pt x="561" y="264"/>
                  </a:moveTo>
                  <a:cubicBezTo>
                    <a:pt x="562" y="262"/>
                    <a:pt x="562" y="263"/>
                    <a:pt x="562" y="266"/>
                  </a:cubicBezTo>
                  <a:cubicBezTo>
                    <a:pt x="562" y="268"/>
                    <a:pt x="562" y="269"/>
                    <a:pt x="562" y="269"/>
                  </a:cubicBezTo>
                  <a:cubicBezTo>
                    <a:pt x="561" y="269"/>
                    <a:pt x="560" y="266"/>
                    <a:pt x="561" y="264"/>
                  </a:cubicBezTo>
                  <a:close/>
                  <a:moveTo>
                    <a:pt x="564" y="282"/>
                  </a:moveTo>
                  <a:cubicBezTo>
                    <a:pt x="562" y="284"/>
                    <a:pt x="561" y="284"/>
                    <a:pt x="561" y="280"/>
                  </a:cubicBezTo>
                  <a:cubicBezTo>
                    <a:pt x="560" y="274"/>
                    <a:pt x="560" y="271"/>
                    <a:pt x="563" y="270"/>
                  </a:cubicBezTo>
                  <a:cubicBezTo>
                    <a:pt x="566" y="269"/>
                    <a:pt x="567" y="271"/>
                    <a:pt x="564" y="275"/>
                  </a:cubicBezTo>
                  <a:cubicBezTo>
                    <a:pt x="562" y="277"/>
                    <a:pt x="562" y="277"/>
                    <a:pt x="562" y="277"/>
                  </a:cubicBezTo>
                  <a:cubicBezTo>
                    <a:pt x="564" y="278"/>
                    <a:pt x="564" y="278"/>
                    <a:pt x="564" y="278"/>
                  </a:cubicBezTo>
                  <a:cubicBezTo>
                    <a:pt x="566" y="278"/>
                    <a:pt x="566" y="280"/>
                    <a:pt x="564" y="282"/>
                  </a:cubicBezTo>
                  <a:close/>
                  <a:moveTo>
                    <a:pt x="565" y="295"/>
                  </a:moveTo>
                  <a:cubicBezTo>
                    <a:pt x="564" y="294"/>
                    <a:pt x="566" y="291"/>
                    <a:pt x="567" y="291"/>
                  </a:cubicBezTo>
                  <a:cubicBezTo>
                    <a:pt x="568" y="291"/>
                    <a:pt x="568" y="292"/>
                    <a:pt x="568" y="293"/>
                  </a:cubicBezTo>
                  <a:cubicBezTo>
                    <a:pt x="568" y="295"/>
                    <a:pt x="565" y="297"/>
                    <a:pt x="565" y="295"/>
                  </a:cubicBezTo>
                  <a:close/>
                  <a:moveTo>
                    <a:pt x="599" y="285"/>
                  </a:moveTo>
                  <a:cubicBezTo>
                    <a:pt x="591" y="287"/>
                    <a:pt x="582" y="289"/>
                    <a:pt x="578" y="290"/>
                  </a:cubicBezTo>
                  <a:cubicBezTo>
                    <a:pt x="572" y="293"/>
                    <a:pt x="570" y="293"/>
                    <a:pt x="570" y="291"/>
                  </a:cubicBezTo>
                  <a:cubicBezTo>
                    <a:pt x="570" y="290"/>
                    <a:pt x="571" y="290"/>
                    <a:pt x="586" y="285"/>
                  </a:cubicBezTo>
                  <a:cubicBezTo>
                    <a:pt x="599" y="280"/>
                    <a:pt x="601" y="279"/>
                    <a:pt x="601" y="282"/>
                  </a:cubicBezTo>
                  <a:cubicBezTo>
                    <a:pt x="601" y="284"/>
                    <a:pt x="601" y="284"/>
                    <a:pt x="599" y="285"/>
                  </a:cubicBezTo>
                  <a:close/>
                  <a:moveTo>
                    <a:pt x="518" y="500"/>
                  </a:moveTo>
                  <a:cubicBezTo>
                    <a:pt x="519" y="500"/>
                    <a:pt x="519" y="501"/>
                    <a:pt x="519" y="502"/>
                  </a:cubicBezTo>
                  <a:cubicBezTo>
                    <a:pt x="519" y="504"/>
                    <a:pt x="518" y="508"/>
                    <a:pt x="517" y="507"/>
                  </a:cubicBezTo>
                  <a:cubicBezTo>
                    <a:pt x="516" y="506"/>
                    <a:pt x="517" y="500"/>
                    <a:pt x="518" y="500"/>
                  </a:cubicBezTo>
                  <a:close/>
                  <a:moveTo>
                    <a:pt x="514" y="519"/>
                  </a:moveTo>
                  <a:cubicBezTo>
                    <a:pt x="514" y="518"/>
                    <a:pt x="515" y="519"/>
                    <a:pt x="515" y="519"/>
                  </a:cubicBezTo>
                  <a:cubicBezTo>
                    <a:pt x="515" y="520"/>
                    <a:pt x="514" y="520"/>
                    <a:pt x="514" y="521"/>
                  </a:cubicBezTo>
                  <a:cubicBezTo>
                    <a:pt x="513" y="521"/>
                    <a:pt x="513" y="521"/>
                    <a:pt x="513" y="520"/>
                  </a:cubicBezTo>
                  <a:cubicBezTo>
                    <a:pt x="513" y="520"/>
                    <a:pt x="513" y="519"/>
                    <a:pt x="514" y="519"/>
                  </a:cubicBezTo>
                  <a:close/>
                  <a:moveTo>
                    <a:pt x="503" y="225"/>
                  </a:moveTo>
                  <a:cubicBezTo>
                    <a:pt x="504" y="225"/>
                    <a:pt x="504" y="226"/>
                    <a:pt x="504" y="226"/>
                  </a:cubicBezTo>
                  <a:cubicBezTo>
                    <a:pt x="504" y="226"/>
                    <a:pt x="504" y="227"/>
                    <a:pt x="503" y="227"/>
                  </a:cubicBezTo>
                  <a:cubicBezTo>
                    <a:pt x="503" y="227"/>
                    <a:pt x="502" y="227"/>
                    <a:pt x="502" y="227"/>
                  </a:cubicBezTo>
                  <a:cubicBezTo>
                    <a:pt x="502" y="226"/>
                    <a:pt x="503" y="226"/>
                    <a:pt x="503" y="225"/>
                  </a:cubicBezTo>
                  <a:close/>
                  <a:moveTo>
                    <a:pt x="495" y="226"/>
                  </a:moveTo>
                  <a:cubicBezTo>
                    <a:pt x="495" y="226"/>
                    <a:pt x="495" y="226"/>
                    <a:pt x="495" y="226"/>
                  </a:cubicBezTo>
                  <a:cubicBezTo>
                    <a:pt x="495" y="225"/>
                    <a:pt x="495" y="225"/>
                    <a:pt x="495" y="225"/>
                  </a:cubicBezTo>
                  <a:cubicBezTo>
                    <a:pt x="496" y="225"/>
                    <a:pt x="496" y="225"/>
                    <a:pt x="496" y="225"/>
                  </a:cubicBezTo>
                  <a:cubicBezTo>
                    <a:pt x="496" y="225"/>
                    <a:pt x="496" y="226"/>
                    <a:pt x="495" y="226"/>
                  </a:cubicBezTo>
                  <a:close/>
                  <a:moveTo>
                    <a:pt x="497" y="199"/>
                  </a:moveTo>
                  <a:cubicBezTo>
                    <a:pt x="498" y="199"/>
                    <a:pt x="498" y="199"/>
                    <a:pt x="498" y="200"/>
                  </a:cubicBezTo>
                  <a:cubicBezTo>
                    <a:pt x="498" y="200"/>
                    <a:pt x="498" y="201"/>
                    <a:pt x="497" y="201"/>
                  </a:cubicBezTo>
                  <a:cubicBezTo>
                    <a:pt x="496" y="201"/>
                    <a:pt x="495" y="201"/>
                    <a:pt x="495" y="200"/>
                  </a:cubicBezTo>
                  <a:cubicBezTo>
                    <a:pt x="495" y="199"/>
                    <a:pt x="496" y="199"/>
                    <a:pt x="497" y="199"/>
                  </a:cubicBezTo>
                  <a:close/>
                  <a:moveTo>
                    <a:pt x="495" y="206"/>
                  </a:moveTo>
                  <a:cubicBezTo>
                    <a:pt x="496" y="205"/>
                    <a:pt x="496" y="205"/>
                    <a:pt x="497" y="207"/>
                  </a:cubicBezTo>
                  <a:cubicBezTo>
                    <a:pt x="497" y="208"/>
                    <a:pt x="497" y="209"/>
                    <a:pt x="497" y="210"/>
                  </a:cubicBezTo>
                  <a:cubicBezTo>
                    <a:pt x="497" y="210"/>
                    <a:pt x="496" y="211"/>
                    <a:pt x="495" y="211"/>
                  </a:cubicBezTo>
                  <a:cubicBezTo>
                    <a:pt x="494" y="211"/>
                    <a:pt x="494" y="208"/>
                    <a:pt x="495" y="206"/>
                  </a:cubicBezTo>
                  <a:close/>
                  <a:moveTo>
                    <a:pt x="444" y="261"/>
                  </a:moveTo>
                  <a:cubicBezTo>
                    <a:pt x="443" y="263"/>
                    <a:pt x="443" y="262"/>
                    <a:pt x="443" y="260"/>
                  </a:cubicBezTo>
                  <a:cubicBezTo>
                    <a:pt x="443" y="258"/>
                    <a:pt x="443" y="257"/>
                    <a:pt x="444" y="257"/>
                  </a:cubicBezTo>
                  <a:cubicBezTo>
                    <a:pt x="444" y="257"/>
                    <a:pt x="445" y="257"/>
                    <a:pt x="445" y="258"/>
                  </a:cubicBezTo>
                  <a:cubicBezTo>
                    <a:pt x="445" y="258"/>
                    <a:pt x="444" y="260"/>
                    <a:pt x="444" y="261"/>
                  </a:cubicBezTo>
                  <a:close/>
                  <a:moveTo>
                    <a:pt x="446" y="241"/>
                  </a:moveTo>
                  <a:cubicBezTo>
                    <a:pt x="446" y="242"/>
                    <a:pt x="444" y="242"/>
                    <a:pt x="443" y="242"/>
                  </a:cubicBezTo>
                  <a:cubicBezTo>
                    <a:pt x="442" y="242"/>
                    <a:pt x="441" y="242"/>
                    <a:pt x="441" y="240"/>
                  </a:cubicBezTo>
                  <a:cubicBezTo>
                    <a:pt x="441" y="239"/>
                    <a:pt x="441" y="238"/>
                    <a:pt x="443" y="238"/>
                  </a:cubicBezTo>
                  <a:cubicBezTo>
                    <a:pt x="445" y="238"/>
                    <a:pt x="447" y="240"/>
                    <a:pt x="446" y="241"/>
                  </a:cubicBezTo>
                  <a:close/>
                  <a:moveTo>
                    <a:pt x="447" y="210"/>
                  </a:moveTo>
                  <a:cubicBezTo>
                    <a:pt x="447" y="210"/>
                    <a:pt x="449" y="209"/>
                    <a:pt x="452" y="207"/>
                  </a:cubicBezTo>
                  <a:cubicBezTo>
                    <a:pt x="456" y="205"/>
                    <a:pt x="459" y="204"/>
                    <a:pt x="462" y="205"/>
                  </a:cubicBezTo>
                  <a:cubicBezTo>
                    <a:pt x="464" y="206"/>
                    <a:pt x="464" y="207"/>
                    <a:pt x="461" y="208"/>
                  </a:cubicBezTo>
                  <a:cubicBezTo>
                    <a:pt x="459" y="209"/>
                    <a:pt x="447" y="211"/>
                    <a:pt x="447" y="210"/>
                  </a:cubicBezTo>
                  <a:close/>
                  <a:moveTo>
                    <a:pt x="454" y="219"/>
                  </a:moveTo>
                  <a:cubicBezTo>
                    <a:pt x="452" y="220"/>
                    <a:pt x="452" y="220"/>
                    <a:pt x="451" y="219"/>
                  </a:cubicBezTo>
                  <a:cubicBezTo>
                    <a:pt x="450" y="218"/>
                    <a:pt x="454" y="217"/>
                    <a:pt x="455" y="218"/>
                  </a:cubicBezTo>
                  <a:cubicBezTo>
                    <a:pt x="455" y="218"/>
                    <a:pt x="455" y="219"/>
                    <a:pt x="454" y="219"/>
                  </a:cubicBezTo>
                  <a:close/>
                  <a:moveTo>
                    <a:pt x="450" y="228"/>
                  </a:moveTo>
                  <a:cubicBezTo>
                    <a:pt x="450" y="228"/>
                    <a:pt x="449" y="229"/>
                    <a:pt x="448" y="229"/>
                  </a:cubicBezTo>
                  <a:cubicBezTo>
                    <a:pt x="446" y="229"/>
                    <a:pt x="446" y="228"/>
                    <a:pt x="448" y="227"/>
                  </a:cubicBezTo>
                  <a:cubicBezTo>
                    <a:pt x="450" y="226"/>
                    <a:pt x="451" y="226"/>
                    <a:pt x="450" y="228"/>
                  </a:cubicBezTo>
                  <a:close/>
                  <a:moveTo>
                    <a:pt x="460" y="213"/>
                  </a:moveTo>
                  <a:cubicBezTo>
                    <a:pt x="462" y="213"/>
                    <a:pt x="463" y="214"/>
                    <a:pt x="462" y="214"/>
                  </a:cubicBezTo>
                  <a:cubicBezTo>
                    <a:pt x="462" y="215"/>
                    <a:pt x="461" y="215"/>
                    <a:pt x="459" y="215"/>
                  </a:cubicBezTo>
                  <a:cubicBezTo>
                    <a:pt x="458" y="215"/>
                    <a:pt x="457" y="215"/>
                    <a:pt x="457" y="214"/>
                  </a:cubicBezTo>
                  <a:cubicBezTo>
                    <a:pt x="457" y="214"/>
                    <a:pt x="458" y="213"/>
                    <a:pt x="460" y="213"/>
                  </a:cubicBezTo>
                  <a:close/>
                  <a:moveTo>
                    <a:pt x="461" y="218"/>
                  </a:moveTo>
                  <a:cubicBezTo>
                    <a:pt x="464" y="217"/>
                    <a:pt x="465" y="218"/>
                    <a:pt x="462" y="220"/>
                  </a:cubicBezTo>
                  <a:cubicBezTo>
                    <a:pt x="460" y="221"/>
                    <a:pt x="459" y="221"/>
                    <a:pt x="459" y="220"/>
                  </a:cubicBezTo>
                  <a:cubicBezTo>
                    <a:pt x="459" y="220"/>
                    <a:pt x="460" y="219"/>
                    <a:pt x="461" y="218"/>
                  </a:cubicBezTo>
                  <a:close/>
                  <a:moveTo>
                    <a:pt x="461" y="200"/>
                  </a:moveTo>
                  <a:cubicBezTo>
                    <a:pt x="457" y="202"/>
                    <a:pt x="449" y="203"/>
                    <a:pt x="451" y="201"/>
                  </a:cubicBezTo>
                  <a:cubicBezTo>
                    <a:pt x="452" y="200"/>
                    <a:pt x="463" y="194"/>
                    <a:pt x="464" y="194"/>
                  </a:cubicBezTo>
                  <a:cubicBezTo>
                    <a:pt x="464" y="194"/>
                    <a:pt x="465" y="195"/>
                    <a:pt x="465" y="196"/>
                  </a:cubicBezTo>
                  <a:cubicBezTo>
                    <a:pt x="465" y="197"/>
                    <a:pt x="463" y="199"/>
                    <a:pt x="461" y="200"/>
                  </a:cubicBezTo>
                  <a:close/>
                  <a:moveTo>
                    <a:pt x="451" y="205"/>
                  </a:moveTo>
                  <a:cubicBezTo>
                    <a:pt x="447" y="207"/>
                    <a:pt x="447" y="207"/>
                    <a:pt x="447" y="207"/>
                  </a:cubicBezTo>
                  <a:cubicBezTo>
                    <a:pt x="440" y="210"/>
                    <a:pt x="435" y="209"/>
                    <a:pt x="442" y="205"/>
                  </a:cubicBezTo>
                  <a:cubicBezTo>
                    <a:pt x="444" y="204"/>
                    <a:pt x="447" y="204"/>
                    <a:pt x="448" y="204"/>
                  </a:cubicBezTo>
                  <a:lnTo>
                    <a:pt x="451" y="205"/>
                  </a:lnTo>
                  <a:close/>
                  <a:moveTo>
                    <a:pt x="440" y="214"/>
                  </a:moveTo>
                  <a:cubicBezTo>
                    <a:pt x="441" y="214"/>
                    <a:pt x="443" y="213"/>
                    <a:pt x="446" y="213"/>
                  </a:cubicBezTo>
                  <a:cubicBezTo>
                    <a:pt x="450" y="214"/>
                    <a:pt x="450" y="214"/>
                    <a:pt x="448" y="214"/>
                  </a:cubicBezTo>
                  <a:cubicBezTo>
                    <a:pt x="445" y="215"/>
                    <a:pt x="440" y="216"/>
                    <a:pt x="440" y="214"/>
                  </a:cubicBezTo>
                  <a:close/>
                  <a:moveTo>
                    <a:pt x="443" y="224"/>
                  </a:moveTo>
                  <a:cubicBezTo>
                    <a:pt x="443" y="224"/>
                    <a:pt x="444" y="224"/>
                    <a:pt x="445" y="224"/>
                  </a:cubicBezTo>
                  <a:cubicBezTo>
                    <a:pt x="446" y="225"/>
                    <a:pt x="445" y="225"/>
                    <a:pt x="444" y="225"/>
                  </a:cubicBezTo>
                  <a:cubicBezTo>
                    <a:pt x="443" y="225"/>
                    <a:pt x="443" y="225"/>
                    <a:pt x="443" y="224"/>
                  </a:cubicBezTo>
                  <a:close/>
                  <a:moveTo>
                    <a:pt x="444" y="231"/>
                  </a:moveTo>
                  <a:cubicBezTo>
                    <a:pt x="444" y="232"/>
                    <a:pt x="443" y="233"/>
                    <a:pt x="442" y="233"/>
                  </a:cubicBezTo>
                  <a:cubicBezTo>
                    <a:pt x="441" y="233"/>
                    <a:pt x="441" y="233"/>
                    <a:pt x="441" y="232"/>
                  </a:cubicBezTo>
                  <a:cubicBezTo>
                    <a:pt x="441" y="231"/>
                    <a:pt x="444" y="230"/>
                    <a:pt x="444" y="231"/>
                  </a:cubicBezTo>
                  <a:close/>
                  <a:moveTo>
                    <a:pt x="446" y="237"/>
                  </a:moveTo>
                  <a:cubicBezTo>
                    <a:pt x="444" y="235"/>
                    <a:pt x="446" y="234"/>
                    <a:pt x="449" y="236"/>
                  </a:cubicBezTo>
                  <a:cubicBezTo>
                    <a:pt x="450" y="237"/>
                    <a:pt x="451" y="238"/>
                    <a:pt x="451" y="238"/>
                  </a:cubicBezTo>
                  <a:cubicBezTo>
                    <a:pt x="451" y="239"/>
                    <a:pt x="448" y="238"/>
                    <a:pt x="446" y="237"/>
                  </a:cubicBezTo>
                  <a:close/>
                  <a:moveTo>
                    <a:pt x="451" y="234"/>
                  </a:moveTo>
                  <a:cubicBezTo>
                    <a:pt x="451" y="232"/>
                    <a:pt x="451" y="231"/>
                    <a:pt x="452" y="231"/>
                  </a:cubicBezTo>
                  <a:cubicBezTo>
                    <a:pt x="453" y="231"/>
                    <a:pt x="454" y="231"/>
                    <a:pt x="455" y="231"/>
                  </a:cubicBezTo>
                  <a:cubicBezTo>
                    <a:pt x="455" y="232"/>
                    <a:pt x="455" y="233"/>
                    <a:pt x="454" y="234"/>
                  </a:cubicBezTo>
                  <a:cubicBezTo>
                    <a:pt x="453" y="236"/>
                    <a:pt x="452" y="235"/>
                    <a:pt x="451" y="234"/>
                  </a:cubicBezTo>
                  <a:close/>
                  <a:moveTo>
                    <a:pt x="455" y="243"/>
                  </a:moveTo>
                  <a:cubicBezTo>
                    <a:pt x="455" y="243"/>
                    <a:pt x="454" y="244"/>
                    <a:pt x="454" y="244"/>
                  </a:cubicBezTo>
                  <a:cubicBezTo>
                    <a:pt x="454" y="244"/>
                    <a:pt x="453" y="243"/>
                    <a:pt x="453" y="243"/>
                  </a:cubicBezTo>
                  <a:cubicBezTo>
                    <a:pt x="453" y="242"/>
                    <a:pt x="454" y="241"/>
                    <a:pt x="455" y="241"/>
                  </a:cubicBezTo>
                  <a:cubicBezTo>
                    <a:pt x="456" y="241"/>
                    <a:pt x="456" y="241"/>
                    <a:pt x="455" y="243"/>
                  </a:cubicBezTo>
                  <a:close/>
                  <a:moveTo>
                    <a:pt x="460" y="225"/>
                  </a:moveTo>
                  <a:cubicBezTo>
                    <a:pt x="466" y="222"/>
                    <a:pt x="467" y="223"/>
                    <a:pt x="462" y="227"/>
                  </a:cubicBezTo>
                  <a:cubicBezTo>
                    <a:pt x="458" y="231"/>
                    <a:pt x="458" y="231"/>
                    <a:pt x="457" y="230"/>
                  </a:cubicBezTo>
                  <a:cubicBezTo>
                    <a:pt x="455" y="228"/>
                    <a:pt x="456" y="227"/>
                    <a:pt x="460" y="225"/>
                  </a:cubicBezTo>
                  <a:close/>
                  <a:moveTo>
                    <a:pt x="463" y="168"/>
                  </a:moveTo>
                  <a:cubicBezTo>
                    <a:pt x="466" y="168"/>
                    <a:pt x="466" y="169"/>
                    <a:pt x="466" y="171"/>
                  </a:cubicBezTo>
                  <a:cubicBezTo>
                    <a:pt x="465" y="172"/>
                    <a:pt x="463" y="172"/>
                    <a:pt x="462" y="171"/>
                  </a:cubicBezTo>
                  <a:cubicBezTo>
                    <a:pt x="461" y="170"/>
                    <a:pt x="462" y="168"/>
                    <a:pt x="463" y="168"/>
                  </a:cubicBezTo>
                  <a:close/>
                  <a:moveTo>
                    <a:pt x="464" y="163"/>
                  </a:moveTo>
                  <a:cubicBezTo>
                    <a:pt x="462" y="161"/>
                    <a:pt x="462" y="158"/>
                    <a:pt x="463" y="149"/>
                  </a:cubicBezTo>
                  <a:cubicBezTo>
                    <a:pt x="463" y="143"/>
                    <a:pt x="464" y="138"/>
                    <a:pt x="464" y="137"/>
                  </a:cubicBezTo>
                  <a:cubicBezTo>
                    <a:pt x="464" y="135"/>
                    <a:pt x="466" y="113"/>
                    <a:pt x="466" y="103"/>
                  </a:cubicBezTo>
                  <a:cubicBezTo>
                    <a:pt x="467" y="102"/>
                    <a:pt x="467" y="102"/>
                    <a:pt x="468" y="102"/>
                  </a:cubicBezTo>
                  <a:cubicBezTo>
                    <a:pt x="468" y="120"/>
                    <a:pt x="468" y="120"/>
                    <a:pt x="468" y="120"/>
                  </a:cubicBezTo>
                  <a:cubicBezTo>
                    <a:pt x="468" y="162"/>
                    <a:pt x="465" y="161"/>
                    <a:pt x="467" y="163"/>
                  </a:cubicBezTo>
                  <a:cubicBezTo>
                    <a:pt x="470" y="165"/>
                    <a:pt x="467" y="163"/>
                    <a:pt x="467" y="165"/>
                  </a:cubicBezTo>
                  <a:cubicBezTo>
                    <a:pt x="467" y="167"/>
                    <a:pt x="465" y="166"/>
                    <a:pt x="464" y="163"/>
                  </a:cubicBezTo>
                  <a:close/>
                  <a:moveTo>
                    <a:pt x="475" y="201"/>
                  </a:moveTo>
                  <a:cubicBezTo>
                    <a:pt x="475" y="202"/>
                    <a:pt x="473" y="203"/>
                    <a:pt x="471" y="203"/>
                  </a:cubicBezTo>
                  <a:cubicBezTo>
                    <a:pt x="468" y="203"/>
                    <a:pt x="468" y="202"/>
                    <a:pt x="467" y="201"/>
                  </a:cubicBezTo>
                  <a:cubicBezTo>
                    <a:pt x="467" y="199"/>
                    <a:pt x="469" y="198"/>
                    <a:pt x="471" y="196"/>
                  </a:cubicBezTo>
                  <a:cubicBezTo>
                    <a:pt x="475" y="194"/>
                    <a:pt x="475" y="194"/>
                    <a:pt x="475" y="194"/>
                  </a:cubicBezTo>
                  <a:cubicBezTo>
                    <a:pt x="476" y="197"/>
                    <a:pt x="476" y="197"/>
                    <a:pt x="476" y="197"/>
                  </a:cubicBezTo>
                  <a:cubicBezTo>
                    <a:pt x="476" y="199"/>
                    <a:pt x="476" y="200"/>
                    <a:pt x="475" y="201"/>
                  </a:cubicBezTo>
                  <a:close/>
                  <a:moveTo>
                    <a:pt x="475" y="206"/>
                  </a:moveTo>
                  <a:cubicBezTo>
                    <a:pt x="475" y="207"/>
                    <a:pt x="475" y="207"/>
                    <a:pt x="474" y="207"/>
                  </a:cubicBezTo>
                  <a:cubicBezTo>
                    <a:pt x="473" y="207"/>
                    <a:pt x="472" y="207"/>
                    <a:pt x="472" y="206"/>
                  </a:cubicBezTo>
                  <a:cubicBezTo>
                    <a:pt x="472" y="206"/>
                    <a:pt x="472" y="206"/>
                    <a:pt x="473" y="206"/>
                  </a:cubicBezTo>
                  <a:cubicBezTo>
                    <a:pt x="474" y="206"/>
                    <a:pt x="475" y="206"/>
                    <a:pt x="475" y="206"/>
                  </a:cubicBezTo>
                  <a:close/>
                  <a:moveTo>
                    <a:pt x="471" y="214"/>
                  </a:moveTo>
                  <a:cubicBezTo>
                    <a:pt x="471" y="215"/>
                    <a:pt x="470" y="215"/>
                    <a:pt x="469" y="215"/>
                  </a:cubicBezTo>
                  <a:cubicBezTo>
                    <a:pt x="469" y="215"/>
                    <a:pt x="469" y="215"/>
                    <a:pt x="469" y="214"/>
                  </a:cubicBezTo>
                  <a:cubicBezTo>
                    <a:pt x="469" y="214"/>
                    <a:pt x="470" y="213"/>
                    <a:pt x="471" y="213"/>
                  </a:cubicBezTo>
                  <a:cubicBezTo>
                    <a:pt x="471" y="213"/>
                    <a:pt x="471" y="214"/>
                    <a:pt x="471" y="214"/>
                  </a:cubicBezTo>
                  <a:close/>
                  <a:moveTo>
                    <a:pt x="470" y="219"/>
                  </a:moveTo>
                  <a:cubicBezTo>
                    <a:pt x="470" y="220"/>
                    <a:pt x="469" y="221"/>
                    <a:pt x="468" y="221"/>
                  </a:cubicBezTo>
                  <a:cubicBezTo>
                    <a:pt x="468" y="221"/>
                    <a:pt x="468" y="220"/>
                    <a:pt x="469" y="219"/>
                  </a:cubicBezTo>
                  <a:cubicBezTo>
                    <a:pt x="469" y="219"/>
                    <a:pt x="470" y="218"/>
                    <a:pt x="471" y="218"/>
                  </a:cubicBezTo>
                  <a:cubicBezTo>
                    <a:pt x="471" y="218"/>
                    <a:pt x="471" y="219"/>
                    <a:pt x="470" y="219"/>
                  </a:cubicBezTo>
                  <a:close/>
                  <a:moveTo>
                    <a:pt x="472" y="194"/>
                  </a:moveTo>
                  <a:cubicBezTo>
                    <a:pt x="469" y="195"/>
                    <a:pt x="467" y="195"/>
                    <a:pt x="467" y="194"/>
                  </a:cubicBezTo>
                  <a:cubicBezTo>
                    <a:pt x="467" y="193"/>
                    <a:pt x="473" y="189"/>
                    <a:pt x="474" y="190"/>
                  </a:cubicBezTo>
                  <a:cubicBezTo>
                    <a:pt x="476" y="191"/>
                    <a:pt x="475" y="192"/>
                    <a:pt x="472" y="194"/>
                  </a:cubicBezTo>
                  <a:close/>
                  <a:moveTo>
                    <a:pt x="472" y="188"/>
                  </a:moveTo>
                  <a:cubicBezTo>
                    <a:pt x="469" y="190"/>
                    <a:pt x="469" y="189"/>
                    <a:pt x="469" y="186"/>
                  </a:cubicBezTo>
                  <a:cubicBezTo>
                    <a:pt x="470" y="182"/>
                    <a:pt x="470" y="182"/>
                    <a:pt x="470" y="182"/>
                  </a:cubicBezTo>
                  <a:cubicBezTo>
                    <a:pt x="472" y="185"/>
                    <a:pt x="472" y="185"/>
                    <a:pt x="472" y="185"/>
                  </a:cubicBezTo>
                  <a:cubicBezTo>
                    <a:pt x="474" y="187"/>
                    <a:pt x="474" y="188"/>
                    <a:pt x="472" y="188"/>
                  </a:cubicBezTo>
                  <a:close/>
                  <a:moveTo>
                    <a:pt x="468" y="208"/>
                  </a:moveTo>
                  <a:cubicBezTo>
                    <a:pt x="468" y="208"/>
                    <a:pt x="468" y="209"/>
                    <a:pt x="468" y="209"/>
                  </a:cubicBezTo>
                  <a:cubicBezTo>
                    <a:pt x="469" y="210"/>
                    <a:pt x="468" y="210"/>
                    <a:pt x="468" y="210"/>
                  </a:cubicBezTo>
                  <a:cubicBezTo>
                    <a:pt x="467" y="210"/>
                    <a:pt x="467" y="210"/>
                    <a:pt x="467" y="209"/>
                  </a:cubicBezTo>
                  <a:cubicBezTo>
                    <a:pt x="467" y="209"/>
                    <a:pt x="467" y="208"/>
                    <a:pt x="468" y="208"/>
                  </a:cubicBezTo>
                  <a:close/>
                  <a:moveTo>
                    <a:pt x="468" y="224"/>
                  </a:moveTo>
                  <a:cubicBezTo>
                    <a:pt x="468" y="224"/>
                    <a:pt x="469" y="224"/>
                    <a:pt x="470" y="223"/>
                  </a:cubicBezTo>
                  <a:cubicBezTo>
                    <a:pt x="474" y="222"/>
                    <a:pt x="473" y="224"/>
                    <a:pt x="469" y="227"/>
                  </a:cubicBezTo>
                  <a:cubicBezTo>
                    <a:pt x="464" y="230"/>
                    <a:pt x="463" y="230"/>
                    <a:pt x="466" y="227"/>
                  </a:cubicBezTo>
                  <a:cubicBezTo>
                    <a:pt x="467" y="225"/>
                    <a:pt x="468" y="224"/>
                    <a:pt x="468" y="224"/>
                  </a:cubicBezTo>
                  <a:close/>
                  <a:moveTo>
                    <a:pt x="462" y="258"/>
                  </a:moveTo>
                  <a:cubicBezTo>
                    <a:pt x="461" y="255"/>
                    <a:pt x="465" y="252"/>
                    <a:pt x="468" y="253"/>
                  </a:cubicBezTo>
                  <a:cubicBezTo>
                    <a:pt x="470" y="253"/>
                    <a:pt x="471" y="255"/>
                    <a:pt x="472" y="258"/>
                  </a:cubicBezTo>
                  <a:cubicBezTo>
                    <a:pt x="473" y="264"/>
                    <a:pt x="473" y="266"/>
                    <a:pt x="472" y="267"/>
                  </a:cubicBezTo>
                  <a:cubicBezTo>
                    <a:pt x="471" y="268"/>
                    <a:pt x="471" y="270"/>
                    <a:pt x="470" y="272"/>
                  </a:cubicBezTo>
                  <a:cubicBezTo>
                    <a:pt x="469" y="275"/>
                    <a:pt x="469" y="275"/>
                    <a:pt x="466" y="275"/>
                  </a:cubicBezTo>
                  <a:cubicBezTo>
                    <a:pt x="465" y="276"/>
                    <a:pt x="463" y="275"/>
                    <a:pt x="462" y="275"/>
                  </a:cubicBezTo>
                  <a:cubicBezTo>
                    <a:pt x="461" y="274"/>
                    <a:pt x="460" y="262"/>
                    <a:pt x="461" y="261"/>
                  </a:cubicBezTo>
                  <a:cubicBezTo>
                    <a:pt x="462" y="260"/>
                    <a:pt x="462" y="259"/>
                    <a:pt x="462" y="258"/>
                  </a:cubicBezTo>
                  <a:close/>
                  <a:moveTo>
                    <a:pt x="464" y="372"/>
                  </a:moveTo>
                  <a:cubicBezTo>
                    <a:pt x="466" y="372"/>
                    <a:pt x="468" y="371"/>
                    <a:pt x="469" y="371"/>
                  </a:cubicBezTo>
                  <a:cubicBezTo>
                    <a:pt x="470" y="371"/>
                    <a:pt x="470" y="371"/>
                    <a:pt x="470" y="374"/>
                  </a:cubicBezTo>
                  <a:cubicBezTo>
                    <a:pt x="470" y="378"/>
                    <a:pt x="470" y="378"/>
                    <a:pt x="467" y="378"/>
                  </a:cubicBezTo>
                  <a:cubicBezTo>
                    <a:pt x="465" y="378"/>
                    <a:pt x="464" y="378"/>
                    <a:pt x="463" y="377"/>
                  </a:cubicBezTo>
                  <a:cubicBezTo>
                    <a:pt x="463" y="377"/>
                    <a:pt x="462" y="377"/>
                    <a:pt x="461" y="377"/>
                  </a:cubicBezTo>
                  <a:cubicBezTo>
                    <a:pt x="460" y="377"/>
                    <a:pt x="459" y="377"/>
                    <a:pt x="459" y="377"/>
                  </a:cubicBezTo>
                  <a:cubicBezTo>
                    <a:pt x="459" y="375"/>
                    <a:pt x="461" y="373"/>
                    <a:pt x="464" y="372"/>
                  </a:cubicBezTo>
                  <a:close/>
                  <a:moveTo>
                    <a:pt x="460" y="356"/>
                  </a:moveTo>
                  <a:cubicBezTo>
                    <a:pt x="461" y="344"/>
                    <a:pt x="461" y="344"/>
                    <a:pt x="468" y="344"/>
                  </a:cubicBezTo>
                  <a:cubicBezTo>
                    <a:pt x="471" y="344"/>
                    <a:pt x="471" y="344"/>
                    <a:pt x="471" y="344"/>
                  </a:cubicBezTo>
                  <a:cubicBezTo>
                    <a:pt x="471" y="355"/>
                    <a:pt x="471" y="355"/>
                    <a:pt x="471" y="355"/>
                  </a:cubicBezTo>
                  <a:cubicBezTo>
                    <a:pt x="471" y="364"/>
                    <a:pt x="471" y="366"/>
                    <a:pt x="469" y="367"/>
                  </a:cubicBezTo>
                  <a:cubicBezTo>
                    <a:pt x="467" y="369"/>
                    <a:pt x="461" y="369"/>
                    <a:pt x="460" y="368"/>
                  </a:cubicBezTo>
                  <a:cubicBezTo>
                    <a:pt x="460" y="367"/>
                    <a:pt x="460" y="362"/>
                    <a:pt x="460" y="356"/>
                  </a:cubicBezTo>
                  <a:close/>
                  <a:moveTo>
                    <a:pt x="466" y="386"/>
                  </a:moveTo>
                  <a:cubicBezTo>
                    <a:pt x="471" y="385"/>
                    <a:pt x="471" y="385"/>
                    <a:pt x="471" y="385"/>
                  </a:cubicBezTo>
                  <a:cubicBezTo>
                    <a:pt x="471" y="389"/>
                    <a:pt x="471" y="389"/>
                    <a:pt x="471" y="389"/>
                  </a:cubicBezTo>
                  <a:cubicBezTo>
                    <a:pt x="471" y="392"/>
                    <a:pt x="471" y="395"/>
                    <a:pt x="472" y="403"/>
                  </a:cubicBezTo>
                  <a:cubicBezTo>
                    <a:pt x="472" y="409"/>
                    <a:pt x="472" y="409"/>
                    <a:pt x="472" y="409"/>
                  </a:cubicBezTo>
                  <a:cubicBezTo>
                    <a:pt x="469" y="409"/>
                    <a:pt x="469" y="409"/>
                    <a:pt x="469" y="409"/>
                  </a:cubicBezTo>
                  <a:cubicBezTo>
                    <a:pt x="468" y="409"/>
                    <a:pt x="465" y="409"/>
                    <a:pt x="463" y="408"/>
                  </a:cubicBezTo>
                  <a:cubicBezTo>
                    <a:pt x="460" y="408"/>
                    <a:pt x="460" y="408"/>
                    <a:pt x="460" y="408"/>
                  </a:cubicBezTo>
                  <a:cubicBezTo>
                    <a:pt x="459" y="397"/>
                    <a:pt x="459" y="397"/>
                    <a:pt x="459" y="397"/>
                  </a:cubicBezTo>
                  <a:cubicBezTo>
                    <a:pt x="459" y="386"/>
                    <a:pt x="459" y="387"/>
                    <a:pt x="466" y="386"/>
                  </a:cubicBezTo>
                  <a:close/>
                  <a:moveTo>
                    <a:pt x="469" y="334"/>
                  </a:moveTo>
                  <a:cubicBezTo>
                    <a:pt x="465" y="335"/>
                    <a:pt x="464" y="334"/>
                    <a:pt x="462" y="332"/>
                  </a:cubicBezTo>
                  <a:cubicBezTo>
                    <a:pt x="461" y="331"/>
                    <a:pt x="461" y="326"/>
                    <a:pt x="461" y="313"/>
                  </a:cubicBezTo>
                  <a:cubicBezTo>
                    <a:pt x="461" y="312"/>
                    <a:pt x="464" y="312"/>
                    <a:pt x="467" y="312"/>
                  </a:cubicBezTo>
                  <a:cubicBezTo>
                    <a:pt x="472" y="312"/>
                    <a:pt x="472" y="312"/>
                    <a:pt x="472" y="312"/>
                  </a:cubicBezTo>
                  <a:cubicBezTo>
                    <a:pt x="472" y="333"/>
                    <a:pt x="472" y="333"/>
                    <a:pt x="472" y="333"/>
                  </a:cubicBezTo>
                  <a:lnTo>
                    <a:pt x="469" y="334"/>
                  </a:lnTo>
                  <a:close/>
                  <a:moveTo>
                    <a:pt x="460" y="296"/>
                  </a:moveTo>
                  <a:cubicBezTo>
                    <a:pt x="461" y="285"/>
                    <a:pt x="461" y="285"/>
                    <a:pt x="466" y="285"/>
                  </a:cubicBezTo>
                  <a:cubicBezTo>
                    <a:pt x="471" y="285"/>
                    <a:pt x="471" y="286"/>
                    <a:pt x="471" y="288"/>
                  </a:cubicBezTo>
                  <a:cubicBezTo>
                    <a:pt x="471" y="289"/>
                    <a:pt x="471" y="293"/>
                    <a:pt x="472" y="296"/>
                  </a:cubicBezTo>
                  <a:cubicBezTo>
                    <a:pt x="472" y="301"/>
                    <a:pt x="472" y="301"/>
                    <a:pt x="472" y="301"/>
                  </a:cubicBezTo>
                  <a:cubicBezTo>
                    <a:pt x="468" y="302"/>
                    <a:pt x="468" y="302"/>
                    <a:pt x="468" y="302"/>
                  </a:cubicBezTo>
                  <a:cubicBezTo>
                    <a:pt x="466" y="302"/>
                    <a:pt x="464" y="303"/>
                    <a:pt x="463" y="303"/>
                  </a:cubicBezTo>
                  <a:cubicBezTo>
                    <a:pt x="460" y="304"/>
                    <a:pt x="460" y="304"/>
                    <a:pt x="460" y="296"/>
                  </a:cubicBezTo>
                  <a:close/>
                  <a:moveTo>
                    <a:pt x="458" y="238"/>
                  </a:moveTo>
                  <a:cubicBezTo>
                    <a:pt x="458" y="237"/>
                    <a:pt x="460" y="236"/>
                    <a:pt x="462" y="236"/>
                  </a:cubicBezTo>
                  <a:cubicBezTo>
                    <a:pt x="463" y="236"/>
                    <a:pt x="463" y="237"/>
                    <a:pt x="462" y="238"/>
                  </a:cubicBezTo>
                  <a:cubicBezTo>
                    <a:pt x="461" y="239"/>
                    <a:pt x="458" y="240"/>
                    <a:pt x="458" y="238"/>
                  </a:cubicBezTo>
                  <a:close/>
                  <a:moveTo>
                    <a:pt x="457" y="363"/>
                  </a:moveTo>
                  <a:cubicBezTo>
                    <a:pt x="457" y="362"/>
                    <a:pt x="458" y="362"/>
                    <a:pt x="458" y="363"/>
                  </a:cubicBezTo>
                  <a:cubicBezTo>
                    <a:pt x="458" y="364"/>
                    <a:pt x="457" y="364"/>
                    <a:pt x="457" y="364"/>
                  </a:cubicBezTo>
                  <a:cubicBezTo>
                    <a:pt x="456" y="364"/>
                    <a:pt x="456" y="364"/>
                    <a:pt x="456" y="364"/>
                  </a:cubicBezTo>
                  <a:cubicBezTo>
                    <a:pt x="456" y="363"/>
                    <a:pt x="456" y="363"/>
                    <a:pt x="457" y="363"/>
                  </a:cubicBezTo>
                  <a:close/>
                  <a:moveTo>
                    <a:pt x="457" y="375"/>
                  </a:moveTo>
                  <a:cubicBezTo>
                    <a:pt x="456" y="376"/>
                    <a:pt x="456" y="376"/>
                    <a:pt x="456" y="374"/>
                  </a:cubicBezTo>
                  <a:cubicBezTo>
                    <a:pt x="456" y="373"/>
                    <a:pt x="456" y="372"/>
                    <a:pt x="457" y="372"/>
                  </a:cubicBezTo>
                  <a:cubicBezTo>
                    <a:pt x="457" y="373"/>
                    <a:pt x="457" y="374"/>
                    <a:pt x="457" y="375"/>
                  </a:cubicBezTo>
                  <a:close/>
                  <a:moveTo>
                    <a:pt x="456" y="378"/>
                  </a:moveTo>
                  <a:cubicBezTo>
                    <a:pt x="457" y="377"/>
                    <a:pt x="457" y="384"/>
                    <a:pt x="457" y="393"/>
                  </a:cubicBezTo>
                  <a:cubicBezTo>
                    <a:pt x="457" y="403"/>
                    <a:pt x="457" y="408"/>
                    <a:pt x="456" y="408"/>
                  </a:cubicBezTo>
                  <a:cubicBezTo>
                    <a:pt x="455" y="408"/>
                    <a:pt x="455" y="379"/>
                    <a:pt x="456" y="378"/>
                  </a:cubicBezTo>
                  <a:close/>
                  <a:moveTo>
                    <a:pt x="471" y="418"/>
                  </a:moveTo>
                  <a:cubicBezTo>
                    <a:pt x="470" y="418"/>
                    <a:pt x="465" y="419"/>
                    <a:pt x="462" y="419"/>
                  </a:cubicBezTo>
                  <a:cubicBezTo>
                    <a:pt x="455" y="419"/>
                    <a:pt x="455" y="419"/>
                    <a:pt x="455" y="417"/>
                  </a:cubicBezTo>
                  <a:cubicBezTo>
                    <a:pt x="455" y="414"/>
                    <a:pt x="456" y="413"/>
                    <a:pt x="458" y="414"/>
                  </a:cubicBezTo>
                  <a:cubicBezTo>
                    <a:pt x="458" y="415"/>
                    <a:pt x="460" y="415"/>
                    <a:pt x="462" y="414"/>
                  </a:cubicBezTo>
                  <a:cubicBezTo>
                    <a:pt x="464" y="413"/>
                    <a:pt x="467" y="413"/>
                    <a:pt x="469" y="413"/>
                  </a:cubicBezTo>
                  <a:cubicBezTo>
                    <a:pt x="473" y="413"/>
                    <a:pt x="474" y="413"/>
                    <a:pt x="474" y="415"/>
                  </a:cubicBezTo>
                  <a:cubicBezTo>
                    <a:pt x="474" y="416"/>
                    <a:pt x="473" y="417"/>
                    <a:pt x="471" y="418"/>
                  </a:cubicBezTo>
                  <a:close/>
                  <a:moveTo>
                    <a:pt x="481" y="251"/>
                  </a:moveTo>
                  <a:cubicBezTo>
                    <a:pt x="481" y="252"/>
                    <a:pt x="480" y="251"/>
                    <a:pt x="480" y="250"/>
                  </a:cubicBezTo>
                  <a:cubicBezTo>
                    <a:pt x="480" y="249"/>
                    <a:pt x="481" y="249"/>
                    <a:pt x="481" y="249"/>
                  </a:cubicBezTo>
                  <a:cubicBezTo>
                    <a:pt x="481" y="249"/>
                    <a:pt x="481" y="250"/>
                    <a:pt x="481" y="251"/>
                  </a:cubicBezTo>
                  <a:close/>
                  <a:moveTo>
                    <a:pt x="483" y="202"/>
                  </a:moveTo>
                  <a:cubicBezTo>
                    <a:pt x="482" y="203"/>
                    <a:pt x="480" y="203"/>
                    <a:pt x="480" y="202"/>
                  </a:cubicBezTo>
                  <a:cubicBezTo>
                    <a:pt x="480" y="201"/>
                    <a:pt x="483" y="200"/>
                    <a:pt x="483" y="201"/>
                  </a:cubicBezTo>
                  <a:cubicBezTo>
                    <a:pt x="484" y="201"/>
                    <a:pt x="483" y="202"/>
                    <a:pt x="483" y="202"/>
                  </a:cubicBezTo>
                  <a:close/>
                  <a:moveTo>
                    <a:pt x="482" y="208"/>
                  </a:moveTo>
                  <a:cubicBezTo>
                    <a:pt x="481" y="208"/>
                    <a:pt x="481" y="208"/>
                    <a:pt x="481" y="207"/>
                  </a:cubicBezTo>
                  <a:cubicBezTo>
                    <a:pt x="481" y="207"/>
                    <a:pt x="481" y="206"/>
                    <a:pt x="482" y="206"/>
                  </a:cubicBezTo>
                  <a:cubicBezTo>
                    <a:pt x="482" y="206"/>
                    <a:pt x="483" y="207"/>
                    <a:pt x="483" y="207"/>
                  </a:cubicBezTo>
                  <a:cubicBezTo>
                    <a:pt x="483" y="208"/>
                    <a:pt x="482" y="208"/>
                    <a:pt x="482" y="208"/>
                  </a:cubicBezTo>
                  <a:close/>
                  <a:moveTo>
                    <a:pt x="481" y="215"/>
                  </a:moveTo>
                  <a:cubicBezTo>
                    <a:pt x="480" y="215"/>
                    <a:pt x="479" y="215"/>
                    <a:pt x="480" y="214"/>
                  </a:cubicBezTo>
                  <a:cubicBezTo>
                    <a:pt x="480" y="214"/>
                    <a:pt x="482" y="214"/>
                    <a:pt x="482" y="214"/>
                  </a:cubicBezTo>
                  <a:cubicBezTo>
                    <a:pt x="483" y="215"/>
                    <a:pt x="482" y="215"/>
                    <a:pt x="481" y="215"/>
                  </a:cubicBezTo>
                  <a:close/>
                  <a:moveTo>
                    <a:pt x="490" y="190"/>
                  </a:moveTo>
                  <a:cubicBezTo>
                    <a:pt x="491" y="190"/>
                    <a:pt x="491" y="191"/>
                    <a:pt x="491" y="191"/>
                  </a:cubicBezTo>
                  <a:cubicBezTo>
                    <a:pt x="491" y="192"/>
                    <a:pt x="491" y="192"/>
                    <a:pt x="490" y="192"/>
                  </a:cubicBezTo>
                  <a:cubicBezTo>
                    <a:pt x="490" y="192"/>
                    <a:pt x="490" y="191"/>
                    <a:pt x="490" y="190"/>
                  </a:cubicBezTo>
                  <a:cubicBezTo>
                    <a:pt x="490" y="190"/>
                    <a:pt x="490" y="189"/>
                    <a:pt x="490" y="190"/>
                  </a:cubicBezTo>
                  <a:close/>
                  <a:moveTo>
                    <a:pt x="487" y="194"/>
                  </a:moveTo>
                  <a:cubicBezTo>
                    <a:pt x="488" y="193"/>
                    <a:pt x="491" y="197"/>
                    <a:pt x="490" y="199"/>
                  </a:cubicBezTo>
                  <a:cubicBezTo>
                    <a:pt x="490" y="201"/>
                    <a:pt x="488" y="201"/>
                    <a:pt x="487" y="198"/>
                  </a:cubicBezTo>
                  <a:cubicBezTo>
                    <a:pt x="487" y="196"/>
                    <a:pt x="487" y="194"/>
                    <a:pt x="487" y="194"/>
                  </a:cubicBezTo>
                  <a:close/>
                  <a:moveTo>
                    <a:pt x="488" y="209"/>
                  </a:moveTo>
                  <a:cubicBezTo>
                    <a:pt x="490" y="207"/>
                    <a:pt x="492" y="207"/>
                    <a:pt x="492" y="210"/>
                  </a:cubicBezTo>
                  <a:cubicBezTo>
                    <a:pt x="492" y="212"/>
                    <a:pt x="491" y="212"/>
                    <a:pt x="489" y="212"/>
                  </a:cubicBezTo>
                  <a:cubicBezTo>
                    <a:pt x="487" y="212"/>
                    <a:pt x="486" y="210"/>
                    <a:pt x="488" y="209"/>
                  </a:cubicBezTo>
                  <a:close/>
                  <a:moveTo>
                    <a:pt x="490" y="224"/>
                  </a:moveTo>
                  <a:cubicBezTo>
                    <a:pt x="490" y="225"/>
                    <a:pt x="490" y="226"/>
                    <a:pt x="489" y="227"/>
                  </a:cubicBezTo>
                  <a:cubicBezTo>
                    <a:pt x="487" y="230"/>
                    <a:pt x="486" y="230"/>
                    <a:pt x="486" y="228"/>
                  </a:cubicBezTo>
                  <a:cubicBezTo>
                    <a:pt x="486" y="225"/>
                    <a:pt x="488" y="223"/>
                    <a:pt x="490" y="224"/>
                  </a:cubicBezTo>
                  <a:close/>
                  <a:moveTo>
                    <a:pt x="485" y="259"/>
                  </a:moveTo>
                  <a:cubicBezTo>
                    <a:pt x="486" y="258"/>
                    <a:pt x="486" y="258"/>
                    <a:pt x="486" y="260"/>
                  </a:cubicBezTo>
                  <a:cubicBezTo>
                    <a:pt x="486" y="262"/>
                    <a:pt x="486" y="263"/>
                    <a:pt x="485" y="261"/>
                  </a:cubicBezTo>
                  <a:cubicBezTo>
                    <a:pt x="484" y="260"/>
                    <a:pt x="484" y="260"/>
                    <a:pt x="485" y="259"/>
                  </a:cubicBezTo>
                  <a:close/>
                  <a:moveTo>
                    <a:pt x="486" y="270"/>
                  </a:moveTo>
                  <a:cubicBezTo>
                    <a:pt x="486" y="271"/>
                    <a:pt x="485" y="270"/>
                    <a:pt x="485" y="267"/>
                  </a:cubicBezTo>
                  <a:cubicBezTo>
                    <a:pt x="485" y="265"/>
                    <a:pt x="486" y="264"/>
                    <a:pt x="486" y="265"/>
                  </a:cubicBezTo>
                  <a:cubicBezTo>
                    <a:pt x="486" y="267"/>
                    <a:pt x="486" y="269"/>
                    <a:pt x="486" y="270"/>
                  </a:cubicBezTo>
                  <a:close/>
                  <a:moveTo>
                    <a:pt x="486" y="317"/>
                  </a:moveTo>
                  <a:cubicBezTo>
                    <a:pt x="487" y="314"/>
                    <a:pt x="488" y="318"/>
                    <a:pt x="488" y="330"/>
                  </a:cubicBezTo>
                  <a:cubicBezTo>
                    <a:pt x="488" y="337"/>
                    <a:pt x="488" y="352"/>
                    <a:pt x="488" y="363"/>
                  </a:cubicBezTo>
                  <a:cubicBezTo>
                    <a:pt x="487" y="374"/>
                    <a:pt x="487" y="397"/>
                    <a:pt x="486" y="413"/>
                  </a:cubicBezTo>
                  <a:cubicBezTo>
                    <a:pt x="486" y="429"/>
                    <a:pt x="486" y="442"/>
                    <a:pt x="486" y="442"/>
                  </a:cubicBezTo>
                  <a:cubicBezTo>
                    <a:pt x="485" y="444"/>
                    <a:pt x="484" y="436"/>
                    <a:pt x="484" y="411"/>
                  </a:cubicBezTo>
                  <a:cubicBezTo>
                    <a:pt x="484" y="375"/>
                    <a:pt x="485" y="318"/>
                    <a:pt x="486" y="317"/>
                  </a:cubicBezTo>
                  <a:close/>
                  <a:moveTo>
                    <a:pt x="479" y="195"/>
                  </a:moveTo>
                  <a:cubicBezTo>
                    <a:pt x="480" y="192"/>
                    <a:pt x="480" y="190"/>
                    <a:pt x="480" y="189"/>
                  </a:cubicBezTo>
                  <a:cubicBezTo>
                    <a:pt x="480" y="187"/>
                    <a:pt x="481" y="188"/>
                    <a:pt x="482" y="191"/>
                  </a:cubicBezTo>
                  <a:cubicBezTo>
                    <a:pt x="484" y="194"/>
                    <a:pt x="484" y="196"/>
                    <a:pt x="483" y="197"/>
                  </a:cubicBezTo>
                  <a:cubicBezTo>
                    <a:pt x="483" y="198"/>
                    <a:pt x="481" y="198"/>
                    <a:pt x="481" y="199"/>
                  </a:cubicBezTo>
                  <a:cubicBezTo>
                    <a:pt x="479" y="199"/>
                    <a:pt x="479" y="198"/>
                    <a:pt x="479" y="195"/>
                  </a:cubicBezTo>
                  <a:close/>
                  <a:moveTo>
                    <a:pt x="481" y="218"/>
                  </a:moveTo>
                  <a:cubicBezTo>
                    <a:pt x="482" y="218"/>
                    <a:pt x="483" y="218"/>
                    <a:pt x="482" y="219"/>
                  </a:cubicBezTo>
                  <a:cubicBezTo>
                    <a:pt x="482" y="219"/>
                    <a:pt x="481" y="220"/>
                    <a:pt x="481" y="220"/>
                  </a:cubicBezTo>
                  <a:cubicBezTo>
                    <a:pt x="480" y="220"/>
                    <a:pt x="479" y="219"/>
                    <a:pt x="479" y="219"/>
                  </a:cubicBezTo>
                  <a:cubicBezTo>
                    <a:pt x="479" y="218"/>
                    <a:pt x="480" y="218"/>
                    <a:pt x="481" y="218"/>
                  </a:cubicBezTo>
                  <a:close/>
                  <a:moveTo>
                    <a:pt x="478" y="234"/>
                  </a:moveTo>
                  <a:cubicBezTo>
                    <a:pt x="478" y="233"/>
                    <a:pt x="481" y="229"/>
                    <a:pt x="482" y="229"/>
                  </a:cubicBezTo>
                  <a:cubicBezTo>
                    <a:pt x="483" y="229"/>
                    <a:pt x="483" y="231"/>
                    <a:pt x="483" y="232"/>
                  </a:cubicBezTo>
                  <a:cubicBezTo>
                    <a:pt x="483" y="234"/>
                    <a:pt x="482" y="236"/>
                    <a:pt x="479" y="239"/>
                  </a:cubicBezTo>
                  <a:cubicBezTo>
                    <a:pt x="476" y="241"/>
                    <a:pt x="474" y="243"/>
                    <a:pt x="473" y="243"/>
                  </a:cubicBezTo>
                  <a:cubicBezTo>
                    <a:pt x="472" y="243"/>
                    <a:pt x="469" y="244"/>
                    <a:pt x="467" y="245"/>
                  </a:cubicBezTo>
                  <a:cubicBezTo>
                    <a:pt x="463" y="247"/>
                    <a:pt x="461" y="247"/>
                    <a:pt x="461" y="246"/>
                  </a:cubicBezTo>
                  <a:cubicBezTo>
                    <a:pt x="460" y="246"/>
                    <a:pt x="462" y="245"/>
                    <a:pt x="464" y="245"/>
                  </a:cubicBezTo>
                  <a:cubicBezTo>
                    <a:pt x="466" y="244"/>
                    <a:pt x="469" y="243"/>
                    <a:pt x="472" y="240"/>
                  </a:cubicBezTo>
                  <a:cubicBezTo>
                    <a:pt x="474" y="237"/>
                    <a:pt x="477" y="235"/>
                    <a:pt x="477" y="235"/>
                  </a:cubicBezTo>
                  <a:cubicBezTo>
                    <a:pt x="478" y="235"/>
                    <a:pt x="478" y="235"/>
                    <a:pt x="478" y="234"/>
                  </a:cubicBezTo>
                  <a:close/>
                  <a:moveTo>
                    <a:pt x="476" y="183"/>
                  </a:moveTo>
                  <a:cubicBezTo>
                    <a:pt x="476" y="183"/>
                    <a:pt x="476" y="184"/>
                    <a:pt x="475" y="184"/>
                  </a:cubicBezTo>
                  <a:cubicBezTo>
                    <a:pt x="474" y="184"/>
                    <a:pt x="471" y="178"/>
                    <a:pt x="471" y="177"/>
                  </a:cubicBezTo>
                  <a:cubicBezTo>
                    <a:pt x="472" y="177"/>
                    <a:pt x="476" y="181"/>
                    <a:pt x="476" y="183"/>
                  </a:cubicBezTo>
                  <a:close/>
                  <a:moveTo>
                    <a:pt x="474" y="82"/>
                  </a:moveTo>
                  <a:cubicBezTo>
                    <a:pt x="476" y="76"/>
                    <a:pt x="476" y="76"/>
                    <a:pt x="476" y="76"/>
                  </a:cubicBezTo>
                  <a:cubicBezTo>
                    <a:pt x="477" y="80"/>
                    <a:pt x="477" y="80"/>
                    <a:pt x="477" y="80"/>
                  </a:cubicBezTo>
                  <a:cubicBezTo>
                    <a:pt x="477" y="83"/>
                    <a:pt x="477" y="84"/>
                    <a:pt x="476" y="86"/>
                  </a:cubicBezTo>
                  <a:cubicBezTo>
                    <a:pt x="474" y="89"/>
                    <a:pt x="472" y="90"/>
                    <a:pt x="472" y="88"/>
                  </a:cubicBezTo>
                  <a:cubicBezTo>
                    <a:pt x="472" y="88"/>
                    <a:pt x="473" y="85"/>
                    <a:pt x="474" y="82"/>
                  </a:cubicBezTo>
                  <a:close/>
                  <a:moveTo>
                    <a:pt x="466" y="60"/>
                  </a:moveTo>
                  <a:cubicBezTo>
                    <a:pt x="466" y="59"/>
                    <a:pt x="467" y="60"/>
                    <a:pt x="467" y="62"/>
                  </a:cubicBezTo>
                  <a:cubicBezTo>
                    <a:pt x="467" y="63"/>
                    <a:pt x="467" y="64"/>
                    <a:pt x="466" y="64"/>
                  </a:cubicBezTo>
                  <a:cubicBezTo>
                    <a:pt x="466" y="64"/>
                    <a:pt x="465" y="63"/>
                    <a:pt x="465" y="62"/>
                  </a:cubicBezTo>
                  <a:cubicBezTo>
                    <a:pt x="465" y="61"/>
                    <a:pt x="465" y="60"/>
                    <a:pt x="466" y="60"/>
                  </a:cubicBezTo>
                  <a:close/>
                  <a:moveTo>
                    <a:pt x="463" y="72"/>
                  </a:moveTo>
                  <a:cubicBezTo>
                    <a:pt x="472" y="66"/>
                    <a:pt x="475" y="73"/>
                    <a:pt x="468" y="84"/>
                  </a:cubicBezTo>
                  <a:cubicBezTo>
                    <a:pt x="467" y="86"/>
                    <a:pt x="466" y="87"/>
                    <a:pt x="465" y="87"/>
                  </a:cubicBezTo>
                  <a:cubicBezTo>
                    <a:pt x="463" y="87"/>
                    <a:pt x="460" y="82"/>
                    <a:pt x="460" y="78"/>
                  </a:cubicBezTo>
                  <a:cubicBezTo>
                    <a:pt x="461" y="75"/>
                    <a:pt x="461" y="74"/>
                    <a:pt x="463" y="72"/>
                  </a:cubicBezTo>
                  <a:close/>
                  <a:moveTo>
                    <a:pt x="455" y="95"/>
                  </a:moveTo>
                  <a:cubicBezTo>
                    <a:pt x="455" y="95"/>
                    <a:pt x="456" y="95"/>
                    <a:pt x="456" y="95"/>
                  </a:cubicBezTo>
                  <a:cubicBezTo>
                    <a:pt x="456" y="98"/>
                    <a:pt x="456" y="98"/>
                    <a:pt x="456" y="98"/>
                  </a:cubicBezTo>
                  <a:cubicBezTo>
                    <a:pt x="455" y="98"/>
                    <a:pt x="454" y="96"/>
                    <a:pt x="455" y="95"/>
                  </a:cubicBezTo>
                  <a:close/>
                  <a:moveTo>
                    <a:pt x="459" y="124"/>
                  </a:moveTo>
                  <a:cubicBezTo>
                    <a:pt x="459" y="124"/>
                    <a:pt x="458" y="124"/>
                    <a:pt x="458" y="123"/>
                  </a:cubicBezTo>
                  <a:lnTo>
                    <a:pt x="459" y="124"/>
                  </a:lnTo>
                  <a:close/>
                  <a:moveTo>
                    <a:pt x="422" y="214"/>
                  </a:moveTo>
                  <a:cubicBezTo>
                    <a:pt x="420" y="214"/>
                    <a:pt x="419" y="213"/>
                    <a:pt x="420" y="212"/>
                  </a:cubicBezTo>
                  <a:cubicBezTo>
                    <a:pt x="421" y="210"/>
                    <a:pt x="422" y="211"/>
                    <a:pt x="422" y="213"/>
                  </a:cubicBezTo>
                  <a:cubicBezTo>
                    <a:pt x="422" y="214"/>
                    <a:pt x="422" y="214"/>
                    <a:pt x="422" y="214"/>
                  </a:cubicBezTo>
                  <a:close/>
                  <a:moveTo>
                    <a:pt x="421" y="203"/>
                  </a:moveTo>
                  <a:cubicBezTo>
                    <a:pt x="424" y="200"/>
                    <a:pt x="424" y="200"/>
                    <a:pt x="438" y="191"/>
                  </a:cubicBezTo>
                  <a:cubicBezTo>
                    <a:pt x="450" y="185"/>
                    <a:pt x="448" y="184"/>
                    <a:pt x="434" y="190"/>
                  </a:cubicBezTo>
                  <a:cubicBezTo>
                    <a:pt x="429" y="193"/>
                    <a:pt x="424" y="195"/>
                    <a:pt x="424" y="195"/>
                  </a:cubicBezTo>
                  <a:cubicBezTo>
                    <a:pt x="423" y="194"/>
                    <a:pt x="431" y="187"/>
                    <a:pt x="438" y="184"/>
                  </a:cubicBezTo>
                  <a:cubicBezTo>
                    <a:pt x="443" y="181"/>
                    <a:pt x="446" y="179"/>
                    <a:pt x="446" y="179"/>
                  </a:cubicBezTo>
                  <a:cubicBezTo>
                    <a:pt x="446" y="177"/>
                    <a:pt x="446" y="178"/>
                    <a:pt x="438" y="181"/>
                  </a:cubicBezTo>
                  <a:cubicBezTo>
                    <a:pt x="434" y="183"/>
                    <a:pt x="430" y="184"/>
                    <a:pt x="430" y="184"/>
                  </a:cubicBezTo>
                  <a:cubicBezTo>
                    <a:pt x="429" y="183"/>
                    <a:pt x="432" y="181"/>
                    <a:pt x="435" y="179"/>
                  </a:cubicBezTo>
                  <a:cubicBezTo>
                    <a:pt x="438" y="178"/>
                    <a:pt x="439" y="178"/>
                    <a:pt x="438" y="177"/>
                  </a:cubicBezTo>
                  <a:cubicBezTo>
                    <a:pt x="436" y="175"/>
                    <a:pt x="442" y="172"/>
                    <a:pt x="445" y="172"/>
                  </a:cubicBezTo>
                  <a:cubicBezTo>
                    <a:pt x="446" y="173"/>
                    <a:pt x="447" y="172"/>
                    <a:pt x="447" y="172"/>
                  </a:cubicBezTo>
                  <a:cubicBezTo>
                    <a:pt x="447" y="171"/>
                    <a:pt x="452" y="169"/>
                    <a:pt x="453" y="169"/>
                  </a:cubicBezTo>
                  <a:cubicBezTo>
                    <a:pt x="455" y="169"/>
                    <a:pt x="456" y="173"/>
                    <a:pt x="454" y="178"/>
                  </a:cubicBezTo>
                  <a:cubicBezTo>
                    <a:pt x="454" y="181"/>
                    <a:pt x="453" y="184"/>
                    <a:pt x="453" y="186"/>
                  </a:cubicBezTo>
                  <a:cubicBezTo>
                    <a:pt x="453" y="188"/>
                    <a:pt x="452" y="189"/>
                    <a:pt x="444" y="193"/>
                  </a:cubicBezTo>
                  <a:cubicBezTo>
                    <a:pt x="439" y="195"/>
                    <a:pt x="431" y="199"/>
                    <a:pt x="427" y="202"/>
                  </a:cubicBezTo>
                  <a:cubicBezTo>
                    <a:pt x="418" y="208"/>
                    <a:pt x="416" y="208"/>
                    <a:pt x="421" y="203"/>
                  </a:cubicBezTo>
                  <a:close/>
                  <a:moveTo>
                    <a:pt x="429" y="205"/>
                  </a:moveTo>
                  <a:cubicBezTo>
                    <a:pt x="430" y="205"/>
                    <a:pt x="431" y="204"/>
                    <a:pt x="432" y="203"/>
                  </a:cubicBezTo>
                  <a:cubicBezTo>
                    <a:pt x="433" y="202"/>
                    <a:pt x="448" y="193"/>
                    <a:pt x="456" y="189"/>
                  </a:cubicBezTo>
                  <a:cubicBezTo>
                    <a:pt x="462" y="186"/>
                    <a:pt x="463" y="184"/>
                    <a:pt x="460" y="184"/>
                  </a:cubicBezTo>
                  <a:cubicBezTo>
                    <a:pt x="458" y="184"/>
                    <a:pt x="458" y="184"/>
                    <a:pt x="458" y="183"/>
                  </a:cubicBezTo>
                  <a:cubicBezTo>
                    <a:pt x="459" y="182"/>
                    <a:pt x="458" y="182"/>
                    <a:pt x="458" y="182"/>
                  </a:cubicBezTo>
                  <a:cubicBezTo>
                    <a:pt x="457" y="182"/>
                    <a:pt x="457" y="181"/>
                    <a:pt x="457" y="181"/>
                  </a:cubicBezTo>
                  <a:cubicBezTo>
                    <a:pt x="457" y="180"/>
                    <a:pt x="457" y="180"/>
                    <a:pt x="458" y="180"/>
                  </a:cubicBezTo>
                  <a:cubicBezTo>
                    <a:pt x="459" y="180"/>
                    <a:pt x="460" y="179"/>
                    <a:pt x="460" y="177"/>
                  </a:cubicBezTo>
                  <a:cubicBezTo>
                    <a:pt x="460" y="174"/>
                    <a:pt x="462" y="174"/>
                    <a:pt x="464" y="177"/>
                  </a:cubicBezTo>
                  <a:cubicBezTo>
                    <a:pt x="466" y="179"/>
                    <a:pt x="466" y="180"/>
                    <a:pt x="466" y="185"/>
                  </a:cubicBezTo>
                  <a:cubicBezTo>
                    <a:pt x="465" y="191"/>
                    <a:pt x="465" y="191"/>
                    <a:pt x="462" y="193"/>
                  </a:cubicBezTo>
                  <a:cubicBezTo>
                    <a:pt x="460" y="194"/>
                    <a:pt x="455" y="196"/>
                    <a:pt x="450" y="198"/>
                  </a:cubicBezTo>
                  <a:cubicBezTo>
                    <a:pt x="446" y="200"/>
                    <a:pt x="441" y="202"/>
                    <a:pt x="440" y="202"/>
                  </a:cubicBezTo>
                  <a:cubicBezTo>
                    <a:pt x="439" y="202"/>
                    <a:pt x="437" y="203"/>
                    <a:pt x="437" y="204"/>
                  </a:cubicBezTo>
                  <a:cubicBezTo>
                    <a:pt x="436" y="205"/>
                    <a:pt x="434" y="206"/>
                    <a:pt x="431" y="208"/>
                  </a:cubicBezTo>
                  <a:cubicBezTo>
                    <a:pt x="427" y="211"/>
                    <a:pt x="427" y="211"/>
                    <a:pt x="426" y="210"/>
                  </a:cubicBezTo>
                  <a:cubicBezTo>
                    <a:pt x="425" y="208"/>
                    <a:pt x="426" y="206"/>
                    <a:pt x="429" y="205"/>
                  </a:cubicBezTo>
                  <a:close/>
                  <a:moveTo>
                    <a:pt x="436" y="220"/>
                  </a:moveTo>
                  <a:cubicBezTo>
                    <a:pt x="435" y="222"/>
                    <a:pt x="432" y="223"/>
                    <a:pt x="431" y="222"/>
                  </a:cubicBezTo>
                  <a:cubicBezTo>
                    <a:pt x="430" y="220"/>
                    <a:pt x="431" y="219"/>
                    <a:pt x="434" y="219"/>
                  </a:cubicBezTo>
                  <a:cubicBezTo>
                    <a:pt x="435" y="219"/>
                    <a:pt x="436" y="220"/>
                    <a:pt x="436" y="220"/>
                  </a:cubicBezTo>
                  <a:close/>
                  <a:moveTo>
                    <a:pt x="429" y="226"/>
                  </a:moveTo>
                  <a:cubicBezTo>
                    <a:pt x="428" y="228"/>
                    <a:pt x="426" y="228"/>
                    <a:pt x="426" y="226"/>
                  </a:cubicBezTo>
                  <a:cubicBezTo>
                    <a:pt x="425" y="224"/>
                    <a:pt x="427" y="222"/>
                    <a:pt x="428" y="224"/>
                  </a:cubicBezTo>
                  <a:cubicBezTo>
                    <a:pt x="429" y="225"/>
                    <a:pt x="429" y="226"/>
                    <a:pt x="429" y="226"/>
                  </a:cubicBezTo>
                  <a:close/>
                  <a:moveTo>
                    <a:pt x="427" y="215"/>
                  </a:moveTo>
                  <a:cubicBezTo>
                    <a:pt x="428" y="214"/>
                    <a:pt x="433" y="213"/>
                    <a:pt x="433" y="214"/>
                  </a:cubicBezTo>
                  <a:cubicBezTo>
                    <a:pt x="433" y="215"/>
                    <a:pt x="432" y="215"/>
                    <a:pt x="432" y="216"/>
                  </a:cubicBezTo>
                  <a:cubicBezTo>
                    <a:pt x="429" y="217"/>
                    <a:pt x="427" y="216"/>
                    <a:pt x="427" y="215"/>
                  </a:cubicBezTo>
                  <a:close/>
                  <a:moveTo>
                    <a:pt x="433" y="233"/>
                  </a:moveTo>
                  <a:cubicBezTo>
                    <a:pt x="433" y="233"/>
                    <a:pt x="433" y="233"/>
                    <a:pt x="433" y="233"/>
                  </a:cubicBezTo>
                  <a:cubicBezTo>
                    <a:pt x="432" y="235"/>
                    <a:pt x="430" y="235"/>
                    <a:pt x="430" y="233"/>
                  </a:cubicBezTo>
                  <a:cubicBezTo>
                    <a:pt x="429" y="231"/>
                    <a:pt x="430" y="230"/>
                    <a:pt x="432" y="230"/>
                  </a:cubicBezTo>
                  <a:cubicBezTo>
                    <a:pt x="434" y="230"/>
                    <a:pt x="434" y="232"/>
                    <a:pt x="433" y="233"/>
                  </a:cubicBezTo>
                  <a:close/>
                  <a:moveTo>
                    <a:pt x="437" y="237"/>
                  </a:moveTo>
                  <a:cubicBezTo>
                    <a:pt x="435" y="239"/>
                    <a:pt x="434" y="239"/>
                    <a:pt x="434" y="238"/>
                  </a:cubicBezTo>
                  <a:cubicBezTo>
                    <a:pt x="434" y="236"/>
                    <a:pt x="437" y="234"/>
                    <a:pt x="438" y="235"/>
                  </a:cubicBezTo>
                  <a:cubicBezTo>
                    <a:pt x="439" y="236"/>
                    <a:pt x="439" y="236"/>
                    <a:pt x="437" y="237"/>
                  </a:cubicBezTo>
                  <a:close/>
                  <a:moveTo>
                    <a:pt x="440" y="229"/>
                  </a:moveTo>
                  <a:cubicBezTo>
                    <a:pt x="438" y="230"/>
                    <a:pt x="437" y="230"/>
                    <a:pt x="436" y="228"/>
                  </a:cubicBezTo>
                  <a:cubicBezTo>
                    <a:pt x="435" y="227"/>
                    <a:pt x="435" y="227"/>
                    <a:pt x="437" y="226"/>
                  </a:cubicBezTo>
                  <a:cubicBezTo>
                    <a:pt x="438" y="225"/>
                    <a:pt x="439" y="225"/>
                    <a:pt x="440" y="226"/>
                  </a:cubicBezTo>
                  <a:cubicBezTo>
                    <a:pt x="441" y="228"/>
                    <a:pt x="441" y="228"/>
                    <a:pt x="440" y="229"/>
                  </a:cubicBezTo>
                  <a:close/>
                  <a:moveTo>
                    <a:pt x="395" y="595"/>
                  </a:moveTo>
                  <a:cubicBezTo>
                    <a:pt x="394" y="596"/>
                    <a:pt x="392" y="596"/>
                    <a:pt x="392" y="597"/>
                  </a:cubicBezTo>
                  <a:cubicBezTo>
                    <a:pt x="391" y="597"/>
                    <a:pt x="391" y="596"/>
                    <a:pt x="391" y="596"/>
                  </a:cubicBezTo>
                  <a:cubicBezTo>
                    <a:pt x="391" y="594"/>
                    <a:pt x="394" y="591"/>
                    <a:pt x="396" y="591"/>
                  </a:cubicBezTo>
                  <a:cubicBezTo>
                    <a:pt x="399" y="591"/>
                    <a:pt x="398" y="593"/>
                    <a:pt x="395" y="595"/>
                  </a:cubicBezTo>
                  <a:close/>
                  <a:moveTo>
                    <a:pt x="406" y="588"/>
                  </a:moveTo>
                  <a:cubicBezTo>
                    <a:pt x="407" y="586"/>
                    <a:pt x="409" y="587"/>
                    <a:pt x="412" y="590"/>
                  </a:cubicBezTo>
                  <a:cubicBezTo>
                    <a:pt x="413" y="592"/>
                    <a:pt x="414" y="593"/>
                    <a:pt x="414" y="594"/>
                  </a:cubicBezTo>
                  <a:cubicBezTo>
                    <a:pt x="414" y="595"/>
                    <a:pt x="412" y="596"/>
                    <a:pt x="410" y="597"/>
                  </a:cubicBezTo>
                  <a:cubicBezTo>
                    <a:pt x="407" y="599"/>
                    <a:pt x="405" y="600"/>
                    <a:pt x="405" y="600"/>
                  </a:cubicBezTo>
                  <a:cubicBezTo>
                    <a:pt x="404" y="600"/>
                    <a:pt x="405" y="589"/>
                    <a:pt x="406" y="588"/>
                  </a:cubicBezTo>
                  <a:close/>
                  <a:moveTo>
                    <a:pt x="403" y="594"/>
                  </a:moveTo>
                  <a:cubicBezTo>
                    <a:pt x="403" y="594"/>
                    <a:pt x="404" y="595"/>
                    <a:pt x="404" y="596"/>
                  </a:cubicBezTo>
                  <a:cubicBezTo>
                    <a:pt x="404" y="599"/>
                    <a:pt x="401" y="601"/>
                    <a:pt x="401" y="599"/>
                  </a:cubicBezTo>
                  <a:cubicBezTo>
                    <a:pt x="400" y="598"/>
                    <a:pt x="401" y="594"/>
                    <a:pt x="403" y="594"/>
                  </a:cubicBezTo>
                  <a:close/>
                  <a:moveTo>
                    <a:pt x="410" y="604"/>
                  </a:moveTo>
                  <a:cubicBezTo>
                    <a:pt x="400" y="610"/>
                    <a:pt x="395" y="613"/>
                    <a:pt x="382" y="622"/>
                  </a:cubicBezTo>
                  <a:cubicBezTo>
                    <a:pt x="378" y="624"/>
                    <a:pt x="375" y="627"/>
                    <a:pt x="374" y="627"/>
                  </a:cubicBezTo>
                  <a:cubicBezTo>
                    <a:pt x="373" y="627"/>
                    <a:pt x="376" y="624"/>
                    <a:pt x="386" y="616"/>
                  </a:cubicBezTo>
                  <a:cubicBezTo>
                    <a:pt x="403" y="603"/>
                    <a:pt x="416" y="595"/>
                    <a:pt x="418" y="596"/>
                  </a:cubicBezTo>
                  <a:cubicBezTo>
                    <a:pt x="419" y="596"/>
                    <a:pt x="420" y="597"/>
                    <a:pt x="420" y="597"/>
                  </a:cubicBezTo>
                  <a:cubicBezTo>
                    <a:pt x="420" y="598"/>
                    <a:pt x="416" y="601"/>
                    <a:pt x="410" y="604"/>
                  </a:cubicBezTo>
                  <a:close/>
                  <a:moveTo>
                    <a:pt x="342" y="633"/>
                  </a:moveTo>
                  <a:cubicBezTo>
                    <a:pt x="344" y="631"/>
                    <a:pt x="347" y="631"/>
                    <a:pt x="347" y="632"/>
                  </a:cubicBezTo>
                  <a:cubicBezTo>
                    <a:pt x="347" y="633"/>
                    <a:pt x="346" y="634"/>
                    <a:pt x="345" y="634"/>
                  </a:cubicBezTo>
                  <a:cubicBezTo>
                    <a:pt x="341" y="635"/>
                    <a:pt x="340" y="635"/>
                    <a:pt x="342" y="633"/>
                  </a:cubicBezTo>
                  <a:close/>
                  <a:moveTo>
                    <a:pt x="337" y="634"/>
                  </a:moveTo>
                  <a:cubicBezTo>
                    <a:pt x="335" y="635"/>
                    <a:pt x="335" y="634"/>
                    <a:pt x="335" y="633"/>
                  </a:cubicBezTo>
                  <a:cubicBezTo>
                    <a:pt x="336" y="633"/>
                    <a:pt x="337" y="633"/>
                    <a:pt x="338" y="633"/>
                  </a:cubicBezTo>
                  <a:cubicBezTo>
                    <a:pt x="340" y="634"/>
                    <a:pt x="340" y="634"/>
                    <a:pt x="337" y="634"/>
                  </a:cubicBezTo>
                  <a:close/>
                  <a:moveTo>
                    <a:pt x="336" y="626"/>
                  </a:moveTo>
                  <a:cubicBezTo>
                    <a:pt x="339" y="626"/>
                    <a:pt x="341" y="629"/>
                    <a:pt x="339" y="630"/>
                  </a:cubicBezTo>
                  <a:cubicBezTo>
                    <a:pt x="337" y="631"/>
                    <a:pt x="336" y="631"/>
                    <a:pt x="335" y="630"/>
                  </a:cubicBezTo>
                  <a:cubicBezTo>
                    <a:pt x="332" y="628"/>
                    <a:pt x="333" y="626"/>
                    <a:pt x="336" y="626"/>
                  </a:cubicBezTo>
                  <a:close/>
                  <a:moveTo>
                    <a:pt x="333" y="552"/>
                  </a:moveTo>
                  <a:cubicBezTo>
                    <a:pt x="334" y="552"/>
                    <a:pt x="334" y="552"/>
                    <a:pt x="334" y="552"/>
                  </a:cubicBezTo>
                  <a:cubicBezTo>
                    <a:pt x="334" y="553"/>
                    <a:pt x="334" y="553"/>
                    <a:pt x="333" y="553"/>
                  </a:cubicBezTo>
                  <a:cubicBezTo>
                    <a:pt x="333" y="554"/>
                    <a:pt x="332" y="554"/>
                    <a:pt x="332" y="553"/>
                  </a:cubicBezTo>
                  <a:cubicBezTo>
                    <a:pt x="332" y="552"/>
                    <a:pt x="333" y="552"/>
                    <a:pt x="333" y="552"/>
                  </a:cubicBezTo>
                  <a:close/>
                  <a:moveTo>
                    <a:pt x="312" y="544"/>
                  </a:moveTo>
                  <a:cubicBezTo>
                    <a:pt x="313" y="537"/>
                    <a:pt x="315" y="535"/>
                    <a:pt x="318" y="535"/>
                  </a:cubicBezTo>
                  <a:cubicBezTo>
                    <a:pt x="320" y="535"/>
                    <a:pt x="321" y="536"/>
                    <a:pt x="323" y="538"/>
                  </a:cubicBezTo>
                  <a:cubicBezTo>
                    <a:pt x="324" y="540"/>
                    <a:pt x="326" y="541"/>
                    <a:pt x="326" y="541"/>
                  </a:cubicBezTo>
                  <a:cubicBezTo>
                    <a:pt x="328" y="541"/>
                    <a:pt x="328" y="540"/>
                    <a:pt x="326" y="538"/>
                  </a:cubicBezTo>
                  <a:cubicBezTo>
                    <a:pt x="324" y="535"/>
                    <a:pt x="324" y="532"/>
                    <a:pt x="326" y="531"/>
                  </a:cubicBezTo>
                  <a:cubicBezTo>
                    <a:pt x="328" y="530"/>
                    <a:pt x="330" y="532"/>
                    <a:pt x="331" y="537"/>
                  </a:cubicBezTo>
                  <a:cubicBezTo>
                    <a:pt x="333" y="542"/>
                    <a:pt x="332" y="543"/>
                    <a:pt x="328" y="543"/>
                  </a:cubicBezTo>
                  <a:cubicBezTo>
                    <a:pt x="326" y="543"/>
                    <a:pt x="324" y="544"/>
                    <a:pt x="323" y="544"/>
                  </a:cubicBezTo>
                  <a:cubicBezTo>
                    <a:pt x="322" y="545"/>
                    <a:pt x="319" y="545"/>
                    <a:pt x="316" y="546"/>
                  </a:cubicBezTo>
                  <a:cubicBezTo>
                    <a:pt x="311" y="547"/>
                    <a:pt x="311" y="547"/>
                    <a:pt x="311" y="547"/>
                  </a:cubicBezTo>
                  <a:lnTo>
                    <a:pt x="312" y="544"/>
                  </a:lnTo>
                  <a:close/>
                  <a:moveTo>
                    <a:pt x="306" y="550"/>
                  </a:moveTo>
                  <a:cubicBezTo>
                    <a:pt x="305" y="552"/>
                    <a:pt x="304" y="551"/>
                    <a:pt x="305" y="548"/>
                  </a:cubicBezTo>
                  <a:cubicBezTo>
                    <a:pt x="306" y="546"/>
                    <a:pt x="307" y="546"/>
                    <a:pt x="307" y="547"/>
                  </a:cubicBezTo>
                  <a:cubicBezTo>
                    <a:pt x="307" y="548"/>
                    <a:pt x="307" y="549"/>
                    <a:pt x="306" y="550"/>
                  </a:cubicBezTo>
                  <a:close/>
                  <a:moveTo>
                    <a:pt x="304" y="542"/>
                  </a:moveTo>
                  <a:cubicBezTo>
                    <a:pt x="304" y="541"/>
                    <a:pt x="306" y="541"/>
                    <a:pt x="307" y="541"/>
                  </a:cubicBezTo>
                  <a:cubicBezTo>
                    <a:pt x="308" y="541"/>
                    <a:pt x="309" y="541"/>
                    <a:pt x="309" y="542"/>
                  </a:cubicBezTo>
                  <a:cubicBezTo>
                    <a:pt x="309" y="542"/>
                    <a:pt x="308" y="543"/>
                    <a:pt x="306" y="543"/>
                  </a:cubicBezTo>
                  <a:cubicBezTo>
                    <a:pt x="305" y="543"/>
                    <a:pt x="304" y="542"/>
                    <a:pt x="304" y="542"/>
                  </a:cubicBezTo>
                  <a:close/>
                  <a:moveTo>
                    <a:pt x="202" y="657"/>
                  </a:moveTo>
                  <a:cubicBezTo>
                    <a:pt x="201" y="657"/>
                    <a:pt x="183" y="658"/>
                    <a:pt x="163" y="658"/>
                  </a:cubicBezTo>
                  <a:cubicBezTo>
                    <a:pt x="135" y="659"/>
                    <a:pt x="126" y="659"/>
                    <a:pt x="127" y="658"/>
                  </a:cubicBezTo>
                  <a:cubicBezTo>
                    <a:pt x="129" y="656"/>
                    <a:pt x="146" y="654"/>
                    <a:pt x="161" y="654"/>
                  </a:cubicBezTo>
                  <a:cubicBezTo>
                    <a:pt x="176" y="654"/>
                    <a:pt x="203" y="655"/>
                    <a:pt x="203" y="656"/>
                  </a:cubicBezTo>
                  <a:cubicBezTo>
                    <a:pt x="203" y="657"/>
                    <a:pt x="203" y="657"/>
                    <a:pt x="202" y="657"/>
                  </a:cubicBezTo>
                  <a:close/>
                  <a:moveTo>
                    <a:pt x="320" y="629"/>
                  </a:moveTo>
                  <a:cubicBezTo>
                    <a:pt x="321" y="629"/>
                    <a:pt x="322" y="629"/>
                    <a:pt x="322" y="629"/>
                  </a:cubicBezTo>
                  <a:cubicBezTo>
                    <a:pt x="321" y="630"/>
                    <a:pt x="310" y="630"/>
                    <a:pt x="310" y="630"/>
                  </a:cubicBezTo>
                  <a:cubicBezTo>
                    <a:pt x="310" y="629"/>
                    <a:pt x="311" y="629"/>
                    <a:pt x="314" y="628"/>
                  </a:cubicBezTo>
                  <a:cubicBezTo>
                    <a:pt x="316" y="628"/>
                    <a:pt x="317" y="628"/>
                    <a:pt x="317" y="628"/>
                  </a:cubicBezTo>
                  <a:cubicBezTo>
                    <a:pt x="317" y="628"/>
                    <a:pt x="319" y="629"/>
                    <a:pt x="320" y="629"/>
                  </a:cubicBezTo>
                  <a:close/>
                  <a:moveTo>
                    <a:pt x="309" y="620"/>
                  </a:moveTo>
                  <a:cubicBezTo>
                    <a:pt x="309" y="620"/>
                    <a:pt x="309" y="619"/>
                    <a:pt x="310" y="619"/>
                  </a:cubicBezTo>
                  <a:cubicBezTo>
                    <a:pt x="313" y="618"/>
                    <a:pt x="313" y="618"/>
                    <a:pt x="312" y="620"/>
                  </a:cubicBezTo>
                  <a:cubicBezTo>
                    <a:pt x="310" y="621"/>
                    <a:pt x="309" y="622"/>
                    <a:pt x="309" y="620"/>
                  </a:cubicBezTo>
                  <a:close/>
                  <a:moveTo>
                    <a:pt x="323" y="611"/>
                  </a:moveTo>
                  <a:cubicBezTo>
                    <a:pt x="319" y="614"/>
                    <a:pt x="316" y="614"/>
                    <a:pt x="319" y="612"/>
                  </a:cubicBezTo>
                  <a:cubicBezTo>
                    <a:pt x="321" y="609"/>
                    <a:pt x="326" y="606"/>
                    <a:pt x="326" y="608"/>
                  </a:cubicBezTo>
                  <a:cubicBezTo>
                    <a:pt x="326" y="608"/>
                    <a:pt x="325" y="610"/>
                    <a:pt x="323" y="611"/>
                  </a:cubicBezTo>
                  <a:close/>
                  <a:moveTo>
                    <a:pt x="341" y="603"/>
                  </a:moveTo>
                  <a:cubicBezTo>
                    <a:pt x="336" y="606"/>
                    <a:pt x="335" y="604"/>
                    <a:pt x="341" y="600"/>
                  </a:cubicBezTo>
                  <a:cubicBezTo>
                    <a:pt x="343" y="597"/>
                    <a:pt x="345" y="595"/>
                    <a:pt x="345" y="595"/>
                  </a:cubicBezTo>
                  <a:cubicBezTo>
                    <a:pt x="344" y="594"/>
                    <a:pt x="343" y="595"/>
                    <a:pt x="341" y="596"/>
                  </a:cubicBezTo>
                  <a:cubicBezTo>
                    <a:pt x="340" y="598"/>
                    <a:pt x="337" y="600"/>
                    <a:pt x="334" y="602"/>
                  </a:cubicBezTo>
                  <a:cubicBezTo>
                    <a:pt x="327" y="608"/>
                    <a:pt x="325" y="607"/>
                    <a:pt x="332" y="601"/>
                  </a:cubicBezTo>
                  <a:cubicBezTo>
                    <a:pt x="338" y="595"/>
                    <a:pt x="343" y="592"/>
                    <a:pt x="345" y="593"/>
                  </a:cubicBezTo>
                  <a:cubicBezTo>
                    <a:pt x="345" y="594"/>
                    <a:pt x="346" y="594"/>
                    <a:pt x="348" y="594"/>
                  </a:cubicBezTo>
                  <a:cubicBezTo>
                    <a:pt x="353" y="594"/>
                    <a:pt x="350" y="597"/>
                    <a:pt x="341" y="603"/>
                  </a:cubicBezTo>
                  <a:close/>
                  <a:moveTo>
                    <a:pt x="259" y="584"/>
                  </a:moveTo>
                  <a:cubicBezTo>
                    <a:pt x="257" y="585"/>
                    <a:pt x="256" y="586"/>
                    <a:pt x="256" y="586"/>
                  </a:cubicBezTo>
                  <a:cubicBezTo>
                    <a:pt x="256" y="585"/>
                    <a:pt x="262" y="581"/>
                    <a:pt x="262" y="581"/>
                  </a:cubicBezTo>
                  <a:cubicBezTo>
                    <a:pt x="262" y="582"/>
                    <a:pt x="261" y="583"/>
                    <a:pt x="259" y="584"/>
                  </a:cubicBezTo>
                  <a:close/>
                  <a:moveTo>
                    <a:pt x="260" y="590"/>
                  </a:moveTo>
                  <a:cubicBezTo>
                    <a:pt x="260" y="591"/>
                    <a:pt x="259" y="591"/>
                    <a:pt x="258" y="592"/>
                  </a:cubicBezTo>
                  <a:cubicBezTo>
                    <a:pt x="257" y="592"/>
                    <a:pt x="256" y="593"/>
                    <a:pt x="256" y="592"/>
                  </a:cubicBezTo>
                  <a:cubicBezTo>
                    <a:pt x="256" y="592"/>
                    <a:pt x="257" y="591"/>
                    <a:pt x="258" y="591"/>
                  </a:cubicBezTo>
                  <a:cubicBezTo>
                    <a:pt x="259" y="590"/>
                    <a:pt x="260" y="590"/>
                    <a:pt x="260" y="590"/>
                  </a:cubicBezTo>
                  <a:close/>
                  <a:moveTo>
                    <a:pt x="261" y="570"/>
                  </a:moveTo>
                  <a:cubicBezTo>
                    <a:pt x="258" y="572"/>
                    <a:pt x="256" y="573"/>
                    <a:pt x="256" y="573"/>
                  </a:cubicBezTo>
                  <a:cubicBezTo>
                    <a:pt x="255" y="574"/>
                    <a:pt x="250" y="568"/>
                    <a:pt x="250" y="567"/>
                  </a:cubicBezTo>
                  <a:cubicBezTo>
                    <a:pt x="250" y="566"/>
                    <a:pt x="251" y="565"/>
                    <a:pt x="252" y="564"/>
                  </a:cubicBezTo>
                  <a:cubicBezTo>
                    <a:pt x="254" y="563"/>
                    <a:pt x="255" y="563"/>
                    <a:pt x="260" y="564"/>
                  </a:cubicBezTo>
                  <a:cubicBezTo>
                    <a:pt x="264" y="565"/>
                    <a:pt x="266" y="566"/>
                    <a:pt x="266" y="567"/>
                  </a:cubicBezTo>
                  <a:cubicBezTo>
                    <a:pt x="266" y="567"/>
                    <a:pt x="264" y="569"/>
                    <a:pt x="261" y="570"/>
                  </a:cubicBezTo>
                  <a:close/>
                  <a:moveTo>
                    <a:pt x="263" y="560"/>
                  </a:moveTo>
                  <a:cubicBezTo>
                    <a:pt x="264" y="559"/>
                    <a:pt x="265" y="558"/>
                    <a:pt x="265" y="557"/>
                  </a:cubicBezTo>
                  <a:cubicBezTo>
                    <a:pt x="266" y="553"/>
                    <a:pt x="269" y="554"/>
                    <a:pt x="269" y="557"/>
                  </a:cubicBezTo>
                  <a:cubicBezTo>
                    <a:pt x="269" y="559"/>
                    <a:pt x="270" y="561"/>
                    <a:pt x="270" y="562"/>
                  </a:cubicBezTo>
                  <a:cubicBezTo>
                    <a:pt x="271" y="564"/>
                    <a:pt x="269" y="564"/>
                    <a:pt x="265" y="563"/>
                  </a:cubicBezTo>
                  <a:cubicBezTo>
                    <a:pt x="262" y="562"/>
                    <a:pt x="262" y="561"/>
                    <a:pt x="263" y="560"/>
                  </a:cubicBezTo>
                  <a:close/>
                  <a:moveTo>
                    <a:pt x="269" y="576"/>
                  </a:moveTo>
                  <a:cubicBezTo>
                    <a:pt x="271" y="575"/>
                    <a:pt x="273" y="572"/>
                    <a:pt x="273" y="572"/>
                  </a:cubicBezTo>
                  <a:cubicBezTo>
                    <a:pt x="273" y="569"/>
                    <a:pt x="276" y="567"/>
                    <a:pt x="279" y="566"/>
                  </a:cubicBezTo>
                  <a:cubicBezTo>
                    <a:pt x="284" y="565"/>
                    <a:pt x="284" y="567"/>
                    <a:pt x="278" y="572"/>
                  </a:cubicBezTo>
                  <a:cubicBezTo>
                    <a:pt x="272" y="576"/>
                    <a:pt x="264" y="581"/>
                    <a:pt x="264" y="580"/>
                  </a:cubicBezTo>
                  <a:cubicBezTo>
                    <a:pt x="264" y="580"/>
                    <a:pt x="266" y="578"/>
                    <a:pt x="269" y="576"/>
                  </a:cubicBezTo>
                  <a:close/>
                  <a:moveTo>
                    <a:pt x="273" y="582"/>
                  </a:moveTo>
                  <a:cubicBezTo>
                    <a:pt x="283" y="576"/>
                    <a:pt x="284" y="575"/>
                    <a:pt x="286" y="576"/>
                  </a:cubicBezTo>
                  <a:cubicBezTo>
                    <a:pt x="286" y="576"/>
                    <a:pt x="286" y="576"/>
                    <a:pt x="285" y="577"/>
                  </a:cubicBezTo>
                  <a:cubicBezTo>
                    <a:pt x="284" y="577"/>
                    <a:pt x="282" y="579"/>
                    <a:pt x="280" y="580"/>
                  </a:cubicBezTo>
                  <a:cubicBezTo>
                    <a:pt x="271" y="585"/>
                    <a:pt x="265" y="588"/>
                    <a:pt x="265" y="587"/>
                  </a:cubicBezTo>
                  <a:cubicBezTo>
                    <a:pt x="265" y="587"/>
                    <a:pt x="269" y="584"/>
                    <a:pt x="273" y="582"/>
                  </a:cubicBezTo>
                  <a:close/>
                  <a:moveTo>
                    <a:pt x="284" y="573"/>
                  </a:moveTo>
                  <a:cubicBezTo>
                    <a:pt x="278" y="576"/>
                    <a:pt x="277" y="576"/>
                    <a:pt x="281" y="572"/>
                  </a:cubicBezTo>
                  <a:cubicBezTo>
                    <a:pt x="285" y="568"/>
                    <a:pt x="287" y="567"/>
                    <a:pt x="289" y="569"/>
                  </a:cubicBezTo>
                  <a:cubicBezTo>
                    <a:pt x="291" y="570"/>
                    <a:pt x="291" y="571"/>
                    <a:pt x="289" y="571"/>
                  </a:cubicBezTo>
                  <a:cubicBezTo>
                    <a:pt x="288" y="571"/>
                    <a:pt x="286" y="572"/>
                    <a:pt x="284" y="573"/>
                  </a:cubicBezTo>
                  <a:close/>
                  <a:moveTo>
                    <a:pt x="284" y="552"/>
                  </a:moveTo>
                  <a:cubicBezTo>
                    <a:pt x="284" y="557"/>
                    <a:pt x="284" y="558"/>
                    <a:pt x="287" y="558"/>
                  </a:cubicBezTo>
                  <a:cubicBezTo>
                    <a:pt x="289" y="558"/>
                    <a:pt x="289" y="558"/>
                    <a:pt x="289" y="562"/>
                  </a:cubicBezTo>
                  <a:cubicBezTo>
                    <a:pt x="289" y="565"/>
                    <a:pt x="288" y="566"/>
                    <a:pt x="285" y="565"/>
                  </a:cubicBezTo>
                  <a:cubicBezTo>
                    <a:pt x="284" y="564"/>
                    <a:pt x="281" y="564"/>
                    <a:pt x="279" y="564"/>
                  </a:cubicBezTo>
                  <a:cubicBezTo>
                    <a:pt x="275" y="564"/>
                    <a:pt x="274" y="563"/>
                    <a:pt x="276" y="561"/>
                  </a:cubicBezTo>
                  <a:cubicBezTo>
                    <a:pt x="276" y="561"/>
                    <a:pt x="277" y="560"/>
                    <a:pt x="277" y="559"/>
                  </a:cubicBezTo>
                  <a:cubicBezTo>
                    <a:pt x="277" y="558"/>
                    <a:pt x="276" y="558"/>
                    <a:pt x="274" y="559"/>
                  </a:cubicBezTo>
                  <a:cubicBezTo>
                    <a:pt x="272" y="559"/>
                    <a:pt x="272" y="559"/>
                    <a:pt x="271" y="557"/>
                  </a:cubicBezTo>
                  <a:cubicBezTo>
                    <a:pt x="270" y="553"/>
                    <a:pt x="272" y="551"/>
                    <a:pt x="276" y="549"/>
                  </a:cubicBezTo>
                  <a:cubicBezTo>
                    <a:pt x="278" y="549"/>
                    <a:pt x="280" y="548"/>
                    <a:pt x="280" y="547"/>
                  </a:cubicBezTo>
                  <a:cubicBezTo>
                    <a:pt x="280" y="547"/>
                    <a:pt x="280" y="547"/>
                    <a:pt x="281" y="547"/>
                  </a:cubicBezTo>
                  <a:cubicBezTo>
                    <a:pt x="283" y="547"/>
                    <a:pt x="283" y="547"/>
                    <a:pt x="284" y="552"/>
                  </a:cubicBezTo>
                  <a:close/>
                  <a:moveTo>
                    <a:pt x="282" y="536"/>
                  </a:moveTo>
                  <a:cubicBezTo>
                    <a:pt x="282" y="536"/>
                    <a:pt x="282" y="537"/>
                    <a:pt x="282" y="538"/>
                  </a:cubicBezTo>
                  <a:cubicBezTo>
                    <a:pt x="281" y="539"/>
                    <a:pt x="279" y="539"/>
                    <a:pt x="278" y="538"/>
                  </a:cubicBezTo>
                  <a:cubicBezTo>
                    <a:pt x="277" y="537"/>
                    <a:pt x="280" y="535"/>
                    <a:pt x="282" y="536"/>
                  </a:cubicBezTo>
                  <a:close/>
                  <a:moveTo>
                    <a:pt x="268" y="542"/>
                  </a:moveTo>
                  <a:cubicBezTo>
                    <a:pt x="270" y="540"/>
                    <a:pt x="279" y="541"/>
                    <a:pt x="278" y="542"/>
                  </a:cubicBezTo>
                  <a:cubicBezTo>
                    <a:pt x="278" y="542"/>
                    <a:pt x="277" y="544"/>
                    <a:pt x="275" y="545"/>
                  </a:cubicBezTo>
                  <a:cubicBezTo>
                    <a:pt x="272" y="546"/>
                    <a:pt x="272" y="546"/>
                    <a:pt x="270" y="544"/>
                  </a:cubicBezTo>
                  <a:cubicBezTo>
                    <a:pt x="267" y="543"/>
                    <a:pt x="267" y="542"/>
                    <a:pt x="268" y="542"/>
                  </a:cubicBezTo>
                  <a:close/>
                  <a:moveTo>
                    <a:pt x="268" y="545"/>
                  </a:moveTo>
                  <a:cubicBezTo>
                    <a:pt x="270" y="547"/>
                    <a:pt x="268" y="548"/>
                    <a:pt x="261" y="551"/>
                  </a:cubicBezTo>
                  <a:cubicBezTo>
                    <a:pt x="253" y="555"/>
                    <a:pt x="253" y="555"/>
                    <a:pt x="253" y="553"/>
                  </a:cubicBezTo>
                  <a:cubicBezTo>
                    <a:pt x="254" y="552"/>
                    <a:pt x="256" y="551"/>
                    <a:pt x="258" y="550"/>
                  </a:cubicBezTo>
                  <a:cubicBezTo>
                    <a:pt x="260" y="549"/>
                    <a:pt x="263" y="547"/>
                    <a:pt x="265" y="546"/>
                  </a:cubicBezTo>
                  <a:cubicBezTo>
                    <a:pt x="266" y="545"/>
                    <a:pt x="267" y="545"/>
                    <a:pt x="268" y="545"/>
                  </a:cubicBezTo>
                  <a:close/>
                  <a:moveTo>
                    <a:pt x="262" y="543"/>
                  </a:moveTo>
                  <a:cubicBezTo>
                    <a:pt x="267" y="543"/>
                    <a:pt x="266" y="544"/>
                    <a:pt x="259" y="546"/>
                  </a:cubicBezTo>
                  <a:cubicBezTo>
                    <a:pt x="252" y="549"/>
                    <a:pt x="252" y="549"/>
                    <a:pt x="252" y="548"/>
                  </a:cubicBezTo>
                  <a:cubicBezTo>
                    <a:pt x="252" y="546"/>
                    <a:pt x="259" y="543"/>
                    <a:pt x="262" y="543"/>
                  </a:cubicBezTo>
                  <a:close/>
                  <a:moveTo>
                    <a:pt x="251" y="543"/>
                  </a:moveTo>
                  <a:cubicBezTo>
                    <a:pt x="254" y="543"/>
                    <a:pt x="254" y="543"/>
                    <a:pt x="254" y="543"/>
                  </a:cubicBezTo>
                  <a:cubicBezTo>
                    <a:pt x="250" y="547"/>
                    <a:pt x="250" y="547"/>
                    <a:pt x="250" y="547"/>
                  </a:cubicBezTo>
                  <a:cubicBezTo>
                    <a:pt x="246" y="551"/>
                    <a:pt x="245" y="551"/>
                    <a:pt x="245" y="547"/>
                  </a:cubicBezTo>
                  <a:cubicBezTo>
                    <a:pt x="245" y="544"/>
                    <a:pt x="247" y="543"/>
                    <a:pt x="251" y="543"/>
                  </a:cubicBezTo>
                  <a:close/>
                  <a:moveTo>
                    <a:pt x="244" y="569"/>
                  </a:moveTo>
                  <a:cubicBezTo>
                    <a:pt x="246" y="569"/>
                    <a:pt x="247" y="569"/>
                    <a:pt x="249" y="570"/>
                  </a:cubicBezTo>
                  <a:cubicBezTo>
                    <a:pt x="252" y="573"/>
                    <a:pt x="251" y="575"/>
                    <a:pt x="248" y="577"/>
                  </a:cubicBezTo>
                  <a:cubicBezTo>
                    <a:pt x="244" y="580"/>
                    <a:pt x="243" y="580"/>
                    <a:pt x="241" y="576"/>
                  </a:cubicBezTo>
                  <a:cubicBezTo>
                    <a:pt x="240" y="573"/>
                    <a:pt x="241" y="571"/>
                    <a:pt x="244" y="569"/>
                  </a:cubicBezTo>
                  <a:close/>
                  <a:moveTo>
                    <a:pt x="236" y="577"/>
                  </a:moveTo>
                  <a:cubicBezTo>
                    <a:pt x="238" y="576"/>
                    <a:pt x="239" y="577"/>
                    <a:pt x="238" y="578"/>
                  </a:cubicBezTo>
                  <a:cubicBezTo>
                    <a:pt x="238" y="579"/>
                    <a:pt x="237" y="580"/>
                    <a:pt x="236" y="580"/>
                  </a:cubicBezTo>
                  <a:cubicBezTo>
                    <a:pt x="234" y="581"/>
                    <a:pt x="234" y="580"/>
                    <a:pt x="234" y="579"/>
                  </a:cubicBezTo>
                  <a:cubicBezTo>
                    <a:pt x="234" y="578"/>
                    <a:pt x="235" y="577"/>
                    <a:pt x="236" y="577"/>
                  </a:cubicBezTo>
                  <a:close/>
                  <a:moveTo>
                    <a:pt x="234" y="481"/>
                  </a:moveTo>
                  <a:cubicBezTo>
                    <a:pt x="234" y="482"/>
                    <a:pt x="233" y="483"/>
                    <a:pt x="233" y="483"/>
                  </a:cubicBezTo>
                  <a:cubicBezTo>
                    <a:pt x="232" y="483"/>
                    <a:pt x="232" y="467"/>
                    <a:pt x="233" y="464"/>
                  </a:cubicBezTo>
                  <a:cubicBezTo>
                    <a:pt x="233" y="463"/>
                    <a:pt x="233" y="463"/>
                    <a:pt x="234" y="463"/>
                  </a:cubicBezTo>
                  <a:cubicBezTo>
                    <a:pt x="235" y="463"/>
                    <a:pt x="235" y="478"/>
                    <a:pt x="234" y="481"/>
                  </a:cubicBezTo>
                  <a:close/>
                  <a:moveTo>
                    <a:pt x="218" y="46"/>
                  </a:moveTo>
                  <a:cubicBezTo>
                    <a:pt x="224" y="49"/>
                    <a:pt x="230" y="51"/>
                    <a:pt x="230" y="52"/>
                  </a:cubicBezTo>
                  <a:cubicBezTo>
                    <a:pt x="231" y="52"/>
                    <a:pt x="231" y="53"/>
                    <a:pt x="231" y="54"/>
                  </a:cubicBezTo>
                  <a:cubicBezTo>
                    <a:pt x="231" y="55"/>
                    <a:pt x="230" y="55"/>
                    <a:pt x="230" y="55"/>
                  </a:cubicBezTo>
                  <a:cubicBezTo>
                    <a:pt x="226" y="55"/>
                    <a:pt x="204" y="43"/>
                    <a:pt x="203" y="41"/>
                  </a:cubicBezTo>
                  <a:cubicBezTo>
                    <a:pt x="201" y="39"/>
                    <a:pt x="208" y="41"/>
                    <a:pt x="218" y="46"/>
                  </a:cubicBezTo>
                  <a:close/>
                  <a:moveTo>
                    <a:pt x="229" y="61"/>
                  </a:moveTo>
                  <a:cubicBezTo>
                    <a:pt x="226" y="61"/>
                    <a:pt x="223" y="60"/>
                    <a:pt x="222" y="58"/>
                  </a:cubicBezTo>
                  <a:cubicBezTo>
                    <a:pt x="222" y="57"/>
                    <a:pt x="222" y="57"/>
                    <a:pt x="223" y="58"/>
                  </a:cubicBezTo>
                  <a:cubicBezTo>
                    <a:pt x="224" y="58"/>
                    <a:pt x="225" y="58"/>
                    <a:pt x="226" y="58"/>
                  </a:cubicBezTo>
                  <a:cubicBezTo>
                    <a:pt x="227" y="58"/>
                    <a:pt x="228" y="59"/>
                    <a:pt x="229" y="60"/>
                  </a:cubicBezTo>
                  <a:cubicBezTo>
                    <a:pt x="231" y="61"/>
                    <a:pt x="231" y="61"/>
                    <a:pt x="229" y="61"/>
                  </a:cubicBezTo>
                  <a:close/>
                  <a:moveTo>
                    <a:pt x="230" y="66"/>
                  </a:moveTo>
                  <a:cubicBezTo>
                    <a:pt x="230" y="67"/>
                    <a:pt x="227" y="67"/>
                    <a:pt x="226" y="66"/>
                  </a:cubicBezTo>
                  <a:cubicBezTo>
                    <a:pt x="226" y="65"/>
                    <a:pt x="224" y="64"/>
                    <a:pt x="221" y="63"/>
                  </a:cubicBezTo>
                  <a:cubicBezTo>
                    <a:pt x="219" y="62"/>
                    <a:pt x="217" y="61"/>
                    <a:pt x="217" y="61"/>
                  </a:cubicBezTo>
                  <a:cubicBezTo>
                    <a:pt x="218" y="60"/>
                    <a:pt x="230" y="66"/>
                    <a:pt x="230" y="66"/>
                  </a:cubicBezTo>
                  <a:close/>
                  <a:moveTo>
                    <a:pt x="213" y="58"/>
                  </a:moveTo>
                  <a:cubicBezTo>
                    <a:pt x="212" y="57"/>
                    <a:pt x="211" y="56"/>
                    <a:pt x="212" y="56"/>
                  </a:cubicBezTo>
                  <a:cubicBezTo>
                    <a:pt x="212" y="56"/>
                    <a:pt x="213" y="57"/>
                    <a:pt x="214" y="58"/>
                  </a:cubicBezTo>
                  <a:cubicBezTo>
                    <a:pt x="216" y="60"/>
                    <a:pt x="215" y="60"/>
                    <a:pt x="213" y="58"/>
                  </a:cubicBezTo>
                  <a:close/>
                  <a:moveTo>
                    <a:pt x="214" y="265"/>
                  </a:moveTo>
                  <a:cubicBezTo>
                    <a:pt x="214" y="271"/>
                    <a:pt x="214" y="271"/>
                    <a:pt x="214" y="271"/>
                  </a:cubicBezTo>
                  <a:cubicBezTo>
                    <a:pt x="210" y="271"/>
                    <a:pt x="210" y="271"/>
                    <a:pt x="210" y="271"/>
                  </a:cubicBezTo>
                  <a:cubicBezTo>
                    <a:pt x="207" y="271"/>
                    <a:pt x="205" y="271"/>
                    <a:pt x="205" y="271"/>
                  </a:cubicBezTo>
                  <a:cubicBezTo>
                    <a:pt x="204" y="271"/>
                    <a:pt x="185" y="271"/>
                    <a:pt x="161" y="271"/>
                  </a:cubicBezTo>
                  <a:cubicBezTo>
                    <a:pt x="130" y="271"/>
                    <a:pt x="119" y="270"/>
                    <a:pt x="125" y="270"/>
                  </a:cubicBezTo>
                  <a:cubicBezTo>
                    <a:pt x="129" y="269"/>
                    <a:pt x="150" y="269"/>
                    <a:pt x="172" y="268"/>
                  </a:cubicBezTo>
                  <a:cubicBezTo>
                    <a:pt x="196" y="268"/>
                    <a:pt x="212" y="268"/>
                    <a:pt x="212" y="267"/>
                  </a:cubicBezTo>
                  <a:cubicBezTo>
                    <a:pt x="211" y="266"/>
                    <a:pt x="211" y="266"/>
                    <a:pt x="174" y="265"/>
                  </a:cubicBezTo>
                  <a:cubicBezTo>
                    <a:pt x="159" y="265"/>
                    <a:pt x="146" y="264"/>
                    <a:pt x="146" y="264"/>
                  </a:cubicBezTo>
                  <a:cubicBezTo>
                    <a:pt x="146" y="264"/>
                    <a:pt x="134" y="263"/>
                    <a:pt x="119" y="263"/>
                  </a:cubicBezTo>
                  <a:cubicBezTo>
                    <a:pt x="98" y="263"/>
                    <a:pt x="92" y="263"/>
                    <a:pt x="93" y="262"/>
                  </a:cubicBezTo>
                  <a:cubicBezTo>
                    <a:pt x="93" y="261"/>
                    <a:pt x="97" y="261"/>
                    <a:pt x="104" y="260"/>
                  </a:cubicBezTo>
                  <a:cubicBezTo>
                    <a:pt x="110" y="260"/>
                    <a:pt x="122" y="259"/>
                    <a:pt x="129" y="258"/>
                  </a:cubicBezTo>
                  <a:cubicBezTo>
                    <a:pt x="147" y="257"/>
                    <a:pt x="188" y="257"/>
                    <a:pt x="199" y="260"/>
                  </a:cubicBezTo>
                  <a:cubicBezTo>
                    <a:pt x="209" y="261"/>
                    <a:pt x="209" y="261"/>
                    <a:pt x="208" y="258"/>
                  </a:cubicBezTo>
                  <a:cubicBezTo>
                    <a:pt x="208" y="256"/>
                    <a:pt x="208" y="256"/>
                    <a:pt x="204" y="255"/>
                  </a:cubicBezTo>
                  <a:cubicBezTo>
                    <a:pt x="201" y="255"/>
                    <a:pt x="201" y="255"/>
                    <a:pt x="203" y="254"/>
                  </a:cubicBezTo>
                  <a:cubicBezTo>
                    <a:pt x="205" y="253"/>
                    <a:pt x="205" y="252"/>
                    <a:pt x="203" y="251"/>
                  </a:cubicBezTo>
                  <a:cubicBezTo>
                    <a:pt x="202" y="251"/>
                    <a:pt x="190" y="250"/>
                    <a:pt x="176" y="250"/>
                  </a:cubicBezTo>
                  <a:cubicBezTo>
                    <a:pt x="150" y="250"/>
                    <a:pt x="137" y="249"/>
                    <a:pt x="121" y="248"/>
                  </a:cubicBezTo>
                  <a:cubicBezTo>
                    <a:pt x="111" y="248"/>
                    <a:pt x="111" y="248"/>
                    <a:pt x="111" y="248"/>
                  </a:cubicBezTo>
                  <a:cubicBezTo>
                    <a:pt x="120" y="247"/>
                    <a:pt x="120" y="247"/>
                    <a:pt x="120" y="247"/>
                  </a:cubicBezTo>
                  <a:cubicBezTo>
                    <a:pt x="125" y="247"/>
                    <a:pt x="132" y="246"/>
                    <a:pt x="137" y="246"/>
                  </a:cubicBezTo>
                  <a:cubicBezTo>
                    <a:pt x="146" y="246"/>
                    <a:pt x="151" y="245"/>
                    <a:pt x="151" y="244"/>
                  </a:cubicBezTo>
                  <a:cubicBezTo>
                    <a:pt x="151" y="243"/>
                    <a:pt x="141" y="243"/>
                    <a:pt x="123" y="244"/>
                  </a:cubicBezTo>
                  <a:cubicBezTo>
                    <a:pt x="95" y="244"/>
                    <a:pt x="91" y="244"/>
                    <a:pt x="94" y="241"/>
                  </a:cubicBezTo>
                  <a:cubicBezTo>
                    <a:pt x="95" y="241"/>
                    <a:pt x="110" y="240"/>
                    <a:pt x="134" y="239"/>
                  </a:cubicBezTo>
                  <a:cubicBezTo>
                    <a:pt x="183" y="238"/>
                    <a:pt x="192" y="238"/>
                    <a:pt x="197" y="240"/>
                  </a:cubicBezTo>
                  <a:cubicBezTo>
                    <a:pt x="201" y="241"/>
                    <a:pt x="206" y="240"/>
                    <a:pt x="206" y="238"/>
                  </a:cubicBezTo>
                  <a:cubicBezTo>
                    <a:pt x="206" y="237"/>
                    <a:pt x="202" y="236"/>
                    <a:pt x="175" y="235"/>
                  </a:cubicBezTo>
                  <a:cubicBezTo>
                    <a:pt x="150" y="234"/>
                    <a:pt x="109" y="235"/>
                    <a:pt x="101" y="236"/>
                  </a:cubicBezTo>
                  <a:cubicBezTo>
                    <a:pt x="98" y="237"/>
                    <a:pt x="96" y="236"/>
                    <a:pt x="95" y="236"/>
                  </a:cubicBezTo>
                  <a:cubicBezTo>
                    <a:pt x="92" y="234"/>
                    <a:pt x="94" y="233"/>
                    <a:pt x="101" y="233"/>
                  </a:cubicBezTo>
                  <a:cubicBezTo>
                    <a:pt x="113" y="232"/>
                    <a:pt x="211" y="233"/>
                    <a:pt x="212" y="234"/>
                  </a:cubicBezTo>
                  <a:cubicBezTo>
                    <a:pt x="212" y="234"/>
                    <a:pt x="212" y="234"/>
                    <a:pt x="212" y="235"/>
                  </a:cubicBezTo>
                  <a:cubicBezTo>
                    <a:pt x="212" y="236"/>
                    <a:pt x="212" y="242"/>
                    <a:pt x="214" y="265"/>
                  </a:cubicBezTo>
                  <a:close/>
                  <a:moveTo>
                    <a:pt x="214" y="223"/>
                  </a:moveTo>
                  <a:cubicBezTo>
                    <a:pt x="215" y="223"/>
                    <a:pt x="215" y="225"/>
                    <a:pt x="216" y="227"/>
                  </a:cubicBezTo>
                  <a:cubicBezTo>
                    <a:pt x="216" y="231"/>
                    <a:pt x="216" y="232"/>
                    <a:pt x="214" y="230"/>
                  </a:cubicBezTo>
                  <a:cubicBezTo>
                    <a:pt x="213" y="228"/>
                    <a:pt x="213" y="223"/>
                    <a:pt x="214" y="223"/>
                  </a:cubicBezTo>
                  <a:close/>
                  <a:moveTo>
                    <a:pt x="94" y="252"/>
                  </a:moveTo>
                  <a:cubicBezTo>
                    <a:pt x="94" y="248"/>
                    <a:pt x="96" y="246"/>
                    <a:pt x="97" y="250"/>
                  </a:cubicBezTo>
                  <a:cubicBezTo>
                    <a:pt x="97" y="250"/>
                    <a:pt x="99" y="251"/>
                    <a:pt x="100" y="251"/>
                  </a:cubicBezTo>
                  <a:cubicBezTo>
                    <a:pt x="102" y="251"/>
                    <a:pt x="103" y="251"/>
                    <a:pt x="103" y="252"/>
                  </a:cubicBezTo>
                  <a:cubicBezTo>
                    <a:pt x="102" y="252"/>
                    <a:pt x="101" y="253"/>
                    <a:pt x="100" y="253"/>
                  </a:cubicBezTo>
                  <a:cubicBezTo>
                    <a:pt x="99" y="253"/>
                    <a:pt x="97" y="254"/>
                    <a:pt x="97" y="255"/>
                  </a:cubicBezTo>
                  <a:cubicBezTo>
                    <a:pt x="95" y="258"/>
                    <a:pt x="93" y="257"/>
                    <a:pt x="94" y="252"/>
                  </a:cubicBezTo>
                  <a:close/>
                  <a:moveTo>
                    <a:pt x="210" y="228"/>
                  </a:moveTo>
                  <a:cubicBezTo>
                    <a:pt x="209" y="227"/>
                    <a:pt x="207" y="227"/>
                    <a:pt x="205" y="227"/>
                  </a:cubicBezTo>
                  <a:cubicBezTo>
                    <a:pt x="200" y="228"/>
                    <a:pt x="161" y="228"/>
                    <a:pt x="132" y="227"/>
                  </a:cubicBezTo>
                  <a:cubicBezTo>
                    <a:pt x="107" y="226"/>
                    <a:pt x="104" y="226"/>
                    <a:pt x="101" y="227"/>
                  </a:cubicBezTo>
                  <a:cubicBezTo>
                    <a:pt x="99" y="228"/>
                    <a:pt x="97" y="229"/>
                    <a:pt x="97" y="229"/>
                  </a:cubicBezTo>
                  <a:cubicBezTo>
                    <a:pt x="94" y="229"/>
                    <a:pt x="94" y="226"/>
                    <a:pt x="96" y="224"/>
                  </a:cubicBezTo>
                  <a:cubicBezTo>
                    <a:pt x="98" y="223"/>
                    <a:pt x="102" y="223"/>
                    <a:pt x="146" y="222"/>
                  </a:cubicBezTo>
                  <a:cubicBezTo>
                    <a:pt x="157" y="222"/>
                    <a:pt x="166" y="221"/>
                    <a:pt x="166" y="221"/>
                  </a:cubicBezTo>
                  <a:cubicBezTo>
                    <a:pt x="166" y="221"/>
                    <a:pt x="156" y="220"/>
                    <a:pt x="144" y="219"/>
                  </a:cubicBezTo>
                  <a:cubicBezTo>
                    <a:pt x="122" y="218"/>
                    <a:pt x="122" y="218"/>
                    <a:pt x="122" y="218"/>
                  </a:cubicBezTo>
                  <a:cubicBezTo>
                    <a:pt x="154" y="219"/>
                    <a:pt x="154" y="219"/>
                    <a:pt x="154" y="219"/>
                  </a:cubicBezTo>
                  <a:cubicBezTo>
                    <a:pt x="172" y="219"/>
                    <a:pt x="190" y="219"/>
                    <a:pt x="196" y="219"/>
                  </a:cubicBezTo>
                  <a:cubicBezTo>
                    <a:pt x="203" y="220"/>
                    <a:pt x="206" y="219"/>
                    <a:pt x="205" y="219"/>
                  </a:cubicBezTo>
                  <a:cubicBezTo>
                    <a:pt x="204" y="218"/>
                    <a:pt x="201" y="217"/>
                    <a:pt x="196" y="217"/>
                  </a:cubicBezTo>
                  <a:cubicBezTo>
                    <a:pt x="192" y="217"/>
                    <a:pt x="194" y="216"/>
                    <a:pt x="201" y="215"/>
                  </a:cubicBezTo>
                  <a:cubicBezTo>
                    <a:pt x="204" y="215"/>
                    <a:pt x="207" y="215"/>
                    <a:pt x="209" y="216"/>
                  </a:cubicBezTo>
                  <a:cubicBezTo>
                    <a:pt x="211" y="217"/>
                    <a:pt x="211" y="217"/>
                    <a:pt x="211" y="223"/>
                  </a:cubicBezTo>
                  <a:cubicBezTo>
                    <a:pt x="211" y="228"/>
                    <a:pt x="211" y="228"/>
                    <a:pt x="210" y="228"/>
                  </a:cubicBezTo>
                  <a:close/>
                  <a:moveTo>
                    <a:pt x="97" y="216"/>
                  </a:moveTo>
                  <a:cubicBezTo>
                    <a:pt x="98" y="216"/>
                    <a:pt x="99" y="217"/>
                    <a:pt x="99" y="218"/>
                  </a:cubicBezTo>
                  <a:cubicBezTo>
                    <a:pt x="99" y="220"/>
                    <a:pt x="96" y="220"/>
                    <a:pt x="95" y="218"/>
                  </a:cubicBezTo>
                  <a:cubicBezTo>
                    <a:pt x="94" y="217"/>
                    <a:pt x="96" y="215"/>
                    <a:pt x="97" y="216"/>
                  </a:cubicBezTo>
                  <a:close/>
                  <a:moveTo>
                    <a:pt x="113" y="219"/>
                  </a:moveTo>
                  <a:cubicBezTo>
                    <a:pt x="114" y="218"/>
                    <a:pt x="115" y="218"/>
                    <a:pt x="116" y="219"/>
                  </a:cubicBezTo>
                  <a:cubicBezTo>
                    <a:pt x="117" y="219"/>
                    <a:pt x="116" y="219"/>
                    <a:pt x="115" y="219"/>
                  </a:cubicBezTo>
                  <a:cubicBezTo>
                    <a:pt x="113" y="219"/>
                    <a:pt x="112" y="219"/>
                    <a:pt x="113" y="219"/>
                  </a:cubicBezTo>
                  <a:close/>
                  <a:moveTo>
                    <a:pt x="210" y="200"/>
                  </a:moveTo>
                  <a:cubicBezTo>
                    <a:pt x="210" y="200"/>
                    <a:pt x="209" y="203"/>
                    <a:pt x="209" y="206"/>
                  </a:cubicBezTo>
                  <a:cubicBezTo>
                    <a:pt x="210" y="211"/>
                    <a:pt x="210" y="211"/>
                    <a:pt x="210" y="211"/>
                  </a:cubicBezTo>
                  <a:cubicBezTo>
                    <a:pt x="205" y="211"/>
                    <a:pt x="205" y="211"/>
                    <a:pt x="205" y="211"/>
                  </a:cubicBezTo>
                  <a:cubicBezTo>
                    <a:pt x="202" y="211"/>
                    <a:pt x="201" y="211"/>
                    <a:pt x="201" y="212"/>
                  </a:cubicBezTo>
                  <a:cubicBezTo>
                    <a:pt x="201" y="213"/>
                    <a:pt x="198" y="213"/>
                    <a:pt x="192" y="213"/>
                  </a:cubicBezTo>
                  <a:cubicBezTo>
                    <a:pt x="175" y="213"/>
                    <a:pt x="142" y="212"/>
                    <a:pt x="137" y="211"/>
                  </a:cubicBezTo>
                  <a:cubicBezTo>
                    <a:pt x="134" y="211"/>
                    <a:pt x="123" y="210"/>
                    <a:pt x="113" y="210"/>
                  </a:cubicBezTo>
                  <a:cubicBezTo>
                    <a:pt x="94" y="209"/>
                    <a:pt x="94" y="209"/>
                    <a:pt x="94" y="207"/>
                  </a:cubicBezTo>
                  <a:cubicBezTo>
                    <a:pt x="95" y="206"/>
                    <a:pt x="95" y="205"/>
                    <a:pt x="122" y="205"/>
                  </a:cubicBezTo>
                  <a:cubicBezTo>
                    <a:pt x="138" y="205"/>
                    <a:pt x="155" y="204"/>
                    <a:pt x="161" y="204"/>
                  </a:cubicBezTo>
                  <a:cubicBezTo>
                    <a:pt x="167" y="203"/>
                    <a:pt x="179" y="202"/>
                    <a:pt x="188" y="202"/>
                  </a:cubicBezTo>
                  <a:cubicBezTo>
                    <a:pt x="197" y="201"/>
                    <a:pt x="205" y="200"/>
                    <a:pt x="206" y="200"/>
                  </a:cubicBezTo>
                  <a:cubicBezTo>
                    <a:pt x="208" y="199"/>
                    <a:pt x="208" y="197"/>
                    <a:pt x="205" y="198"/>
                  </a:cubicBezTo>
                  <a:cubicBezTo>
                    <a:pt x="202" y="199"/>
                    <a:pt x="167" y="199"/>
                    <a:pt x="157" y="198"/>
                  </a:cubicBezTo>
                  <a:cubicBezTo>
                    <a:pt x="147" y="197"/>
                    <a:pt x="155" y="197"/>
                    <a:pt x="177" y="198"/>
                  </a:cubicBezTo>
                  <a:cubicBezTo>
                    <a:pt x="195" y="199"/>
                    <a:pt x="203" y="198"/>
                    <a:pt x="203" y="197"/>
                  </a:cubicBezTo>
                  <a:cubicBezTo>
                    <a:pt x="202" y="195"/>
                    <a:pt x="193" y="194"/>
                    <a:pt x="182" y="194"/>
                  </a:cubicBezTo>
                  <a:cubicBezTo>
                    <a:pt x="158" y="194"/>
                    <a:pt x="100" y="194"/>
                    <a:pt x="99" y="193"/>
                  </a:cubicBezTo>
                  <a:cubicBezTo>
                    <a:pt x="98" y="192"/>
                    <a:pt x="118" y="192"/>
                    <a:pt x="147" y="192"/>
                  </a:cubicBezTo>
                  <a:cubicBezTo>
                    <a:pt x="158" y="192"/>
                    <a:pt x="168" y="192"/>
                    <a:pt x="169" y="191"/>
                  </a:cubicBezTo>
                  <a:cubicBezTo>
                    <a:pt x="170" y="190"/>
                    <a:pt x="132" y="188"/>
                    <a:pt x="111" y="188"/>
                  </a:cubicBezTo>
                  <a:cubicBezTo>
                    <a:pt x="98" y="188"/>
                    <a:pt x="92" y="187"/>
                    <a:pt x="102" y="186"/>
                  </a:cubicBezTo>
                  <a:cubicBezTo>
                    <a:pt x="105" y="186"/>
                    <a:pt x="119" y="186"/>
                    <a:pt x="133" y="186"/>
                  </a:cubicBezTo>
                  <a:cubicBezTo>
                    <a:pt x="149" y="186"/>
                    <a:pt x="160" y="186"/>
                    <a:pt x="162" y="185"/>
                  </a:cubicBezTo>
                  <a:cubicBezTo>
                    <a:pt x="163" y="185"/>
                    <a:pt x="173" y="184"/>
                    <a:pt x="183" y="184"/>
                  </a:cubicBezTo>
                  <a:cubicBezTo>
                    <a:pt x="198" y="184"/>
                    <a:pt x="202" y="184"/>
                    <a:pt x="202" y="183"/>
                  </a:cubicBezTo>
                  <a:cubicBezTo>
                    <a:pt x="202" y="182"/>
                    <a:pt x="196" y="182"/>
                    <a:pt x="182" y="181"/>
                  </a:cubicBezTo>
                  <a:cubicBezTo>
                    <a:pt x="171" y="181"/>
                    <a:pt x="162" y="180"/>
                    <a:pt x="162" y="180"/>
                  </a:cubicBezTo>
                  <a:cubicBezTo>
                    <a:pt x="162" y="179"/>
                    <a:pt x="156" y="179"/>
                    <a:pt x="150" y="179"/>
                  </a:cubicBezTo>
                  <a:cubicBezTo>
                    <a:pt x="129" y="179"/>
                    <a:pt x="97" y="178"/>
                    <a:pt x="97" y="177"/>
                  </a:cubicBezTo>
                  <a:cubicBezTo>
                    <a:pt x="97" y="177"/>
                    <a:pt x="103" y="176"/>
                    <a:pt x="111" y="176"/>
                  </a:cubicBezTo>
                  <a:cubicBezTo>
                    <a:pt x="119" y="175"/>
                    <a:pt x="129" y="175"/>
                    <a:pt x="134" y="174"/>
                  </a:cubicBezTo>
                  <a:cubicBezTo>
                    <a:pt x="138" y="174"/>
                    <a:pt x="151" y="174"/>
                    <a:pt x="162" y="174"/>
                  </a:cubicBezTo>
                  <a:cubicBezTo>
                    <a:pt x="174" y="173"/>
                    <a:pt x="183" y="173"/>
                    <a:pt x="184" y="173"/>
                  </a:cubicBezTo>
                  <a:cubicBezTo>
                    <a:pt x="185" y="171"/>
                    <a:pt x="172" y="171"/>
                    <a:pt x="141" y="171"/>
                  </a:cubicBezTo>
                  <a:cubicBezTo>
                    <a:pt x="118" y="170"/>
                    <a:pt x="108" y="171"/>
                    <a:pt x="106" y="171"/>
                  </a:cubicBezTo>
                  <a:cubicBezTo>
                    <a:pt x="105" y="172"/>
                    <a:pt x="103" y="172"/>
                    <a:pt x="100" y="172"/>
                  </a:cubicBezTo>
                  <a:cubicBezTo>
                    <a:pt x="96" y="171"/>
                    <a:pt x="94" y="170"/>
                    <a:pt x="98" y="170"/>
                  </a:cubicBezTo>
                  <a:cubicBezTo>
                    <a:pt x="99" y="170"/>
                    <a:pt x="102" y="169"/>
                    <a:pt x="104" y="168"/>
                  </a:cubicBezTo>
                  <a:cubicBezTo>
                    <a:pt x="106" y="168"/>
                    <a:pt x="117" y="167"/>
                    <a:pt x="129" y="167"/>
                  </a:cubicBezTo>
                  <a:cubicBezTo>
                    <a:pt x="149" y="166"/>
                    <a:pt x="161" y="167"/>
                    <a:pt x="198" y="170"/>
                  </a:cubicBezTo>
                  <a:cubicBezTo>
                    <a:pt x="202" y="170"/>
                    <a:pt x="206" y="170"/>
                    <a:pt x="206" y="170"/>
                  </a:cubicBezTo>
                  <a:cubicBezTo>
                    <a:pt x="208" y="169"/>
                    <a:pt x="206" y="168"/>
                    <a:pt x="198" y="167"/>
                  </a:cubicBezTo>
                  <a:cubicBezTo>
                    <a:pt x="195" y="167"/>
                    <a:pt x="184" y="166"/>
                    <a:pt x="174" y="165"/>
                  </a:cubicBezTo>
                  <a:cubicBezTo>
                    <a:pt x="164" y="164"/>
                    <a:pt x="146" y="163"/>
                    <a:pt x="133" y="163"/>
                  </a:cubicBezTo>
                  <a:cubicBezTo>
                    <a:pt x="121" y="163"/>
                    <a:pt x="111" y="162"/>
                    <a:pt x="111" y="162"/>
                  </a:cubicBezTo>
                  <a:cubicBezTo>
                    <a:pt x="111" y="160"/>
                    <a:pt x="149" y="161"/>
                    <a:pt x="173" y="162"/>
                  </a:cubicBezTo>
                  <a:cubicBezTo>
                    <a:pt x="187" y="163"/>
                    <a:pt x="199" y="164"/>
                    <a:pt x="200" y="164"/>
                  </a:cubicBezTo>
                  <a:cubicBezTo>
                    <a:pt x="205" y="165"/>
                    <a:pt x="204" y="163"/>
                    <a:pt x="199" y="162"/>
                  </a:cubicBezTo>
                  <a:cubicBezTo>
                    <a:pt x="188" y="160"/>
                    <a:pt x="157" y="158"/>
                    <a:pt x="133" y="158"/>
                  </a:cubicBezTo>
                  <a:cubicBezTo>
                    <a:pt x="107" y="158"/>
                    <a:pt x="107" y="158"/>
                    <a:pt x="107" y="158"/>
                  </a:cubicBezTo>
                  <a:cubicBezTo>
                    <a:pt x="107" y="160"/>
                    <a:pt x="107" y="160"/>
                    <a:pt x="107" y="160"/>
                  </a:cubicBezTo>
                  <a:cubicBezTo>
                    <a:pt x="106" y="162"/>
                    <a:pt x="106" y="162"/>
                    <a:pt x="100" y="162"/>
                  </a:cubicBezTo>
                  <a:cubicBezTo>
                    <a:pt x="97" y="162"/>
                    <a:pt x="95" y="162"/>
                    <a:pt x="95" y="162"/>
                  </a:cubicBezTo>
                  <a:cubicBezTo>
                    <a:pt x="95" y="161"/>
                    <a:pt x="96" y="160"/>
                    <a:pt x="99" y="159"/>
                  </a:cubicBezTo>
                  <a:cubicBezTo>
                    <a:pt x="101" y="158"/>
                    <a:pt x="103" y="156"/>
                    <a:pt x="103" y="155"/>
                  </a:cubicBezTo>
                  <a:cubicBezTo>
                    <a:pt x="103" y="154"/>
                    <a:pt x="101" y="152"/>
                    <a:pt x="99" y="154"/>
                  </a:cubicBezTo>
                  <a:cubicBezTo>
                    <a:pt x="97" y="156"/>
                    <a:pt x="95" y="155"/>
                    <a:pt x="95" y="153"/>
                  </a:cubicBezTo>
                  <a:cubicBezTo>
                    <a:pt x="96" y="151"/>
                    <a:pt x="96" y="151"/>
                    <a:pt x="98" y="151"/>
                  </a:cubicBezTo>
                  <a:cubicBezTo>
                    <a:pt x="99" y="151"/>
                    <a:pt x="101" y="150"/>
                    <a:pt x="102" y="149"/>
                  </a:cubicBezTo>
                  <a:cubicBezTo>
                    <a:pt x="104" y="148"/>
                    <a:pt x="106" y="147"/>
                    <a:pt x="155" y="147"/>
                  </a:cubicBezTo>
                  <a:cubicBezTo>
                    <a:pt x="195" y="147"/>
                    <a:pt x="205" y="147"/>
                    <a:pt x="206" y="148"/>
                  </a:cubicBezTo>
                  <a:cubicBezTo>
                    <a:pt x="206" y="149"/>
                    <a:pt x="207" y="154"/>
                    <a:pt x="208" y="161"/>
                  </a:cubicBezTo>
                  <a:cubicBezTo>
                    <a:pt x="208" y="167"/>
                    <a:pt x="208" y="174"/>
                    <a:pt x="209" y="176"/>
                  </a:cubicBezTo>
                  <a:cubicBezTo>
                    <a:pt x="210" y="185"/>
                    <a:pt x="211" y="199"/>
                    <a:pt x="210" y="200"/>
                  </a:cubicBezTo>
                  <a:close/>
                  <a:moveTo>
                    <a:pt x="95" y="200"/>
                  </a:moveTo>
                  <a:cubicBezTo>
                    <a:pt x="95" y="200"/>
                    <a:pt x="95" y="199"/>
                    <a:pt x="95" y="198"/>
                  </a:cubicBezTo>
                  <a:cubicBezTo>
                    <a:pt x="95" y="198"/>
                    <a:pt x="97" y="197"/>
                    <a:pt x="100" y="197"/>
                  </a:cubicBezTo>
                  <a:cubicBezTo>
                    <a:pt x="104" y="198"/>
                    <a:pt x="105" y="198"/>
                    <a:pt x="105" y="200"/>
                  </a:cubicBezTo>
                  <a:cubicBezTo>
                    <a:pt x="105" y="201"/>
                    <a:pt x="104" y="202"/>
                    <a:pt x="103" y="202"/>
                  </a:cubicBezTo>
                  <a:cubicBezTo>
                    <a:pt x="100" y="202"/>
                    <a:pt x="94" y="201"/>
                    <a:pt x="95" y="200"/>
                  </a:cubicBezTo>
                  <a:close/>
                  <a:moveTo>
                    <a:pt x="117" y="201"/>
                  </a:moveTo>
                  <a:cubicBezTo>
                    <a:pt x="118" y="201"/>
                    <a:pt x="157" y="201"/>
                    <a:pt x="157" y="201"/>
                  </a:cubicBezTo>
                  <a:cubicBezTo>
                    <a:pt x="158" y="201"/>
                    <a:pt x="149" y="202"/>
                    <a:pt x="137" y="202"/>
                  </a:cubicBezTo>
                  <a:cubicBezTo>
                    <a:pt x="126" y="202"/>
                    <a:pt x="117" y="202"/>
                    <a:pt x="117" y="201"/>
                  </a:cubicBezTo>
                  <a:close/>
                  <a:moveTo>
                    <a:pt x="153" y="144"/>
                  </a:moveTo>
                  <a:cubicBezTo>
                    <a:pt x="105" y="144"/>
                    <a:pt x="101" y="144"/>
                    <a:pt x="100" y="146"/>
                  </a:cubicBezTo>
                  <a:cubicBezTo>
                    <a:pt x="98" y="147"/>
                    <a:pt x="96" y="148"/>
                    <a:pt x="96" y="146"/>
                  </a:cubicBezTo>
                  <a:cubicBezTo>
                    <a:pt x="96" y="146"/>
                    <a:pt x="97" y="145"/>
                    <a:pt x="98" y="145"/>
                  </a:cubicBezTo>
                  <a:cubicBezTo>
                    <a:pt x="101" y="143"/>
                    <a:pt x="106" y="138"/>
                    <a:pt x="104" y="137"/>
                  </a:cubicBezTo>
                  <a:cubicBezTo>
                    <a:pt x="104" y="136"/>
                    <a:pt x="103" y="136"/>
                    <a:pt x="100" y="138"/>
                  </a:cubicBezTo>
                  <a:cubicBezTo>
                    <a:pt x="97" y="140"/>
                    <a:pt x="96" y="140"/>
                    <a:pt x="97" y="135"/>
                  </a:cubicBezTo>
                  <a:cubicBezTo>
                    <a:pt x="98" y="132"/>
                    <a:pt x="98" y="132"/>
                    <a:pt x="100" y="132"/>
                  </a:cubicBezTo>
                  <a:cubicBezTo>
                    <a:pt x="103" y="132"/>
                    <a:pt x="107" y="129"/>
                    <a:pt x="107" y="127"/>
                  </a:cubicBezTo>
                  <a:cubicBezTo>
                    <a:pt x="107" y="125"/>
                    <a:pt x="105" y="125"/>
                    <a:pt x="103" y="127"/>
                  </a:cubicBezTo>
                  <a:cubicBezTo>
                    <a:pt x="100" y="129"/>
                    <a:pt x="99" y="130"/>
                    <a:pt x="98" y="128"/>
                  </a:cubicBezTo>
                  <a:cubicBezTo>
                    <a:pt x="97" y="125"/>
                    <a:pt x="98" y="123"/>
                    <a:pt x="101" y="123"/>
                  </a:cubicBezTo>
                  <a:cubicBezTo>
                    <a:pt x="102" y="123"/>
                    <a:pt x="104" y="122"/>
                    <a:pt x="106" y="121"/>
                  </a:cubicBezTo>
                  <a:cubicBezTo>
                    <a:pt x="108" y="118"/>
                    <a:pt x="110" y="118"/>
                    <a:pt x="110" y="121"/>
                  </a:cubicBezTo>
                  <a:cubicBezTo>
                    <a:pt x="110" y="122"/>
                    <a:pt x="111" y="122"/>
                    <a:pt x="114" y="122"/>
                  </a:cubicBezTo>
                  <a:cubicBezTo>
                    <a:pt x="127" y="120"/>
                    <a:pt x="166" y="119"/>
                    <a:pt x="180" y="120"/>
                  </a:cubicBezTo>
                  <a:cubicBezTo>
                    <a:pt x="212" y="123"/>
                    <a:pt x="207" y="123"/>
                    <a:pt x="160" y="123"/>
                  </a:cubicBezTo>
                  <a:cubicBezTo>
                    <a:pt x="136" y="123"/>
                    <a:pt x="114" y="123"/>
                    <a:pt x="112" y="124"/>
                  </a:cubicBezTo>
                  <a:cubicBezTo>
                    <a:pt x="103" y="125"/>
                    <a:pt x="112" y="126"/>
                    <a:pt x="148" y="126"/>
                  </a:cubicBezTo>
                  <a:cubicBezTo>
                    <a:pt x="169" y="125"/>
                    <a:pt x="191" y="126"/>
                    <a:pt x="196" y="126"/>
                  </a:cubicBezTo>
                  <a:cubicBezTo>
                    <a:pt x="206" y="127"/>
                    <a:pt x="206" y="127"/>
                    <a:pt x="206" y="127"/>
                  </a:cubicBezTo>
                  <a:cubicBezTo>
                    <a:pt x="206" y="136"/>
                    <a:pt x="206" y="136"/>
                    <a:pt x="206" y="136"/>
                  </a:cubicBezTo>
                  <a:cubicBezTo>
                    <a:pt x="206" y="145"/>
                    <a:pt x="206" y="145"/>
                    <a:pt x="206" y="145"/>
                  </a:cubicBezTo>
                  <a:lnTo>
                    <a:pt x="153" y="144"/>
                  </a:lnTo>
                  <a:close/>
                  <a:moveTo>
                    <a:pt x="99" y="117"/>
                  </a:moveTo>
                  <a:cubicBezTo>
                    <a:pt x="99" y="115"/>
                    <a:pt x="102" y="114"/>
                    <a:pt x="103" y="115"/>
                  </a:cubicBezTo>
                  <a:cubicBezTo>
                    <a:pt x="104" y="116"/>
                    <a:pt x="104" y="116"/>
                    <a:pt x="103" y="117"/>
                  </a:cubicBezTo>
                  <a:cubicBezTo>
                    <a:pt x="102" y="119"/>
                    <a:pt x="99" y="119"/>
                    <a:pt x="99" y="117"/>
                  </a:cubicBezTo>
                  <a:close/>
                  <a:moveTo>
                    <a:pt x="203" y="106"/>
                  </a:moveTo>
                  <a:cubicBezTo>
                    <a:pt x="204" y="111"/>
                    <a:pt x="204" y="116"/>
                    <a:pt x="204" y="118"/>
                  </a:cubicBezTo>
                  <a:cubicBezTo>
                    <a:pt x="205" y="119"/>
                    <a:pt x="205" y="120"/>
                    <a:pt x="203" y="120"/>
                  </a:cubicBezTo>
                  <a:cubicBezTo>
                    <a:pt x="202" y="120"/>
                    <a:pt x="200" y="119"/>
                    <a:pt x="198" y="118"/>
                  </a:cubicBezTo>
                  <a:cubicBezTo>
                    <a:pt x="196" y="116"/>
                    <a:pt x="167" y="115"/>
                    <a:pt x="133" y="116"/>
                  </a:cubicBezTo>
                  <a:cubicBezTo>
                    <a:pt x="117" y="116"/>
                    <a:pt x="106" y="115"/>
                    <a:pt x="106" y="115"/>
                  </a:cubicBezTo>
                  <a:cubicBezTo>
                    <a:pt x="105" y="114"/>
                    <a:pt x="105" y="113"/>
                    <a:pt x="106" y="112"/>
                  </a:cubicBezTo>
                  <a:cubicBezTo>
                    <a:pt x="108" y="109"/>
                    <a:pt x="119" y="107"/>
                    <a:pt x="146" y="108"/>
                  </a:cubicBezTo>
                  <a:cubicBezTo>
                    <a:pt x="168" y="109"/>
                    <a:pt x="188" y="109"/>
                    <a:pt x="193" y="108"/>
                  </a:cubicBezTo>
                  <a:cubicBezTo>
                    <a:pt x="194" y="108"/>
                    <a:pt x="195" y="108"/>
                    <a:pt x="195" y="107"/>
                  </a:cubicBezTo>
                  <a:cubicBezTo>
                    <a:pt x="195" y="106"/>
                    <a:pt x="191" y="106"/>
                    <a:pt x="181" y="106"/>
                  </a:cubicBezTo>
                  <a:cubicBezTo>
                    <a:pt x="174" y="107"/>
                    <a:pt x="155" y="106"/>
                    <a:pt x="139" y="105"/>
                  </a:cubicBezTo>
                  <a:cubicBezTo>
                    <a:pt x="115" y="104"/>
                    <a:pt x="110" y="104"/>
                    <a:pt x="109" y="105"/>
                  </a:cubicBezTo>
                  <a:cubicBezTo>
                    <a:pt x="109" y="106"/>
                    <a:pt x="107" y="108"/>
                    <a:pt x="105" y="109"/>
                  </a:cubicBezTo>
                  <a:cubicBezTo>
                    <a:pt x="101" y="112"/>
                    <a:pt x="101" y="112"/>
                    <a:pt x="100" y="110"/>
                  </a:cubicBezTo>
                  <a:cubicBezTo>
                    <a:pt x="100" y="107"/>
                    <a:pt x="107" y="101"/>
                    <a:pt x="111" y="100"/>
                  </a:cubicBezTo>
                  <a:cubicBezTo>
                    <a:pt x="115" y="99"/>
                    <a:pt x="126" y="99"/>
                    <a:pt x="126" y="100"/>
                  </a:cubicBezTo>
                  <a:cubicBezTo>
                    <a:pt x="127" y="101"/>
                    <a:pt x="129" y="101"/>
                    <a:pt x="137" y="101"/>
                  </a:cubicBezTo>
                  <a:cubicBezTo>
                    <a:pt x="146" y="101"/>
                    <a:pt x="181" y="101"/>
                    <a:pt x="188" y="102"/>
                  </a:cubicBezTo>
                  <a:cubicBezTo>
                    <a:pt x="191" y="102"/>
                    <a:pt x="192" y="100"/>
                    <a:pt x="190" y="99"/>
                  </a:cubicBezTo>
                  <a:cubicBezTo>
                    <a:pt x="189" y="98"/>
                    <a:pt x="179" y="98"/>
                    <a:pt x="168" y="97"/>
                  </a:cubicBezTo>
                  <a:cubicBezTo>
                    <a:pt x="158" y="97"/>
                    <a:pt x="149" y="96"/>
                    <a:pt x="148" y="96"/>
                  </a:cubicBezTo>
                  <a:cubicBezTo>
                    <a:pt x="148" y="95"/>
                    <a:pt x="150" y="95"/>
                    <a:pt x="154" y="96"/>
                  </a:cubicBezTo>
                  <a:cubicBezTo>
                    <a:pt x="157" y="96"/>
                    <a:pt x="160" y="96"/>
                    <a:pt x="160" y="95"/>
                  </a:cubicBezTo>
                  <a:cubicBezTo>
                    <a:pt x="161" y="94"/>
                    <a:pt x="148" y="93"/>
                    <a:pt x="132" y="92"/>
                  </a:cubicBezTo>
                  <a:cubicBezTo>
                    <a:pt x="127" y="92"/>
                    <a:pt x="123" y="91"/>
                    <a:pt x="123" y="91"/>
                  </a:cubicBezTo>
                  <a:cubicBezTo>
                    <a:pt x="124" y="90"/>
                    <a:pt x="166" y="90"/>
                    <a:pt x="183" y="91"/>
                  </a:cubicBezTo>
                  <a:cubicBezTo>
                    <a:pt x="197" y="91"/>
                    <a:pt x="201" y="92"/>
                    <a:pt x="202" y="95"/>
                  </a:cubicBezTo>
                  <a:cubicBezTo>
                    <a:pt x="203" y="96"/>
                    <a:pt x="203" y="101"/>
                    <a:pt x="203" y="106"/>
                  </a:cubicBezTo>
                  <a:close/>
                  <a:moveTo>
                    <a:pt x="104" y="84"/>
                  </a:moveTo>
                  <a:cubicBezTo>
                    <a:pt x="104" y="83"/>
                    <a:pt x="104" y="83"/>
                    <a:pt x="105" y="83"/>
                  </a:cubicBezTo>
                  <a:cubicBezTo>
                    <a:pt x="105" y="83"/>
                    <a:pt x="106" y="83"/>
                    <a:pt x="106" y="84"/>
                  </a:cubicBezTo>
                  <a:cubicBezTo>
                    <a:pt x="106" y="84"/>
                    <a:pt x="105" y="85"/>
                    <a:pt x="105" y="85"/>
                  </a:cubicBezTo>
                  <a:cubicBezTo>
                    <a:pt x="104" y="85"/>
                    <a:pt x="104" y="84"/>
                    <a:pt x="104" y="84"/>
                  </a:cubicBezTo>
                  <a:close/>
                  <a:moveTo>
                    <a:pt x="199" y="37"/>
                  </a:moveTo>
                  <a:cubicBezTo>
                    <a:pt x="199" y="36"/>
                    <a:pt x="200" y="36"/>
                    <a:pt x="201" y="37"/>
                  </a:cubicBezTo>
                  <a:cubicBezTo>
                    <a:pt x="202" y="37"/>
                    <a:pt x="201" y="37"/>
                    <a:pt x="200" y="37"/>
                  </a:cubicBezTo>
                  <a:cubicBezTo>
                    <a:pt x="199" y="37"/>
                    <a:pt x="199" y="37"/>
                    <a:pt x="199" y="37"/>
                  </a:cubicBezTo>
                  <a:close/>
                  <a:moveTo>
                    <a:pt x="198" y="44"/>
                  </a:moveTo>
                  <a:cubicBezTo>
                    <a:pt x="198" y="45"/>
                    <a:pt x="197" y="47"/>
                    <a:pt x="197" y="48"/>
                  </a:cubicBezTo>
                  <a:cubicBezTo>
                    <a:pt x="197" y="48"/>
                    <a:pt x="197" y="48"/>
                    <a:pt x="197" y="48"/>
                  </a:cubicBezTo>
                  <a:cubicBezTo>
                    <a:pt x="195" y="49"/>
                    <a:pt x="192" y="49"/>
                    <a:pt x="178" y="48"/>
                  </a:cubicBezTo>
                  <a:cubicBezTo>
                    <a:pt x="169" y="47"/>
                    <a:pt x="167" y="47"/>
                    <a:pt x="168" y="46"/>
                  </a:cubicBezTo>
                  <a:cubicBezTo>
                    <a:pt x="169" y="45"/>
                    <a:pt x="188" y="46"/>
                    <a:pt x="193" y="48"/>
                  </a:cubicBezTo>
                  <a:cubicBezTo>
                    <a:pt x="195" y="48"/>
                    <a:pt x="196" y="48"/>
                    <a:pt x="196" y="47"/>
                  </a:cubicBezTo>
                  <a:cubicBezTo>
                    <a:pt x="195" y="45"/>
                    <a:pt x="192" y="44"/>
                    <a:pt x="186" y="44"/>
                  </a:cubicBezTo>
                  <a:cubicBezTo>
                    <a:pt x="179" y="43"/>
                    <a:pt x="182" y="41"/>
                    <a:pt x="191" y="41"/>
                  </a:cubicBezTo>
                  <a:cubicBezTo>
                    <a:pt x="198" y="42"/>
                    <a:pt x="198" y="42"/>
                    <a:pt x="198" y="44"/>
                  </a:cubicBezTo>
                  <a:close/>
                  <a:moveTo>
                    <a:pt x="170" y="39"/>
                  </a:moveTo>
                  <a:cubicBezTo>
                    <a:pt x="173" y="39"/>
                    <a:pt x="179" y="38"/>
                    <a:pt x="185" y="38"/>
                  </a:cubicBezTo>
                  <a:cubicBezTo>
                    <a:pt x="192" y="37"/>
                    <a:pt x="193" y="38"/>
                    <a:pt x="189" y="38"/>
                  </a:cubicBezTo>
                  <a:cubicBezTo>
                    <a:pt x="186" y="39"/>
                    <a:pt x="179" y="39"/>
                    <a:pt x="174" y="40"/>
                  </a:cubicBezTo>
                  <a:cubicBezTo>
                    <a:pt x="167" y="40"/>
                    <a:pt x="166" y="40"/>
                    <a:pt x="170" y="39"/>
                  </a:cubicBezTo>
                  <a:close/>
                  <a:moveTo>
                    <a:pt x="168" y="35"/>
                  </a:moveTo>
                  <a:cubicBezTo>
                    <a:pt x="180" y="33"/>
                    <a:pt x="192" y="31"/>
                    <a:pt x="193" y="32"/>
                  </a:cubicBezTo>
                  <a:cubicBezTo>
                    <a:pt x="194" y="33"/>
                    <a:pt x="193" y="34"/>
                    <a:pt x="176" y="36"/>
                  </a:cubicBezTo>
                  <a:cubicBezTo>
                    <a:pt x="159" y="38"/>
                    <a:pt x="155" y="38"/>
                    <a:pt x="168" y="35"/>
                  </a:cubicBezTo>
                  <a:close/>
                  <a:moveTo>
                    <a:pt x="134" y="52"/>
                  </a:moveTo>
                  <a:cubicBezTo>
                    <a:pt x="136" y="50"/>
                    <a:pt x="136" y="49"/>
                    <a:pt x="142" y="49"/>
                  </a:cubicBezTo>
                  <a:cubicBezTo>
                    <a:pt x="146" y="49"/>
                    <a:pt x="154" y="49"/>
                    <a:pt x="159" y="49"/>
                  </a:cubicBezTo>
                  <a:cubicBezTo>
                    <a:pt x="164" y="50"/>
                    <a:pt x="175" y="50"/>
                    <a:pt x="182" y="51"/>
                  </a:cubicBezTo>
                  <a:cubicBezTo>
                    <a:pt x="189" y="51"/>
                    <a:pt x="195" y="52"/>
                    <a:pt x="196" y="52"/>
                  </a:cubicBezTo>
                  <a:cubicBezTo>
                    <a:pt x="196" y="52"/>
                    <a:pt x="196" y="54"/>
                    <a:pt x="196" y="56"/>
                  </a:cubicBezTo>
                  <a:cubicBezTo>
                    <a:pt x="197" y="60"/>
                    <a:pt x="197" y="60"/>
                    <a:pt x="197" y="60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82" y="60"/>
                    <a:pt x="145" y="59"/>
                    <a:pt x="139" y="59"/>
                  </a:cubicBezTo>
                  <a:cubicBezTo>
                    <a:pt x="133" y="59"/>
                    <a:pt x="132" y="57"/>
                    <a:pt x="134" y="52"/>
                  </a:cubicBezTo>
                  <a:close/>
                  <a:moveTo>
                    <a:pt x="192" y="65"/>
                  </a:moveTo>
                  <a:cubicBezTo>
                    <a:pt x="180" y="65"/>
                    <a:pt x="170" y="64"/>
                    <a:pt x="169" y="63"/>
                  </a:cubicBezTo>
                  <a:cubicBezTo>
                    <a:pt x="168" y="62"/>
                    <a:pt x="195" y="63"/>
                    <a:pt x="196" y="64"/>
                  </a:cubicBezTo>
                  <a:cubicBezTo>
                    <a:pt x="197" y="65"/>
                    <a:pt x="196" y="65"/>
                    <a:pt x="192" y="65"/>
                  </a:cubicBezTo>
                  <a:close/>
                  <a:moveTo>
                    <a:pt x="112" y="65"/>
                  </a:moveTo>
                  <a:cubicBezTo>
                    <a:pt x="113" y="62"/>
                    <a:pt x="114" y="58"/>
                    <a:pt x="114" y="56"/>
                  </a:cubicBezTo>
                  <a:cubicBezTo>
                    <a:pt x="115" y="54"/>
                    <a:pt x="115" y="51"/>
                    <a:pt x="115" y="49"/>
                  </a:cubicBezTo>
                  <a:cubicBezTo>
                    <a:pt x="115" y="45"/>
                    <a:pt x="116" y="45"/>
                    <a:pt x="117" y="44"/>
                  </a:cubicBezTo>
                  <a:cubicBezTo>
                    <a:pt x="122" y="43"/>
                    <a:pt x="125" y="44"/>
                    <a:pt x="123" y="47"/>
                  </a:cubicBezTo>
                  <a:cubicBezTo>
                    <a:pt x="122" y="49"/>
                    <a:pt x="122" y="50"/>
                    <a:pt x="123" y="51"/>
                  </a:cubicBezTo>
                  <a:cubicBezTo>
                    <a:pt x="123" y="51"/>
                    <a:pt x="123" y="54"/>
                    <a:pt x="123" y="59"/>
                  </a:cubicBezTo>
                  <a:cubicBezTo>
                    <a:pt x="122" y="68"/>
                    <a:pt x="124" y="73"/>
                    <a:pt x="127" y="69"/>
                  </a:cubicBezTo>
                  <a:cubicBezTo>
                    <a:pt x="128" y="68"/>
                    <a:pt x="128" y="67"/>
                    <a:pt x="127" y="67"/>
                  </a:cubicBezTo>
                  <a:cubicBezTo>
                    <a:pt x="126" y="67"/>
                    <a:pt x="126" y="66"/>
                    <a:pt x="126" y="66"/>
                  </a:cubicBezTo>
                  <a:cubicBezTo>
                    <a:pt x="126" y="65"/>
                    <a:pt x="147" y="65"/>
                    <a:pt x="158" y="66"/>
                  </a:cubicBezTo>
                  <a:cubicBezTo>
                    <a:pt x="163" y="67"/>
                    <a:pt x="171" y="68"/>
                    <a:pt x="177" y="68"/>
                  </a:cubicBezTo>
                  <a:cubicBezTo>
                    <a:pt x="195" y="70"/>
                    <a:pt x="203" y="71"/>
                    <a:pt x="201" y="73"/>
                  </a:cubicBezTo>
                  <a:cubicBezTo>
                    <a:pt x="200" y="74"/>
                    <a:pt x="193" y="74"/>
                    <a:pt x="185" y="73"/>
                  </a:cubicBezTo>
                  <a:cubicBezTo>
                    <a:pt x="177" y="73"/>
                    <a:pt x="159" y="72"/>
                    <a:pt x="145" y="72"/>
                  </a:cubicBezTo>
                  <a:cubicBezTo>
                    <a:pt x="123" y="72"/>
                    <a:pt x="118" y="72"/>
                    <a:pt x="117" y="74"/>
                  </a:cubicBezTo>
                  <a:cubicBezTo>
                    <a:pt x="116" y="75"/>
                    <a:pt x="115" y="75"/>
                    <a:pt x="116" y="75"/>
                  </a:cubicBezTo>
                  <a:cubicBezTo>
                    <a:pt x="116" y="75"/>
                    <a:pt x="129" y="75"/>
                    <a:pt x="145" y="75"/>
                  </a:cubicBezTo>
                  <a:cubicBezTo>
                    <a:pt x="173" y="75"/>
                    <a:pt x="197" y="76"/>
                    <a:pt x="200" y="77"/>
                  </a:cubicBezTo>
                  <a:cubicBezTo>
                    <a:pt x="201" y="78"/>
                    <a:pt x="201" y="80"/>
                    <a:pt x="202" y="84"/>
                  </a:cubicBezTo>
                  <a:cubicBezTo>
                    <a:pt x="202" y="87"/>
                    <a:pt x="202" y="89"/>
                    <a:pt x="201" y="89"/>
                  </a:cubicBezTo>
                  <a:cubicBezTo>
                    <a:pt x="201" y="89"/>
                    <a:pt x="197" y="88"/>
                    <a:pt x="192" y="88"/>
                  </a:cubicBezTo>
                  <a:cubicBezTo>
                    <a:pt x="169" y="84"/>
                    <a:pt x="124" y="83"/>
                    <a:pt x="117" y="86"/>
                  </a:cubicBezTo>
                  <a:cubicBezTo>
                    <a:pt x="115" y="87"/>
                    <a:pt x="114" y="89"/>
                    <a:pt x="114" y="89"/>
                  </a:cubicBezTo>
                  <a:cubicBezTo>
                    <a:pt x="114" y="90"/>
                    <a:pt x="113" y="91"/>
                    <a:pt x="112" y="91"/>
                  </a:cubicBezTo>
                  <a:cubicBezTo>
                    <a:pt x="109" y="92"/>
                    <a:pt x="108" y="92"/>
                    <a:pt x="108" y="89"/>
                  </a:cubicBezTo>
                  <a:cubicBezTo>
                    <a:pt x="110" y="84"/>
                    <a:pt x="109" y="79"/>
                    <a:pt x="106" y="80"/>
                  </a:cubicBezTo>
                  <a:cubicBezTo>
                    <a:pt x="104" y="80"/>
                    <a:pt x="105" y="76"/>
                    <a:pt x="108" y="75"/>
                  </a:cubicBezTo>
                  <a:cubicBezTo>
                    <a:pt x="111" y="73"/>
                    <a:pt x="111" y="73"/>
                    <a:pt x="112" y="65"/>
                  </a:cubicBezTo>
                  <a:close/>
                  <a:moveTo>
                    <a:pt x="89" y="96"/>
                  </a:moveTo>
                  <a:cubicBezTo>
                    <a:pt x="90" y="88"/>
                    <a:pt x="90" y="78"/>
                    <a:pt x="91" y="74"/>
                  </a:cubicBezTo>
                  <a:cubicBezTo>
                    <a:pt x="91" y="72"/>
                    <a:pt x="91" y="67"/>
                    <a:pt x="92" y="63"/>
                  </a:cubicBezTo>
                  <a:cubicBezTo>
                    <a:pt x="92" y="52"/>
                    <a:pt x="95" y="45"/>
                    <a:pt x="100" y="44"/>
                  </a:cubicBezTo>
                  <a:cubicBezTo>
                    <a:pt x="104" y="42"/>
                    <a:pt x="105" y="42"/>
                    <a:pt x="105" y="44"/>
                  </a:cubicBezTo>
                  <a:cubicBezTo>
                    <a:pt x="105" y="45"/>
                    <a:pt x="106" y="46"/>
                    <a:pt x="107" y="47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6" y="55"/>
                    <a:pt x="105" y="60"/>
                    <a:pt x="105" y="64"/>
                  </a:cubicBezTo>
                  <a:cubicBezTo>
                    <a:pt x="104" y="72"/>
                    <a:pt x="101" y="89"/>
                    <a:pt x="100" y="95"/>
                  </a:cubicBezTo>
                  <a:cubicBezTo>
                    <a:pt x="99" y="99"/>
                    <a:pt x="98" y="105"/>
                    <a:pt x="98" y="113"/>
                  </a:cubicBezTo>
                  <a:cubicBezTo>
                    <a:pt x="98" y="116"/>
                    <a:pt x="97" y="119"/>
                    <a:pt x="97" y="120"/>
                  </a:cubicBezTo>
                  <a:cubicBezTo>
                    <a:pt x="96" y="123"/>
                    <a:pt x="96" y="127"/>
                    <a:pt x="95" y="138"/>
                  </a:cubicBezTo>
                  <a:cubicBezTo>
                    <a:pt x="95" y="141"/>
                    <a:pt x="94" y="144"/>
                    <a:pt x="94" y="146"/>
                  </a:cubicBezTo>
                  <a:cubicBezTo>
                    <a:pt x="94" y="147"/>
                    <a:pt x="93" y="152"/>
                    <a:pt x="93" y="155"/>
                  </a:cubicBezTo>
                  <a:cubicBezTo>
                    <a:pt x="93" y="160"/>
                    <a:pt x="92" y="162"/>
                    <a:pt x="91" y="163"/>
                  </a:cubicBezTo>
                  <a:cubicBezTo>
                    <a:pt x="89" y="165"/>
                    <a:pt x="89" y="166"/>
                    <a:pt x="90" y="168"/>
                  </a:cubicBezTo>
                  <a:cubicBezTo>
                    <a:pt x="91" y="170"/>
                    <a:pt x="91" y="178"/>
                    <a:pt x="89" y="179"/>
                  </a:cubicBezTo>
                  <a:cubicBezTo>
                    <a:pt x="88" y="179"/>
                    <a:pt x="88" y="183"/>
                    <a:pt x="89" y="183"/>
                  </a:cubicBezTo>
                  <a:cubicBezTo>
                    <a:pt x="90" y="183"/>
                    <a:pt x="90" y="184"/>
                    <a:pt x="90" y="186"/>
                  </a:cubicBezTo>
                  <a:cubicBezTo>
                    <a:pt x="90" y="188"/>
                    <a:pt x="90" y="191"/>
                    <a:pt x="89" y="192"/>
                  </a:cubicBezTo>
                  <a:cubicBezTo>
                    <a:pt x="89" y="194"/>
                    <a:pt x="89" y="194"/>
                    <a:pt x="87" y="192"/>
                  </a:cubicBezTo>
                  <a:cubicBezTo>
                    <a:pt x="86" y="189"/>
                    <a:pt x="86" y="127"/>
                    <a:pt x="88" y="108"/>
                  </a:cubicBezTo>
                  <a:cubicBezTo>
                    <a:pt x="88" y="104"/>
                    <a:pt x="89" y="99"/>
                    <a:pt x="89" y="96"/>
                  </a:cubicBezTo>
                  <a:close/>
                  <a:moveTo>
                    <a:pt x="120" y="339"/>
                  </a:moveTo>
                  <a:cubicBezTo>
                    <a:pt x="121" y="339"/>
                    <a:pt x="121" y="339"/>
                    <a:pt x="120" y="340"/>
                  </a:cubicBezTo>
                  <a:cubicBezTo>
                    <a:pt x="120" y="340"/>
                    <a:pt x="120" y="340"/>
                    <a:pt x="120" y="340"/>
                  </a:cubicBezTo>
                  <a:cubicBezTo>
                    <a:pt x="118" y="341"/>
                    <a:pt x="113" y="341"/>
                    <a:pt x="113" y="340"/>
                  </a:cubicBezTo>
                  <a:cubicBezTo>
                    <a:pt x="113" y="339"/>
                    <a:pt x="118" y="338"/>
                    <a:pt x="120" y="339"/>
                  </a:cubicBezTo>
                  <a:close/>
                  <a:moveTo>
                    <a:pt x="113" y="324"/>
                  </a:moveTo>
                  <a:cubicBezTo>
                    <a:pt x="114" y="324"/>
                    <a:pt x="114" y="324"/>
                    <a:pt x="115" y="324"/>
                  </a:cubicBezTo>
                  <a:cubicBezTo>
                    <a:pt x="116" y="324"/>
                    <a:pt x="116" y="325"/>
                    <a:pt x="115" y="325"/>
                  </a:cubicBezTo>
                  <a:cubicBezTo>
                    <a:pt x="114" y="325"/>
                    <a:pt x="113" y="325"/>
                    <a:pt x="113" y="324"/>
                  </a:cubicBezTo>
                  <a:close/>
                  <a:moveTo>
                    <a:pt x="114" y="349"/>
                  </a:moveTo>
                  <a:cubicBezTo>
                    <a:pt x="116" y="347"/>
                    <a:pt x="118" y="346"/>
                    <a:pt x="122" y="347"/>
                  </a:cubicBezTo>
                  <a:cubicBezTo>
                    <a:pt x="123" y="347"/>
                    <a:pt x="122" y="348"/>
                    <a:pt x="121" y="349"/>
                  </a:cubicBezTo>
                  <a:cubicBezTo>
                    <a:pt x="119" y="351"/>
                    <a:pt x="118" y="352"/>
                    <a:pt x="115" y="352"/>
                  </a:cubicBezTo>
                  <a:cubicBezTo>
                    <a:pt x="112" y="352"/>
                    <a:pt x="112" y="352"/>
                    <a:pt x="112" y="352"/>
                  </a:cubicBezTo>
                  <a:lnTo>
                    <a:pt x="114" y="349"/>
                  </a:lnTo>
                  <a:close/>
                  <a:moveTo>
                    <a:pt x="193" y="342"/>
                  </a:moveTo>
                  <a:cubicBezTo>
                    <a:pt x="190" y="341"/>
                    <a:pt x="187" y="341"/>
                    <a:pt x="186" y="341"/>
                  </a:cubicBezTo>
                  <a:cubicBezTo>
                    <a:pt x="186" y="341"/>
                    <a:pt x="171" y="341"/>
                    <a:pt x="154" y="341"/>
                  </a:cubicBezTo>
                  <a:cubicBezTo>
                    <a:pt x="129" y="341"/>
                    <a:pt x="124" y="341"/>
                    <a:pt x="125" y="340"/>
                  </a:cubicBezTo>
                  <a:cubicBezTo>
                    <a:pt x="125" y="339"/>
                    <a:pt x="128" y="339"/>
                    <a:pt x="132" y="339"/>
                  </a:cubicBezTo>
                  <a:cubicBezTo>
                    <a:pt x="150" y="338"/>
                    <a:pt x="218" y="340"/>
                    <a:pt x="220" y="340"/>
                  </a:cubicBezTo>
                  <a:cubicBezTo>
                    <a:pt x="223" y="341"/>
                    <a:pt x="223" y="341"/>
                    <a:pt x="223" y="347"/>
                  </a:cubicBezTo>
                  <a:cubicBezTo>
                    <a:pt x="223" y="353"/>
                    <a:pt x="222" y="354"/>
                    <a:pt x="221" y="354"/>
                  </a:cubicBezTo>
                  <a:cubicBezTo>
                    <a:pt x="220" y="354"/>
                    <a:pt x="214" y="353"/>
                    <a:pt x="207" y="352"/>
                  </a:cubicBezTo>
                  <a:cubicBezTo>
                    <a:pt x="197" y="352"/>
                    <a:pt x="137" y="350"/>
                    <a:pt x="131" y="351"/>
                  </a:cubicBezTo>
                  <a:cubicBezTo>
                    <a:pt x="130" y="351"/>
                    <a:pt x="128" y="351"/>
                    <a:pt x="126" y="351"/>
                  </a:cubicBezTo>
                  <a:cubicBezTo>
                    <a:pt x="122" y="352"/>
                    <a:pt x="122" y="351"/>
                    <a:pt x="125" y="348"/>
                  </a:cubicBezTo>
                  <a:cubicBezTo>
                    <a:pt x="127" y="346"/>
                    <a:pt x="128" y="346"/>
                    <a:pt x="132" y="346"/>
                  </a:cubicBezTo>
                  <a:cubicBezTo>
                    <a:pt x="135" y="346"/>
                    <a:pt x="137" y="346"/>
                    <a:pt x="138" y="345"/>
                  </a:cubicBezTo>
                  <a:cubicBezTo>
                    <a:pt x="139" y="344"/>
                    <a:pt x="144" y="344"/>
                    <a:pt x="169" y="344"/>
                  </a:cubicBezTo>
                  <a:cubicBezTo>
                    <a:pt x="193" y="344"/>
                    <a:pt x="200" y="344"/>
                    <a:pt x="200" y="343"/>
                  </a:cubicBezTo>
                  <a:cubicBezTo>
                    <a:pt x="200" y="342"/>
                    <a:pt x="198" y="342"/>
                    <a:pt x="193" y="342"/>
                  </a:cubicBezTo>
                  <a:close/>
                  <a:moveTo>
                    <a:pt x="218" y="521"/>
                  </a:moveTo>
                  <a:cubicBezTo>
                    <a:pt x="214" y="521"/>
                    <a:pt x="164" y="518"/>
                    <a:pt x="142" y="518"/>
                  </a:cubicBezTo>
                  <a:cubicBezTo>
                    <a:pt x="128" y="518"/>
                    <a:pt x="116" y="517"/>
                    <a:pt x="116" y="517"/>
                  </a:cubicBezTo>
                  <a:cubicBezTo>
                    <a:pt x="116" y="517"/>
                    <a:pt x="116" y="516"/>
                    <a:pt x="117" y="516"/>
                  </a:cubicBezTo>
                  <a:cubicBezTo>
                    <a:pt x="117" y="515"/>
                    <a:pt x="133" y="515"/>
                    <a:pt x="161" y="516"/>
                  </a:cubicBezTo>
                  <a:cubicBezTo>
                    <a:pt x="172" y="516"/>
                    <a:pt x="182" y="516"/>
                    <a:pt x="183" y="515"/>
                  </a:cubicBezTo>
                  <a:cubicBezTo>
                    <a:pt x="185" y="515"/>
                    <a:pt x="185" y="515"/>
                    <a:pt x="182" y="514"/>
                  </a:cubicBezTo>
                  <a:cubicBezTo>
                    <a:pt x="181" y="514"/>
                    <a:pt x="179" y="514"/>
                    <a:pt x="177" y="514"/>
                  </a:cubicBezTo>
                  <a:cubicBezTo>
                    <a:pt x="175" y="514"/>
                    <a:pt x="167" y="514"/>
                    <a:pt x="157" y="513"/>
                  </a:cubicBezTo>
                  <a:cubicBezTo>
                    <a:pt x="117" y="512"/>
                    <a:pt x="117" y="512"/>
                    <a:pt x="120" y="508"/>
                  </a:cubicBezTo>
                  <a:cubicBezTo>
                    <a:pt x="121" y="507"/>
                    <a:pt x="121" y="507"/>
                    <a:pt x="120" y="507"/>
                  </a:cubicBezTo>
                  <a:cubicBezTo>
                    <a:pt x="119" y="507"/>
                    <a:pt x="118" y="508"/>
                    <a:pt x="117" y="510"/>
                  </a:cubicBezTo>
                  <a:cubicBezTo>
                    <a:pt x="116" y="512"/>
                    <a:pt x="114" y="513"/>
                    <a:pt x="114" y="511"/>
                  </a:cubicBezTo>
                  <a:cubicBezTo>
                    <a:pt x="114" y="509"/>
                    <a:pt x="117" y="505"/>
                    <a:pt x="118" y="503"/>
                  </a:cubicBezTo>
                  <a:cubicBezTo>
                    <a:pt x="119" y="502"/>
                    <a:pt x="130" y="502"/>
                    <a:pt x="166" y="502"/>
                  </a:cubicBezTo>
                  <a:cubicBezTo>
                    <a:pt x="191" y="502"/>
                    <a:pt x="213" y="502"/>
                    <a:pt x="214" y="502"/>
                  </a:cubicBezTo>
                  <a:cubicBezTo>
                    <a:pt x="215" y="503"/>
                    <a:pt x="216" y="502"/>
                    <a:pt x="216" y="502"/>
                  </a:cubicBezTo>
                  <a:cubicBezTo>
                    <a:pt x="217" y="501"/>
                    <a:pt x="216" y="501"/>
                    <a:pt x="215" y="500"/>
                  </a:cubicBezTo>
                  <a:cubicBezTo>
                    <a:pt x="212" y="500"/>
                    <a:pt x="170" y="498"/>
                    <a:pt x="137" y="498"/>
                  </a:cubicBezTo>
                  <a:cubicBezTo>
                    <a:pt x="125" y="498"/>
                    <a:pt x="114" y="498"/>
                    <a:pt x="113" y="498"/>
                  </a:cubicBezTo>
                  <a:cubicBezTo>
                    <a:pt x="112" y="497"/>
                    <a:pt x="112" y="495"/>
                    <a:pt x="113" y="494"/>
                  </a:cubicBezTo>
                  <a:cubicBezTo>
                    <a:pt x="116" y="493"/>
                    <a:pt x="214" y="495"/>
                    <a:pt x="219" y="497"/>
                  </a:cubicBezTo>
                  <a:cubicBezTo>
                    <a:pt x="222" y="498"/>
                    <a:pt x="222" y="498"/>
                    <a:pt x="222" y="498"/>
                  </a:cubicBezTo>
                  <a:cubicBezTo>
                    <a:pt x="222" y="509"/>
                    <a:pt x="222" y="509"/>
                    <a:pt x="222" y="509"/>
                  </a:cubicBezTo>
                  <a:cubicBezTo>
                    <a:pt x="222" y="509"/>
                    <a:pt x="222" y="509"/>
                    <a:pt x="222" y="509"/>
                  </a:cubicBezTo>
                  <a:cubicBezTo>
                    <a:pt x="222" y="520"/>
                    <a:pt x="221" y="522"/>
                    <a:pt x="218" y="521"/>
                  </a:cubicBezTo>
                  <a:close/>
                  <a:moveTo>
                    <a:pt x="194" y="526"/>
                  </a:moveTo>
                  <a:cubicBezTo>
                    <a:pt x="199" y="527"/>
                    <a:pt x="207" y="528"/>
                    <a:pt x="210" y="528"/>
                  </a:cubicBezTo>
                  <a:cubicBezTo>
                    <a:pt x="213" y="529"/>
                    <a:pt x="215" y="530"/>
                    <a:pt x="216" y="530"/>
                  </a:cubicBezTo>
                  <a:cubicBezTo>
                    <a:pt x="216" y="530"/>
                    <a:pt x="216" y="530"/>
                    <a:pt x="216" y="531"/>
                  </a:cubicBezTo>
                  <a:cubicBezTo>
                    <a:pt x="216" y="532"/>
                    <a:pt x="215" y="532"/>
                    <a:pt x="213" y="531"/>
                  </a:cubicBezTo>
                  <a:cubicBezTo>
                    <a:pt x="212" y="531"/>
                    <a:pt x="162" y="528"/>
                    <a:pt x="137" y="527"/>
                  </a:cubicBezTo>
                  <a:cubicBezTo>
                    <a:pt x="126" y="526"/>
                    <a:pt x="124" y="526"/>
                    <a:pt x="128" y="525"/>
                  </a:cubicBezTo>
                  <a:cubicBezTo>
                    <a:pt x="132" y="524"/>
                    <a:pt x="174" y="525"/>
                    <a:pt x="180" y="526"/>
                  </a:cubicBezTo>
                  <a:cubicBezTo>
                    <a:pt x="182" y="526"/>
                    <a:pt x="188" y="526"/>
                    <a:pt x="194" y="526"/>
                  </a:cubicBezTo>
                  <a:close/>
                  <a:moveTo>
                    <a:pt x="218" y="614"/>
                  </a:moveTo>
                  <a:cubicBezTo>
                    <a:pt x="218" y="617"/>
                    <a:pt x="218" y="617"/>
                    <a:pt x="218" y="617"/>
                  </a:cubicBezTo>
                  <a:cubicBezTo>
                    <a:pt x="210" y="618"/>
                    <a:pt x="210" y="618"/>
                    <a:pt x="210" y="618"/>
                  </a:cubicBezTo>
                  <a:cubicBezTo>
                    <a:pt x="205" y="618"/>
                    <a:pt x="195" y="617"/>
                    <a:pt x="187" y="617"/>
                  </a:cubicBezTo>
                  <a:cubicBezTo>
                    <a:pt x="179" y="617"/>
                    <a:pt x="154" y="617"/>
                    <a:pt x="130" y="617"/>
                  </a:cubicBezTo>
                  <a:cubicBezTo>
                    <a:pt x="90" y="617"/>
                    <a:pt x="79" y="616"/>
                    <a:pt x="92" y="615"/>
                  </a:cubicBezTo>
                  <a:cubicBezTo>
                    <a:pt x="114" y="612"/>
                    <a:pt x="200" y="611"/>
                    <a:pt x="214" y="614"/>
                  </a:cubicBezTo>
                  <a:cubicBezTo>
                    <a:pt x="215" y="614"/>
                    <a:pt x="217" y="614"/>
                    <a:pt x="217" y="613"/>
                  </a:cubicBezTo>
                  <a:cubicBezTo>
                    <a:pt x="217" y="610"/>
                    <a:pt x="101" y="608"/>
                    <a:pt x="89" y="612"/>
                  </a:cubicBezTo>
                  <a:cubicBezTo>
                    <a:pt x="88" y="612"/>
                    <a:pt x="87" y="612"/>
                    <a:pt x="87" y="609"/>
                  </a:cubicBezTo>
                  <a:cubicBezTo>
                    <a:pt x="87" y="605"/>
                    <a:pt x="88" y="605"/>
                    <a:pt x="91" y="604"/>
                  </a:cubicBezTo>
                  <a:cubicBezTo>
                    <a:pt x="95" y="603"/>
                    <a:pt x="167" y="602"/>
                    <a:pt x="183" y="603"/>
                  </a:cubicBezTo>
                  <a:cubicBezTo>
                    <a:pt x="190" y="603"/>
                    <a:pt x="201" y="604"/>
                    <a:pt x="207" y="604"/>
                  </a:cubicBezTo>
                  <a:cubicBezTo>
                    <a:pt x="218" y="605"/>
                    <a:pt x="218" y="605"/>
                    <a:pt x="218" y="605"/>
                  </a:cubicBezTo>
                  <a:cubicBezTo>
                    <a:pt x="218" y="608"/>
                    <a:pt x="218" y="608"/>
                    <a:pt x="218" y="608"/>
                  </a:cubicBezTo>
                  <a:cubicBezTo>
                    <a:pt x="219" y="609"/>
                    <a:pt x="219" y="612"/>
                    <a:pt x="218" y="614"/>
                  </a:cubicBezTo>
                  <a:close/>
                  <a:moveTo>
                    <a:pt x="219" y="624"/>
                  </a:moveTo>
                  <a:cubicBezTo>
                    <a:pt x="153" y="625"/>
                    <a:pt x="153" y="625"/>
                    <a:pt x="153" y="625"/>
                  </a:cubicBezTo>
                  <a:cubicBezTo>
                    <a:pt x="87" y="625"/>
                    <a:pt x="87" y="625"/>
                    <a:pt x="87" y="625"/>
                  </a:cubicBezTo>
                  <a:cubicBezTo>
                    <a:pt x="87" y="623"/>
                    <a:pt x="87" y="623"/>
                    <a:pt x="87" y="623"/>
                  </a:cubicBezTo>
                  <a:cubicBezTo>
                    <a:pt x="87" y="621"/>
                    <a:pt x="88" y="620"/>
                    <a:pt x="90" y="620"/>
                  </a:cubicBezTo>
                  <a:cubicBezTo>
                    <a:pt x="93" y="619"/>
                    <a:pt x="197" y="618"/>
                    <a:pt x="209" y="619"/>
                  </a:cubicBezTo>
                  <a:cubicBezTo>
                    <a:pt x="218" y="620"/>
                    <a:pt x="219" y="620"/>
                    <a:pt x="219" y="622"/>
                  </a:cubicBezTo>
                  <a:lnTo>
                    <a:pt x="219" y="624"/>
                  </a:lnTo>
                  <a:close/>
                  <a:moveTo>
                    <a:pt x="82" y="445"/>
                  </a:moveTo>
                  <a:cubicBezTo>
                    <a:pt x="82" y="445"/>
                    <a:pt x="81" y="443"/>
                    <a:pt x="81" y="440"/>
                  </a:cubicBezTo>
                  <a:cubicBezTo>
                    <a:pt x="82" y="437"/>
                    <a:pt x="82" y="436"/>
                    <a:pt x="83" y="436"/>
                  </a:cubicBezTo>
                  <a:cubicBezTo>
                    <a:pt x="84" y="436"/>
                    <a:pt x="84" y="437"/>
                    <a:pt x="84" y="437"/>
                  </a:cubicBezTo>
                  <a:cubicBezTo>
                    <a:pt x="84" y="438"/>
                    <a:pt x="84" y="440"/>
                    <a:pt x="84" y="442"/>
                  </a:cubicBezTo>
                  <a:cubicBezTo>
                    <a:pt x="84" y="445"/>
                    <a:pt x="83" y="447"/>
                    <a:pt x="82" y="445"/>
                  </a:cubicBezTo>
                  <a:close/>
                  <a:moveTo>
                    <a:pt x="83" y="451"/>
                  </a:moveTo>
                  <a:cubicBezTo>
                    <a:pt x="83" y="451"/>
                    <a:pt x="83" y="452"/>
                    <a:pt x="82" y="452"/>
                  </a:cubicBezTo>
                  <a:cubicBezTo>
                    <a:pt x="82" y="452"/>
                    <a:pt x="81" y="452"/>
                    <a:pt x="81" y="451"/>
                  </a:cubicBezTo>
                  <a:cubicBezTo>
                    <a:pt x="81" y="451"/>
                    <a:pt x="82" y="451"/>
                    <a:pt x="82" y="450"/>
                  </a:cubicBezTo>
                  <a:cubicBezTo>
                    <a:pt x="83" y="450"/>
                    <a:pt x="83" y="450"/>
                    <a:pt x="83" y="451"/>
                  </a:cubicBezTo>
                  <a:close/>
                  <a:moveTo>
                    <a:pt x="84" y="428"/>
                  </a:moveTo>
                  <a:cubicBezTo>
                    <a:pt x="82" y="432"/>
                    <a:pt x="81" y="430"/>
                    <a:pt x="82" y="421"/>
                  </a:cubicBezTo>
                  <a:cubicBezTo>
                    <a:pt x="82" y="417"/>
                    <a:pt x="82" y="408"/>
                    <a:pt x="82" y="402"/>
                  </a:cubicBezTo>
                  <a:cubicBezTo>
                    <a:pt x="83" y="377"/>
                    <a:pt x="84" y="363"/>
                    <a:pt x="84" y="362"/>
                  </a:cubicBezTo>
                  <a:cubicBezTo>
                    <a:pt x="85" y="362"/>
                    <a:pt x="85" y="366"/>
                    <a:pt x="85" y="371"/>
                  </a:cubicBezTo>
                  <a:cubicBezTo>
                    <a:pt x="86" y="376"/>
                    <a:pt x="86" y="382"/>
                    <a:pt x="86" y="383"/>
                  </a:cubicBezTo>
                  <a:cubicBezTo>
                    <a:pt x="86" y="385"/>
                    <a:pt x="86" y="393"/>
                    <a:pt x="85" y="402"/>
                  </a:cubicBezTo>
                  <a:cubicBezTo>
                    <a:pt x="85" y="411"/>
                    <a:pt x="85" y="419"/>
                    <a:pt x="85" y="422"/>
                  </a:cubicBezTo>
                  <a:cubicBezTo>
                    <a:pt x="85" y="424"/>
                    <a:pt x="84" y="427"/>
                    <a:pt x="84" y="428"/>
                  </a:cubicBezTo>
                  <a:close/>
                  <a:moveTo>
                    <a:pt x="85" y="539"/>
                  </a:moveTo>
                  <a:cubicBezTo>
                    <a:pt x="84" y="538"/>
                    <a:pt x="88" y="534"/>
                    <a:pt x="89" y="535"/>
                  </a:cubicBezTo>
                  <a:cubicBezTo>
                    <a:pt x="89" y="535"/>
                    <a:pt x="89" y="536"/>
                    <a:pt x="89" y="538"/>
                  </a:cubicBezTo>
                  <a:cubicBezTo>
                    <a:pt x="88" y="540"/>
                    <a:pt x="86" y="541"/>
                    <a:pt x="85" y="539"/>
                  </a:cubicBezTo>
                  <a:close/>
                  <a:moveTo>
                    <a:pt x="89" y="560"/>
                  </a:moveTo>
                  <a:cubicBezTo>
                    <a:pt x="89" y="562"/>
                    <a:pt x="88" y="564"/>
                    <a:pt x="88" y="566"/>
                  </a:cubicBezTo>
                  <a:cubicBezTo>
                    <a:pt x="88" y="567"/>
                    <a:pt x="87" y="568"/>
                    <a:pt x="86" y="568"/>
                  </a:cubicBezTo>
                  <a:cubicBezTo>
                    <a:pt x="85" y="569"/>
                    <a:pt x="85" y="568"/>
                    <a:pt x="85" y="563"/>
                  </a:cubicBezTo>
                  <a:cubicBezTo>
                    <a:pt x="85" y="558"/>
                    <a:pt x="86" y="557"/>
                    <a:pt x="87" y="557"/>
                  </a:cubicBezTo>
                  <a:cubicBezTo>
                    <a:pt x="88" y="556"/>
                    <a:pt x="89" y="557"/>
                    <a:pt x="89" y="560"/>
                  </a:cubicBezTo>
                  <a:close/>
                  <a:moveTo>
                    <a:pt x="87" y="527"/>
                  </a:moveTo>
                  <a:cubicBezTo>
                    <a:pt x="86" y="529"/>
                    <a:pt x="85" y="529"/>
                    <a:pt x="85" y="527"/>
                  </a:cubicBezTo>
                  <a:cubicBezTo>
                    <a:pt x="85" y="524"/>
                    <a:pt x="87" y="521"/>
                    <a:pt x="88" y="521"/>
                  </a:cubicBezTo>
                  <a:cubicBezTo>
                    <a:pt x="89" y="522"/>
                    <a:pt x="89" y="523"/>
                    <a:pt x="89" y="524"/>
                  </a:cubicBezTo>
                  <a:cubicBezTo>
                    <a:pt x="89" y="525"/>
                    <a:pt x="88" y="526"/>
                    <a:pt x="87" y="527"/>
                  </a:cubicBezTo>
                  <a:close/>
                  <a:moveTo>
                    <a:pt x="87" y="423"/>
                  </a:moveTo>
                  <a:cubicBezTo>
                    <a:pt x="87" y="423"/>
                    <a:pt x="87" y="422"/>
                    <a:pt x="88" y="421"/>
                  </a:cubicBezTo>
                  <a:cubicBezTo>
                    <a:pt x="89" y="420"/>
                    <a:pt x="90" y="420"/>
                    <a:pt x="90" y="421"/>
                  </a:cubicBezTo>
                  <a:cubicBezTo>
                    <a:pt x="90" y="423"/>
                    <a:pt x="88" y="424"/>
                    <a:pt x="87" y="423"/>
                  </a:cubicBezTo>
                  <a:close/>
                  <a:moveTo>
                    <a:pt x="90" y="411"/>
                  </a:moveTo>
                  <a:cubicBezTo>
                    <a:pt x="90" y="412"/>
                    <a:pt x="89" y="413"/>
                    <a:pt x="89" y="413"/>
                  </a:cubicBezTo>
                  <a:cubicBezTo>
                    <a:pt x="87" y="413"/>
                    <a:pt x="88" y="405"/>
                    <a:pt x="89" y="405"/>
                  </a:cubicBezTo>
                  <a:cubicBezTo>
                    <a:pt x="90" y="405"/>
                    <a:pt x="91" y="405"/>
                    <a:pt x="90" y="407"/>
                  </a:cubicBezTo>
                  <a:cubicBezTo>
                    <a:pt x="90" y="408"/>
                    <a:pt x="90" y="410"/>
                    <a:pt x="90" y="411"/>
                  </a:cubicBezTo>
                  <a:close/>
                  <a:moveTo>
                    <a:pt x="87" y="218"/>
                  </a:moveTo>
                  <a:cubicBezTo>
                    <a:pt x="87" y="217"/>
                    <a:pt x="88" y="216"/>
                    <a:pt x="88" y="216"/>
                  </a:cubicBezTo>
                  <a:cubicBezTo>
                    <a:pt x="88" y="216"/>
                    <a:pt x="88" y="217"/>
                    <a:pt x="89" y="218"/>
                  </a:cubicBezTo>
                  <a:cubicBezTo>
                    <a:pt x="89" y="219"/>
                    <a:pt x="89" y="219"/>
                    <a:pt x="88" y="219"/>
                  </a:cubicBezTo>
                  <a:cubicBezTo>
                    <a:pt x="88" y="219"/>
                    <a:pt x="87" y="219"/>
                    <a:pt x="87" y="218"/>
                  </a:cubicBezTo>
                  <a:close/>
                  <a:moveTo>
                    <a:pt x="89" y="357"/>
                  </a:moveTo>
                  <a:cubicBezTo>
                    <a:pt x="90" y="358"/>
                    <a:pt x="90" y="359"/>
                    <a:pt x="89" y="361"/>
                  </a:cubicBezTo>
                  <a:cubicBezTo>
                    <a:pt x="88" y="363"/>
                    <a:pt x="88" y="363"/>
                    <a:pt x="88" y="360"/>
                  </a:cubicBezTo>
                  <a:cubicBezTo>
                    <a:pt x="88" y="357"/>
                    <a:pt x="89" y="357"/>
                    <a:pt x="89" y="357"/>
                  </a:cubicBezTo>
                  <a:close/>
                  <a:moveTo>
                    <a:pt x="89" y="355"/>
                  </a:moveTo>
                  <a:cubicBezTo>
                    <a:pt x="89" y="356"/>
                    <a:pt x="88" y="355"/>
                    <a:pt x="88" y="355"/>
                  </a:cubicBezTo>
                  <a:cubicBezTo>
                    <a:pt x="88" y="354"/>
                    <a:pt x="89" y="354"/>
                    <a:pt x="89" y="353"/>
                  </a:cubicBezTo>
                  <a:cubicBezTo>
                    <a:pt x="90" y="353"/>
                    <a:pt x="90" y="353"/>
                    <a:pt x="90" y="354"/>
                  </a:cubicBezTo>
                  <a:cubicBezTo>
                    <a:pt x="90" y="354"/>
                    <a:pt x="90" y="355"/>
                    <a:pt x="89" y="355"/>
                  </a:cubicBezTo>
                  <a:close/>
                  <a:moveTo>
                    <a:pt x="87" y="212"/>
                  </a:moveTo>
                  <a:cubicBezTo>
                    <a:pt x="85" y="208"/>
                    <a:pt x="85" y="199"/>
                    <a:pt x="87" y="198"/>
                  </a:cubicBezTo>
                  <a:cubicBezTo>
                    <a:pt x="89" y="198"/>
                    <a:pt x="89" y="199"/>
                    <a:pt x="89" y="205"/>
                  </a:cubicBezTo>
                  <a:cubicBezTo>
                    <a:pt x="89" y="213"/>
                    <a:pt x="88" y="216"/>
                    <a:pt x="87" y="212"/>
                  </a:cubicBezTo>
                  <a:close/>
                  <a:moveTo>
                    <a:pt x="86" y="359"/>
                  </a:moveTo>
                  <a:cubicBezTo>
                    <a:pt x="86" y="360"/>
                    <a:pt x="86" y="361"/>
                    <a:pt x="85" y="361"/>
                  </a:cubicBezTo>
                  <a:cubicBezTo>
                    <a:pt x="84" y="361"/>
                    <a:pt x="83" y="358"/>
                    <a:pt x="84" y="357"/>
                  </a:cubicBezTo>
                  <a:cubicBezTo>
                    <a:pt x="85" y="357"/>
                    <a:pt x="85" y="357"/>
                    <a:pt x="86" y="359"/>
                  </a:cubicBezTo>
                  <a:close/>
                  <a:moveTo>
                    <a:pt x="86" y="542"/>
                  </a:moveTo>
                  <a:cubicBezTo>
                    <a:pt x="86" y="542"/>
                    <a:pt x="87" y="543"/>
                    <a:pt x="87" y="543"/>
                  </a:cubicBezTo>
                  <a:cubicBezTo>
                    <a:pt x="87" y="544"/>
                    <a:pt x="86" y="545"/>
                    <a:pt x="86" y="545"/>
                  </a:cubicBezTo>
                  <a:cubicBezTo>
                    <a:pt x="85" y="545"/>
                    <a:pt x="85" y="544"/>
                    <a:pt x="85" y="543"/>
                  </a:cubicBezTo>
                  <a:cubicBezTo>
                    <a:pt x="85" y="543"/>
                    <a:pt x="85" y="542"/>
                    <a:pt x="86" y="542"/>
                  </a:cubicBezTo>
                  <a:close/>
                  <a:moveTo>
                    <a:pt x="86" y="575"/>
                  </a:moveTo>
                  <a:cubicBezTo>
                    <a:pt x="87" y="574"/>
                    <a:pt x="88" y="574"/>
                    <a:pt x="89" y="575"/>
                  </a:cubicBezTo>
                  <a:cubicBezTo>
                    <a:pt x="90" y="576"/>
                    <a:pt x="90" y="577"/>
                    <a:pt x="89" y="579"/>
                  </a:cubicBezTo>
                  <a:cubicBezTo>
                    <a:pt x="89" y="580"/>
                    <a:pt x="88" y="580"/>
                    <a:pt x="87" y="580"/>
                  </a:cubicBezTo>
                  <a:cubicBezTo>
                    <a:pt x="84" y="580"/>
                    <a:pt x="84" y="576"/>
                    <a:pt x="86" y="575"/>
                  </a:cubicBezTo>
                  <a:close/>
                  <a:moveTo>
                    <a:pt x="194" y="595"/>
                  </a:moveTo>
                  <a:cubicBezTo>
                    <a:pt x="187" y="595"/>
                    <a:pt x="181" y="595"/>
                    <a:pt x="179" y="595"/>
                  </a:cubicBezTo>
                  <a:cubicBezTo>
                    <a:pt x="178" y="594"/>
                    <a:pt x="160" y="594"/>
                    <a:pt x="141" y="594"/>
                  </a:cubicBezTo>
                  <a:cubicBezTo>
                    <a:pt x="121" y="594"/>
                    <a:pt x="105" y="593"/>
                    <a:pt x="105" y="593"/>
                  </a:cubicBezTo>
                  <a:cubicBezTo>
                    <a:pt x="105" y="591"/>
                    <a:pt x="121" y="591"/>
                    <a:pt x="153" y="591"/>
                  </a:cubicBezTo>
                  <a:cubicBezTo>
                    <a:pt x="185" y="591"/>
                    <a:pt x="216" y="591"/>
                    <a:pt x="217" y="592"/>
                  </a:cubicBezTo>
                  <a:cubicBezTo>
                    <a:pt x="218" y="593"/>
                    <a:pt x="218" y="600"/>
                    <a:pt x="217" y="602"/>
                  </a:cubicBezTo>
                  <a:cubicBezTo>
                    <a:pt x="217" y="603"/>
                    <a:pt x="216" y="604"/>
                    <a:pt x="216" y="603"/>
                  </a:cubicBezTo>
                  <a:cubicBezTo>
                    <a:pt x="215" y="603"/>
                    <a:pt x="210" y="603"/>
                    <a:pt x="204" y="603"/>
                  </a:cubicBezTo>
                  <a:cubicBezTo>
                    <a:pt x="197" y="602"/>
                    <a:pt x="186" y="601"/>
                    <a:pt x="179" y="601"/>
                  </a:cubicBezTo>
                  <a:cubicBezTo>
                    <a:pt x="171" y="600"/>
                    <a:pt x="148" y="600"/>
                    <a:pt x="127" y="600"/>
                  </a:cubicBezTo>
                  <a:cubicBezTo>
                    <a:pt x="106" y="600"/>
                    <a:pt x="88" y="600"/>
                    <a:pt x="89" y="599"/>
                  </a:cubicBezTo>
                  <a:cubicBezTo>
                    <a:pt x="89" y="599"/>
                    <a:pt x="89" y="598"/>
                    <a:pt x="89" y="598"/>
                  </a:cubicBezTo>
                  <a:cubicBezTo>
                    <a:pt x="89" y="597"/>
                    <a:pt x="94" y="597"/>
                    <a:pt x="103" y="597"/>
                  </a:cubicBezTo>
                  <a:cubicBezTo>
                    <a:pt x="141" y="596"/>
                    <a:pt x="168" y="596"/>
                    <a:pt x="186" y="597"/>
                  </a:cubicBezTo>
                  <a:cubicBezTo>
                    <a:pt x="201" y="597"/>
                    <a:pt x="207" y="597"/>
                    <a:pt x="207" y="596"/>
                  </a:cubicBezTo>
                  <a:cubicBezTo>
                    <a:pt x="207" y="595"/>
                    <a:pt x="203" y="595"/>
                    <a:pt x="194" y="595"/>
                  </a:cubicBezTo>
                  <a:close/>
                  <a:moveTo>
                    <a:pt x="218" y="577"/>
                  </a:moveTo>
                  <a:cubicBezTo>
                    <a:pt x="218" y="580"/>
                    <a:pt x="221" y="579"/>
                    <a:pt x="177" y="579"/>
                  </a:cubicBezTo>
                  <a:cubicBezTo>
                    <a:pt x="161" y="578"/>
                    <a:pt x="137" y="579"/>
                    <a:pt x="123" y="579"/>
                  </a:cubicBezTo>
                  <a:cubicBezTo>
                    <a:pt x="99" y="580"/>
                    <a:pt x="98" y="580"/>
                    <a:pt x="98" y="582"/>
                  </a:cubicBezTo>
                  <a:cubicBezTo>
                    <a:pt x="98" y="583"/>
                    <a:pt x="99" y="584"/>
                    <a:pt x="106" y="584"/>
                  </a:cubicBezTo>
                  <a:cubicBezTo>
                    <a:pt x="111" y="584"/>
                    <a:pt x="116" y="584"/>
                    <a:pt x="117" y="583"/>
                  </a:cubicBezTo>
                  <a:cubicBezTo>
                    <a:pt x="120" y="582"/>
                    <a:pt x="171" y="581"/>
                    <a:pt x="189" y="582"/>
                  </a:cubicBezTo>
                  <a:cubicBezTo>
                    <a:pt x="195" y="582"/>
                    <a:pt x="204" y="583"/>
                    <a:pt x="209" y="582"/>
                  </a:cubicBezTo>
                  <a:cubicBezTo>
                    <a:pt x="217" y="582"/>
                    <a:pt x="217" y="582"/>
                    <a:pt x="217" y="582"/>
                  </a:cubicBezTo>
                  <a:cubicBezTo>
                    <a:pt x="217" y="586"/>
                    <a:pt x="217" y="586"/>
                    <a:pt x="217" y="586"/>
                  </a:cubicBezTo>
                  <a:cubicBezTo>
                    <a:pt x="217" y="589"/>
                    <a:pt x="217" y="589"/>
                    <a:pt x="212" y="589"/>
                  </a:cubicBezTo>
                  <a:cubicBezTo>
                    <a:pt x="209" y="588"/>
                    <a:pt x="197" y="588"/>
                    <a:pt x="185" y="587"/>
                  </a:cubicBezTo>
                  <a:cubicBezTo>
                    <a:pt x="160" y="587"/>
                    <a:pt x="126" y="587"/>
                    <a:pt x="110" y="588"/>
                  </a:cubicBezTo>
                  <a:cubicBezTo>
                    <a:pt x="102" y="588"/>
                    <a:pt x="100" y="589"/>
                    <a:pt x="98" y="591"/>
                  </a:cubicBezTo>
                  <a:cubicBezTo>
                    <a:pt x="98" y="591"/>
                    <a:pt x="98" y="591"/>
                    <a:pt x="98" y="591"/>
                  </a:cubicBezTo>
                  <a:cubicBezTo>
                    <a:pt x="97" y="592"/>
                    <a:pt x="95" y="593"/>
                    <a:pt x="93" y="593"/>
                  </a:cubicBezTo>
                  <a:cubicBezTo>
                    <a:pt x="90" y="593"/>
                    <a:pt x="90" y="593"/>
                    <a:pt x="90" y="590"/>
                  </a:cubicBezTo>
                  <a:cubicBezTo>
                    <a:pt x="91" y="584"/>
                    <a:pt x="92" y="584"/>
                    <a:pt x="101" y="573"/>
                  </a:cubicBezTo>
                  <a:cubicBezTo>
                    <a:pt x="103" y="571"/>
                    <a:pt x="104" y="571"/>
                    <a:pt x="157" y="572"/>
                  </a:cubicBezTo>
                  <a:cubicBezTo>
                    <a:pt x="215" y="572"/>
                    <a:pt x="219" y="572"/>
                    <a:pt x="218" y="577"/>
                  </a:cubicBezTo>
                  <a:close/>
                  <a:moveTo>
                    <a:pt x="123" y="396"/>
                  </a:moveTo>
                  <a:cubicBezTo>
                    <a:pt x="125" y="396"/>
                    <a:pt x="127" y="396"/>
                    <a:pt x="127" y="397"/>
                  </a:cubicBezTo>
                  <a:cubicBezTo>
                    <a:pt x="127" y="397"/>
                    <a:pt x="125" y="399"/>
                    <a:pt x="124" y="400"/>
                  </a:cubicBezTo>
                  <a:cubicBezTo>
                    <a:pt x="121" y="403"/>
                    <a:pt x="120" y="404"/>
                    <a:pt x="117" y="404"/>
                  </a:cubicBezTo>
                  <a:cubicBezTo>
                    <a:pt x="115" y="404"/>
                    <a:pt x="114" y="403"/>
                    <a:pt x="114" y="403"/>
                  </a:cubicBezTo>
                  <a:cubicBezTo>
                    <a:pt x="114" y="403"/>
                    <a:pt x="115" y="401"/>
                    <a:pt x="116" y="399"/>
                  </a:cubicBezTo>
                  <a:cubicBezTo>
                    <a:pt x="118" y="396"/>
                    <a:pt x="119" y="396"/>
                    <a:pt x="123" y="396"/>
                  </a:cubicBezTo>
                  <a:close/>
                  <a:moveTo>
                    <a:pt x="119" y="388"/>
                  </a:moveTo>
                  <a:cubicBezTo>
                    <a:pt x="119" y="388"/>
                    <a:pt x="120" y="387"/>
                    <a:pt x="121" y="387"/>
                  </a:cubicBezTo>
                  <a:cubicBezTo>
                    <a:pt x="122" y="387"/>
                    <a:pt x="123" y="388"/>
                    <a:pt x="123" y="388"/>
                  </a:cubicBezTo>
                  <a:cubicBezTo>
                    <a:pt x="122" y="389"/>
                    <a:pt x="121" y="389"/>
                    <a:pt x="121" y="389"/>
                  </a:cubicBezTo>
                  <a:cubicBezTo>
                    <a:pt x="120" y="389"/>
                    <a:pt x="119" y="389"/>
                    <a:pt x="119" y="388"/>
                  </a:cubicBezTo>
                  <a:close/>
                  <a:moveTo>
                    <a:pt x="118" y="483"/>
                  </a:moveTo>
                  <a:cubicBezTo>
                    <a:pt x="118" y="483"/>
                    <a:pt x="117" y="485"/>
                    <a:pt x="116" y="486"/>
                  </a:cubicBezTo>
                  <a:cubicBezTo>
                    <a:pt x="115" y="489"/>
                    <a:pt x="113" y="490"/>
                    <a:pt x="112" y="489"/>
                  </a:cubicBezTo>
                  <a:cubicBezTo>
                    <a:pt x="111" y="489"/>
                    <a:pt x="113" y="486"/>
                    <a:pt x="115" y="483"/>
                  </a:cubicBezTo>
                  <a:cubicBezTo>
                    <a:pt x="119" y="477"/>
                    <a:pt x="118" y="476"/>
                    <a:pt x="113" y="483"/>
                  </a:cubicBezTo>
                  <a:cubicBezTo>
                    <a:pt x="109" y="488"/>
                    <a:pt x="106" y="491"/>
                    <a:pt x="104" y="489"/>
                  </a:cubicBezTo>
                  <a:cubicBezTo>
                    <a:pt x="104" y="489"/>
                    <a:pt x="105" y="486"/>
                    <a:pt x="107" y="482"/>
                  </a:cubicBezTo>
                  <a:cubicBezTo>
                    <a:pt x="111" y="476"/>
                    <a:pt x="112" y="476"/>
                    <a:pt x="115" y="476"/>
                  </a:cubicBezTo>
                  <a:cubicBezTo>
                    <a:pt x="118" y="476"/>
                    <a:pt x="136" y="475"/>
                    <a:pt x="156" y="475"/>
                  </a:cubicBezTo>
                  <a:cubicBezTo>
                    <a:pt x="190" y="474"/>
                    <a:pt x="201" y="474"/>
                    <a:pt x="217" y="476"/>
                  </a:cubicBezTo>
                  <a:cubicBezTo>
                    <a:pt x="221" y="477"/>
                    <a:pt x="221" y="477"/>
                    <a:pt x="221" y="477"/>
                  </a:cubicBezTo>
                  <a:cubicBezTo>
                    <a:pt x="222" y="486"/>
                    <a:pt x="222" y="486"/>
                    <a:pt x="222" y="486"/>
                  </a:cubicBezTo>
                  <a:cubicBezTo>
                    <a:pt x="222" y="494"/>
                    <a:pt x="222" y="494"/>
                    <a:pt x="222" y="494"/>
                  </a:cubicBezTo>
                  <a:cubicBezTo>
                    <a:pt x="218" y="494"/>
                    <a:pt x="218" y="494"/>
                    <a:pt x="218" y="494"/>
                  </a:cubicBezTo>
                  <a:cubicBezTo>
                    <a:pt x="216" y="494"/>
                    <a:pt x="212" y="494"/>
                    <a:pt x="209" y="494"/>
                  </a:cubicBezTo>
                  <a:cubicBezTo>
                    <a:pt x="206" y="493"/>
                    <a:pt x="195" y="493"/>
                    <a:pt x="185" y="492"/>
                  </a:cubicBezTo>
                  <a:cubicBezTo>
                    <a:pt x="174" y="492"/>
                    <a:pt x="154" y="491"/>
                    <a:pt x="141" y="491"/>
                  </a:cubicBezTo>
                  <a:cubicBezTo>
                    <a:pt x="128" y="490"/>
                    <a:pt x="116" y="490"/>
                    <a:pt x="116" y="489"/>
                  </a:cubicBezTo>
                  <a:cubicBezTo>
                    <a:pt x="116" y="489"/>
                    <a:pt x="117" y="488"/>
                    <a:pt x="118" y="486"/>
                  </a:cubicBezTo>
                  <a:cubicBezTo>
                    <a:pt x="120" y="483"/>
                    <a:pt x="120" y="482"/>
                    <a:pt x="118" y="483"/>
                  </a:cubicBezTo>
                  <a:close/>
                  <a:moveTo>
                    <a:pt x="110" y="495"/>
                  </a:moveTo>
                  <a:cubicBezTo>
                    <a:pt x="109" y="497"/>
                    <a:pt x="106" y="497"/>
                    <a:pt x="107" y="496"/>
                  </a:cubicBezTo>
                  <a:cubicBezTo>
                    <a:pt x="107" y="495"/>
                    <a:pt x="108" y="494"/>
                    <a:pt x="109" y="494"/>
                  </a:cubicBezTo>
                  <a:cubicBezTo>
                    <a:pt x="111" y="494"/>
                    <a:pt x="111" y="494"/>
                    <a:pt x="110" y="495"/>
                  </a:cubicBezTo>
                  <a:close/>
                  <a:moveTo>
                    <a:pt x="103" y="472"/>
                  </a:moveTo>
                  <a:cubicBezTo>
                    <a:pt x="102" y="471"/>
                    <a:pt x="103" y="471"/>
                    <a:pt x="105" y="471"/>
                  </a:cubicBezTo>
                  <a:cubicBezTo>
                    <a:pt x="107" y="471"/>
                    <a:pt x="108" y="471"/>
                    <a:pt x="108" y="471"/>
                  </a:cubicBezTo>
                  <a:cubicBezTo>
                    <a:pt x="108" y="472"/>
                    <a:pt x="104" y="472"/>
                    <a:pt x="103" y="472"/>
                  </a:cubicBezTo>
                  <a:close/>
                  <a:moveTo>
                    <a:pt x="106" y="480"/>
                  </a:moveTo>
                  <a:cubicBezTo>
                    <a:pt x="106" y="481"/>
                    <a:pt x="105" y="481"/>
                    <a:pt x="105" y="481"/>
                  </a:cubicBezTo>
                  <a:cubicBezTo>
                    <a:pt x="104" y="481"/>
                    <a:pt x="105" y="481"/>
                    <a:pt x="105" y="480"/>
                  </a:cubicBezTo>
                  <a:cubicBezTo>
                    <a:pt x="106" y="479"/>
                    <a:pt x="107" y="478"/>
                    <a:pt x="107" y="478"/>
                  </a:cubicBezTo>
                  <a:cubicBezTo>
                    <a:pt x="107" y="478"/>
                    <a:pt x="107" y="479"/>
                    <a:pt x="106" y="480"/>
                  </a:cubicBezTo>
                  <a:close/>
                  <a:moveTo>
                    <a:pt x="113" y="471"/>
                  </a:moveTo>
                  <a:cubicBezTo>
                    <a:pt x="113" y="471"/>
                    <a:pt x="124" y="471"/>
                    <a:pt x="137" y="471"/>
                  </a:cubicBezTo>
                  <a:cubicBezTo>
                    <a:pt x="151" y="471"/>
                    <a:pt x="160" y="471"/>
                    <a:pt x="158" y="471"/>
                  </a:cubicBezTo>
                  <a:cubicBezTo>
                    <a:pt x="150" y="472"/>
                    <a:pt x="114" y="472"/>
                    <a:pt x="113" y="471"/>
                  </a:cubicBezTo>
                  <a:close/>
                  <a:moveTo>
                    <a:pt x="191" y="471"/>
                  </a:moveTo>
                  <a:cubicBezTo>
                    <a:pt x="207" y="471"/>
                    <a:pt x="221" y="471"/>
                    <a:pt x="221" y="471"/>
                  </a:cubicBezTo>
                  <a:cubicBezTo>
                    <a:pt x="221" y="472"/>
                    <a:pt x="221" y="472"/>
                    <a:pt x="221" y="473"/>
                  </a:cubicBezTo>
                  <a:cubicBezTo>
                    <a:pt x="220" y="474"/>
                    <a:pt x="218" y="474"/>
                    <a:pt x="205" y="473"/>
                  </a:cubicBezTo>
                  <a:cubicBezTo>
                    <a:pt x="200" y="472"/>
                    <a:pt x="188" y="472"/>
                    <a:pt x="179" y="471"/>
                  </a:cubicBezTo>
                  <a:cubicBezTo>
                    <a:pt x="163" y="471"/>
                    <a:pt x="165" y="471"/>
                    <a:pt x="191" y="471"/>
                  </a:cubicBezTo>
                  <a:close/>
                  <a:moveTo>
                    <a:pt x="215" y="469"/>
                  </a:moveTo>
                  <a:cubicBezTo>
                    <a:pt x="212" y="469"/>
                    <a:pt x="209" y="469"/>
                    <a:pt x="209" y="469"/>
                  </a:cubicBezTo>
                  <a:cubicBezTo>
                    <a:pt x="208" y="468"/>
                    <a:pt x="182" y="468"/>
                    <a:pt x="148" y="467"/>
                  </a:cubicBezTo>
                  <a:cubicBezTo>
                    <a:pt x="130" y="467"/>
                    <a:pt x="116" y="466"/>
                    <a:pt x="116" y="466"/>
                  </a:cubicBezTo>
                  <a:cubicBezTo>
                    <a:pt x="116" y="466"/>
                    <a:pt x="117" y="464"/>
                    <a:pt x="118" y="463"/>
                  </a:cubicBezTo>
                  <a:cubicBezTo>
                    <a:pt x="122" y="457"/>
                    <a:pt x="120" y="457"/>
                    <a:pt x="116" y="463"/>
                  </a:cubicBezTo>
                  <a:cubicBezTo>
                    <a:pt x="113" y="466"/>
                    <a:pt x="111" y="467"/>
                    <a:pt x="109" y="467"/>
                  </a:cubicBezTo>
                  <a:cubicBezTo>
                    <a:pt x="108" y="467"/>
                    <a:pt x="106" y="467"/>
                    <a:pt x="106" y="466"/>
                  </a:cubicBezTo>
                  <a:cubicBezTo>
                    <a:pt x="106" y="466"/>
                    <a:pt x="107" y="463"/>
                    <a:pt x="109" y="461"/>
                  </a:cubicBezTo>
                  <a:cubicBezTo>
                    <a:pt x="113" y="455"/>
                    <a:pt x="113" y="455"/>
                    <a:pt x="113" y="455"/>
                  </a:cubicBezTo>
                  <a:cubicBezTo>
                    <a:pt x="124" y="455"/>
                    <a:pt x="124" y="455"/>
                    <a:pt x="124" y="455"/>
                  </a:cubicBezTo>
                  <a:cubicBezTo>
                    <a:pt x="130" y="455"/>
                    <a:pt x="142" y="456"/>
                    <a:pt x="151" y="456"/>
                  </a:cubicBezTo>
                  <a:cubicBezTo>
                    <a:pt x="160" y="457"/>
                    <a:pt x="179" y="457"/>
                    <a:pt x="194" y="458"/>
                  </a:cubicBezTo>
                  <a:cubicBezTo>
                    <a:pt x="222" y="458"/>
                    <a:pt x="222" y="458"/>
                    <a:pt x="222" y="458"/>
                  </a:cubicBezTo>
                  <a:cubicBezTo>
                    <a:pt x="222" y="461"/>
                    <a:pt x="222" y="461"/>
                    <a:pt x="222" y="461"/>
                  </a:cubicBezTo>
                  <a:cubicBezTo>
                    <a:pt x="222" y="463"/>
                    <a:pt x="222" y="465"/>
                    <a:pt x="222" y="466"/>
                  </a:cubicBezTo>
                  <a:cubicBezTo>
                    <a:pt x="221" y="469"/>
                    <a:pt x="221" y="469"/>
                    <a:pt x="215" y="469"/>
                  </a:cubicBezTo>
                  <a:close/>
                  <a:moveTo>
                    <a:pt x="150" y="453"/>
                  </a:moveTo>
                  <a:cubicBezTo>
                    <a:pt x="149" y="452"/>
                    <a:pt x="208" y="452"/>
                    <a:pt x="216" y="453"/>
                  </a:cubicBezTo>
                  <a:cubicBezTo>
                    <a:pt x="219" y="453"/>
                    <a:pt x="221" y="453"/>
                    <a:pt x="221" y="454"/>
                  </a:cubicBezTo>
                  <a:cubicBezTo>
                    <a:pt x="221" y="455"/>
                    <a:pt x="216" y="455"/>
                    <a:pt x="207" y="455"/>
                  </a:cubicBezTo>
                  <a:cubicBezTo>
                    <a:pt x="190" y="456"/>
                    <a:pt x="151" y="454"/>
                    <a:pt x="150" y="453"/>
                  </a:cubicBezTo>
                  <a:close/>
                  <a:moveTo>
                    <a:pt x="220" y="450"/>
                  </a:moveTo>
                  <a:cubicBezTo>
                    <a:pt x="219" y="451"/>
                    <a:pt x="217" y="451"/>
                    <a:pt x="216" y="451"/>
                  </a:cubicBezTo>
                  <a:cubicBezTo>
                    <a:pt x="216" y="450"/>
                    <a:pt x="185" y="449"/>
                    <a:pt x="152" y="449"/>
                  </a:cubicBezTo>
                  <a:cubicBezTo>
                    <a:pt x="121" y="450"/>
                    <a:pt x="120" y="450"/>
                    <a:pt x="120" y="448"/>
                  </a:cubicBezTo>
                  <a:cubicBezTo>
                    <a:pt x="120" y="447"/>
                    <a:pt x="120" y="445"/>
                    <a:pt x="121" y="445"/>
                  </a:cubicBezTo>
                  <a:cubicBezTo>
                    <a:pt x="122" y="444"/>
                    <a:pt x="122" y="443"/>
                    <a:pt x="122" y="443"/>
                  </a:cubicBezTo>
                  <a:cubicBezTo>
                    <a:pt x="122" y="442"/>
                    <a:pt x="121" y="443"/>
                    <a:pt x="119" y="446"/>
                  </a:cubicBezTo>
                  <a:cubicBezTo>
                    <a:pt x="117" y="448"/>
                    <a:pt x="115" y="450"/>
                    <a:pt x="114" y="450"/>
                  </a:cubicBezTo>
                  <a:cubicBezTo>
                    <a:pt x="112" y="450"/>
                    <a:pt x="112" y="448"/>
                    <a:pt x="115" y="444"/>
                  </a:cubicBezTo>
                  <a:cubicBezTo>
                    <a:pt x="117" y="442"/>
                    <a:pt x="119" y="439"/>
                    <a:pt x="120" y="437"/>
                  </a:cubicBezTo>
                  <a:cubicBezTo>
                    <a:pt x="122" y="435"/>
                    <a:pt x="122" y="435"/>
                    <a:pt x="122" y="435"/>
                  </a:cubicBezTo>
                  <a:cubicBezTo>
                    <a:pt x="157" y="435"/>
                    <a:pt x="157" y="435"/>
                    <a:pt x="157" y="435"/>
                  </a:cubicBezTo>
                  <a:cubicBezTo>
                    <a:pt x="197" y="436"/>
                    <a:pt x="219" y="437"/>
                    <a:pt x="221" y="439"/>
                  </a:cubicBezTo>
                  <a:cubicBezTo>
                    <a:pt x="223" y="440"/>
                    <a:pt x="222" y="449"/>
                    <a:pt x="220" y="450"/>
                  </a:cubicBezTo>
                  <a:close/>
                  <a:moveTo>
                    <a:pt x="113" y="396"/>
                  </a:moveTo>
                  <a:cubicBezTo>
                    <a:pt x="115" y="396"/>
                    <a:pt x="115" y="397"/>
                    <a:pt x="111" y="401"/>
                  </a:cubicBezTo>
                  <a:cubicBezTo>
                    <a:pt x="108" y="404"/>
                    <a:pt x="106" y="404"/>
                    <a:pt x="105" y="403"/>
                  </a:cubicBezTo>
                  <a:cubicBezTo>
                    <a:pt x="105" y="402"/>
                    <a:pt x="111" y="396"/>
                    <a:pt x="113" y="396"/>
                  </a:cubicBezTo>
                  <a:close/>
                  <a:moveTo>
                    <a:pt x="105" y="370"/>
                  </a:moveTo>
                  <a:cubicBezTo>
                    <a:pt x="105" y="369"/>
                    <a:pt x="106" y="369"/>
                    <a:pt x="107" y="369"/>
                  </a:cubicBezTo>
                  <a:cubicBezTo>
                    <a:pt x="108" y="369"/>
                    <a:pt x="109" y="369"/>
                    <a:pt x="109" y="370"/>
                  </a:cubicBezTo>
                  <a:cubicBezTo>
                    <a:pt x="109" y="371"/>
                    <a:pt x="108" y="371"/>
                    <a:pt x="107" y="371"/>
                  </a:cubicBezTo>
                  <a:cubicBezTo>
                    <a:pt x="105" y="371"/>
                    <a:pt x="105" y="371"/>
                    <a:pt x="105" y="370"/>
                  </a:cubicBezTo>
                  <a:close/>
                  <a:moveTo>
                    <a:pt x="111" y="388"/>
                  </a:moveTo>
                  <a:cubicBezTo>
                    <a:pt x="111" y="387"/>
                    <a:pt x="112" y="387"/>
                    <a:pt x="113" y="386"/>
                  </a:cubicBezTo>
                  <a:cubicBezTo>
                    <a:pt x="115" y="386"/>
                    <a:pt x="115" y="387"/>
                    <a:pt x="115" y="387"/>
                  </a:cubicBezTo>
                  <a:cubicBezTo>
                    <a:pt x="115" y="388"/>
                    <a:pt x="114" y="389"/>
                    <a:pt x="113" y="389"/>
                  </a:cubicBezTo>
                  <a:cubicBezTo>
                    <a:pt x="111" y="389"/>
                    <a:pt x="110" y="389"/>
                    <a:pt x="111" y="388"/>
                  </a:cubicBezTo>
                  <a:close/>
                  <a:moveTo>
                    <a:pt x="114" y="406"/>
                  </a:moveTo>
                  <a:cubicBezTo>
                    <a:pt x="117" y="406"/>
                    <a:pt x="118" y="408"/>
                    <a:pt x="115" y="410"/>
                  </a:cubicBezTo>
                  <a:cubicBezTo>
                    <a:pt x="113" y="411"/>
                    <a:pt x="112" y="411"/>
                    <a:pt x="109" y="411"/>
                  </a:cubicBezTo>
                  <a:cubicBezTo>
                    <a:pt x="106" y="410"/>
                    <a:pt x="109" y="406"/>
                    <a:pt x="114" y="406"/>
                  </a:cubicBezTo>
                  <a:close/>
                  <a:moveTo>
                    <a:pt x="118" y="414"/>
                  </a:moveTo>
                  <a:cubicBezTo>
                    <a:pt x="121" y="414"/>
                    <a:pt x="121" y="415"/>
                    <a:pt x="117" y="419"/>
                  </a:cubicBezTo>
                  <a:cubicBezTo>
                    <a:pt x="113" y="423"/>
                    <a:pt x="110" y="424"/>
                    <a:pt x="110" y="422"/>
                  </a:cubicBezTo>
                  <a:cubicBezTo>
                    <a:pt x="110" y="420"/>
                    <a:pt x="116" y="414"/>
                    <a:pt x="118" y="414"/>
                  </a:cubicBezTo>
                  <a:close/>
                  <a:moveTo>
                    <a:pt x="117" y="428"/>
                  </a:moveTo>
                  <a:cubicBezTo>
                    <a:pt x="119" y="427"/>
                    <a:pt x="120" y="427"/>
                    <a:pt x="143" y="427"/>
                  </a:cubicBezTo>
                  <a:cubicBezTo>
                    <a:pt x="156" y="427"/>
                    <a:pt x="171" y="427"/>
                    <a:pt x="175" y="428"/>
                  </a:cubicBezTo>
                  <a:cubicBezTo>
                    <a:pt x="180" y="428"/>
                    <a:pt x="190" y="428"/>
                    <a:pt x="199" y="429"/>
                  </a:cubicBezTo>
                  <a:cubicBezTo>
                    <a:pt x="208" y="429"/>
                    <a:pt x="216" y="429"/>
                    <a:pt x="218" y="429"/>
                  </a:cubicBezTo>
                  <a:cubicBezTo>
                    <a:pt x="221" y="430"/>
                    <a:pt x="222" y="431"/>
                    <a:pt x="222" y="433"/>
                  </a:cubicBezTo>
                  <a:cubicBezTo>
                    <a:pt x="221" y="434"/>
                    <a:pt x="209" y="435"/>
                    <a:pt x="199" y="434"/>
                  </a:cubicBezTo>
                  <a:cubicBezTo>
                    <a:pt x="195" y="433"/>
                    <a:pt x="177" y="433"/>
                    <a:pt x="158" y="432"/>
                  </a:cubicBezTo>
                  <a:cubicBezTo>
                    <a:pt x="127" y="432"/>
                    <a:pt x="125" y="432"/>
                    <a:pt x="126" y="430"/>
                  </a:cubicBezTo>
                  <a:cubicBezTo>
                    <a:pt x="126" y="428"/>
                    <a:pt x="124" y="428"/>
                    <a:pt x="123" y="430"/>
                  </a:cubicBezTo>
                  <a:cubicBezTo>
                    <a:pt x="122" y="432"/>
                    <a:pt x="117" y="433"/>
                    <a:pt x="116" y="431"/>
                  </a:cubicBezTo>
                  <a:cubicBezTo>
                    <a:pt x="116" y="431"/>
                    <a:pt x="116" y="429"/>
                    <a:pt x="117" y="428"/>
                  </a:cubicBezTo>
                  <a:close/>
                  <a:moveTo>
                    <a:pt x="221" y="427"/>
                  </a:moveTo>
                  <a:cubicBezTo>
                    <a:pt x="220" y="427"/>
                    <a:pt x="219" y="428"/>
                    <a:pt x="219" y="427"/>
                  </a:cubicBezTo>
                  <a:cubicBezTo>
                    <a:pt x="218" y="427"/>
                    <a:pt x="157" y="424"/>
                    <a:pt x="134" y="423"/>
                  </a:cubicBezTo>
                  <a:cubicBezTo>
                    <a:pt x="128" y="423"/>
                    <a:pt x="123" y="423"/>
                    <a:pt x="123" y="423"/>
                  </a:cubicBezTo>
                  <a:cubicBezTo>
                    <a:pt x="123" y="423"/>
                    <a:pt x="123" y="422"/>
                    <a:pt x="123" y="421"/>
                  </a:cubicBezTo>
                  <a:cubicBezTo>
                    <a:pt x="125" y="418"/>
                    <a:pt x="123" y="418"/>
                    <a:pt x="121" y="421"/>
                  </a:cubicBezTo>
                  <a:cubicBezTo>
                    <a:pt x="118" y="424"/>
                    <a:pt x="117" y="423"/>
                    <a:pt x="119" y="420"/>
                  </a:cubicBezTo>
                  <a:cubicBezTo>
                    <a:pt x="122" y="414"/>
                    <a:pt x="123" y="414"/>
                    <a:pt x="145" y="414"/>
                  </a:cubicBezTo>
                  <a:cubicBezTo>
                    <a:pt x="155" y="415"/>
                    <a:pt x="167" y="415"/>
                    <a:pt x="171" y="415"/>
                  </a:cubicBezTo>
                  <a:cubicBezTo>
                    <a:pt x="191" y="416"/>
                    <a:pt x="214" y="416"/>
                    <a:pt x="215" y="415"/>
                  </a:cubicBezTo>
                  <a:cubicBezTo>
                    <a:pt x="216" y="413"/>
                    <a:pt x="214" y="413"/>
                    <a:pt x="205" y="413"/>
                  </a:cubicBezTo>
                  <a:cubicBezTo>
                    <a:pt x="197" y="414"/>
                    <a:pt x="161" y="413"/>
                    <a:pt x="136" y="411"/>
                  </a:cubicBezTo>
                  <a:cubicBezTo>
                    <a:pt x="127" y="411"/>
                    <a:pt x="126" y="411"/>
                    <a:pt x="127" y="409"/>
                  </a:cubicBezTo>
                  <a:cubicBezTo>
                    <a:pt x="127" y="408"/>
                    <a:pt x="127" y="408"/>
                    <a:pt x="125" y="409"/>
                  </a:cubicBezTo>
                  <a:cubicBezTo>
                    <a:pt x="123" y="411"/>
                    <a:pt x="118" y="412"/>
                    <a:pt x="118" y="410"/>
                  </a:cubicBezTo>
                  <a:cubicBezTo>
                    <a:pt x="118" y="408"/>
                    <a:pt x="123" y="407"/>
                    <a:pt x="132" y="407"/>
                  </a:cubicBezTo>
                  <a:cubicBezTo>
                    <a:pt x="138" y="407"/>
                    <a:pt x="159" y="407"/>
                    <a:pt x="180" y="408"/>
                  </a:cubicBezTo>
                  <a:cubicBezTo>
                    <a:pt x="201" y="408"/>
                    <a:pt x="219" y="409"/>
                    <a:pt x="220" y="409"/>
                  </a:cubicBezTo>
                  <a:cubicBezTo>
                    <a:pt x="222" y="410"/>
                    <a:pt x="222" y="410"/>
                    <a:pt x="222" y="418"/>
                  </a:cubicBezTo>
                  <a:cubicBezTo>
                    <a:pt x="222" y="423"/>
                    <a:pt x="222" y="426"/>
                    <a:pt x="221" y="427"/>
                  </a:cubicBezTo>
                  <a:close/>
                  <a:moveTo>
                    <a:pt x="116" y="365"/>
                  </a:moveTo>
                  <a:cubicBezTo>
                    <a:pt x="113" y="366"/>
                    <a:pt x="110" y="367"/>
                    <a:pt x="111" y="365"/>
                  </a:cubicBezTo>
                  <a:cubicBezTo>
                    <a:pt x="111" y="364"/>
                    <a:pt x="112" y="364"/>
                    <a:pt x="114" y="363"/>
                  </a:cubicBezTo>
                  <a:cubicBezTo>
                    <a:pt x="117" y="363"/>
                    <a:pt x="117" y="363"/>
                    <a:pt x="116" y="365"/>
                  </a:cubicBezTo>
                  <a:close/>
                  <a:moveTo>
                    <a:pt x="113" y="377"/>
                  </a:moveTo>
                  <a:cubicBezTo>
                    <a:pt x="116" y="377"/>
                    <a:pt x="116" y="378"/>
                    <a:pt x="114" y="379"/>
                  </a:cubicBezTo>
                  <a:cubicBezTo>
                    <a:pt x="112" y="380"/>
                    <a:pt x="109" y="380"/>
                    <a:pt x="109" y="379"/>
                  </a:cubicBezTo>
                  <a:cubicBezTo>
                    <a:pt x="109" y="378"/>
                    <a:pt x="111" y="377"/>
                    <a:pt x="113" y="377"/>
                  </a:cubicBezTo>
                  <a:close/>
                  <a:moveTo>
                    <a:pt x="108" y="359"/>
                  </a:moveTo>
                  <a:cubicBezTo>
                    <a:pt x="106" y="359"/>
                    <a:pt x="106" y="359"/>
                    <a:pt x="106" y="359"/>
                  </a:cubicBezTo>
                  <a:cubicBezTo>
                    <a:pt x="107" y="359"/>
                    <a:pt x="108" y="359"/>
                    <a:pt x="109" y="359"/>
                  </a:cubicBezTo>
                  <a:cubicBezTo>
                    <a:pt x="110" y="359"/>
                    <a:pt x="110" y="359"/>
                    <a:pt x="108" y="359"/>
                  </a:cubicBezTo>
                  <a:close/>
                  <a:moveTo>
                    <a:pt x="106" y="364"/>
                  </a:moveTo>
                  <a:cubicBezTo>
                    <a:pt x="106" y="365"/>
                    <a:pt x="106" y="365"/>
                    <a:pt x="105" y="365"/>
                  </a:cubicBezTo>
                  <a:cubicBezTo>
                    <a:pt x="103" y="365"/>
                    <a:pt x="103" y="365"/>
                    <a:pt x="105" y="364"/>
                  </a:cubicBezTo>
                  <a:cubicBezTo>
                    <a:pt x="105" y="363"/>
                    <a:pt x="106" y="364"/>
                    <a:pt x="106" y="364"/>
                  </a:cubicBezTo>
                  <a:close/>
                  <a:moveTo>
                    <a:pt x="108" y="414"/>
                  </a:moveTo>
                  <a:cubicBezTo>
                    <a:pt x="111" y="414"/>
                    <a:pt x="112" y="415"/>
                    <a:pt x="109" y="418"/>
                  </a:cubicBezTo>
                  <a:cubicBezTo>
                    <a:pt x="105" y="421"/>
                    <a:pt x="104" y="421"/>
                    <a:pt x="103" y="419"/>
                  </a:cubicBezTo>
                  <a:cubicBezTo>
                    <a:pt x="102" y="417"/>
                    <a:pt x="104" y="415"/>
                    <a:pt x="108" y="414"/>
                  </a:cubicBezTo>
                  <a:close/>
                  <a:moveTo>
                    <a:pt x="108" y="430"/>
                  </a:moveTo>
                  <a:cubicBezTo>
                    <a:pt x="105" y="432"/>
                    <a:pt x="104" y="432"/>
                    <a:pt x="104" y="430"/>
                  </a:cubicBezTo>
                  <a:cubicBezTo>
                    <a:pt x="103" y="429"/>
                    <a:pt x="106" y="427"/>
                    <a:pt x="108" y="427"/>
                  </a:cubicBezTo>
                  <a:cubicBezTo>
                    <a:pt x="110" y="427"/>
                    <a:pt x="110" y="428"/>
                    <a:pt x="108" y="430"/>
                  </a:cubicBezTo>
                  <a:close/>
                  <a:moveTo>
                    <a:pt x="105" y="443"/>
                  </a:moveTo>
                  <a:cubicBezTo>
                    <a:pt x="106" y="442"/>
                    <a:pt x="106" y="441"/>
                    <a:pt x="106" y="440"/>
                  </a:cubicBezTo>
                  <a:cubicBezTo>
                    <a:pt x="105" y="439"/>
                    <a:pt x="111" y="435"/>
                    <a:pt x="115" y="435"/>
                  </a:cubicBezTo>
                  <a:cubicBezTo>
                    <a:pt x="119" y="435"/>
                    <a:pt x="119" y="435"/>
                    <a:pt x="117" y="438"/>
                  </a:cubicBezTo>
                  <a:cubicBezTo>
                    <a:pt x="116" y="439"/>
                    <a:pt x="113" y="442"/>
                    <a:pt x="111" y="445"/>
                  </a:cubicBezTo>
                  <a:cubicBezTo>
                    <a:pt x="106" y="450"/>
                    <a:pt x="105" y="450"/>
                    <a:pt x="103" y="449"/>
                  </a:cubicBezTo>
                  <a:cubicBezTo>
                    <a:pt x="102" y="447"/>
                    <a:pt x="103" y="445"/>
                    <a:pt x="105" y="443"/>
                  </a:cubicBezTo>
                  <a:close/>
                  <a:moveTo>
                    <a:pt x="108" y="454"/>
                  </a:moveTo>
                  <a:cubicBezTo>
                    <a:pt x="110" y="454"/>
                    <a:pt x="109" y="457"/>
                    <a:pt x="106" y="460"/>
                  </a:cubicBezTo>
                  <a:cubicBezTo>
                    <a:pt x="103" y="463"/>
                    <a:pt x="102" y="464"/>
                    <a:pt x="102" y="462"/>
                  </a:cubicBezTo>
                  <a:cubicBezTo>
                    <a:pt x="102" y="461"/>
                    <a:pt x="107" y="454"/>
                    <a:pt x="108" y="454"/>
                  </a:cubicBezTo>
                  <a:close/>
                  <a:moveTo>
                    <a:pt x="102" y="476"/>
                  </a:moveTo>
                  <a:cubicBezTo>
                    <a:pt x="103" y="476"/>
                    <a:pt x="103" y="476"/>
                    <a:pt x="103" y="477"/>
                  </a:cubicBezTo>
                  <a:cubicBezTo>
                    <a:pt x="103" y="477"/>
                    <a:pt x="103" y="478"/>
                    <a:pt x="102" y="478"/>
                  </a:cubicBezTo>
                  <a:cubicBezTo>
                    <a:pt x="102" y="478"/>
                    <a:pt x="101" y="477"/>
                    <a:pt x="101" y="477"/>
                  </a:cubicBezTo>
                  <a:cubicBezTo>
                    <a:pt x="101" y="477"/>
                    <a:pt x="102" y="476"/>
                    <a:pt x="102" y="476"/>
                  </a:cubicBezTo>
                  <a:close/>
                  <a:moveTo>
                    <a:pt x="104" y="494"/>
                  </a:moveTo>
                  <a:cubicBezTo>
                    <a:pt x="104" y="494"/>
                    <a:pt x="104" y="495"/>
                    <a:pt x="102" y="496"/>
                  </a:cubicBezTo>
                  <a:cubicBezTo>
                    <a:pt x="101" y="497"/>
                    <a:pt x="101" y="497"/>
                    <a:pt x="101" y="495"/>
                  </a:cubicBezTo>
                  <a:cubicBezTo>
                    <a:pt x="101" y="493"/>
                    <a:pt x="104" y="492"/>
                    <a:pt x="104" y="494"/>
                  </a:cubicBezTo>
                  <a:close/>
                  <a:moveTo>
                    <a:pt x="105" y="501"/>
                  </a:moveTo>
                  <a:cubicBezTo>
                    <a:pt x="105" y="501"/>
                    <a:pt x="105" y="501"/>
                    <a:pt x="105" y="502"/>
                  </a:cubicBezTo>
                  <a:cubicBezTo>
                    <a:pt x="105" y="503"/>
                    <a:pt x="104" y="504"/>
                    <a:pt x="103" y="506"/>
                  </a:cubicBezTo>
                  <a:cubicBezTo>
                    <a:pt x="100" y="509"/>
                    <a:pt x="100" y="509"/>
                    <a:pt x="100" y="507"/>
                  </a:cubicBezTo>
                  <a:cubicBezTo>
                    <a:pt x="100" y="504"/>
                    <a:pt x="103" y="501"/>
                    <a:pt x="105" y="501"/>
                  </a:cubicBezTo>
                  <a:close/>
                  <a:moveTo>
                    <a:pt x="96" y="481"/>
                  </a:moveTo>
                  <a:cubicBezTo>
                    <a:pt x="96" y="478"/>
                    <a:pt x="98" y="475"/>
                    <a:pt x="99" y="476"/>
                  </a:cubicBezTo>
                  <a:cubicBezTo>
                    <a:pt x="100" y="477"/>
                    <a:pt x="100" y="481"/>
                    <a:pt x="98" y="482"/>
                  </a:cubicBezTo>
                  <a:cubicBezTo>
                    <a:pt x="97" y="484"/>
                    <a:pt x="96" y="484"/>
                    <a:pt x="96" y="481"/>
                  </a:cubicBezTo>
                  <a:close/>
                  <a:moveTo>
                    <a:pt x="98" y="555"/>
                  </a:moveTo>
                  <a:cubicBezTo>
                    <a:pt x="97" y="556"/>
                    <a:pt x="96" y="556"/>
                    <a:pt x="96" y="556"/>
                  </a:cubicBezTo>
                  <a:cubicBezTo>
                    <a:pt x="95" y="556"/>
                    <a:pt x="94" y="556"/>
                    <a:pt x="95" y="555"/>
                  </a:cubicBezTo>
                  <a:cubicBezTo>
                    <a:pt x="95" y="555"/>
                    <a:pt x="96" y="554"/>
                    <a:pt x="97" y="554"/>
                  </a:cubicBezTo>
                  <a:cubicBezTo>
                    <a:pt x="98" y="554"/>
                    <a:pt x="98" y="555"/>
                    <a:pt x="98" y="555"/>
                  </a:cubicBezTo>
                  <a:close/>
                  <a:moveTo>
                    <a:pt x="95" y="461"/>
                  </a:moveTo>
                  <a:cubicBezTo>
                    <a:pt x="94" y="458"/>
                    <a:pt x="95" y="455"/>
                    <a:pt x="97" y="455"/>
                  </a:cubicBezTo>
                  <a:cubicBezTo>
                    <a:pt x="100" y="454"/>
                    <a:pt x="101" y="456"/>
                    <a:pt x="100" y="459"/>
                  </a:cubicBezTo>
                  <a:cubicBezTo>
                    <a:pt x="98" y="461"/>
                    <a:pt x="96" y="463"/>
                    <a:pt x="95" y="461"/>
                  </a:cubicBezTo>
                  <a:close/>
                  <a:moveTo>
                    <a:pt x="99" y="440"/>
                  </a:moveTo>
                  <a:cubicBezTo>
                    <a:pt x="98" y="441"/>
                    <a:pt x="97" y="443"/>
                    <a:pt x="97" y="444"/>
                  </a:cubicBezTo>
                  <a:cubicBezTo>
                    <a:pt x="97" y="446"/>
                    <a:pt x="97" y="447"/>
                    <a:pt x="96" y="447"/>
                  </a:cubicBezTo>
                  <a:cubicBezTo>
                    <a:pt x="95" y="447"/>
                    <a:pt x="95" y="446"/>
                    <a:pt x="95" y="443"/>
                  </a:cubicBezTo>
                  <a:cubicBezTo>
                    <a:pt x="95" y="438"/>
                    <a:pt x="96" y="435"/>
                    <a:pt x="98" y="435"/>
                  </a:cubicBezTo>
                  <a:cubicBezTo>
                    <a:pt x="101" y="435"/>
                    <a:pt x="101" y="437"/>
                    <a:pt x="99" y="440"/>
                  </a:cubicBezTo>
                  <a:close/>
                  <a:moveTo>
                    <a:pt x="98" y="429"/>
                  </a:moveTo>
                  <a:cubicBezTo>
                    <a:pt x="95" y="433"/>
                    <a:pt x="94" y="432"/>
                    <a:pt x="94" y="428"/>
                  </a:cubicBezTo>
                  <a:cubicBezTo>
                    <a:pt x="94" y="424"/>
                    <a:pt x="98" y="418"/>
                    <a:pt x="99" y="420"/>
                  </a:cubicBezTo>
                  <a:cubicBezTo>
                    <a:pt x="101" y="420"/>
                    <a:pt x="100" y="426"/>
                    <a:pt x="98" y="429"/>
                  </a:cubicBezTo>
                  <a:close/>
                  <a:moveTo>
                    <a:pt x="93" y="376"/>
                  </a:moveTo>
                  <a:cubicBezTo>
                    <a:pt x="94" y="372"/>
                    <a:pt x="95" y="371"/>
                    <a:pt x="95" y="375"/>
                  </a:cubicBezTo>
                  <a:cubicBezTo>
                    <a:pt x="95" y="377"/>
                    <a:pt x="95" y="378"/>
                    <a:pt x="94" y="378"/>
                  </a:cubicBezTo>
                  <a:cubicBezTo>
                    <a:pt x="92" y="378"/>
                    <a:pt x="92" y="377"/>
                    <a:pt x="93" y="376"/>
                  </a:cubicBezTo>
                  <a:close/>
                  <a:moveTo>
                    <a:pt x="93" y="506"/>
                  </a:moveTo>
                  <a:cubicBezTo>
                    <a:pt x="92" y="507"/>
                    <a:pt x="92" y="507"/>
                    <a:pt x="92" y="505"/>
                  </a:cubicBezTo>
                  <a:cubicBezTo>
                    <a:pt x="92" y="503"/>
                    <a:pt x="92" y="503"/>
                    <a:pt x="93" y="503"/>
                  </a:cubicBezTo>
                  <a:cubicBezTo>
                    <a:pt x="93" y="504"/>
                    <a:pt x="93" y="505"/>
                    <a:pt x="93" y="506"/>
                  </a:cubicBezTo>
                  <a:close/>
                  <a:moveTo>
                    <a:pt x="95" y="415"/>
                  </a:moveTo>
                  <a:cubicBezTo>
                    <a:pt x="97" y="413"/>
                    <a:pt x="99" y="414"/>
                    <a:pt x="98" y="415"/>
                  </a:cubicBezTo>
                  <a:cubicBezTo>
                    <a:pt x="97" y="416"/>
                    <a:pt x="96" y="416"/>
                    <a:pt x="96" y="416"/>
                  </a:cubicBezTo>
                  <a:cubicBezTo>
                    <a:pt x="94" y="416"/>
                    <a:pt x="94" y="416"/>
                    <a:pt x="95" y="415"/>
                  </a:cubicBezTo>
                  <a:close/>
                  <a:moveTo>
                    <a:pt x="99" y="404"/>
                  </a:moveTo>
                  <a:cubicBezTo>
                    <a:pt x="95" y="407"/>
                    <a:pt x="94" y="405"/>
                    <a:pt x="97" y="402"/>
                  </a:cubicBezTo>
                  <a:cubicBezTo>
                    <a:pt x="99" y="400"/>
                    <a:pt x="100" y="399"/>
                    <a:pt x="100" y="401"/>
                  </a:cubicBezTo>
                  <a:cubicBezTo>
                    <a:pt x="100" y="402"/>
                    <a:pt x="100" y="404"/>
                    <a:pt x="99" y="404"/>
                  </a:cubicBezTo>
                  <a:close/>
                  <a:moveTo>
                    <a:pt x="97" y="393"/>
                  </a:moveTo>
                  <a:cubicBezTo>
                    <a:pt x="98" y="390"/>
                    <a:pt x="100" y="389"/>
                    <a:pt x="100" y="392"/>
                  </a:cubicBezTo>
                  <a:cubicBezTo>
                    <a:pt x="100" y="393"/>
                    <a:pt x="99" y="395"/>
                    <a:pt x="98" y="395"/>
                  </a:cubicBezTo>
                  <a:cubicBezTo>
                    <a:pt x="96" y="395"/>
                    <a:pt x="96" y="395"/>
                    <a:pt x="97" y="393"/>
                  </a:cubicBezTo>
                  <a:close/>
                  <a:moveTo>
                    <a:pt x="100" y="380"/>
                  </a:moveTo>
                  <a:cubicBezTo>
                    <a:pt x="99" y="380"/>
                    <a:pt x="99" y="379"/>
                    <a:pt x="98" y="379"/>
                  </a:cubicBezTo>
                  <a:cubicBezTo>
                    <a:pt x="98" y="378"/>
                    <a:pt x="98" y="378"/>
                    <a:pt x="99" y="378"/>
                  </a:cubicBezTo>
                  <a:cubicBezTo>
                    <a:pt x="99" y="378"/>
                    <a:pt x="100" y="378"/>
                    <a:pt x="100" y="379"/>
                  </a:cubicBezTo>
                  <a:cubicBezTo>
                    <a:pt x="100" y="379"/>
                    <a:pt x="100" y="380"/>
                    <a:pt x="100" y="380"/>
                  </a:cubicBezTo>
                  <a:close/>
                  <a:moveTo>
                    <a:pt x="97" y="350"/>
                  </a:moveTo>
                  <a:cubicBezTo>
                    <a:pt x="96" y="350"/>
                    <a:pt x="95" y="349"/>
                    <a:pt x="95" y="349"/>
                  </a:cubicBezTo>
                  <a:cubicBezTo>
                    <a:pt x="96" y="348"/>
                    <a:pt x="97" y="348"/>
                    <a:pt x="98" y="348"/>
                  </a:cubicBezTo>
                  <a:cubicBezTo>
                    <a:pt x="99" y="348"/>
                    <a:pt x="100" y="348"/>
                    <a:pt x="100" y="349"/>
                  </a:cubicBezTo>
                  <a:cubicBezTo>
                    <a:pt x="100" y="349"/>
                    <a:pt x="99" y="350"/>
                    <a:pt x="97" y="350"/>
                  </a:cubicBezTo>
                  <a:close/>
                  <a:moveTo>
                    <a:pt x="98" y="340"/>
                  </a:moveTo>
                  <a:cubicBezTo>
                    <a:pt x="97" y="341"/>
                    <a:pt x="96" y="342"/>
                    <a:pt x="95" y="342"/>
                  </a:cubicBezTo>
                  <a:cubicBezTo>
                    <a:pt x="95" y="342"/>
                    <a:pt x="94" y="341"/>
                    <a:pt x="94" y="340"/>
                  </a:cubicBezTo>
                  <a:cubicBezTo>
                    <a:pt x="94" y="339"/>
                    <a:pt x="95" y="338"/>
                    <a:pt x="97" y="338"/>
                  </a:cubicBezTo>
                  <a:cubicBezTo>
                    <a:pt x="100" y="338"/>
                    <a:pt x="100" y="338"/>
                    <a:pt x="98" y="340"/>
                  </a:cubicBezTo>
                  <a:close/>
                  <a:moveTo>
                    <a:pt x="96" y="357"/>
                  </a:moveTo>
                  <a:cubicBezTo>
                    <a:pt x="96" y="359"/>
                    <a:pt x="95" y="359"/>
                    <a:pt x="94" y="360"/>
                  </a:cubicBezTo>
                  <a:cubicBezTo>
                    <a:pt x="94" y="360"/>
                    <a:pt x="93" y="359"/>
                    <a:pt x="93" y="358"/>
                  </a:cubicBezTo>
                  <a:cubicBezTo>
                    <a:pt x="94" y="356"/>
                    <a:pt x="96" y="355"/>
                    <a:pt x="96" y="357"/>
                  </a:cubicBezTo>
                  <a:close/>
                  <a:moveTo>
                    <a:pt x="93" y="316"/>
                  </a:moveTo>
                  <a:cubicBezTo>
                    <a:pt x="92" y="316"/>
                    <a:pt x="92" y="316"/>
                    <a:pt x="92" y="315"/>
                  </a:cubicBezTo>
                  <a:cubicBezTo>
                    <a:pt x="92" y="315"/>
                    <a:pt x="92" y="314"/>
                    <a:pt x="93" y="314"/>
                  </a:cubicBezTo>
                  <a:cubicBezTo>
                    <a:pt x="93" y="314"/>
                    <a:pt x="94" y="315"/>
                    <a:pt x="94" y="315"/>
                  </a:cubicBezTo>
                  <a:cubicBezTo>
                    <a:pt x="94" y="316"/>
                    <a:pt x="93" y="316"/>
                    <a:pt x="93" y="316"/>
                  </a:cubicBezTo>
                  <a:close/>
                  <a:moveTo>
                    <a:pt x="93" y="515"/>
                  </a:moveTo>
                  <a:cubicBezTo>
                    <a:pt x="94" y="515"/>
                    <a:pt x="94" y="516"/>
                    <a:pt x="94" y="516"/>
                  </a:cubicBezTo>
                  <a:cubicBezTo>
                    <a:pt x="94" y="518"/>
                    <a:pt x="93" y="519"/>
                    <a:pt x="92" y="518"/>
                  </a:cubicBezTo>
                  <a:cubicBezTo>
                    <a:pt x="91" y="518"/>
                    <a:pt x="92" y="515"/>
                    <a:pt x="93" y="515"/>
                  </a:cubicBezTo>
                  <a:close/>
                  <a:moveTo>
                    <a:pt x="93" y="532"/>
                  </a:moveTo>
                  <a:cubicBezTo>
                    <a:pt x="93" y="533"/>
                    <a:pt x="92" y="533"/>
                    <a:pt x="92" y="532"/>
                  </a:cubicBezTo>
                  <a:cubicBezTo>
                    <a:pt x="92" y="531"/>
                    <a:pt x="92" y="530"/>
                    <a:pt x="93" y="531"/>
                  </a:cubicBezTo>
                  <a:cubicBezTo>
                    <a:pt x="93" y="531"/>
                    <a:pt x="93" y="532"/>
                    <a:pt x="93" y="532"/>
                  </a:cubicBezTo>
                  <a:close/>
                  <a:moveTo>
                    <a:pt x="93" y="575"/>
                  </a:moveTo>
                  <a:cubicBezTo>
                    <a:pt x="93" y="574"/>
                    <a:pt x="94" y="573"/>
                    <a:pt x="96" y="572"/>
                  </a:cubicBezTo>
                  <a:cubicBezTo>
                    <a:pt x="98" y="572"/>
                    <a:pt x="99" y="572"/>
                    <a:pt x="97" y="575"/>
                  </a:cubicBezTo>
                  <a:cubicBezTo>
                    <a:pt x="95" y="577"/>
                    <a:pt x="93" y="577"/>
                    <a:pt x="93" y="575"/>
                  </a:cubicBezTo>
                  <a:close/>
                  <a:moveTo>
                    <a:pt x="106" y="565"/>
                  </a:moveTo>
                  <a:cubicBezTo>
                    <a:pt x="103" y="568"/>
                    <a:pt x="101" y="569"/>
                    <a:pt x="98" y="569"/>
                  </a:cubicBezTo>
                  <a:cubicBezTo>
                    <a:pt x="93" y="569"/>
                    <a:pt x="92" y="567"/>
                    <a:pt x="95" y="564"/>
                  </a:cubicBezTo>
                  <a:cubicBezTo>
                    <a:pt x="97" y="562"/>
                    <a:pt x="99" y="561"/>
                    <a:pt x="104" y="561"/>
                  </a:cubicBezTo>
                  <a:cubicBezTo>
                    <a:pt x="107" y="560"/>
                    <a:pt x="110" y="560"/>
                    <a:pt x="110" y="561"/>
                  </a:cubicBezTo>
                  <a:cubicBezTo>
                    <a:pt x="110" y="561"/>
                    <a:pt x="108" y="563"/>
                    <a:pt x="106" y="565"/>
                  </a:cubicBezTo>
                  <a:close/>
                  <a:moveTo>
                    <a:pt x="99" y="546"/>
                  </a:moveTo>
                  <a:cubicBezTo>
                    <a:pt x="98" y="544"/>
                    <a:pt x="100" y="543"/>
                    <a:pt x="103" y="543"/>
                  </a:cubicBezTo>
                  <a:cubicBezTo>
                    <a:pt x="106" y="543"/>
                    <a:pt x="107" y="544"/>
                    <a:pt x="106" y="545"/>
                  </a:cubicBezTo>
                  <a:cubicBezTo>
                    <a:pt x="104" y="547"/>
                    <a:pt x="100" y="547"/>
                    <a:pt x="99" y="546"/>
                  </a:cubicBezTo>
                  <a:close/>
                  <a:moveTo>
                    <a:pt x="100" y="517"/>
                  </a:moveTo>
                  <a:cubicBezTo>
                    <a:pt x="100" y="516"/>
                    <a:pt x="106" y="515"/>
                    <a:pt x="107" y="516"/>
                  </a:cubicBezTo>
                  <a:cubicBezTo>
                    <a:pt x="107" y="516"/>
                    <a:pt x="107" y="516"/>
                    <a:pt x="107" y="517"/>
                  </a:cubicBezTo>
                  <a:cubicBezTo>
                    <a:pt x="106" y="518"/>
                    <a:pt x="100" y="518"/>
                    <a:pt x="100" y="517"/>
                  </a:cubicBezTo>
                  <a:close/>
                  <a:moveTo>
                    <a:pt x="103" y="511"/>
                  </a:moveTo>
                  <a:cubicBezTo>
                    <a:pt x="103" y="511"/>
                    <a:pt x="104" y="509"/>
                    <a:pt x="106" y="506"/>
                  </a:cubicBezTo>
                  <a:cubicBezTo>
                    <a:pt x="109" y="502"/>
                    <a:pt x="110" y="501"/>
                    <a:pt x="113" y="501"/>
                  </a:cubicBezTo>
                  <a:cubicBezTo>
                    <a:pt x="115" y="501"/>
                    <a:pt x="116" y="502"/>
                    <a:pt x="116" y="502"/>
                  </a:cubicBezTo>
                  <a:cubicBezTo>
                    <a:pt x="116" y="504"/>
                    <a:pt x="114" y="507"/>
                    <a:pt x="112" y="510"/>
                  </a:cubicBezTo>
                  <a:cubicBezTo>
                    <a:pt x="110" y="512"/>
                    <a:pt x="104" y="513"/>
                    <a:pt x="103" y="511"/>
                  </a:cubicBezTo>
                  <a:close/>
                  <a:moveTo>
                    <a:pt x="177" y="360"/>
                  </a:moveTo>
                  <a:cubicBezTo>
                    <a:pt x="198" y="360"/>
                    <a:pt x="203" y="360"/>
                    <a:pt x="201" y="358"/>
                  </a:cubicBezTo>
                  <a:cubicBezTo>
                    <a:pt x="201" y="358"/>
                    <a:pt x="189" y="358"/>
                    <a:pt x="174" y="358"/>
                  </a:cubicBezTo>
                  <a:cubicBezTo>
                    <a:pt x="141" y="357"/>
                    <a:pt x="127" y="356"/>
                    <a:pt x="128" y="355"/>
                  </a:cubicBezTo>
                  <a:cubicBezTo>
                    <a:pt x="130" y="353"/>
                    <a:pt x="208" y="354"/>
                    <a:pt x="219" y="356"/>
                  </a:cubicBezTo>
                  <a:cubicBezTo>
                    <a:pt x="222" y="356"/>
                    <a:pt x="222" y="356"/>
                    <a:pt x="222" y="356"/>
                  </a:cubicBezTo>
                  <a:cubicBezTo>
                    <a:pt x="222" y="378"/>
                    <a:pt x="222" y="378"/>
                    <a:pt x="222" y="378"/>
                  </a:cubicBezTo>
                  <a:cubicBezTo>
                    <a:pt x="222" y="391"/>
                    <a:pt x="222" y="401"/>
                    <a:pt x="222" y="402"/>
                  </a:cubicBezTo>
                  <a:cubicBezTo>
                    <a:pt x="222" y="403"/>
                    <a:pt x="220" y="404"/>
                    <a:pt x="219" y="405"/>
                  </a:cubicBezTo>
                  <a:cubicBezTo>
                    <a:pt x="215" y="407"/>
                    <a:pt x="212" y="407"/>
                    <a:pt x="211" y="406"/>
                  </a:cubicBezTo>
                  <a:cubicBezTo>
                    <a:pt x="211" y="406"/>
                    <a:pt x="203" y="406"/>
                    <a:pt x="194" y="406"/>
                  </a:cubicBezTo>
                  <a:cubicBezTo>
                    <a:pt x="149" y="404"/>
                    <a:pt x="126" y="403"/>
                    <a:pt x="125" y="403"/>
                  </a:cubicBezTo>
                  <a:cubicBezTo>
                    <a:pt x="125" y="403"/>
                    <a:pt x="126" y="401"/>
                    <a:pt x="127" y="399"/>
                  </a:cubicBezTo>
                  <a:cubicBezTo>
                    <a:pt x="129" y="396"/>
                    <a:pt x="129" y="396"/>
                    <a:pt x="129" y="396"/>
                  </a:cubicBezTo>
                  <a:cubicBezTo>
                    <a:pt x="137" y="396"/>
                    <a:pt x="137" y="396"/>
                    <a:pt x="137" y="396"/>
                  </a:cubicBezTo>
                  <a:cubicBezTo>
                    <a:pt x="150" y="395"/>
                    <a:pt x="161" y="395"/>
                    <a:pt x="190" y="396"/>
                  </a:cubicBezTo>
                  <a:cubicBezTo>
                    <a:pt x="209" y="396"/>
                    <a:pt x="216" y="396"/>
                    <a:pt x="216" y="395"/>
                  </a:cubicBezTo>
                  <a:cubicBezTo>
                    <a:pt x="216" y="394"/>
                    <a:pt x="212" y="394"/>
                    <a:pt x="208" y="393"/>
                  </a:cubicBezTo>
                  <a:cubicBezTo>
                    <a:pt x="171" y="390"/>
                    <a:pt x="156" y="389"/>
                    <a:pt x="127" y="389"/>
                  </a:cubicBezTo>
                  <a:cubicBezTo>
                    <a:pt x="125" y="389"/>
                    <a:pt x="125" y="389"/>
                    <a:pt x="126" y="388"/>
                  </a:cubicBezTo>
                  <a:cubicBezTo>
                    <a:pt x="127" y="387"/>
                    <a:pt x="129" y="386"/>
                    <a:pt x="139" y="386"/>
                  </a:cubicBezTo>
                  <a:cubicBezTo>
                    <a:pt x="146" y="386"/>
                    <a:pt x="143" y="384"/>
                    <a:pt x="136" y="384"/>
                  </a:cubicBezTo>
                  <a:cubicBezTo>
                    <a:pt x="128" y="384"/>
                    <a:pt x="122" y="383"/>
                    <a:pt x="124" y="382"/>
                  </a:cubicBezTo>
                  <a:cubicBezTo>
                    <a:pt x="125" y="382"/>
                    <a:pt x="133" y="381"/>
                    <a:pt x="143" y="381"/>
                  </a:cubicBezTo>
                  <a:cubicBezTo>
                    <a:pt x="154" y="381"/>
                    <a:pt x="161" y="381"/>
                    <a:pt x="162" y="380"/>
                  </a:cubicBezTo>
                  <a:cubicBezTo>
                    <a:pt x="162" y="379"/>
                    <a:pt x="134" y="379"/>
                    <a:pt x="122" y="379"/>
                  </a:cubicBezTo>
                  <a:cubicBezTo>
                    <a:pt x="118" y="380"/>
                    <a:pt x="118" y="380"/>
                    <a:pt x="119" y="378"/>
                  </a:cubicBezTo>
                  <a:cubicBezTo>
                    <a:pt x="121" y="376"/>
                    <a:pt x="124" y="376"/>
                    <a:pt x="164" y="376"/>
                  </a:cubicBezTo>
                  <a:cubicBezTo>
                    <a:pt x="201" y="375"/>
                    <a:pt x="207" y="375"/>
                    <a:pt x="208" y="374"/>
                  </a:cubicBezTo>
                  <a:cubicBezTo>
                    <a:pt x="208" y="373"/>
                    <a:pt x="209" y="372"/>
                    <a:pt x="213" y="373"/>
                  </a:cubicBezTo>
                  <a:cubicBezTo>
                    <a:pt x="215" y="373"/>
                    <a:pt x="217" y="373"/>
                    <a:pt x="217" y="372"/>
                  </a:cubicBezTo>
                  <a:cubicBezTo>
                    <a:pt x="218" y="372"/>
                    <a:pt x="217" y="371"/>
                    <a:pt x="216" y="371"/>
                  </a:cubicBezTo>
                  <a:cubicBezTo>
                    <a:pt x="215" y="371"/>
                    <a:pt x="211" y="371"/>
                    <a:pt x="209" y="371"/>
                  </a:cubicBezTo>
                  <a:cubicBezTo>
                    <a:pt x="188" y="369"/>
                    <a:pt x="181" y="369"/>
                    <a:pt x="164" y="369"/>
                  </a:cubicBezTo>
                  <a:cubicBezTo>
                    <a:pt x="150" y="369"/>
                    <a:pt x="144" y="368"/>
                    <a:pt x="144" y="368"/>
                  </a:cubicBezTo>
                  <a:cubicBezTo>
                    <a:pt x="144" y="367"/>
                    <a:pt x="139" y="367"/>
                    <a:pt x="132" y="366"/>
                  </a:cubicBezTo>
                  <a:cubicBezTo>
                    <a:pt x="120" y="366"/>
                    <a:pt x="118" y="365"/>
                    <a:pt x="122" y="363"/>
                  </a:cubicBezTo>
                  <a:cubicBezTo>
                    <a:pt x="126" y="362"/>
                    <a:pt x="154" y="360"/>
                    <a:pt x="177" y="360"/>
                  </a:cubicBezTo>
                  <a:close/>
                  <a:moveTo>
                    <a:pt x="182" y="372"/>
                  </a:moveTo>
                  <a:cubicBezTo>
                    <a:pt x="185" y="371"/>
                    <a:pt x="186" y="372"/>
                    <a:pt x="186" y="372"/>
                  </a:cubicBezTo>
                  <a:cubicBezTo>
                    <a:pt x="185" y="373"/>
                    <a:pt x="185" y="373"/>
                    <a:pt x="185" y="373"/>
                  </a:cubicBezTo>
                  <a:cubicBezTo>
                    <a:pt x="184" y="373"/>
                    <a:pt x="182" y="373"/>
                    <a:pt x="181" y="372"/>
                  </a:cubicBezTo>
                  <a:cubicBezTo>
                    <a:pt x="177" y="372"/>
                    <a:pt x="177" y="372"/>
                    <a:pt x="182" y="372"/>
                  </a:cubicBezTo>
                  <a:close/>
                  <a:moveTo>
                    <a:pt x="111" y="349"/>
                  </a:moveTo>
                  <a:cubicBezTo>
                    <a:pt x="109" y="351"/>
                    <a:pt x="105" y="353"/>
                    <a:pt x="105" y="351"/>
                  </a:cubicBezTo>
                  <a:cubicBezTo>
                    <a:pt x="105" y="349"/>
                    <a:pt x="107" y="347"/>
                    <a:pt x="109" y="347"/>
                  </a:cubicBezTo>
                  <a:cubicBezTo>
                    <a:pt x="112" y="347"/>
                    <a:pt x="112" y="347"/>
                    <a:pt x="112" y="347"/>
                  </a:cubicBezTo>
                  <a:lnTo>
                    <a:pt x="111" y="349"/>
                  </a:lnTo>
                  <a:close/>
                  <a:moveTo>
                    <a:pt x="109" y="340"/>
                  </a:moveTo>
                  <a:cubicBezTo>
                    <a:pt x="108" y="341"/>
                    <a:pt x="107" y="341"/>
                    <a:pt x="106" y="340"/>
                  </a:cubicBezTo>
                  <a:cubicBezTo>
                    <a:pt x="106" y="340"/>
                    <a:pt x="106" y="339"/>
                    <a:pt x="107" y="339"/>
                  </a:cubicBezTo>
                  <a:cubicBezTo>
                    <a:pt x="109" y="338"/>
                    <a:pt x="110" y="339"/>
                    <a:pt x="109" y="340"/>
                  </a:cubicBezTo>
                  <a:close/>
                  <a:moveTo>
                    <a:pt x="96" y="324"/>
                  </a:moveTo>
                  <a:cubicBezTo>
                    <a:pt x="95" y="322"/>
                    <a:pt x="97" y="321"/>
                    <a:pt x="100" y="321"/>
                  </a:cubicBezTo>
                  <a:cubicBezTo>
                    <a:pt x="104" y="321"/>
                    <a:pt x="106" y="322"/>
                    <a:pt x="106" y="324"/>
                  </a:cubicBezTo>
                  <a:cubicBezTo>
                    <a:pt x="106" y="325"/>
                    <a:pt x="97" y="325"/>
                    <a:pt x="96" y="324"/>
                  </a:cubicBezTo>
                  <a:close/>
                  <a:moveTo>
                    <a:pt x="96" y="305"/>
                  </a:moveTo>
                  <a:cubicBezTo>
                    <a:pt x="95" y="307"/>
                    <a:pt x="94" y="308"/>
                    <a:pt x="94" y="308"/>
                  </a:cubicBezTo>
                  <a:cubicBezTo>
                    <a:pt x="92" y="309"/>
                    <a:pt x="92" y="302"/>
                    <a:pt x="94" y="301"/>
                  </a:cubicBezTo>
                  <a:cubicBezTo>
                    <a:pt x="96" y="301"/>
                    <a:pt x="97" y="302"/>
                    <a:pt x="96" y="305"/>
                  </a:cubicBezTo>
                  <a:close/>
                  <a:moveTo>
                    <a:pt x="87" y="71"/>
                  </a:moveTo>
                  <a:cubicBezTo>
                    <a:pt x="87" y="71"/>
                    <a:pt x="87" y="71"/>
                    <a:pt x="88" y="72"/>
                  </a:cubicBezTo>
                  <a:cubicBezTo>
                    <a:pt x="88" y="72"/>
                    <a:pt x="87" y="73"/>
                    <a:pt x="87" y="73"/>
                  </a:cubicBezTo>
                  <a:cubicBezTo>
                    <a:pt x="86" y="73"/>
                    <a:pt x="86" y="72"/>
                    <a:pt x="86" y="72"/>
                  </a:cubicBezTo>
                  <a:cubicBezTo>
                    <a:pt x="86" y="71"/>
                    <a:pt x="86" y="71"/>
                    <a:pt x="87" y="71"/>
                  </a:cubicBezTo>
                  <a:close/>
                  <a:moveTo>
                    <a:pt x="86" y="79"/>
                  </a:moveTo>
                  <a:cubicBezTo>
                    <a:pt x="86" y="79"/>
                    <a:pt x="86" y="81"/>
                    <a:pt x="86" y="84"/>
                  </a:cubicBezTo>
                  <a:cubicBezTo>
                    <a:pt x="87" y="89"/>
                    <a:pt x="85" y="92"/>
                    <a:pt x="85" y="88"/>
                  </a:cubicBezTo>
                  <a:cubicBezTo>
                    <a:pt x="84" y="84"/>
                    <a:pt x="85" y="79"/>
                    <a:pt x="86" y="79"/>
                  </a:cubicBezTo>
                  <a:close/>
                  <a:moveTo>
                    <a:pt x="84" y="231"/>
                  </a:moveTo>
                  <a:cubicBezTo>
                    <a:pt x="84" y="231"/>
                    <a:pt x="85" y="231"/>
                    <a:pt x="85" y="232"/>
                  </a:cubicBezTo>
                  <a:cubicBezTo>
                    <a:pt x="85" y="232"/>
                    <a:pt x="85" y="233"/>
                    <a:pt x="85" y="233"/>
                  </a:cubicBezTo>
                  <a:cubicBezTo>
                    <a:pt x="84" y="233"/>
                    <a:pt x="84" y="232"/>
                    <a:pt x="84" y="232"/>
                  </a:cubicBezTo>
                  <a:cubicBezTo>
                    <a:pt x="84" y="231"/>
                    <a:pt x="84" y="231"/>
                    <a:pt x="84" y="231"/>
                  </a:cubicBezTo>
                  <a:close/>
                  <a:moveTo>
                    <a:pt x="84" y="263"/>
                  </a:moveTo>
                  <a:cubicBezTo>
                    <a:pt x="84" y="263"/>
                    <a:pt x="85" y="264"/>
                    <a:pt x="85" y="267"/>
                  </a:cubicBezTo>
                  <a:cubicBezTo>
                    <a:pt x="85" y="269"/>
                    <a:pt x="85" y="272"/>
                    <a:pt x="85" y="274"/>
                  </a:cubicBezTo>
                  <a:cubicBezTo>
                    <a:pt x="84" y="277"/>
                    <a:pt x="84" y="277"/>
                    <a:pt x="84" y="277"/>
                  </a:cubicBezTo>
                  <a:cubicBezTo>
                    <a:pt x="84" y="275"/>
                    <a:pt x="84" y="275"/>
                    <a:pt x="84" y="275"/>
                  </a:cubicBezTo>
                  <a:cubicBezTo>
                    <a:pt x="83" y="271"/>
                    <a:pt x="83" y="263"/>
                    <a:pt x="84" y="263"/>
                  </a:cubicBezTo>
                  <a:close/>
                  <a:moveTo>
                    <a:pt x="82" y="288"/>
                  </a:moveTo>
                  <a:cubicBezTo>
                    <a:pt x="82" y="288"/>
                    <a:pt x="83" y="288"/>
                    <a:pt x="84" y="289"/>
                  </a:cubicBezTo>
                  <a:cubicBezTo>
                    <a:pt x="85" y="290"/>
                    <a:pt x="85" y="291"/>
                    <a:pt x="85" y="297"/>
                  </a:cubicBezTo>
                  <a:cubicBezTo>
                    <a:pt x="84" y="302"/>
                    <a:pt x="84" y="308"/>
                    <a:pt x="83" y="325"/>
                  </a:cubicBezTo>
                  <a:cubicBezTo>
                    <a:pt x="83" y="327"/>
                    <a:pt x="83" y="330"/>
                    <a:pt x="83" y="331"/>
                  </a:cubicBezTo>
                  <a:cubicBezTo>
                    <a:pt x="82" y="333"/>
                    <a:pt x="82" y="335"/>
                    <a:pt x="81" y="335"/>
                  </a:cubicBezTo>
                  <a:cubicBezTo>
                    <a:pt x="80" y="335"/>
                    <a:pt x="80" y="290"/>
                    <a:pt x="82" y="288"/>
                  </a:cubicBezTo>
                  <a:close/>
                  <a:moveTo>
                    <a:pt x="78" y="485"/>
                  </a:moveTo>
                  <a:cubicBezTo>
                    <a:pt x="78" y="484"/>
                    <a:pt x="79" y="483"/>
                    <a:pt x="79" y="483"/>
                  </a:cubicBezTo>
                  <a:cubicBezTo>
                    <a:pt x="80" y="482"/>
                    <a:pt x="80" y="483"/>
                    <a:pt x="80" y="484"/>
                  </a:cubicBezTo>
                  <a:cubicBezTo>
                    <a:pt x="80" y="485"/>
                    <a:pt x="79" y="486"/>
                    <a:pt x="79" y="486"/>
                  </a:cubicBezTo>
                  <a:cubicBezTo>
                    <a:pt x="78" y="486"/>
                    <a:pt x="77" y="486"/>
                    <a:pt x="78" y="485"/>
                  </a:cubicBezTo>
                  <a:close/>
                  <a:moveTo>
                    <a:pt x="75" y="263"/>
                  </a:moveTo>
                  <a:cubicBezTo>
                    <a:pt x="75" y="263"/>
                    <a:pt x="76" y="263"/>
                    <a:pt x="76" y="264"/>
                  </a:cubicBezTo>
                  <a:cubicBezTo>
                    <a:pt x="76" y="265"/>
                    <a:pt x="76" y="267"/>
                    <a:pt x="76" y="268"/>
                  </a:cubicBezTo>
                  <a:cubicBezTo>
                    <a:pt x="76" y="270"/>
                    <a:pt x="75" y="281"/>
                    <a:pt x="74" y="279"/>
                  </a:cubicBezTo>
                  <a:cubicBezTo>
                    <a:pt x="73" y="273"/>
                    <a:pt x="74" y="263"/>
                    <a:pt x="75" y="263"/>
                  </a:cubicBezTo>
                  <a:close/>
                  <a:moveTo>
                    <a:pt x="78" y="532"/>
                  </a:moveTo>
                  <a:cubicBezTo>
                    <a:pt x="80" y="530"/>
                    <a:pt x="80" y="530"/>
                    <a:pt x="80" y="534"/>
                  </a:cubicBezTo>
                  <a:cubicBezTo>
                    <a:pt x="80" y="536"/>
                    <a:pt x="79" y="537"/>
                    <a:pt x="78" y="538"/>
                  </a:cubicBezTo>
                  <a:cubicBezTo>
                    <a:pt x="77" y="538"/>
                    <a:pt x="76" y="538"/>
                    <a:pt x="76" y="538"/>
                  </a:cubicBezTo>
                  <a:cubicBezTo>
                    <a:pt x="74" y="538"/>
                    <a:pt x="76" y="534"/>
                    <a:pt x="78" y="532"/>
                  </a:cubicBezTo>
                  <a:close/>
                  <a:moveTo>
                    <a:pt x="71" y="446"/>
                  </a:moveTo>
                  <a:cubicBezTo>
                    <a:pt x="71" y="447"/>
                    <a:pt x="72" y="447"/>
                    <a:pt x="71" y="448"/>
                  </a:cubicBezTo>
                  <a:cubicBezTo>
                    <a:pt x="71" y="449"/>
                    <a:pt x="71" y="449"/>
                    <a:pt x="71" y="448"/>
                  </a:cubicBezTo>
                  <a:cubicBezTo>
                    <a:pt x="71" y="447"/>
                    <a:pt x="71" y="446"/>
                    <a:pt x="71" y="446"/>
                  </a:cubicBezTo>
                  <a:close/>
                  <a:moveTo>
                    <a:pt x="71" y="462"/>
                  </a:moveTo>
                  <a:cubicBezTo>
                    <a:pt x="71" y="462"/>
                    <a:pt x="71" y="462"/>
                    <a:pt x="71" y="460"/>
                  </a:cubicBezTo>
                  <a:cubicBezTo>
                    <a:pt x="71" y="459"/>
                    <a:pt x="71" y="459"/>
                    <a:pt x="71" y="459"/>
                  </a:cubicBezTo>
                  <a:cubicBezTo>
                    <a:pt x="72" y="460"/>
                    <a:pt x="72" y="461"/>
                    <a:pt x="71" y="462"/>
                  </a:cubicBezTo>
                  <a:close/>
                  <a:moveTo>
                    <a:pt x="72" y="437"/>
                  </a:moveTo>
                  <a:cubicBezTo>
                    <a:pt x="71" y="433"/>
                    <a:pt x="71" y="433"/>
                    <a:pt x="71" y="433"/>
                  </a:cubicBezTo>
                  <a:cubicBezTo>
                    <a:pt x="71" y="431"/>
                    <a:pt x="71" y="429"/>
                    <a:pt x="71" y="429"/>
                  </a:cubicBezTo>
                  <a:cubicBezTo>
                    <a:pt x="71" y="429"/>
                    <a:pt x="71" y="424"/>
                    <a:pt x="71" y="419"/>
                  </a:cubicBezTo>
                  <a:cubicBezTo>
                    <a:pt x="71" y="413"/>
                    <a:pt x="72" y="407"/>
                    <a:pt x="72" y="405"/>
                  </a:cubicBezTo>
                  <a:cubicBezTo>
                    <a:pt x="74" y="398"/>
                    <a:pt x="74" y="405"/>
                    <a:pt x="74" y="418"/>
                  </a:cubicBezTo>
                  <a:cubicBezTo>
                    <a:pt x="74" y="425"/>
                    <a:pt x="73" y="432"/>
                    <a:pt x="73" y="434"/>
                  </a:cubicBezTo>
                  <a:lnTo>
                    <a:pt x="72" y="437"/>
                  </a:lnTo>
                  <a:close/>
                  <a:moveTo>
                    <a:pt x="79" y="602"/>
                  </a:moveTo>
                  <a:cubicBezTo>
                    <a:pt x="78" y="604"/>
                    <a:pt x="78" y="612"/>
                    <a:pt x="78" y="620"/>
                  </a:cubicBezTo>
                  <a:cubicBezTo>
                    <a:pt x="78" y="633"/>
                    <a:pt x="78" y="634"/>
                    <a:pt x="76" y="634"/>
                  </a:cubicBezTo>
                  <a:cubicBezTo>
                    <a:pt x="74" y="634"/>
                    <a:pt x="74" y="634"/>
                    <a:pt x="74" y="634"/>
                  </a:cubicBezTo>
                  <a:cubicBezTo>
                    <a:pt x="74" y="613"/>
                    <a:pt x="74" y="613"/>
                    <a:pt x="74" y="613"/>
                  </a:cubicBezTo>
                  <a:cubicBezTo>
                    <a:pt x="73" y="595"/>
                    <a:pt x="74" y="591"/>
                    <a:pt x="75" y="589"/>
                  </a:cubicBezTo>
                  <a:cubicBezTo>
                    <a:pt x="76" y="588"/>
                    <a:pt x="77" y="587"/>
                    <a:pt x="77" y="587"/>
                  </a:cubicBezTo>
                  <a:cubicBezTo>
                    <a:pt x="78" y="587"/>
                    <a:pt x="78" y="593"/>
                    <a:pt x="77" y="595"/>
                  </a:cubicBezTo>
                  <a:cubicBezTo>
                    <a:pt x="77" y="596"/>
                    <a:pt x="77" y="597"/>
                    <a:pt x="78" y="598"/>
                  </a:cubicBezTo>
                  <a:cubicBezTo>
                    <a:pt x="79" y="599"/>
                    <a:pt x="79" y="600"/>
                    <a:pt x="79" y="602"/>
                  </a:cubicBezTo>
                  <a:close/>
                  <a:moveTo>
                    <a:pt x="77" y="580"/>
                  </a:moveTo>
                  <a:cubicBezTo>
                    <a:pt x="74" y="583"/>
                    <a:pt x="73" y="583"/>
                    <a:pt x="73" y="579"/>
                  </a:cubicBezTo>
                  <a:cubicBezTo>
                    <a:pt x="73" y="576"/>
                    <a:pt x="77" y="570"/>
                    <a:pt x="78" y="571"/>
                  </a:cubicBezTo>
                  <a:cubicBezTo>
                    <a:pt x="80" y="572"/>
                    <a:pt x="79" y="578"/>
                    <a:pt x="77" y="580"/>
                  </a:cubicBezTo>
                  <a:close/>
                  <a:moveTo>
                    <a:pt x="76" y="564"/>
                  </a:moveTo>
                  <a:cubicBezTo>
                    <a:pt x="76" y="564"/>
                    <a:pt x="77" y="563"/>
                    <a:pt x="77" y="563"/>
                  </a:cubicBezTo>
                  <a:cubicBezTo>
                    <a:pt x="78" y="563"/>
                    <a:pt x="78" y="563"/>
                    <a:pt x="78" y="564"/>
                  </a:cubicBezTo>
                  <a:cubicBezTo>
                    <a:pt x="78" y="564"/>
                    <a:pt x="78" y="564"/>
                    <a:pt x="77" y="565"/>
                  </a:cubicBezTo>
                  <a:cubicBezTo>
                    <a:pt x="77" y="565"/>
                    <a:pt x="76" y="565"/>
                    <a:pt x="76" y="564"/>
                  </a:cubicBezTo>
                  <a:close/>
                  <a:moveTo>
                    <a:pt x="78" y="556"/>
                  </a:moveTo>
                  <a:cubicBezTo>
                    <a:pt x="76" y="559"/>
                    <a:pt x="75" y="559"/>
                    <a:pt x="75" y="557"/>
                  </a:cubicBezTo>
                  <a:cubicBezTo>
                    <a:pt x="73" y="552"/>
                    <a:pt x="75" y="546"/>
                    <a:pt x="78" y="546"/>
                  </a:cubicBezTo>
                  <a:cubicBezTo>
                    <a:pt x="81" y="546"/>
                    <a:pt x="80" y="554"/>
                    <a:pt x="78" y="556"/>
                  </a:cubicBezTo>
                  <a:close/>
                  <a:moveTo>
                    <a:pt x="79" y="524"/>
                  </a:moveTo>
                  <a:cubicBezTo>
                    <a:pt x="77" y="526"/>
                    <a:pt x="77" y="526"/>
                    <a:pt x="77" y="523"/>
                  </a:cubicBezTo>
                  <a:cubicBezTo>
                    <a:pt x="77" y="520"/>
                    <a:pt x="81" y="518"/>
                    <a:pt x="81" y="521"/>
                  </a:cubicBezTo>
                  <a:cubicBezTo>
                    <a:pt x="81" y="522"/>
                    <a:pt x="80" y="523"/>
                    <a:pt x="79" y="524"/>
                  </a:cubicBezTo>
                  <a:close/>
                  <a:moveTo>
                    <a:pt x="79" y="501"/>
                  </a:moveTo>
                  <a:cubicBezTo>
                    <a:pt x="77" y="499"/>
                    <a:pt x="77" y="494"/>
                    <a:pt x="79" y="494"/>
                  </a:cubicBezTo>
                  <a:cubicBezTo>
                    <a:pt x="82" y="493"/>
                    <a:pt x="82" y="494"/>
                    <a:pt x="82" y="497"/>
                  </a:cubicBezTo>
                  <a:cubicBezTo>
                    <a:pt x="82" y="500"/>
                    <a:pt x="80" y="502"/>
                    <a:pt x="79" y="501"/>
                  </a:cubicBezTo>
                  <a:close/>
                  <a:moveTo>
                    <a:pt x="81" y="454"/>
                  </a:moveTo>
                  <a:cubicBezTo>
                    <a:pt x="81" y="453"/>
                    <a:pt x="82" y="453"/>
                    <a:pt x="83" y="453"/>
                  </a:cubicBezTo>
                  <a:cubicBezTo>
                    <a:pt x="83" y="454"/>
                    <a:pt x="84" y="454"/>
                    <a:pt x="84" y="454"/>
                  </a:cubicBezTo>
                  <a:cubicBezTo>
                    <a:pt x="84" y="454"/>
                    <a:pt x="83" y="455"/>
                    <a:pt x="83" y="455"/>
                  </a:cubicBezTo>
                  <a:cubicBezTo>
                    <a:pt x="82" y="455"/>
                    <a:pt x="81" y="455"/>
                    <a:pt x="81" y="454"/>
                  </a:cubicBezTo>
                  <a:close/>
                  <a:moveTo>
                    <a:pt x="83" y="632"/>
                  </a:moveTo>
                  <a:cubicBezTo>
                    <a:pt x="82" y="632"/>
                    <a:pt x="83" y="631"/>
                    <a:pt x="85" y="630"/>
                  </a:cubicBezTo>
                  <a:cubicBezTo>
                    <a:pt x="91" y="628"/>
                    <a:pt x="135" y="626"/>
                    <a:pt x="197" y="627"/>
                  </a:cubicBezTo>
                  <a:cubicBezTo>
                    <a:pt x="219" y="627"/>
                    <a:pt x="219" y="627"/>
                    <a:pt x="219" y="627"/>
                  </a:cubicBezTo>
                  <a:cubicBezTo>
                    <a:pt x="219" y="629"/>
                    <a:pt x="219" y="629"/>
                    <a:pt x="219" y="629"/>
                  </a:cubicBezTo>
                  <a:cubicBezTo>
                    <a:pt x="219" y="632"/>
                    <a:pt x="218" y="632"/>
                    <a:pt x="217" y="632"/>
                  </a:cubicBezTo>
                  <a:cubicBezTo>
                    <a:pt x="216" y="632"/>
                    <a:pt x="186" y="633"/>
                    <a:pt x="149" y="633"/>
                  </a:cubicBezTo>
                  <a:cubicBezTo>
                    <a:pt x="95" y="634"/>
                    <a:pt x="83" y="634"/>
                    <a:pt x="83" y="632"/>
                  </a:cubicBezTo>
                  <a:close/>
                  <a:moveTo>
                    <a:pt x="219" y="637"/>
                  </a:moveTo>
                  <a:cubicBezTo>
                    <a:pt x="219" y="638"/>
                    <a:pt x="218" y="639"/>
                    <a:pt x="217" y="640"/>
                  </a:cubicBezTo>
                  <a:cubicBezTo>
                    <a:pt x="217" y="640"/>
                    <a:pt x="193" y="641"/>
                    <a:pt x="164" y="641"/>
                  </a:cubicBezTo>
                  <a:cubicBezTo>
                    <a:pt x="84" y="641"/>
                    <a:pt x="79" y="641"/>
                    <a:pt x="85" y="638"/>
                  </a:cubicBezTo>
                  <a:cubicBezTo>
                    <a:pt x="87" y="637"/>
                    <a:pt x="125" y="635"/>
                    <a:pt x="168" y="635"/>
                  </a:cubicBezTo>
                  <a:cubicBezTo>
                    <a:pt x="223" y="635"/>
                    <a:pt x="219" y="635"/>
                    <a:pt x="219" y="637"/>
                  </a:cubicBezTo>
                  <a:close/>
                  <a:moveTo>
                    <a:pt x="219" y="569"/>
                  </a:moveTo>
                  <a:cubicBezTo>
                    <a:pt x="218" y="570"/>
                    <a:pt x="216" y="570"/>
                    <a:pt x="203" y="569"/>
                  </a:cubicBezTo>
                  <a:cubicBezTo>
                    <a:pt x="198" y="569"/>
                    <a:pt x="175" y="568"/>
                    <a:pt x="152" y="568"/>
                  </a:cubicBezTo>
                  <a:cubicBezTo>
                    <a:pt x="128" y="568"/>
                    <a:pt x="108" y="568"/>
                    <a:pt x="108" y="568"/>
                  </a:cubicBezTo>
                  <a:cubicBezTo>
                    <a:pt x="108" y="567"/>
                    <a:pt x="109" y="566"/>
                    <a:pt x="111" y="564"/>
                  </a:cubicBezTo>
                  <a:cubicBezTo>
                    <a:pt x="114" y="561"/>
                    <a:pt x="114" y="561"/>
                    <a:pt x="114" y="561"/>
                  </a:cubicBezTo>
                  <a:cubicBezTo>
                    <a:pt x="131" y="560"/>
                    <a:pt x="131" y="560"/>
                    <a:pt x="131" y="560"/>
                  </a:cubicBezTo>
                  <a:cubicBezTo>
                    <a:pt x="141" y="560"/>
                    <a:pt x="157" y="560"/>
                    <a:pt x="167" y="561"/>
                  </a:cubicBezTo>
                  <a:cubicBezTo>
                    <a:pt x="177" y="561"/>
                    <a:pt x="191" y="562"/>
                    <a:pt x="199" y="562"/>
                  </a:cubicBezTo>
                  <a:cubicBezTo>
                    <a:pt x="207" y="562"/>
                    <a:pt x="214" y="563"/>
                    <a:pt x="215" y="563"/>
                  </a:cubicBezTo>
                  <a:cubicBezTo>
                    <a:pt x="218" y="564"/>
                    <a:pt x="219" y="566"/>
                    <a:pt x="219" y="569"/>
                  </a:cubicBezTo>
                  <a:close/>
                  <a:moveTo>
                    <a:pt x="219" y="559"/>
                  </a:moveTo>
                  <a:cubicBezTo>
                    <a:pt x="218" y="560"/>
                    <a:pt x="215" y="561"/>
                    <a:pt x="206" y="559"/>
                  </a:cubicBezTo>
                  <a:cubicBezTo>
                    <a:pt x="194" y="558"/>
                    <a:pt x="157" y="557"/>
                    <a:pt x="130" y="557"/>
                  </a:cubicBezTo>
                  <a:cubicBezTo>
                    <a:pt x="99" y="557"/>
                    <a:pt x="99" y="557"/>
                    <a:pt x="104" y="552"/>
                  </a:cubicBezTo>
                  <a:cubicBezTo>
                    <a:pt x="107" y="549"/>
                    <a:pt x="107" y="549"/>
                    <a:pt x="107" y="549"/>
                  </a:cubicBezTo>
                  <a:cubicBezTo>
                    <a:pt x="122" y="550"/>
                    <a:pt x="122" y="550"/>
                    <a:pt x="122" y="550"/>
                  </a:cubicBezTo>
                  <a:cubicBezTo>
                    <a:pt x="130" y="550"/>
                    <a:pt x="146" y="550"/>
                    <a:pt x="157" y="551"/>
                  </a:cubicBezTo>
                  <a:cubicBezTo>
                    <a:pt x="182" y="551"/>
                    <a:pt x="202" y="552"/>
                    <a:pt x="212" y="552"/>
                  </a:cubicBezTo>
                  <a:cubicBezTo>
                    <a:pt x="220" y="553"/>
                    <a:pt x="220" y="553"/>
                    <a:pt x="220" y="555"/>
                  </a:cubicBezTo>
                  <a:cubicBezTo>
                    <a:pt x="220" y="557"/>
                    <a:pt x="220" y="559"/>
                    <a:pt x="219" y="559"/>
                  </a:cubicBezTo>
                  <a:close/>
                  <a:moveTo>
                    <a:pt x="110" y="545"/>
                  </a:moveTo>
                  <a:cubicBezTo>
                    <a:pt x="111" y="544"/>
                    <a:pt x="143" y="544"/>
                    <a:pt x="178" y="545"/>
                  </a:cubicBezTo>
                  <a:cubicBezTo>
                    <a:pt x="185" y="545"/>
                    <a:pt x="197" y="545"/>
                    <a:pt x="205" y="546"/>
                  </a:cubicBezTo>
                  <a:cubicBezTo>
                    <a:pt x="218" y="546"/>
                    <a:pt x="222" y="547"/>
                    <a:pt x="219" y="549"/>
                  </a:cubicBezTo>
                  <a:cubicBezTo>
                    <a:pt x="218" y="550"/>
                    <a:pt x="209" y="550"/>
                    <a:pt x="208" y="549"/>
                  </a:cubicBezTo>
                  <a:cubicBezTo>
                    <a:pt x="208" y="549"/>
                    <a:pt x="162" y="547"/>
                    <a:pt x="139" y="547"/>
                  </a:cubicBezTo>
                  <a:cubicBezTo>
                    <a:pt x="124" y="547"/>
                    <a:pt x="111" y="546"/>
                    <a:pt x="111" y="546"/>
                  </a:cubicBezTo>
                  <a:cubicBezTo>
                    <a:pt x="110" y="546"/>
                    <a:pt x="110" y="545"/>
                    <a:pt x="110" y="545"/>
                  </a:cubicBezTo>
                  <a:close/>
                  <a:moveTo>
                    <a:pt x="221" y="538"/>
                  </a:moveTo>
                  <a:cubicBezTo>
                    <a:pt x="220" y="542"/>
                    <a:pt x="220" y="542"/>
                    <a:pt x="220" y="542"/>
                  </a:cubicBezTo>
                  <a:cubicBezTo>
                    <a:pt x="201" y="542"/>
                    <a:pt x="201" y="542"/>
                    <a:pt x="201" y="542"/>
                  </a:cubicBezTo>
                  <a:cubicBezTo>
                    <a:pt x="190" y="542"/>
                    <a:pt x="181" y="542"/>
                    <a:pt x="181" y="542"/>
                  </a:cubicBezTo>
                  <a:cubicBezTo>
                    <a:pt x="180" y="542"/>
                    <a:pt x="168" y="541"/>
                    <a:pt x="153" y="541"/>
                  </a:cubicBezTo>
                  <a:cubicBezTo>
                    <a:pt x="138" y="541"/>
                    <a:pt x="123" y="540"/>
                    <a:pt x="120" y="540"/>
                  </a:cubicBezTo>
                  <a:cubicBezTo>
                    <a:pt x="114" y="540"/>
                    <a:pt x="113" y="538"/>
                    <a:pt x="116" y="536"/>
                  </a:cubicBezTo>
                  <a:cubicBezTo>
                    <a:pt x="117" y="535"/>
                    <a:pt x="118" y="533"/>
                    <a:pt x="116" y="533"/>
                  </a:cubicBezTo>
                  <a:cubicBezTo>
                    <a:pt x="116" y="533"/>
                    <a:pt x="115" y="534"/>
                    <a:pt x="115" y="535"/>
                  </a:cubicBezTo>
                  <a:cubicBezTo>
                    <a:pt x="113" y="539"/>
                    <a:pt x="111" y="540"/>
                    <a:pt x="106" y="540"/>
                  </a:cubicBezTo>
                  <a:cubicBezTo>
                    <a:pt x="103" y="540"/>
                    <a:pt x="101" y="540"/>
                    <a:pt x="101" y="539"/>
                  </a:cubicBezTo>
                  <a:cubicBezTo>
                    <a:pt x="100" y="539"/>
                    <a:pt x="102" y="537"/>
                    <a:pt x="104" y="534"/>
                  </a:cubicBezTo>
                  <a:cubicBezTo>
                    <a:pt x="108" y="529"/>
                    <a:pt x="108" y="529"/>
                    <a:pt x="108" y="529"/>
                  </a:cubicBezTo>
                  <a:cubicBezTo>
                    <a:pt x="121" y="529"/>
                    <a:pt x="121" y="529"/>
                    <a:pt x="121" y="529"/>
                  </a:cubicBezTo>
                  <a:cubicBezTo>
                    <a:pt x="129" y="529"/>
                    <a:pt x="141" y="530"/>
                    <a:pt x="147" y="530"/>
                  </a:cubicBezTo>
                  <a:cubicBezTo>
                    <a:pt x="154" y="530"/>
                    <a:pt x="165" y="531"/>
                    <a:pt x="172" y="531"/>
                  </a:cubicBezTo>
                  <a:cubicBezTo>
                    <a:pt x="178" y="532"/>
                    <a:pt x="186" y="532"/>
                    <a:pt x="189" y="532"/>
                  </a:cubicBezTo>
                  <a:cubicBezTo>
                    <a:pt x="192" y="532"/>
                    <a:pt x="199" y="533"/>
                    <a:pt x="204" y="533"/>
                  </a:cubicBezTo>
                  <a:cubicBezTo>
                    <a:pt x="209" y="533"/>
                    <a:pt x="215" y="534"/>
                    <a:pt x="217" y="534"/>
                  </a:cubicBezTo>
                  <a:cubicBezTo>
                    <a:pt x="221" y="535"/>
                    <a:pt x="221" y="535"/>
                    <a:pt x="221" y="538"/>
                  </a:cubicBezTo>
                  <a:close/>
                  <a:moveTo>
                    <a:pt x="209" y="525"/>
                  </a:moveTo>
                  <a:cubicBezTo>
                    <a:pt x="205" y="525"/>
                    <a:pt x="200" y="524"/>
                    <a:pt x="198" y="524"/>
                  </a:cubicBezTo>
                  <a:cubicBezTo>
                    <a:pt x="195" y="524"/>
                    <a:pt x="194" y="524"/>
                    <a:pt x="194" y="523"/>
                  </a:cubicBezTo>
                  <a:cubicBezTo>
                    <a:pt x="195" y="523"/>
                    <a:pt x="199" y="523"/>
                    <a:pt x="205" y="523"/>
                  </a:cubicBezTo>
                  <a:cubicBezTo>
                    <a:pt x="211" y="523"/>
                    <a:pt x="217" y="524"/>
                    <a:pt x="218" y="524"/>
                  </a:cubicBezTo>
                  <a:cubicBezTo>
                    <a:pt x="220" y="524"/>
                    <a:pt x="221" y="524"/>
                    <a:pt x="221" y="525"/>
                  </a:cubicBezTo>
                  <a:cubicBezTo>
                    <a:pt x="221" y="527"/>
                    <a:pt x="218" y="527"/>
                    <a:pt x="209" y="525"/>
                  </a:cubicBezTo>
                  <a:close/>
                  <a:moveTo>
                    <a:pt x="222" y="556"/>
                  </a:moveTo>
                  <a:cubicBezTo>
                    <a:pt x="221" y="556"/>
                    <a:pt x="221" y="556"/>
                    <a:pt x="221" y="556"/>
                  </a:cubicBezTo>
                  <a:cubicBezTo>
                    <a:pt x="221" y="556"/>
                    <a:pt x="221" y="555"/>
                    <a:pt x="222" y="555"/>
                  </a:cubicBezTo>
                  <a:cubicBezTo>
                    <a:pt x="222" y="555"/>
                    <a:pt x="223" y="555"/>
                    <a:pt x="223" y="555"/>
                  </a:cubicBezTo>
                  <a:cubicBezTo>
                    <a:pt x="223" y="556"/>
                    <a:pt x="222" y="556"/>
                    <a:pt x="222" y="556"/>
                  </a:cubicBezTo>
                  <a:close/>
                  <a:moveTo>
                    <a:pt x="214" y="337"/>
                  </a:moveTo>
                  <a:cubicBezTo>
                    <a:pt x="211" y="337"/>
                    <a:pt x="197" y="336"/>
                    <a:pt x="182" y="336"/>
                  </a:cubicBezTo>
                  <a:cubicBezTo>
                    <a:pt x="168" y="335"/>
                    <a:pt x="152" y="335"/>
                    <a:pt x="147" y="335"/>
                  </a:cubicBezTo>
                  <a:cubicBezTo>
                    <a:pt x="122" y="335"/>
                    <a:pt x="117" y="334"/>
                    <a:pt x="117" y="333"/>
                  </a:cubicBezTo>
                  <a:cubicBezTo>
                    <a:pt x="118" y="333"/>
                    <a:pt x="126" y="332"/>
                    <a:pt x="136" y="332"/>
                  </a:cubicBezTo>
                  <a:cubicBezTo>
                    <a:pt x="146" y="332"/>
                    <a:pt x="153" y="332"/>
                    <a:pt x="153" y="331"/>
                  </a:cubicBezTo>
                  <a:cubicBezTo>
                    <a:pt x="153" y="331"/>
                    <a:pt x="152" y="330"/>
                    <a:pt x="151" y="330"/>
                  </a:cubicBezTo>
                  <a:cubicBezTo>
                    <a:pt x="149" y="330"/>
                    <a:pt x="147" y="330"/>
                    <a:pt x="146" y="330"/>
                  </a:cubicBezTo>
                  <a:cubicBezTo>
                    <a:pt x="145" y="330"/>
                    <a:pt x="142" y="330"/>
                    <a:pt x="139" y="330"/>
                  </a:cubicBezTo>
                  <a:cubicBezTo>
                    <a:pt x="135" y="330"/>
                    <a:pt x="133" y="329"/>
                    <a:pt x="133" y="329"/>
                  </a:cubicBezTo>
                  <a:cubicBezTo>
                    <a:pt x="134" y="328"/>
                    <a:pt x="140" y="328"/>
                    <a:pt x="154" y="327"/>
                  </a:cubicBezTo>
                  <a:cubicBezTo>
                    <a:pt x="166" y="327"/>
                    <a:pt x="168" y="327"/>
                    <a:pt x="163" y="326"/>
                  </a:cubicBezTo>
                  <a:cubicBezTo>
                    <a:pt x="160" y="326"/>
                    <a:pt x="152" y="326"/>
                    <a:pt x="144" y="326"/>
                  </a:cubicBezTo>
                  <a:cubicBezTo>
                    <a:pt x="135" y="326"/>
                    <a:pt x="130" y="325"/>
                    <a:pt x="130" y="325"/>
                  </a:cubicBezTo>
                  <a:cubicBezTo>
                    <a:pt x="129" y="324"/>
                    <a:pt x="138" y="324"/>
                    <a:pt x="165" y="324"/>
                  </a:cubicBezTo>
                  <a:cubicBezTo>
                    <a:pt x="197" y="324"/>
                    <a:pt x="200" y="324"/>
                    <a:pt x="200" y="323"/>
                  </a:cubicBezTo>
                  <a:cubicBezTo>
                    <a:pt x="200" y="322"/>
                    <a:pt x="202" y="321"/>
                    <a:pt x="208" y="321"/>
                  </a:cubicBezTo>
                  <a:cubicBezTo>
                    <a:pt x="216" y="321"/>
                    <a:pt x="220" y="321"/>
                    <a:pt x="220" y="319"/>
                  </a:cubicBezTo>
                  <a:cubicBezTo>
                    <a:pt x="220" y="319"/>
                    <a:pt x="214" y="319"/>
                    <a:pt x="207" y="319"/>
                  </a:cubicBezTo>
                  <a:cubicBezTo>
                    <a:pt x="182" y="319"/>
                    <a:pt x="97" y="318"/>
                    <a:pt x="96" y="317"/>
                  </a:cubicBezTo>
                  <a:cubicBezTo>
                    <a:pt x="96" y="317"/>
                    <a:pt x="96" y="316"/>
                    <a:pt x="97" y="315"/>
                  </a:cubicBezTo>
                  <a:cubicBezTo>
                    <a:pt x="98" y="313"/>
                    <a:pt x="100" y="313"/>
                    <a:pt x="131" y="313"/>
                  </a:cubicBezTo>
                  <a:cubicBezTo>
                    <a:pt x="158" y="313"/>
                    <a:pt x="163" y="313"/>
                    <a:pt x="157" y="312"/>
                  </a:cubicBezTo>
                  <a:cubicBezTo>
                    <a:pt x="152" y="311"/>
                    <a:pt x="149" y="311"/>
                    <a:pt x="148" y="310"/>
                  </a:cubicBezTo>
                  <a:cubicBezTo>
                    <a:pt x="148" y="309"/>
                    <a:pt x="139" y="309"/>
                    <a:pt x="105" y="309"/>
                  </a:cubicBezTo>
                  <a:cubicBezTo>
                    <a:pt x="98" y="309"/>
                    <a:pt x="98" y="308"/>
                    <a:pt x="98" y="306"/>
                  </a:cubicBezTo>
                  <a:cubicBezTo>
                    <a:pt x="98" y="301"/>
                    <a:pt x="97" y="301"/>
                    <a:pt x="132" y="301"/>
                  </a:cubicBezTo>
                  <a:cubicBezTo>
                    <a:pt x="162" y="301"/>
                    <a:pt x="179" y="302"/>
                    <a:pt x="209" y="304"/>
                  </a:cubicBezTo>
                  <a:cubicBezTo>
                    <a:pt x="220" y="305"/>
                    <a:pt x="224" y="304"/>
                    <a:pt x="221" y="303"/>
                  </a:cubicBezTo>
                  <a:cubicBezTo>
                    <a:pt x="221" y="302"/>
                    <a:pt x="214" y="302"/>
                    <a:pt x="206" y="301"/>
                  </a:cubicBezTo>
                  <a:cubicBezTo>
                    <a:pt x="198" y="301"/>
                    <a:pt x="186" y="300"/>
                    <a:pt x="179" y="300"/>
                  </a:cubicBezTo>
                  <a:cubicBezTo>
                    <a:pt x="167" y="299"/>
                    <a:pt x="142" y="297"/>
                    <a:pt x="115" y="296"/>
                  </a:cubicBezTo>
                  <a:cubicBezTo>
                    <a:pt x="107" y="296"/>
                    <a:pt x="100" y="296"/>
                    <a:pt x="100" y="295"/>
                  </a:cubicBezTo>
                  <a:cubicBezTo>
                    <a:pt x="99" y="294"/>
                    <a:pt x="117" y="293"/>
                    <a:pt x="130" y="293"/>
                  </a:cubicBezTo>
                  <a:cubicBezTo>
                    <a:pt x="135" y="293"/>
                    <a:pt x="140" y="293"/>
                    <a:pt x="140" y="292"/>
                  </a:cubicBezTo>
                  <a:cubicBezTo>
                    <a:pt x="140" y="292"/>
                    <a:pt x="140" y="291"/>
                    <a:pt x="139" y="291"/>
                  </a:cubicBezTo>
                  <a:cubicBezTo>
                    <a:pt x="138" y="291"/>
                    <a:pt x="142" y="290"/>
                    <a:pt x="147" y="290"/>
                  </a:cubicBezTo>
                  <a:cubicBezTo>
                    <a:pt x="160" y="289"/>
                    <a:pt x="195" y="289"/>
                    <a:pt x="197" y="291"/>
                  </a:cubicBezTo>
                  <a:cubicBezTo>
                    <a:pt x="198" y="292"/>
                    <a:pt x="204" y="292"/>
                    <a:pt x="206" y="290"/>
                  </a:cubicBezTo>
                  <a:cubicBezTo>
                    <a:pt x="207" y="288"/>
                    <a:pt x="208" y="288"/>
                    <a:pt x="214" y="288"/>
                  </a:cubicBezTo>
                  <a:cubicBezTo>
                    <a:pt x="219" y="289"/>
                    <a:pt x="220" y="289"/>
                    <a:pt x="220" y="287"/>
                  </a:cubicBezTo>
                  <a:cubicBezTo>
                    <a:pt x="220" y="287"/>
                    <a:pt x="219" y="286"/>
                    <a:pt x="218" y="285"/>
                  </a:cubicBezTo>
                  <a:cubicBezTo>
                    <a:pt x="217" y="285"/>
                    <a:pt x="198" y="285"/>
                    <a:pt x="175" y="284"/>
                  </a:cubicBezTo>
                  <a:cubicBezTo>
                    <a:pt x="153" y="284"/>
                    <a:pt x="130" y="283"/>
                    <a:pt x="125" y="283"/>
                  </a:cubicBezTo>
                  <a:cubicBezTo>
                    <a:pt x="103" y="281"/>
                    <a:pt x="99" y="280"/>
                    <a:pt x="98" y="282"/>
                  </a:cubicBezTo>
                  <a:cubicBezTo>
                    <a:pt x="97" y="283"/>
                    <a:pt x="96" y="287"/>
                    <a:pt x="98" y="289"/>
                  </a:cubicBezTo>
                  <a:cubicBezTo>
                    <a:pt x="98" y="290"/>
                    <a:pt x="97" y="291"/>
                    <a:pt x="94" y="291"/>
                  </a:cubicBezTo>
                  <a:cubicBezTo>
                    <a:pt x="93" y="291"/>
                    <a:pt x="93" y="289"/>
                    <a:pt x="93" y="282"/>
                  </a:cubicBezTo>
                  <a:cubicBezTo>
                    <a:pt x="93" y="272"/>
                    <a:pt x="93" y="272"/>
                    <a:pt x="95" y="270"/>
                  </a:cubicBezTo>
                  <a:cubicBezTo>
                    <a:pt x="98" y="267"/>
                    <a:pt x="103" y="266"/>
                    <a:pt x="103" y="269"/>
                  </a:cubicBezTo>
                  <a:cubicBezTo>
                    <a:pt x="103" y="270"/>
                    <a:pt x="102" y="271"/>
                    <a:pt x="100" y="271"/>
                  </a:cubicBezTo>
                  <a:cubicBezTo>
                    <a:pt x="97" y="271"/>
                    <a:pt x="96" y="273"/>
                    <a:pt x="98" y="275"/>
                  </a:cubicBezTo>
                  <a:cubicBezTo>
                    <a:pt x="99" y="275"/>
                    <a:pt x="99" y="276"/>
                    <a:pt x="99" y="277"/>
                  </a:cubicBezTo>
                  <a:cubicBezTo>
                    <a:pt x="98" y="278"/>
                    <a:pt x="100" y="279"/>
                    <a:pt x="102" y="278"/>
                  </a:cubicBezTo>
                  <a:cubicBezTo>
                    <a:pt x="106" y="275"/>
                    <a:pt x="118" y="275"/>
                    <a:pt x="165" y="274"/>
                  </a:cubicBezTo>
                  <a:cubicBezTo>
                    <a:pt x="196" y="273"/>
                    <a:pt x="212" y="274"/>
                    <a:pt x="213" y="274"/>
                  </a:cubicBezTo>
                  <a:cubicBezTo>
                    <a:pt x="215" y="275"/>
                    <a:pt x="215" y="277"/>
                    <a:pt x="216" y="280"/>
                  </a:cubicBezTo>
                  <a:cubicBezTo>
                    <a:pt x="216" y="282"/>
                    <a:pt x="217" y="284"/>
                    <a:pt x="217" y="284"/>
                  </a:cubicBezTo>
                  <a:cubicBezTo>
                    <a:pt x="218" y="283"/>
                    <a:pt x="218" y="274"/>
                    <a:pt x="217" y="271"/>
                  </a:cubicBezTo>
                  <a:cubicBezTo>
                    <a:pt x="216" y="269"/>
                    <a:pt x="215" y="251"/>
                    <a:pt x="215" y="242"/>
                  </a:cubicBezTo>
                  <a:cubicBezTo>
                    <a:pt x="215" y="234"/>
                    <a:pt x="215" y="234"/>
                    <a:pt x="217" y="234"/>
                  </a:cubicBezTo>
                  <a:cubicBezTo>
                    <a:pt x="219" y="234"/>
                    <a:pt x="219" y="234"/>
                    <a:pt x="218" y="229"/>
                  </a:cubicBezTo>
                  <a:cubicBezTo>
                    <a:pt x="217" y="225"/>
                    <a:pt x="214" y="201"/>
                    <a:pt x="214" y="197"/>
                  </a:cubicBezTo>
                  <a:cubicBezTo>
                    <a:pt x="214" y="197"/>
                    <a:pt x="214" y="191"/>
                    <a:pt x="213" y="184"/>
                  </a:cubicBezTo>
                  <a:cubicBezTo>
                    <a:pt x="212" y="177"/>
                    <a:pt x="212" y="166"/>
                    <a:pt x="211" y="159"/>
                  </a:cubicBezTo>
                  <a:cubicBezTo>
                    <a:pt x="209" y="135"/>
                    <a:pt x="209" y="131"/>
                    <a:pt x="208" y="130"/>
                  </a:cubicBezTo>
                  <a:cubicBezTo>
                    <a:pt x="208" y="130"/>
                    <a:pt x="208" y="128"/>
                    <a:pt x="209" y="127"/>
                  </a:cubicBezTo>
                  <a:cubicBezTo>
                    <a:pt x="211" y="125"/>
                    <a:pt x="211" y="124"/>
                    <a:pt x="209" y="123"/>
                  </a:cubicBezTo>
                  <a:cubicBezTo>
                    <a:pt x="208" y="122"/>
                    <a:pt x="208" y="119"/>
                    <a:pt x="207" y="107"/>
                  </a:cubicBezTo>
                  <a:cubicBezTo>
                    <a:pt x="206" y="80"/>
                    <a:pt x="206" y="73"/>
                    <a:pt x="207" y="72"/>
                  </a:cubicBezTo>
                  <a:cubicBezTo>
                    <a:pt x="208" y="71"/>
                    <a:pt x="208" y="69"/>
                    <a:pt x="208" y="68"/>
                  </a:cubicBezTo>
                  <a:cubicBezTo>
                    <a:pt x="207" y="65"/>
                    <a:pt x="210" y="65"/>
                    <a:pt x="218" y="70"/>
                  </a:cubicBezTo>
                  <a:cubicBezTo>
                    <a:pt x="222" y="72"/>
                    <a:pt x="225" y="73"/>
                    <a:pt x="226" y="72"/>
                  </a:cubicBezTo>
                  <a:cubicBezTo>
                    <a:pt x="227" y="72"/>
                    <a:pt x="227" y="71"/>
                    <a:pt x="225" y="70"/>
                  </a:cubicBezTo>
                  <a:cubicBezTo>
                    <a:pt x="223" y="69"/>
                    <a:pt x="223" y="69"/>
                    <a:pt x="226" y="69"/>
                  </a:cubicBezTo>
                  <a:cubicBezTo>
                    <a:pt x="227" y="70"/>
                    <a:pt x="229" y="71"/>
                    <a:pt x="229" y="71"/>
                  </a:cubicBezTo>
                  <a:cubicBezTo>
                    <a:pt x="231" y="73"/>
                    <a:pt x="232" y="91"/>
                    <a:pt x="231" y="97"/>
                  </a:cubicBezTo>
                  <a:cubicBezTo>
                    <a:pt x="231" y="100"/>
                    <a:pt x="230" y="161"/>
                    <a:pt x="230" y="206"/>
                  </a:cubicBezTo>
                  <a:cubicBezTo>
                    <a:pt x="230" y="222"/>
                    <a:pt x="231" y="230"/>
                    <a:pt x="232" y="230"/>
                  </a:cubicBezTo>
                  <a:cubicBezTo>
                    <a:pt x="234" y="231"/>
                    <a:pt x="233" y="249"/>
                    <a:pt x="232" y="254"/>
                  </a:cubicBezTo>
                  <a:cubicBezTo>
                    <a:pt x="231" y="256"/>
                    <a:pt x="231" y="270"/>
                    <a:pt x="230" y="286"/>
                  </a:cubicBezTo>
                  <a:cubicBezTo>
                    <a:pt x="230" y="315"/>
                    <a:pt x="230" y="324"/>
                    <a:pt x="228" y="325"/>
                  </a:cubicBezTo>
                  <a:cubicBezTo>
                    <a:pt x="227" y="325"/>
                    <a:pt x="227" y="314"/>
                    <a:pt x="227" y="300"/>
                  </a:cubicBezTo>
                  <a:cubicBezTo>
                    <a:pt x="227" y="291"/>
                    <a:pt x="226" y="288"/>
                    <a:pt x="225" y="291"/>
                  </a:cubicBezTo>
                  <a:cubicBezTo>
                    <a:pt x="224" y="292"/>
                    <a:pt x="224" y="304"/>
                    <a:pt x="224" y="330"/>
                  </a:cubicBezTo>
                  <a:cubicBezTo>
                    <a:pt x="224" y="337"/>
                    <a:pt x="224" y="337"/>
                    <a:pt x="214" y="337"/>
                  </a:cubicBezTo>
                  <a:close/>
                  <a:moveTo>
                    <a:pt x="100" y="286"/>
                  </a:moveTo>
                  <a:cubicBezTo>
                    <a:pt x="104" y="284"/>
                    <a:pt x="112" y="284"/>
                    <a:pt x="111" y="285"/>
                  </a:cubicBezTo>
                  <a:cubicBezTo>
                    <a:pt x="111" y="286"/>
                    <a:pt x="108" y="286"/>
                    <a:pt x="104" y="286"/>
                  </a:cubicBezTo>
                  <a:cubicBezTo>
                    <a:pt x="100" y="286"/>
                    <a:pt x="99" y="286"/>
                    <a:pt x="100" y="286"/>
                  </a:cubicBezTo>
                  <a:close/>
                  <a:moveTo>
                    <a:pt x="230" y="531"/>
                  </a:moveTo>
                  <a:cubicBezTo>
                    <a:pt x="230" y="533"/>
                    <a:pt x="230" y="532"/>
                    <a:pt x="230" y="529"/>
                  </a:cubicBezTo>
                  <a:cubicBezTo>
                    <a:pt x="229" y="527"/>
                    <a:pt x="230" y="526"/>
                    <a:pt x="230" y="526"/>
                  </a:cubicBezTo>
                  <a:cubicBezTo>
                    <a:pt x="231" y="526"/>
                    <a:pt x="231" y="526"/>
                    <a:pt x="231" y="527"/>
                  </a:cubicBezTo>
                  <a:cubicBezTo>
                    <a:pt x="231" y="528"/>
                    <a:pt x="231" y="530"/>
                    <a:pt x="230" y="531"/>
                  </a:cubicBezTo>
                  <a:close/>
                  <a:moveTo>
                    <a:pt x="231" y="541"/>
                  </a:moveTo>
                  <a:cubicBezTo>
                    <a:pt x="231" y="543"/>
                    <a:pt x="230" y="544"/>
                    <a:pt x="230" y="544"/>
                  </a:cubicBezTo>
                  <a:cubicBezTo>
                    <a:pt x="229" y="545"/>
                    <a:pt x="229" y="544"/>
                    <a:pt x="229" y="543"/>
                  </a:cubicBezTo>
                  <a:cubicBezTo>
                    <a:pt x="229" y="541"/>
                    <a:pt x="229" y="540"/>
                    <a:pt x="230" y="540"/>
                  </a:cubicBezTo>
                  <a:cubicBezTo>
                    <a:pt x="230" y="539"/>
                    <a:pt x="231" y="540"/>
                    <a:pt x="231" y="541"/>
                  </a:cubicBezTo>
                  <a:close/>
                  <a:moveTo>
                    <a:pt x="230" y="522"/>
                  </a:moveTo>
                  <a:cubicBezTo>
                    <a:pt x="229" y="522"/>
                    <a:pt x="230" y="500"/>
                    <a:pt x="231" y="498"/>
                  </a:cubicBezTo>
                  <a:cubicBezTo>
                    <a:pt x="232" y="497"/>
                    <a:pt x="233" y="507"/>
                    <a:pt x="232" y="516"/>
                  </a:cubicBezTo>
                  <a:cubicBezTo>
                    <a:pt x="231" y="519"/>
                    <a:pt x="231" y="522"/>
                    <a:pt x="230" y="522"/>
                  </a:cubicBezTo>
                  <a:close/>
                  <a:moveTo>
                    <a:pt x="225" y="611"/>
                  </a:moveTo>
                  <a:cubicBezTo>
                    <a:pt x="225" y="611"/>
                    <a:pt x="224" y="611"/>
                    <a:pt x="224" y="610"/>
                  </a:cubicBezTo>
                  <a:cubicBezTo>
                    <a:pt x="224" y="610"/>
                    <a:pt x="225" y="609"/>
                    <a:pt x="225" y="609"/>
                  </a:cubicBezTo>
                  <a:cubicBezTo>
                    <a:pt x="226" y="608"/>
                    <a:pt x="226" y="609"/>
                    <a:pt x="226" y="610"/>
                  </a:cubicBezTo>
                  <a:cubicBezTo>
                    <a:pt x="226" y="611"/>
                    <a:pt x="226" y="611"/>
                    <a:pt x="225" y="611"/>
                  </a:cubicBezTo>
                  <a:close/>
                  <a:moveTo>
                    <a:pt x="228" y="565"/>
                  </a:moveTo>
                  <a:cubicBezTo>
                    <a:pt x="228" y="565"/>
                    <a:pt x="229" y="566"/>
                    <a:pt x="229" y="567"/>
                  </a:cubicBezTo>
                  <a:cubicBezTo>
                    <a:pt x="229" y="567"/>
                    <a:pt x="228" y="568"/>
                    <a:pt x="228" y="568"/>
                  </a:cubicBezTo>
                  <a:cubicBezTo>
                    <a:pt x="227" y="568"/>
                    <a:pt x="227" y="567"/>
                    <a:pt x="227" y="567"/>
                  </a:cubicBezTo>
                  <a:cubicBezTo>
                    <a:pt x="227" y="566"/>
                    <a:pt x="227" y="565"/>
                    <a:pt x="228" y="565"/>
                  </a:cubicBezTo>
                  <a:close/>
                  <a:moveTo>
                    <a:pt x="228" y="571"/>
                  </a:moveTo>
                  <a:cubicBezTo>
                    <a:pt x="229" y="571"/>
                    <a:pt x="229" y="573"/>
                    <a:pt x="229" y="575"/>
                  </a:cubicBezTo>
                  <a:cubicBezTo>
                    <a:pt x="229" y="576"/>
                    <a:pt x="229" y="578"/>
                    <a:pt x="228" y="578"/>
                  </a:cubicBezTo>
                  <a:cubicBezTo>
                    <a:pt x="227" y="579"/>
                    <a:pt x="227" y="577"/>
                    <a:pt x="227" y="575"/>
                  </a:cubicBezTo>
                  <a:cubicBezTo>
                    <a:pt x="227" y="572"/>
                    <a:pt x="227" y="571"/>
                    <a:pt x="228" y="571"/>
                  </a:cubicBezTo>
                  <a:close/>
                  <a:moveTo>
                    <a:pt x="227" y="589"/>
                  </a:moveTo>
                  <a:cubicBezTo>
                    <a:pt x="227" y="588"/>
                    <a:pt x="234" y="586"/>
                    <a:pt x="234" y="587"/>
                  </a:cubicBezTo>
                  <a:cubicBezTo>
                    <a:pt x="235" y="587"/>
                    <a:pt x="234" y="588"/>
                    <a:pt x="234" y="589"/>
                  </a:cubicBezTo>
                  <a:cubicBezTo>
                    <a:pt x="232" y="590"/>
                    <a:pt x="227" y="591"/>
                    <a:pt x="227" y="589"/>
                  </a:cubicBezTo>
                  <a:close/>
                  <a:moveTo>
                    <a:pt x="229" y="601"/>
                  </a:moveTo>
                  <a:cubicBezTo>
                    <a:pt x="229" y="600"/>
                    <a:pt x="230" y="600"/>
                    <a:pt x="231" y="600"/>
                  </a:cubicBezTo>
                  <a:cubicBezTo>
                    <a:pt x="232" y="600"/>
                    <a:pt x="233" y="599"/>
                    <a:pt x="233" y="599"/>
                  </a:cubicBezTo>
                  <a:cubicBezTo>
                    <a:pt x="233" y="598"/>
                    <a:pt x="232" y="598"/>
                    <a:pt x="231" y="598"/>
                  </a:cubicBezTo>
                  <a:cubicBezTo>
                    <a:pt x="229" y="598"/>
                    <a:pt x="230" y="596"/>
                    <a:pt x="233" y="594"/>
                  </a:cubicBezTo>
                  <a:cubicBezTo>
                    <a:pt x="235" y="593"/>
                    <a:pt x="236" y="593"/>
                    <a:pt x="236" y="594"/>
                  </a:cubicBezTo>
                  <a:cubicBezTo>
                    <a:pt x="237" y="594"/>
                    <a:pt x="238" y="595"/>
                    <a:pt x="239" y="595"/>
                  </a:cubicBezTo>
                  <a:cubicBezTo>
                    <a:pt x="242" y="595"/>
                    <a:pt x="241" y="596"/>
                    <a:pt x="235" y="599"/>
                  </a:cubicBezTo>
                  <a:cubicBezTo>
                    <a:pt x="229" y="602"/>
                    <a:pt x="229" y="602"/>
                    <a:pt x="229" y="601"/>
                  </a:cubicBezTo>
                  <a:close/>
                  <a:moveTo>
                    <a:pt x="239" y="603"/>
                  </a:moveTo>
                  <a:cubicBezTo>
                    <a:pt x="239" y="605"/>
                    <a:pt x="235" y="606"/>
                    <a:pt x="234" y="606"/>
                  </a:cubicBezTo>
                  <a:cubicBezTo>
                    <a:pt x="234" y="605"/>
                    <a:pt x="236" y="602"/>
                    <a:pt x="237" y="602"/>
                  </a:cubicBezTo>
                  <a:cubicBezTo>
                    <a:pt x="238" y="602"/>
                    <a:pt x="239" y="603"/>
                    <a:pt x="239" y="603"/>
                  </a:cubicBezTo>
                  <a:close/>
                  <a:moveTo>
                    <a:pt x="230" y="615"/>
                  </a:moveTo>
                  <a:cubicBezTo>
                    <a:pt x="232" y="612"/>
                    <a:pt x="250" y="601"/>
                    <a:pt x="252" y="602"/>
                  </a:cubicBezTo>
                  <a:cubicBezTo>
                    <a:pt x="254" y="603"/>
                    <a:pt x="257" y="601"/>
                    <a:pt x="259" y="598"/>
                  </a:cubicBezTo>
                  <a:cubicBezTo>
                    <a:pt x="261" y="596"/>
                    <a:pt x="264" y="594"/>
                    <a:pt x="266" y="592"/>
                  </a:cubicBezTo>
                  <a:cubicBezTo>
                    <a:pt x="269" y="590"/>
                    <a:pt x="276" y="586"/>
                    <a:pt x="281" y="582"/>
                  </a:cubicBezTo>
                  <a:cubicBezTo>
                    <a:pt x="293" y="574"/>
                    <a:pt x="297" y="573"/>
                    <a:pt x="301" y="576"/>
                  </a:cubicBezTo>
                  <a:cubicBezTo>
                    <a:pt x="302" y="577"/>
                    <a:pt x="303" y="577"/>
                    <a:pt x="307" y="575"/>
                  </a:cubicBezTo>
                  <a:cubicBezTo>
                    <a:pt x="314" y="573"/>
                    <a:pt x="315" y="573"/>
                    <a:pt x="316" y="576"/>
                  </a:cubicBezTo>
                  <a:cubicBezTo>
                    <a:pt x="317" y="578"/>
                    <a:pt x="318" y="579"/>
                    <a:pt x="323" y="579"/>
                  </a:cubicBezTo>
                  <a:cubicBezTo>
                    <a:pt x="330" y="579"/>
                    <a:pt x="333" y="582"/>
                    <a:pt x="331" y="584"/>
                  </a:cubicBezTo>
                  <a:cubicBezTo>
                    <a:pt x="330" y="586"/>
                    <a:pt x="331" y="589"/>
                    <a:pt x="333" y="589"/>
                  </a:cubicBezTo>
                  <a:cubicBezTo>
                    <a:pt x="335" y="589"/>
                    <a:pt x="336" y="585"/>
                    <a:pt x="334" y="582"/>
                  </a:cubicBezTo>
                  <a:cubicBezTo>
                    <a:pt x="334" y="580"/>
                    <a:pt x="331" y="578"/>
                    <a:pt x="328" y="577"/>
                  </a:cubicBezTo>
                  <a:cubicBezTo>
                    <a:pt x="326" y="576"/>
                    <a:pt x="324" y="574"/>
                    <a:pt x="324" y="573"/>
                  </a:cubicBezTo>
                  <a:cubicBezTo>
                    <a:pt x="324" y="573"/>
                    <a:pt x="323" y="572"/>
                    <a:pt x="322" y="571"/>
                  </a:cubicBezTo>
                  <a:cubicBezTo>
                    <a:pt x="321" y="570"/>
                    <a:pt x="321" y="570"/>
                    <a:pt x="323" y="568"/>
                  </a:cubicBezTo>
                  <a:cubicBezTo>
                    <a:pt x="328" y="564"/>
                    <a:pt x="337" y="567"/>
                    <a:pt x="343" y="575"/>
                  </a:cubicBezTo>
                  <a:cubicBezTo>
                    <a:pt x="344" y="578"/>
                    <a:pt x="347" y="581"/>
                    <a:pt x="347" y="582"/>
                  </a:cubicBezTo>
                  <a:cubicBezTo>
                    <a:pt x="350" y="584"/>
                    <a:pt x="349" y="586"/>
                    <a:pt x="344" y="587"/>
                  </a:cubicBezTo>
                  <a:cubicBezTo>
                    <a:pt x="341" y="588"/>
                    <a:pt x="340" y="589"/>
                    <a:pt x="341" y="590"/>
                  </a:cubicBezTo>
                  <a:cubicBezTo>
                    <a:pt x="341" y="592"/>
                    <a:pt x="340" y="593"/>
                    <a:pt x="336" y="595"/>
                  </a:cubicBezTo>
                  <a:cubicBezTo>
                    <a:pt x="334" y="597"/>
                    <a:pt x="331" y="598"/>
                    <a:pt x="331" y="598"/>
                  </a:cubicBezTo>
                  <a:cubicBezTo>
                    <a:pt x="330" y="598"/>
                    <a:pt x="329" y="599"/>
                    <a:pt x="327" y="600"/>
                  </a:cubicBezTo>
                  <a:cubicBezTo>
                    <a:pt x="325" y="602"/>
                    <a:pt x="322" y="603"/>
                    <a:pt x="321" y="603"/>
                  </a:cubicBezTo>
                  <a:cubicBezTo>
                    <a:pt x="318" y="603"/>
                    <a:pt x="318" y="603"/>
                    <a:pt x="318" y="603"/>
                  </a:cubicBezTo>
                  <a:cubicBezTo>
                    <a:pt x="321" y="600"/>
                    <a:pt x="321" y="600"/>
                    <a:pt x="321" y="600"/>
                  </a:cubicBezTo>
                  <a:cubicBezTo>
                    <a:pt x="326" y="595"/>
                    <a:pt x="323" y="596"/>
                    <a:pt x="303" y="610"/>
                  </a:cubicBezTo>
                  <a:cubicBezTo>
                    <a:pt x="299" y="613"/>
                    <a:pt x="295" y="614"/>
                    <a:pt x="299" y="611"/>
                  </a:cubicBezTo>
                  <a:cubicBezTo>
                    <a:pt x="300" y="610"/>
                    <a:pt x="304" y="607"/>
                    <a:pt x="307" y="605"/>
                  </a:cubicBezTo>
                  <a:cubicBezTo>
                    <a:pt x="313" y="600"/>
                    <a:pt x="315" y="598"/>
                    <a:pt x="311" y="600"/>
                  </a:cubicBezTo>
                  <a:cubicBezTo>
                    <a:pt x="307" y="602"/>
                    <a:pt x="309" y="599"/>
                    <a:pt x="313" y="597"/>
                  </a:cubicBezTo>
                  <a:cubicBezTo>
                    <a:pt x="315" y="595"/>
                    <a:pt x="316" y="594"/>
                    <a:pt x="316" y="594"/>
                  </a:cubicBezTo>
                  <a:cubicBezTo>
                    <a:pt x="315" y="593"/>
                    <a:pt x="311" y="595"/>
                    <a:pt x="308" y="598"/>
                  </a:cubicBezTo>
                  <a:cubicBezTo>
                    <a:pt x="301" y="602"/>
                    <a:pt x="289" y="608"/>
                    <a:pt x="289" y="606"/>
                  </a:cubicBezTo>
                  <a:cubicBezTo>
                    <a:pt x="288" y="605"/>
                    <a:pt x="293" y="602"/>
                    <a:pt x="304" y="594"/>
                  </a:cubicBezTo>
                  <a:cubicBezTo>
                    <a:pt x="307" y="591"/>
                    <a:pt x="309" y="589"/>
                    <a:pt x="309" y="589"/>
                  </a:cubicBezTo>
                  <a:cubicBezTo>
                    <a:pt x="308" y="589"/>
                    <a:pt x="304" y="591"/>
                    <a:pt x="300" y="593"/>
                  </a:cubicBezTo>
                  <a:cubicBezTo>
                    <a:pt x="287" y="602"/>
                    <a:pt x="272" y="608"/>
                    <a:pt x="282" y="601"/>
                  </a:cubicBezTo>
                  <a:cubicBezTo>
                    <a:pt x="289" y="596"/>
                    <a:pt x="286" y="596"/>
                    <a:pt x="276" y="601"/>
                  </a:cubicBezTo>
                  <a:cubicBezTo>
                    <a:pt x="271" y="603"/>
                    <a:pt x="266" y="606"/>
                    <a:pt x="265" y="606"/>
                  </a:cubicBezTo>
                  <a:cubicBezTo>
                    <a:pt x="258" y="609"/>
                    <a:pt x="257" y="610"/>
                    <a:pt x="257" y="611"/>
                  </a:cubicBezTo>
                  <a:cubicBezTo>
                    <a:pt x="256" y="613"/>
                    <a:pt x="255" y="614"/>
                    <a:pt x="252" y="616"/>
                  </a:cubicBezTo>
                  <a:cubicBezTo>
                    <a:pt x="248" y="618"/>
                    <a:pt x="245" y="618"/>
                    <a:pt x="239" y="618"/>
                  </a:cubicBezTo>
                  <a:cubicBezTo>
                    <a:pt x="229" y="618"/>
                    <a:pt x="228" y="618"/>
                    <a:pt x="230" y="615"/>
                  </a:cubicBezTo>
                  <a:close/>
                  <a:moveTo>
                    <a:pt x="279" y="632"/>
                  </a:moveTo>
                  <a:cubicBezTo>
                    <a:pt x="279" y="632"/>
                    <a:pt x="290" y="627"/>
                    <a:pt x="290" y="628"/>
                  </a:cubicBezTo>
                  <a:cubicBezTo>
                    <a:pt x="291" y="628"/>
                    <a:pt x="291" y="628"/>
                    <a:pt x="290" y="628"/>
                  </a:cubicBezTo>
                  <a:cubicBezTo>
                    <a:pt x="290" y="629"/>
                    <a:pt x="279" y="633"/>
                    <a:pt x="279" y="632"/>
                  </a:cubicBezTo>
                  <a:close/>
                  <a:moveTo>
                    <a:pt x="286" y="636"/>
                  </a:moveTo>
                  <a:cubicBezTo>
                    <a:pt x="285" y="637"/>
                    <a:pt x="284" y="638"/>
                    <a:pt x="284" y="638"/>
                  </a:cubicBezTo>
                  <a:cubicBezTo>
                    <a:pt x="283" y="638"/>
                    <a:pt x="283" y="637"/>
                    <a:pt x="284" y="636"/>
                  </a:cubicBezTo>
                  <a:cubicBezTo>
                    <a:pt x="285" y="636"/>
                    <a:pt x="287" y="635"/>
                    <a:pt x="287" y="635"/>
                  </a:cubicBezTo>
                  <a:cubicBezTo>
                    <a:pt x="288" y="635"/>
                    <a:pt x="287" y="636"/>
                    <a:pt x="286" y="636"/>
                  </a:cubicBezTo>
                  <a:close/>
                  <a:moveTo>
                    <a:pt x="293" y="633"/>
                  </a:moveTo>
                  <a:cubicBezTo>
                    <a:pt x="295" y="633"/>
                    <a:pt x="297" y="631"/>
                    <a:pt x="298" y="630"/>
                  </a:cubicBezTo>
                  <a:cubicBezTo>
                    <a:pt x="300" y="628"/>
                    <a:pt x="300" y="628"/>
                    <a:pt x="303" y="629"/>
                  </a:cubicBezTo>
                  <a:cubicBezTo>
                    <a:pt x="306" y="630"/>
                    <a:pt x="306" y="630"/>
                    <a:pt x="306" y="630"/>
                  </a:cubicBezTo>
                  <a:cubicBezTo>
                    <a:pt x="303" y="632"/>
                    <a:pt x="303" y="632"/>
                    <a:pt x="303" y="632"/>
                  </a:cubicBezTo>
                  <a:cubicBezTo>
                    <a:pt x="301" y="633"/>
                    <a:pt x="297" y="634"/>
                    <a:pt x="294" y="634"/>
                  </a:cubicBezTo>
                  <a:cubicBezTo>
                    <a:pt x="289" y="635"/>
                    <a:pt x="289" y="635"/>
                    <a:pt x="289" y="635"/>
                  </a:cubicBezTo>
                  <a:lnTo>
                    <a:pt x="293" y="633"/>
                  </a:lnTo>
                  <a:close/>
                  <a:moveTo>
                    <a:pt x="305" y="615"/>
                  </a:moveTo>
                  <a:cubicBezTo>
                    <a:pt x="303" y="616"/>
                    <a:pt x="300" y="618"/>
                    <a:pt x="299" y="619"/>
                  </a:cubicBezTo>
                  <a:cubicBezTo>
                    <a:pt x="295" y="621"/>
                    <a:pt x="293" y="622"/>
                    <a:pt x="293" y="621"/>
                  </a:cubicBezTo>
                  <a:cubicBezTo>
                    <a:pt x="293" y="621"/>
                    <a:pt x="295" y="619"/>
                    <a:pt x="298" y="618"/>
                  </a:cubicBezTo>
                  <a:cubicBezTo>
                    <a:pt x="300" y="617"/>
                    <a:pt x="302" y="615"/>
                    <a:pt x="303" y="614"/>
                  </a:cubicBezTo>
                  <a:cubicBezTo>
                    <a:pt x="305" y="612"/>
                    <a:pt x="308" y="611"/>
                    <a:pt x="308" y="613"/>
                  </a:cubicBezTo>
                  <a:cubicBezTo>
                    <a:pt x="308" y="613"/>
                    <a:pt x="306" y="614"/>
                    <a:pt x="305" y="615"/>
                  </a:cubicBezTo>
                  <a:close/>
                  <a:moveTo>
                    <a:pt x="230" y="623"/>
                  </a:moveTo>
                  <a:cubicBezTo>
                    <a:pt x="230" y="621"/>
                    <a:pt x="232" y="620"/>
                    <a:pt x="234" y="622"/>
                  </a:cubicBezTo>
                  <a:cubicBezTo>
                    <a:pt x="235" y="623"/>
                    <a:pt x="235" y="624"/>
                    <a:pt x="233" y="625"/>
                  </a:cubicBezTo>
                  <a:cubicBezTo>
                    <a:pt x="230" y="626"/>
                    <a:pt x="230" y="626"/>
                    <a:pt x="230" y="623"/>
                  </a:cubicBezTo>
                  <a:close/>
                  <a:moveTo>
                    <a:pt x="233" y="632"/>
                  </a:moveTo>
                  <a:cubicBezTo>
                    <a:pt x="233" y="630"/>
                    <a:pt x="238" y="626"/>
                    <a:pt x="253" y="619"/>
                  </a:cubicBezTo>
                  <a:cubicBezTo>
                    <a:pt x="268" y="611"/>
                    <a:pt x="269" y="611"/>
                    <a:pt x="272" y="612"/>
                  </a:cubicBezTo>
                  <a:cubicBezTo>
                    <a:pt x="275" y="614"/>
                    <a:pt x="275" y="614"/>
                    <a:pt x="275" y="614"/>
                  </a:cubicBezTo>
                  <a:cubicBezTo>
                    <a:pt x="267" y="617"/>
                    <a:pt x="267" y="617"/>
                    <a:pt x="267" y="617"/>
                  </a:cubicBezTo>
                  <a:cubicBezTo>
                    <a:pt x="264" y="619"/>
                    <a:pt x="254" y="623"/>
                    <a:pt x="247" y="627"/>
                  </a:cubicBezTo>
                  <a:cubicBezTo>
                    <a:pt x="233" y="634"/>
                    <a:pt x="233" y="634"/>
                    <a:pt x="233" y="632"/>
                  </a:cubicBezTo>
                  <a:close/>
                  <a:moveTo>
                    <a:pt x="235" y="639"/>
                  </a:moveTo>
                  <a:cubicBezTo>
                    <a:pt x="234" y="640"/>
                    <a:pt x="233" y="639"/>
                    <a:pt x="233" y="639"/>
                  </a:cubicBezTo>
                  <a:cubicBezTo>
                    <a:pt x="234" y="637"/>
                    <a:pt x="238" y="637"/>
                    <a:pt x="238" y="638"/>
                  </a:cubicBezTo>
                  <a:cubicBezTo>
                    <a:pt x="238" y="638"/>
                    <a:pt x="237" y="639"/>
                    <a:pt x="235" y="639"/>
                  </a:cubicBezTo>
                  <a:close/>
                  <a:moveTo>
                    <a:pt x="241" y="637"/>
                  </a:moveTo>
                  <a:cubicBezTo>
                    <a:pt x="242" y="636"/>
                    <a:pt x="243" y="636"/>
                    <a:pt x="242" y="635"/>
                  </a:cubicBezTo>
                  <a:cubicBezTo>
                    <a:pt x="240" y="634"/>
                    <a:pt x="240" y="633"/>
                    <a:pt x="258" y="624"/>
                  </a:cubicBezTo>
                  <a:cubicBezTo>
                    <a:pt x="275" y="616"/>
                    <a:pt x="284" y="612"/>
                    <a:pt x="284" y="614"/>
                  </a:cubicBezTo>
                  <a:cubicBezTo>
                    <a:pt x="284" y="615"/>
                    <a:pt x="269" y="624"/>
                    <a:pt x="258" y="629"/>
                  </a:cubicBezTo>
                  <a:cubicBezTo>
                    <a:pt x="252" y="631"/>
                    <a:pt x="246" y="634"/>
                    <a:pt x="245" y="635"/>
                  </a:cubicBezTo>
                  <a:cubicBezTo>
                    <a:pt x="244" y="636"/>
                    <a:pt x="244" y="636"/>
                    <a:pt x="246" y="636"/>
                  </a:cubicBezTo>
                  <a:cubicBezTo>
                    <a:pt x="247" y="637"/>
                    <a:pt x="251" y="635"/>
                    <a:pt x="255" y="633"/>
                  </a:cubicBezTo>
                  <a:cubicBezTo>
                    <a:pt x="260" y="631"/>
                    <a:pt x="266" y="629"/>
                    <a:pt x="269" y="628"/>
                  </a:cubicBezTo>
                  <a:cubicBezTo>
                    <a:pt x="273" y="626"/>
                    <a:pt x="277" y="624"/>
                    <a:pt x="278" y="623"/>
                  </a:cubicBezTo>
                  <a:cubicBezTo>
                    <a:pt x="280" y="622"/>
                    <a:pt x="281" y="621"/>
                    <a:pt x="282" y="621"/>
                  </a:cubicBezTo>
                  <a:cubicBezTo>
                    <a:pt x="283" y="621"/>
                    <a:pt x="285" y="621"/>
                    <a:pt x="287" y="619"/>
                  </a:cubicBezTo>
                  <a:cubicBezTo>
                    <a:pt x="293" y="616"/>
                    <a:pt x="292" y="618"/>
                    <a:pt x="286" y="622"/>
                  </a:cubicBezTo>
                  <a:cubicBezTo>
                    <a:pt x="283" y="624"/>
                    <a:pt x="280" y="626"/>
                    <a:pt x="279" y="628"/>
                  </a:cubicBezTo>
                  <a:cubicBezTo>
                    <a:pt x="277" y="629"/>
                    <a:pt x="275" y="630"/>
                    <a:pt x="274" y="631"/>
                  </a:cubicBezTo>
                  <a:cubicBezTo>
                    <a:pt x="272" y="631"/>
                    <a:pt x="266" y="633"/>
                    <a:pt x="261" y="636"/>
                  </a:cubicBezTo>
                  <a:cubicBezTo>
                    <a:pt x="254" y="639"/>
                    <a:pt x="249" y="641"/>
                    <a:pt x="247" y="641"/>
                  </a:cubicBezTo>
                  <a:cubicBezTo>
                    <a:pt x="239" y="640"/>
                    <a:pt x="237" y="639"/>
                    <a:pt x="241" y="637"/>
                  </a:cubicBezTo>
                  <a:close/>
                  <a:moveTo>
                    <a:pt x="309" y="642"/>
                  </a:moveTo>
                  <a:cubicBezTo>
                    <a:pt x="308" y="642"/>
                    <a:pt x="295" y="645"/>
                    <a:pt x="281" y="647"/>
                  </a:cubicBezTo>
                  <a:cubicBezTo>
                    <a:pt x="276" y="648"/>
                    <a:pt x="271" y="649"/>
                    <a:pt x="269" y="649"/>
                  </a:cubicBezTo>
                  <a:cubicBezTo>
                    <a:pt x="268" y="650"/>
                    <a:pt x="262" y="651"/>
                    <a:pt x="256" y="652"/>
                  </a:cubicBezTo>
                  <a:cubicBezTo>
                    <a:pt x="251" y="653"/>
                    <a:pt x="245" y="654"/>
                    <a:pt x="243" y="655"/>
                  </a:cubicBezTo>
                  <a:cubicBezTo>
                    <a:pt x="240" y="655"/>
                    <a:pt x="240" y="655"/>
                    <a:pt x="245" y="651"/>
                  </a:cubicBezTo>
                  <a:cubicBezTo>
                    <a:pt x="248" y="648"/>
                    <a:pt x="250" y="648"/>
                    <a:pt x="253" y="648"/>
                  </a:cubicBezTo>
                  <a:cubicBezTo>
                    <a:pt x="255" y="648"/>
                    <a:pt x="258" y="647"/>
                    <a:pt x="260" y="646"/>
                  </a:cubicBezTo>
                  <a:cubicBezTo>
                    <a:pt x="263" y="643"/>
                    <a:pt x="281" y="637"/>
                    <a:pt x="282" y="638"/>
                  </a:cubicBezTo>
                  <a:cubicBezTo>
                    <a:pt x="283" y="639"/>
                    <a:pt x="278" y="642"/>
                    <a:pt x="276" y="643"/>
                  </a:cubicBezTo>
                  <a:cubicBezTo>
                    <a:pt x="273" y="643"/>
                    <a:pt x="270" y="644"/>
                    <a:pt x="270" y="645"/>
                  </a:cubicBezTo>
                  <a:cubicBezTo>
                    <a:pt x="271" y="646"/>
                    <a:pt x="281" y="646"/>
                    <a:pt x="289" y="644"/>
                  </a:cubicBezTo>
                  <a:cubicBezTo>
                    <a:pt x="304" y="641"/>
                    <a:pt x="311" y="640"/>
                    <a:pt x="309" y="642"/>
                  </a:cubicBezTo>
                  <a:close/>
                  <a:moveTo>
                    <a:pt x="315" y="636"/>
                  </a:moveTo>
                  <a:cubicBezTo>
                    <a:pt x="314" y="636"/>
                    <a:pt x="311" y="637"/>
                    <a:pt x="308" y="637"/>
                  </a:cubicBezTo>
                  <a:cubicBezTo>
                    <a:pt x="306" y="638"/>
                    <a:pt x="302" y="639"/>
                    <a:pt x="300" y="639"/>
                  </a:cubicBezTo>
                  <a:cubicBezTo>
                    <a:pt x="296" y="639"/>
                    <a:pt x="296" y="639"/>
                    <a:pt x="301" y="638"/>
                  </a:cubicBezTo>
                  <a:cubicBezTo>
                    <a:pt x="308" y="635"/>
                    <a:pt x="317" y="634"/>
                    <a:pt x="315" y="636"/>
                  </a:cubicBezTo>
                  <a:close/>
                  <a:moveTo>
                    <a:pt x="323" y="640"/>
                  </a:moveTo>
                  <a:cubicBezTo>
                    <a:pt x="320" y="640"/>
                    <a:pt x="318" y="640"/>
                    <a:pt x="318" y="640"/>
                  </a:cubicBezTo>
                  <a:cubicBezTo>
                    <a:pt x="317" y="639"/>
                    <a:pt x="323" y="637"/>
                    <a:pt x="327" y="637"/>
                  </a:cubicBezTo>
                  <a:cubicBezTo>
                    <a:pt x="330" y="638"/>
                    <a:pt x="331" y="638"/>
                    <a:pt x="330" y="639"/>
                  </a:cubicBezTo>
                  <a:cubicBezTo>
                    <a:pt x="329" y="640"/>
                    <a:pt x="327" y="640"/>
                    <a:pt x="323" y="640"/>
                  </a:cubicBezTo>
                  <a:close/>
                  <a:moveTo>
                    <a:pt x="457" y="644"/>
                  </a:moveTo>
                  <a:cubicBezTo>
                    <a:pt x="457" y="644"/>
                    <a:pt x="453" y="647"/>
                    <a:pt x="449" y="650"/>
                  </a:cubicBezTo>
                  <a:cubicBezTo>
                    <a:pt x="441" y="655"/>
                    <a:pt x="437" y="656"/>
                    <a:pt x="437" y="654"/>
                  </a:cubicBezTo>
                  <a:cubicBezTo>
                    <a:pt x="437" y="654"/>
                    <a:pt x="446" y="648"/>
                    <a:pt x="454" y="643"/>
                  </a:cubicBezTo>
                  <a:cubicBezTo>
                    <a:pt x="457" y="641"/>
                    <a:pt x="458" y="641"/>
                    <a:pt x="457" y="644"/>
                  </a:cubicBezTo>
                  <a:close/>
                  <a:moveTo>
                    <a:pt x="506" y="585"/>
                  </a:moveTo>
                  <a:cubicBezTo>
                    <a:pt x="507" y="583"/>
                    <a:pt x="507" y="583"/>
                    <a:pt x="507" y="586"/>
                  </a:cubicBezTo>
                  <a:cubicBezTo>
                    <a:pt x="507" y="588"/>
                    <a:pt x="507" y="590"/>
                    <a:pt x="506" y="591"/>
                  </a:cubicBezTo>
                  <a:cubicBezTo>
                    <a:pt x="506" y="592"/>
                    <a:pt x="505" y="592"/>
                    <a:pt x="505" y="590"/>
                  </a:cubicBezTo>
                  <a:cubicBezTo>
                    <a:pt x="504" y="589"/>
                    <a:pt x="505" y="587"/>
                    <a:pt x="506" y="585"/>
                  </a:cubicBezTo>
                  <a:close/>
                  <a:moveTo>
                    <a:pt x="502" y="588"/>
                  </a:moveTo>
                  <a:cubicBezTo>
                    <a:pt x="502" y="592"/>
                    <a:pt x="502" y="593"/>
                    <a:pt x="501" y="593"/>
                  </a:cubicBezTo>
                  <a:cubicBezTo>
                    <a:pt x="499" y="595"/>
                    <a:pt x="497" y="594"/>
                    <a:pt x="498" y="592"/>
                  </a:cubicBezTo>
                  <a:cubicBezTo>
                    <a:pt x="498" y="591"/>
                    <a:pt x="499" y="588"/>
                    <a:pt x="499" y="586"/>
                  </a:cubicBezTo>
                  <a:cubicBezTo>
                    <a:pt x="499" y="581"/>
                    <a:pt x="500" y="583"/>
                    <a:pt x="502" y="588"/>
                  </a:cubicBezTo>
                  <a:close/>
                  <a:moveTo>
                    <a:pt x="487" y="609"/>
                  </a:moveTo>
                  <a:cubicBezTo>
                    <a:pt x="484" y="612"/>
                    <a:pt x="484" y="612"/>
                    <a:pt x="483" y="610"/>
                  </a:cubicBezTo>
                  <a:cubicBezTo>
                    <a:pt x="482" y="608"/>
                    <a:pt x="482" y="608"/>
                    <a:pt x="484" y="606"/>
                  </a:cubicBezTo>
                  <a:cubicBezTo>
                    <a:pt x="486" y="605"/>
                    <a:pt x="486" y="604"/>
                    <a:pt x="486" y="582"/>
                  </a:cubicBezTo>
                  <a:cubicBezTo>
                    <a:pt x="487" y="563"/>
                    <a:pt x="487" y="560"/>
                    <a:pt x="489" y="559"/>
                  </a:cubicBezTo>
                  <a:cubicBezTo>
                    <a:pt x="492" y="556"/>
                    <a:pt x="493" y="557"/>
                    <a:pt x="492" y="567"/>
                  </a:cubicBezTo>
                  <a:cubicBezTo>
                    <a:pt x="492" y="572"/>
                    <a:pt x="491" y="580"/>
                    <a:pt x="491" y="584"/>
                  </a:cubicBezTo>
                  <a:cubicBezTo>
                    <a:pt x="490" y="588"/>
                    <a:pt x="490" y="595"/>
                    <a:pt x="490" y="599"/>
                  </a:cubicBezTo>
                  <a:cubicBezTo>
                    <a:pt x="490" y="605"/>
                    <a:pt x="490" y="606"/>
                    <a:pt x="487" y="609"/>
                  </a:cubicBezTo>
                  <a:close/>
                  <a:moveTo>
                    <a:pt x="480" y="545"/>
                  </a:moveTo>
                  <a:cubicBezTo>
                    <a:pt x="479" y="545"/>
                    <a:pt x="478" y="545"/>
                    <a:pt x="479" y="544"/>
                  </a:cubicBezTo>
                  <a:cubicBezTo>
                    <a:pt x="479" y="544"/>
                    <a:pt x="480" y="543"/>
                    <a:pt x="481" y="543"/>
                  </a:cubicBezTo>
                  <a:cubicBezTo>
                    <a:pt x="482" y="543"/>
                    <a:pt x="483" y="544"/>
                    <a:pt x="483" y="544"/>
                  </a:cubicBezTo>
                  <a:cubicBezTo>
                    <a:pt x="482" y="545"/>
                    <a:pt x="481" y="545"/>
                    <a:pt x="480" y="545"/>
                  </a:cubicBezTo>
                  <a:close/>
                  <a:moveTo>
                    <a:pt x="480" y="551"/>
                  </a:moveTo>
                  <a:cubicBezTo>
                    <a:pt x="479" y="551"/>
                    <a:pt x="478" y="551"/>
                    <a:pt x="479" y="550"/>
                  </a:cubicBezTo>
                  <a:cubicBezTo>
                    <a:pt x="480" y="550"/>
                    <a:pt x="481" y="550"/>
                    <a:pt x="481" y="550"/>
                  </a:cubicBezTo>
                  <a:cubicBezTo>
                    <a:pt x="482" y="551"/>
                    <a:pt x="481" y="551"/>
                    <a:pt x="480" y="551"/>
                  </a:cubicBezTo>
                  <a:close/>
                  <a:moveTo>
                    <a:pt x="448" y="514"/>
                  </a:moveTo>
                  <a:cubicBezTo>
                    <a:pt x="448" y="513"/>
                    <a:pt x="449" y="513"/>
                    <a:pt x="449" y="513"/>
                  </a:cubicBezTo>
                  <a:cubicBezTo>
                    <a:pt x="450" y="513"/>
                    <a:pt x="452" y="511"/>
                    <a:pt x="454" y="509"/>
                  </a:cubicBezTo>
                  <a:cubicBezTo>
                    <a:pt x="456" y="507"/>
                    <a:pt x="458" y="506"/>
                    <a:pt x="458" y="507"/>
                  </a:cubicBezTo>
                  <a:cubicBezTo>
                    <a:pt x="459" y="508"/>
                    <a:pt x="458" y="509"/>
                    <a:pt x="456" y="511"/>
                  </a:cubicBezTo>
                  <a:cubicBezTo>
                    <a:pt x="453" y="514"/>
                    <a:pt x="448" y="516"/>
                    <a:pt x="448" y="514"/>
                  </a:cubicBezTo>
                  <a:close/>
                  <a:moveTo>
                    <a:pt x="455" y="519"/>
                  </a:moveTo>
                  <a:cubicBezTo>
                    <a:pt x="455" y="519"/>
                    <a:pt x="454" y="520"/>
                    <a:pt x="454" y="520"/>
                  </a:cubicBezTo>
                  <a:cubicBezTo>
                    <a:pt x="453" y="520"/>
                    <a:pt x="453" y="519"/>
                    <a:pt x="454" y="519"/>
                  </a:cubicBezTo>
                  <a:cubicBezTo>
                    <a:pt x="454" y="518"/>
                    <a:pt x="455" y="518"/>
                    <a:pt x="455" y="518"/>
                  </a:cubicBezTo>
                  <a:cubicBezTo>
                    <a:pt x="456" y="518"/>
                    <a:pt x="456" y="518"/>
                    <a:pt x="455" y="519"/>
                  </a:cubicBezTo>
                  <a:close/>
                  <a:moveTo>
                    <a:pt x="450" y="494"/>
                  </a:moveTo>
                  <a:cubicBezTo>
                    <a:pt x="447" y="494"/>
                    <a:pt x="446" y="494"/>
                    <a:pt x="447" y="493"/>
                  </a:cubicBezTo>
                  <a:cubicBezTo>
                    <a:pt x="448" y="491"/>
                    <a:pt x="449" y="491"/>
                    <a:pt x="451" y="491"/>
                  </a:cubicBezTo>
                  <a:cubicBezTo>
                    <a:pt x="455" y="491"/>
                    <a:pt x="457" y="492"/>
                    <a:pt x="455" y="493"/>
                  </a:cubicBezTo>
                  <a:cubicBezTo>
                    <a:pt x="454" y="494"/>
                    <a:pt x="452" y="494"/>
                    <a:pt x="450" y="494"/>
                  </a:cubicBezTo>
                  <a:close/>
                  <a:moveTo>
                    <a:pt x="453" y="503"/>
                  </a:moveTo>
                  <a:cubicBezTo>
                    <a:pt x="452" y="504"/>
                    <a:pt x="452" y="504"/>
                    <a:pt x="451" y="504"/>
                  </a:cubicBezTo>
                  <a:cubicBezTo>
                    <a:pt x="450" y="504"/>
                    <a:pt x="450" y="503"/>
                    <a:pt x="451" y="501"/>
                  </a:cubicBezTo>
                  <a:cubicBezTo>
                    <a:pt x="452" y="500"/>
                    <a:pt x="453" y="501"/>
                    <a:pt x="453" y="503"/>
                  </a:cubicBezTo>
                  <a:close/>
                  <a:moveTo>
                    <a:pt x="447" y="499"/>
                  </a:moveTo>
                  <a:cubicBezTo>
                    <a:pt x="447" y="499"/>
                    <a:pt x="447" y="501"/>
                    <a:pt x="446" y="502"/>
                  </a:cubicBezTo>
                  <a:cubicBezTo>
                    <a:pt x="445" y="504"/>
                    <a:pt x="444" y="504"/>
                    <a:pt x="444" y="502"/>
                  </a:cubicBezTo>
                  <a:cubicBezTo>
                    <a:pt x="443" y="501"/>
                    <a:pt x="443" y="500"/>
                    <a:pt x="444" y="499"/>
                  </a:cubicBezTo>
                  <a:cubicBezTo>
                    <a:pt x="444" y="497"/>
                    <a:pt x="447" y="497"/>
                    <a:pt x="447" y="499"/>
                  </a:cubicBezTo>
                  <a:close/>
                  <a:moveTo>
                    <a:pt x="448" y="507"/>
                  </a:moveTo>
                  <a:cubicBezTo>
                    <a:pt x="450" y="507"/>
                    <a:pt x="449" y="509"/>
                    <a:pt x="447" y="510"/>
                  </a:cubicBezTo>
                  <a:cubicBezTo>
                    <a:pt x="445" y="512"/>
                    <a:pt x="443" y="512"/>
                    <a:pt x="443" y="511"/>
                  </a:cubicBezTo>
                  <a:cubicBezTo>
                    <a:pt x="443" y="510"/>
                    <a:pt x="447" y="507"/>
                    <a:pt x="448" y="507"/>
                  </a:cubicBezTo>
                  <a:close/>
                  <a:moveTo>
                    <a:pt x="446" y="531"/>
                  </a:moveTo>
                  <a:cubicBezTo>
                    <a:pt x="448" y="530"/>
                    <a:pt x="453" y="530"/>
                    <a:pt x="452" y="531"/>
                  </a:cubicBezTo>
                  <a:cubicBezTo>
                    <a:pt x="451" y="532"/>
                    <a:pt x="450" y="532"/>
                    <a:pt x="448" y="532"/>
                  </a:cubicBezTo>
                  <a:cubicBezTo>
                    <a:pt x="446" y="532"/>
                    <a:pt x="445" y="532"/>
                    <a:pt x="446" y="531"/>
                  </a:cubicBezTo>
                  <a:close/>
                  <a:moveTo>
                    <a:pt x="459" y="494"/>
                  </a:moveTo>
                  <a:cubicBezTo>
                    <a:pt x="459" y="492"/>
                    <a:pt x="461" y="491"/>
                    <a:pt x="464" y="491"/>
                  </a:cubicBezTo>
                  <a:cubicBezTo>
                    <a:pt x="467" y="491"/>
                    <a:pt x="467" y="491"/>
                    <a:pt x="465" y="493"/>
                  </a:cubicBezTo>
                  <a:cubicBezTo>
                    <a:pt x="463" y="494"/>
                    <a:pt x="459" y="495"/>
                    <a:pt x="459" y="494"/>
                  </a:cubicBezTo>
                  <a:close/>
                  <a:moveTo>
                    <a:pt x="463" y="503"/>
                  </a:moveTo>
                  <a:cubicBezTo>
                    <a:pt x="462" y="504"/>
                    <a:pt x="461" y="505"/>
                    <a:pt x="460" y="505"/>
                  </a:cubicBezTo>
                  <a:cubicBezTo>
                    <a:pt x="457" y="505"/>
                    <a:pt x="457" y="504"/>
                    <a:pt x="460" y="501"/>
                  </a:cubicBezTo>
                  <a:cubicBezTo>
                    <a:pt x="463" y="499"/>
                    <a:pt x="464" y="499"/>
                    <a:pt x="463" y="503"/>
                  </a:cubicBezTo>
                  <a:close/>
                  <a:moveTo>
                    <a:pt x="459" y="497"/>
                  </a:moveTo>
                  <a:cubicBezTo>
                    <a:pt x="459" y="497"/>
                    <a:pt x="460" y="498"/>
                    <a:pt x="459" y="498"/>
                  </a:cubicBezTo>
                  <a:cubicBezTo>
                    <a:pt x="459" y="499"/>
                    <a:pt x="458" y="499"/>
                    <a:pt x="458" y="499"/>
                  </a:cubicBezTo>
                  <a:cubicBezTo>
                    <a:pt x="457" y="499"/>
                    <a:pt x="457" y="499"/>
                    <a:pt x="457" y="498"/>
                  </a:cubicBezTo>
                  <a:cubicBezTo>
                    <a:pt x="458" y="498"/>
                    <a:pt x="458" y="497"/>
                    <a:pt x="459" y="497"/>
                  </a:cubicBezTo>
                  <a:close/>
                  <a:moveTo>
                    <a:pt x="457" y="531"/>
                  </a:moveTo>
                  <a:cubicBezTo>
                    <a:pt x="458" y="530"/>
                    <a:pt x="462" y="529"/>
                    <a:pt x="462" y="530"/>
                  </a:cubicBezTo>
                  <a:cubicBezTo>
                    <a:pt x="462" y="531"/>
                    <a:pt x="461" y="531"/>
                    <a:pt x="460" y="531"/>
                  </a:cubicBezTo>
                  <a:cubicBezTo>
                    <a:pt x="460" y="531"/>
                    <a:pt x="458" y="531"/>
                    <a:pt x="457" y="532"/>
                  </a:cubicBezTo>
                  <a:cubicBezTo>
                    <a:pt x="456" y="532"/>
                    <a:pt x="456" y="532"/>
                    <a:pt x="457" y="531"/>
                  </a:cubicBezTo>
                  <a:close/>
                  <a:moveTo>
                    <a:pt x="464" y="535"/>
                  </a:moveTo>
                  <a:cubicBezTo>
                    <a:pt x="465" y="535"/>
                    <a:pt x="464" y="540"/>
                    <a:pt x="463" y="541"/>
                  </a:cubicBezTo>
                  <a:cubicBezTo>
                    <a:pt x="462" y="542"/>
                    <a:pt x="462" y="543"/>
                    <a:pt x="462" y="544"/>
                  </a:cubicBezTo>
                  <a:cubicBezTo>
                    <a:pt x="462" y="546"/>
                    <a:pt x="461" y="546"/>
                    <a:pt x="459" y="546"/>
                  </a:cubicBezTo>
                  <a:cubicBezTo>
                    <a:pt x="455" y="546"/>
                    <a:pt x="454" y="545"/>
                    <a:pt x="455" y="543"/>
                  </a:cubicBezTo>
                  <a:cubicBezTo>
                    <a:pt x="456" y="541"/>
                    <a:pt x="463" y="535"/>
                    <a:pt x="464" y="535"/>
                  </a:cubicBezTo>
                  <a:close/>
                  <a:moveTo>
                    <a:pt x="465" y="513"/>
                  </a:moveTo>
                  <a:cubicBezTo>
                    <a:pt x="467" y="511"/>
                    <a:pt x="467" y="511"/>
                    <a:pt x="465" y="511"/>
                  </a:cubicBezTo>
                  <a:cubicBezTo>
                    <a:pt x="463" y="511"/>
                    <a:pt x="463" y="509"/>
                    <a:pt x="465" y="507"/>
                  </a:cubicBezTo>
                  <a:cubicBezTo>
                    <a:pt x="466" y="506"/>
                    <a:pt x="471" y="507"/>
                    <a:pt x="472" y="508"/>
                  </a:cubicBezTo>
                  <a:cubicBezTo>
                    <a:pt x="472" y="508"/>
                    <a:pt x="471" y="509"/>
                    <a:pt x="469" y="511"/>
                  </a:cubicBezTo>
                  <a:cubicBezTo>
                    <a:pt x="466" y="515"/>
                    <a:pt x="462" y="516"/>
                    <a:pt x="465" y="513"/>
                  </a:cubicBezTo>
                  <a:close/>
                  <a:moveTo>
                    <a:pt x="472" y="505"/>
                  </a:moveTo>
                  <a:cubicBezTo>
                    <a:pt x="471" y="505"/>
                    <a:pt x="470" y="505"/>
                    <a:pt x="469" y="506"/>
                  </a:cubicBezTo>
                  <a:cubicBezTo>
                    <a:pt x="467" y="506"/>
                    <a:pt x="467" y="506"/>
                    <a:pt x="468" y="504"/>
                  </a:cubicBezTo>
                  <a:cubicBezTo>
                    <a:pt x="470" y="502"/>
                    <a:pt x="475" y="497"/>
                    <a:pt x="476" y="498"/>
                  </a:cubicBezTo>
                  <a:cubicBezTo>
                    <a:pt x="477" y="499"/>
                    <a:pt x="474" y="505"/>
                    <a:pt x="472" y="505"/>
                  </a:cubicBezTo>
                  <a:close/>
                  <a:moveTo>
                    <a:pt x="473" y="530"/>
                  </a:moveTo>
                  <a:cubicBezTo>
                    <a:pt x="473" y="530"/>
                    <a:pt x="473" y="531"/>
                    <a:pt x="472" y="531"/>
                  </a:cubicBezTo>
                  <a:cubicBezTo>
                    <a:pt x="469" y="532"/>
                    <a:pt x="467" y="532"/>
                    <a:pt x="468" y="531"/>
                  </a:cubicBezTo>
                  <a:cubicBezTo>
                    <a:pt x="468" y="529"/>
                    <a:pt x="473" y="528"/>
                    <a:pt x="473" y="530"/>
                  </a:cubicBezTo>
                  <a:close/>
                  <a:moveTo>
                    <a:pt x="470" y="498"/>
                  </a:moveTo>
                  <a:cubicBezTo>
                    <a:pt x="469" y="499"/>
                    <a:pt x="469" y="499"/>
                    <a:pt x="468" y="499"/>
                  </a:cubicBezTo>
                  <a:cubicBezTo>
                    <a:pt x="468" y="499"/>
                    <a:pt x="467" y="499"/>
                    <a:pt x="467" y="498"/>
                  </a:cubicBezTo>
                  <a:cubicBezTo>
                    <a:pt x="467" y="498"/>
                    <a:pt x="468" y="497"/>
                    <a:pt x="469" y="497"/>
                  </a:cubicBezTo>
                  <a:cubicBezTo>
                    <a:pt x="470" y="497"/>
                    <a:pt x="470" y="498"/>
                    <a:pt x="470" y="498"/>
                  </a:cubicBezTo>
                  <a:close/>
                  <a:moveTo>
                    <a:pt x="467" y="557"/>
                  </a:moveTo>
                  <a:cubicBezTo>
                    <a:pt x="469" y="557"/>
                    <a:pt x="470" y="557"/>
                    <a:pt x="469" y="558"/>
                  </a:cubicBezTo>
                  <a:cubicBezTo>
                    <a:pt x="469" y="558"/>
                    <a:pt x="468" y="559"/>
                    <a:pt x="467" y="559"/>
                  </a:cubicBezTo>
                  <a:cubicBezTo>
                    <a:pt x="466" y="559"/>
                    <a:pt x="465" y="558"/>
                    <a:pt x="465" y="558"/>
                  </a:cubicBezTo>
                  <a:cubicBezTo>
                    <a:pt x="465" y="557"/>
                    <a:pt x="466" y="557"/>
                    <a:pt x="467" y="557"/>
                  </a:cubicBezTo>
                  <a:close/>
                  <a:moveTo>
                    <a:pt x="467" y="546"/>
                  </a:moveTo>
                  <a:cubicBezTo>
                    <a:pt x="466" y="544"/>
                    <a:pt x="467" y="542"/>
                    <a:pt x="469" y="542"/>
                  </a:cubicBezTo>
                  <a:cubicBezTo>
                    <a:pt x="471" y="542"/>
                    <a:pt x="473" y="539"/>
                    <a:pt x="473" y="537"/>
                  </a:cubicBezTo>
                  <a:cubicBezTo>
                    <a:pt x="473" y="536"/>
                    <a:pt x="473" y="535"/>
                    <a:pt x="473" y="535"/>
                  </a:cubicBezTo>
                  <a:cubicBezTo>
                    <a:pt x="474" y="535"/>
                    <a:pt x="474" y="536"/>
                    <a:pt x="474" y="538"/>
                  </a:cubicBezTo>
                  <a:cubicBezTo>
                    <a:pt x="474" y="540"/>
                    <a:pt x="473" y="542"/>
                    <a:pt x="473" y="543"/>
                  </a:cubicBezTo>
                  <a:cubicBezTo>
                    <a:pt x="473" y="545"/>
                    <a:pt x="473" y="546"/>
                    <a:pt x="472" y="547"/>
                  </a:cubicBezTo>
                  <a:cubicBezTo>
                    <a:pt x="470" y="548"/>
                    <a:pt x="469" y="547"/>
                    <a:pt x="467" y="546"/>
                  </a:cubicBezTo>
                  <a:close/>
                  <a:moveTo>
                    <a:pt x="474" y="609"/>
                  </a:moveTo>
                  <a:cubicBezTo>
                    <a:pt x="474" y="608"/>
                    <a:pt x="475" y="607"/>
                    <a:pt x="474" y="605"/>
                  </a:cubicBezTo>
                  <a:cubicBezTo>
                    <a:pt x="473" y="601"/>
                    <a:pt x="474" y="601"/>
                    <a:pt x="477" y="605"/>
                  </a:cubicBezTo>
                  <a:cubicBezTo>
                    <a:pt x="478" y="607"/>
                    <a:pt x="479" y="610"/>
                    <a:pt x="479" y="614"/>
                  </a:cubicBezTo>
                  <a:cubicBezTo>
                    <a:pt x="479" y="620"/>
                    <a:pt x="479" y="620"/>
                    <a:pt x="476" y="622"/>
                  </a:cubicBezTo>
                  <a:cubicBezTo>
                    <a:pt x="474" y="622"/>
                    <a:pt x="473" y="623"/>
                    <a:pt x="472" y="623"/>
                  </a:cubicBezTo>
                  <a:cubicBezTo>
                    <a:pt x="471" y="623"/>
                    <a:pt x="473" y="611"/>
                    <a:pt x="474" y="609"/>
                  </a:cubicBezTo>
                  <a:close/>
                  <a:moveTo>
                    <a:pt x="478" y="509"/>
                  </a:moveTo>
                  <a:cubicBezTo>
                    <a:pt x="479" y="508"/>
                    <a:pt x="480" y="507"/>
                    <a:pt x="480" y="506"/>
                  </a:cubicBezTo>
                  <a:cubicBezTo>
                    <a:pt x="480" y="505"/>
                    <a:pt x="486" y="500"/>
                    <a:pt x="487" y="500"/>
                  </a:cubicBezTo>
                  <a:cubicBezTo>
                    <a:pt x="488" y="501"/>
                    <a:pt x="484" y="507"/>
                    <a:pt x="480" y="510"/>
                  </a:cubicBezTo>
                  <a:cubicBezTo>
                    <a:pt x="478" y="512"/>
                    <a:pt x="476" y="514"/>
                    <a:pt x="475" y="514"/>
                  </a:cubicBezTo>
                  <a:cubicBezTo>
                    <a:pt x="474" y="514"/>
                    <a:pt x="476" y="510"/>
                    <a:pt x="478" y="509"/>
                  </a:cubicBezTo>
                  <a:close/>
                  <a:moveTo>
                    <a:pt x="495" y="530"/>
                  </a:moveTo>
                  <a:cubicBezTo>
                    <a:pt x="495" y="531"/>
                    <a:pt x="494" y="531"/>
                    <a:pt x="491" y="532"/>
                  </a:cubicBezTo>
                  <a:cubicBezTo>
                    <a:pt x="487" y="532"/>
                    <a:pt x="487" y="531"/>
                    <a:pt x="490" y="529"/>
                  </a:cubicBezTo>
                  <a:cubicBezTo>
                    <a:pt x="493" y="527"/>
                    <a:pt x="496" y="528"/>
                    <a:pt x="495" y="530"/>
                  </a:cubicBezTo>
                  <a:close/>
                  <a:moveTo>
                    <a:pt x="490" y="498"/>
                  </a:moveTo>
                  <a:cubicBezTo>
                    <a:pt x="490" y="497"/>
                    <a:pt x="491" y="496"/>
                    <a:pt x="491" y="496"/>
                  </a:cubicBezTo>
                  <a:cubicBezTo>
                    <a:pt x="492" y="495"/>
                    <a:pt x="492" y="496"/>
                    <a:pt x="492" y="498"/>
                  </a:cubicBezTo>
                  <a:cubicBezTo>
                    <a:pt x="492" y="499"/>
                    <a:pt x="492" y="500"/>
                    <a:pt x="491" y="500"/>
                  </a:cubicBezTo>
                  <a:cubicBezTo>
                    <a:pt x="491" y="500"/>
                    <a:pt x="490" y="499"/>
                    <a:pt x="490" y="498"/>
                  </a:cubicBezTo>
                  <a:close/>
                  <a:moveTo>
                    <a:pt x="495" y="487"/>
                  </a:moveTo>
                  <a:cubicBezTo>
                    <a:pt x="494" y="488"/>
                    <a:pt x="493" y="487"/>
                    <a:pt x="493" y="486"/>
                  </a:cubicBezTo>
                  <a:cubicBezTo>
                    <a:pt x="494" y="484"/>
                    <a:pt x="497" y="484"/>
                    <a:pt x="497" y="486"/>
                  </a:cubicBezTo>
                  <a:cubicBezTo>
                    <a:pt x="497" y="486"/>
                    <a:pt x="496" y="487"/>
                    <a:pt x="495" y="487"/>
                  </a:cubicBezTo>
                  <a:close/>
                  <a:moveTo>
                    <a:pt x="499" y="489"/>
                  </a:moveTo>
                  <a:cubicBezTo>
                    <a:pt x="500" y="489"/>
                    <a:pt x="500" y="489"/>
                    <a:pt x="500" y="491"/>
                  </a:cubicBezTo>
                  <a:cubicBezTo>
                    <a:pt x="499" y="494"/>
                    <a:pt x="497" y="495"/>
                    <a:pt x="497" y="492"/>
                  </a:cubicBezTo>
                  <a:cubicBezTo>
                    <a:pt x="496" y="490"/>
                    <a:pt x="497" y="489"/>
                    <a:pt x="499" y="489"/>
                  </a:cubicBezTo>
                  <a:close/>
                  <a:moveTo>
                    <a:pt x="488" y="513"/>
                  </a:moveTo>
                  <a:cubicBezTo>
                    <a:pt x="487" y="513"/>
                    <a:pt x="487" y="513"/>
                    <a:pt x="487" y="513"/>
                  </a:cubicBezTo>
                  <a:cubicBezTo>
                    <a:pt x="487" y="512"/>
                    <a:pt x="487" y="512"/>
                    <a:pt x="488" y="512"/>
                  </a:cubicBezTo>
                  <a:cubicBezTo>
                    <a:pt x="488" y="512"/>
                    <a:pt x="489" y="512"/>
                    <a:pt x="489" y="512"/>
                  </a:cubicBezTo>
                  <a:cubicBezTo>
                    <a:pt x="489" y="512"/>
                    <a:pt x="488" y="513"/>
                    <a:pt x="488" y="513"/>
                  </a:cubicBezTo>
                  <a:close/>
                  <a:moveTo>
                    <a:pt x="484" y="498"/>
                  </a:moveTo>
                  <a:cubicBezTo>
                    <a:pt x="482" y="500"/>
                    <a:pt x="480" y="501"/>
                    <a:pt x="479" y="501"/>
                  </a:cubicBezTo>
                  <a:cubicBezTo>
                    <a:pt x="478" y="501"/>
                    <a:pt x="479" y="499"/>
                    <a:pt x="481" y="497"/>
                  </a:cubicBezTo>
                  <a:cubicBezTo>
                    <a:pt x="483" y="495"/>
                    <a:pt x="484" y="493"/>
                    <a:pt x="484" y="492"/>
                  </a:cubicBezTo>
                  <a:cubicBezTo>
                    <a:pt x="484" y="490"/>
                    <a:pt x="486" y="487"/>
                    <a:pt x="488" y="487"/>
                  </a:cubicBezTo>
                  <a:cubicBezTo>
                    <a:pt x="488" y="487"/>
                    <a:pt x="488" y="488"/>
                    <a:pt x="488" y="490"/>
                  </a:cubicBezTo>
                  <a:cubicBezTo>
                    <a:pt x="488" y="493"/>
                    <a:pt x="488" y="494"/>
                    <a:pt x="484" y="498"/>
                  </a:cubicBezTo>
                  <a:close/>
                  <a:moveTo>
                    <a:pt x="480" y="539"/>
                  </a:moveTo>
                  <a:cubicBezTo>
                    <a:pt x="480" y="538"/>
                    <a:pt x="481" y="537"/>
                    <a:pt x="482" y="536"/>
                  </a:cubicBezTo>
                  <a:cubicBezTo>
                    <a:pt x="485" y="533"/>
                    <a:pt x="486" y="534"/>
                    <a:pt x="484" y="537"/>
                  </a:cubicBezTo>
                  <a:cubicBezTo>
                    <a:pt x="483" y="539"/>
                    <a:pt x="480" y="540"/>
                    <a:pt x="480" y="539"/>
                  </a:cubicBezTo>
                  <a:close/>
                  <a:moveTo>
                    <a:pt x="483" y="602"/>
                  </a:moveTo>
                  <a:cubicBezTo>
                    <a:pt x="483" y="603"/>
                    <a:pt x="483" y="603"/>
                    <a:pt x="482" y="602"/>
                  </a:cubicBezTo>
                  <a:cubicBezTo>
                    <a:pt x="482" y="601"/>
                    <a:pt x="483" y="600"/>
                    <a:pt x="483" y="600"/>
                  </a:cubicBezTo>
                  <a:cubicBezTo>
                    <a:pt x="483" y="601"/>
                    <a:pt x="483" y="601"/>
                    <a:pt x="483" y="602"/>
                  </a:cubicBezTo>
                  <a:close/>
                  <a:moveTo>
                    <a:pt x="482" y="528"/>
                  </a:moveTo>
                  <a:cubicBezTo>
                    <a:pt x="484" y="528"/>
                    <a:pt x="485" y="529"/>
                    <a:pt x="483" y="531"/>
                  </a:cubicBezTo>
                  <a:cubicBezTo>
                    <a:pt x="481" y="531"/>
                    <a:pt x="478" y="532"/>
                    <a:pt x="478" y="531"/>
                  </a:cubicBezTo>
                  <a:cubicBezTo>
                    <a:pt x="477" y="530"/>
                    <a:pt x="479" y="528"/>
                    <a:pt x="482" y="528"/>
                  </a:cubicBezTo>
                  <a:close/>
                  <a:moveTo>
                    <a:pt x="488" y="542"/>
                  </a:moveTo>
                  <a:cubicBezTo>
                    <a:pt x="488" y="541"/>
                    <a:pt x="489" y="540"/>
                    <a:pt x="490" y="539"/>
                  </a:cubicBezTo>
                  <a:cubicBezTo>
                    <a:pt x="493" y="537"/>
                    <a:pt x="493" y="536"/>
                    <a:pt x="491" y="536"/>
                  </a:cubicBezTo>
                  <a:cubicBezTo>
                    <a:pt x="490" y="536"/>
                    <a:pt x="490" y="535"/>
                    <a:pt x="490" y="535"/>
                  </a:cubicBezTo>
                  <a:cubicBezTo>
                    <a:pt x="491" y="533"/>
                    <a:pt x="497" y="533"/>
                    <a:pt x="498" y="535"/>
                  </a:cubicBezTo>
                  <a:cubicBezTo>
                    <a:pt x="498" y="535"/>
                    <a:pt x="497" y="537"/>
                    <a:pt x="496" y="538"/>
                  </a:cubicBezTo>
                  <a:cubicBezTo>
                    <a:pt x="493" y="542"/>
                    <a:pt x="488" y="544"/>
                    <a:pt x="488" y="542"/>
                  </a:cubicBezTo>
                  <a:close/>
                  <a:moveTo>
                    <a:pt x="494" y="593"/>
                  </a:moveTo>
                  <a:cubicBezTo>
                    <a:pt x="494" y="593"/>
                    <a:pt x="495" y="594"/>
                    <a:pt x="495" y="595"/>
                  </a:cubicBezTo>
                  <a:cubicBezTo>
                    <a:pt x="495" y="595"/>
                    <a:pt x="494" y="596"/>
                    <a:pt x="494" y="596"/>
                  </a:cubicBezTo>
                  <a:cubicBezTo>
                    <a:pt x="493" y="596"/>
                    <a:pt x="493" y="595"/>
                    <a:pt x="493" y="595"/>
                  </a:cubicBezTo>
                  <a:cubicBezTo>
                    <a:pt x="493" y="594"/>
                    <a:pt x="493" y="593"/>
                    <a:pt x="494" y="593"/>
                  </a:cubicBezTo>
                  <a:close/>
                  <a:moveTo>
                    <a:pt x="495" y="621"/>
                  </a:moveTo>
                  <a:cubicBezTo>
                    <a:pt x="497" y="616"/>
                    <a:pt x="504" y="614"/>
                    <a:pt x="504" y="617"/>
                  </a:cubicBezTo>
                  <a:cubicBezTo>
                    <a:pt x="504" y="618"/>
                    <a:pt x="502" y="619"/>
                    <a:pt x="499" y="620"/>
                  </a:cubicBezTo>
                  <a:cubicBezTo>
                    <a:pt x="494" y="624"/>
                    <a:pt x="493" y="624"/>
                    <a:pt x="495" y="621"/>
                  </a:cubicBezTo>
                  <a:close/>
                  <a:moveTo>
                    <a:pt x="498" y="615"/>
                  </a:moveTo>
                  <a:cubicBezTo>
                    <a:pt x="496" y="615"/>
                    <a:pt x="496" y="615"/>
                    <a:pt x="496" y="614"/>
                  </a:cubicBezTo>
                  <a:cubicBezTo>
                    <a:pt x="496" y="612"/>
                    <a:pt x="499" y="611"/>
                    <a:pt x="499" y="613"/>
                  </a:cubicBezTo>
                  <a:cubicBezTo>
                    <a:pt x="499" y="614"/>
                    <a:pt x="498" y="615"/>
                    <a:pt x="498" y="615"/>
                  </a:cubicBezTo>
                  <a:close/>
                  <a:moveTo>
                    <a:pt x="495" y="584"/>
                  </a:moveTo>
                  <a:cubicBezTo>
                    <a:pt x="494" y="583"/>
                    <a:pt x="494" y="581"/>
                    <a:pt x="494" y="578"/>
                  </a:cubicBezTo>
                  <a:cubicBezTo>
                    <a:pt x="494" y="576"/>
                    <a:pt x="495" y="570"/>
                    <a:pt x="495" y="565"/>
                  </a:cubicBezTo>
                  <a:cubicBezTo>
                    <a:pt x="496" y="557"/>
                    <a:pt x="497" y="552"/>
                    <a:pt x="498" y="553"/>
                  </a:cubicBezTo>
                  <a:cubicBezTo>
                    <a:pt x="498" y="554"/>
                    <a:pt x="498" y="559"/>
                    <a:pt x="498" y="566"/>
                  </a:cubicBezTo>
                  <a:cubicBezTo>
                    <a:pt x="496" y="580"/>
                    <a:pt x="495" y="585"/>
                    <a:pt x="495" y="584"/>
                  </a:cubicBezTo>
                  <a:close/>
                  <a:moveTo>
                    <a:pt x="500" y="529"/>
                  </a:moveTo>
                  <a:cubicBezTo>
                    <a:pt x="499" y="529"/>
                    <a:pt x="499" y="530"/>
                    <a:pt x="498" y="530"/>
                  </a:cubicBezTo>
                  <a:cubicBezTo>
                    <a:pt x="498" y="530"/>
                    <a:pt x="497" y="529"/>
                    <a:pt x="498" y="529"/>
                  </a:cubicBezTo>
                  <a:cubicBezTo>
                    <a:pt x="498" y="528"/>
                    <a:pt x="499" y="528"/>
                    <a:pt x="499" y="528"/>
                  </a:cubicBezTo>
                  <a:cubicBezTo>
                    <a:pt x="500" y="528"/>
                    <a:pt x="500" y="528"/>
                    <a:pt x="500" y="529"/>
                  </a:cubicBezTo>
                  <a:close/>
                  <a:moveTo>
                    <a:pt x="502" y="498"/>
                  </a:moveTo>
                  <a:cubicBezTo>
                    <a:pt x="502" y="499"/>
                    <a:pt x="501" y="500"/>
                    <a:pt x="500" y="500"/>
                  </a:cubicBezTo>
                  <a:cubicBezTo>
                    <a:pt x="499" y="500"/>
                    <a:pt x="499" y="500"/>
                    <a:pt x="499" y="499"/>
                  </a:cubicBezTo>
                  <a:cubicBezTo>
                    <a:pt x="499" y="498"/>
                    <a:pt x="500" y="498"/>
                    <a:pt x="501" y="497"/>
                  </a:cubicBezTo>
                  <a:cubicBezTo>
                    <a:pt x="502" y="497"/>
                    <a:pt x="502" y="497"/>
                    <a:pt x="502" y="498"/>
                  </a:cubicBezTo>
                  <a:close/>
                  <a:moveTo>
                    <a:pt x="512" y="505"/>
                  </a:moveTo>
                  <a:cubicBezTo>
                    <a:pt x="512" y="508"/>
                    <a:pt x="512" y="508"/>
                    <a:pt x="512" y="508"/>
                  </a:cubicBezTo>
                  <a:cubicBezTo>
                    <a:pt x="512" y="509"/>
                    <a:pt x="511" y="512"/>
                    <a:pt x="510" y="514"/>
                  </a:cubicBezTo>
                  <a:cubicBezTo>
                    <a:pt x="508" y="519"/>
                    <a:pt x="507" y="519"/>
                    <a:pt x="507" y="514"/>
                  </a:cubicBezTo>
                  <a:cubicBezTo>
                    <a:pt x="507" y="511"/>
                    <a:pt x="507" y="509"/>
                    <a:pt x="509" y="508"/>
                  </a:cubicBezTo>
                  <a:lnTo>
                    <a:pt x="512" y="505"/>
                  </a:lnTo>
                  <a:close/>
                  <a:moveTo>
                    <a:pt x="509" y="496"/>
                  </a:moveTo>
                  <a:cubicBezTo>
                    <a:pt x="509" y="497"/>
                    <a:pt x="509" y="498"/>
                    <a:pt x="508" y="499"/>
                  </a:cubicBezTo>
                  <a:cubicBezTo>
                    <a:pt x="507" y="500"/>
                    <a:pt x="506" y="501"/>
                    <a:pt x="506" y="500"/>
                  </a:cubicBezTo>
                  <a:cubicBezTo>
                    <a:pt x="506" y="499"/>
                    <a:pt x="508" y="496"/>
                    <a:pt x="509" y="496"/>
                  </a:cubicBezTo>
                  <a:close/>
                  <a:moveTo>
                    <a:pt x="508" y="490"/>
                  </a:moveTo>
                  <a:cubicBezTo>
                    <a:pt x="509" y="492"/>
                    <a:pt x="508" y="493"/>
                    <a:pt x="507" y="494"/>
                  </a:cubicBezTo>
                  <a:cubicBezTo>
                    <a:pt x="505" y="495"/>
                    <a:pt x="505" y="495"/>
                    <a:pt x="505" y="494"/>
                  </a:cubicBezTo>
                  <a:cubicBezTo>
                    <a:pt x="505" y="493"/>
                    <a:pt x="505" y="491"/>
                    <a:pt x="504" y="491"/>
                  </a:cubicBezTo>
                  <a:cubicBezTo>
                    <a:pt x="503" y="489"/>
                    <a:pt x="499" y="478"/>
                    <a:pt x="499" y="476"/>
                  </a:cubicBezTo>
                  <a:cubicBezTo>
                    <a:pt x="499" y="474"/>
                    <a:pt x="503" y="478"/>
                    <a:pt x="505" y="482"/>
                  </a:cubicBezTo>
                  <a:cubicBezTo>
                    <a:pt x="506" y="484"/>
                    <a:pt x="508" y="488"/>
                    <a:pt x="508" y="490"/>
                  </a:cubicBezTo>
                  <a:close/>
                  <a:moveTo>
                    <a:pt x="497" y="465"/>
                  </a:moveTo>
                  <a:cubicBezTo>
                    <a:pt x="498" y="465"/>
                    <a:pt x="501" y="468"/>
                    <a:pt x="503" y="471"/>
                  </a:cubicBezTo>
                  <a:cubicBezTo>
                    <a:pt x="504" y="472"/>
                    <a:pt x="505" y="473"/>
                    <a:pt x="505" y="474"/>
                  </a:cubicBezTo>
                  <a:cubicBezTo>
                    <a:pt x="504" y="474"/>
                    <a:pt x="499" y="468"/>
                    <a:pt x="496" y="465"/>
                  </a:cubicBezTo>
                  <a:cubicBezTo>
                    <a:pt x="496" y="465"/>
                    <a:pt x="496" y="465"/>
                    <a:pt x="497" y="465"/>
                  </a:cubicBezTo>
                  <a:close/>
                  <a:moveTo>
                    <a:pt x="485" y="466"/>
                  </a:moveTo>
                  <a:cubicBezTo>
                    <a:pt x="487" y="466"/>
                    <a:pt x="494" y="473"/>
                    <a:pt x="496" y="477"/>
                  </a:cubicBezTo>
                  <a:cubicBezTo>
                    <a:pt x="497" y="480"/>
                    <a:pt x="497" y="480"/>
                    <a:pt x="495" y="481"/>
                  </a:cubicBezTo>
                  <a:cubicBezTo>
                    <a:pt x="492" y="483"/>
                    <a:pt x="492" y="483"/>
                    <a:pt x="491" y="479"/>
                  </a:cubicBezTo>
                  <a:cubicBezTo>
                    <a:pt x="490" y="477"/>
                    <a:pt x="489" y="476"/>
                    <a:pt x="489" y="475"/>
                  </a:cubicBezTo>
                  <a:cubicBezTo>
                    <a:pt x="489" y="475"/>
                    <a:pt x="488" y="473"/>
                    <a:pt x="486" y="470"/>
                  </a:cubicBezTo>
                  <a:cubicBezTo>
                    <a:pt x="484" y="467"/>
                    <a:pt x="484" y="466"/>
                    <a:pt x="485" y="466"/>
                  </a:cubicBezTo>
                  <a:close/>
                  <a:moveTo>
                    <a:pt x="475" y="464"/>
                  </a:moveTo>
                  <a:cubicBezTo>
                    <a:pt x="477" y="464"/>
                    <a:pt x="483" y="471"/>
                    <a:pt x="486" y="476"/>
                  </a:cubicBezTo>
                  <a:cubicBezTo>
                    <a:pt x="489" y="482"/>
                    <a:pt x="489" y="483"/>
                    <a:pt x="486" y="485"/>
                  </a:cubicBezTo>
                  <a:cubicBezTo>
                    <a:pt x="483" y="487"/>
                    <a:pt x="483" y="487"/>
                    <a:pt x="482" y="483"/>
                  </a:cubicBezTo>
                  <a:cubicBezTo>
                    <a:pt x="482" y="481"/>
                    <a:pt x="480" y="477"/>
                    <a:pt x="478" y="473"/>
                  </a:cubicBezTo>
                  <a:cubicBezTo>
                    <a:pt x="473" y="464"/>
                    <a:pt x="473" y="464"/>
                    <a:pt x="475" y="464"/>
                  </a:cubicBezTo>
                  <a:close/>
                  <a:moveTo>
                    <a:pt x="446" y="457"/>
                  </a:moveTo>
                  <a:cubicBezTo>
                    <a:pt x="446" y="458"/>
                    <a:pt x="447" y="458"/>
                    <a:pt x="448" y="458"/>
                  </a:cubicBezTo>
                  <a:cubicBezTo>
                    <a:pt x="450" y="457"/>
                    <a:pt x="451" y="458"/>
                    <a:pt x="451" y="459"/>
                  </a:cubicBezTo>
                  <a:cubicBezTo>
                    <a:pt x="452" y="461"/>
                    <a:pt x="452" y="461"/>
                    <a:pt x="455" y="461"/>
                  </a:cubicBezTo>
                  <a:cubicBezTo>
                    <a:pt x="456" y="460"/>
                    <a:pt x="458" y="460"/>
                    <a:pt x="458" y="461"/>
                  </a:cubicBezTo>
                  <a:cubicBezTo>
                    <a:pt x="458" y="462"/>
                    <a:pt x="450" y="462"/>
                    <a:pt x="446" y="461"/>
                  </a:cubicBezTo>
                  <a:cubicBezTo>
                    <a:pt x="444" y="461"/>
                    <a:pt x="443" y="460"/>
                    <a:pt x="442" y="458"/>
                  </a:cubicBezTo>
                  <a:cubicBezTo>
                    <a:pt x="442" y="456"/>
                    <a:pt x="444" y="455"/>
                    <a:pt x="446" y="457"/>
                  </a:cubicBezTo>
                  <a:close/>
                  <a:moveTo>
                    <a:pt x="436" y="460"/>
                  </a:moveTo>
                  <a:cubicBezTo>
                    <a:pt x="436" y="460"/>
                    <a:pt x="437" y="459"/>
                    <a:pt x="437" y="459"/>
                  </a:cubicBezTo>
                  <a:cubicBezTo>
                    <a:pt x="438" y="459"/>
                    <a:pt x="438" y="460"/>
                    <a:pt x="438" y="460"/>
                  </a:cubicBezTo>
                  <a:cubicBezTo>
                    <a:pt x="438" y="461"/>
                    <a:pt x="437" y="461"/>
                    <a:pt x="436" y="461"/>
                  </a:cubicBezTo>
                  <a:cubicBezTo>
                    <a:pt x="436" y="461"/>
                    <a:pt x="436" y="461"/>
                    <a:pt x="436" y="460"/>
                  </a:cubicBezTo>
                  <a:close/>
                  <a:moveTo>
                    <a:pt x="436" y="477"/>
                  </a:moveTo>
                  <a:cubicBezTo>
                    <a:pt x="444" y="476"/>
                    <a:pt x="451" y="476"/>
                    <a:pt x="450" y="475"/>
                  </a:cubicBezTo>
                  <a:cubicBezTo>
                    <a:pt x="450" y="475"/>
                    <a:pt x="444" y="475"/>
                    <a:pt x="436" y="474"/>
                  </a:cubicBezTo>
                  <a:cubicBezTo>
                    <a:pt x="423" y="474"/>
                    <a:pt x="423" y="474"/>
                    <a:pt x="423" y="474"/>
                  </a:cubicBezTo>
                  <a:cubicBezTo>
                    <a:pt x="425" y="472"/>
                    <a:pt x="425" y="472"/>
                    <a:pt x="425" y="472"/>
                  </a:cubicBezTo>
                  <a:cubicBezTo>
                    <a:pt x="426" y="470"/>
                    <a:pt x="426" y="470"/>
                    <a:pt x="439" y="470"/>
                  </a:cubicBezTo>
                  <a:cubicBezTo>
                    <a:pt x="450" y="471"/>
                    <a:pt x="452" y="470"/>
                    <a:pt x="452" y="469"/>
                  </a:cubicBezTo>
                  <a:cubicBezTo>
                    <a:pt x="452" y="468"/>
                    <a:pt x="451" y="468"/>
                    <a:pt x="448" y="468"/>
                  </a:cubicBezTo>
                  <a:cubicBezTo>
                    <a:pt x="441" y="468"/>
                    <a:pt x="430" y="467"/>
                    <a:pt x="430" y="466"/>
                  </a:cubicBezTo>
                  <a:cubicBezTo>
                    <a:pt x="430" y="464"/>
                    <a:pt x="434" y="464"/>
                    <a:pt x="446" y="464"/>
                  </a:cubicBezTo>
                  <a:cubicBezTo>
                    <a:pt x="453" y="464"/>
                    <a:pt x="459" y="464"/>
                    <a:pt x="460" y="463"/>
                  </a:cubicBezTo>
                  <a:cubicBezTo>
                    <a:pt x="460" y="462"/>
                    <a:pt x="474" y="461"/>
                    <a:pt x="474" y="462"/>
                  </a:cubicBezTo>
                  <a:cubicBezTo>
                    <a:pt x="474" y="462"/>
                    <a:pt x="473" y="463"/>
                    <a:pt x="472" y="463"/>
                  </a:cubicBezTo>
                  <a:cubicBezTo>
                    <a:pt x="471" y="464"/>
                    <a:pt x="471" y="465"/>
                    <a:pt x="475" y="473"/>
                  </a:cubicBezTo>
                  <a:cubicBezTo>
                    <a:pt x="480" y="483"/>
                    <a:pt x="482" y="490"/>
                    <a:pt x="480" y="490"/>
                  </a:cubicBezTo>
                  <a:cubicBezTo>
                    <a:pt x="479" y="490"/>
                    <a:pt x="478" y="491"/>
                    <a:pt x="476" y="493"/>
                  </a:cubicBezTo>
                  <a:cubicBezTo>
                    <a:pt x="473" y="496"/>
                    <a:pt x="469" y="496"/>
                    <a:pt x="469" y="494"/>
                  </a:cubicBezTo>
                  <a:cubicBezTo>
                    <a:pt x="469" y="493"/>
                    <a:pt x="470" y="491"/>
                    <a:pt x="472" y="490"/>
                  </a:cubicBezTo>
                  <a:cubicBezTo>
                    <a:pt x="473" y="489"/>
                    <a:pt x="474" y="488"/>
                    <a:pt x="474" y="487"/>
                  </a:cubicBezTo>
                  <a:cubicBezTo>
                    <a:pt x="473" y="487"/>
                    <a:pt x="473" y="487"/>
                    <a:pt x="472" y="488"/>
                  </a:cubicBezTo>
                  <a:cubicBezTo>
                    <a:pt x="471" y="488"/>
                    <a:pt x="469" y="489"/>
                    <a:pt x="467" y="489"/>
                  </a:cubicBezTo>
                  <a:cubicBezTo>
                    <a:pt x="464" y="489"/>
                    <a:pt x="464" y="488"/>
                    <a:pt x="464" y="487"/>
                  </a:cubicBezTo>
                  <a:cubicBezTo>
                    <a:pt x="464" y="487"/>
                    <a:pt x="464" y="486"/>
                    <a:pt x="464" y="486"/>
                  </a:cubicBezTo>
                  <a:cubicBezTo>
                    <a:pt x="463" y="486"/>
                    <a:pt x="462" y="487"/>
                    <a:pt x="462" y="487"/>
                  </a:cubicBezTo>
                  <a:cubicBezTo>
                    <a:pt x="461" y="488"/>
                    <a:pt x="459" y="489"/>
                    <a:pt x="456" y="489"/>
                  </a:cubicBezTo>
                  <a:cubicBezTo>
                    <a:pt x="452" y="489"/>
                    <a:pt x="451" y="488"/>
                    <a:pt x="453" y="486"/>
                  </a:cubicBezTo>
                  <a:cubicBezTo>
                    <a:pt x="453" y="486"/>
                    <a:pt x="454" y="485"/>
                    <a:pt x="454" y="485"/>
                  </a:cubicBezTo>
                  <a:cubicBezTo>
                    <a:pt x="454" y="484"/>
                    <a:pt x="452" y="485"/>
                    <a:pt x="450" y="486"/>
                  </a:cubicBezTo>
                  <a:cubicBezTo>
                    <a:pt x="446" y="489"/>
                    <a:pt x="444" y="489"/>
                    <a:pt x="445" y="486"/>
                  </a:cubicBezTo>
                  <a:cubicBezTo>
                    <a:pt x="446" y="484"/>
                    <a:pt x="446" y="484"/>
                    <a:pt x="458" y="483"/>
                  </a:cubicBezTo>
                  <a:cubicBezTo>
                    <a:pt x="465" y="483"/>
                    <a:pt x="470" y="483"/>
                    <a:pt x="470" y="482"/>
                  </a:cubicBezTo>
                  <a:cubicBezTo>
                    <a:pt x="470" y="481"/>
                    <a:pt x="436" y="480"/>
                    <a:pt x="426" y="481"/>
                  </a:cubicBezTo>
                  <a:cubicBezTo>
                    <a:pt x="420" y="481"/>
                    <a:pt x="418" y="481"/>
                    <a:pt x="418" y="480"/>
                  </a:cubicBezTo>
                  <a:cubicBezTo>
                    <a:pt x="418" y="478"/>
                    <a:pt x="421" y="477"/>
                    <a:pt x="436" y="477"/>
                  </a:cubicBezTo>
                  <a:close/>
                  <a:moveTo>
                    <a:pt x="439" y="507"/>
                  </a:moveTo>
                  <a:cubicBezTo>
                    <a:pt x="441" y="507"/>
                    <a:pt x="441" y="507"/>
                    <a:pt x="440" y="508"/>
                  </a:cubicBezTo>
                  <a:cubicBezTo>
                    <a:pt x="438" y="510"/>
                    <a:pt x="436" y="511"/>
                    <a:pt x="437" y="509"/>
                  </a:cubicBezTo>
                  <a:cubicBezTo>
                    <a:pt x="437" y="508"/>
                    <a:pt x="438" y="508"/>
                    <a:pt x="439" y="507"/>
                  </a:cubicBezTo>
                  <a:close/>
                  <a:moveTo>
                    <a:pt x="439" y="503"/>
                  </a:moveTo>
                  <a:cubicBezTo>
                    <a:pt x="439" y="503"/>
                    <a:pt x="439" y="502"/>
                    <a:pt x="440" y="502"/>
                  </a:cubicBezTo>
                  <a:cubicBezTo>
                    <a:pt x="440" y="502"/>
                    <a:pt x="441" y="503"/>
                    <a:pt x="441" y="503"/>
                  </a:cubicBezTo>
                  <a:cubicBezTo>
                    <a:pt x="441" y="504"/>
                    <a:pt x="440" y="504"/>
                    <a:pt x="440" y="504"/>
                  </a:cubicBezTo>
                  <a:cubicBezTo>
                    <a:pt x="439" y="504"/>
                    <a:pt x="439" y="504"/>
                    <a:pt x="439" y="503"/>
                  </a:cubicBezTo>
                  <a:close/>
                  <a:moveTo>
                    <a:pt x="440" y="513"/>
                  </a:moveTo>
                  <a:cubicBezTo>
                    <a:pt x="440" y="513"/>
                    <a:pt x="441" y="513"/>
                    <a:pt x="441" y="514"/>
                  </a:cubicBezTo>
                  <a:cubicBezTo>
                    <a:pt x="441" y="514"/>
                    <a:pt x="440" y="515"/>
                    <a:pt x="440" y="515"/>
                  </a:cubicBezTo>
                  <a:cubicBezTo>
                    <a:pt x="439" y="515"/>
                    <a:pt x="439" y="514"/>
                    <a:pt x="439" y="514"/>
                  </a:cubicBezTo>
                  <a:cubicBezTo>
                    <a:pt x="439" y="513"/>
                    <a:pt x="439" y="513"/>
                    <a:pt x="440" y="513"/>
                  </a:cubicBezTo>
                  <a:close/>
                  <a:moveTo>
                    <a:pt x="439" y="495"/>
                  </a:moveTo>
                  <a:cubicBezTo>
                    <a:pt x="438" y="495"/>
                    <a:pt x="438" y="494"/>
                    <a:pt x="438" y="494"/>
                  </a:cubicBezTo>
                  <a:cubicBezTo>
                    <a:pt x="438" y="493"/>
                    <a:pt x="439" y="492"/>
                    <a:pt x="440" y="492"/>
                  </a:cubicBezTo>
                  <a:cubicBezTo>
                    <a:pt x="441" y="492"/>
                    <a:pt x="441" y="492"/>
                    <a:pt x="441" y="493"/>
                  </a:cubicBezTo>
                  <a:cubicBezTo>
                    <a:pt x="441" y="494"/>
                    <a:pt x="440" y="494"/>
                    <a:pt x="439" y="495"/>
                  </a:cubicBezTo>
                  <a:close/>
                  <a:moveTo>
                    <a:pt x="441" y="487"/>
                  </a:moveTo>
                  <a:cubicBezTo>
                    <a:pt x="438" y="490"/>
                    <a:pt x="436" y="489"/>
                    <a:pt x="437" y="487"/>
                  </a:cubicBezTo>
                  <a:cubicBezTo>
                    <a:pt x="438" y="484"/>
                    <a:pt x="439" y="483"/>
                    <a:pt x="441" y="483"/>
                  </a:cubicBezTo>
                  <a:cubicBezTo>
                    <a:pt x="443" y="483"/>
                    <a:pt x="443" y="485"/>
                    <a:pt x="441" y="487"/>
                  </a:cubicBezTo>
                  <a:close/>
                  <a:moveTo>
                    <a:pt x="409" y="497"/>
                  </a:moveTo>
                  <a:cubicBezTo>
                    <a:pt x="408" y="502"/>
                    <a:pt x="407" y="503"/>
                    <a:pt x="407" y="498"/>
                  </a:cubicBezTo>
                  <a:cubicBezTo>
                    <a:pt x="407" y="496"/>
                    <a:pt x="408" y="494"/>
                    <a:pt x="409" y="494"/>
                  </a:cubicBezTo>
                  <a:cubicBezTo>
                    <a:pt x="410" y="494"/>
                    <a:pt x="410" y="494"/>
                    <a:pt x="409" y="497"/>
                  </a:cubicBezTo>
                  <a:close/>
                  <a:moveTo>
                    <a:pt x="410" y="490"/>
                  </a:moveTo>
                  <a:cubicBezTo>
                    <a:pt x="408" y="490"/>
                    <a:pt x="408" y="489"/>
                    <a:pt x="410" y="486"/>
                  </a:cubicBezTo>
                  <a:cubicBezTo>
                    <a:pt x="412" y="484"/>
                    <a:pt x="414" y="485"/>
                    <a:pt x="413" y="488"/>
                  </a:cubicBezTo>
                  <a:cubicBezTo>
                    <a:pt x="412" y="489"/>
                    <a:pt x="411" y="490"/>
                    <a:pt x="410" y="490"/>
                  </a:cubicBezTo>
                  <a:close/>
                  <a:moveTo>
                    <a:pt x="414" y="511"/>
                  </a:moveTo>
                  <a:cubicBezTo>
                    <a:pt x="413" y="511"/>
                    <a:pt x="413" y="511"/>
                    <a:pt x="413" y="510"/>
                  </a:cubicBezTo>
                  <a:cubicBezTo>
                    <a:pt x="414" y="510"/>
                    <a:pt x="414" y="509"/>
                    <a:pt x="415" y="509"/>
                  </a:cubicBezTo>
                  <a:cubicBezTo>
                    <a:pt x="415" y="509"/>
                    <a:pt x="416" y="510"/>
                    <a:pt x="416" y="510"/>
                  </a:cubicBezTo>
                  <a:cubicBezTo>
                    <a:pt x="416" y="511"/>
                    <a:pt x="415" y="511"/>
                    <a:pt x="414" y="511"/>
                  </a:cubicBezTo>
                  <a:close/>
                  <a:moveTo>
                    <a:pt x="417" y="502"/>
                  </a:moveTo>
                  <a:cubicBezTo>
                    <a:pt x="415" y="504"/>
                    <a:pt x="414" y="504"/>
                    <a:pt x="413" y="503"/>
                  </a:cubicBezTo>
                  <a:cubicBezTo>
                    <a:pt x="412" y="502"/>
                    <a:pt x="413" y="501"/>
                    <a:pt x="415" y="501"/>
                  </a:cubicBezTo>
                  <a:cubicBezTo>
                    <a:pt x="417" y="501"/>
                    <a:pt x="418" y="501"/>
                    <a:pt x="417" y="502"/>
                  </a:cubicBezTo>
                  <a:close/>
                  <a:moveTo>
                    <a:pt x="418" y="495"/>
                  </a:moveTo>
                  <a:cubicBezTo>
                    <a:pt x="418" y="496"/>
                    <a:pt x="416" y="497"/>
                    <a:pt x="415" y="496"/>
                  </a:cubicBezTo>
                  <a:cubicBezTo>
                    <a:pt x="414" y="494"/>
                    <a:pt x="415" y="493"/>
                    <a:pt x="417" y="493"/>
                  </a:cubicBezTo>
                  <a:cubicBezTo>
                    <a:pt x="418" y="493"/>
                    <a:pt x="418" y="494"/>
                    <a:pt x="418" y="495"/>
                  </a:cubicBezTo>
                  <a:close/>
                  <a:moveTo>
                    <a:pt x="420" y="516"/>
                  </a:moveTo>
                  <a:cubicBezTo>
                    <a:pt x="419" y="516"/>
                    <a:pt x="419" y="515"/>
                    <a:pt x="419" y="515"/>
                  </a:cubicBezTo>
                  <a:cubicBezTo>
                    <a:pt x="419" y="513"/>
                    <a:pt x="423" y="508"/>
                    <a:pt x="424" y="509"/>
                  </a:cubicBezTo>
                  <a:cubicBezTo>
                    <a:pt x="425" y="509"/>
                    <a:pt x="425" y="513"/>
                    <a:pt x="423" y="515"/>
                  </a:cubicBezTo>
                  <a:cubicBezTo>
                    <a:pt x="423" y="515"/>
                    <a:pt x="421" y="516"/>
                    <a:pt x="420" y="516"/>
                  </a:cubicBezTo>
                  <a:close/>
                  <a:moveTo>
                    <a:pt x="422" y="501"/>
                  </a:moveTo>
                  <a:cubicBezTo>
                    <a:pt x="425" y="499"/>
                    <a:pt x="426" y="499"/>
                    <a:pt x="425" y="501"/>
                  </a:cubicBezTo>
                  <a:cubicBezTo>
                    <a:pt x="424" y="502"/>
                    <a:pt x="423" y="504"/>
                    <a:pt x="422" y="504"/>
                  </a:cubicBezTo>
                  <a:cubicBezTo>
                    <a:pt x="420" y="506"/>
                    <a:pt x="420" y="503"/>
                    <a:pt x="422" y="501"/>
                  </a:cubicBezTo>
                  <a:close/>
                  <a:moveTo>
                    <a:pt x="424" y="521"/>
                  </a:moveTo>
                  <a:cubicBezTo>
                    <a:pt x="424" y="522"/>
                    <a:pt x="423" y="523"/>
                    <a:pt x="423" y="523"/>
                  </a:cubicBezTo>
                  <a:cubicBezTo>
                    <a:pt x="421" y="524"/>
                    <a:pt x="421" y="522"/>
                    <a:pt x="423" y="521"/>
                  </a:cubicBezTo>
                  <a:cubicBezTo>
                    <a:pt x="424" y="520"/>
                    <a:pt x="424" y="520"/>
                    <a:pt x="424" y="521"/>
                  </a:cubicBezTo>
                  <a:close/>
                  <a:moveTo>
                    <a:pt x="423" y="546"/>
                  </a:moveTo>
                  <a:cubicBezTo>
                    <a:pt x="421" y="545"/>
                    <a:pt x="421" y="545"/>
                    <a:pt x="423" y="545"/>
                  </a:cubicBezTo>
                  <a:cubicBezTo>
                    <a:pt x="424" y="545"/>
                    <a:pt x="424" y="545"/>
                    <a:pt x="424" y="546"/>
                  </a:cubicBezTo>
                  <a:cubicBezTo>
                    <a:pt x="424" y="547"/>
                    <a:pt x="424" y="547"/>
                    <a:pt x="423" y="546"/>
                  </a:cubicBezTo>
                  <a:close/>
                  <a:moveTo>
                    <a:pt x="427" y="533"/>
                  </a:moveTo>
                  <a:cubicBezTo>
                    <a:pt x="425" y="535"/>
                    <a:pt x="424" y="534"/>
                    <a:pt x="422" y="532"/>
                  </a:cubicBezTo>
                  <a:cubicBezTo>
                    <a:pt x="420" y="530"/>
                    <a:pt x="420" y="528"/>
                    <a:pt x="424" y="528"/>
                  </a:cubicBezTo>
                  <a:cubicBezTo>
                    <a:pt x="426" y="528"/>
                    <a:pt x="426" y="529"/>
                    <a:pt x="426" y="530"/>
                  </a:cubicBezTo>
                  <a:cubicBezTo>
                    <a:pt x="424" y="531"/>
                    <a:pt x="424" y="532"/>
                    <a:pt x="427" y="532"/>
                  </a:cubicBezTo>
                  <a:cubicBezTo>
                    <a:pt x="428" y="532"/>
                    <a:pt x="428" y="532"/>
                    <a:pt x="427" y="533"/>
                  </a:cubicBezTo>
                  <a:close/>
                  <a:moveTo>
                    <a:pt x="421" y="495"/>
                  </a:moveTo>
                  <a:cubicBezTo>
                    <a:pt x="421" y="493"/>
                    <a:pt x="424" y="492"/>
                    <a:pt x="430" y="492"/>
                  </a:cubicBezTo>
                  <a:cubicBezTo>
                    <a:pt x="434" y="492"/>
                    <a:pt x="435" y="492"/>
                    <a:pt x="432" y="494"/>
                  </a:cubicBezTo>
                  <a:cubicBezTo>
                    <a:pt x="430" y="496"/>
                    <a:pt x="420" y="496"/>
                    <a:pt x="421" y="495"/>
                  </a:cubicBezTo>
                  <a:close/>
                  <a:moveTo>
                    <a:pt x="433" y="512"/>
                  </a:moveTo>
                  <a:cubicBezTo>
                    <a:pt x="433" y="513"/>
                    <a:pt x="432" y="514"/>
                    <a:pt x="431" y="515"/>
                  </a:cubicBezTo>
                  <a:cubicBezTo>
                    <a:pt x="430" y="515"/>
                    <a:pt x="430" y="513"/>
                    <a:pt x="432" y="511"/>
                  </a:cubicBezTo>
                  <a:cubicBezTo>
                    <a:pt x="433" y="510"/>
                    <a:pt x="433" y="510"/>
                    <a:pt x="433" y="512"/>
                  </a:cubicBezTo>
                  <a:close/>
                  <a:moveTo>
                    <a:pt x="433" y="503"/>
                  </a:moveTo>
                  <a:cubicBezTo>
                    <a:pt x="433" y="504"/>
                    <a:pt x="432" y="504"/>
                    <a:pt x="432" y="504"/>
                  </a:cubicBezTo>
                  <a:cubicBezTo>
                    <a:pt x="431" y="504"/>
                    <a:pt x="431" y="503"/>
                    <a:pt x="432" y="501"/>
                  </a:cubicBezTo>
                  <a:cubicBezTo>
                    <a:pt x="433" y="500"/>
                    <a:pt x="434" y="501"/>
                    <a:pt x="433" y="503"/>
                  </a:cubicBezTo>
                  <a:close/>
                  <a:moveTo>
                    <a:pt x="426" y="489"/>
                  </a:moveTo>
                  <a:cubicBezTo>
                    <a:pt x="422" y="489"/>
                    <a:pt x="418" y="489"/>
                    <a:pt x="418" y="489"/>
                  </a:cubicBezTo>
                  <a:cubicBezTo>
                    <a:pt x="418" y="489"/>
                    <a:pt x="418" y="488"/>
                    <a:pt x="419" y="488"/>
                  </a:cubicBezTo>
                  <a:cubicBezTo>
                    <a:pt x="420" y="487"/>
                    <a:pt x="420" y="486"/>
                    <a:pt x="419" y="486"/>
                  </a:cubicBezTo>
                  <a:cubicBezTo>
                    <a:pt x="419" y="486"/>
                    <a:pt x="418" y="486"/>
                    <a:pt x="419" y="485"/>
                  </a:cubicBezTo>
                  <a:cubicBezTo>
                    <a:pt x="420" y="484"/>
                    <a:pt x="436" y="484"/>
                    <a:pt x="436" y="485"/>
                  </a:cubicBezTo>
                  <a:cubicBezTo>
                    <a:pt x="436" y="485"/>
                    <a:pt x="435" y="486"/>
                    <a:pt x="434" y="487"/>
                  </a:cubicBezTo>
                  <a:cubicBezTo>
                    <a:pt x="434" y="488"/>
                    <a:pt x="431" y="489"/>
                    <a:pt x="426" y="489"/>
                  </a:cubicBezTo>
                  <a:close/>
                  <a:moveTo>
                    <a:pt x="434" y="532"/>
                  </a:moveTo>
                  <a:cubicBezTo>
                    <a:pt x="435" y="532"/>
                    <a:pt x="436" y="531"/>
                    <a:pt x="438" y="531"/>
                  </a:cubicBezTo>
                  <a:cubicBezTo>
                    <a:pt x="439" y="531"/>
                    <a:pt x="440" y="531"/>
                    <a:pt x="440" y="532"/>
                  </a:cubicBezTo>
                  <a:cubicBezTo>
                    <a:pt x="439" y="532"/>
                    <a:pt x="434" y="533"/>
                    <a:pt x="434" y="532"/>
                  </a:cubicBezTo>
                  <a:close/>
                  <a:moveTo>
                    <a:pt x="438" y="545"/>
                  </a:moveTo>
                  <a:cubicBezTo>
                    <a:pt x="437" y="545"/>
                    <a:pt x="437" y="544"/>
                    <a:pt x="437" y="544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38" y="543"/>
                    <a:pt x="439" y="543"/>
                    <a:pt x="439" y="544"/>
                  </a:cubicBezTo>
                  <a:cubicBezTo>
                    <a:pt x="439" y="544"/>
                    <a:pt x="438" y="545"/>
                    <a:pt x="438" y="545"/>
                  </a:cubicBezTo>
                  <a:close/>
                  <a:moveTo>
                    <a:pt x="442" y="593"/>
                  </a:moveTo>
                  <a:cubicBezTo>
                    <a:pt x="441" y="593"/>
                    <a:pt x="440" y="593"/>
                    <a:pt x="440" y="593"/>
                  </a:cubicBezTo>
                  <a:cubicBezTo>
                    <a:pt x="439" y="592"/>
                    <a:pt x="442" y="590"/>
                    <a:pt x="443" y="591"/>
                  </a:cubicBezTo>
                  <a:cubicBezTo>
                    <a:pt x="443" y="591"/>
                    <a:pt x="442" y="592"/>
                    <a:pt x="442" y="593"/>
                  </a:cubicBezTo>
                  <a:close/>
                  <a:moveTo>
                    <a:pt x="441" y="576"/>
                  </a:moveTo>
                  <a:cubicBezTo>
                    <a:pt x="438" y="579"/>
                    <a:pt x="438" y="579"/>
                    <a:pt x="438" y="576"/>
                  </a:cubicBezTo>
                  <a:cubicBezTo>
                    <a:pt x="438" y="574"/>
                    <a:pt x="439" y="573"/>
                    <a:pt x="440" y="573"/>
                  </a:cubicBezTo>
                  <a:cubicBezTo>
                    <a:pt x="443" y="573"/>
                    <a:pt x="443" y="574"/>
                    <a:pt x="441" y="576"/>
                  </a:cubicBezTo>
                  <a:close/>
                  <a:moveTo>
                    <a:pt x="445" y="538"/>
                  </a:moveTo>
                  <a:cubicBezTo>
                    <a:pt x="442" y="541"/>
                    <a:pt x="440" y="541"/>
                    <a:pt x="439" y="540"/>
                  </a:cubicBezTo>
                  <a:cubicBezTo>
                    <a:pt x="438" y="538"/>
                    <a:pt x="441" y="536"/>
                    <a:pt x="444" y="536"/>
                  </a:cubicBezTo>
                  <a:cubicBezTo>
                    <a:pt x="447" y="536"/>
                    <a:pt x="447" y="536"/>
                    <a:pt x="447" y="536"/>
                  </a:cubicBezTo>
                  <a:lnTo>
                    <a:pt x="445" y="538"/>
                  </a:lnTo>
                  <a:close/>
                  <a:moveTo>
                    <a:pt x="446" y="543"/>
                  </a:moveTo>
                  <a:cubicBezTo>
                    <a:pt x="445" y="541"/>
                    <a:pt x="452" y="535"/>
                    <a:pt x="455" y="535"/>
                  </a:cubicBezTo>
                  <a:cubicBezTo>
                    <a:pt x="458" y="535"/>
                    <a:pt x="458" y="536"/>
                    <a:pt x="453" y="540"/>
                  </a:cubicBezTo>
                  <a:cubicBezTo>
                    <a:pt x="450" y="544"/>
                    <a:pt x="447" y="545"/>
                    <a:pt x="446" y="543"/>
                  </a:cubicBezTo>
                  <a:close/>
                  <a:moveTo>
                    <a:pt x="451" y="556"/>
                  </a:moveTo>
                  <a:cubicBezTo>
                    <a:pt x="449" y="555"/>
                    <a:pt x="449" y="555"/>
                    <a:pt x="451" y="554"/>
                  </a:cubicBezTo>
                  <a:cubicBezTo>
                    <a:pt x="454" y="552"/>
                    <a:pt x="457" y="553"/>
                    <a:pt x="457" y="555"/>
                  </a:cubicBezTo>
                  <a:cubicBezTo>
                    <a:pt x="457" y="557"/>
                    <a:pt x="454" y="558"/>
                    <a:pt x="451" y="556"/>
                  </a:cubicBezTo>
                  <a:close/>
                  <a:moveTo>
                    <a:pt x="456" y="590"/>
                  </a:moveTo>
                  <a:cubicBezTo>
                    <a:pt x="456" y="587"/>
                    <a:pt x="456" y="584"/>
                    <a:pt x="458" y="569"/>
                  </a:cubicBezTo>
                  <a:cubicBezTo>
                    <a:pt x="458" y="566"/>
                    <a:pt x="459" y="565"/>
                    <a:pt x="460" y="565"/>
                  </a:cubicBezTo>
                  <a:cubicBezTo>
                    <a:pt x="461" y="565"/>
                    <a:pt x="461" y="565"/>
                    <a:pt x="461" y="567"/>
                  </a:cubicBezTo>
                  <a:cubicBezTo>
                    <a:pt x="460" y="569"/>
                    <a:pt x="460" y="575"/>
                    <a:pt x="459" y="580"/>
                  </a:cubicBezTo>
                  <a:cubicBezTo>
                    <a:pt x="458" y="591"/>
                    <a:pt x="457" y="595"/>
                    <a:pt x="456" y="590"/>
                  </a:cubicBezTo>
                  <a:close/>
                  <a:moveTo>
                    <a:pt x="463" y="630"/>
                  </a:moveTo>
                  <a:cubicBezTo>
                    <a:pt x="467" y="628"/>
                    <a:pt x="468" y="627"/>
                    <a:pt x="468" y="629"/>
                  </a:cubicBezTo>
                  <a:cubicBezTo>
                    <a:pt x="468" y="630"/>
                    <a:pt x="467" y="631"/>
                    <a:pt x="465" y="632"/>
                  </a:cubicBezTo>
                  <a:cubicBezTo>
                    <a:pt x="459" y="635"/>
                    <a:pt x="458" y="634"/>
                    <a:pt x="463" y="630"/>
                  </a:cubicBezTo>
                  <a:close/>
                  <a:moveTo>
                    <a:pt x="466" y="639"/>
                  </a:moveTo>
                  <a:cubicBezTo>
                    <a:pt x="462" y="642"/>
                    <a:pt x="459" y="642"/>
                    <a:pt x="460" y="640"/>
                  </a:cubicBezTo>
                  <a:cubicBezTo>
                    <a:pt x="461" y="638"/>
                    <a:pt x="466" y="635"/>
                    <a:pt x="467" y="635"/>
                  </a:cubicBezTo>
                  <a:cubicBezTo>
                    <a:pt x="469" y="635"/>
                    <a:pt x="468" y="637"/>
                    <a:pt x="466" y="639"/>
                  </a:cubicBezTo>
                  <a:close/>
                  <a:moveTo>
                    <a:pt x="470" y="614"/>
                  </a:moveTo>
                  <a:cubicBezTo>
                    <a:pt x="469" y="619"/>
                    <a:pt x="469" y="623"/>
                    <a:pt x="469" y="624"/>
                  </a:cubicBezTo>
                  <a:cubicBezTo>
                    <a:pt x="468" y="624"/>
                    <a:pt x="467" y="626"/>
                    <a:pt x="464" y="627"/>
                  </a:cubicBezTo>
                  <a:cubicBezTo>
                    <a:pt x="462" y="628"/>
                    <a:pt x="460" y="629"/>
                    <a:pt x="460" y="629"/>
                  </a:cubicBezTo>
                  <a:cubicBezTo>
                    <a:pt x="460" y="629"/>
                    <a:pt x="460" y="628"/>
                    <a:pt x="459" y="626"/>
                  </a:cubicBezTo>
                  <a:cubicBezTo>
                    <a:pt x="459" y="624"/>
                    <a:pt x="460" y="622"/>
                    <a:pt x="463" y="620"/>
                  </a:cubicBezTo>
                  <a:cubicBezTo>
                    <a:pt x="465" y="618"/>
                    <a:pt x="465" y="617"/>
                    <a:pt x="464" y="618"/>
                  </a:cubicBezTo>
                  <a:cubicBezTo>
                    <a:pt x="463" y="618"/>
                    <a:pt x="461" y="619"/>
                    <a:pt x="461" y="619"/>
                  </a:cubicBezTo>
                  <a:cubicBezTo>
                    <a:pt x="460" y="619"/>
                    <a:pt x="460" y="615"/>
                    <a:pt x="460" y="609"/>
                  </a:cubicBezTo>
                  <a:cubicBezTo>
                    <a:pt x="460" y="604"/>
                    <a:pt x="461" y="598"/>
                    <a:pt x="461" y="597"/>
                  </a:cubicBezTo>
                  <a:cubicBezTo>
                    <a:pt x="461" y="595"/>
                    <a:pt x="461" y="594"/>
                    <a:pt x="463" y="593"/>
                  </a:cubicBezTo>
                  <a:cubicBezTo>
                    <a:pt x="466" y="593"/>
                    <a:pt x="466" y="593"/>
                    <a:pt x="466" y="593"/>
                  </a:cubicBezTo>
                  <a:cubicBezTo>
                    <a:pt x="463" y="593"/>
                    <a:pt x="463" y="593"/>
                    <a:pt x="463" y="593"/>
                  </a:cubicBezTo>
                  <a:cubicBezTo>
                    <a:pt x="461" y="592"/>
                    <a:pt x="461" y="592"/>
                    <a:pt x="462" y="586"/>
                  </a:cubicBezTo>
                  <a:cubicBezTo>
                    <a:pt x="462" y="583"/>
                    <a:pt x="462" y="577"/>
                    <a:pt x="463" y="573"/>
                  </a:cubicBezTo>
                  <a:cubicBezTo>
                    <a:pt x="463" y="565"/>
                    <a:pt x="463" y="565"/>
                    <a:pt x="465" y="564"/>
                  </a:cubicBezTo>
                  <a:cubicBezTo>
                    <a:pt x="470" y="563"/>
                    <a:pt x="471" y="563"/>
                    <a:pt x="471" y="565"/>
                  </a:cubicBezTo>
                  <a:cubicBezTo>
                    <a:pt x="471" y="570"/>
                    <a:pt x="468" y="592"/>
                    <a:pt x="468" y="593"/>
                  </a:cubicBezTo>
                  <a:cubicBezTo>
                    <a:pt x="467" y="594"/>
                    <a:pt x="467" y="594"/>
                    <a:pt x="468" y="594"/>
                  </a:cubicBezTo>
                  <a:cubicBezTo>
                    <a:pt x="470" y="594"/>
                    <a:pt x="471" y="605"/>
                    <a:pt x="470" y="614"/>
                  </a:cubicBezTo>
                  <a:close/>
                  <a:moveTo>
                    <a:pt x="478" y="623"/>
                  </a:moveTo>
                  <a:cubicBezTo>
                    <a:pt x="479" y="624"/>
                    <a:pt x="478" y="624"/>
                    <a:pt x="476" y="626"/>
                  </a:cubicBezTo>
                  <a:cubicBezTo>
                    <a:pt x="472" y="628"/>
                    <a:pt x="471" y="628"/>
                    <a:pt x="471" y="627"/>
                  </a:cubicBezTo>
                  <a:cubicBezTo>
                    <a:pt x="471" y="626"/>
                    <a:pt x="476" y="623"/>
                    <a:pt x="478" y="623"/>
                  </a:cubicBezTo>
                  <a:close/>
                  <a:moveTo>
                    <a:pt x="471" y="633"/>
                  </a:moveTo>
                  <a:cubicBezTo>
                    <a:pt x="471" y="632"/>
                    <a:pt x="476" y="629"/>
                    <a:pt x="478" y="629"/>
                  </a:cubicBezTo>
                  <a:cubicBezTo>
                    <a:pt x="479" y="629"/>
                    <a:pt x="479" y="631"/>
                    <a:pt x="478" y="632"/>
                  </a:cubicBezTo>
                  <a:cubicBezTo>
                    <a:pt x="475" y="634"/>
                    <a:pt x="471" y="635"/>
                    <a:pt x="471" y="633"/>
                  </a:cubicBezTo>
                  <a:close/>
                  <a:moveTo>
                    <a:pt x="477" y="643"/>
                  </a:moveTo>
                  <a:cubicBezTo>
                    <a:pt x="475" y="645"/>
                    <a:pt x="473" y="645"/>
                    <a:pt x="473" y="643"/>
                  </a:cubicBezTo>
                  <a:cubicBezTo>
                    <a:pt x="473" y="641"/>
                    <a:pt x="476" y="638"/>
                    <a:pt x="478" y="638"/>
                  </a:cubicBezTo>
                  <a:cubicBezTo>
                    <a:pt x="481" y="638"/>
                    <a:pt x="480" y="641"/>
                    <a:pt x="477" y="643"/>
                  </a:cubicBezTo>
                  <a:close/>
                  <a:moveTo>
                    <a:pt x="476" y="601"/>
                  </a:moveTo>
                  <a:cubicBezTo>
                    <a:pt x="474" y="598"/>
                    <a:pt x="474" y="593"/>
                    <a:pt x="476" y="577"/>
                  </a:cubicBezTo>
                  <a:cubicBezTo>
                    <a:pt x="477" y="564"/>
                    <a:pt x="477" y="562"/>
                    <a:pt x="480" y="562"/>
                  </a:cubicBezTo>
                  <a:cubicBezTo>
                    <a:pt x="482" y="562"/>
                    <a:pt x="482" y="562"/>
                    <a:pt x="482" y="566"/>
                  </a:cubicBezTo>
                  <a:cubicBezTo>
                    <a:pt x="481" y="568"/>
                    <a:pt x="481" y="577"/>
                    <a:pt x="480" y="585"/>
                  </a:cubicBezTo>
                  <a:cubicBezTo>
                    <a:pt x="479" y="602"/>
                    <a:pt x="479" y="604"/>
                    <a:pt x="476" y="601"/>
                  </a:cubicBezTo>
                  <a:close/>
                  <a:moveTo>
                    <a:pt x="486" y="638"/>
                  </a:moveTo>
                  <a:cubicBezTo>
                    <a:pt x="484" y="639"/>
                    <a:pt x="482" y="639"/>
                    <a:pt x="482" y="638"/>
                  </a:cubicBezTo>
                  <a:cubicBezTo>
                    <a:pt x="482" y="636"/>
                    <a:pt x="485" y="634"/>
                    <a:pt x="486" y="634"/>
                  </a:cubicBezTo>
                  <a:cubicBezTo>
                    <a:pt x="488" y="634"/>
                    <a:pt x="488" y="637"/>
                    <a:pt x="486" y="638"/>
                  </a:cubicBezTo>
                  <a:close/>
                  <a:moveTo>
                    <a:pt x="486" y="628"/>
                  </a:moveTo>
                  <a:cubicBezTo>
                    <a:pt x="483" y="629"/>
                    <a:pt x="482" y="629"/>
                    <a:pt x="482" y="627"/>
                  </a:cubicBezTo>
                  <a:cubicBezTo>
                    <a:pt x="482" y="626"/>
                    <a:pt x="488" y="622"/>
                    <a:pt x="489" y="622"/>
                  </a:cubicBezTo>
                  <a:cubicBezTo>
                    <a:pt x="490" y="623"/>
                    <a:pt x="488" y="627"/>
                    <a:pt x="486" y="628"/>
                  </a:cubicBezTo>
                  <a:close/>
                  <a:moveTo>
                    <a:pt x="486" y="621"/>
                  </a:moveTo>
                  <a:cubicBezTo>
                    <a:pt x="483" y="623"/>
                    <a:pt x="482" y="622"/>
                    <a:pt x="482" y="621"/>
                  </a:cubicBezTo>
                  <a:cubicBezTo>
                    <a:pt x="482" y="618"/>
                    <a:pt x="488" y="611"/>
                    <a:pt x="489" y="612"/>
                  </a:cubicBezTo>
                  <a:cubicBezTo>
                    <a:pt x="491" y="614"/>
                    <a:pt x="489" y="619"/>
                    <a:pt x="486" y="621"/>
                  </a:cubicBezTo>
                  <a:close/>
                  <a:moveTo>
                    <a:pt x="509" y="626"/>
                  </a:moveTo>
                  <a:cubicBezTo>
                    <a:pt x="506" y="628"/>
                    <a:pt x="491" y="634"/>
                    <a:pt x="491" y="634"/>
                  </a:cubicBezTo>
                  <a:cubicBezTo>
                    <a:pt x="490" y="632"/>
                    <a:pt x="494" y="629"/>
                    <a:pt x="501" y="625"/>
                  </a:cubicBezTo>
                  <a:cubicBezTo>
                    <a:pt x="509" y="621"/>
                    <a:pt x="510" y="620"/>
                    <a:pt x="510" y="623"/>
                  </a:cubicBezTo>
                  <a:cubicBezTo>
                    <a:pt x="510" y="624"/>
                    <a:pt x="510" y="625"/>
                    <a:pt x="509" y="626"/>
                  </a:cubicBezTo>
                  <a:close/>
                  <a:moveTo>
                    <a:pt x="510" y="615"/>
                  </a:moveTo>
                  <a:cubicBezTo>
                    <a:pt x="507" y="617"/>
                    <a:pt x="506" y="617"/>
                    <a:pt x="505" y="615"/>
                  </a:cubicBezTo>
                  <a:cubicBezTo>
                    <a:pt x="505" y="614"/>
                    <a:pt x="503" y="611"/>
                    <a:pt x="500" y="609"/>
                  </a:cubicBezTo>
                  <a:cubicBezTo>
                    <a:pt x="497" y="606"/>
                    <a:pt x="497" y="604"/>
                    <a:pt x="497" y="602"/>
                  </a:cubicBezTo>
                  <a:cubicBezTo>
                    <a:pt x="497" y="599"/>
                    <a:pt x="498" y="598"/>
                    <a:pt x="500" y="598"/>
                  </a:cubicBezTo>
                  <a:cubicBezTo>
                    <a:pt x="502" y="598"/>
                    <a:pt x="504" y="597"/>
                    <a:pt x="505" y="597"/>
                  </a:cubicBezTo>
                  <a:cubicBezTo>
                    <a:pt x="506" y="596"/>
                    <a:pt x="506" y="596"/>
                    <a:pt x="506" y="601"/>
                  </a:cubicBezTo>
                  <a:cubicBezTo>
                    <a:pt x="506" y="607"/>
                    <a:pt x="508" y="606"/>
                    <a:pt x="509" y="599"/>
                  </a:cubicBezTo>
                  <a:cubicBezTo>
                    <a:pt x="511" y="580"/>
                    <a:pt x="511" y="574"/>
                    <a:pt x="512" y="574"/>
                  </a:cubicBezTo>
                  <a:cubicBezTo>
                    <a:pt x="513" y="572"/>
                    <a:pt x="513" y="589"/>
                    <a:pt x="512" y="603"/>
                  </a:cubicBezTo>
                  <a:cubicBezTo>
                    <a:pt x="512" y="612"/>
                    <a:pt x="511" y="614"/>
                    <a:pt x="510" y="615"/>
                  </a:cubicBezTo>
                  <a:close/>
                  <a:moveTo>
                    <a:pt x="516" y="628"/>
                  </a:moveTo>
                  <a:cubicBezTo>
                    <a:pt x="515" y="628"/>
                    <a:pt x="515" y="629"/>
                    <a:pt x="514" y="629"/>
                  </a:cubicBezTo>
                  <a:cubicBezTo>
                    <a:pt x="513" y="629"/>
                    <a:pt x="513" y="628"/>
                    <a:pt x="515" y="627"/>
                  </a:cubicBezTo>
                  <a:cubicBezTo>
                    <a:pt x="516" y="627"/>
                    <a:pt x="516" y="627"/>
                    <a:pt x="516" y="628"/>
                  </a:cubicBezTo>
                  <a:close/>
                  <a:moveTo>
                    <a:pt x="516" y="623"/>
                  </a:moveTo>
                  <a:cubicBezTo>
                    <a:pt x="514" y="624"/>
                    <a:pt x="512" y="624"/>
                    <a:pt x="512" y="623"/>
                  </a:cubicBezTo>
                  <a:cubicBezTo>
                    <a:pt x="512" y="621"/>
                    <a:pt x="515" y="617"/>
                    <a:pt x="516" y="617"/>
                  </a:cubicBezTo>
                  <a:cubicBezTo>
                    <a:pt x="517" y="617"/>
                    <a:pt x="517" y="621"/>
                    <a:pt x="516" y="623"/>
                  </a:cubicBezTo>
                  <a:close/>
                  <a:moveTo>
                    <a:pt x="524" y="640"/>
                  </a:moveTo>
                  <a:cubicBezTo>
                    <a:pt x="523" y="642"/>
                    <a:pt x="520" y="643"/>
                    <a:pt x="520" y="640"/>
                  </a:cubicBezTo>
                  <a:cubicBezTo>
                    <a:pt x="520" y="638"/>
                    <a:pt x="523" y="636"/>
                    <a:pt x="524" y="637"/>
                  </a:cubicBezTo>
                  <a:cubicBezTo>
                    <a:pt x="524" y="637"/>
                    <a:pt x="524" y="639"/>
                    <a:pt x="524" y="640"/>
                  </a:cubicBezTo>
                  <a:close/>
                  <a:moveTo>
                    <a:pt x="524" y="632"/>
                  </a:moveTo>
                  <a:cubicBezTo>
                    <a:pt x="522" y="634"/>
                    <a:pt x="521" y="634"/>
                    <a:pt x="521" y="632"/>
                  </a:cubicBezTo>
                  <a:cubicBezTo>
                    <a:pt x="520" y="630"/>
                    <a:pt x="522" y="628"/>
                    <a:pt x="525" y="628"/>
                  </a:cubicBezTo>
                  <a:cubicBezTo>
                    <a:pt x="526" y="628"/>
                    <a:pt x="526" y="630"/>
                    <a:pt x="524" y="632"/>
                  </a:cubicBezTo>
                  <a:close/>
                  <a:moveTo>
                    <a:pt x="524" y="620"/>
                  </a:moveTo>
                  <a:cubicBezTo>
                    <a:pt x="522" y="621"/>
                    <a:pt x="521" y="621"/>
                    <a:pt x="521" y="621"/>
                  </a:cubicBezTo>
                  <a:cubicBezTo>
                    <a:pt x="520" y="617"/>
                    <a:pt x="521" y="613"/>
                    <a:pt x="524" y="613"/>
                  </a:cubicBezTo>
                  <a:cubicBezTo>
                    <a:pt x="526" y="613"/>
                    <a:pt x="526" y="619"/>
                    <a:pt x="524" y="620"/>
                  </a:cubicBezTo>
                  <a:close/>
                  <a:moveTo>
                    <a:pt x="605" y="555"/>
                  </a:moveTo>
                  <a:cubicBezTo>
                    <a:pt x="606" y="555"/>
                    <a:pt x="606" y="557"/>
                    <a:pt x="606" y="559"/>
                  </a:cubicBezTo>
                  <a:cubicBezTo>
                    <a:pt x="606" y="561"/>
                    <a:pt x="605" y="563"/>
                    <a:pt x="604" y="564"/>
                  </a:cubicBezTo>
                  <a:cubicBezTo>
                    <a:pt x="602" y="566"/>
                    <a:pt x="602" y="566"/>
                    <a:pt x="602" y="562"/>
                  </a:cubicBezTo>
                  <a:cubicBezTo>
                    <a:pt x="602" y="559"/>
                    <a:pt x="604" y="555"/>
                    <a:pt x="605" y="555"/>
                  </a:cubicBezTo>
                  <a:close/>
                  <a:moveTo>
                    <a:pt x="598" y="564"/>
                  </a:moveTo>
                  <a:cubicBezTo>
                    <a:pt x="600" y="568"/>
                    <a:pt x="599" y="570"/>
                    <a:pt x="588" y="582"/>
                  </a:cubicBezTo>
                  <a:cubicBezTo>
                    <a:pt x="582" y="588"/>
                    <a:pt x="576" y="594"/>
                    <a:pt x="576" y="594"/>
                  </a:cubicBezTo>
                  <a:cubicBezTo>
                    <a:pt x="575" y="594"/>
                    <a:pt x="575" y="588"/>
                    <a:pt x="576" y="586"/>
                  </a:cubicBezTo>
                  <a:cubicBezTo>
                    <a:pt x="577" y="584"/>
                    <a:pt x="582" y="578"/>
                    <a:pt x="588" y="573"/>
                  </a:cubicBezTo>
                  <a:cubicBezTo>
                    <a:pt x="596" y="564"/>
                    <a:pt x="598" y="563"/>
                    <a:pt x="598" y="564"/>
                  </a:cubicBezTo>
                  <a:close/>
                  <a:moveTo>
                    <a:pt x="577" y="572"/>
                  </a:moveTo>
                  <a:cubicBezTo>
                    <a:pt x="578" y="571"/>
                    <a:pt x="579" y="570"/>
                    <a:pt x="580" y="570"/>
                  </a:cubicBezTo>
                  <a:cubicBezTo>
                    <a:pt x="581" y="571"/>
                    <a:pt x="581" y="570"/>
                    <a:pt x="581" y="569"/>
                  </a:cubicBezTo>
                  <a:cubicBezTo>
                    <a:pt x="581" y="567"/>
                    <a:pt x="591" y="555"/>
                    <a:pt x="593" y="555"/>
                  </a:cubicBezTo>
                  <a:cubicBezTo>
                    <a:pt x="593" y="555"/>
                    <a:pt x="593" y="556"/>
                    <a:pt x="593" y="557"/>
                  </a:cubicBezTo>
                  <a:cubicBezTo>
                    <a:pt x="594" y="559"/>
                    <a:pt x="594" y="559"/>
                    <a:pt x="595" y="559"/>
                  </a:cubicBezTo>
                  <a:cubicBezTo>
                    <a:pt x="599" y="557"/>
                    <a:pt x="597" y="560"/>
                    <a:pt x="586" y="570"/>
                  </a:cubicBezTo>
                  <a:cubicBezTo>
                    <a:pt x="580" y="576"/>
                    <a:pt x="575" y="580"/>
                    <a:pt x="575" y="580"/>
                  </a:cubicBezTo>
                  <a:cubicBezTo>
                    <a:pt x="574" y="580"/>
                    <a:pt x="575" y="573"/>
                    <a:pt x="577" y="572"/>
                  </a:cubicBezTo>
                  <a:close/>
                  <a:moveTo>
                    <a:pt x="587" y="607"/>
                  </a:moveTo>
                  <a:cubicBezTo>
                    <a:pt x="585" y="610"/>
                    <a:pt x="581" y="613"/>
                    <a:pt x="579" y="615"/>
                  </a:cubicBezTo>
                  <a:cubicBezTo>
                    <a:pt x="575" y="618"/>
                    <a:pt x="572" y="619"/>
                    <a:pt x="573" y="616"/>
                  </a:cubicBezTo>
                  <a:cubicBezTo>
                    <a:pt x="574" y="616"/>
                    <a:pt x="578" y="611"/>
                    <a:pt x="582" y="607"/>
                  </a:cubicBezTo>
                  <a:cubicBezTo>
                    <a:pt x="590" y="599"/>
                    <a:pt x="590" y="598"/>
                    <a:pt x="591" y="600"/>
                  </a:cubicBezTo>
                  <a:cubicBezTo>
                    <a:pt x="592" y="602"/>
                    <a:pt x="592" y="603"/>
                    <a:pt x="587" y="607"/>
                  </a:cubicBezTo>
                  <a:close/>
                  <a:moveTo>
                    <a:pt x="574" y="611"/>
                  </a:moveTo>
                  <a:cubicBezTo>
                    <a:pt x="574" y="607"/>
                    <a:pt x="574" y="607"/>
                    <a:pt x="574" y="607"/>
                  </a:cubicBezTo>
                  <a:cubicBezTo>
                    <a:pt x="574" y="602"/>
                    <a:pt x="575" y="600"/>
                    <a:pt x="585" y="589"/>
                  </a:cubicBezTo>
                  <a:cubicBezTo>
                    <a:pt x="590" y="584"/>
                    <a:pt x="595" y="579"/>
                    <a:pt x="596" y="577"/>
                  </a:cubicBezTo>
                  <a:cubicBezTo>
                    <a:pt x="598" y="574"/>
                    <a:pt x="600" y="573"/>
                    <a:pt x="600" y="575"/>
                  </a:cubicBezTo>
                  <a:cubicBezTo>
                    <a:pt x="600" y="576"/>
                    <a:pt x="601" y="576"/>
                    <a:pt x="601" y="576"/>
                  </a:cubicBezTo>
                  <a:cubicBezTo>
                    <a:pt x="602" y="576"/>
                    <a:pt x="602" y="575"/>
                    <a:pt x="602" y="573"/>
                  </a:cubicBezTo>
                  <a:cubicBezTo>
                    <a:pt x="602" y="571"/>
                    <a:pt x="603" y="569"/>
                    <a:pt x="604" y="568"/>
                  </a:cubicBezTo>
                  <a:cubicBezTo>
                    <a:pt x="606" y="566"/>
                    <a:pt x="607" y="566"/>
                    <a:pt x="606" y="570"/>
                  </a:cubicBezTo>
                  <a:cubicBezTo>
                    <a:pt x="606" y="572"/>
                    <a:pt x="606" y="573"/>
                    <a:pt x="607" y="573"/>
                  </a:cubicBezTo>
                  <a:cubicBezTo>
                    <a:pt x="607" y="573"/>
                    <a:pt x="608" y="571"/>
                    <a:pt x="608" y="568"/>
                  </a:cubicBezTo>
                  <a:cubicBezTo>
                    <a:pt x="609" y="563"/>
                    <a:pt x="611" y="559"/>
                    <a:pt x="613" y="559"/>
                  </a:cubicBezTo>
                  <a:cubicBezTo>
                    <a:pt x="613" y="559"/>
                    <a:pt x="614" y="561"/>
                    <a:pt x="614" y="564"/>
                  </a:cubicBezTo>
                  <a:cubicBezTo>
                    <a:pt x="614" y="570"/>
                    <a:pt x="614" y="570"/>
                    <a:pt x="614" y="570"/>
                  </a:cubicBezTo>
                  <a:lnTo>
                    <a:pt x="574" y="611"/>
                  </a:lnTo>
                  <a:close/>
                  <a:moveTo>
                    <a:pt x="741" y="588"/>
                  </a:moveTo>
                  <a:cubicBezTo>
                    <a:pt x="733" y="588"/>
                    <a:pt x="731" y="587"/>
                    <a:pt x="731" y="586"/>
                  </a:cubicBezTo>
                  <a:cubicBezTo>
                    <a:pt x="731" y="585"/>
                    <a:pt x="742" y="586"/>
                    <a:pt x="745" y="587"/>
                  </a:cubicBezTo>
                  <a:cubicBezTo>
                    <a:pt x="746" y="587"/>
                    <a:pt x="745" y="588"/>
                    <a:pt x="741" y="588"/>
                  </a:cubicBezTo>
                  <a:close/>
                  <a:moveTo>
                    <a:pt x="764" y="324"/>
                  </a:moveTo>
                  <a:cubicBezTo>
                    <a:pt x="765" y="323"/>
                    <a:pt x="766" y="323"/>
                    <a:pt x="767" y="323"/>
                  </a:cubicBezTo>
                  <a:cubicBezTo>
                    <a:pt x="769" y="324"/>
                    <a:pt x="769" y="326"/>
                    <a:pt x="768" y="342"/>
                  </a:cubicBezTo>
                  <a:cubicBezTo>
                    <a:pt x="768" y="356"/>
                    <a:pt x="768" y="360"/>
                    <a:pt x="766" y="361"/>
                  </a:cubicBezTo>
                  <a:cubicBezTo>
                    <a:pt x="765" y="363"/>
                    <a:pt x="765" y="363"/>
                    <a:pt x="766" y="365"/>
                  </a:cubicBezTo>
                  <a:cubicBezTo>
                    <a:pt x="767" y="366"/>
                    <a:pt x="767" y="369"/>
                    <a:pt x="766" y="381"/>
                  </a:cubicBezTo>
                  <a:cubicBezTo>
                    <a:pt x="765" y="394"/>
                    <a:pt x="764" y="406"/>
                    <a:pt x="764" y="404"/>
                  </a:cubicBezTo>
                  <a:cubicBezTo>
                    <a:pt x="763" y="404"/>
                    <a:pt x="763" y="386"/>
                    <a:pt x="763" y="365"/>
                  </a:cubicBezTo>
                  <a:cubicBezTo>
                    <a:pt x="762" y="327"/>
                    <a:pt x="762" y="325"/>
                    <a:pt x="764" y="324"/>
                  </a:cubicBezTo>
                  <a:close/>
                  <a:moveTo>
                    <a:pt x="769" y="481"/>
                  </a:moveTo>
                  <a:cubicBezTo>
                    <a:pt x="770" y="482"/>
                    <a:pt x="770" y="483"/>
                    <a:pt x="769" y="483"/>
                  </a:cubicBezTo>
                  <a:cubicBezTo>
                    <a:pt x="769" y="484"/>
                    <a:pt x="769" y="484"/>
                    <a:pt x="769" y="483"/>
                  </a:cubicBezTo>
                  <a:cubicBezTo>
                    <a:pt x="769" y="482"/>
                    <a:pt x="769" y="481"/>
                    <a:pt x="769" y="481"/>
                  </a:cubicBezTo>
                  <a:close/>
                  <a:moveTo>
                    <a:pt x="769" y="472"/>
                  </a:moveTo>
                  <a:cubicBezTo>
                    <a:pt x="769" y="470"/>
                    <a:pt x="769" y="470"/>
                    <a:pt x="769" y="470"/>
                  </a:cubicBezTo>
                  <a:cubicBezTo>
                    <a:pt x="770" y="471"/>
                    <a:pt x="770" y="472"/>
                    <a:pt x="769" y="473"/>
                  </a:cubicBezTo>
                  <a:cubicBezTo>
                    <a:pt x="769" y="473"/>
                    <a:pt x="769" y="473"/>
                    <a:pt x="769" y="472"/>
                  </a:cubicBezTo>
                  <a:close/>
                  <a:moveTo>
                    <a:pt x="769" y="490"/>
                  </a:moveTo>
                  <a:cubicBezTo>
                    <a:pt x="769" y="490"/>
                    <a:pt x="770" y="491"/>
                    <a:pt x="770" y="492"/>
                  </a:cubicBezTo>
                  <a:cubicBezTo>
                    <a:pt x="770" y="494"/>
                    <a:pt x="770" y="495"/>
                    <a:pt x="770" y="495"/>
                  </a:cubicBezTo>
                  <a:cubicBezTo>
                    <a:pt x="769" y="495"/>
                    <a:pt x="769" y="494"/>
                    <a:pt x="769" y="492"/>
                  </a:cubicBezTo>
                  <a:cubicBezTo>
                    <a:pt x="769" y="491"/>
                    <a:pt x="769" y="490"/>
                    <a:pt x="769" y="490"/>
                  </a:cubicBezTo>
                  <a:close/>
                  <a:moveTo>
                    <a:pt x="770" y="456"/>
                  </a:moveTo>
                  <a:cubicBezTo>
                    <a:pt x="770" y="454"/>
                    <a:pt x="770" y="454"/>
                    <a:pt x="770" y="455"/>
                  </a:cubicBezTo>
                  <a:cubicBezTo>
                    <a:pt x="770" y="455"/>
                    <a:pt x="770" y="457"/>
                    <a:pt x="770" y="458"/>
                  </a:cubicBezTo>
                  <a:cubicBezTo>
                    <a:pt x="770" y="459"/>
                    <a:pt x="770" y="458"/>
                    <a:pt x="770" y="456"/>
                  </a:cubicBezTo>
                  <a:close/>
                  <a:moveTo>
                    <a:pt x="769" y="508"/>
                  </a:moveTo>
                  <a:cubicBezTo>
                    <a:pt x="769" y="508"/>
                    <a:pt x="770" y="510"/>
                    <a:pt x="770" y="512"/>
                  </a:cubicBezTo>
                  <a:cubicBezTo>
                    <a:pt x="770" y="516"/>
                    <a:pt x="769" y="519"/>
                    <a:pt x="769" y="515"/>
                  </a:cubicBezTo>
                  <a:cubicBezTo>
                    <a:pt x="768" y="511"/>
                    <a:pt x="768" y="509"/>
                    <a:pt x="769" y="508"/>
                  </a:cubicBezTo>
                  <a:close/>
                  <a:moveTo>
                    <a:pt x="770" y="531"/>
                  </a:moveTo>
                  <a:cubicBezTo>
                    <a:pt x="770" y="536"/>
                    <a:pt x="770" y="538"/>
                    <a:pt x="768" y="538"/>
                  </a:cubicBezTo>
                  <a:cubicBezTo>
                    <a:pt x="767" y="538"/>
                    <a:pt x="767" y="536"/>
                    <a:pt x="768" y="529"/>
                  </a:cubicBezTo>
                  <a:cubicBezTo>
                    <a:pt x="769" y="522"/>
                    <a:pt x="770" y="523"/>
                    <a:pt x="770" y="531"/>
                  </a:cubicBezTo>
                  <a:close/>
                  <a:moveTo>
                    <a:pt x="767" y="432"/>
                  </a:moveTo>
                  <a:cubicBezTo>
                    <a:pt x="767" y="433"/>
                    <a:pt x="767" y="433"/>
                    <a:pt x="767" y="431"/>
                  </a:cubicBezTo>
                  <a:cubicBezTo>
                    <a:pt x="767" y="430"/>
                    <a:pt x="767" y="429"/>
                    <a:pt x="767" y="430"/>
                  </a:cubicBezTo>
                  <a:cubicBezTo>
                    <a:pt x="767" y="431"/>
                    <a:pt x="767" y="432"/>
                    <a:pt x="767" y="432"/>
                  </a:cubicBezTo>
                  <a:close/>
                  <a:moveTo>
                    <a:pt x="768" y="545"/>
                  </a:moveTo>
                  <a:cubicBezTo>
                    <a:pt x="769" y="545"/>
                    <a:pt x="770" y="545"/>
                    <a:pt x="770" y="545"/>
                  </a:cubicBezTo>
                  <a:cubicBezTo>
                    <a:pt x="771" y="545"/>
                    <a:pt x="771" y="547"/>
                    <a:pt x="771" y="550"/>
                  </a:cubicBezTo>
                  <a:cubicBezTo>
                    <a:pt x="771" y="553"/>
                    <a:pt x="770" y="554"/>
                    <a:pt x="768" y="554"/>
                  </a:cubicBezTo>
                  <a:cubicBezTo>
                    <a:pt x="766" y="554"/>
                    <a:pt x="766" y="554"/>
                    <a:pt x="766" y="549"/>
                  </a:cubicBezTo>
                  <a:cubicBezTo>
                    <a:pt x="766" y="545"/>
                    <a:pt x="766" y="544"/>
                    <a:pt x="768" y="545"/>
                  </a:cubicBezTo>
                  <a:close/>
                  <a:moveTo>
                    <a:pt x="771" y="559"/>
                  </a:moveTo>
                  <a:cubicBezTo>
                    <a:pt x="771" y="559"/>
                    <a:pt x="770" y="560"/>
                    <a:pt x="769" y="560"/>
                  </a:cubicBezTo>
                  <a:cubicBezTo>
                    <a:pt x="767" y="560"/>
                    <a:pt x="766" y="559"/>
                    <a:pt x="766" y="558"/>
                  </a:cubicBezTo>
                  <a:cubicBezTo>
                    <a:pt x="766" y="557"/>
                    <a:pt x="770" y="557"/>
                    <a:pt x="771" y="559"/>
                  </a:cubicBezTo>
                  <a:close/>
                  <a:moveTo>
                    <a:pt x="771" y="414"/>
                  </a:moveTo>
                  <a:cubicBezTo>
                    <a:pt x="770" y="414"/>
                    <a:pt x="766" y="406"/>
                    <a:pt x="767" y="403"/>
                  </a:cubicBezTo>
                  <a:cubicBezTo>
                    <a:pt x="767" y="402"/>
                    <a:pt x="768" y="393"/>
                    <a:pt x="768" y="384"/>
                  </a:cubicBezTo>
                  <a:cubicBezTo>
                    <a:pt x="769" y="375"/>
                    <a:pt x="770" y="367"/>
                    <a:pt x="770" y="366"/>
                  </a:cubicBezTo>
                  <a:cubicBezTo>
                    <a:pt x="770" y="365"/>
                    <a:pt x="771" y="375"/>
                    <a:pt x="771" y="389"/>
                  </a:cubicBezTo>
                  <a:cubicBezTo>
                    <a:pt x="771" y="403"/>
                    <a:pt x="771" y="414"/>
                    <a:pt x="771" y="414"/>
                  </a:cubicBezTo>
                  <a:close/>
                  <a:moveTo>
                    <a:pt x="738" y="532"/>
                  </a:moveTo>
                  <a:cubicBezTo>
                    <a:pt x="714" y="532"/>
                    <a:pt x="714" y="532"/>
                    <a:pt x="714" y="532"/>
                  </a:cubicBezTo>
                  <a:cubicBezTo>
                    <a:pt x="714" y="525"/>
                    <a:pt x="714" y="525"/>
                    <a:pt x="714" y="525"/>
                  </a:cubicBezTo>
                  <a:cubicBezTo>
                    <a:pt x="728" y="524"/>
                    <a:pt x="728" y="524"/>
                    <a:pt x="728" y="524"/>
                  </a:cubicBezTo>
                  <a:cubicBezTo>
                    <a:pt x="736" y="523"/>
                    <a:pt x="747" y="523"/>
                    <a:pt x="752" y="523"/>
                  </a:cubicBezTo>
                  <a:cubicBezTo>
                    <a:pt x="762" y="523"/>
                    <a:pt x="762" y="523"/>
                    <a:pt x="762" y="523"/>
                  </a:cubicBezTo>
                  <a:cubicBezTo>
                    <a:pt x="762" y="527"/>
                    <a:pt x="762" y="527"/>
                    <a:pt x="762" y="527"/>
                  </a:cubicBezTo>
                  <a:cubicBezTo>
                    <a:pt x="762" y="531"/>
                    <a:pt x="762" y="531"/>
                    <a:pt x="762" y="531"/>
                  </a:cubicBezTo>
                  <a:lnTo>
                    <a:pt x="738" y="532"/>
                  </a:lnTo>
                  <a:close/>
                  <a:moveTo>
                    <a:pt x="736" y="536"/>
                  </a:moveTo>
                  <a:cubicBezTo>
                    <a:pt x="735" y="536"/>
                    <a:pt x="734" y="536"/>
                    <a:pt x="735" y="535"/>
                  </a:cubicBezTo>
                  <a:cubicBezTo>
                    <a:pt x="736" y="535"/>
                    <a:pt x="737" y="535"/>
                    <a:pt x="738" y="535"/>
                  </a:cubicBezTo>
                  <a:cubicBezTo>
                    <a:pt x="739" y="536"/>
                    <a:pt x="738" y="536"/>
                    <a:pt x="736" y="536"/>
                  </a:cubicBezTo>
                  <a:close/>
                  <a:moveTo>
                    <a:pt x="720" y="438"/>
                  </a:moveTo>
                  <a:cubicBezTo>
                    <a:pt x="719" y="437"/>
                    <a:pt x="719" y="436"/>
                    <a:pt x="719" y="436"/>
                  </a:cubicBezTo>
                  <a:cubicBezTo>
                    <a:pt x="720" y="436"/>
                    <a:pt x="719" y="435"/>
                    <a:pt x="718" y="434"/>
                  </a:cubicBezTo>
                  <a:cubicBezTo>
                    <a:pt x="717" y="433"/>
                    <a:pt x="717" y="432"/>
                    <a:pt x="717" y="429"/>
                  </a:cubicBezTo>
                  <a:cubicBezTo>
                    <a:pt x="717" y="425"/>
                    <a:pt x="717" y="425"/>
                    <a:pt x="721" y="425"/>
                  </a:cubicBezTo>
                  <a:cubicBezTo>
                    <a:pt x="724" y="425"/>
                    <a:pt x="728" y="424"/>
                    <a:pt x="730" y="424"/>
                  </a:cubicBezTo>
                  <a:cubicBezTo>
                    <a:pt x="732" y="423"/>
                    <a:pt x="739" y="423"/>
                    <a:pt x="744" y="423"/>
                  </a:cubicBezTo>
                  <a:cubicBezTo>
                    <a:pt x="751" y="423"/>
                    <a:pt x="753" y="423"/>
                    <a:pt x="754" y="424"/>
                  </a:cubicBezTo>
                  <a:cubicBezTo>
                    <a:pt x="755" y="427"/>
                    <a:pt x="753" y="427"/>
                    <a:pt x="742" y="427"/>
                  </a:cubicBezTo>
                  <a:cubicBezTo>
                    <a:pt x="729" y="426"/>
                    <a:pt x="723" y="427"/>
                    <a:pt x="723" y="429"/>
                  </a:cubicBezTo>
                  <a:cubicBezTo>
                    <a:pt x="722" y="430"/>
                    <a:pt x="724" y="430"/>
                    <a:pt x="736" y="430"/>
                  </a:cubicBezTo>
                  <a:cubicBezTo>
                    <a:pt x="752" y="430"/>
                    <a:pt x="754" y="431"/>
                    <a:pt x="754" y="435"/>
                  </a:cubicBezTo>
                  <a:cubicBezTo>
                    <a:pt x="754" y="438"/>
                    <a:pt x="753" y="438"/>
                    <a:pt x="746" y="438"/>
                  </a:cubicBezTo>
                  <a:cubicBezTo>
                    <a:pt x="740" y="438"/>
                    <a:pt x="732" y="437"/>
                    <a:pt x="727" y="436"/>
                  </a:cubicBezTo>
                  <a:cubicBezTo>
                    <a:pt x="726" y="436"/>
                    <a:pt x="726" y="437"/>
                    <a:pt x="725" y="438"/>
                  </a:cubicBezTo>
                  <a:cubicBezTo>
                    <a:pt x="725" y="439"/>
                    <a:pt x="726" y="440"/>
                    <a:pt x="726" y="440"/>
                  </a:cubicBezTo>
                  <a:cubicBezTo>
                    <a:pt x="727" y="440"/>
                    <a:pt x="727" y="441"/>
                    <a:pt x="727" y="441"/>
                  </a:cubicBezTo>
                  <a:cubicBezTo>
                    <a:pt x="727" y="442"/>
                    <a:pt x="726" y="442"/>
                    <a:pt x="725" y="442"/>
                  </a:cubicBezTo>
                  <a:cubicBezTo>
                    <a:pt x="723" y="442"/>
                    <a:pt x="722" y="443"/>
                    <a:pt x="722" y="444"/>
                  </a:cubicBezTo>
                  <a:cubicBezTo>
                    <a:pt x="721" y="445"/>
                    <a:pt x="720" y="445"/>
                    <a:pt x="717" y="444"/>
                  </a:cubicBezTo>
                  <a:cubicBezTo>
                    <a:pt x="715" y="443"/>
                    <a:pt x="715" y="440"/>
                    <a:pt x="718" y="441"/>
                  </a:cubicBezTo>
                  <a:cubicBezTo>
                    <a:pt x="720" y="441"/>
                    <a:pt x="721" y="440"/>
                    <a:pt x="720" y="438"/>
                  </a:cubicBezTo>
                  <a:close/>
                  <a:moveTo>
                    <a:pt x="712" y="445"/>
                  </a:moveTo>
                  <a:cubicBezTo>
                    <a:pt x="711" y="445"/>
                    <a:pt x="711" y="444"/>
                    <a:pt x="711" y="443"/>
                  </a:cubicBezTo>
                  <a:cubicBezTo>
                    <a:pt x="711" y="441"/>
                    <a:pt x="711" y="440"/>
                    <a:pt x="712" y="440"/>
                  </a:cubicBezTo>
                  <a:cubicBezTo>
                    <a:pt x="712" y="440"/>
                    <a:pt x="713" y="441"/>
                    <a:pt x="713" y="442"/>
                  </a:cubicBezTo>
                  <a:cubicBezTo>
                    <a:pt x="713" y="443"/>
                    <a:pt x="712" y="444"/>
                    <a:pt x="712" y="445"/>
                  </a:cubicBezTo>
                  <a:close/>
                  <a:moveTo>
                    <a:pt x="713" y="455"/>
                  </a:moveTo>
                  <a:cubicBezTo>
                    <a:pt x="713" y="460"/>
                    <a:pt x="713" y="461"/>
                    <a:pt x="711" y="461"/>
                  </a:cubicBezTo>
                  <a:cubicBezTo>
                    <a:pt x="710" y="461"/>
                    <a:pt x="710" y="461"/>
                    <a:pt x="710" y="458"/>
                  </a:cubicBezTo>
                  <a:cubicBezTo>
                    <a:pt x="711" y="457"/>
                    <a:pt x="711" y="454"/>
                    <a:pt x="711" y="452"/>
                  </a:cubicBezTo>
                  <a:cubicBezTo>
                    <a:pt x="711" y="445"/>
                    <a:pt x="713" y="448"/>
                    <a:pt x="713" y="455"/>
                  </a:cubicBezTo>
                  <a:close/>
                  <a:moveTo>
                    <a:pt x="711" y="431"/>
                  </a:moveTo>
                  <a:cubicBezTo>
                    <a:pt x="710" y="425"/>
                    <a:pt x="710" y="424"/>
                    <a:pt x="712" y="424"/>
                  </a:cubicBezTo>
                  <a:cubicBezTo>
                    <a:pt x="712" y="425"/>
                    <a:pt x="713" y="427"/>
                    <a:pt x="713" y="430"/>
                  </a:cubicBezTo>
                  <a:cubicBezTo>
                    <a:pt x="713" y="437"/>
                    <a:pt x="711" y="438"/>
                    <a:pt x="711" y="431"/>
                  </a:cubicBezTo>
                  <a:close/>
                  <a:moveTo>
                    <a:pt x="707" y="300"/>
                  </a:moveTo>
                  <a:cubicBezTo>
                    <a:pt x="707" y="300"/>
                    <a:pt x="708" y="301"/>
                    <a:pt x="710" y="301"/>
                  </a:cubicBezTo>
                  <a:cubicBezTo>
                    <a:pt x="712" y="302"/>
                    <a:pt x="712" y="302"/>
                    <a:pt x="712" y="304"/>
                  </a:cubicBezTo>
                  <a:cubicBezTo>
                    <a:pt x="711" y="305"/>
                    <a:pt x="711" y="307"/>
                    <a:pt x="711" y="308"/>
                  </a:cubicBezTo>
                  <a:cubicBezTo>
                    <a:pt x="711" y="310"/>
                    <a:pt x="708" y="311"/>
                    <a:pt x="706" y="311"/>
                  </a:cubicBezTo>
                  <a:cubicBezTo>
                    <a:pt x="704" y="311"/>
                    <a:pt x="703" y="310"/>
                    <a:pt x="703" y="307"/>
                  </a:cubicBezTo>
                  <a:cubicBezTo>
                    <a:pt x="703" y="305"/>
                    <a:pt x="704" y="302"/>
                    <a:pt x="705" y="301"/>
                  </a:cubicBezTo>
                  <a:cubicBezTo>
                    <a:pt x="705" y="299"/>
                    <a:pt x="706" y="297"/>
                    <a:pt x="705" y="297"/>
                  </a:cubicBezTo>
                  <a:cubicBezTo>
                    <a:pt x="705" y="297"/>
                    <a:pt x="704" y="297"/>
                    <a:pt x="704" y="296"/>
                  </a:cubicBezTo>
                  <a:cubicBezTo>
                    <a:pt x="704" y="295"/>
                    <a:pt x="706" y="294"/>
                    <a:pt x="712" y="294"/>
                  </a:cubicBezTo>
                  <a:cubicBezTo>
                    <a:pt x="716" y="294"/>
                    <a:pt x="719" y="294"/>
                    <a:pt x="719" y="295"/>
                  </a:cubicBezTo>
                  <a:cubicBezTo>
                    <a:pt x="719" y="295"/>
                    <a:pt x="719" y="295"/>
                    <a:pt x="720" y="295"/>
                  </a:cubicBezTo>
                  <a:cubicBezTo>
                    <a:pt x="723" y="295"/>
                    <a:pt x="724" y="301"/>
                    <a:pt x="721" y="305"/>
                  </a:cubicBezTo>
                  <a:cubicBezTo>
                    <a:pt x="720" y="306"/>
                    <a:pt x="720" y="307"/>
                    <a:pt x="719" y="308"/>
                  </a:cubicBezTo>
                  <a:cubicBezTo>
                    <a:pt x="719" y="310"/>
                    <a:pt x="718" y="310"/>
                    <a:pt x="717" y="307"/>
                  </a:cubicBezTo>
                  <a:cubicBezTo>
                    <a:pt x="715" y="305"/>
                    <a:pt x="715" y="304"/>
                    <a:pt x="716" y="304"/>
                  </a:cubicBezTo>
                  <a:cubicBezTo>
                    <a:pt x="717" y="304"/>
                    <a:pt x="718" y="303"/>
                    <a:pt x="717" y="302"/>
                  </a:cubicBezTo>
                  <a:cubicBezTo>
                    <a:pt x="717" y="301"/>
                    <a:pt x="717" y="300"/>
                    <a:pt x="717" y="300"/>
                  </a:cubicBezTo>
                  <a:cubicBezTo>
                    <a:pt x="717" y="300"/>
                    <a:pt x="715" y="299"/>
                    <a:pt x="712" y="299"/>
                  </a:cubicBezTo>
                  <a:cubicBezTo>
                    <a:pt x="709" y="299"/>
                    <a:pt x="707" y="300"/>
                    <a:pt x="707" y="300"/>
                  </a:cubicBezTo>
                  <a:close/>
                  <a:moveTo>
                    <a:pt x="708" y="435"/>
                  </a:moveTo>
                  <a:cubicBezTo>
                    <a:pt x="708" y="435"/>
                    <a:pt x="709" y="435"/>
                    <a:pt x="709" y="435"/>
                  </a:cubicBezTo>
                  <a:cubicBezTo>
                    <a:pt x="709" y="436"/>
                    <a:pt x="708" y="436"/>
                    <a:pt x="708" y="436"/>
                  </a:cubicBezTo>
                  <a:cubicBezTo>
                    <a:pt x="707" y="436"/>
                    <a:pt x="707" y="436"/>
                    <a:pt x="707" y="436"/>
                  </a:cubicBezTo>
                  <a:cubicBezTo>
                    <a:pt x="707" y="436"/>
                    <a:pt x="707" y="435"/>
                    <a:pt x="708" y="435"/>
                  </a:cubicBezTo>
                  <a:close/>
                  <a:moveTo>
                    <a:pt x="707" y="317"/>
                  </a:moveTo>
                  <a:cubicBezTo>
                    <a:pt x="707" y="317"/>
                    <a:pt x="708" y="316"/>
                    <a:pt x="708" y="316"/>
                  </a:cubicBezTo>
                  <a:cubicBezTo>
                    <a:pt x="709" y="316"/>
                    <a:pt x="709" y="317"/>
                    <a:pt x="709" y="317"/>
                  </a:cubicBezTo>
                  <a:cubicBezTo>
                    <a:pt x="709" y="318"/>
                    <a:pt x="709" y="318"/>
                    <a:pt x="708" y="318"/>
                  </a:cubicBezTo>
                  <a:cubicBezTo>
                    <a:pt x="708" y="318"/>
                    <a:pt x="707" y="318"/>
                    <a:pt x="707" y="317"/>
                  </a:cubicBezTo>
                  <a:close/>
                  <a:moveTo>
                    <a:pt x="708" y="327"/>
                  </a:moveTo>
                  <a:cubicBezTo>
                    <a:pt x="708" y="327"/>
                    <a:pt x="707" y="326"/>
                    <a:pt x="707" y="326"/>
                  </a:cubicBezTo>
                  <a:cubicBezTo>
                    <a:pt x="707" y="325"/>
                    <a:pt x="708" y="324"/>
                    <a:pt x="708" y="324"/>
                  </a:cubicBezTo>
                  <a:cubicBezTo>
                    <a:pt x="709" y="324"/>
                    <a:pt x="709" y="325"/>
                    <a:pt x="709" y="326"/>
                  </a:cubicBezTo>
                  <a:cubicBezTo>
                    <a:pt x="709" y="326"/>
                    <a:pt x="709" y="327"/>
                    <a:pt x="708" y="327"/>
                  </a:cubicBezTo>
                  <a:close/>
                  <a:moveTo>
                    <a:pt x="705" y="354"/>
                  </a:moveTo>
                  <a:cubicBezTo>
                    <a:pt x="704" y="354"/>
                    <a:pt x="704" y="353"/>
                    <a:pt x="704" y="352"/>
                  </a:cubicBezTo>
                  <a:cubicBezTo>
                    <a:pt x="704" y="351"/>
                    <a:pt x="704" y="350"/>
                    <a:pt x="705" y="350"/>
                  </a:cubicBezTo>
                  <a:cubicBezTo>
                    <a:pt x="705" y="349"/>
                    <a:pt x="706" y="350"/>
                    <a:pt x="706" y="351"/>
                  </a:cubicBezTo>
                  <a:cubicBezTo>
                    <a:pt x="706" y="353"/>
                    <a:pt x="705" y="354"/>
                    <a:pt x="705" y="354"/>
                  </a:cubicBezTo>
                  <a:close/>
                  <a:moveTo>
                    <a:pt x="705" y="362"/>
                  </a:moveTo>
                  <a:cubicBezTo>
                    <a:pt x="705" y="363"/>
                    <a:pt x="705" y="362"/>
                    <a:pt x="705" y="361"/>
                  </a:cubicBezTo>
                  <a:cubicBezTo>
                    <a:pt x="705" y="360"/>
                    <a:pt x="705" y="360"/>
                    <a:pt x="705" y="360"/>
                  </a:cubicBezTo>
                  <a:cubicBezTo>
                    <a:pt x="706" y="360"/>
                    <a:pt x="706" y="361"/>
                    <a:pt x="705" y="362"/>
                  </a:cubicBezTo>
                  <a:close/>
                  <a:moveTo>
                    <a:pt x="704" y="427"/>
                  </a:moveTo>
                  <a:cubicBezTo>
                    <a:pt x="703" y="429"/>
                    <a:pt x="700" y="431"/>
                    <a:pt x="699" y="430"/>
                  </a:cubicBezTo>
                  <a:cubicBezTo>
                    <a:pt x="698" y="429"/>
                    <a:pt x="703" y="423"/>
                    <a:pt x="704" y="424"/>
                  </a:cubicBezTo>
                  <a:cubicBezTo>
                    <a:pt x="704" y="424"/>
                    <a:pt x="704" y="426"/>
                    <a:pt x="704" y="427"/>
                  </a:cubicBezTo>
                  <a:close/>
                  <a:moveTo>
                    <a:pt x="704" y="433"/>
                  </a:moveTo>
                  <a:cubicBezTo>
                    <a:pt x="704" y="434"/>
                    <a:pt x="703" y="435"/>
                    <a:pt x="702" y="436"/>
                  </a:cubicBezTo>
                  <a:cubicBezTo>
                    <a:pt x="700" y="439"/>
                    <a:pt x="699" y="439"/>
                    <a:pt x="699" y="437"/>
                  </a:cubicBezTo>
                  <a:cubicBezTo>
                    <a:pt x="699" y="436"/>
                    <a:pt x="700" y="434"/>
                    <a:pt x="702" y="433"/>
                  </a:cubicBezTo>
                  <a:cubicBezTo>
                    <a:pt x="704" y="432"/>
                    <a:pt x="704" y="432"/>
                    <a:pt x="704" y="433"/>
                  </a:cubicBezTo>
                  <a:close/>
                  <a:moveTo>
                    <a:pt x="699" y="447"/>
                  </a:moveTo>
                  <a:cubicBezTo>
                    <a:pt x="698" y="449"/>
                    <a:pt x="696" y="450"/>
                    <a:pt x="697" y="448"/>
                  </a:cubicBezTo>
                  <a:cubicBezTo>
                    <a:pt x="697" y="448"/>
                    <a:pt x="697" y="447"/>
                    <a:pt x="698" y="446"/>
                  </a:cubicBezTo>
                  <a:cubicBezTo>
                    <a:pt x="699" y="444"/>
                    <a:pt x="700" y="445"/>
                    <a:pt x="699" y="447"/>
                  </a:cubicBezTo>
                  <a:close/>
                  <a:moveTo>
                    <a:pt x="698" y="462"/>
                  </a:moveTo>
                  <a:cubicBezTo>
                    <a:pt x="697" y="464"/>
                    <a:pt x="697" y="466"/>
                    <a:pt x="696" y="466"/>
                  </a:cubicBezTo>
                  <a:cubicBezTo>
                    <a:pt x="694" y="467"/>
                    <a:pt x="694" y="460"/>
                    <a:pt x="695" y="459"/>
                  </a:cubicBezTo>
                  <a:cubicBezTo>
                    <a:pt x="697" y="457"/>
                    <a:pt x="698" y="458"/>
                    <a:pt x="698" y="462"/>
                  </a:cubicBezTo>
                  <a:close/>
                  <a:moveTo>
                    <a:pt x="701" y="470"/>
                  </a:moveTo>
                  <a:cubicBezTo>
                    <a:pt x="702" y="469"/>
                    <a:pt x="702" y="469"/>
                    <a:pt x="701" y="468"/>
                  </a:cubicBezTo>
                  <a:cubicBezTo>
                    <a:pt x="700" y="466"/>
                    <a:pt x="702" y="449"/>
                    <a:pt x="703" y="449"/>
                  </a:cubicBezTo>
                  <a:cubicBezTo>
                    <a:pt x="705" y="449"/>
                    <a:pt x="704" y="490"/>
                    <a:pt x="702" y="491"/>
                  </a:cubicBezTo>
                  <a:cubicBezTo>
                    <a:pt x="701" y="492"/>
                    <a:pt x="698" y="492"/>
                    <a:pt x="698" y="491"/>
                  </a:cubicBezTo>
                  <a:cubicBezTo>
                    <a:pt x="697" y="486"/>
                    <a:pt x="699" y="472"/>
                    <a:pt x="701" y="470"/>
                  </a:cubicBezTo>
                  <a:close/>
                  <a:moveTo>
                    <a:pt x="703" y="331"/>
                  </a:moveTo>
                  <a:cubicBezTo>
                    <a:pt x="703" y="329"/>
                    <a:pt x="703" y="328"/>
                    <a:pt x="703" y="328"/>
                  </a:cubicBezTo>
                  <a:cubicBezTo>
                    <a:pt x="704" y="328"/>
                    <a:pt x="704" y="329"/>
                    <a:pt x="704" y="331"/>
                  </a:cubicBezTo>
                  <a:cubicBezTo>
                    <a:pt x="704" y="332"/>
                    <a:pt x="704" y="334"/>
                    <a:pt x="704" y="334"/>
                  </a:cubicBezTo>
                  <a:cubicBezTo>
                    <a:pt x="703" y="334"/>
                    <a:pt x="703" y="332"/>
                    <a:pt x="703" y="331"/>
                  </a:cubicBezTo>
                  <a:close/>
                  <a:moveTo>
                    <a:pt x="703" y="367"/>
                  </a:moveTo>
                  <a:cubicBezTo>
                    <a:pt x="703" y="370"/>
                    <a:pt x="702" y="371"/>
                    <a:pt x="699" y="374"/>
                  </a:cubicBezTo>
                  <a:cubicBezTo>
                    <a:pt x="695" y="378"/>
                    <a:pt x="694" y="379"/>
                    <a:pt x="693" y="377"/>
                  </a:cubicBezTo>
                  <a:cubicBezTo>
                    <a:pt x="692" y="376"/>
                    <a:pt x="700" y="364"/>
                    <a:pt x="702" y="363"/>
                  </a:cubicBezTo>
                  <a:cubicBezTo>
                    <a:pt x="702" y="363"/>
                    <a:pt x="703" y="365"/>
                    <a:pt x="703" y="367"/>
                  </a:cubicBezTo>
                  <a:close/>
                  <a:moveTo>
                    <a:pt x="702" y="320"/>
                  </a:moveTo>
                  <a:cubicBezTo>
                    <a:pt x="702" y="318"/>
                    <a:pt x="703" y="317"/>
                    <a:pt x="703" y="317"/>
                  </a:cubicBezTo>
                  <a:cubicBezTo>
                    <a:pt x="704" y="317"/>
                    <a:pt x="704" y="319"/>
                    <a:pt x="704" y="320"/>
                  </a:cubicBezTo>
                  <a:cubicBezTo>
                    <a:pt x="704" y="321"/>
                    <a:pt x="704" y="322"/>
                    <a:pt x="703" y="323"/>
                  </a:cubicBezTo>
                  <a:cubicBezTo>
                    <a:pt x="703" y="323"/>
                    <a:pt x="702" y="322"/>
                    <a:pt x="702" y="320"/>
                  </a:cubicBezTo>
                  <a:close/>
                  <a:moveTo>
                    <a:pt x="704" y="339"/>
                  </a:moveTo>
                  <a:cubicBezTo>
                    <a:pt x="705" y="339"/>
                    <a:pt x="705" y="340"/>
                    <a:pt x="705" y="341"/>
                  </a:cubicBezTo>
                  <a:cubicBezTo>
                    <a:pt x="705" y="342"/>
                    <a:pt x="705" y="343"/>
                    <a:pt x="705" y="344"/>
                  </a:cubicBezTo>
                  <a:cubicBezTo>
                    <a:pt x="704" y="344"/>
                    <a:pt x="704" y="343"/>
                    <a:pt x="704" y="341"/>
                  </a:cubicBezTo>
                  <a:cubicBezTo>
                    <a:pt x="704" y="340"/>
                    <a:pt x="704" y="339"/>
                    <a:pt x="704" y="339"/>
                  </a:cubicBezTo>
                  <a:close/>
                  <a:moveTo>
                    <a:pt x="703" y="391"/>
                  </a:moveTo>
                  <a:cubicBezTo>
                    <a:pt x="703" y="394"/>
                    <a:pt x="694" y="404"/>
                    <a:pt x="693" y="402"/>
                  </a:cubicBezTo>
                  <a:cubicBezTo>
                    <a:pt x="692" y="401"/>
                    <a:pt x="699" y="391"/>
                    <a:pt x="701" y="389"/>
                  </a:cubicBezTo>
                  <a:cubicBezTo>
                    <a:pt x="703" y="387"/>
                    <a:pt x="704" y="388"/>
                    <a:pt x="703" y="391"/>
                  </a:cubicBezTo>
                  <a:close/>
                  <a:moveTo>
                    <a:pt x="712" y="287"/>
                  </a:moveTo>
                  <a:cubicBezTo>
                    <a:pt x="720" y="287"/>
                    <a:pt x="721" y="287"/>
                    <a:pt x="721" y="289"/>
                  </a:cubicBezTo>
                  <a:cubicBezTo>
                    <a:pt x="722" y="290"/>
                    <a:pt x="721" y="290"/>
                    <a:pt x="714" y="290"/>
                  </a:cubicBezTo>
                  <a:cubicBezTo>
                    <a:pt x="707" y="291"/>
                    <a:pt x="705" y="290"/>
                    <a:pt x="704" y="289"/>
                  </a:cubicBezTo>
                  <a:cubicBezTo>
                    <a:pt x="703" y="287"/>
                    <a:pt x="703" y="287"/>
                    <a:pt x="712" y="287"/>
                  </a:cubicBezTo>
                  <a:close/>
                  <a:moveTo>
                    <a:pt x="730" y="310"/>
                  </a:moveTo>
                  <a:cubicBezTo>
                    <a:pt x="726" y="310"/>
                    <a:pt x="725" y="310"/>
                    <a:pt x="725" y="306"/>
                  </a:cubicBezTo>
                  <a:cubicBezTo>
                    <a:pt x="725" y="303"/>
                    <a:pt x="729" y="295"/>
                    <a:pt x="730" y="296"/>
                  </a:cubicBezTo>
                  <a:cubicBezTo>
                    <a:pt x="731" y="296"/>
                    <a:pt x="731" y="298"/>
                    <a:pt x="732" y="301"/>
                  </a:cubicBezTo>
                  <a:cubicBezTo>
                    <a:pt x="733" y="304"/>
                    <a:pt x="733" y="307"/>
                    <a:pt x="734" y="308"/>
                  </a:cubicBezTo>
                  <a:cubicBezTo>
                    <a:pt x="734" y="309"/>
                    <a:pt x="734" y="310"/>
                    <a:pt x="730" y="310"/>
                  </a:cubicBezTo>
                  <a:close/>
                  <a:moveTo>
                    <a:pt x="736" y="314"/>
                  </a:moveTo>
                  <a:cubicBezTo>
                    <a:pt x="735" y="316"/>
                    <a:pt x="734" y="316"/>
                    <a:pt x="732" y="314"/>
                  </a:cubicBezTo>
                  <a:cubicBezTo>
                    <a:pt x="731" y="314"/>
                    <a:pt x="731" y="313"/>
                    <a:pt x="732" y="313"/>
                  </a:cubicBezTo>
                  <a:cubicBezTo>
                    <a:pt x="734" y="312"/>
                    <a:pt x="736" y="313"/>
                    <a:pt x="736" y="314"/>
                  </a:cubicBezTo>
                  <a:close/>
                  <a:moveTo>
                    <a:pt x="727" y="290"/>
                  </a:moveTo>
                  <a:cubicBezTo>
                    <a:pt x="726" y="290"/>
                    <a:pt x="725" y="290"/>
                    <a:pt x="725" y="289"/>
                  </a:cubicBezTo>
                  <a:cubicBezTo>
                    <a:pt x="725" y="288"/>
                    <a:pt x="726" y="287"/>
                    <a:pt x="727" y="288"/>
                  </a:cubicBezTo>
                  <a:cubicBezTo>
                    <a:pt x="728" y="288"/>
                    <a:pt x="729" y="288"/>
                    <a:pt x="729" y="289"/>
                  </a:cubicBezTo>
                  <a:cubicBezTo>
                    <a:pt x="729" y="289"/>
                    <a:pt x="728" y="290"/>
                    <a:pt x="727" y="290"/>
                  </a:cubicBezTo>
                  <a:close/>
                  <a:moveTo>
                    <a:pt x="734" y="323"/>
                  </a:moveTo>
                  <a:cubicBezTo>
                    <a:pt x="735" y="324"/>
                    <a:pt x="735" y="324"/>
                    <a:pt x="728" y="324"/>
                  </a:cubicBezTo>
                  <a:cubicBezTo>
                    <a:pt x="721" y="324"/>
                    <a:pt x="721" y="324"/>
                    <a:pt x="722" y="323"/>
                  </a:cubicBezTo>
                  <a:cubicBezTo>
                    <a:pt x="723" y="321"/>
                    <a:pt x="731" y="321"/>
                    <a:pt x="734" y="323"/>
                  </a:cubicBezTo>
                  <a:close/>
                  <a:moveTo>
                    <a:pt x="723" y="317"/>
                  </a:moveTo>
                  <a:cubicBezTo>
                    <a:pt x="722" y="317"/>
                    <a:pt x="722" y="317"/>
                    <a:pt x="722" y="317"/>
                  </a:cubicBezTo>
                  <a:cubicBezTo>
                    <a:pt x="722" y="316"/>
                    <a:pt x="723" y="316"/>
                    <a:pt x="724" y="317"/>
                  </a:cubicBezTo>
                  <a:cubicBezTo>
                    <a:pt x="725" y="317"/>
                    <a:pt x="724" y="317"/>
                    <a:pt x="723" y="317"/>
                  </a:cubicBezTo>
                  <a:close/>
                  <a:moveTo>
                    <a:pt x="753" y="358"/>
                  </a:moveTo>
                  <a:cubicBezTo>
                    <a:pt x="752" y="359"/>
                    <a:pt x="721" y="360"/>
                    <a:pt x="720" y="359"/>
                  </a:cubicBezTo>
                  <a:cubicBezTo>
                    <a:pt x="720" y="358"/>
                    <a:pt x="721" y="357"/>
                    <a:pt x="722" y="356"/>
                  </a:cubicBezTo>
                  <a:cubicBezTo>
                    <a:pt x="723" y="355"/>
                    <a:pt x="725" y="355"/>
                    <a:pt x="738" y="355"/>
                  </a:cubicBezTo>
                  <a:cubicBezTo>
                    <a:pt x="746" y="355"/>
                    <a:pt x="753" y="355"/>
                    <a:pt x="753" y="356"/>
                  </a:cubicBezTo>
                  <a:cubicBezTo>
                    <a:pt x="754" y="356"/>
                    <a:pt x="753" y="357"/>
                    <a:pt x="753" y="358"/>
                  </a:cubicBezTo>
                  <a:close/>
                  <a:moveTo>
                    <a:pt x="753" y="363"/>
                  </a:moveTo>
                  <a:cubicBezTo>
                    <a:pt x="754" y="365"/>
                    <a:pt x="753" y="365"/>
                    <a:pt x="747" y="365"/>
                  </a:cubicBezTo>
                  <a:cubicBezTo>
                    <a:pt x="744" y="365"/>
                    <a:pt x="736" y="366"/>
                    <a:pt x="731" y="366"/>
                  </a:cubicBezTo>
                  <a:cubicBezTo>
                    <a:pt x="722" y="366"/>
                    <a:pt x="721" y="366"/>
                    <a:pt x="721" y="364"/>
                  </a:cubicBezTo>
                  <a:cubicBezTo>
                    <a:pt x="720" y="362"/>
                    <a:pt x="720" y="362"/>
                    <a:pt x="735" y="362"/>
                  </a:cubicBezTo>
                  <a:cubicBezTo>
                    <a:pt x="743" y="362"/>
                    <a:pt x="751" y="362"/>
                    <a:pt x="751" y="362"/>
                  </a:cubicBezTo>
                  <a:cubicBezTo>
                    <a:pt x="752" y="362"/>
                    <a:pt x="753" y="363"/>
                    <a:pt x="753" y="363"/>
                  </a:cubicBezTo>
                  <a:close/>
                  <a:moveTo>
                    <a:pt x="736" y="369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3" y="371"/>
                    <a:pt x="753" y="371"/>
                    <a:pt x="753" y="371"/>
                  </a:cubicBezTo>
                  <a:cubicBezTo>
                    <a:pt x="753" y="372"/>
                    <a:pt x="753" y="374"/>
                    <a:pt x="753" y="376"/>
                  </a:cubicBezTo>
                  <a:cubicBezTo>
                    <a:pt x="753" y="379"/>
                    <a:pt x="753" y="379"/>
                    <a:pt x="753" y="379"/>
                  </a:cubicBezTo>
                  <a:cubicBezTo>
                    <a:pt x="745" y="378"/>
                    <a:pt x="745" y="378"/>
                    <a:pt x="745" y="378"/>
                  </a:cubicBezTo>
                  <a:cubicBezTo>
                    <a:pt x="733" y="378"/>
                    <a:pt x="723" y="377"/>
                    <a:pt x="723" y="375"/>
                  </a:cubicBezTo>
                  <a:cubicBezTo>
                    <a:pt x="723" y="375"/>
                    <a:pt x="723" y="374"/>
                    <a:pt x="722" y="374"/>
                  </a:cubicBezTo>
                  <a:cubicBezTo>
                    <a:pt x="721" y="374"/>
                    <a:pt x="721" y="374"/>
                    <a:pt x="721" y="375"/>
                  </a:cubicBezTo>
                  <a:cubicBezTo>
                    <a:pt x="721" y="376"/>
                    <a:pt x="721" y="376"/>
                    <a:pt x="720" y="375"/>
                  </a:cubicBezTo>
                  <a:cubicBezTo>
                    <a:pt x="720" y="375"/>
                    <a:pt x="719" y="374"/>
                    <a:pt x="719" y="372"/>
                  </a:cubicBezTo>
                  <a:cubicBezTo>
                    <a:pt x="719" y="369"/>
                    <a:pt x="719" y="369"/>
                    <a:pt x="719" y="369"/>
                  </a:cubicBezTo>
                  <a:lnTo>
                    <a:pt x="736" y="369"/>
                  </a:lnTo>
                  <a:close/>
                  <a:moveTo>
                    <a:pt x="734" y="390"/>
                  </a:moveTo>
                  <a:cubicBezTo>
                    <a:pt x="743" y="390"/>
                    <a:pt x="750" y="389"/>
                    <a:pt x="751" y="389"/>
                  </a:cubicBezTo>
                  <a:cubicBezTo>
                    <a:pt x="752" y="389"/>
                    <a:pt x="752" y="390"/>
                    <a:pt x="753" y="393"/>
                  </a:cubicBezTo>
                  <a:cubicBezTo>
                    <a:pt x="753" y="398"/>
                    <a:pt x="753" y="398"/>
                    <a:pt x="753" y="398"/>
                  </a:cubicBezTo>
                  <a:cubicBezTo>
                    <a:pt x="748" y="398"/>
                    <a:pt x="748" y="398"/>
                    <a:pt x="748" y="398"/>
                  </a:cubicBezTo>
                  <a:cubicBezTo>
                    <a:pt x="746" y="397"/>
                    <a:pt x="738" y="397"/>
                    <a:pt x="731" y="397"/>
                  </a:cubicBezTo>
                  <a:cubicBezTo>
                    <a:pt x="724" y="397"/>
                    <a:pt x="719" y="396"/>
                    <a:pt x="719" y="396"/>
                  </a:cubicBezTo>
                  <a:cubicBezTo>
                    <a:pt x="719" y="395"/>
                    <a:pt x="719" y="394"/>
                    <a:pt x="719" y="393"/>
                  </a:cubicBezTo>
                  <a:cubicBezTo>
                    <a:pt x="719" y="391"/>
                    <a:pt x="719" y="391"/>
                    <a:pt x="734" y="390"/>
                  </a:cubicBezTo>
                  <a:close/>
                  <a:moveTo>
                    <a:pt x="719" y="385"/>
                  </a:moveTo>
                  <a:cubicBezTo>
                    <a:pt x="719" y="384"/>
                    <a:pt x="720" y="384"/>
                    <a:pt x="722" y="384"/>
                  </a:cubicBezTo>
                  <a:cubicBezTo>
                    <a:pt x="723" y="384"/>
                    <a:pt x="727" y="385"/>
                    <a:pt x="729" y="385"/>
                  </a:cubicBezTo>
                  <a:cubicBezTo>
                    <a:pt x="732" y="385"/>
                    <a:pt x="734" y="386"/>
                    <a:pt x="734" y="386"/>
                  </a:cubicBezTo>
                  <a:cubicBezTo>
                    <a:pt x="735" y="386"/>
                    <a:pt x="731" y="386"/>
                    <a:pt x="727" y="386"/>
                  </a:cubicBezTo>
                  <a:cubicBezTo>
                    <a:pt x="721" y="386"/>
                    <a:pt x="719" y="386"/>
                    <a:pt x="719" y="385"/>
                  </a:cubicBezTo>
                  <a:close/>
                  <a:moveTo>
                    <a:pt x="738" y="402"/>
                  </a:moveTo>
                  <a:cubicBezTo>
                    <a:pt x="734" y="402"/>
                    <a:pt x="734" y="401"/>
                    <a:pt x="735" y="401"/>
                  </a:cubicBezTo>
                  <a:cubicBezTo>
                    <a:pt x="736" y="400"/>
                    <a:pt x="737" y="400"/>
                    <a:pt x="739" y="401"/>
                  </a:cubicBezTo>
                  <a:cubicBezTo>
                    <a:pt x="739" y="401"/>
                    <a:pt x="739" y="401"/>
                    <a:pt x="739" y="401"/>
                  </a:cubicBezTo>
                  <a:cubicBezTo>
                    <a:pt x="742" y="401"/>
                    <a:pt x="741" y="401"/>
                    <a:pt x="738" y="402"/>
                  </a:cubicBezTo>
                  <a:close/>
                  <a:moveTo>
                    <a:pt x="746" y="405"/>
                  </a:moveTo>
                  <a:cubicBezTo>
                    <a:pt x="752" y="404"/>
                    <a:pt x="754" y="405"/>
                    <a:pt x="754" y="408"/>
                  </a:cubicBezTo>
                  <a:cubicBezTo>
                    <a:pt x="754" y="408"/>
                    <a:pt x="750" y="408"/>
                    <a:pt x="748" y="408"/>
                  </a:cubicBezTo>
                  <a:cubicBezTo>
                    <a:pt x="748" y="408"/>
                    <a:pt x="746" y="407"/>
                    <a:pt x="743" y="407"/>
                  </a:cubicBezTo>
                  <a:cubicBezTo>
                    <a:pt x="736" y="406"/>
                    <a:pt x="738" y="405"/>
                    <a:pt x="746" y="405"/>
                  </a:cubicBezTo>
                  <a:close/>
                  <a:moveTo>
                    <a:pt x="722" y="408"/>
                  </a:moveTo>
                  <a:cubicBezTo>
                    <a:pt x="723" y="408"/>
                    <a:pt x="731" y="409"/>
                    <a:pt x="739" y="410"/>
                  </a:cubicBezTo>
                  <a:cubicBezTo>
                    <a:pt x="754" y="411"/>
                    <a:pt x="754" y="411"/>
                    <a:pt x="754" y="411"/>
                  </a:cubicBezTo>
                  <a:cubicBezTo>
                    <a:pt x="754" y="417"/>
                    <a:pt x="754" y="417"/>
                    <a:pt x="754" y="417"/>
                  </a:cubicBezTo>
                  <a:cubicBezTo>
                    <a:pt x="746" y="416"/>
                    <a:pt x="746" y="416"/>
                    <a:pt x="746" y="416"/>
                  </a:cubicBezTo>
                  <a:cubicBezTo>
                    <a:pt x="741" y="416"/>
                    <a:pt x="733" y="416"/>
                    <a:pt x="728" y="416"/>
                  </a:cubicBezTo>
                  <a:cubicBezTo>
                    <a:pt x="721" y="416"/>
                    <a:pt x="720" y="416"/>
                    <a:pt x="720" y="418"/>
                  </a:cubicBezTo>
                  <a:cubicBezTo>
                    <a:pt x="720" y="419"/>
                    <a:pt x="719" y="420"/>
                    <a:pt x="719" y="420"/>
                  </a:cubicBezTo>
                  <a:cubicBezTo>
                    <a:pt x="717" y="420"/>
                    <a:pt x="717" y="414"/>
                    <a:pt x="718" y="410"/>
                  </a:cubicBezTo>
                  <a:cubicBezTo>
                    <a:pt x="718" y="408"/>
                    <a:pt x="719" y="408"/>
                    <a:pt x="722" y="408"/>
                  </a:cubicBezTo>
                  <a:close/>
                  <a:moveTo>
                    <a:pt x="717" y="332"/>
                  </a:moveTo>
                  <a:cubicBezTo>
                    <a:pt x="716" y="333"/>
                    <a:pt x="716" y="332"/>
                    <a:pt x="716" y="331"/>
                  </a:cubicBezTo>
                  <a:cubicBezTo>
                    <a:pt x="716" y="331"/>
                    <a:pt x="716" y="330"/>
                    <a:pt x="717" y="329"/>
                  </a:cubicBezTo>
                  <a:cubicBezTo>
                    <a:pt x="717" y="329"/>
                    <a:pt x="718" y="329"/>
                    <a:pt x="718" y="330"/>
                  </a:cubicBezTo>
                  <a:cubicBezTo>
                    <a:pt x="718" y="331"/>
                    <a:pt x="717" y="332"/>
                    <a:pt x="717" y="332"/>
                  </a:cubicBezTo>
                  <a:close/>
                  <a:moveTo>
                    <a:pt x="718" y="349"/>
                  </a:moveTo>
                  <a:cubicBezTo>
                    <a:pt x="718" y="350"/>
                    <a:pt x="717" y="351"/>
                    <a:pt x="716" y="352"/>
                  </a:cubicBezTo>
                  <a:cubicBezTo>
                    <a:pt x="715" y="352"/>
                    <a:pt x="715" y="351"/>
                    <a:pt x="716" y="348"/>
                  </a:cubicBezTo>
                  <a:cubicBezTo>
                    <a:pt x="717" y="345"/>
                    <a:pt x="718" y="346"/>
                    <a:pt x="718" y="349"/>
                  </a:cubicBezTo>
                  <a:close/>
                  <a:moveTo>
                    <a:pt x="715" y="373"/>
                  </a:moveTo>
                  <a:cubicBezTo>
                    <a:pt x="717" y="371"/>
                    <a:pt x="717" y="372"/>
                    <a:pt x="717" y="377"/>
                  </a:cubicBezTo>
                  <a:cubicBezTo>
                    <a:pt x="716" y="379"/>
                    <a:pt x="716" y="381"/>
                    <a:pt x="715" y="381"/>
                  </a:cubicBezTo>
                  <a:cubicBezTo>
                    <a:pt x="714" y="381"/>
                    <a:pt x="714" y="375"/>
                    <a:pt x="715" y="373"/>
                  </a:cubicBezTo>
                  <a:close/>
                  <a:moveTo>
                    <a:pt x="717" y="384"/>
                  </a:moveTo>
                  <a:cubicBezTo>
                    <a:pt x="718" y="383"/>
                    <a:pt x="719" y="383"/>
                    <a:pt x="717" y="385"/>
                  </a:cubicBezTo>
                  <a:cubicBezTo>
                    <a:pt x="717" y="386"/>
                    <a:pt x="716" y="386"/>
                    <a:pt x="715" y="386"/>
                  </a:cubicBezTo>
                  <a:cubicBezTo>
                    <a:pt x="714" y="386"/>
                    <a:pt x="714" y="386"/>
                    <a:pt x="717" y="384"/>
                  </a:cubicBezTo>
                  <a:close/>
                  <a:moveTo>
                    <a:pt x="754" y="442"/>
                  </a:moveTo>
                  <a:cubicBezTo>
                    <a:pt x="754" y="443"/>
                    <a:pt x="751" y="443"/>
                    <a:pt x="745" y="442"/>
                  </a:cubicBezTo>
                  <a:cubicBezTo>
                    <a:pt x="743" y="441"/>
                    <a:pt x="743" y="441"/>
                    <a:pt x="748" y="441"/>
                  </a:cubicBezTo>
                  <a:cubicBezTo>
                    <a:pt x="752" y="441"/>
                    <a:pt x="754" y="441"/>
                    <a:pt x="754" y="442"/>
                  </a:cubicBezTo>
                  <a:close/>
                  <a:moveTo>
                    <a:pt x="716" y="461"/>
                  </a:moveTo>
                  <a:cubicBezTo>
                    <a:pt x="716" y="461"/>
                    <a:pt x="720" y="460"/>
                    <a:pt x="728" y="461"/>
                  </a:cubicBezTo>
                  <a:cubicBezTo>
                    <a:pt x="734" y="461"/>
                    <a:pt x="744" y="461"/>
                    <a:pt x="750" y="462"/>
                  </a:cubicBezTo>
                  <a:cubicBezTo>
                    <a:pt x="756" y="462"/>
                    <a:pt x="762" y="462"/>
                    <a:pt x="762" y="462"/>
                  </a:cubicBezTo>
                  <a:cubicBezTo>
                    <a:pt x="763" y="462"/>
                    <a:pt x="763" y="463"/>
                    <a:pt x="763" y="463"/>
                  </a:cubicBezTo>
                  <a:cubicBezTo>
                    <a:pt x="763" y="464"/>
                    <a:pt x="763" y="465"/>
                    <a:pt x="762" y="465"/>
                  </a:cubicBezTo>
                  <a:cubicBezTo>
                    <a:pt x="756" y="464"/>
                    <a:pt x="747" y="463"/>
                    <a:pt x="733" y="463"/>
                  </a:cubicBezTo>
                  <a:cubicBezTo>
                    <a:pt x="723" y="462"/>
                    <a:pt x="716" y="462"/>
                    <a:pt x="716" y="461"/>
                  </a:cubicBezTo>
                  <a:close/>
                  <a:moveTo>
                    <a:pt x="721" y="467"/>
                  </a:moveTo>
                  <a:cubicBezTo>
                    <a:pt x="721" y="467"/>
                    <a:pt x="720" y="467"/>
                    <a:pt x="718" y="467"/>
                  </a:cubicBezTo>
                  <a:cubicBezTo>
                    <a:pt x="717" y="467"/>
                    <a:pt x="716" y="467"/>
                    <a:pt x="716" y="466"/>
                  </a:cubicBezTo>
                  <a:cubicBezTo>
                    <a:pt x="717" y="465"/>
                    <a:pt x="721" y="466"/>
                    <a:pt x="721" y="467"/>
                  </a:cubicBezTo>
                  <a:close/>
                  <a:moveTo>
                    <a:pt x="716" y="471"/>
                  </a:moveTo>
                  <a:cubicBezTo>
                    <a:pt x="717" y="471"/>
                    <a:pt x="724" y="470"/>
                    <a:pt x="733" y="469"/>
                  </a:cubicBezTo>
                  <a:cubicBezTo>
                    <a:pt x="741" y="469"/>
                    <a:pt x="750" y="469"/>
                    <a:pt x="752" y="468"/>
                  </a:cubicBezTo>
                  <a:cubicBezTo>
                    <a:pt x="754" y="468"/>
                    <a:pt x="758" y="468"/>
                    <a:pt x="759" y="468"/>
                  </a:cubicBezTo>
                  <a:cubicBezTo>
                    <a:pt x="762" y="469"/>
                    <a:pt x="763" y="469"/>
                    <a:pt x="763" y="472"/>
                  </a:cubicBezTo>
                  <a:cubicBezTo>
                    <a:pt x="763" y="475"/>
                    <a:pt x="763" y="476"/>
                    <a:pt x="761" y="476"/>
                  </a:cubicBezTo>
                  <a:cubicBezTo>
                    <a:pt x="761" y="476"/>
                    <a:pt x="752" y="475"/>
                    <a:pt x="742" y="474"/>
                  </a:cubicBezTo>
                  <a:cubicBezTo>
                    <a:pt x="732" y="473"/>
                    <a:pt x="723" y="473"/>
                    <a:pt x="723" y="473"/>
                  </a:cubicBezTo>
                  <a:cubicBezTo>
                    <a:pt x="721" y="474"/>
                    <a:pt x="722" y="478"/>
                    <a:pt x="724" y="478"/>
                  </a:cubicBezTo>
                  <a:cubicBezTo>
                    <a:pt x="725" y="478"/>
                    <a:pt x="725" y="478"/>
                    <a:pt x="725" y="478"/>
                  </a:cubicBezTo>
                  <a:cubicBezTo>
                    <a:pt x="726" y="479"/>
                    <a:pt x="725" y="480"/>
                    <a:pt x="724" y="480"/>
                  </a:cubicBezTo>
                  <a:cubicBezTo>
                    <a:pt x="723" y="480"/>
                    <a:pt x="722" y="481"/>
                    <a:pt x="722" y="481"/>
                  </a:cubicBezTo>
                  <a:cubicBezTo>
                    <a:pt x="722" y="481"/>
                    <a:pt x="722" y="481"/>
                    <a:pt x="722" y="481"/>
                  </a:cubicBezTo>
                  <a:cubicBezTo>
                    <a:pt x="722" y="483"/>
                    <a:pt x="720" y="483"/>
                    <a:pt x="717" y="483"/>
                  </a:cubicBezTo>
                  <a:cubicBezTo>
                    <a:pt x="715" y="482"/>
                    <a:pt x="715" y="482"/>
                    <a:pt x="715" y="477"/>
                  </a:cubicBezTo>
                  <a:cubicBezTo>
                    <a:pt x="715" y="474"/>
                    <a:pt x="715" y="472"/>
                    <a:pt x="716" y="471"/>
                  </a:cubicBezTo>
                  <a:close/>
                  <a:moveTo>
                    <a:pt x="715" y="416"/>
                  </a:moveTo>
                  <a:cubicBezTo>
                    <a:pt x="715" y="418"/>
                    <a:pt x="715" y="417"/>
                    <a:pt x="715" y="414"/>
                  </a:cubicBezTo>
                  <a:cubicBezTo>
                    <a:pt x="715" y="412"/>
                    <a:pt x="715" y="411"/>
                    <a:pt x="715" y="412"/>
                  </a:cubicBezTo>
                  <a:cubicBezTo>
                    <a:pt x="715" y="413"/>
                    <a:pt x="715" y="415"/>
                    <a:pt x="715" y="416"/>
                  </a:cubicBezTo>
                  <a:close/>
                  <a:moveTo>
                    <a:pt x="726" y="502"/>
                  </a:moveTo>
                  <a:cubicBezTo>
                    <a:pt x="723" y="502"/>
                    <a:pt x="719" y="504"/>
                    <a:pt x="721" y="505"/>
                  </a:cubicBezTo>
                  <a:cubicBezTo>
                    <a:pt x="721" y="505"/>
                    <a:pt x="726" y="505"/>
                    <a:pt x="730" y="505"/>
                  </a:cubicBezTo>
                  <a:cubicBezTo>
                    <a:pt x="741" y="504"/>
                    <a:pt x="761" y="504"/>
                    <a:pt x="762" y="505"/>
                  </a:cubicBezTo>
                  <a:cubicBezTo>
                    <a:pt x="762" y="505"/>
                    <a:pt x="762" y="508"/>
                    <a:pt x="762" y="511"/>
                  </a:cubicBezTo>
                  <a:cubicBezTo>
                    <a:pt x="762" y="516"/>
                    <a:pt x="762" y="516"/>
                    <a:pt x="762" y="516"/>
                  </a:cubicBezTo>
                  <a:cubicBezTo>
                    <a:pt x="751" y="517"/>
                    <a:pt x="751" y="517"/>
                    <a:pt x="751" y="517"/>
                  </a:cubicBezTo>
                  <a:cubicBezTo>
                    <a:pt x="739" y="517"/>
                    <a:pt x="726" y="516"/>
                    <a:pt x="725" y="514"/>
                  </a:cubicBezTo>
                  <a:cubicBezTo>
                    <a:pt x="725" y="514"/>
                    <a:pt x="723" y="513"/>
                    <a:pt x="721" y="513"/>
                  </a:cubicBezTo>
                  <a:cubicBezTo>
                    <a:pt x="717" y="512"/>
                    <a:pt x="717" y="514"/>
                    <a:pt x="720" y="516"/>
                  </a:cubicBezTo>
                  <a:cubicBezTo>
                    <a:pt x="722" y="517"/>
                    <a:pt x="723" y="520"/>
                    <a:pt x="721" y="520"/>
                  </a:cubicBezTo>
                  <a:cubicBezTo>
                    <a:pt x="721" y="520"/>
                    <a:pt x="719" y="520"/>
                    <a:pt x="717" y="520"/>
                  </a:cubicBezTo>
                  <a:cubicBezTo>
                    <a:pt x="714" y="521"/>
                    <a:pt x="714" y="521"/>
                    <a:pt x="714" y="521"/>
                  </a:cubicBezTo>
                  <a:cubicBezTo>
                    <a:pt x="714" y="512"/>
                    <a:pt x="714" y="512"/>
                    <a:pt x="714" y="512"/>
                  </a:cubicBezTo>
                  <a:cubicBezTo>
                    <a:pt x="714" y="507"/>
                    <a:pt x="714" y="502"/>
                    <a:pt x="715" y="501"/>
                  </a:cubicBezTo>
                  <a:cubicBezTo>
                    <a:pt x="715" y="499"/>
                    <a:pt x="716" y="499"/>
                    <a:pt x="720" y="499"/>
                  </a:cubicBezTo>
                  <a:cubicBezTo>
                    <a:pt x="725" y="500"/>
                    <a:pt x="730" y="501"/>
                    <a:pt x="726" y="502"/>
                  </a:cubicBezTo>
                  <a:close/>
                  <a:moveTo>
                    <a:pt x="723" y="496"/>
                  </a:moveTo>
                  <a:cubicBezTo>
                    <a:pt x="727" y="496"/>
                    <a:pt x="727" y="496"/>
                    <a:pt x="727" y="496"/>
                  </a:cubicBezTo>
                  <a:cubicBezTo>
                    <a:pt x="728" y="495"/>
                    <a:pt x="731" y="495"/>
                    <a:pt x="731" y="496"/>
                  </a:cubicBezTo>
                  <a:cubicBezTo>
                    <a:pt x="733" y="497"/>
                    <a:pt x="731" y="497"/>
                    <a:pt x="727" y="497"/>
                  </a:cubicBezTo>
                  <a:lnTo>
                    <a:pt x="723" y="496"/>
                  </a:lnTo>
                  <a:close/>
                  <a:moveTo>
                    <a:pt x="751" y="534"/>
                  </a:moveTo>
                  <a:cubicBezTo>
                    <a:pt x="759" y="534"/>
                    <a:pt x="762" y="535"/>
                    <a:pt x="762" y="536"/>
                  </a:cubicBezTo>
                  <a:cubicBezTo>
                    <a:pt x="762" y="537"/>
                    <a:pt x="755" y="537"/>
                    <a:pt x="746" y="536"/>
                  </a:cubicBezTo>
                  <a:cubicBezTo>
                    <a:pt x="738" y="535"/>
                    <a:pt x="741" y="534"/>
                    <a:pt x="751" y="534"/>
                  </a:cubicBezTo>
                  <a:close/>
                  <a:moveTo>
                    <a:pt x="762" y="494"/>
                  </a:moveTo>
                  <a:cubicBezTo>
                    <a:pt x="761" y="494"/>
                    <a:pt x="756" y="494"/>
                    <a:pt x="751" y="494"/>
                  </a:cubicBezTo>
                  <a:cubicBezTo>
                    <a:pt x="746" y="493"/>
                    <a:pt x="735" y="493"/>
                    <a:pt x="728" y="492"/>
                  </a:cubicBezTo>
                  <a:cubicBezTo>
                    <a:pt x="715" y="492"/>
                    <a:pt x="715" y="492"/>
                    <a:pt x="715" y="492"/>
                  </a:cubicBezTo>
                  <a:cubicBezTo>
                    <a:pt x="715" y="487"/>
                    <a:pt x="715" y="487"/>
                    <a:pt x="715" y="487"/>
                  </a:cubicBezTo>
                  <a:cubicBezTo>
                    <a:pt x="739" y="487"/>
                    <a:pt x="739" y="487"/>
                    <a:pt x="739" y="487"/>
                  </a:cubicBezTo>
                  <a:cubicBezTo>
                    <a:pt x="751" y="487"/>
                    <a:pt x="762" y="487"/>
                    <a:pt x="762" y="488"/>
                  </a:cubicBezTo>
                  <a:cubicBezTo>
                    <a:pt x="763" y="488"/>
                    <a:pt x="763" y="490"/>
                    <a:pt x="763" y="491"/>
                  </a:cubicBezTo>
                  <a:cubicBezTo>
                    <a:pt x="763" y="493"/>
                    <a:pt x="762" y="494"/>
                    <a:pt x="762" y="494"/>
                  </a:cubicBezTo>
                  <a:close/>
                  <a:moveTo>
                    <a:pt x="754" y="484"/>
                  </a:moveTo>
                  <a:cubicBezTo>
                    <a:pt x="728" y="484"/>
                    <a:pt x="725" y="482"/>
                    <a:pt x="749" y="481"/>
                  </a:cubicBezTo>
                  <a:cubicBezTo>
                    <a:pt x="762" y="480"/>
                    <a:pt x="763" y="480"/>
                    <a:pt x="764" y="482"/>
                  </a:cubicBezTo>
                  <a:cubicBezTo>
                    <a:pt x="765" y="484"/>
                    <a:pt x="765" y="484"/>
                    <a:pt x="754" y="484"/>
                  </a:cubicBezTo>
                  <a:close/>
                  <a:moveTo>
                    <a:pt x="759" y="391"/>
                  </a:moveTo>
                  <a:cubicBezTo>
                    <a:pt x="759" y="388"/>
                    <a:pt x="759" y="389"/>
                    <a:pt x="759" y="395"/>
                  </a:cubicBezTo>
                  <a:cubicBezTo>
                    <a:pt x="760" y="399"/>
                    <a:pt x="759" y="402"/>
                    <a:pt x="759" y="402"/>
                  </a:cubicBezTo>
                  <a:cubicBezTo>
                    <a:pt x="758" y="402"/>
                    <a:pt x="757" y="395"/>
                    <a:pt x="759" y="391"/>
                  </a:cubicBezTo>
                  <a:close/>
                  <a:moveTo>
                    <a:pt x="758" y="408"/>
                  </a:moveTo>
                  <a:cubicBezTo>
                    <a:pt x="758" y="405"/>
                    <a:pt x="760" y="403"/>
                    <a:pt x="760" y="406"/>
                  </a:cubicBezTo>
                  <a:cubicBezTo>
                    <a:pt x="760" y="407"/>
                    <a:pt x="760" y="409"/>
                    <a:pt x="760" y="410"/>
                  </a:cubicBezTo>
                  <a:cubicBezTo>
                    <a:pt x="761" y="411"/>
                    <a:pt x="760" y="412"/>
                    <a:pt x="759" y="412"/>
                  </a:cubicBezTo>
                  <a:cubicBezTo>
                    <a:pt x="757" y="413"/>
                    <a:pt x="757" y="413"/>
                    <a:pt x="758" y="408"/>
                  </a:cubicBezTo>
                  <a:close/>
                  <a:moveTo>
                    <a:pt x="756" y="430"/>
                  </a:moveTo>
                  <a:cubicBezTo>
                    <a:pt x="756" y="425"/>
                    <a:pt x="757" y="424"/>
                    <a:pt x="758" y="424"/>
                  </a:cubicBezTo>
                  <a:cubicBezTo>
                    <a:pt x="760" y="424"/>
                    <a:pt x="760" y="424"/>
                    <a:pt x="761" y="429"/>
                  </a:cubicBezTo>
                  <a:cubicBezTo>
                    <a:pt x="761" y="431"/>
                    <a:pt x="762" y="435"/>
                    <a:pt x="762" y="436"/>
                  </a:cubicBezTo>
                  <a:cubicBezTo>
                    <a:pt x="762" y="438"/>
                    <a:pt x="761" y="438"/>
                    <a:pt x="759" y="438"/>
                  </a:cubicBezTo>
                  <a:cubicBezTo>
                    <a:pt x="756" y="438"/>
                    <a:pt x="756" y="438"/>
                    <a:pt x="756" y="430"/>
                  </a:cubicBezTo>
                  <a:close/>
                  <a:moveTo>
                    <a:pt x="762" y="442"/>
                  </a:moveTo>
                  <a:cubicBezTo>
                    <a:pt x="762" y="442"/>
                    <a:pt x="761" y="443"/>
                    <a:pt x="760" y="443"/>
                  </a:cubicBezTo>
                  <a:cubicBezTo>
                    <a:pt x="759" y="443"/>
                    <a:pt x="758" y="442"/>
                    <a:pt x="758" y="442"/>
                  </a:cubicBezTo>
                  <a:cubicBezTo>
                    <a:pt x="758" y="441"/>
                    <a:pt x="759" y="441"/>
                    <a:pt x="760" y="441"/>
                  </a:cubicBezTo>
                  <a:cubicBezTo>
                    <a:pt x="761" y="441"/>
                    <a:pt x="762" y="441"/>
                    <a:pt x="762" y="442"/>
                  </a:cubicBezTo>
                  <a:close/>
                  <a:moveTo>
                    <a:pt x="755" y="447"/>
                  </a:moveTo>
                  <a:cubicBezTo>
                    <a:pt x="756" y="447"/>
                    <a:pt x="757" y="447"/>
                    <a:pt x="758" y="447"/>
                  </a:cubicBezTo>
                  <a:cubicBezTo>
                    <a:pt x="762" y="444"/>
                    <a:pt x="763" y="445"/>
                    <a:pt x="763" y="452"/>
                  </a:cubicBezTo>
                  <a:cubicBezTo>
                    <a:pt x="763" y="459"/>
                    <a:pt x="763" y="459"/>
                    <a:pt x="763" y="459"/>
                  </a:cubicBezTo>
                  <a:cubicBezTo>
                    <a:pt x="760" y="459"/>
                    <a:pt x="760" y="459"/>
                    <a:pt x="760" y="459"/>
                  </a:cubicBezTo>
                  <a:cubicBezTo>
                    <a:pt x="740" y="458"/>
                    <a:pt x="719" y="457"/>
                    <a:pt x="718" y="456"/>
                  </a:cubicBezTo>
                  <a:cubicBezTo>
                    <a:pt x="717" y="455"/>
                    <a:pt x="717" y="454"/>
                    <a:pt x="717" y="452"/>
                  </a:cubicBezTo>
                  <a:cubicBezTo>
                    <a:pt x="716" y="449"/>
                    <a:pt x="716" y="449"/>
                    <a:pt x="720" y="449"/>
                  </a:cubicBezTo>
                  <a:cubicBezTo>
                    <a:pt x="723" y="449"/>
                    <a:pt x="724" y="448"/>
                    <a:pt x="724" y="447"/>
                  </a:cubicBezTo>
                  <a:cubicBezTo>
                    <a:pt x="724" y="446"/>
                    <a:pt x="726" y="446"/>
                    <a:pt x="731" y="446"/>
                  </a:cubicBezTo>
                  <a:cubicBezTo>
                    <a:pt x="745" y="446"/>
                    <a:pt x="754" y="446"/>
                    <a:pt x="755" y="447"/>
                  </a:cubicBezTo>
                  <a:close/>
                  <a:moveTo>
                    <a:pt x="754" y="349"/>
                  </a:moveTo>
                  <a:cubicBezTo>
                    <a:pt x="754" y="351"/>
                    <a:pt x="754" y="352"/>
                    <a:pt x="752" y="352"/>
                  </a:cubicBezTo>
                  <a:cubicBezTo>
                    <a:pt x="751" y="353"/>
                    <a:pt x="750" y="352"/>
                    <a:pt x="750" y="352"/>
                  </a:cubicBezTo>
                  <a:cubicBezTo>
                    <a:pt x="749" y="352"/>
                    <a:pt x="743" y="351"/>
                    <a:pt x="735" y="351"/>
                  </a:cubicBezTo>
                  <a:cubicBezTo>
                    <a:pt x="720" y="351"/>
                    <a:pt x="720" y="351"/>
                    <a:pt x="720" y="351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720" y="345"/>
                    <a:pt x="720" y="345"/>
                    <a:pt x="724" y="344"/>
                  </a:cubicBezTo>
                  <a:cubicBezTo>
                    <a:pt x="729" y="342"/>
                    <a:pt x="751" y="343"/>
                    <a:pt x="753" y="344"/>
                  </a:cubicBezTo>
                  <a:cubicBezTo>
                    <a:pt x="754" y="345"/>
                    <a:pt x="754" y="347"/>
                    <a:pt x="754" y="349"/>
                  </a:cubicBezTo>
                  <a:close/>
                  <a:moveTo>
                    <a:pt x="740" y="336"/>
                  </a:moveTo>
                  <a:cubicBezTo>
                    <a:pt x="745" y="335"/>
                    <a:pt x="749" y="336"/>
                    <a:pt x="749" y="337"/>
                  </a:cubicBezTo>
                  <a:cubicBezTo>
                    <a:pt x="749" y="338"/>
                    <a:pt x="748" y="338"/>
                    <a:pt x="740" y="337"/>
                  </a:cubicBezTo>
                  <a:cubicBezTo>
                    <a:pt x="735" y="337"/>
                    <a:pt x="735" y="336"/>
                    <a:pt x="740" y="336"/>
                  </a:cubicBezTo>
                  <a:close/>
                  <a:moveTo>
                    <a:pt x="745" y="323"/>
                  </a:moveTo>
                  <a:cubicBezTo>
                    <a:pt x="745" y="323"/>
                    <a:pt x="746" y="323"/>
                    <a:pt x="746" y="324"/>
                  </a:cubicBezTo>
                  <a:cubicBezTo>
                    <a:pt x="746" y="324"/>
                    <a:pt x="745" y="325"/>
                    <a:pt x="745" y="325"/>
                  </a:cubicBezTo>
                  <a:cubicBezTo>
                    <a:pt x="744" y="325"/>
                    <a:pt x="744" y="324"/>
                    <a:pt x="744" y="324"/>
                  </a:cubicBezTo>
                  <a:cubicBezTo>
                    <a:pt x="744" y="323"/>
                    <a:pt x="744" y="323"/>
                    <a:pt x="745" y="323"/>
                  </a:cubicBezTo>
                  <a:close/>
                  <a:moveTo>
                    <a:pt x="740" y="281"/>
                  </a:moveTo>
                  <a:cubicBezTo>
                    <a:pt x="741" y="281"/>
                    <a:pt x="744" y="286"/>
                    <a:pt x="744" y="289"/>
                  </a:cubicBezTo>
                  <a:cubicBezTo>
                    <a:pt x="744" y="291"/>
                    <a:pt x="742" y="290"/>
                    <a:pt x="740" y="287"/>
                  </a:cubicBezTo>
                  <a:cubicBezTo>
                    <a:pt x="738" y="284"/>
                    <a:pt x="738" y="281"/>
                    <a:pt x="740" y="281"/>
                  </a:cubicBezTo>
                  <a:close/>
                  <a:moveTo>
                    <a:pt x="742" y="301"/>
                  </a:moveTo>
                  <a:cubicBezTo>
                    <a:pt x="742" y="302"/>
                    <a:pt x="741" y="303"/>
                    <a:pt x="741" y="303"/>
                  </a:cubicBezTo>
                  <a:cubicBezTo>
                    <a:pt x="740" y="303"/>
                    <a:pt x="740" y="302"/>
                    <a:pt x="740" y="301"/>
                  </a:cubicBezTo>
                  <a:cubicBezTo>
                    <a:pt x="741" y="300"/>
                    <a:pt x="741" y="299"/>
                    <a:pt x="741" y="299"/>
                  </a:cubicBezTo>
                  <a:cubicBezTo>
                    <a:pt x="742" y="299"/>
                    <a:pt x="742" y="300"/>
                    <a:pt x="742" y="301"/>
                  </a:cubicBezTo>
                  <a:close/>
                  <a:moveTo>
                    <a:pt x="738" y="323"/>
                  </a:moveTo>
                  <a:cubicBezTo>
                    <a:pt x="738" y="323"/>
                    <a:pt x="740" y="323"/>
                    <a:pt x="741" y="323"/>
                  </a:cubicBezTo>
                  <a:cubicBezTo>
                    <a:pt x="742" y="323"/>
                    <a:pt x="741" y="324"/>
                    <a:pt x="739" y="324"/>
                  </a:cubicBezTo>
                  <a:cubicBezTo>
                    <a:pt x="738" y="324"/>
                    <a:pt x="737" y="324"/>
                    <a:pt x="738" y="323"/>
                  </a:cubicBezTo>
                  <a:close/>
                  <a:moveTo>
                    <a:pt x="738" y="327"/>
                  </a:moveTo>
                  <a:cubicBezTo>
                    <a:pt x="745" y="327"/>
                    <a:pt x="752" y="328"/>
                    <a:pt x="752" y="328"/>
                  </a:cubicBezTo>
                  <a:cubicBezTo>
                    <a:pt x="753" y="329"/>
                    <a:pt x="753" y="330"/>
                    <a:pt x="754" y="331"/>
                  </a:cubicBezTo>
                  <a:cubicBezTo>
                    <a:pt x="754" y="333"/>
                    <a:pt x="753" y="333"/>
                    <a:pt x="750" y="333"/>
                  </a:cubicBezTo>
                  <a:cubicBezTo>
                    <a:pt x="739" y="333"/>
                    <a:pt x="721" y="333"/>
                    <a:pt x="721" y="332"/>
                  </a:cubicBezTo>
                  <a:cubicBezTo>
                    <a:pt x="721" y="331"/>
                    <a:pt x="722" y="330"/>
                    <a:pt x="723" y="329"/>
                  </a:cubicBezTo>
                  <a:cubicBezTo>
                    <a:pt x="725" y="328"/>
                    <a:pt x="726" y="327"/>
                    <a:pt x="738" y="327"/>
                  </a:cubicBezTo>
                  <a:close/>
                  <a:moveTo>
                    <a:pt x="736" y="298"/>
                  </a:moveTo>
                  <a:cubicBezTo>
                    <a:pt x="736" y="298"/>
                    <a:pt x="736" y="300"/>
                    <a:pt x="736" y="301"/>
                  </a:cubicBezTo>
                  <a:cubicBezTo>
                    <a:pt x="735" y="302"/>
                    <a:pt x="735" y="301"/>
                    <a:pt x="735" y="299"/>
                  </a:cubicBezTo>
                  <a:cubicBezTo>
                    <a:pt x="735" y="298"/>
                    <a:pt x="735" y="297"/>
                    <a:pt x="736" y="298"/>
                  </a:cubicBezTo>
                  <a:close/>
                  <a:moveTo>
                    <a:pt x="729" y="268"/>
                  </a:moveTo>
                  <a:cubicBezTo>
                    <a:pt x="732" y="273"/>
                    <a:pt x="734" y="277"/>
                    <a:pt x="735" y="283"/>
                  </a:cubicBezTo>
                  <a:cubicBezTo>
                    <a:pt x="736" y="285"/>
                    <a:pt x="736" y="286"/>
                    <a:pt x="734" y="286"/>
                  </a:cubicBezTo>
                  <a:cubicBezTo>
                    <a:pt x="733" y="286"/>
                    <a:pt x="732" y="284"/>
                    <a:pt x="731" y="279"/>
                  </a:cubicBezTo>
                  <a:cubicBezTo>
                    <a:pt x="730" y="276"/>
                    <a:pt x="728" y="271"/>
                    <a:pt x="727" y="269"/>
                  </a:cubicBezTo>
                  <a:cubicBezTo>
                    <a:pt x="724" y="263"/>
                    <a:pt x="725" y="262"/>
                    <a:pt x="729" y="268"/>
                  </a:cubicBezTo>
                  <a:close/>
                  <a:moveTo>
                    <a:pt x="722" y="266"/>
                  </a:moveTo>
                  <a:cubicBezTo>
                    <a:pt x="723" y="266"/>
                    <a:pt x="726" y="275"/>
                    <a:pt x="728" y="281"/>
                  </a:cubicBezTo>
                  <a:cubicBezTo>
                    <a:pt x="728" y="285"/>
                    <a:pt x="728" y="285"/>
                    <a:pt x="725" y="283"/>
                  </a:cubicBezTo>
                  <a:cubicBezTo>
                    <a:pt x="724" y="283"/>
                    <a:pt x="723" y="280"/>
                    <a:pt x="723" y="276"/>
                  </a:cubicBezTo>
                  <a:cubicBezTo>
                    <a:pt x="723" y="273"/>
                    <a:pt x="722" y="269"/>
                    <a:pt x="722" y="268"/>
                  </a:cubicBezTo>
                  <a:cubicBezTo>
                    <a:pt x="721" y="266"/>
                    <a:pt x="721" y="265"/>
                    <a:pt x="722" y="266"/>
                  </a:cubicBezTo>
                  <a:close/>
                  <a:moveTo>
                    <a:pt x="709" y="253"/>
                  </a:moveTo>
                  <a:cubicBezTo>
                    <a:pt x="710" y="253"/>
                    <a:pt x="709" y="254"/>
                    <a:pt x="709" y="254"/>
                  </a:cubicBezTo>
                  <a:cubicBezTo>
                    <a:pt x="708" y="255"/>
                    <a:pt x="708" y="254"/>
                    <a:pt x="708" y="254"/>
                  </a:cubicBezTo>
                  <a:cubicBezTo>
                    <a:pt x="708" y="252"/>
                    <a:pt x="708" y="252"/>
                    <a:pt x="709" y="253"/>
                  </a:cubicBezTo>
                  <a:close/>
                  <a:moveTo>
                    <a:pt x="693" y="280"/>
                  </a:moveTo>
                  <a:cubicBezTo>
                    <a:pt x="695" y="268"/>
                    <a:pt x="699" y="262"/>
                    <a:pt x="705" y="261"/>
                  </a:cubicBezTo>
                  <a:cubicBezTo>
                    <a:pt x="706" y="261"/>
                    <a:pt x="708" y="261"/>
                    <a:pt x="708" y="260"/>
                  </a:cubicBezTo>
                  <a:cubicBezTo>
                    <a:pt x="710" y="258"/>
                    <a:pt x="712" y="259"/>
                    <a:pt x="712" y="262"/>
                  </a:cubicBezTo>
                  <a:cubicBezTo>
                    <a:pt x="712" y="265"/>
                    <a:pt x="713" y="265"/>
                    <a:pt x="715" y="262"/>
                  </a:cubicBezTo>
                  <a:cubicBezTo>
                    <a:pt x="716" y="261"/>
                    <a:pt x="717" y="260"/>
                    <a:pt x="717" y="260"/>
                  </a:cubicBezTo>
                  <a:cubicBezTo>
                    <a:pt x="718" y="261"/>
                    <a:pt x="720" y="270"/>
                    <a:pt x="721" y="278"/>
                  </a:cubicBezTo>
                  <a:cubicBezTo>
                    <a:pt x="721" y="283"/>
                    <a:pt x="721" y="283"/>
                    <a:pt x="721" y="283"/>
                  </a:cubicBezTo>
                  <a:cubicBezTo>
                    <a:pt x="712" y="282"/>
                    <a:pt x="712" y="282"/>
                    <a:pt x="712" y="282"/>
                  </a:cubicBezTo>
                  <a:cubicBezTo>
                    <a:pt x="706" y="282"/>
                    <a:pt x="702" y="282"/>
                    <a:pt x="701" y="282"/>
                  </a:cubicBezTo>
                  <a:cubicBezTo>
                    <a:pt x="701" y="282"/>
                    <a:pt x="702" y="274"/>
                    <a:pt x="704" y="270"/>
                  </a:cubicBezTo>
                  <a:cubicBezTo>
                    <a:pt x="706" y="266"/>
                    <a:pt x="706" y="265"/>
                    <a:pt x="704" y="266"/>
                  </a:cubicBezTo>
                  <a:cubicBezTo>
                    <a:pt x="703" y="267"/>
                    <a:pt x="699" y="275"/>
                    <a:pt x="698" y="280"/>
                  </a:cubicBezTo>
                  <a:cubicBezTo>
                    <a:pt x="697" y="282"/>
                    <a:pt x="697" y="283"/>
                    <a:pt x="695" y="283"/>
                  </a:cubicBezTo>
                  <a:cubicBezTo>
                    <a:pt x="693" y="283"/>
                    <a:pt x="692" y="283"/>
                    <a:pt x="693" y="280"/>
                  </a:cubicBezTo>
                  <a:close/>
                  <a:moveTo>
                    <a:pt x="696" y="324"/>
                  </a:moveTo>
                  <a:cubicBezTo>
                    <a:pt x="699" y="321"/>
                    <a:pt x="699" y="321"/>
                    <a:pt x="700" y="322"/>
                  </a:cubicBezTo>
                  <a:cubicBezTo>
                    <a:pt x="701" y="325"/>
                    <a:pt x="701" y="326"/>
                    <a:pt x="697" y="330"/>
                  </a:cubicBezTo>
                  <a:cubicBezTo>
                    <a:pt x="695" y="332"/>
                    <a:pt x="694" y="334"/>
                    <a:pt x="694" y="334"/>
                  </a:cubicBezTo>
                  <a:cubicBezTo>
                    <a:pt x="694" y="334"/>
                    <a:pt x="694" y="335"/>
                    <a:pt x="693" y="335"/>
                  </a:cubicBezTo>
                  <a:cubicBezTo>
                    <a:pt x="691" y="335"/>
                    <a:pt x="694" y="327"/>
                    <a:pt x="696" y="324"/>
                  </a:cubicBezTo>
                  <a:close/>
                  <a:moveTo>
                    <a:pt x="695" y="323"/>
                  </a:moveTo>
                  <a:cubicBezTo>
                    <a:pt x="695" y="320"/>
                    <a:pt x="695" y="320"/>
                    <a:pt x="695" y="320"/>
                  </a:cubicBezTo>
                  <a:cubicBezTo>
                    <a:pt x="695" y="318"/>
                    <a:pt x="696" y="317"/>
                    <a:pt x="697" y="317"/>
                  </a:cubicBezTo>
                  <a:cubicBezTo>
                    <a:pt x="699" y="316"/>
                    <a:pt x="700" y="317"/>
                    <a:pt x="700" y="317"/>
                  </a:cubicBezTo>
                  <a:cubicBezTo>
                    <a:pt x="700" y="318"/>
                    <a:pt x="698" y="319"/>
                    <a:pt x="697" y="320"/>
                  </a:cubicBezTo>
                  <a:lnTo>
                    <a:pt x="695" y="323"/>
                  </a:lnTo>
                  <a:close/>
                  <a:moveTo>
                    <a:pt x="697" y="289"/>
                  </a:moveTo>
                  <a:cubicBezTo>
                    <a:pt x="694" y="290"/>
                    <a:pt x="692" y="290"/>
                    <a:pt x="692" y="289"/>
                  </a:cubicBezTo>
                  <a:cubicBezTo>
                    <a:pt x="692" y="288"/>
                    <a:pt x="693" y="288"/>
                    <a:pt x="695" y="288"/>
                  </a:cubicBezTo>
                  <a:cubicBezTo>
                    <a:pt x="698" y="288"/>
                    <a:pt x="699" y="288"/>
                    <a:pt x="697" y="289"/>
                  </a:cubicBezTo>
                  <a:close/>
                  <a:moveTo>
                    <a:pt x="692" y="266"/>
                  </a:moveTo>
                  <a:cubicBezTo>
                    <a:pt x="692" y="266"/>
                    <a:pt x="691" y="268"/>
                    <a:pt x="688" y="271"/>
                  </a:cubicBezTo>
                  <a:cubicBezTo>
                    <a:pt x="686" y="274"/>
                    <a:pt x="684" y="275"/>
                    <a:pt x="684" y="275"/>
                  </a:cubicBezTo>
                  <a:cubicBezTo>
                    <a:pt x="684" y="273"/>
                    <a:pt x="691" y="265"/>
                    <a:pt x="692" y="266"/>
                  </a:cubicBezTo>
                  <a:close/>
                  <a:moveTo>
                    <a:pt x="690" y="279"/>
                  </a:moveTo>
                  <a:cubicBezTo>
                    <a:pt x="690" y="281"/>
                    <a:pt x="689" y="282"/>
                    <a:pt x="688" y="283"/>
                  </a:cubicBezTo>
                  <a:cubicBezTo>
                    <a:pt x="687" y="284"/>
                    <a:pt x="687" y="284"/>
                    <a:pt x="687" y="282"/>
                  </a:cubicBezTo>
                  <a:cubicBezTo>
                    <a:pt x="688" y="278"/>
                    <a:pt x="690" y="276"/>
                    <a:pt x="690" y="279"/>
                  </a:cubicBezTo>
                  <a:close/>
                  <a:moveTo>
                    <a:pt x="686" y="291"/>
                  </a:moveTo>
                  <a:cubicBezTo>
                    <a:pt x="688" y="292"/>
                    <a:pt x="689" y="292"/>
                    <a:pt x="689" y="293"/>
                  </a:cubicBezTo>
                  <a:cubicBezTo>
                    <a:pt x="690" y="293"/>
                    <a:pt x="691" y="293"/>
                    <a:pt x="693" y="293"/>
                  </a:cubicBezTo>
                  <a:cubicBezTo>
                    <a:pt x="695" y="292"/>
                    <a:pt x="697" y="292"/>
                    <a:pt x="697" y="293"/>
                  </a:cubicBezTo>
                  <a:cubicBezTo>
                    <a:pt x="697" y="293"/>
                    <a:pt x="697" y="293"/>
                    <a:pt x="697" y="293"/>
                  </a:cubicBezTo>
                  <a:cubicBezTo>
                    <a:pt x="696" y="293"/>
                    <a:pt x="696" y="294"/>
                    <a:pt x="696" y="296"/>
                  </a:cubicBezTo>
                  <a:cubicBezTo>
                    <a:pt x="697" y="297"/>
                    <a:pt x="697" y="298"/>
                    <a:pt x="695" y="297"/>
                  </a:cubicBezTo>
                  <a:cubicBezTo>
                    <a:pt x="694" y="296"/>
                    <a:pt x="694" y="296"/>
                    <a:pt x="693" y="296"/>
                  </a:cubicBezTo>
                  <a:cubicBezTo>
                    <a:pt x="693" y="297"/>
                    <a:pt x="691" y="297"/>
                    <a:pt x="689" y="298"/>
                  </a:cubicBezTo>
                  <a:cubicBezTo>
                    <a:pt x="685" y="298"/>
                    <a:pt x="685" y="298"/>
                    <a:pt x="684" y="296"/>
                  </a:cubicBezTo>
                  <a:cubicBezTo>
                    <a:pt x="682" y="293"/>
                    <a:pt x="683" y="291"/>
                    <a:pt x="686" y="291"/>
                  </a:cubicBezTo>
                  <a:close/>
                  <a:moveTo>
                    <a:pt x="680" y="293"/>
                  </a:moveTo>
                  <a:cubicBezTo>
                    <a:pt x="680" y="290"/>
                    <a:pt x="681" y="290"/>
                    <a:pt x="681" y="295"/>
                  </a:cubicBezTo>
                  <a:cubicBezTo>
                    <a:pt x="682" y="297"/>
                    <a:pt x="682" y="298"/>
                    <a:pt x="681" y="298"/>
                  </a:cubicBezTo>
                  <a:cubicBezTo>
                    <a:pt x="680" y="298"/>
                    <a:pt x="679" y="296"/>
                    <a:pt x="680" y="293"/>
                  </a:cubicBezTo>
                  <a:close/>
                  <a:moveTo>
                    <a:pt x="678" y="292"/>
                  </a:moveTo>
                  <a:cubicBezTo>
                    <a:pt x="678" y="292"/>
                    <a:pt x="678" y="293"/>
                    <a:pt x="677" y="293"/>
                  </a:cubicBezTo>
                  <a:cubicBezTo>
                    <a:pt x="677" y="293"/>
                    <a:pt x="676" y="293"/>
                    <a:pt x="676" y="292"/>
                  </a:cubicBezTo>
                  <a:cubicBezTo>
                    <a:pt x="676" y="291"/>
                    <a:pt x="677" y="291"/>
                    <a:pt x="677" y="291"/>
                  </a:cubicBezTo>
                  <a:cubicBezTo>
                    <a:pt x="678" y="291"/>
                    <a:pt x="678" y="291"/>
                    <a:pt x="678" y="292"/>
                  </a:cubicBezTo>
                  <a:close/>
                  <a:moveTo>
                    <a:pt x="676" y="283"/>
                  </a:moveTo>
                  <a:cubicBezTo>
                    <a:pt x="677" y="283"/>
                    <a:pt x="677" y="284"/>
                    <a:pt x="677" y="284"/>
                  </a:cubicBezTo>
                  <a:cubicBezTo>
                    <a:pt x="677" y="285"/>
                    <a:pt x="677" y="286"/>
                    <a:pt x="676" y="286"/>
                  </a:cubicBezTo>
                  <a:cubicBezTo>
                    <a:pt x="676" y="287"/>
                    <a:pt x="675" y="286"/>
                    <a:pt x="675" y="285"/>
                  </a:cubicBezTo>
                  <a:cubicBezTo>
                    <a:pt x="675" y="284"/>
                    <a:pt x="676" y="283"/>
                    <a:pt x="676" y="283"/>
                  </a:cubicBezTo>
                  <a:close/>
                  <a:moveTo>
                    <a:pt x="672" y="320"/>
                  </a:moveTo>
                  <a:cubicBezTo>
                    <a:pt x="673" y="319"/>
                    <a:pt x="675" y="318"/>
                    <a:pt x="678" y="318"/>
                  </a:cubicBezTo>
                  <a:cubicBezTo>
                    <a:pt x="683" y="317"/>
                    <a:pt x="683" y="317"/>
                    <a:pt x="683" y="317"/>
                  </a:cubicBezTo>
                  <a:cubicBezTo>
                    <a:pt x="683" y="320"/>
                    <a:pt x="683" y="320"/>
                    <a:pt x="683" y="320"/>
                  </a:cubicBezTo>
                  <a:cubicBezTo>
                    <a:pt x="684" y="324"/>
                    <a:pt x="683" y="326"/>
                    <a:pt x="681" y="324"/>
                  </a:cubicBezTo>
                  <a:cubicBezTo>
                    <a:pt x="680" y="324"/>
                    <a:pt x="679" y="324"/>
                    <a:pt x="679" y="324"/>
                  </a:cubicBezTo>
                  <a:cubicBezTo>
                    <a:pt x="677" y="326"/>
                    <a:pt x="667" y="326"/>
                    <a:pt x="666" y="325"/>
                  </a:cubicBezTo>
                  <a:cubicBezTo>
                    <a:pt x="665" y="322"/>
                    <a:pt x="667" y="320"/>
                    <a:pt x="669" y="321"/>
                  </a:cubicBezTo>
                  <a:cubicBezTo>
                    <a:pt x="671" y="321"/>
                    <a:pt x="672" y="321"/>
                    <a:pt x="672" y="320"/>
                  </a:cubicBezTo>
                  <a:close/>
                  <a:moveTo>
                    <a:pt x="682" y="403"/>
                  </a:moveTo>
                  <a:cubicBezTo>
                    <a:pt x="680" y="403"/>
                    <a:pt x="680" y="402"/>
                    <a:pt x="680" y="400"/>
                  </a:cubicBezTo>
                  <a:cubicBezTo>
                    <a:pt x="680" y="398"/>
                    <a:pt x="680" y="397"/>
                    <a:pt x="682" y="397"/>
                  </a:cubicBezTo>
                  <a:cubicBezTo>
                    <a:pt x="683" y="397"/>
                    <a:pt x="684" y="398"/>
                    <a:pt x="684" y="400"/>
                  </a:cubicBezTo>
                  <a:cubicBezTo>
                    <a:pt x="684" y="402"/>
                    <a:pt x="683" y="403"/>
                    <a:pt x="682" y="403"/>
                  </a:cubicBezTo>
                  <a:close/>
                  <a:moveTo>
                    <a:pt x="682" y="412"/>
                  </a:moveTo>
                  <a:cubicBezTo>
                    <a:pt x="680" y="412"/>
                    <a:pt x="680" y="411"/>
                    <a:pt x="680" y="409"/>
                  </a:cubicBezTo>
                  <a:cubicBezTo>
                    <a:pt x="680" y="406"/>
                    <a:pt x="680" y="406"/>
                    <a:pt x="682" y="406"/>
                  </a:cubicBezTo>
                  <a:cubicBezTo>
                    <a:pt x="683" y="406"/>
                    <a:pt x="683" y="407"/>
                    <a:pt x="684" y="409"/>
                  </a:cubicBezTo>
                  <a:cubicBezTo>
                    <a:pt x="684" y="411"/>
                    <a:pt x="684" y="412"/>
                    <a:pt x="682" y="412"/>
                  </a:cubicBezTo>
                  <a:close/>
                  <a:moveTo>
                    <a:pt x="681" y="339"/>
                  </a:moveTo>
                  <a:cubicBezTo>
                    <a:pt x="682" y="339"/>
                    <a:pt x="682" y="340"/>
                    <a:pt x="683" y="342"/>
                  </a:cubicBezTo>
                  <a:cubicBezTo>
                    <a:pt x="683" y="343"/>
                    <a:pt x="683" y="346"/>
                    <a:pt x="683" y="347"/>
                  </a:cubicBezTo>
                  <a:cubicBezTo>
                    <a:pt x="683" y="349"/>
                    <a:pt x="683" y="350"/>
                    <a:pt x="683" y="351"/>
                  </a:cubicBezTo>
                  <a:cubicBezTo>
                    <a:pt x="682" y="352"/>
                    <a:pt x="681" y="352"/>
                    <a:pt x="680" y="351"/>
                  </a:cubicBezTo>
                  <a:cubicBezTo>
                    <a:pt x="680" y="351"/>
                    <a:pt x="680" y="348"/>
                    <a:pt x="680" y="345"/>
                  </a:cubicBezTo>
                  <a:cubicBezTo>
                    <a:pt x="680" y="340"/>
                    <a:pt x="680" y="339"/>
                    <a:pt x="681" y="339"/>
                  </a:cubicBezTo>
                  <a:close/>
                  <a:moveTo>
                    <a:pt x="682" y="329"/>
                  </a:moveTo>
                  <a:cubicBezTo>
                    <a:pt x="682" y="329"/>
                    <a:pt x="683" y="330"/>
                    <a:pt x="683" y="332"/>
                  </a:cubicBezTo>
                  <a:cubicBezTo>
                    <a:pt x="683" y="335"/>
                    <a:pt x="681" y="337"/>
                    <a:pt x="680" y="335"/>
                  </a:cubicBezTo>
                  <a:cubicBezTo>
                    <a:pt x="680" y="333"/>
                    <a:pt x="681" y="329"/>
                    <a:pt x="682" y="329"/>
                  </a:cubicBezTo>
                  <a:close/>
                  <a:moveTo>
                    <a:pt x="683" y="358"/>
                  </a:moveTo>
                  <a:cubicBezTo>
                    <a:pt x="683" y="358"/>
                    <a:pt x="684" y="361"/>
                    <a:pt x="684" y="364"/>
                  </a:cubicBezTo>
                  <a:cubicBezTo>
                    <a:pt x="684" y="368"/>
                    <a:pt x="683" y="370"/>
                    <a:pt x="682" y="371"/>
                  </a:cubicBezTo>
                  <a:cubicBezTo>
                    <a:pt x="680" y="373"/>
                    <a:pt x="680" y="371"/>
                    <a:pt x="680" y="365"/>
                  </a:cubicBezTo>
                  <a:cubicBezTo>
                    <a:pt x="680" y="359"/>
                    <a:pt x="680" y="358"/>
                    <a:pt x="683" y="358"/>
                  </a:cubicBezTo>
                  <a:close/>
                  <a:moveTo>
                    <a:pt x="681" y="376"/>
                  </a:moveTo>
                  <a:cubicBezTo>
                    <a:pt x="681" y="376"/>
                    <a:pt x="681" y="375"/>
                    <a:pt x="682" y="375"/>
                  </a:cubicBezTo>
                  <a:cubicBezTo>
                    <a:pt x="683" y="375"/>
                    <a:pt x="684" y="375"/>
                    <a:pt x="684" y="376"/>
                  </a:cubicBezTo>
                  <a:cubicBezTo>
                    <a:pt x="684" y="377"/>
                    <a:pt x="682" y="377"/>
                    <a:pt x="681" y="376"/>
                  </a:cubicBezTo>
                  <a:close/>
                  <a:moveTo>
                    <a:pt x="683" y="389"/>
                  </a:moveTo>
                  <a:cubicBezTo>
                    <a:pt x="683" y="393"/>
                    <a:pt x="683" y="394"/>
                    <a:pt x="681" y="394"/>
                  </a:cubicBezTo>
                  <a:cubicBezTo>
                    <a:pt x="680" y="394"/>
                    <a:pt x="680" y="394"/>
                    <a:pt x="680" y="389"/>
                  </a:cubicBezTo>
                  <a:cubicBezTo>
                    <a:pt x="680" y="386"/>
                    <a:pt x="681" y="384"/>
                    <a:pt x="682" y="384"/>
                  </a:cubicBezTo>
                  <a:cubicBezTo>
                    <a:pt x="683" y="384"/>
                    <a:pt x="683" y="385"/>
                    <a:pt x="683" y="389"/>
                  </a:cubicBezTo>
                  <a:close/>
                  <a:moveTo>
                    <a:pt x="674" y="445"/>
                  </a:moveTo>
                  <a:cubicBezTo>
                    <a:pt x="670" y="446"/>
                    <a:pt x="670" y="446"/>
                    <a:pt x="669" y="443"/>
                  </a:cubicBezTo>
                  <a:cubicBezTo>
                    <a:pt x="668" y="440"/>
                    <a:pt x="669" y="439"/>
                    <a:pt x="673" y="439"/>
                  </a:cubicBezTo>
                  <a:cubicBezTo>
                    <a:pt x="677" y="438"/>
                    <a:pt x="677" y="438"/>
                    <a:pt x="677" y="441"/>
                  </a:cubicBezTo>
                  <a:cubicBezTo>
                    <a:pt x="677" y="444"/>
                    <a:pt x="677" y="444"/>
                    <a:pt x="674" y="445"/>
                  </a:cubicBezTo>
                  <a:close/>
                  <a:moveTo>
                    <a:pt x="677" y="452"/>
                  </a:moveTo>
                  <a:cubicBezTo>
                    <a:pt x="676" y="454"/>
                    <a:pt x="675" y="455"/>
                    <a:pt x="673" y="455"/>
                  </a:cubicBezTo>
                  <a:cubicBezTo>
                    <a:pt x="667" y="457"/>
                    <a:pt x="665" y="456"/>
                    <a:pt x="665" y="453"/>
                  </a:cubicBezTo>
                  <a:cubicBezTo>
                    <a:pt x="664" y="450"/>
                    <a:pt x="666" y="449"/>
                    <a:pt x="669" y="451"/>
                  </a:cubicBezTo>
                  <a:cubicBezTo>
                    <a:pt x="671" y="452"/>
                    <a:pt x="672" y="452"/>
                    <a:pt x="672" y="451"/>
                  </a:cubicBezTo>
                  <a:cubicBezTo>
                    <a:pt x="672" y="449"/>
                    <a:pt x="675" y="448"/>
                    <a:pt x="677" y="449"/>
                  </a:cubicBezTo>
                  <a:cubicBezTo>
                    <a:pt x="677" y="449"/>
                    <a:pt x="677" y="451"/>
                    <a:pt x="677" y="452"/>
                  </a:cubicBezTo>
                  <a:close/>
                  <a:moveTo>
                    <a:pt x="669" y="433"/>
                  </a:moveTo>
                  <a:cubicBezTo>
                    <a:pt x="669" y="431"/>
                    <a:pt x="670" y="430"/>
                    <a:pt x="674" y="430"/>
                  </a:cubicBezTo>
                  <a:cubicBezTo>
                    <a:pt x="677" y="430"/>
                    <a:pt x="677" y="430"/>
                    <a:pt x="677" y="433"/>
                  </a:cubicBezTo>
                  <a:cubicBezTo>
                    <a:pt x="677" y="435"/>
                    <a:pt x="676" y="435"/>
                    <a:pt x="673" y="435"/>
                  </a:cubicBezTo>
                  <a:cubicBezTo>
                    <a:pt x="669" y="436"/>
                    <a:pt x="669" y="436"/>
                    <a:pt x="669" y="433"/>
                  </a:cubicBezTo>
                  <a:close/>
                  <a:moveTo>
                    <a:pt x="677" y="426"/>
                  </a:moveTo>
                  <a:cubicBezTo>
                    <a:pt x="677" y="426"/>
                    <a:pt x="675" y="426"/>
                    <a:pt x="672" y="427"/>
                  </a:cubicBezTo>
                  <a:cubicBezTo>
                    <a:pt x="668" y="427"/>
                    <a:pt x="668" y="427"/>
                    <a:pt x="668" y="427"/>
                  </a:cubicBezTo>
                  <a:cubicBezTo>
                    <a:pt x="668" y="422"/>
                    <a:pt x="668" y="422"/>
                    <a:pt x="668" y="422"/>
                  </a:cubicBezTo>
                  <a:cubicBezTo>
                    <a:pt x="668" y="418"/>
                    <a:pt x="668" y="417"/>
                    <a:pt x="670" y="416"/>
                  </a:cubicBezTo>
                  <a:cubicBezTo>
                    <a:pt x="672" y="416"/>
                    <a:pt x="674" y="416"/>
                    <a:pt x="675" y="416"/>
                  </a:cubicBezTo>
                  <a:cubicBezTo>
                    <a:pt x="677" y="416"/>
                    <a:pt x="678" y="416"/>
                    <a:pt x="677" y="421"/>
                  </a:cubicBezTo>
                  <a:cubicBezTo>
                    <a:pt x="677" y="423"/>
                    <a:pt x="677" y="425"/>
                    <a:pt x="677" y="426"/>
                  </a:cubicBezTo>
                  <a:close/>
                  <a:moveTo>
                    <a:pt x="677" y="411"/>
                  </a:moveTo>
                  <a:cubicBezTo>
                    <a:pt x="676" y="412"/>
                    <a:pt x="674" y="413"/>
                    <a:pt x="672" y="413"/>
                  </a:cubicBezTo>
                  <a:cubicBezTo>
                    <a:pt x="668" y="414"/>
                    <a:pt x="668" y="414"/>
                    <a:pt x="667" y="411"/>
                  </a:cubicBezTo>
                  <a:cubicBezTo>
                    <a:pt x="667" y="409"/>
                    <a:pt x="668" y="408"/>
                    <a:pt x="670" y="407"/>
                  </a:cubicBezTo>
                  <a:cubicBezTo>
                    <a:pt x="676" y="406"/>
                    <a:pt x="678" y="407"/>
                    <a:pt x="678" y="409"/>
                  </a:cubicBezTo>
                  <a:cubicBezTo>
                    <a:pt x="678" y="410"/>
                    <a:pt x="678" y="411"/>
                    <a:pt x="677" y="411"/>
                  </a:cubicBezTo>
                  <a:close/>
                  <a:moveTo>
                    <a:pt x="674" y="398"/>
                  </a:moveTo>
                  <a:cubicBezTo>
                    <a:pt x="678" y="397"/>
                    <a:pt x="678" y="397"/>
                    <a:pt x="678" y="397"/>
                  </a:cubicBezTo>
                  <a:cubicBezTo>
                    <a:pt x="678" y="400"/>
                    <a:pt x="678" y="400"/>
                    <a:pt x="678" y="400"/>
                  </a:cubicBezTo>
                  <a:cubicBezTo>
                    <a:pt x="678" y="402"/>
                    <a:pt x="678" y="403"/>
                    <a:pt x="676" y="403"/>
                  </a:cubicBezTo>
                  <a:cubicBezTo>
                    <a:pt x="668" y="405"/>
                    <a:pt x="667" y="405"/>
                    <a:pt x="667" y="402"/>
                  </a:cubicBezTo>
                  <a:cubicBezTo>
                    <a:pt x="667" y="399"/>
                    <a:pt x="668" y="398"/>
                    <a:pt x="674" y="398"/>
                  </a:cubicBezTo>
                  <a:close/>
                  <a:moveTo>
                    <a:pt x="667" y="395"/>
                  </a:moveTo>
                  <a:cubicBezTo>
                    <a:pt x="667" y="391"/>
                    <a:pt x="667" y="391"/>
                    <a:pt x="667" y="391"/>
                  </a:cubicBezTo>
                  <a:cubicBezTo>
                    <a:pt x="667" y="387"/>
                    <a:pt x="668" y="387"/>
                    <a:pt x="670" y="386"/>
                  </a:cubicBezTo>
                  <a:cubicBezTo>
                    <a:pt x="671" y="385"/>
                    <a:pt x="674" y="385"/>
                    <a:pt x="675" y="385"/>
                  </a:cubicBezTo>
                  <a:cubicBezTo>
                    <a:pt x="678" y="385"/>
                    <a:pt x="678" y="385"/>
                    <a:pt x="678" y="389"/>
                  </a:cubicBezTo>
                  <a:cubicBezTo>
                    <a:pt x="677" y="394"/>
                    <a:pt x="677" y="394"/>
                    <a:pt x="677" y="394"/>
                  </a:cubicBezTo>
                  <a:cubicBezTo>
                    <a:pt x="672" y="394"/>
                    <a:pt x="672" y="394"/>
                    <a:pt x="672" y="394"/>
                  </a:cubicBezTo>
                  <a:lnTo>
                    <a:pt x="667" y="395"/>
                  </a:lnTo>
                  <a:close/>
                  <a:moveTo>
                    <a:pt x="674" y="381"/>
                  </a:moveTo>
                  <a:cubicBezTo>
                    <a:pt x="667" y="383"/>
                    <a:pt x="667" y="383"/>
                    <a:pt x="667" y="381"/>
                  </a:cubicBezTo>
                  <a:cubicBezTo>
                    <a:pt x="667" y="380"/>
                    <a:pt x="667" y="374"/>
                    <a:pt x="667" y="369"/>
                  </a:cubicBezTo>
                  <a:cubicBezTo>
                    <a:pt x="666" y="359"/>
                    <a:pt x="666" y="359"/>
                    <a:pt x="672" y="359"/>
                  </a:cubicBezTo>
                  <a:cubicBezTo>
                    <a:pt x="678" y="359"/>
                    <a:pt x="678" y="358"/>
                    <a:pt x="678" y="366"/>
                  </a:cubicBezTo>
                  <a:cubicBezTo>
                    <a:pt x="678" y="372"/>
                    <a:pt x="678" y="372"/>
                    <a:pt x="678" y="372"/>
                  </a:cubicBezTo>
                  <a:cubicBezTo>
                    <a:pt x="674" y="372"/>
                    <a:pt x="674" y="372"/>
                    <a:pt x="674" y="372"/>
                  </a:cubicBezTo>
                  <a:cubicBezTo>
                    <a:pt x="671" y="373"/>
                    <a:pt x="671" y="373"/>
                    <a:pt x="670" y="376"/>
                  </a:cubicBezTo>
                  <a:cubicBezTo>
                    <a:pt x="670" y="380"/>
                    <a:pt x="670" y="380"/>
                    <a:pt x="670" y="380"/>
                  </a:cubicBezTo>
                  <a:cubicBezTo>
                    <a:pt x="674" y="380"/>
                    <a:pt x="674" y="380"/>
                    <a:pt x="674" y="380"/>
                  </a:cubicBezTo>
                  <a:cubicBezTo>
                    <a:pt x="678" y="380"/>
                    <a:pt x="678" y="380"/>
                    <a:pt x="678" y="380"/>
                  </a:cubicBezTo>
                  <a:lnTo>
                    <a:pt x="674" y="381"/>
                  </a:lnTo>
                  <a:close/>
                  <a:moveTo>
                    <a:pt x="674" y="340"/>
                  </a:moveTo>
                  <a:cubicBezTo>
                    <a:pt x="672" y="339"/>
                    <a:pt x="673" y="338"/>
                    <a:pt x="676" y="338"/>
                  </a:cubicBezTo>
                  <a:cubicBezTo>
                    <a:pt x="677" y="338"/>
                    <a:pt x="677" y="339"/>
                    <a:pt x="677" y="344"/>
                  </a:cubicBezTo>
                  <a:cubicBezTo>
                    <a:pt x="677" y="351"/>
                    <a:pt x="677" y="351"/>
                    <a:pt x="674" y="351"/>
                  </a:cubicBezTo>
                  <a:cubicBezTo>
                    <a:pt x="667" y="353"/>
                    <a:pt x="667" y="353"/>
                    <a:pt x="667" y="344"/>
                  </a:cubicBezTo>
                  <a:cubicBezTo>
                    <a:pt x="667" y="338"/>
                    <a:pt x="667" y="338"/>
                    <a:pt x="669" y="339"/>
                  </a:cubicBezTo>
                  <a:cubicBezTo>
                    <a:pt x="670" y="339"/>
                    <a:pt x="672" y="340"/>
                    <a:pt x="673" y="340"/>
                  </a:cubicBezTo>
                  <a:cubicBezTo>
                    <a:pt x="674" y="341"/>
                    <a:pt x="675" y="342"/>
                    <a:pt x="675" y="341"/>
                  </a:cubicBezTo>
                  <a:cubicBezTo>
                    <a:pt x="676" y="341"/>
                    <a:pt x="675" y="340"/>
                    <a:pt x="674" y="340"/>
                  </a:cubicBezTo>
                  <a:close/>
                  <a:moveTo>
                    <a:pt x="678" y="332"/>
                  </a:moveTo>
                  <a:cubicBezTo>
                    <a:pt x="677" y="335"/>
                    <a:pt x="676" y="335"/>
                    <a:pt x="670" y="334"/>
                  </a:cubicBezTo>
                  <a:cubicBezTo>
                    <a:pt x="668" y="334"/>
                    <a:pt x="667" y="333"/>
                    <a:pt x="667" y="332"/>
                  </a:cubicBezTo>
                  <a:cubicBezTo>
                    <a:pt x="667" y="329"/>
                    <a:pt x="670" y="328"/>
                    <a:pt x="676" y="328"/>
                  </a:cubicBezTo>
                  <a:cubicBezTo>
                    <a:pt x="679" y="328"/>
                    <a:pt x="679" y="329"/>
                    <a:pt x="678" y="332"/>
                  </a:cubicBezTo>
                  <a:close/>
                  <a:moveTo>
                    <a:pt x="664" y="395"/>
                  </a:moveTo>
                  <a:cubicBezTo>
                    <a:pt x="664" y="395"/>
                    <a:pt x="664" y="394"/>
                    <a:pt x="664" y="393"/>
                  </a:cubicBezTo>
                  <a:cubicBezTo>
                    <a:pt x="664" y="392"/>
                    <a:pt x="664" y="391"/>
                    <a:pt x="664" y="391"/>
                  </a:cubicBezTo>
                  <a:cubicBezTo>
                    <a:pt x="665" y="391"/>
                    <a:pt x="665" y="392"/>
                    <a:pt x="665" y="393"/>
                  </a:cubicBezTo>
                  <a:cubicBezTo>
                    <a:pt x="665" y="394"/>
                    <a:pt x="665" y="395"/>
                    <a:pt x="664" y="395"/>
                  </a:cubicBezTo>
                  <a:close/>
                  <a:moveTo>
                    <a:pt x="666" y="402"/>
                  </a:moveTo>
                  <a:cubicBezTo>
                    <a:pt x="666" y="403"/>
                    <a:pt x="665" y="404"/>
                    <a:pt x="665" y="405"/>
                  </a:cubicBezTo>
                  <a:cubicBezTo>
                    <a:pt x="664" y="405"/>
                    <a:pt x="664" y="404"/>
                    <a:pt x="664" y="403"/>
                  </a:cubicBezTo>
                  <a:cubicBezTo>
                    <a:pt x="664" y="401"/>
                    <a:pt x="664" y="400"/>
                    <a:pt x="665" y="400"/>
                  </a:cubicBezTo>
                  <a:cubicBezTo>
                    <a:pt x="665" y="400"/>
                    <a:pt x="666" y="401"/>
                    <a:pt x="666" y="402"/>
                  </a:cubicBezTo>
                  <a:close/>
                  <a:moveTo>
                    <a:pt x="665" y="410"/>
                  </a:moveTo>
                  <a:cubicBezTo>
                    <a:pt x="665" y="410"/>
                    <a:pt x="666" y="411"/>
                    <a:pt x="666" y="412"/>
                  </a:cubicBezTo>
                  <a:cubicBezTo>
                    <a:pt x="666" y="415"/>
                    <a:pt x="664" y="415"/>
                    <a:pt x="663" y="414"/>
                  </a:cubicBezTo>
                  <a:cubicBezTo>
                    <a:pt x="663" y="413"/>
                    <a:pt x="664" y="410"/>
                    <a:pt x="665" y="410"/>
                  </a:cubicBezTo>
                  <a:close/>
                  <a:moveTo>
                    <a:pt x="666" y="434"/>
                  </a:moveTo>
                  <a:cubicBezTo>
                    <a:pt x="666" y="435"/>
                    <a:pt x="665" y="436"/>
                    <a:pt x="664" y="437"/>
                  </a:cubicBezTo>
                  <a:cubicBezTo>
                    <a:pt x="663" y="437"/>
                    <a:pt x="663" y="436"/>
                    <a:pt x="663" y="435"/>
                  </a:cubicBezTo>
                  <a:cubicBezTo>
                    <a:pt x="663" y="432"/>
                    <a:pt x="666" y="432"/>
                    <a:pt x="666" y="434"/>
                  </a:cubicBezTo>
                  <a:close/>
                  <a:moveTo>
                    <a:pt x="668" y="298"/>
                  </a:moveTo>
                  <a:cubicBezTo>
                    <a:pt x="670" y="300"/>
                    <a:pt x="670" y="300"/>
                    <a:pt x="668" y="301"/>
                  </a:cubicBezTo>
                  <a:cubicBezTo>
                    <a:pt x="667" y="303"/>
                    <a:pt x="667" y="304"/>
                    <a:pt x="668" y="304"/>
                  </a:cubicBezTo>
                  <a:cubicBezTo>
                    <a:pt x="668" y="305"/>
                    <a:pt x="669" y="306"/>
                    <a:pt x="669" y="308"/>
                  </a:cubicBezTo>
                  <a:cubicBezTo>
                    <a:pt x="669" y="309"/>
                    <a:pt x="668" y="310"/>
                    <a:pt x="666" y="310"/>
                  </a:cubicBezTo>
                  <a:cubicBezTo>
                    <a:pt x="663" y="311"/>
                    <a:pt x="663" y="311"/>
                    <a:pt x="663" y="311"/>
                  </a:cubicBezTo>
                  <a:cubicBezTo>
                    <a:pt x="663" y="305"/>
                    <a:pt x="663" y="305"/>
                    <a:pt x="663" y="305"/>
                  </a:cubicBezTo>
                  <a:cubicBezTo>
                    <a:pt x="663" y="297"/>
                    <a:pt x="664" y="295"/>
                    <a:pt x="668" y="298"/>
                  </a:cubicBezTo>
                  <a:close/>
                  <a:moveTo>
                    <a:pt x="663" y="424"/>
                  </a:moveTo>
                  <a:cubicBezTo>
                    <a:pt x="663" y="420"/>
                    <a:pt x="664" y="418"/>
                    <a:pt x="664" y="418"/>
                  </a:cubicBezTo>
                  <a:cubicBezTo>
                    <a:pt x="665" y="417"/>
                    <a:pt x="666" y="419"/>
                    <a:pt x="665" y="423"/>
                  </a:cubicBezTo>
                  <a:cubicBezTo>
                    <a:pt x="665" y="426"/>
                    <a:pt x="665" y="429"/>
                    <a:pt x="664" y="429"/>
                  </a:cubicBezTo>
                  <a:cubicBezTo>
                    <a:pt x="663" y="429"/>
                    <a:pt x="663" y="428"/>
                    <a:pt x="663" y="424"/>
                  </a:cubicBezTo>
                  <a:close/>
                  <a:moveTo>
                    <a:pt x="664" y="440"/>
                  </a:moveTo>
                  <a:cubicBezTo>
                    <a:pt x="667" y="439"/>
                    <a:pt x="668" y="441"/>
                    <a:pt x="668" y="444"/>
                  </a:cubicBezTo>
                  <a:cubicBezTo>
                    <a:pt x="667" y="445"/>
                    <a:pt x="666" y="446"/>
                    <a:pt x="665" y="446"/>
                  </a:cubicBezTo>
                  <a:cubicBezTo>
                    <a:pt x="663" y="446"/>
                    <a:pt x="663" y="446"/>
                    <a:pt x="663" y="444"/>
                  </a:cubicBezTo>
                  <a:cubicBezTo>
                    <a:pt x="663" y="442"/>
                    <a:pt x="663" y="441"/>
                    <a:pt x="664" y="440"/>
                  </a:cubicBezTo>
                  <a:close/>
                  <a:moveTo>
                    <a:pt x="663" y="464"/>
                  </a:moveTo>
                  <a:cubicBezTo>
                    <a:pt x="664" y="466"/>
                    <a:pt x="667" y="466"/>
                    <a:pt x="667" y="464"/>
                  </a:cubicBezTo>
                  <a:cubicBezTo>
                    <a:pt x="667" y="463"/>
                    <a:pt x="666" y="462"/>
                    <a:pt x="665" y="462"/>
                  </a:cubicBezTo>
                  <a:cubicBezTo>
                    <a:pt x="663" y="461"/>
                    <a:pt x="665" y="460"/>
                    <a:pt x="671" y="459"/>
                  </a:cubicBezTo>
                  <a:cubicBezTo>
                    <a:pt x="676" y="459"/>
                    <a:pt x="676" y="459"/>
                    <a:pt x="676" y="459"/>
                  </a:cubicBezTo>
                  <a:cubicBezTo>
                    <a:pt x="676" y="462"/>
                    <a:pt x="676" y="462"/>
                    <a:pt x="676" y="462"/>
                  </a:cubicBezTo>
                  <a:cubicBezTo>
                    <a:pt x="676" y="466"/>
                    <a:pt x="675" y="467"/>
                    <a:pt x="669" y="468"/>
                  </a:cubicBezTo>
                  <a:cubicBezTo>
                    <a:pt x="667" y="468"/>
                    <a:pt x="664" y="469"/>
                    <a:pt x="662" y="469"/>
                  </a:cubicBezTo>
                  <a:cubicBezTo>
                    <a:pt x="660" y="470"/>
                    <a:pt x="660" y="470"/>
                    <a:pt x="660" y="466"/>
                  </a:cubicBezTo>
                  <a:cubicBezTo>
                    <a:pt x="660" y="461"/>
                    <a:pt x="661" y="460"/>
                    <a:pt x="663" y="464"/>
                  </a:cubicBezTo>
                  <a:close/>
                  <a:moveTo>
                    <a:pt x="660" y="358"/>
                  </a:moveTo>
                  <a:cubicBezTo>
                    <a:pt x="661" y="364"/>
                    <a:pt x="661" y="373"/>
                    <a:pt x="659" y="371"/>
                  </a:cubicBezTo>
                  <a:cubicBezTo>
                    <a:pt x="659" y="370"/>
                    <a:pt x="658" y="367"/>
                    <a:pt x="657" y="363"/>
                  </a:cubicBezTo>
                  <a:cubicBezTo>
                    <a:pt x="655" y="359"/>
                    <a:pt x="654" y="355"/>
                    <a:pt x="654" y="354"/>
                  </a:cubicBezTo>
                  <a:cubicBezTo>
                    <a:pt x="653" y="353"/>
                    <a:pt x="653" y="352"/>
                    <a:pt x="653" y="351"/>
                  </a:cubicBezTo>
                  <a:cubicBezTo>
                    <a:pt x="653" y="350"/>
                    <a:pt x="652" y="346"/>
                    <a:pt x="651" y="342"/>
                  </a:cubicBezTo>
                  <a:cubicBezTo>
                    <a:pt x="648" y="335"/>
                    <a:pt x="648" y="335"/>
                    <a:pt x="650" y="333"/>
                  </a:cubicBezTo>
                  <a:cubicBezTo>
                    <a:pt x="651" y="333"/>
                    <a:pt x="653" y="332"/>
                    <a:pt x="653" y="332"/>
                  </a:cubicBezTo>
                  <a:cubicBezTo>
                    <a:pt x="654" y="333"/>
                    <a:pt x="658" y="347"/>
                    <a:pt x="660" y="358"/>
                  </a:cubicBezTo>
                  <a:close/>
                  <a:moveTo>
                    <a:pt x="657" y="327"/>
                  </a:moveTo>
                  <a:cubicBezTo>
                    <a:pt x="659" y="324"/>
                    <a:pt x="660" y="325"/>
                    <a:pt x="660" y="330"/>
                  </a:cubicBezTo>
                  <a:cubicBezTo>
                    <a:pt x="661" y="333"/>
                    <a:pt x="661" y="337"/>
                    <a:pt x="660" y="340"/>
                  </a:cubicBezTo>
                  <a:cubicBezTo>
                    <a:pt x="660" y="344"/>
                    <a:pt x="660" y="344"/>
                    <a:pt x="660" y="344"/>
                  </a:cubicBezTo>
                  <a:cubicBezTo>
                    <a:pt x="658" y="336"/>
                    <a:pt x="658" y="336"/>
                    <a:pt x="658" y="336"/>
                  </a:cubicBezTo>
                  <a:cubicBezTo>
                    <a:pt x="657" y="331"/>
                    <a:pt x="656" y="328"/>
                    <a:pt x="657" y="327"/>
                  </a:cubicBezTo>
                  <a:close/>
                  <a:moveTo>
                    <a:pt x="651" y="355"/>
                  </a:moveTo>
                  <a:cubicBezTo>
                    <a:pt x="653" y="359"/>
                    <a:pt x="654" y="364"/>
                    <a:pt x="655" y="365"/>
                  </a:cubicBezTo>
                  <a:cubicBezTo>
                    <a:pt x="655" y="366"/>
                    <a:pt x="656" y="369"/>
                    <a:pt x="657" y="371"/>
                  </a:cubicBezTo>
                  <a:cubicBezTo>
                    <a:pt x="657" y="373"/>
                    <a:pt x="658" y="376"/>
                    <a:pt x="659" y="377"/>
                  </a:cubicBezTo>
                  <a:cubicBezTo>
                    <a:pt x="660" y="378"/>
                    <a:pt x="661" y="382"/>
                    <a:pt x="661" y="386"/>
                  </a:cubicBezTo>
                  <a:cubicBezTo>
                    <a:pt x="661" y="390"/>
                    <a:pt x="660" y="393"/>
                    <a:pt x="660" y="393"/>
                  </a:cubicBezTo>
                  <a:cubicBezTo>
                    <a:pt x="659" y="393"/>
                    <a:pt x="656" y="382"/>
                    <a:pt x="650" y="366"/>
                  </a:cubicBezTo>
                  <a:cubicBezTo>
                    <a:pt x="649" y="362"/>
                    <a:pt x="647" y="351"/>
                    <a:pt x="645" y="343"/>
                  </a:cubicBezTo>
                  <a:cubicBezTo>
                    <a:pt x="645" y="341"/>
                    <a:pt x="645" y="340"/>
                    <a:pt x="646" y="340"/>
                  </a:cubicBezTo>
                  <a:cubicBezTo>
                    <a:pt x="647" y="340"/>
                    <a:pt x="647" y="340"/>
                    <a:pt x="651" y="355"/>
                  </a:cubicBezTo>
                  <a:close/>
                  <a:moveTo>
                    <a:pt x="661" y="289"/>
                  </a:moveTo>
                  <a:cubicBezTo>
                    <a:pt x="660" y="292"/>
                    <a:pt x="660" y="268"/>
                    <a:pt x="661" y="263"/>
                  </a:cubicBezTo>
                  <a:cubicBezTo>
                    <a:pt x="661" y="261"/>
                    <a:pt x="662" y="263"/>
                    <a:pt x="662" y="273"/>
                  </a:cubicBezTo>
                  <a:cubicBezTo>
                    <a:pt x="662" y="280"/>
                    <a:pt x="661" y="288"/>
                    <a:pt x="661" y="289"/>
                  </a:cubicBezTo>
                  <a:close/>
                  <a:moveTo>
                    <a:pt x="661" y="256"/>
                  </a:moveTo>
                  <a:cubicBezTo>
                    <a:pt x="662" y="257"/>
                    <a:pt x="662" y="258"/>
                    <a:pt x="661" y="258"/>
                  </a:cubicBezTo>
                  <a:cubicBezTo>
                    <a:pt x="661" y="259"/>
                    <a:pt x="661" y="259"/>
                    <a:pt x="661" y="258"/>
                  </a:cubicBezTo>
                  <a:cubicBezTo>
                    <a:pt x="661" y="257"/>
                    <a:pt x="661" y="256"/>
                    <a:pt x="661" y="256"/>
                  </a:cubicBezTo>
                  <a:close/>
                  <a:moveTo>
                    <a:pt x="660" y="112"/>
                  </a:moveTo>
                  <a:cubicBezTo>
                    <a:pt x="661" y="112"/>
                    <a:pt x="661" y="115"/>
                    <a:pt x="661" y="123"/>
                  </a:cubicBezTo>
                  <a:cubicBezTo>
                    <a:pt x="660" y="129"/>
                    <a:pt x="660" y="136"/>
                    <a:pt x="659" y="138"/>
                  </a:cubicBezTo>
                  <a:cubicBezTo>
                    <a:pt x="659" y="141"/>
                    <a:pt x="659" y="141"/>
                    <a:pt x="658" y="139"/>
                  </a:cubicBezTo>
                  <a:cubicBezTo>
                    <a:pt x="657" y="136"/>
                    <a:pt x="658" y="112"/>
                    <a:pt x="658" y="111"/>
                  </a:cubicBezTo>
                  <a:cubicBezTo>
                    <a:pt x="659" y="111"/>
                    <a:pt x="659" y="111"/>
                    <a:pt x="660" y="112"/>
                  </a:cubicBezTo>
                  <a:close/>
                  <a:moveTo>
                    <a:pt x="629" y="301"/>
                  </a:moveTo>
                  <a:cubicBezTo>
                    <a:pt x="631" y="301"/>
                    <a:pt x="635" y="300"/>
                    <a:pt x="638" y="300"/>
                  </a:cubicBezTo>
                  <a:cubicBezTo>
                    <a:pt x="643" y="300"/>
                    <a:pt x="644" y="300"/>
                    <a:pt x="645" y="302"/>
                  </a:cubicBezTo>
                  <a:cubicBezTo>
                    <a:pt x="647" y="304"/>
                    <a:pt x="647" y="304"/>
                    <a:pt x="645" y="305"/>
                  </a:cubicBezTo>
                  <a:cubicBezTo>
                    <a:pt x="644" y="306"/>
                    <a:pt x="639" y="307"/>
                    <a:pt x="635" y="308"/>
                  </a:cubicBezTo>
                  <a:cubicBezTo>
                    <a:pt x="625" y="310"/>
                    <a:pt x="625" y="310"/>
                    <a:pt x="624" y="299"/>
                  </a:cubicBezTo>
                  <a:cubicBezTo>
                    <a:pt x="623" y="290"/>
                    <a:pt x="623" y="290"/>
                    <a:pt x="623" y="290"/>
                  </a:cubicBezTo>
                  <a:cubicBezTo>
                    <a:pt x="629" y="289"/>
                    <a:pt x="629" y="289"/>
                    <a:pt x="629" y="289"/>
                  </a:cubicBezTo>
                  <a:cubicBezTo>
                    <a:pt x="632" y="289"/>
                    <a:pt x="638" y="288"/>
                    <a:pt x="641" y="287"/>
                  </a:cubicBezTo>
                  <a:cubicBezTo>
                    <a:pt x="645" y="287"/>
                    <a:pt x="649" y="286"/>
                    <a:pt x="650" y="286"/>
                  </a:cubicBezTo>
                  <a:cubicBezTo>
                    <a:pt x="653" y="285"/>
                    <a:pt x="645" y="285"/>
                    <a:pt x="634" y="286"/>
                  </a:cubicBezTo>
                  <a:cubicBezTo>
                    <a:pt x="628" y="287"/>
                    <a:pt x="624" y="287"/>
                    <a:pt x="624" y="287"/>
                  </a:cubicBezTo>
                  <a:cubicBezTo>
                    <a:pt x="624" y="287"/>
                    <a:pt x="623" y="285"/>
                    <a:pt x="623" y="283"/>
                  </a:cubicBezTo>
                  <a:cubicBezTo>
                    <a:pt x="622" y="279"/>
                    <a:pt x="622" y="279"/>
                    <a:pt x="622" y="279"/>
                  </a:cubicBezTo>
                  <a:cubicBezTo>
                    <a:pt x="627" y="277"/>
                    <a:pt x="627" y="277"/>
                    <a:pt x="627" y="277"/>
                  </a:cubicBezTo>
                  <a:cubicBezTo>
                    <a:pt x="630" y="276"/>
                    <a:pt x="636" y="275"/>
                    <a:pt x="640" y="275"/>
                  </a:cubicBezTo>
                  <a:cubicBezTo>
                    <a:pt x="644" y="274"/>
                    <a:pt x="648" y="273"/>
                    <a:pt x="648" y="272"/>
                  </a:cubicBezTo>
                  <a:cubicBezTo>
                    <a:pt x="649" y="271"/>
                    <a:pt x="646" y="271"/>
                    <a:pt x="634" y="273"/>
                  </a:cubicBezTo>
                  <a:cubicBezTo>
                    <a:pt x="629" y="274"/>
                    <a:pt x="624" y="275"/>
                    <a:pt x="623" y="274"/>
                  </a:cubicBezTo>
                  <a:cubicBezTo>
                    <a:pt x="623" y="274"/>
                    <a:pt x="622" y="272"/>
                    <a:pt x="622" y="269"/>
                  </a:cubicBezTo>
                  <a:cubicBezTo>
                    <a:pt x="622" y="265"/>
                    <a:pt x="622" y="265"/>
                    <a:pt x="622" y="265"/>
                  </a:cubicBezTo>
                  <a:cubicBezTo>
                    <a:pt x="627" y="264"/>
                    <a:pt x="627" y="264"/>
                    <a:pt x="627" y="264"/>
                  </a:cubicBezTo>
                  <a:cubicBezTo>
                    <a:pt x="630" y="263"/>
                    <a:pt x="636" y="262"/>
                    <a:pt x="640" y="261"/>
                  </a:cubicBezTo>
                  <a:cubicBezTo>
                    <a:pt x="648" y="259"/>
                    <a:pt x="652" y="257"/>
                    <a:pt x="646" y="258"/>
                  </a:cubicBezTo>
                  <a:cubicBezTo>
                    <a:pt x="644" y="258"/>
                    <a:pt x="639" y="259"/>
                    <a:pt x="636" y="259"/>
                  </a:cubicBezTo>
                  <a:cubicBezTo>
                    <a:pt x="633" y="260"/>
                    <a:pt x="629" y="260"/>
                    <a:pt x="626" y="261"/>
                  </a:cubicBezTo>
                  <a:cubicBezTo>
                    <a:pt x="622" y="261"/>
                    <a:pt x="622" y="261"/>
                    <a:pt x="622" y="261"/>
                  </a:cubicBezTo>
                  <a:cubicBezTo>
                    <a:pt x="622" y="257"/>
                    <a:pt x="622" y="257"/>
                    <a:pt x="622" y="257"/>
                  </a:cubicBezTo>
                  <a:cubicBezTo>
                    <a:pt x="622" y="254"/>
                    <a:pt x="623" y="253"/>
                    <a:pt x="625" y="252"/>
                  </a:cubicBezTo>
                  <a:cubicBezTo>
                    <a:pt x="628" y="250"/>
                    <a:pt x="641" y="247"/>
                    <a:pt x="647" y="246"/>
                  </a:cubicBezTo>
                  <a:cubicBezTo>
                    <a:pt x="650" y="246"/>
                    <a:pt x="652" y="245"/>
                    <a:pt x="653" y="245"/>
                  </a:cubicBezTo>
                  <a:cubicBezTo>
                    <a:pt x="653" y="245"/>
                    <a:pt x="654" y="246"/>
                    <a:pt x="654" y="248"/>
                  </a:cubicBezTo>
                  <a:cubicBezTo>
                    <a:pt x="654" y="251"/>
                    <a:pt x="655" y="253"/>
                    <a:pt x="655" y="250"/>
                  </a:cubicBezTo>
                  <a:cubicBezTo>
                    <a:pt x="655" y="246"/>
                    <a:pt x="655" y="246"/>
                    <a:pt x="657" y="245"/>
                  </a:cubicBezTo>
                  <a:cubicBezTo>
                    <a:pt x="657" y="244"/>
                    <a:pt x="658" y="244"/>
                    <a:pt x="658" y="244"/>
                  </a:cubicBezTo>
                  <a:cubicBezTo>
                    <a:pt x="659" y="245"/>
                    <a:pt x="657" y="292"/>
                    <a:pt x="657" y="293"/>
                  </a:cubicBezTo>
                  <a:cubicBezTo>
                    <a:pt x="656" y="293"/>
                    <a:pt x="650" y="294"/>
                    <a:pt x="641" y="296"/>
                  </a:cubicBezTo>
                  <a:cubicBezTo>
                    <a:pt x="631" y="298"/>
                    <a:pt x="626" y="300"/>
                    <a:pt x="626" y="300"/>
                  </a:cubicBezTo>
                  <a:cubicBezTo>
                    <a:pt x="625" y="302"/>
                    <a:pt x="626" y="302"/>
                    <a:pt x="629" y="301"/>
                  </a:cubicBezTo>
                  <a:close/>
                  <a:moveTo>
                    <a:pt x="623" y="136"/>
                  </a:moveTo>
                  <a:cubicBezTo>
                    <a:pt x="623" y="136"/>
                    <a:pt x="623" y="136"/>
                    <a:pt x="623" y="136"/>
                  </a:cubicBezTo>
                  <a:cubicBezTo>
                    <a:pt x="623" y="138"/>
                    <a:pt x="623" y="140"/>
                    <a:pt x="623" y="140"/>
                  </a:cubicBezTo>
                  <a:cubicBezTo>
                    <a:pt x="622" y="140"/>
                    <a:pt x="622" y="138"/>
                    <a:pt x="622" y="136"/>
                  </a:cubicBezTo>
                  <a:cubicBezTo>
                    <a:pt x="622" y="130"/>
                    <a:pt x="623" y="130"/>
                    <a:pt x="623" y="136"/>
                  </a:cubicBezTo>
                  <a:close/>
                  <a:moveTo>
                    <a:pt x="622" y="125"/>
                  </a:moveTo>
                  <a:cubicBezTo>
                    <a:pt x="622" y="124"/>
                    <a:pt x="622" y="123"/>
                    <a:pt x="622" y="124"/>
                  </a:cubicBezTo>
                  <a:cubicBezTo>
                    <a:pt x="622" y="124"/>
                    <a:pt x="622" y="125"/>
                    <a:pt x="622" y="126"/>
                  </a:cubicBezTo>
                  <a:cubicBezTo>
                    <a:pt x="622" y="127"/>
                    <a:pt x="622" y="126"/>
                    <a:pt x="622" y="125"/>
                  </a:cubicBezTo>
                  <a:close/>
                  <a:moveTo>
                    <a:pt x="623" y="145"/>
                  </a:moveTo>
                  <a:cubicBezTo>
                    <a:pt x="623" y="144"/>
                    <a:pt x="624" y="145"/>
                    <a:pt x="624" y="146"/>
                  </a:cubicBezTo>
                  <a:cubicBezTo>
                    <a:pt x="624" y="149"/>
                    <a:pt x="623" y="150"/>
                    <a:pt x="622" y="147"/>
                  </a:cubicBezTo>
                  <a:cubicBezTo>
                    <a:pt x="622" y="146"/>
                    <a:pt x="622" y="145"/>
                    <a:pt x="623" y="145"/>
                  </a:cubicBezTo>
                  <a:close/>
                  <a:moveTo>
                    <a:pt x="634" y="180"/>
                  </a:moveTo>
                  <a:cubicBezTo>
                    <a:pt x="626" y="183"/>
                    <a:pt x="624" y="182"/>
                    <a:pt x="625" y="178"/>
                  </a:cubicBezTo>
                  <a:cubicBezTo>
                    <a:pt x="626" y="176"/>
                    <a:pt x="627" y="175"/>
                    <a:pt x="630" y="174"/>
                  </a:cubicBezTo>
                  <a:cubicBezTo>
                    <a:pt x="632" y="173"/>
                    <a:pt x="636" y="172"/>
                    <a:pt x="638" y="171"/>
                  </a:cubicBezTo>
                  <a:cubicBezTo>
                    <a:pt x="640" y="170"/>
                    <a:pt x="643" y="169"/>
                    <a:pt x="645" y="169"/>
                  </a:cubicBezTo>
                  <a:cubicBezTo>
                    <a:pt x="646" y="169"/>
                    <a:pt x="648" y="168"/>
                    <a:pt x="648" y="168"/>
                  </a:cubicBezTo>
                  <a:cubicBezTo>
                    <a:pt x="649" y="166"/>
                    <a:pt x="640" y="167"/>
                    <a:pt x="635" y="169"/>
                  </a:cubicBezTo>
                  <a:cubicBezTo>
                    <a:pt x="633" y="170"/>
                    <a:pt x="630" y="171"/>
                    <a:pt x="629" y="171"/>
                  </a:cubicBezTo>
                  <a:cubicBezTo>
                    <a:pt x="626" y="171"/>
                    <a:pt x="626" y="171"/>
                    <a:pt x="626" y="168"/>
                  </a:cubicBezTo>
                  <a:cubicBezTo>
                    <a:pt x="626" y="164"/>
                    <a:pt x="626" y="164"/>
                    <a:pt x="626" y="164"/>
                  </a:cubicBezTo>
                  <a:cubicBezTo>
                    <a:pt x="633" y="162"/>
                    <a:pt x="633" y="162"/>
                    <a:pt x="633" y="162"/>
                  </a:cubicBezTo>
                  <a:cubicBezTo>
                    <a:pt x="636" y="161"/>
                    <a:pt x="640" y="160"/>
                    <a:pt x="641" y="159"/>
                  </a:cubicBezTo>
                  <a:cubicBezTo>
                    <a:pt x="642" y="159"/>
                    <a:pt x="645" y="158"/>
                    <a:pt x="647" y="158"/>
                  </a:cubicBezTo>
                  <a:cubicBezTo>
                    <a:pt x="650" y="157"/>
                    <a:pt x="652" y="157"/>
                    <a:pt x="652" y="156"/>
                  </a:cubicBezTo>
                  <a:cubicBezTo>
                    <a:pt x="653" y="155"/>
                    <a:pt x="651" y="155"/>
                    <a:pt x="639" y="158"/>
                  </a:cubicBezTo>
                  <a:cubicBezTo>
                    <a:pt x="632" y="159"/>
                    <a:pt x="627" y="160"/>
                    <a:pt x="626" y="160"/>
                  </a:cubicBezTo>
                  <a:cubicBezTo>
                    <a:pt x="626" y="160"/>
                    <a:pt x="626" y="159"/>
                    <a:pt x="626" y="156"/>
                  </a:cubicBezTo>
                  <a:cubicBezTo>
                    <a:pt x="626" y="152"/>
                    <a:pt x="626" y="152"/>
                    <a:pt x="631" y="151"/>
                  </a:cubicBezTo>
                  <a:cubicBezTo>
                    <a:pt x="639" y="148"/>
                    <a:pt x="652" y="146"/>
                    <a:pt x="652" y="147"/>
                  </a:cubicBezTo>
                  <a:cubicBezTo>
                    <a:pt x="653" y="148"/>
                    <a:pt x="656" y="186"/>
                    <a:pt x="655" y="188"/>
                  </a:cubicBezTo>
                  <a:cubicBezTo>
                    <a:pt x="655" y="189"/>
                    <a:pt x="653" y="190"/>
                    <a:pt x="650" y="191"/>
                  </a:cubicBezTo>
                  <a:cubicBezTo>
                    <a:pt x="647" y="191"/>
                    <a:pt x="641" y="192"/>
                    <a:pt x="637" y="193"/>
                  </a:cubicBezTo>
                  <a:cubicBezTo>
                    <a:pt x="632" y="195"/>
                    <a:pt x="628" y="196"/>
                    <a:pt x="627" y="196"/>
                  </a:cubicBezTo>
                  <a:cubicBezTo>
                    <a:pt x="625" y="197"/>
                    <a:pt x="625" y="197"/>
                    <a:pt x="625" y="192"/>
                  </a:cubicBezTo>
                  <a:cubicBezTo>
                    <a:pt x="625" y="190"/>
                    <a:pt x="625" y="187"/>
                    <a:pt x="626" y="187"/>
                  </a:cubicBezTo>
                  <a:cubicBezTo>
                    <a:pt x="628" y="185"/>
                    <a:pt x="645" y="180"/>
                    <a:pt x="650" y="179"/>
                  </a:cubicBezTo>
                  <a:cubicBezTo>
                    <a:pt x="652" y="179"/>
                    <a:pt x="654" y="178"/>
                    <a:pt x="654" y="177"/>
                  </a:cubicBezTo>
                  <a:cubicBezTo>
                    <a:pt x="655" y="176"/>
                    <a:pt x="644" y="178"/>
                    <a:pt x="634" y="180"/>
                  </a:cubicBezTo>
                  <a:close/>
                  <a:moveTo>
                    <a:pt x="648" y="132"/>
                  </a:moveTo>
                  <a:cubicBezTo>
                    <a:pt x="645" y="133"/>
                    <a:pt x="639" y="135"/>
                    <a:pt x="636" y="136"/>
                  </a:cubicBezTo>
                  <a:cubicBezTo>
                    <a:pt x="632" y="137"/>
                    <a:pt x="629" y="138"/>
                    <a:pt x="628" y="138"/>
                  </a:cubicBezTo>
                  <a:cubicBezTo>
                    <a:pt x="627" y="138"/>
                    <a:pt x="626" y="138"/>
                    <a:pt x="626" y="138"/>
                  </a:cubicBezTo>
                  <a:cubicBezTo>
                    <a:pt x="626" y="137"/>
                    <a:pt x="626" y="136"/>
                    <a:pt x="626" y="135"/>
                  </a:cubicBezTo>
                  <a:cubicBezTo>
                    <a:pt x="625" y="130"/>
                    <a:pt x="627" y="128"/>
                    <a:pt x="636" y="126"/>
                  </a:cubicBezTo>
                  <a:cubicBezTo>
                    <a:pt x="640" y="124"/>
                    <a:pt x="646" y="123"/>
                    <a:pt x="649" y="122"/>
                  </a:cubicBezTo>
                  <a:cubicBezTo>
                    <a:pt x="653" y="122"/>
                    <a:pt x="653" y="122"/>
                    <a:pt x="653" y="124"/>
                  </a:cubicBezTo>
                  <a:cubicBezTo>
                    <a:pt x="654" y="130"/>
                    <a:pt x="653" y="131"/>
                    <a:pt x="648" y="132"/>
                  </a:cubicBezTo>
                  <a:close/>
                  <a:moveTo>
                    <a:pt x="653" y="140"/>
                  </a:moveTo>
                  <a:cubicBezTo>
                    <a:pt x="652" y="143"/>
                    <a:pt x="652" y="144"/>
                    <a:pt x="649" y="145"/>
                  </a:cubicBezTo>
                  <a:cubicBezTo>
                    <a:pt x="647" y="145"/>
                    <a:pt x="644" y="145"/>
                    <a:pt x="643" y="145"/>
                  </a:cubicBezTo>
                  <a:cubicBezTo>
                    <a:pt x="642" y="145"/>
                    <a:pt x="639" y="146"/>
                    <a:pt x="635" y="147"/>
                  </a:cubicBezTo>
                  <a:cubicBezTo>
                    <a:pt x="631" y="148"/>
                    <a:pt x="628" y="149"/>
                    <a:pt x="627" y="149"/>
                  </a:cubicBezTo>
                  <a:cubicBezTo>
                    <a:pt x="627" y="149"/>
                    <a:pt x="627" y="147"/>
                    <a:pt x="627" y="146"/>
                  </a:cubicBezTo>
                  <a:cubicBezTo>
                    <a:pt x="626" y="142"/>
                    <a:pt x="627" y="142"/>
                    <a:pt x="631" y="140"/>
                  </a:cubicBezTo>
                  <a:cubicBezTo>
                    <a:pt x="633" y="139"/>
                    <a:pt x="638" y="138"/>
                    <a:pt x="641" y="137"/>
                  </a:cubicBezTo>
                  <a:cubicBezTo>
                    <a:pt x="645" y="136"/>
                    <a:pt x="649" y="135"/>
                    <a:pt x="650" y="134"/>
                  </a:cubicBezTo>
                  <a:cubicBezTo>
                    <a:pt x="652" y="133"/>
                    <a:pt x="653" y="135"/>
                    <a:pt x="653" y="140"/>
                  </a:cubicBezTo>
                  <a:close/>
                  <a:moveTo>
                    <a:pt x="654" y="119"/>
                  </a:moveTo>
                  <a:cubicBezTo>
                    <a:pt x="644" y="121"/>
                    <a:pt x="644" y="121"/>
                    <a:pt x="644" y="121"/>
                  </a:cubicBezTo>
                  <a:cubicBezTo>
                    <a:pt x="639" y="122"/>
                    <a:pt x="633" y="123"/>
                    <a:pt x="631" y="124"/>
                  </a:cubicBezTo>
                  <a:cubicBezTo>
                    <a:pt x="626" y="125"/>
                    <a:pt x="625" y="125"/>
                    <a:pt x="626" y="123"/>
                  </a:cubicBezTo>
                  <a:cubicBezTo>
                    <a:pt x="626" y="120"/>
                    <a:pt x="631" y="118"/>
                    <a:pt x="637" y="117"/>
                  </a:cubicBezTo>
                  <a:cubicBezTo>
                    <a:pt x="639" y="116"/>
                    <a:pt x="642" y="116"/>
                    <a:pt x="643" y="115"/>
                  </a:cubicBezTo>
                  <a:cubicBezTo>
                    <a:pt x="643" y="115"/>
                    <a:pt x="646" y="114"/>
                    <a:pt x="649" y="114"/>
                  </a:cubicBezTo>
                  <a:cubicBezTo>
                    <a:pt x="654" y="113"/>
                    <a:pt x="654" y="113"/>
                    <a:pt x="654" y="113"/>
                  </a:cubicBezTo>
                  <a:lnTo>
                    <a:pt x="654" y="119"/>
                  </a:lnTo>
                  <a:close/>
                  <a:moveTo>
                    <a:pt x="646" y="112"/>
                  </a:moveTo>
                  <a:cubicBezTo>
                    <a:pt x="641" y="113"/>
                    <a:pt x="635" y="114"/>
                    <a:pt x="632" y="115"/>
                  </a:cubicBezTo>
                  <a:cubicBezTo>
                    <a:pt x="629" y="116"/>
                    <a:pt x="626" y="117"/>
                    <a:pt x="626" y="116"/>
                  </a:cubicBezTo>
                  <a:cubicBezTo>
                    <a:pt x="626" y="116"/>
                    <a:pt x="625" y="114"/>
                    <a:pt x="625" y="112"/>
                  </a:cubicBezTo>
                  <a:cubicBezTo>
                    <a:pt x="625" y="108"/>
                    <a:pt x="625" y="108"/>
                    <a:pt x="629" y="107"/>
                  </a:cubicBezTo>
                  <a:cubicBezTo>
                    <a:pt x="635" y="105"/>
                    <a:pt x="651" y="102"/>
                    <a:pt x="652" y="102"/>
                  </a:cubicBezTo>
                  <a:cubicBezTo>
                    <a:pt x="654" y="102"/>
                    <a:pt x="655" y="105"/>
                    <a:pt x="655" y="108"/>
                  </a:cubicBezTo>
                  <a:cubicBezTo>
                    <a:pt x="654" y="111"/>
                    <a:pt x="654" y="111"/>
                    <a:pt x="646" y="112"/>
                  </a:cubicBezTo>
                  <a:close/>
                  <a:moveTo>
                    <a:pt x="635" y="197"/>
                  </a:moveTo>
                  <a:cubicBezTo>
                    <a:pt x="641" y="195"/>
                    <a:pt x="652" y="192"/>
                    <a:pt x="655" y="192"/>
                  </a:cubicBezTo>
                  <a:cubicBezTo>
                    <a:pt x="655" y="192"/>
                    <a:pt x="656" y="194"/>
                    <a:pt x="656" y="196"/>
                  </a:cubicBezTo>
                  <a:cubicBezTo>
                    <a:pt x="656" y="200"/>
                    <a:pt x="657" y="200"/>
                    <a:pt x="642" y="202"/>
                  </a:cubicBezTo>
                  <a:cubicBezTo>
                    <a:pt x="638" y="202"/>
                    <a:pt x="632" y="203"/>
                    <a:pt x="630" y="204"/>
                  </a:cubicBezTo>
                  <a:cubicBezTo>
                    <a:pt x="625" y="206"/>
                    <a:pt x="624" y="206"/>
                    <a:pt x="624" y="204"/>
                  </a:cubicBezTo>
                  <a:cubicBezTo>
                    <a:pt x="624" y="202"/>
                    <a:pt x="627" y="200"/>
                    <a:pt x="635" y="197"/>
                  </a:cubicBezTo>
                  <a:close/>
                  <a:moveTo>
                    <a:pt x="640" y="205"/>
                  </a:moveTo>
                  <a:cubicBezTo>
                    <a:pt x="655" y="201"/>
                    <a:pt x="656" y="201"/>
                    <a:pt x="656" y="204"/>
                  </a:cubicBezTo>
                  <a:cubicBezTo>
                    <a:pt x="656" y="211"/>
                    <a:pt x="655" y="212"/>
                    <a:pt x="645" y="213"/>
                  </a:cubicBezTo>
                  <a:cubicBezTo>
                    <a:pt x="639" y="214"/>
                    <a:pt x="633" y="215"/>
                    <a:pt x="631" y="216"/>
                  </a:cubicBezTo>
                  <a:cubicBezTo>
                    <a:pt x="628" y="216"/>
                    <a:pt x="626" y="217"/>
                    <a:pt x="625" y="218"/>
                  </a:cubicBezTo>
                  <a:cubicBezTo>
                    <a:pt x="623" y="218"/>
                    <a:pt x="623" y="218"/>
                    <a:pt x="623" y="215"/>
                  </a:cubicBezTo>
                  <a:cubicBezTo>
                    <a:pt x="623" y="210"/>
                    <a:pt x="626" y="208"/>
                    <a:pt x="640" y="205"/>
                  </a:cubicBezTo>
                  <a:close/>
                  <a:moveTo>
                    <a:pt x="650" y="233"/>
                  </a:moveTo>
                  <a:cubicBezTo>
                    <a:pt x="647" y="234"/>
                    <a:pt x="625" y="237"/>
                    <a:pt x="624" y="237"/>
                  </a:cubicBezTo>
                  <a:cubicBezTo>
                    <a:pt x="622" y="236"/>
                    <a:pt x="622" y="233"/>
                    <a:pt x="624" y="231"/>
                  </a:cubicBezTo>
                  <a:cubicBezTo>
                    <a:pt x="628" y="228"/>
                    <a:pt x="653" y="222"/>
                    <a:pt x="654" y="224"/>
                  </a:cubicBezTo>
                  <a:cubicBezTo>
                    <a:pt x="655" y="224"/>
                    <a:pt x="654" y="228"/>
                    <a:pt x="654" y="233"/>
                  </a:cubicBezTo>
                  <a:cubicBezTo>
                    <a:pt x="654" y="244"/>
                    <a:pt x="654" y="243"/>
                    <a:pt x="644" y="244"/>
                  </a:cubicBezTo>
                  <a:cubicBezTo>
                    <a:pt x="640" y="245"/>
                    <a:pt x="635" y="245"/>
                    <a:pt x="633" y="246"/>
                  </a:cubicBezTo>
                  <a:cubicBezTo>
                    <a:pt x="624" y="249"/>
                    <a:pt x="623" y="249"/>
                    <a:pt x="623" y="247"/>
                  </a:cubicBezTo>
                  <a:cubicBezTo>
                    <a:pt x="623" y="246"/>
                    <a:pt x="623" y="244"/>
                    <a:pt x="623" y="243"/>
                  </a:cubicBezTo>
                  <a:cubicBezTo>
                    <a:pt x="624" y="241"/>
                    <a:pt x="625" y="241"/>
                    <a:pt x="631" y="239"/>
                  </a:cubicBezTo>
                  <a:cubicBezTo>
                    <a:pt x="642" y="238"/>
                    <a:pt x="652" y="235"/>
                    <a:pt x="652" y="233"/>
                  </a:cubicBezTo>
                  <a:cubicBezTo>
                    <a:pt x="652" y="233"/>
                    <a:pt x="651" y="232"/>
                    <a:pt x="650" y="233"/>
                  </a:cubicBezTo>
                  <a:close/>
                  <a:moveTo>
                    <a:pt x="649" y="222"/>
                  </a:moveTo>
                  <a:cubicBezTo>
                    <a:pt x="646" y="222"/>
                    <a:pt x="639" y="224"/>
                    <a:pt x="635" y="225"/>
                  </a:cubicBezTo>
                  <a:cubicBezTo>
                    <a:pt x="630" y="226"/>
                    <a:pt x="626" y="227"/>
                    <a:pt x="625" y="227"/>
                  </a:cubicBezTo>
                  <a:cubicBezTo>
                    <a:pt x="623" y="228"/>
                    <a:pt x="623" y="227"/>
                    <a:pt x="623" y="225"/>
                  </a:cubicBezTo>
                  <a:cubicBezTo>
                    <a:pt x="624" y="221"/>
                    <a:pt x="624" y="221"/>
                    <a:pt x="633" y="218"/>
                  </a:cubicBezTo>
                  <a:cubicBezTo>
                    <a:pt x="638" y="217"/>
                    <a:pt x="645" y="215"/>
                    <a:pt x="648" y="215"/>
                  </a:cubicBezTo>
                  <a:cubicBezTo>
                    <a:pt x="655" y="214"/>
                    <a:pt x="655" y="214"/>
                    <a:pt x="655" y="214"/>
                  </a:cubicBezTo>
                  <a:cubicBezTo>
                    <a:pt x="655" y="221"/>
                    <a:pt x="655" y="221"/>
                    <a:pt x="655" y="221"/>
                  </a:cubicBezTo>
                  <a:lnTo>
                    <a:pt x="649" y="222"/>
                  </a:lnTo>
                  <a:close/>
                  <a:moveTo>
                    <a:pt x="657" y="243"/>
                  </a:moveTo>
                  <a:cubicBezTo>
                    <a:pt x="656" y="243"/>
                    <a:pt x="656" y="241"/>
                    <a:pt x="656" y="228"/>
                  </a:cubicBezTo>
                  <a:cubicBezTo>
                    <a:pt x="657" y="208"/>
                    <a:pt x="659" y="207"/>
                    <a:pt x="658" y="227"/>
                  </a:cubicBezTo>
                  <a:cubicBezTo>
                    <a:pt x="658" y="239"/>
                    <a:pt x="658" y="242"/>
                    <a:pt x="657" y="243"/>
                  </a:cubicBezTo>
                  <a:close/>
                  <a:moveTo>
                    <a:pt x="658" y="211"/>
                  </a:moveTo>
                  <a:cubicBezTo>
                    <a:pt x="657" y="211"/>
                    <a:pt x="657" y="192"/>
                    <a:pt x="658" y="191"/>
                  </a:cubicBezTo>
                  <a:cubicBezTo>
                    <a:pt x="658" y="191"/>
                    <a:pt x="659" y="195"/>
                    <a:pt x="659" y="201"/>
                  </a:cubicBezTo>
                  <a:cubicBezTo>
                    <a:pt x="659" y="207"/>
                    <a:pt x="658" y="211"/>
                    <a:pt x="658" y="211"/>
                  </a:cubicBezTo>
                  <a:close/>
                  <a:moveTo>
                    <a:pt x="658" y="183"/>
                  </a:moveTo>
                  <a:cubicBezTo>
                    <a:pt x="658" y="188"/>
                    <a:pt x="658" y="186"/>
                    <a:pt x="657" y="178"/>
                  </a:cubicBezTo>
                  <a:cubicBezTo>
                    <a:pt x="657" y="172"/>
                    <a:pt x="657" y="164"/>
                    <a:pt x="657" y="161"/>
                  </a:cubicBezTo>
                  <a:cubicBezTo>
                    <a:pt x="657" y="157"/>
                    <a:pt x="657" y="153"/>
                    <a:pt x="657" y="153"/>
                  </a:cubicBezTo>
                  <a:cubicBezTo>
                    <a:pt x="658" y="153"/>
                    <a:pt x="658" y="158"/>
                    <a:pt x="659" y="165"/>
                  </a:cubicBezTo>
                  <a:cubicBezTo>
                    <a:pt x="659" y="172"/>
                    <a:pt x="659" y="180"/>
                    <a:pt x="658" y="183"/>
                  </a:cubicBezTo>
                  <a:close/>
                  <a:moveTo>
                    <a:pt x="652" y="84"/>
                  </a:moveTo>
                  <a:cubicBezTo>
                    <a:pt x="653" y="83"/>
                    <a:pt x="654" y="82"/>
                    <a:pt x="655" y="83"/>
                  </a:cubicBezTo>
                  <a:cubicBezTo>
                    <a:pt x="655" y="83"/>
                    <a:pt x="654" y="84"/>
                    <a:pt x="653" y="84"/>
                  </a:cubicBezTo>
                  <a:cubicBezTo>
                    <a:pt x="651" y="86"/>
                    <a:pt x="651" y="86"/>
                    <a:pt x="652" y="84"/>
                  </a:cubicBezTo>
                  <a:close/>
                  <a:moveTo>
                    <a:pt x="650" y="89"/>
                  </a:moveTo>
                  <a:cubicBezTo>
                    <a:pt x="654" y="87"/>
                    <a:pt x="658" y="86"/>
                    <a:pt x="658" y="86"/>
                  </a:cubicBezTo>
                  <a:cubicBezTo>
                    <a:pt x="658" y="86"/>
                    <a:pt x="657" y="88"/>
                    <a:pt x="656" y="89"/>
                  </a:cubicBezTo>
                  <a:cubicBezTo>
                    <a:pt x="654" y="91"/>
                    <a:pt x="654" y="91"/>
                    <a:pt x="655" y="93"/>
                  </a:cubicBezTo>
                  <a:cubicBezTo>
                    <a:pt x="657" y="96"/>
                    <a:pt x="654" y="99"/>
                    <a:pt x="650" y="100"/>
                  </a:cubicBezTo>
                  <a:cubicBezTo>
                    <a:pt x="648" y="100"/>
                    <a:pt x="643" y="101"/>
                    <a:pt x="638" y="102"/>
                  </a:cubicBezTo>
                  <a:cubicBezTo>
                    <a:pt x="634" y="103"/>
                    <a:pt x="629" y="104"/>
                    <a:pt x="627" y="104"/>
                  </a:cubicBezTo>
                  <a:cubicBezTo>
                    <a:pt x="626" y="105"/>
                    <a:pt x="625" y="105"/>
                    <a:pt x="625" y="104"/>
                  </a:cubicBezTo>
                  <a:cubicBezTo>
                    <a:pt x="625" y="103"/>
                    <a:pt x="626" y="102"/>
                    <a:pt x="632" y="101"/>
                  </a:cubicBezTo>
                  <a:cubicBezTo>
                    <a:pt x="636" y="100"/>
                    <a:pt x="637" y="98"/>
                    <a:pt x="634" y="98"/>
                  </a:cubicBezTo>
                  <a:cubicBezTo>
                    <a:pt x="632" y="98"/>
                    <a:pt x="634" y="96"/>
                    <a:pt x="638" y="95"/>
                  </a:cubicBezTo>
                  <a:cubicBezTo>
                    <a:pt x="641" y="94"/>
                    <a:pt x="646" y="91"/>
                    <a:pt x="650" y="89"/>
                  </a:cubicBezTo>
                  <a:close/>
                  <a:moveTo>
                    <a:pt x="623" y="70"/>
                  </a:moveTo>
                  <a:cubicBezTo>
                    <a:pt x="624" y="69"/>
                    <a:pt x="633" y="69"/>
                    <a:pt x="635" y="71"/>
                  </a:cubicBezTo>
                  <a:cubicBezTo>
                    <a:pt x="636" y="71"/>
                    <a:pt x="636" y="72"/>
                    <a:pt x="636" y="73"/>
                  </a:cubicBezTo>
                  <a:cubicBezTo>
                    <a:pt x="635" y="73"/>
                    <a:pt x="635" y="74"/>
                    <a:pt x="636" y="74"/>
                  </a:cubicBezTo>
                  <a:cubicBezTo>
                    <a:pt x="637" y="76"/>
                    <a:pt x="637" y="79"/>
                    <a:pt x="636" y="80"/>
                  </a:cubicBezTo>
                  <a:cubicBezTo>
                    <a:pt x="635" y="81"/>
                    <a:pt x="635" y="83"/>
                    <a:pt x="635" y="85"/>
                  </a:cubicBezTo>
                  <a:cubicBezTo>
                    <a:pt x="636" y="90"/>
                    <a:pt x="636" y="90"/>
                    <a:pt x="634" y="91"/>
                  </a:cubicBezTo>
                  <a:cubicBezTo>
                    <a:pt x="629" y="92"/>
                    <a:pt x="629" y="92"/>
                    <a:pt x="632" y="86"/>
                  </a:cubicBezTo>
                  <a:cubicBezTo>
                    <a:pt x="633" y="83"/>
                    <a:pt x="634" y="81"/>
                    <a:pt x="633" y="78"/>
                  </a:cubicBezTo>
                  <a:cubicBezTo>
                    <a:pt x="631" y="74"/>
                    <a:pt x="629" y="71"/>
                    <a:pt x="625" y="71"/>
                  </a:cubicBezTo>
                  <a:cubicBezTo>
                    <a:pt x="623" y="71"/>
                    <a:pt x="622" y="71"/>
                    <a:pt x="623" y="70"/>
                  </a:cubicBezTo>
                  <a:close/>
                  <a:moveTo>
                    <a:pt x="620" y="85"/>
                  </a:moveTo>
                  <a:cubicBezTo>
                    <a:pt x="622" y="83"/>
                    <a:pt x="624" y="80"/>
                    <a:pt x="626" y="77"/>
                  </a:cubicBezTo>
                  <a:cubicBezTo>
                    <a:pt x="628" y="74"/>
                    <a:pt x="628" y="74"/>
                    <a:pt x="630" y="75"/>
                  </a:cubicBezTo>
                  <a:cubicBezTo>
                    <a:pt x="633" y="80"/>
                    <a:pt x="630" y="87"/>
                    <a:pt x="624" y="90"/>
                  </a:cubicBezTo>
                  <a:cubicBezTo>
                    <a:pt x="621" y="92"/>
                    <a:pt x="620" y="92"/>
                    <a:pt x="619" y="90"/>
                  </a:cubicBezTo>
                  <a:cubicBezTo>
                    <a:pt x="618" y="89"/>
                    <a:pt x="618" y="88"/>
                    <a:pt x="620" y="85"/>
                  </a:cubicBezTo>
                  <a:close/>
                  <a:moveTo>
                    <a:pt x="618" y="216"/>
                  </a:moveTo>
                  <a:cubicBezTo>
                    <a:pt x="618" y="214"/>
                    <a:pt x="619" y="212"/>
                    <a:pt x="619" y="212"/>
                  </a:cubicBezTo>
                  <a:cubicBezTo>
                    <a:pt x="620" y="212"/>
                    <a:pt x="620" y="213"/>
                    <a:pt x="620" y="214"/>
                  </a:cubicBezTo>
                  <a:cubicBezTo>
                    <a:pt x="620" y="216"/>
                    <a:pt x="620" y="217"/>
                    <a:pt x="619" y="218"/>
                  </a:cubicBezTo>
                  <a:cubicBezTo>
                    <a:pt x="619" y="219"/>
                    <a:pt x="618" y="219"/>
                    <a:pt x="618" y="216"/>
                  </a:cubicBezTo>
                  <a:close/>
                  <a:moveTo>
                    <a:pt x="619" y="228"/>
                  </a:moveTo>
                  <a:cubicBezTo>
                    <a:pt x="619" y="229"/>
                    <a:pt x="619" y="229"/>
                    <a:pt x="619" y="227"/>
                  </a:cubicBezTo>
                  <a:cubicBezTo>
                    <a:pt x="619" y="225"/>
                    <a:pt x="619" y="224"/>
                    <a:pt x="619" y="225"/>
                  </a:cubicBezTo>
                  <a:cubicBezTo>
                    <a:pt x="619" y="226"/>
                    <a:pt x="619" y="227"/>
                    <a:pt x="619" y="228"/>
                  </a:cubicBezTo>
                  <a:close/>
                  <a:moveTo>
                    <a:pt x="619" y="181"/>
                  </a:moveTo>
                  <a:cubicBezTo>
                    <a:pt x="620" y="181"/>
                    <a:pt x="620" y="182"/>
                    <a:pt x="620" y="183"/>
                  </a:cubicBezTo>
                  <a:cubicBezTo>
                    <a:pt x="620" y="184"/>
                    <a:pt x="620" y="186"/>
                    <a:pt x="619" y="186"/>
                  </a:cubicBezTo>
                  <a:cubicBezTo>
                    <a:pt x="619" y="186"/>
                    <a:pt x="618" y="185"/>
                    <a:pt x="618" y="184"/>
                  </a:cubicBezTo>
                  <a:cubicBezTo>
                    <a:pt x="618" y="182"/>
                    <a:pt x="619" y="181"/>
                    <a:pt x="619" y="181"/>
                  </a:cubicBezTo>
                  <a:close/>
                  <a:moveTo>
                    <a:pt x="618" y="172"/>
                  </a:moveTo>
                  <a:cubicBezTo>
                    <a:pt x="618" y="170"/>
                    <a:pt x="618" y="169"/>
                    <a:pt x="619" y="169"/>
                  </a:cubicBezTo>
                  <a:cubicBezTo>
                    <a:pt x="620" y="169"/>
                    <a:pt x="620" y="170"/>
                    <a:pt x="620" y="171"/>
                  </a:cubicBezTo>
                  <a:cubicBezTo>
                    <a:pt x="620" y="173"/>
                    <a:pt x="620" y="174"/>
                    <a:pt x="619" y="174"/>
                  </a:cubicBezTo>
                  <a:cubicBezTo>
                    <a:pt x="618" y="175"/>
                    <a:pt x="618" y="174"/>
                    <a:pt x="618" y="172"/>
                  </a:cubicBezTo>
                  <a:close/>
                  <a:moveTo>
                    <a:pt x="619" y="190"/>
                  </a:moveTo>
                  <a:cubicBezTo>
                    <a:pt x="620" y="190"/>
                    <a:pt x="620" y="194"/>
                    <a:pt x="620" y="199"/>
                  </a:cubicBezTo>
                  <a:cubicBezTo>
                    <a:pt x="620" y="204"/>
                    <a:pt x="620" y="208"/>
                    <a:pt x="619" y="208"/>
                  </a:cubicBezTo>
                  <a:cubicBezTo>
                    <a:pt x="619" y="208"/>
                    <a:pt x="618" y="204"/>
                    <a:pt x="618" y="199"/>
                  </a:cubicBezTo>
                  <a:cubicBezTo>
                    <a:pt x="618" y="194"/>
                    <a:pt x="619" y="190"/>
                    <a:pt x="619" y="190"/>
                  </a:cubicBezTo>
                  <a:close/>
                  <a:moveTo>
                    <a:pt x="619" y="157"/>
                  </a:moveTo>
                  <a:cubicBezTo>
                    <a:pt x="619" y="157"/>
                    <a:pt x="620" y="159"/>
                    <a:pt x="620" y="160"/>
                  </a:cubicBezTo>
                  <a:cubicBezTo>
                    <a:pt x="620" y="162"/>
                    <a:pt x="619" y="164"/>
                    <a:pt x="619" y="164"/>
                  </a:cubicBezTo>
                  <a:cubicBezTo>
                    <a:pt x="618" y="164"/>
                    <a:pt x="618" y="163"/>
                    <a:pt x="618" y="160"/>
                  </a:cubicBezTo>
                  <a:cubicBezTo>
                    <a:pt x="618" y="158"/>
                    <a:pt x="618" y="157"/>
                    <a:pt x="619" y="157"/>
                  </a:cubicBezTo>
                  <a:close/>
                  <a:moveTo>
                    <a:pt x="621" y="312"/>
                  </a:moveTo>
                  <a:cubicBezTo>
                    <a:pt x="621" y="314"/>
                    <a:pt x="622" y="315"/>
                    <a:pt x="624" y="314"/>
                  </a:cubicBezTo>
                  <a:cubicBezTo>
                    <a:pt x="626" y="314"/>
                    <a:pt x="629" y="313"/>
                    <a:pt x="631" y="312"/>
                  </a:cubicBezTo>
                  <a:cubicBezTo>
                    <a:pt x="633" y="311"/>
                    <a:pt x="636" y="310"/>
                    <a:pt x="638" y="310"/>
                  </a:cubicBezTo>
                  <a:cubicBezTo>
                    <a:pt x="641" y="309"/>
                    <a:pt x="641" y="309"/>
                    <a:pt x="641" y="309"/>
                  </a:cubicBezTo>
                  <a:cubicBezTo>
                    <a:pt x="639" y="312"/>
                    <a:pt x="639" y="312"/>
                    <a:pt x="639" y="312"/>
                  </a:cubicBezTo>
                  <a:cubicBezTo>
                    <a:pt x="637" y="313"/>
                    <a:pt x="632" y="316"/>
                    <a:pt x="627" y="318"/>
                  </a:cubicBezTo>
                  <a:cubicBezTo>
                    <a:pt x="623" y="321"/>
                    <a:pt x="619" y="323"/>
                    <a:pt x="618" y="323"/>
                  </a:cubicBezTo>
                  <a:cubicBezTo>
                    <a:pt x="618" y="323"/>
                    <a:pt x="618" y="321"/>
                    <a:pt x="618" y="319"/>
                  </a:cubicBezTo>
                  <a:cubicBezTo>
                    <a:pt x="618" y="317"/>
                    <a:pt x="618" y="315"/>
                    <a:pt x="617" y="315"/>
                  </a:cubicBezTo>
                  <a:cubicBezTo>
                    <a:pt x="616" y="314"/>
                    <a:pt x="616" y="309"/>
                    <a:pt x="617" y="307"/>
                  </a:cubicBezTo>
                  <a:cubicBezTo>
                    <a:pt x="619" y="306"/>
                    <a:pt x="621" y="309"/>
                    <a:pt x="621" y="312"/>
                  </a:cubicBezTo>
                  <a:close/>
                  <a:moveTo>
                    <a:pt x="617" y="301"/>
                  </a:moveTo>
                  <a:cubicBezTo>
                    <a:pt x="616" y="301"/>
                    <a:pt x="616" y="299"/>
                    <a:pt x="616" y="298"/>
                  </a:cubicBezTo>
                  <a:cubicBezTo>
                    <a:pt x="616" y="296"/>
                    <a:pt x="616" y="295"/>
                    <a:pt x="616" y="295"/>
                  </a:cubicBezTo>
                  <a:cubicBezTo>
                    <a:pt x="616" y="295"/>
                    <a:pt x="617" y="296"/>
                    <a:pt x="617" y="298"/>
                  </a:cubicBezTo>
                  <a:cubicBezTo>
                    <a:pt x="617" y="299"/>
                    <a:pt x="617" y="301"/>
                    <a:pt x="617" y="301"/>
                  </a:cubicBezTo>
                  <a:close/>
                  <a:moveTo>
                    <a:pt x="611" y="71"/>
                  </a:moveTo>
                  <a:cubicBezTo>
                    <a:pt x="613" y="70"/>
                    <a:pt x="616" y="70"/>
                    <a:pt x="616" y="71"/>
                  </a:cubicBezTo>
                  <a:cubicBezTo>
                    <a:pt x="616" y="73"/>
                    <a:pt x="613" y="74"/>
                    <a:pt x="611" y="73"/>
                  </a:cubicBezTo>
                  <a:cubicBezTo>
                    <a:pt x="610" y="72"/>
                    <a:pt x="610" y="72"/>
                    <a:pt x="611" y="71"/>
                  </a:cubicBezTo>
                  <a:close/>
                  <a:moveTo>
                    <a:pt x="615" y="108"/>
                  </a:moveTo>
                  <a:cubicBezTo>
                    <a:pt x="615" y="111"/>
                    <a:pt x="614" y="111"/>
                    <a:pt x="613" y="110"/>
                  </a:cubicBezTo>
                  <a:cubicBezTo>
                    <a:pt x="613" y="109"/>
                    <a:pt x="613" y="108"/>
                    <a:pt x="614" y="108"/>
                  </a:cubicBezTo>
                  <a:cubicBezTo>
                    <a:pt x="615" y="107"/>
                    <a:pt x="615" y="107"/>
                    <a:pt x="615" y="108"/>
                  </a:cubicBezTo>
                  <a:close/>
                  <a:moveTo>
                    <a:pt x="613" y="82"/>
                  </a:moveTo>
                  <a:cubicBezTo>
                    <a:pt x="613" y="84"/>
                    <a:pt x="612" y="86"/>
                    <a:pt x="612" y="86"/>
                  </a:cubicBezTo>
                  <a:cubicBezTo>
                    <a:pt x="611" y="86"/>
                    <a:pt x="611" y="84"/>
                    <a:pt x="611" y="82"/>
                  </a:cubicBezTo>
                  <a:cubicBezTo>
                    <a:pt x="611" y="80"/>
                    <a:pt x="611" y="79"/>
                    <a:pt x="612" y="79"/>
                  </a:cubicBezTo>
                  <a:cubicBezTo>
                    <a:pt x="612" y="79"/>
                    <a:pt x="613" y="80"/>
                    <a:pt x="613" y="82"/>
                  </a:cubicBezTo>
                  <a:close/>
                  <a:moveTo>
                    <a:pt x="577" y="75"/>
                  </a:moveTo>
                  <a:cubicBezTo>
                    <a:pt x="578" y="76"/>
                    <a:pt x="577" y="77"/>
                    <a:pt x="575" y="78"/>
                  </a:cubicBezTo>
                  <a:cubicBezTo>
                    <a:pt x="571" y="80"/>
                    <a:pt x="569" y="81"/>
                    <a:pt x="569" y="79"/>
                  </a:cubicBezTo>
                  <a:cubicBezTo>
                    <a:pt x="569" y="78"/>
                    <a:pt x="576" y="75"/>
                    <a:pt x="577" y="75"/>
                  </a:cubicBezTo>
                  <a:close/>
                  <a:moveTo>
                    <a:pt x="567" y="90"/>
                  </a:moveTo>
                  <a:cubicBezTo>
                    <a:pt x="566" y="91"/>
                    <a:pt x="566" y="94"/>
                    <a:pt x="566" y="95"/>
                  </a:cubicBezTo>
                  <a:cubicBezTo>
                    <a:pt x="567" y="97"/>
                    <a:pt x="566" y="97"/>
                    <a:pt x="565" y="97"/>
                  </a:cubicBezTo>
                  <a:cubicBezTo>
                    <a:pt x="563" y="97"/>
                    <a:pt x="559" y="95"/>
                    <a:pt x="559" y="93"/>
                  </a:cubicBezTo>
                  <a:cubicBezTo>
                    <a:pt x="559" y="92"/>
                    <a:pt x="565" y="87"/>
                    <a:pt x="567" y="87"/>
                  </a:cubicBezTo>
                  <a:cubicBezTo>
                    <a:pt x="567" y="87"/>
                    <a:pt x="567" y="88"/>
                    <a:pt x="567" y="90"/>
                  </a:cubicBezTo>
                  <a:close/>
                  <a:moveTo>
                    <a:pt x="565" y="81"/>
                  </a:moveTo>
                  <a:cubicBezTo>
                    <a:pt x="563" y="82"/>
                    <a:pt x="562" y="82"/>
                    <a:pt x="564" y="81"/>
                  </a:cubicBezTo>
                  <a:cubicBezTo>
                    <a:pt x="565" y="80"/>
                    <a:pt x="569" y="78"/>
                    <a:pt x="569" y="79"/>
                  </a:cubicBezTo>
                  <a:cubicBezTo>
                    <a:pt x="569" y="79"/>
                    <a:pt x="567" y="80"/>
                    <a:pt x="565" y="81"/>
                  </a:cubicBezTo>
                  <a:close/>
                  <a:moveTo>
                    <a:pt x="576" y="95"/>
                  </a:moveTo>
                  <a:cubicBezTo>
                    <a:pt x="574" y="95"/>
                    <a:pt x="572" y="95"/>
                    <a:pt x="571" y="95"/>
                  </a:cubicBezTo>
                  <a:cubicBezTo>
                    <a:pt x="569" y="94"/>
                    <a:pt x="569" y="93"/>
                    <a:pt x="570" y="91"/>
                  </a:cubicBezTo>
                  <a:cubicBezTo>
                    <a:pt x="571" y="88"/>
                    <a:pt x="581" y="77"/>
                    <a:pt x="583" y="77"/>
                  </a:cubicBezTo>
                  <a:cubicBezTo>
                    <a:pt x="584" y="77"/>
                    <a:pt x="582" y="79"/>
                    <a:pt x="579" y="82"/>
                  </a:cubicBezTo>
                  <a:cubicBezTo>
                    <a:pt x="574" y="87"/>
                    <a:pt x="573" y="91"/>
                    <a:pt x="577" y="94"/>
                  </a:cubicBezTo>
                  <a:cubicBezTo>
                    <a:pt x="579" y="95"/>
                    <a:pt x="579" y="95"/>
                    <a:pt x="579" y="95"/>
                  </a:cubicBezTo>
                  <a:lnTo>
                    <a:pt x="576" y="95"/>
                  </a:lnTo>
                  <a:close/>
                  <a:moveTo>
                    <a:pt x="577" y="89"/>
                  </a:moveTo>
                  <a:cubicBezTo>
                    <a:pt x="577" y="88"/>
                    <a:pt x="584" y="81"/>
                    <a:pt x="588" y="79"/>
                  </a:cubicBezTo>
                  <a:cubicBezTo>
                    <a:pt x="591" y="77"/>
                    <a:pt x="590" y="79"/>
                    <a:pt x="586" y="83"/>
                  </a:cubicBezTo>
                  <a:cubicBezTo>
                    <a:pt x="584" y="86"/>
                    <a:pt x="582" y="88"/>
                    <a:pt x="581" y="89"/>
                  </a:cubicBezTo>
                  <a:cubicBezTo>
                    <a:pt x="581" y="91"/>
                    <a:pt x="577" y="91"/>
                    <a:pt x="577" y="89"/>
                  </a:cubicBezTo>
                  <a:close/>
                  <a:moveTo>
                    <a:pt x="593" y="93"/>
                  </a:moveTo>
                  <a:cubicBezTo>
                    <a:pt x="592" y="93"/>
                    <a:pt x="589" y="94"/>
                    <a:pt x="586" y="94"/>
                  </a:cubicBezTo>
                  <a:cubicBezTo>
                    <a:pt x="584" y="94"/>
                    <a:pt x="582" y="94"/>
                    <a:pt x="582" y="94"/>
                  </a:cubicBezTo>
                  <a:cubicBezTo>
                    <a:pt x="582" y="93"/>
                    <a:pt x="589" y="84"/>
                    <a:pt x="590" y="83"/>
                  </a:cubicBezTo>
                  <a:cubicBezTo>
                    <a:pt x="591" y="83"/>
                    <a:pt x="592" y="84"/>
                    <a:pt x="592" y="85"/>
                  </a:cubicBezTo>
                  <a:cubicBezTo>
                    <a:pt x="592" y="87"/>
                    <a:pt x="593" y="89"/>
                    <a:pt x="594" y="91"/>
                  </a:cubicBezTo>
                  <a:cubicBezTo>
                    <a:pt x="596" y="93"/>
                    <a:pt x="596" y="93"/>
                    <a:pt x="596" y="93"/>
                  </a:cubicBezTo>
                  <a:lnTo>
                    <a:pt x="593" y="93"/>
                  </a:lnTo>
                  <a:close/>
                  <a:moveTo>
                    <a:pt x="597" y="89"/>
                  </a:moveTo>
                  <a:cubicBezTo>
                    <a:pt x="595" y="87"/>
                    <a:pt x="594" y="84"/>
                    <a:pt x="595" y="84"/>
                  </a:cubicBezTo>
                  <a:cubicBezTo>
                    <a:pt x="595" y="84"/>
                    <a:pt x="597" y="85"/>
                    <a:pt x="598" y="87"/>
                  </a:cubicBezTo>
                  <a:cubicBezTo>
                    <a:pt x="601" y="90"/>
                    <a:pt x="602" y="90"/>
                    <a:pt x="600" y="85"/>
                  </a:cubicBezTo>
                  <a:cubicBezTo>
                    <a:pt x="598" y="81"/>
                    <a:pt x="599" y="77"/>
                    <a:pt x="602" y="80"/>
                  </a:cubicBezTo>
                  <a:cubicBezTo>
                    <a:pt x="603" y="81"/>
                    <a:pt x="603" y="80"/>
                    <a:pt x="604" y="78"/>
                  </a:cubicBezTo>
                  <a:cubicBezTo>
                    <a:pt x="605" y="76"/>
                    <a:pt x="606" y="75"/>
                    <a:pt x="605" y="74"/>
                  </a:cubicBezTo>
                  <a:cubicBezTo>
                    <a:pt x="605" y="73"/>
                    <a:pt x="607" y="73"/>
                    <a:pt x="609" y="74"/>
                  </a:cubicBezTo>
                  <a:cubicBezTo>
                    <a:pt x="610" y="75"/>
                    <a:pt x="609" y="77"/>
                    <a:pt x="608" y="79"/>
                  </a:cubicBezTo>
                  <a:cubicBezTo>
                    <a:pt x="607" y="83"/>
                    <a:pt x="607" y="83"/>
                    <a:pt x="608" y="86"/>
                  </a:cubicBezTo>
                  <a:cubicBezTo>
                    <a:pt x="609" y="88"/>
                    <a:pt x="610" y="90"/>
                    <a:pt x="610" y="90"/>
                  </a:cubicBezTo>
                  <a:cubicBezTo>
                    <a:pt x="609" y="90"/>
                    <a:pt x="607" y="91"/>
                    <a:pt x="604" y="91"/>
                  </a:cubicBezTo>
                  <a:cubicBezTo>
                    <a:pt x="599" y="92"/>
                    <a:pt x="599" y="91"/>
                    <a:pt x="597" y="89"/>
                  </a:cubicBezTo>
                  <a:close/>
                  <a:moveTo>
                    <a:pt x="608" y="99"/>
                  </a:moveTo>
                  <a:cubicBezTo>
                    <a:pt x="605" y="100"/>
                    <a:pt x="603" y="100"/>
                    <a:pt x="603" y="99"/>
                  </a:cubicBezTo>
                  <a:cubicBezTo>
                    <a:pt x="603" y="99"/>
                    <a:pt x="605" y="98"/>
                    <a:pt x="607" y="98"/>
                  </a:cubicBezTo>
                  <a:cubicBezTo>
                    <a:pt x="610" y="98"/>
                    <a:pt x="610" y="98"/>
                    <a:pt x="608" y="99"/>
                  </a:cubicBezTo>
                  <a:close/>
                  <a:moveTo>
                    <a:pt x="612" y="317"/>
                  </a:moveTo>
                  <a:cubicBezTo>
                    <a:pt x="611" y="317"/>
                    <a:pt x="610" y="318"/>
                    <a:pt x="608" y="319"/>
                  </a:cubicBezTo>
                  <a:cubicBezTo>
                    <a:pt x="606" y="320"/>
                    <a:pt x="605" y="320"/>
                    <a:pt x="605" y="319"/>
                  </a:cubicBezTo>
                  <a:cubicBezTo>
                    <a:pt x="604" y="316"/>
                    <a:pt x="605" y="314"/>
                    <a:pt x="609" y="312"/>
                  </a:cubicBezTo>
                  <a:cubicBezTo>
                    <a:pt x="613" y="310"/>
                    <a:pt x="613" y="310"/>
                    <a:pt x="613" y="310"/>
                  </a:cubicBezTo>
                  <a:cubicBezTo>
                    <a:pt x="613" y="313"/>
                    <a:pt x="613" y="313"/>
                    <a:pt x="613" y="313"/>
                  </a:cubicBezTo>
                  <a:cubicBezTo>
                    <a:pt x="613" y="315"/>
                    <a:pt x="613" y="316"/>
                    <a:pt x="612" y="317"/>
                  </a:cubicBezTo>
                  <a:close/>
                  <a:moveTo>
                    <a:pt x="613" y="295"/>
                  </a:moveTo>
                  <a:cubicBezTo>
                    <a:pt x="613" y="306"/>
                    <a:pt x="613" y="307"/>
                    <a:pt x="611" y="309"/>
                  </a:cubicBezTo>
                  <a:cubicBezTo>
                    <a:pt x="610" y="309"/>
                    <a:pt x="608" y="311"/>
                    <a:pt x="606" y="311"/>
                  </a:cubicBezTo>
                  <a:cubicBezTo>
                    <a:pt x="604" y="312"/>
                    <a:pt x="604" y="312"/>
                    <a:pt x="604" y="308"/>
                  </a:cubicBezTo>
                  <a:cubicBezTo>
                    <a:pt x="604" y="306"/>
                    <a:pt x="604" y="304"/>
                    <a:pt x="605" y="304"/>
                  </a:cubicBezTo>
                  <a:cubicBezTo>
                    <a:pt x="606" y="304"/>
                    <a:pt x="607" y="303"/>
                    <a:pt x="607" y="301"/>
                  </a:cubicBezTo>
                  <a:cubicBezTo>
                    <a:pt x="608" y="300"/>
                    <a:pt x="608" y="300"/>
                    <a:pt x="606" y="301"/>
                  </a:cubicBezTo>
                  <a:cubicBezTo>
                    <a:pt x="604" y="302"/>
                    <a:pt x="604" y="302"/>
                    <a:pt x="604" y="297"/>
                  </a:cubicBezTo>
                  <a:cubicBezTo>
                    <a:pt x="603" y="290"/>
                    <a:pt x="604" y="285"/>
                    <a:pt x="606" y="285"/>
                  </a:cubicBezTo>
                  <a:cubicBezTo>
                    <a:pt x="607" y="285"/>
                    <a:pt x="607" y="285"/>
                    <a:pt x="607" y="284"/>
                  </a:cubicBezTo>
                  <a:cubicBezTo>
                    <a:pt x="607" y="284"/>
                    <a:pt x="607" y="283"/>
                    <a:pt x="606" y="284"/>
                  </a:cubicBezTo>
                  <a:cubicBezTo>
                    <a:pt x="605" y="284"/>
                    <a:pt x="604" y="284"/>
                    <a:pt x="604" y="282"/>
                  </a:cubicBezTo>
                  <a:cubicBezTo>
                    <a:pt x="604" y="279"/>
                    <a:pt x="605" y="279"/>
                    <a:pt x="608" y="278"/>
                  </a:cubicBezTo>
                  <a:cubicBezTo>
                    <a:pt x="612" y="277"/>
                    <a:pt x="612" y="277"/>
                    <a:pt x="612" y="278"/>
                  </a:cubicBezTo>
                  <a:cubicBezTo>
                    <a:pt x="611" y="279"/>
                    <a:pt x="611" y="280"/>
                    <a:pt x="612" y="281"/>
                  </a:cubicBezTo>
                  <a:cubicBezTo>
                    <a:pt x="613" y="282"/>
                    <a:pt x="613" y="286"/>
                    <a:pt x="613" y="295"/>
                  </a:cubicBezTo>
                  <a:close/>
                  <a:moveTo>
                    <a:pt x="612" y="275"/>
                  </a:moveTo>
                  <a:cubicBezTo>
                    <a:pt x="611" y="275"/>
                    <a:pt x="609" y="276"/>
                    <a:pt x="607" y="276"/>
                  </a:cubicBezTo>
                  <a:cubicBezTo>
                    <a:pt x="604" y="277"/>
                    <a:pt x="604" y="277"/>
                    <a:pt x="604" y="277"/>
                  </a:cubicBezTo>
                  <a:cubicBezTo>
                    <a:pt x="605" y="261"/>
                    <a:pt x="605" y="261"/>
                    <a:pt x="605" y="261"/>
                  </a:cubicBezTo>
                  <a:cubicBezTo>
                    <a:pt x="606" y="243"/>
                    <a:pt x="606" y="240"/>
                    <a:pt x="605" y="187"/>
                  </a:cubicBezTo>
                  <a:cubicBezTo>
                    <a:pt x="605" y="168"/>
                    <a:pt x="604" y="150"/>
                    <a:pt x="604" y="148"/>
                  </a:cubicBezTo>
                  <a:cubicBezTo>
                    <a:pt x="604" y="146"/>
                    <a:pt x="604" y="140"/>
                    <a:pt x="604" y="136"/>
                  </a:cubicBezTo>
                  <a:cubicBezTo>
                    <a:pt x="604" y="132"/>
                    <a:pt x="604" y="124"/>
                    <a:pt x="605" y="119"/>
                  </a:cubicBezTo>
                  <a:cubicBezTo>
                    <a:pt x="605" y="110"/>
                    <a:pt x="605" y="109"/>
                    <a:pt x="604" y="109"/>
                  </a:cubicBezTo>
                  <a:cubicBezTo>
                    <a:pt x="602" y="109"/>
                    <a:pt x="601" y="107"/>
                    <a:pt x="602" y="104"/>
                  </a:cubicBezTo>
                  <a:cubicBezTo>
                    <a:pt x="603" y="102"/>
                    <a:pt x="604" y="102"/>
                    <a:pt x="606" y="102"/>
                  </a:cubicBezTo>
                  <a:cubicBezTo>
                    <a:pt x="609" y="102"/>
                    <a:pt x="610" y="102"/>
                    <a:pt x="610" y="104"/>
                  </a:cubicBezTo>
                  <a:cubicBezTo>
                    <a:pt x="610" y="105"/>
                    <a:pt x="610" y="118"/>
                    <a:pt x="611" y="132"/>
                  </a:cubicBezTo>
                  <a:cubicBezTo>
                    <a:pt x="613" y="162"/>
                    <a:pt x="612" y="188"/>
                    <a:pt x="610" y="222"/>
                  </a:cubicBezTo>
                  <a:cubicBezTo>
                    <a:pt x="608" y="244"/>
                    <a:pt x="608" y="249"/>
                    <a:pt x="609" y="255"/>
                  </a:cubicBezTo>
                  <a:cubicBezTo>
                    <a:pt x="609" y="258"/>
                    <a:pt x="610" y="260"/>
                    <a:pt x="611" y="260"/>
                  </a:cubicBezTo>
                  <a:cubicBezTo>
                    <a:pt x="612" y="260"/>
                    <a:pt x="612" y="259"/>
                    <a:pt x="612" y="257"/>
                  </a:cubicBezTo>
                  <a:cubicBezTo>
                    <a:pt x="611" y="246"/>
                    <a:pt x="612" y="197"/>
                    <a:pt x="614" y="195"/>
                  </a:cubicBezTo>
                  <a:cubicBezTo>
                    <a:pt x="615" y="194"/>
                    <a:pt x="615" y="217"/>
                    <a:pt x="615" y="252"/>
                  </a:cubicBezTo>
                  <a:cubicBezTo>
                    <a:pt x="614" y="272"/>
                    <a:pt x="614" y="275"/>
                    <a:pt x="612" y="275"/>
                  </a:cubicBezTo>
                  <a:close/>
                  <a:moveTo>
                    <a:pt x="583" y="343"/>
                  </a:moveTo>
                  <a:cubicBezTo>
                    <a:pt x="592" y="342"/>
                    <a:pt x="602" y="340"/>
                    <a:pt x="605" y="338"/>
                  </a:cubicBezTo>
                  <a:cubicBezTo>
                    <a:pt x="607" y="337"/>
                    <a:pt x="611" y="336"/>
                    <a:pt x="613" y="335"/>
                  </a:cubicBezTo>
                  <a:cubicBezTo>
                    <a:pt x="615" y="335"/>
                    <a:pt x="616" y="334"/>
                    <a:pt x="617" y="333"/>
                  </a:cubicBezTo>
                  <a:cubicBezTo>
                    <a:pt x="618" y="332"/>
                    <a:pt x="611" y="333"/>
                    <a:pt x="604" y="335"/>
                  </a:cubicBezTo>
                  <a:cubicBezTo>
                    <a:pt x="596" y="338"/>
                    <a:pt x="581" y="341"/>
                    <a:pt x="583" y="339"/>
                  </a:cubicBezTo>
                  <a:cubicBezTo>
                    <a:pt x="584" y="339"/>
                    <a:pt x="589" y="337"/>
                    <a:pt x="596" y="334"/>
                  </a:cubicBezTo>
                  <a:cubicBezTo>
                    <a:pt x="613" y="329"/>
                    <a:pt x="635" y="317"/>
                    <a:pt x="641" y="312"/>
                  </a:cubicBezTo>
                  <a:cubicBezTo>
                    <a:pt x="644" y="309"/>
                    <a:pt x="647" y="307"/>
                    <a:pt x="649" y="307"/>
                  </a:cubicBezTo>
                  <a:cubicBezTo>
                    <a:pt x="652" y="306"/>
                    <a:pt x="653" y="306"/>
                    <a:pt x="653" y="305"/>
                  </a:cubicBezTo>
                  <a:cubicBezTo>
                    <a:pt x="653" y="305"/>
                    <a:pt x="651" y="305"/>
                    <a:pt x="650" y="305"/>
                  </a:cubicBezTo>
                  <a:cubicBezTo>
                    <a:pt x="648" y="305"/>
                    <a:pt x="648" y="305"/>
                    <a:pt x="648" y="303"/>
                  </a:cubicBezTo>
                  <a:cubicBezTo>
                    <a:pt x="648" y="301"/>
                    <a:pt x="647" y="299"/>
                    <a:pt x="646" y="299"/>
                  </a:cubicBezTo>
                  <a:cubicBezTo>
                    <a:pt x="644" y="298"/>
                    <a:pt x="645" y="297"/>
                    <a:pt x="652" y="296"/>
                  </a:cubicBezTo>
                  <a:cubicBezTo>
                    <a:pt x="657" y="295"/>
                    <a:pt x="657" y="295"/>
                    <a:pt x="657" y="295"/>
                  </a:cubicBezTo>
                  <a:cubicBezTo>
                    <a:pt x="657" y="302"/>
                    <a:pt x="657" y="302"/>
                    <a:pt x="657" y="302"/>
                  </a:cubicBezTo>
                  <a:cubicBezTo>
                    <a:pt x="657" y="306"/>
                    <a:pt x="658" y="310"/>
                    <a:pt x="658" y="312"/>
                  </a:cubicBezTo>
                  <a:cubicBezTo>
                    <a:pt x="659" y="314"/>
                    <a:pt x="659" y="315"/>
                    <a:pt x="656" y="319"/>
                  </a:cubicBezTo>
                  <a:cubicBezTo>
                    <a:pt x="654" y="322"/>
                    <a:pt x="652" y="325"/>
                    <a:pt x="651" y="327"/>
                  </a:cubicBezTo>
                  <a:cubicBezTo>
                    <a:pt x="649" y="330"/>
                    <a:pt x="647" y="331"/>
                    <a:pt x="647" y="329"/>
                  </a:cubicBezTo>
                  <a:cubicBezTo>
                    <a:pt x="647" y="329"/>
                    <a:pt x="649" y="325"/>
                    <a:pt x="651" y="322"/>
                  </a:cubicBezTo>
                  <a:cubicBezTo>
                    <a:pt x="656" y="315"/>
                    <a:pt x="656" y="313"/>
                    <a:pt x="652" y="312"/>
                  </a:cubicBezTo>
                  <a:cubicBezTo>
                    <a:pt x="649" y="312"/>
                    <a:pt x="646" y="314"/>
                    <a:pt x="638" y="320"/>
                  </a:cubicBezTo>
                  <a:cubicBezTo>
                    <a:pt x="634" y="323"/>
                    <a:pt x="631" y="326"/>
                    <a:pt x="630" y="326"/>
                  </a:cubicBezTo>
                  <a:cubicBezTo>
                    <a:pt x="630" y="326"/>
                    <a:pt x="628" y="327"/>
                    <a:pt x="626" y="329"/>
                  </a:cubicBezTo>
                  <a:cubicBezTo>
                    <a:pt x="624" y="331"/>
                    <a:pt x="622" y="332"/>
                    <a:pt x="620" y="332"/>
                  </a:cubicBezTo>
                  <a:cubicBezTo>
                    <a:pt x="618" y="332"/>
                    <a:pt x="618" y="333"/>
                    <a:pt x="618" y="334"/>
                  </a:cubicBezTo>
                  <a:cubicBezTo>
                    <a:pt x="619" y="335"/>
                    <a:pt x="618" y="336"/>
                    <a:pt x="614" y="338"/>
                  </a:cubicBezTo>
                  <a:cubicBezTo>
                    <a:pt x="602" y="343"/>
                    <a:pt x="589" y="347"/>
                    <a:pt x="581" y="347"/>
                  </a:cubicBezTo>
                  <a:cubicBezTo>
                    <a:pt x="578" y="347"/>
                    <a:pt x="577" y="347"/>
                    <a:pt x="579" y="348"/>
                  </a:cubicBezTo>
                  <a:cubicBezTo>
                    <a:pt x="580" y="349"/>
                    <a:pt x="582" y="350"/>
                    <a:pt x="583" y="350"/>
                  </a:cubicBezTo>
                  <a:cubicBezTo>
                    <a:pt x="586" y="350"/>
                    <a:pt x="586" y="352"/>
                    <a:pt x="584" y="352"/>
                  </a:cubicBezTo>
                  <a:cubicBezTo>
                    <a:pt x="578" y="354"/>
                    <a:pt x="570" y="352"/>
                    <a:pt x="565" y="348"/>
                  </a:cubicBezTo>
                  <a:cubicBezTo>
                    <a:pt x="562" y="345"/>
                    <a:pt x="563" y="345"/>
                    <a:pt x="583" y="343"/>
                  </a:cubicBezTo>
                  <a:close/>
                  <a:moveTo>
                    <a:pt x="634" y="328"/>
                  </a:moveTo>
                  <a:cubicBezTo>
                    <a:pt x="634" y="329"/>
                    <a:pt x="633" y="329"/>
                    <a:pt x="632" y="329"/>
                  </a:cubicBezTo>
                  <a:cubicBezTo>
                    <a:pt x="632" y="329"/>
                    <a:pt x="631" y="329"/>
                    <a:pt x="632" y="329"/>
                  </a:cubicBezTo>
                  <a:cubicBezTo>
                    <a:pt x="632" y="329"/>
                    <a:pt x="633" y="328"/>
                    <a:pt x="634" y="327"/>
                  </a:cubicBezTo>
                  <a:cubicBezTo>
                    <a:pt x="636" y="326"/>
                    <a:pt x="636" y="326"/>
                    <a:pt x="634" y="328"/>
                  </a:cubicBezTo>
                  <a:close/>
                  <a:moveTo>
                    <a:pt x="596" y="348"/>
                  </a:moveTo>
                  <a:cubicBezTo>
                    <a:pt x="593" y="350"/>
                    <a:pt x="592" y="350"/>
                    <a:pt x="592" y="349"/>
                  </a:cubicBezTo>
                  <a:cubicBezTo>
                    <a:pt x="592" y="348"/>
                    <a:pt x="595" y="347"/>
                    <a:pt x="597" y="347"/>
                  </a:cubicBezTo>
                  <a:cubicBezTo>
                    <a:pt x="598" y="347"/>
                    <a:pt x="598" y="347"/>
                    <a:pt x="596" y="348"/>
                  </a:cubicBezTo>
                  <a:close/>
                  <a:moveTo>
                    <a:pt x="528" y="595"/>
                  </a:moveTo>
                  <a:cubicBezTo>
                    <a:pt x="529" y="592"/>
                    <a:pt x="529" y="592"/>
                    <a:pt x="530" y="594"/>
                  </a:cubicBezTo>
                  <a:cubicBezTo>
                    <a:pt x="530" y="595"/>
                    <a:pt x="530" y="596"/>
                    <a:pt x="530" y="597"/>
                  </a:cubicBezTo>
                  <a:cubicBezTo>
                    <a:pt x="529" y="599"/>
                    <a:pt x="528" y="598"/>
                    <a:pt x="528" y="595"/>
                  </a:cubicBezTo>
                  <a:close/>
                  <a:moveTo>
                    <a:pt x="533" y="629"/>
                  </a:moveTo>
                  <a:cubicBezTo>
                    <a:pt x="533" y="632"/>
                    <a:pt x="532" y="633"/>
                    <a:pt x="530" y="631"/>
                  </a:cubicBezTo>
                  <a:cubicBezTo>
                    <a:pt x="528" y="630"/>
                    <a:pt x="528" y="626"/>
                    <a:pt x="530" y="625"/>
                  </a:cubicBezTo>
                  <a:cubicBezTo>
                    <a:pt x="532" y="624"/>
                    <a:pt x="533" y="625"/>
                    <a:pt x="533" y="629"/>
                  </a:cubicBezTo>
                  <a:close/>
                  <a:moveTo>
                    <a:pt x="532" y="572"/>
                  </a:moveTo>
                  <a:cubicBezTo>
                    <a:pt x="531" y="585"/>
                    <a:pt x="530" y="591"/>
                    <a:pt x="529" y="589"/>
                  </a:cubicBezTo>
                  <a:cubicBezTo>
                    <a:pt x="529" y="589"/>
                    <a:pt x="529" y="585"/>
                    <a:pt x="529" y="580"/>
                  </a:cubicBezTo>
                  <a:cubicBezTo>
                    <a:pt x="529" y="576"/>
                    <a:pt x="530" y="568"/>
                    <a:pt x="530" y="563"/>
                  </a:cubicBezTo>
                  <a:cubicBezTo>
                    <a:pt x="530" y="550"/>
                    <a:pt x="531" y="532"/>
                    <a:pt x="531" y="526"/>
                  </a:cubicBezTo>
                  <a:cubicBezTo>
                    <a:pt x="532" y="523"/>
                    <a:pt x="532" y="520"/>
                    <a:pt x="532" y="518"/>
                  </a:cubicBezTo>
                  <a:cubicBezTo>
                    <a:pt x="532" y="517"/>
                    <a:pt x="532" y="516"/>
                    <a:pt x="533" y="516"/>
                  </a:cubicBezTo>
                  <a:cubicBezTo>
                    <a:pt x="533" y="516"/>
                    <a:pt x="534" y="520"/>
                    <a:pt x="534" y="525"/>
                  </a:cubicBezTo>
                  <a:cubicBezTo>
                    <a:pt x="534" y="533"/>
                    <a:pt x="533" y="542"/>
                    <a:pt x="532" y="572"/>
                  </a:cubicBezTo>
                  <a:close/>
                  <a:moveTo>
                    <a:pt x="534" y="496"/>
                  </a:moveTo>
                  <a:cubicBezTo>
                    <a:pt x="533" y="496"/>
                    <a:pt x="533" y="494"/>
                    <a:pt x="533" y="489"/>
                  </a:cubicBezTo>
                  <a:cubicBezTo>
                    <a:pt x="534" y="480"/>
                    <a:pt x="534" y="480"/>
                    <a:pt x="535" y="488"/>
                  </a:cubicBezTo>
                  <a:cubicBezTo>
                    <a:pt x="535" y="492"/>
                    <a:pt x="534" y="495"/>
                    <a:pt x="534" y="496"/>
                  </a:cubicBezTo>
                  <a:close/>
                  <a:moveTo>
                    <a:pt x="537" y="396"/>
                  </a:moveTo>
                  <a:cubicBezTo>
                    <a:pt x="537" y="395"/>
                    <a:pt x="536" y="376"/>
                    <a:pt x="537" y="375"/>
                  </a:cubicBezTo>
                  <a:cubicBezTo>
                    <a:pt x="537" y="374"/>
                    <a:pt x="537" y="373"/>
                    <a:pt x="537" y="372"/>
                  </a:cubicBezTo>
                  <a:cubicBezTo>
                    <a:pt x="536" y="371"/>
                    <a:pt x="536" y="371"/>
                    <a:pt x="534" y="372"/>
                  </a:cubicBezTo>
                  <a:cubicBezTo>
                    <a:pt x="533" y="373"/>
                    <a:pt x="533" y="372"/>
                    <a:pt x="533" y="363"/>
                  </a:cubicBezTo>
                  <a:cubicBezTo>
                    <a:pt x="533" y="352"/>
                    <a:pt x="534" y="349"/>
                    <a:pt x="535" y="358"/>
                  </a:cubicBezTo>
                  <a:cubicBezTo>
                    <a:pt x="535" y="364"/>
                    <a:pt x="536" y="365"/>
                    <a:pt x="538" y="364"/>
                  </a:cubicBezTo>
                  <a:cubicBezTo>
                    <a:pt x="540" y="363"/>
                    <a:pt x="540" y="363"/>
                    <a:pt x="538" y="362"/>
                  </a:cubicBezTo>
                  <a:cubicBezTo>
                    <a:pt x="537" y="361"/>
                    <a:pt x="537" y="360"/>
                    <a:pt x="537" y="354"/>
                  </a:cubicBezTo>
                  <a:cubicBezTo>
                    <a:pt x="537" y="346"/>
                    <a:pt x="538" y="344"/>
                    <a:pt x="539" y="347"/>
                  </a:cubicBezTo>
                  <a:cubicBezTo>
                    <a:pt x="540" y="351"/>
                    <a:pt x="540" y="365"/>
                    <a:pt x="541" y="390"/>
                  </a:cubicBezTo>
                  <a:cubicBezTo>
                    <a:pt x="542" y="411"/>
                    <a:pt x="542" y="412"/>
                    <a:pt x="544" y="414"/>
                  </a:cubicBezTo>
                  <a:cubicBezTo>
                    <a:pt x="545" y="415"/>
                    <a:pt x="546" y="416"/>
                    <a:pt x="546" y="416"/>
                  </a:cubicBezTo>
                  <a:cubicBezTo>
                    <a:pt x="545" y="416"/>
                    <a:pt x="543" y="417"/>
                    <a:pt x="541" y="417"/>
                  </a:cubicBezTo>
                  <a:cubicBezTo>
                    <a:pt x="538" y="417"/>
                    <a:pt x="538" y="417"/>
                    <a:pt x="538" y="417"/>
                  </a:cubicBezTo>
                  <a:cubicBezTo>
                    <a:pt x="538" y="407"/>
                    <a:pt x="538" y="407"/>
                    <a:pt x="538" y="407"/>
                  </a:cubicBezTo>
                  <a:cubicBezTo>
                    <a:pt x="538" y="402"/>
                    <a:pt x="538" y="397"/>
                    <a:pt x="537" y="396"/>
                  </a:cubicBezTo>
                  <a:close/>
                  <a:moveTo>
                    <a:pt x="551" y="441"/>
                  </a:moveTo>
                  <a:cubicBezTo>
                    <a:pt x="550" y="442"/>
                    <a:pt x="550" y="442"/>
                    <a:pt x="550" y="439"/>
                  </a:cubicBezTo>
                  <a:cubicBezTo>
                    <a:pt x="550" y="436"/>
                    <a:pt x="550" y="435"/>
                    <a:pt x="551" y="435"/>
                  </a:cubicBezTo>
                  <a:cubicBezTo>
                    <a:pt x="551" y="435"/>
                    <a:pt x="551" y="437"/>
                    <a:pt x="551" y="438"/>
                  </a:cubicBezTo>
                  <a:cubicBezTo>
                    <a:pt x="551" y="439"/>
                    <a:pt x="551" y="440"/>
                    <a:pt x="551" y="441"/>
                  </a:cubicBezTo>
                  <a:close/>
                  <a:moveTo>
                    <a:pt x="552" y="425"/>
                  </a:moveTo>
                  <a:cubicBezTo>
                    <a:pt x="551" y="427"/>
                    <a:pt x="550" y="427"/>
                    <a:pt x="549" y="426"/>
                  </a:cubicBezTo>
                  <a:cubicBezTo>
                    <a:pt x="547" y="425"/>
                    <a:pt x="546" y="425"/>
                    <a:pt x="546" y="426"/>
                  </a:cubicBezTo>
                  <a:cubicBezTo>
                    <a:pt x="545" y="427"/>
                    <a:pt x="545" y="428"/>
                    <a:pt x="545" y="429"/>
                  </a:cubicBezTo>
                  <a:cubicBezTo>
                    <a:pt x="545" y="431"/>
                    <a:pt x="544" y="433"/>
                    <a:pt x="542" y="434"/>
                  </a:cubicBezTo>
                  <a:cubicBezTo>
                    <a:pt x="541" y="436"/>
                    <a:pt x="539" y="437"/>
                    <a:pt x="539" y="437"/>
                  </a:cubicBezTo>
                  <a:cubicBezTo>
                    <a:pt x="538" y="437"/>
                    <a:pt x="538" y="434"/>
                    <a:pt x="538" y="430"/>
                  </a:cubicBezTo>
                  <a:cubicBezTo>
                    <a:pt x="538" y="422"/>
                    <a:pt x="538" y="422"/>
                    <a:pt x="538" y="422"/>
                  </a:cubicBezTo>
                  <a:cubicBezTo>
                    <a:pt x="546" y="421"/>
                    <a:pt x="546" y="421"/>
                    <a:pt x="546" y="421"/>
                  </a:cubicBezTo>
                  <a:cubicBezTo>
                    <a:pt x="555" y="421"/>
                    <a:pt x="556" y="422"/>
                    <a:pt x="552" y="425"/>
                  </a:cubicBezTo>
                  <a:close/>
                  <a:moveTo>
                    <a:pt x="556" y="578"/>
                  </a:moveTo>
                  <a:cubicBezTo>
                    <a:pt x="556" y="576"/>
                    <a:pt x="556" y="575"/>
                    <a:pt x="556" y="575"/>
                  </a:cubicBezTo>
                  <a:cubicBezTo>
                    <a:pt x="557" y="575"/>
                    <a:pt x="557" y="576"/>
                    <a:pt x="557" y="577"/>
                  </a:cubicBezTo>
                  <a:cubicBezTo>
                    <a:pt x="557" y="580"/>
                    <a:pt x="557" y="580"/>
                    <a:pt x="556" y="578"/>
                  </a:cubicBezTo>
                  <a:close/>
                  <a:moveTo>
                    <a:pt x="559" y="547"/>
                  </a:moveTo>
                  <a:cubicBezTo>
                    <a:pt x="558" y="548"/>
                    <a:pt x="558" y="547"/>
                    <a:pt x="558" y="546"/>
                  </a:cubicBezTo>
                  <a:cubicBezTo>
                    <a:pt x="558" y="544"/>
                    <a:pt x="558" y="544"/>
                    <a:pt x="559" y="545"/>
                  </a:cubicBezTo>
                  <a:cubicBezTo>
                    <a:pt x="559" y="545"/>
                    <a:pt x="559" y="546"/>
                    <a:pt x="559" y="547"/>
                  </a:cubicBezTo>
                  <a:close/>
                  <a:moveTo>
                    <a:pt x="559" y="554"/>
                  </a:moveTo>
                  <a:cubicBezTo>
                    <a:pt x="558" y="555"/>
                    <a:pt x="558" y="554"/>
                    <a:pt x="558" y="552"/>
                  </a:cubicBezTo>
                  <a:cubicBezTo>
                    <a:pt x="558" y="550"/>
                    <a:pt x="558" y="549"/>
                    <a:pt x="559" y="550"/>
                  </a:cubicBezTo>
                  <a:cubicBezTo>
                    <a:pt x="559" y="551"/>
                    <a:pt x="559" y="553"/>
                    <a:pt x="559" y="554"/>
                  </a:cubicBezTo>
                  <a:close/>
                  <a:moveTo>
                    <a:pt x="559" y="567"/>
                  </a:moveTo>
                  <a:cubicBezTo>
                    <a:pt x="559" y="566"/>
                    <a:pt x="558" y="564"/>
                    <a:pt x="558" y="561"/>
                  </a:cubicBezTo>
                  <a:cubicBezTo>
                    <a:pt x="558" y="557"/>
                    <a:pt x="558" y="557"/>
                    <a:pt x="558" y="557"/>
                  </a:cubicBezTo>
                  <a:cubicBezTo>
                    <a:pt x="559" y="561"/>
                    <a:pt x="559" y="561"/>
                    <a:pt x="559" y="561"/>
                  </a:cubicBezTo>
                  <a:cubicBezTo>
                    <a:pt x="560" y="565"/>
                    <a:pt x="560" y="570"/>
                    <a:pt x="559" y="567"/>
                  </a:cubicBezTo>
                  <a:close/>
                  <a:moveTo>
                    <a:pt x="602" y="380"/>
                  </a:moveTo>
                  <a:cubicBezTo>
                    <a:pt x="602" y="382"/>
                    <a:pt x="597" y="387"/>
                    <a:pt x="577" y="403"/>
                  </a:cubicBezTo>
                  <a:cubicBezTo>
                    <a:pt x="571" y="409"/>
                    <a:pt x="566" y="414"/>
                    <a:pt x="565" y="414"/>
                  </a:cubicBezTo>
                  <a:cubicBezTo>
                    <a:pt x="564" y="416"/>
                    <a:pt x="563" y="415"/>
                    <a:pt x="563" y="414"/>
                  </a:cubicBezTo>
                  <a:cubicBezTo>
                    <a:pt x="563" y="411"/>
                    <a:pt x="560" y="412"/>
                    <a:pt x="560" y="415"/>
                  </a:cubicBezTo>
                  <a:cubicBezTo>
                    <a:pt x="560" y="417"/>
                    <a:pt x="559" y="418"/>
                    <a:pt x="557" y="418"/>
                  </a:cubicBezTo>
                  <a:cubicBezTo>
                    <a:pt x="555" y="418"/>
                    <a:pt x="553" y="418"/>
                    <a:pt x="551" y="417"/>
                  </a:cubicBezTo>
                  <a:cubicBezTo>
                    <a:pt x="549" y="417"/>
                    <a:pt x="549" y="417"/>
                    <a:pt x="549" y="417"/>
                  </a:cubicBezTo>
                  <a:cubicBezTo>
                    <a:pt x="551" y="416"/>
                    <a:pt x="551" y="416"/>
                    <a:pt x="551" y="416"/>
                  </a:cubicBezTo>
                  <a:cubicBezTo>
                    <a:pt x="555" y="414"/>
                    <a:pt x="554" y="413"/>
                    <a:pt x="551" y="413"/>
                  </a:cubicBezTo>
                  <a:cubicBezTo>
                    <a:pt x="549" y="412"/>
                    <a:pt x="548" y="412"/>
                    <a:pt x="548" y="410"/>
                  </a:cubicBezTo>
                  <a:cubicBezTo>
                    <a:pt x="548" y="409"/>
                    <a:pt x="548" y="407"/>
                    <a:pt x="547" y="407"/>
                  </a:cubicBezTo>
                  <a:cubicBezTo>
                    <a:pt x="545" y="406"/>
                    <a:pt x="545" y="403"/>
                    <a:pt x="545" y="373"/>
                  </a:cubicBezTo>
                  <a:cubicBezTo>
                    <a:pt x="544" y="341"/>
                    <a:pt x="544" y="341"/>
                    <a:pt x="544" y="341"/>
                  </a:cubicBezTo>
                  <a:cubicBezTo>
                    <a:pt x="548" y="344"/>
                    <a:pt x="548" y="344"/>
                    <a:pt x="548" y="344"/>
                  </a:cubicBezTo>
                  <a:cubicBezTo>
                    <a:pt x="550" y="346"/>
                    <a:pt x="553" y="349"/>
                    <a:pt x="555" y="352"/>
                  </a:cubicBezTo>
                  <a:cubicBezTo>
                    <a:pt x="560" y="357"/>
                    <a:pt x="564" y="359"/>
                    <a:pt x="568" y="360"/>
                  </a:cubicBezTo>
                  <a:cubicBezTo>
                    <a:pt x="570" y="360"/>
                    <a:pt x="572" y="361"/>
                    <a:pt x="573" y="362"/>
                  </a:cubicBezTo>
                  <a:cubicBezTo>
                    <a:pt x="574" y="365"/>
                    <a:pt x="576" y="364"/>
                    <a:pt x="608" y="347"/>
                  </a:cubicBezTo>
                  <a:cubicBezTo>
                    <a:pt x="618" y="342"/>
                    <a:pt x="633" y="332"/>
                    <a:pt x="637" y="329"/>
                  </a:cubicBezTo>
                  <a:cubicBezTo>
                    <a:pt x="638" y="328"/>
                    <a:pt x="641" y="326"/>
                    <a:pt x="644" y="323"/>
                  </a:cubicBezTo>
                  <a:cubicBezTo>
                    <a:pt x="647" y="321"/>
                    <a:pt x="650" y="318"/>
                    <a:pt x="650" y="318"/>
                  </a:cubicBezTo>
                  <a:cubicBezTo>
                    <a:pt x="650" y="317"/>
                    <a:pt x="650" y="317"/>
                    <a:pt x="651" y="316"/>
                  </a:cubicBezTo>
                  <a:cubicBezTo>
                    <a:pt x="655" y="315"/>
                    <a:pt x="645" y="327"/>
                    <a:pt x="619" y="357"/>
                  </a:cubicBezTo>
                  <a:cubicBezTo>
                    <a:pt x="609" y="368"/>
                    <a:pt x="603" y="377"/>
                    <a:pt x="602" y="380"/>
                  </a:cubicBezTo>
                  <a:close/>
                  <a:moveTo>
                    <a:pt x="638" y="343"/>
                  </a:moveTo>
                  <a:cubicBezTo>
                    <a:pt x="634" y="348"/>
                    <a:pt x="630" y="352"/>
                    <a:pt x="630" y="352"/>
                  </a:cubicBezTo>
                  <a:cubicBezTo>
                    <a:pt x="628" y="352"/>
                    <a:pt x="631" y="349"/>
                    <a:pt x="635" y="343"/>
                  </a:cubicBezTo>
                  <a:cubicBezTo>
                    <a:pt x="642" y="335"/>
                    <a:pt x="644" y="333"/>
                    <a:pt x="645" y="333"/>
                  </a:cubicBezTo>
                  <a:cubicBezTo>
                    <a:pt x="645" y="334"/>
                    <a:pt x="642" y="338"/>
                    <a:pt x="638" y="343"/>
                  </a:cubicBezTo>
                  <a:close/>
                  <a:moveTo>
                    <a:pt x="624" y="359"/>
                  </a:moveTo>
                  <a:cubicBezTo>
                    <a:pt x="621" y="363"/>
                    <a:pt x="619" y="364"/>
                    <a:pt x="619" y="362"/>
                  </a:cubicBezTo>
                  <a:cubicBezTo>
                    <a:pt x="619" y="362"/>
                    <a:pt x="621" y="360"/>
                    <a:pt x="623" y="358"/>
                  </a:cubicBezTo>
                  <a:cubicBezTo>
                    <a:pt x="625" y="354"/>
                    <a:pt x="626" y="354"/>
                    <a:pt x="627" y="354"/>
                  </a:cubicBezTo>
                  <a:cubicBezTo>
                    <a:pt x="628" y="355"/>
                    <a:pt x="627" y="356"/>
                    <a:pt x="624" y="359"/>
                  </a:cubicBezTo>
                  <a:close/>
                  <a:moveTo>
                    <a:pt x="616" y="367"/>
                  </a:moveTo>
                  <a:cubicBezTo>
                    <a:pt x="616" y="368"/>
                    <a:pt x="615" y="369"/>
                    <a:pt x="614" y="370"/>
                  </a:cubicBezTo>
                  <a:cubicBezTo>
                    <a:pt x="613" y="370"/>
                    <a:pt x="613" y="370"/>
                    <a:pt x="613" y="370"/>
                  </a:cubicBezTo>
                  <a:cubicBezTo>
                    <a:pt x="613" y="370"/>
                    <a:pt x="613" y="368"/>
                    <a:pt x="614" y="367"/>
                  </a:cubicBezTo>
                  <a:cubicBezTo>
                    <a:pt x="616" y="366"/>
                    <a:pt x="616" y="366"/>
                    <a:pt x="616" y="367"/>
                  </a:cubicBezTo>
                  <a:close/>
                  <a:moveTo>
                    <a:pt x="628" y="443"/>
                  </a:moveTo>
                  <a:cubicBezTo>
                    <a:pt x="628" y="446"/>
                    <a:pt x="627" y="450"/>
                    <a:pt x="627" y="453"/>
                  </a:cubicBezTo>
                  <a:cubicBezTo>
                    <a:pt x="627" y="458"/>
                    <a:pt x="626" y="460"/>
                    <a:pt x="625" y="455"/>
                  </a:cubicBezTo>
                  <a:cubicBezTo>
                    <a:pt x="624" y="452"/>
                    <a:pt x="624" y="438"/>
                    <a:pt x="625" y="434"/>
                  </a:cubicBezTo>
                  <a:cubicBezTo>
                    <a:pt x="625" y="433"/>
                    <a:pt x="625" y="432"/>
                    <a:pt x="624" y="432"/>
                  </a:cubicBezTo>
                  <a:cubicBezTo>
                    <a:pt x="623" y="432"/>
                    <a:pt x="622" y="433"/>
                    <a:pt x="622" y="437"/>
                  </a:cubicBezTo>
                  <a:cubicBezTo>
                    <a:pt x="622" y="439"/>
                    <a:pt x="621" y="441"/>
                    <a:pt x="621" y="440"/>
                  </a:cubicBezTo>
                  <a:cubicBezTo>
                    <a:pt x="620" y="440"/>
                    <a:pt x="618" y="434"/>
                    <a:pt x="617" y="426"/>
                  </a:cubicBezTo>
                  <a:cubicBezTo>
                    <a:pt x="615" y="419"/>
                    <a:pt x="613" y="411"/>
                    <a:pt x="612" y="408"/>
                  </a:cubicBezTo>
                  <a:cubicBezTo>
                    <a:pt x="611" y="405"/>
                    <a:pt x="609" y="398"/>
                    <a:pt x="608" y="394"/>
                  </a:cubicBezTo>
                  <a:cubicBezTo>
                    <a:pt x="606" y="386"/>
                    <a:pt x="606" y="386"/>
                    <a:pt x="606" y="386"/>
                  </a:cubicBezTo>
                  <a:cubicBezTo>
                    <a:pt x="608" y="384"/>
                    <a:pt x="608" y="384"/>
                    <a:pt x="608" y="384"/>
                  </a:cubicBezTo>
                  <a:cubicBezTo>
                    <a:pt x="609" y="383"/>
                    <a:pt x="610" y="382"/>
                    <a:pt x="611" y="382"/>
                  </a:cubicBezTo>
                  <a:cubicBezTo>
                    <a:pt x="611" y="382"/>
                    <a:pt x="612" y="386"/>
                    <a:pt x="614" y="391"/>
                  </a:cubicBezTo>
                  <a:cubicBezTo>
                    <a:pt x="616" y="396"/>
                    <a:pt x="618" y="404"/>
                    <a:pt x="620" y="408"/>
                  </a:cubicBezTo>
                  <a:cubicBezTo>
                    <a:pt x="628" y="434"/>
                    <a:pt x="629" y="438"/>
                    <a:pt x="628" y="443"/>
                  </a:cubicBezTo>
                  <a:close/>
                  <a:moveTo>
                    <a:pt x="632" y="441"/>
                  </a:moveTo>
                  <a:cubicBezTo>
                    <a:pt x="631" y="441"/>
                    <a:pt x="630" y="436"/>
                    <a:pt x="630" y="432"/>
                  </a:cubicBezTo>
                  <a:cubicBezTo>
                    <a:pt x="630" y="430"/>
                    <a:pt x="630" y="429"/>
                    <a:pt x="629" y="429"/>
                  </a:cubicBezTo>
                  <a:cubicBezTo>
                    <a:pt x="629" y="429"/>
                    <a:pt x="627" y="425"/>
                    <a:pt x="625" y="419"/>
                  </a:cubicBezTo>
                  <a:cubicBezTo>
                    <a:pt x="621" y="406"/>
                    <a:pt x="617" y="393"/>
                    <a:pt x="615" y="386"/>
                  </a:cubicBezTo>
                  <a:cubicBezTo>
                    <a:pt x="613" y="380"/>
                    <a:pt x="613" y="380"/>
                    <a:pt x="613" y="380"/>
                  </a:cubicBezTo>
                  <a:cubicBezTo>
                    <a:pt x="616" y="376"/>
                    <a:pt x="616" y="376"/>
                    <a:pt x="616" y="376"/>
                  </a:cubicBezTo>
                  <a:cubicBezTo>
                    <a:pt x="618" y="373"/>
                    <a:pt x="620" y="372"/>
                    <a:pt x="620" y="373"/>
                  </a:cubicBezTo>
                  <a:cubicBezTo>
                    <a:pt x="620" y="373"/>
                    <a:pt x="621" y="378"/>
                    <a:pt x="623" y="383"/>
                  </a:cubicBezTo>
                  <a:cubicBezTo>
                    <a:pt x="627" y="400"/>
                    <a:pt x="633" y="430"/>
                    <a:pt x="633" y="435"/>
                  </a:cubicBezTo>
                  <a:cubicBezTo>
                    <a:pt x="633" y="438"/>
                    <a:pt x="633" y="441"/>
                    <a:pt x="632" y="441"/>
                  </a:cubicBezTo>
                  <a:close/>
                  <a:moveTo>
                    <a:pt x="643" y="417"/>
                  </a:moveTo>
                  <a:cubicBezTo>
                    <a:pt x="642" y="419"/>
                    <a:pt x="642" y="427"/>
                    <a:pt x="641" y="435"/>
                  </a:cubicBezTo>
                  <a:cubicBezTo>
                    <a:pt x="641" y="443"/>
                    <a:pt x="641" y="450"/>
                    <a:pt x="640" y="450"/>
                  </a:cubicBezTo>
                  <a:cubicBezTo>
                    <a:pt x="638" y="452"/>
                    <a:pt x="635" y="428"/>
                    <a:pt x="637" y="422"/>
                  </a:cubicBezTo>
                  <a:cubicBezTo>
                    <a:pt x="638" y="418"/>
                    <a:pt x="637" y="417"/>
                    <a:pt x="635" y="418"/>
                  </a:cubicBezTo>
                  <a:cubicBezTo>
                    <a:pt x="633" y="420"/>
                    <a:pt x="633" y="421"/>
                    <a:pt x="630" y="404"/>
                  </a:cubicBezTo>
                  <a:cubicBezTo>
                    <a:pt x="626" y="386"/>
                    <a:pt x="623" y="374"/>
                    <a:pt x="622" y="371"/>
                  </a:cubicBezTo>
                  <a:cubicBezTo>
                    <a:pt x="621" y="368"/>
                    <a:pt x="622" y="367"/>
                    <a:pt x="626" y="363"/>
                  </a:cubicBezTo>
                  <a:cubicBezTo>
                    <a:pt x="629" y="359"/>
                    <a:pt x="629" y="358"/>
                    <a:pt x="633" y="375"/>
                  </a:cubicBezTo>
                  <a:cubicBezTo>
                    <a:pt x="635" y="383"/>
                    <a:pt x="638" y="394"/>
                    <a:pt x="640" y="401"/>
                  </a:cubicBezTo>
                  <a:cubicBezTo>
                    <a:pt x="643" y="411"/>
                    <a:pt x="643" y="414"/>
                    <a:pt x="643" y="417"/>
                  </a:cubicBezTo>
                  <a:close/>
                  <a:moveTo>
                    <a:pt x="649" y="420"/>
                  </a:moveTo>
                  <a:cubicBezTo>
                    <a:pt x="648" y="424"/>
                    <a:pt x="648" y="423"/>
                    <a:pt x="643" y="406"/>
                  </a:cubicBezTo>
                  <a:cubicBezTo>
                    <a:pt x="639" y="389"/>
                    <a:pt x="633" y="366"/>
                    <a:pt x="632" y="358"/>
                  </a:cubicBezTo>
                  <a:cubicBezTo>
                    <a:pt x="632" y="356"/>
                    <a:pt x="632" y="355"/>
                    <a:pt x="633" y="353"/>
                  </a:cubicBezTo>
                  <a:cubicBezTo>
                    <a:pt x="635" y="351"/>
                    <a:pt x="636" y="351"/>
                    <a:pt x="636" y="353"/>
                  </a:cubicBezTo>
                  <a:cubicBezTo>
                    <a:pt x="636" y="354"/>
                    <a:pt x="640" y="367"/>
                    <a:pt x="644" y="381"/>
                  </a:cubicBezTo>
                  <a:cubicBezTo>
                    <a:pt x="655" y="421"/>
                    <a:pt x="656" y="426"/>
                    <a:pt x="657" y="427"/>
                  </a:cubicBezTo>
                  <a:cubicBezTo>
                    <a:pt x="658" y="428"/>
                    <a:pt x="658" y="427"/>
                    <a:pt x="656" y="418"/>
                  </a:cubicBezTo>
                  <a:cubicBezTo>
                    <a:pt x="655" y="414"/>
                    <a:pt x="653" y="408"/>
                    <a:pt x="653" y="405"/>
                  </a:cubicBezTo>
                  <a:cubicBezTo>
                    <a:pt x="652" y="402"/>
                    <a:pt x="650" y="395"/>
                    <a:pt x="649" y="390"/>
                  </a:cubicBezTo>
                  <a:cubicBezTo>
                    <a:pt x="647" y="385"/>
                    <a:pt x="645" y="376"/>
                    <a:pt x="643" y="370"/>
                  </a:cubicBezTo>
                  <a:cubicBezTo>
                    <a:pt x="638" y="349"/>
                    <a:pt x="638" y="349"/>
                    <a:pt x="640" y="346"/>
                  </a:cubicBezTo>
                  <a:cubicBezTo>
                    <a:pt x="642" y="343"/>
                    <a:pt x="642" y="343"/>
                    <a:pt x="645" y="357"/>
                  </a:cubicBezTo>
                  <a:cubicBezTo>
                    <a:pt x="648" y="368"/>
                    <a:pt x="654" y="385"/>
                    <a:pt x="657" y="394"/>
                  </a:cubicBezTo>
                  <a:cubicBezTo>
                    <a:pt x="659" y="399"/>
                    <a:pt x="660" y="401"/>
                    <a:pt x="660" y="413"/>
                  </a:cubicBezTo>
                  <a:cubicBezTo>
                    <a:pt x="660" y="423"/>
                    <a:pt x="660" y="427"/>
                    <a:pt x="659" y="428"/>
                  </a:cubicBezTo>
                  <a:cubicBezTo>
                    <a:pt x="657" y="429"/>
                    <a:pt x="657" y="430"/>
                    <a:pt x="658" y="433"/>
                  </a:cubicBezTo>
                  <a:cubicBezTo>
                    <a:pt x="659" y="435"/>
                    <a:pt x="659" y="437"/>
                    <a:pt x="659" y="437"/>
                  </a:cubicBezTo>
                  <a:cubicBezTo>
                    <a:pt x="659" y="437"/>
                    <a:pt x="657" y="438"/>
                    <a:pt x="655" y="438"/>
                  </a:cubicBezTo>
                  <a:cubicBezTo>
                    <a:pt x="652" y="439"/>
                    <a:pt x="652" y="439"/>
                    <a:pt x="652" y="436"/>
                  </a:cubicBezTo>
                  <a:cubicBezTo>
                    <a:pt x="652" y="419"/>
                    <a:pt x="650" y="411"/>
                    <a:pt x="649" y="420"/>
                  </a:cubicBezTo>
                  <a:close/>
                  <a:moveTo>
                    <a:pt x="653" y="525"/>
                  </a:moveTo>
                  <a:cubicBezTo>
                    <a:pt x="652" y="529"/>
                    <a:pt x="651" y="527"/>
                    <a:pt x="652" y="520"/>
                  </a:cubicBezTo>
                  <a:cubicBezTo>
                    <a:pt x="652" y="510"/>
                    <a:pt x="654" y="508"/>
                    <a:pt x="654" y="517"/>
                  </a:cubicBezTo>
                  <a:cubicBezTo>
                    <a:pt x="654" y="521"/>
                    <a:pt x="654" y="525"/>
                    <a:pt x="653" y="525"/>
                  </a:cubicBezTo>
                  <a:close/>
                  <a:moveTo>
                    <a:pt x="659" y="455"/>
                  </a:moveTo>
                  <a:cubicBezTo>
                    <a:pt x="657" y="455"/>
                    <a:pt x="654" y="461"/>
                    <a:pt x="654" y="465"/>
                  </a:cubicBezTo>
                  <a:cubicBezTo>
                    <a:pt x="654" y="467"/>
                    <a:pt x="654" y="468"/>
                    <a:pt x="654" y="468"/>
                  </a:cubicBezTo>
                  <a:cubicBezTo>
                    <a:pt x="653" y="468"/>
                    <a:pt x="652" y="466"/>
                    <a:pt x="652" y="459"/>
                  </a:cubicBezTo>
                  <a:cubicBezTo>
                    <a:pt x="652" y="451"/>
                    <a:pt x="653" y="450"/>
                    <a:pt x="654" y="451"/>
                  </a:cubicBezTo>
                  <a:cubicBezTo>
                    <a:pt x="656" y="453"/>
                    <a:pt x="656" y="450"/>
                    <a:pt x="654" y="448"/>
                  </a:cubicBezTo>
                  <a:cubicBezTo>
                    <a:pt x="652" y="445"/>
                    <a:pt x="652" y="445"/>
                    <a:pt x="655" y="443"/>
                  </a:cubicBezTo>
                  <a:cubicBezTo>
                    <a:pt x="659" y="440"/>
                    <a:pt x="660" y="442"/>
                    <a:pt x="659" y="447"/>
                  </a:cubicBezTo>
                  <a:cubicBezTo>
                    <a:pt x="658" y="450"/>
                    <a:pt x="659" y="452"/>
                    <a:pt x="659" y="453"/>
                  </a:cubicBezTo>
                  <a:cubicBezTo>
                    <a:pt x="660" y="455"/>
                    <a:pt x="660" y="455"/>
                    <a:pt x="659" y="455"/>
                  </a:cubicBezTo>
                  <a:close/>
                  <a:moveTo>
                    <a:pt x="660" y="478"/>
                  </a:moveTo>
                  <a:cubicBezTo>
                    <a:pt x="659" y="476"/>
                    <a:pt x="661" y="474"/>
                    <a:pt x="667" y="472"/>
                  </a:cubicBezTo>
                  <a:cubicBezTo>
                    <a:pt x="675" y="470"/>
                    <a:pt x="676" y="470"/>
                    <a:pt x="676" y="474"/>
                  </a:cubicBezTo>
                  <a:cubicBezTo>
                    <a:pt x="676" y="477"/>
                    <a:pt x="675" y="477"/>
                    <a:pt x="672" y="477"/>
                  </a:cubicBezTo>
                  <a:cubicBezTo>
                    <a:pt x="670" y="478"/>
                    <a:pt x="667" y="479"/>
                    <a:pt x="665" y="479"/>
                  </a:cubicBezTo>
                  <a:cubicBezTo>
                    <a:pt x="661" y="480"/>
                    <a:pt x="660" y="480"/>
                    <a:pt x="660" y="478"/>
                  </a:cubicBezTo>
                  <a:close/>
                  <a:moveTo>
                    <a:pt x="661" y="497"/>
                  </a:moveTo>
                  <a:cubicBezTo>
                    <a:pt x="661" y="498"/>
                    <a:pt x="661" y="497"/>
                    <a:pt x="661" y="496"/>
                  </a:cubicBezTo>
                  <a:cubicBezTo>
                    <a:pt x="660" y="494"/>
                    <a:pt x="661" y="493"/>
                    <a:pt x="661" y="494"/>
                  </a:cubicBezTo>
                  <a:cubicBezTo>
                    <a:pt x="661" y="495"/>
                    <a:pt x="661" y="496"/>
                    <a:pt x="661" y="497"/>
                  </a:cubicBezTo>
                  <a:close/>
                  <a:moveTo>
                    <a:pt x="662" y="491"/>
                  </a:moveTo>
                  <a:cubicBezTo>
                    <a:pt x="661" y="491"/>
                    <a:pt x="660" y="491"/>
                    <a:pt x="661" y="487"/>
                  </a:cubicBezTo>
                  <a:cubicBezTo>
                    <a:pt x="661" y="484"/>
                    <a:pt x="661" y="483"/>
                    <a:pt x="663" y="483"/>
                  </a:cubicBezTo>
                  <a:cubicBezTo>
                    <a:pt x="664" y="483"/>
                    <a:pt x="667" y="483"/>
                    <a:pt x="670" y="482"/>
                  </a:cubicBezTo>
                  <a:cubicBezTo>
                    <a:pt x="676" y="481"/>
                    <a:pt x="676" y="481"/>
                    <a:pt x="676" y="481"/>
                  </a:cubicBezTo>
                  <a:cubicBezTo>
                    <a:pt x="676" y="484"/>
                    <a:pt x="676" y="484"/>
                    <a:pt x="676" y="484"/>
                  </a:cubicBezTo>
                  <a:cubicBezTo>
                    <a:pt x="676" y="488"/>
                    <a:pt x="674" y="489"/>
                    <a:pt x="668" y="490"/>
                  </a:cubicBezTo>
                  <a:cubicBezTo>
                    <a:pt x="666" y="490"/>
                    <a:pt x="663" y="491"/>
                    <a:pt x="662" y="491"/>
                  </a:cubicBezTo>
                  <a:close/>
                  <a:moveTo>
                    <a:pt x="663" y="497"/>
                  </a:moveTo>
                  <a:cubicBezTo>
                    <a:pt x="663" y="494"/>
                    <a:pt x="666" y="493"/>
                    <a:pt x="675" y="493"/>
                  </a:cubicBezTo>
                  <a:cubicBezTo>
                    <a:pt x="682" y="492"/>
                    <a:pt x="683" y="492"/>
                    <a:pt x="682" y="494"/>
                  </a:cubicBezTo>
                  <a:cubicBezTo>
                    <a:pt x="681" y="494"/>
                    <a:pt x="680" y="495"/>
                    <a:pt x="679" y="495"/>
                  </a:cubicBezTo>
                  <a:cubicBezTo>
                    <a:pt x="679" y="495"/>
                    <a:pt x="675" y="496"/>
                    <a:pt x="672" y="498"/>
                  </a:cubicBezTo>
                  <a:cubicBezTo>
                    <a:pt x="665" y="501"/>
                    <a:pt x="663" y="501"/>
                    <a:pt x="663" y="497"/>
                  </a:cubicBezTo>
                  <a:close/>
                  <a:moveTo>
                    <a:pt x="682" y="499"/>
                  </a:moveTo>
                  <a:cubicBezTo>
                    <a:pt x="682" y="500"/>
                    <a:pt x="681" y="500"/>
                    <a:pt x="677" y="501"/>
                  </a:cubicBezTo>
                  <a:cubicBezTo>
                    <a:pt x="672" y="501"/>
                    <a:pt x="672" y="501"/>
                    <a:pt x="672" y="501"/>
                  </a:cubicBezTo>
                  <a:cubicBezTo>
                    <a:pt x="676" y="499"/>
                    <a:pt x="676" y="499"/>
                    <a:pt x="676" y="499"/>
                  </a:cubicBezTo>
                  <a:cubicBezTo>
                    <a:pt x="681" y="497"/>
                    <a:pt x="683" y="497"/>
                    <a:pt x="682" y="499"/>
                  </a:cubicBezTo>
                  <a:close/>
                  <a:moveTo>
                    <a:pt x="682" y="486"/>
                  </a:moveTo>
                  <a:cubicBezTo>
                    <a:pt x="679" y="489"/>
                    <a:pt x="677" y="488"/>
                    <a:pt x="677" y="484"/>
                  </a:cubicBezTo>
                  <a:cubicBezTo>
                    <a:pt x="677" y="482"/>
                    <a:pt x="679" y="480"/>
                    <a:pt x="681" y="480"/>
                  </a:cubicBezTo>
                  <a:cubicBezTo>
                    <a:pt x="683" y="480"/>
                    <a:pt x="683" y="483"/>
                    <a:pt x="682" y="486"/>
                  </a:cubicBezTo>
                  <a:close/>
                  <a:moveTo>
                    <a:pt x="683" y="473"/>
                  </a:moveTo>
                  <a:cubicBezTo>
                    <a:pt x="683" y="475"/>
                    <a:pt x="679" y="477"/>
                    <a:pt x="678" y="476"/>
                  </a:cubicBezTo>
                  <a:cubicBezTo>
                    <a:pt x="677" y="475"/>
                    <a:pt x="678" y="471"/>
                    <a:pt x="679" y="470"/>
                  </a:cubicBezTo>
                  <a:cubicBezTo>
                    <a:pt x="682" y="469"/>
                    <a:pt x="683" y="470"/>
                    <a:pt x="683" y="473"/>
                  </a:cubicBezTo>
                  <a:close/>
                  <a:moveTo>
                    <a:pt x="681" y="459"/>
                  </a:moveTo>
                  <a:cubicBezTo>
                    <a:pt x="683" y="459"/>
                    <a:pt x="683" y="459"/>
                    <a:pt x="683" y="461"/>
                  </a:cubicBezTo>
                  <a:cubicBezTo>
                    <a:pt x="683" y="463"/>
                    <a:pt x="682" y="464"/>
                    <a:pt x="682" y="465"/>
                  </a:cubicBezTo>
                  <a:cubicBezTo>
                    <a:pt x="680" y="468"/>
                    <a:pt x="678" y="466"/>
                    <a:pt x="678" y="463"/>
                  </a:cubicBezTo>
                  <a:cubicBezTo>
                    <a:pt x="678" y="459"/>
                    <a:pt x="679" y="459"/>
                    <a:pt x="681" y="459"/>
                  </a:cubicBezTo>
                  <a:close/>
                  <a:moveTo>
                    <a:pt x="683" y="453"/>
                  </a:moveTo>
                  <a:cubicBezTo>
                    <a:pt x="682" y="455"/>
                    <a:pt x="679" y="455"/>
                    <a:pt x="679" y="453"/>
                  </a:cubicBezTo>
                  <a:cubicBezTo>
                    <a:pt x="678" y="451"/>
                    <a:pt x="679" y="449"/>
                    <a:pt x="681" y="448"/>
                  </a:cubicBezTo>
                  <a:cubicBezTo>
                    <a:pt x="683" y="448"/>
                    <a:pt x="684" y="450"/>
                    <a:pt x="683" y="453"/>
                  </a:cubicBezTo>
                  <a:close/>
                  <a:moveTo>
                    <a:pt x="679" y="441"/>
                  </a:moveTo>
                  <a:cubicBezTo>
                    <a:pt x="679" y="439"/>
                    <a:pt x="680" y="438"/>
                    <a:pt x="681" y="439"/>
                  </a:cubicBezTo>
                  <a:cubicBezTo>
                    <a:pt x="682" y="439"/>
                    <a:pt x="683" y="440"/>
                    <a:pt x="683" y="442"/>
                  </a:cubicBezTo>
                  <a:cubicBezTo>
                    <a:pt x="683" y="444"/>
                    <a:pt x="683" y="444"/>
                    <a:pt x="681" y="444"/>
                  </a:cubicBezTo>
                  <a:cubicBezTo>
                    <a:pt x="680" y="444"/>
                    <a:pt x="679" y="444"/>
                    <a:pt x="679" y="441"/>
                  </a:cubicBezTo>
                  <a:close/>
                  <a:moveTo>
                    <a:pt x="683" y="434"/>
                  </a:moveTo>
                  <a:cubicBezTo>
                    <a:pt x="683" y="435"/>
                    <a:pt x="682" y="436"/>
                    <a:pt x="681" y="436"/>
                  </a:cubicBezTo>
                  <a:cubicBezTo>
                    <a:pt x="680" y="436"/>
                    <a:pt x="680" y="436"/>
                    <a:pt x="680" y="433"/>
                  </a:cubicBezTo>
                  <a:cubicBezTo>
                    <a:pt x="680" y="429"/>
                    <a:pt x="680" y="429"/>
                    <a:pt x="681" y="429"/>
                  </a:cubicBezTo>
                  <a:cubicBezTo>
                    <a:pt x="683" y="429"/>
                    <a:pt x="684" y="432"/>
                    <a:pt x="683" y="434"/>
                  </a:cubicBezTo>
                  <a:close/>
                  <a:moveTo>
                    <a:pt x="684" y="420"/>
                  </a:moveTo>
                  <a:cubicBezTo>
                    <a:pt x="683" y="425"/>
                    <a:pt x="683" y="427"/>
                    <a:pt x="682" y="427"/>
                  </a:cubicBezTo>
                  <a:cubicBezTo>
                    <a:pt x="680" y="427"/>
                    <a:pt x="679" y="426"/>
                    <a:pt x="680" y="420"/>
                  </a:cubicBezTo>
                  <a:cubicBezTo>
                    <a:pt x="680" y="416"/>
                    <a:pt x="681" y="415"/>
                    <a:pt x="682" y="415"/>
                  </a:cubicBezTo>
                  <a:cubicBezTo>
                    <a:pt x="684" y="414"/>
                    <a:pt x="684" y="415"/>
                    <a:pt x="684" y="420"/>
                  </a:cubicBezTo>
                  <a:close/>
                  <a:moveTo>
                    <a:pt x="686" y="320"/>
                  </a:moveTo>
                  <a:cubicBezTo>
                    <a:pt x="686" y="318"/>
                    <a:pt x="687" y="318"/>
                    <a:pt x="688" y="318"/>
                  </a:cubicBezTo>
                  <a:cubicBezTo>
                    <a:pt x="689" y="318"/>
                    <a:pt x="689" y="318"/>
                    <a:pt x="689" y="319"/>
                  </a:cubicBezTo>
                  <a:cubicBezTo>
                    <a:pt x="688" y="322"/>
                    <a:pt x="686" y="322"/>
                    <a:pt x="686" y="320"/>
                  </a:cubicBezTo>
                  <a:close/>
                  <a:moveTo>
                    <a:pt x="687" y="330"/>
                  </a:moveTo>
                  <a:cubicBezTo>
                    <a:pt x="687" y="328"/>
                    <a:pt x="688" y="328"/>
                    <a:pt x="689" y="329"/>
                  </a:cubicBezTo>
                  <a:cubicBezTo>
                    <a:pt x="689" y="329"/>
                    <a:pt x="689" y="330"/>
                    <a:pt x="688" y="330"/>
                  </a:cubicBezTo>
                  <a:cubicBezTo>
                    <a:pt x="688" y="331"/>
                    <a:pt x="687" y="330"/>
                    <a:pt x="687" y="330"/>
                  </a:cubicBezTo>
                  <a:close/>
                  <a:moveTo>
                    <a:pt x="688" y="340"/>
                  </a:moveTo>
                  <a:cubicBezTo>
                    <a:pt x="687" y="339"/>
                    <a:pt x="688" y="338"/>
                    <a:pt x="688" y="337"/>
                  </a:cubicBezTo>
                  <a:cubicBezTo>
                    <a:pt x="689" y="336"/>
                    <a:pt x="689" y="336"/>
                    <a:pt x="689" y="338"/>
                  </a:cubicBezTo>
                  <a:cubicBezTo>
                    <a:pt x="689" y="342"/>
                    <a:pt x="688" y="342"/>
                    <a:pt x="688" y="340"/>
                  </a:cubicBezTo>
                  <a:close/>
                  <a:moveTo>
                    <a:pt x="690" y="415"/>
                  </a:moveTo>
                  <a:cubicBezTo>
                    <a:pt x="690" y="414"/>
                    <a:pt x="691" y="415"/>
                    <a:pt x="691" y="417"/>
                  </a:cubicBezTo>
                  <a:cubicBezTo>
                    <a:pt x="691" y="419"/>
                    <a:pt x="690" y="420"/>
                    <a:pt x="689" y="418"/>
                  </a:cubicBezTo>
                  <a:cubicBezTo>
                    <a:pt x="689" y="417"/>
                    <a:pt x="689" y="416"/>
                    <a:pt x="690" y="415"/>
                  </a:cubicBezTo>
                  <a:close/>
                  <a:moveTo>
                    <a:pt x="690" y="399"/>
                  </a:moveTo>
                  <a:cubicBezTo>
                    <a:pt x="690" y="400"/>
                    <a:pt x="690" y="400"/>
                    <a:pt x="690" y="401"/>
                  </a:cubicBezTo>
                  <a:cubicBezTo>
                    <a:pt x="690" y="402"/>
                    <a:pt x="690" y="402"/>
                    <a:pt x="690" y="401"/>
                  </a:cubicBezTo>
                  <a:cubicBezTo>
                    <a:pt x="690" y="400"/>
                    <a:pt x="690" y="399"/>
                    <a:pt x="690" y="399"/>
                  </a:cubicBezTo>
                  <a:close/>
                  <a:moveTo>
                    <a:pt x="690" y="427"/>
                  </a:moveTo>
                  <a:cubicBezTo>
                    <a:pt x="689" y="427"/>
                    <a:pt x="689" y="422"/>
                    <a:pt x="690" y="422"/>
                  </a:cubicBezTo>
                  <a:cubicBezTo>
                    <a:pt x="690" y="421"/>
                    <a:pt x="691" y="422"/>
                    <a:pt x="691" y="424"/>
                  </a:cubicBezTo>
                  <a:cubicBezTo>
                    <a:pt x="691" y="426"/>
                    <a:pt x="690" y="427"/>
                    <a:pt x="690" y="427"/>
                  </a:cubicBezTo>
                  <a:close/>
                  <a:moveTo>
                    <a:pt x="690" y="308"/>
                  </a:moveTo>
                  <a:cubicBezTo>
                    <a:pt x="691" y="306"/>
                    <a:pt x="686" y="306"/>
                    <a:pt x="685" y="308"/>
                  </a:cubicBezTo>
                  <a:cubicBezTo>
                    <a:pt x="684" y="309"/>
                    <a:pt x="683" y="310"/>
                    <a:pt x="679" y="310"/>
                  </a:cubicBezTo>
                  <a:cubicBezTo>
                    <a:pt x="676" y="310"/>
                    <a:pt x="675" y="310"/>
                    <a:pt x="676" y="308"/>
                  </a:cubicBezTo>
                  <a:cubicBezTo>
                    <a:pt x="676" y="307"/>
                    <a:pt x="676" y="305"/>
                    <a:pt x="676" y="304"/>
                  </a:cubicBezTo>
                  <a:cubicBezTo>
                    <a:pt x="676" y="302"/>
                    <a:pt x="682" y="300"/>
                    <a:pt x="691" y="300"/>
                  </a:cubicBezTo>
                  <a:cubicBezTo>
                    <a:pt x="697" y="300"/>
                    <a:pt x="697" y="300"/>
                    <a:pt x="699" y="303"/>
                  </a:cubicBezTo>
                  <a:cubicBezTo>
                    <a:pt x="700" y="304"/>
                    <a:pt x="700" y="306"/>
                    <a:pt x="700" y="308"/>
                  </a:cubicBezTo>
                  <a:cubicBezTo>
                    <a:pt x="700" y="309"/>
                    <a:pt x="699" y="310"/>
                    <a:pt x="699" y="309"/>
                  </a:cubicBezTo>
                  <a:cubicBezTo>
                    <a:pt x="698" y="308"/>
                    <a:pt x="697" y="308"/>
                    <a:pt x="695" y="309"/>
                  </a:cubicBezTo>
                  <a:cubicBezTo>
                    <a:pt x="693" y="310"/>
                    <a:pt x="690" y="310"/>
                    <a:pt x="690" y="308"/>
                  </a:cubicBezTo>
                  <a:close/>
                  <a:moveTo>
                    <a:pt x="700" y="332"/>
                  </a:moveTo>
                  <a:cubicBezTo>
                    <a:pt x="702" y="332"/>
                    <a:pt x="700" y="337"/>
                    <a:pt x="697" y="342"/>
                  </a:cubicBezTo>
                  <a:cubicBezTo>
                    <a:pt x="693" y="347"/>
                    <a:pt x="692" y="347"/>
                    <a:pt x="692" y="345"/>
                  </a:cubicBezTo>
                  <a:cubicBezTo>
                    <a:pt x="692" y="343"/>
                    <a:pt x="698" y="332"/>
                    <a:pt x="700" y="332"/>
                  </a:cubicBezTo>
                  <a:close/>
                  <a:moveTo>
                    <a:pt x="698" y="346"/>
                  </a:moveTo>
                  <a:cubicBezTo>
                    <a:pt x="700" y="343"/>
                    <a:pt x="701" y="343"/>
                    <a:pt x="701" y="345"/>
                  </a:cubicBezTo>
                  <a:cubicBezTo>
                    <a:pt x="702" y="346"/>
                    <a:pt x="701" y="348"/>
                    <a:pt x="698" y="352"/>
                  </a:cubicBezTo>
                  <a:cubicBezTo>
                    <a:pt x="696" y="355"/>
                    <a:pt x="695" y="358"/>
                    <a:pt x="695" y="359"/>
                  </a:cubicBezTo>
                  <a:cubicBezTo>
                    <a:pt x="695" y="360"/>
                    <a:pt x="698" y="360"/>
                    <a:pt x="698" y="358"/>
                  </a:cubicBezTo>
                  <a:cubicBezTo>
                    <a:pt x="699" y="357"/>
                    <a:pt x="700" y="355"/>
                    <a:pt x="700" y="355"/>
                  </a:cubicBezTo>
                  <a:cubicBezTo>
                    <a:pt x="703" y="352"/>
                    <a:pt x="702" y="357"/>
                    <a:pt x="698" y="362"/>
                  </a:cubicBezTo>
                  <a:cubicBezTo>
                    <a:pt x="696" y="365"/>
                    <a:pt x="694" y="367"/>
                    <a:pt x="693" y="367"/>
                  </a:cubicBezTo>
                  <a:cubicBezTo>
                    <a:pt x="693" y="367"/>
                    <a:pt x="692" y="365"/>
                    <a:pt x="692" y="361"/>
                  </a:cubicBezTo>
                  <a:cubicBezTo>
                    <a:pt x="692" y="354"/>
                    <a:pt x="693" y="352"/>
                    <a:pt x="698" y="346"/>
                  </a:cubicBezTo>
                  <a:close/>
                  <a:moveTo>
                    <a:pt x="697" y="382"/>
                  </a:moveTo>
                  <a:cubicBezTo>
                    <a:pt x="699" y="379"/>
                    <a:pt x="701" y="377"/>
                    <a:pt x="702" y="377"/>
                  </a:cubicBezTo>
                  <a:cubicBezTo>
                    <a:pt x="704" y="377"/>
                    <a:pt x="702" y="381"/>
                    <a:pt x="698" y="386"/>
                  </a:cubicBezTo>
                  <a:cubicBezTo>
                    <a:pt x="693" y="393"/>
                    <a:pt x="692" y="393"/>
                    <a:pt x="692" y="390"/>
                  </a:cubicBezTo>
                  <a:cubicBezTo>
                    <a:pt x="692" y="388"/>
                    <a:pt x="694" y="385"/>
                    <a:pt x="697" y="382"/>
                  </a:cubicBezTo>
                  <a:close/>
                  <a:moveTo>
                    <a:pt x="694" y="410"/>
                  </a:moveTo>
                  <a:cubicBezTo>
                    <a:pt x="695" y="409"/>
                    <a:pt x="696" y="408"/>
                    <a:pt x="696" y="407"/>
                  </a:cubicBezTo>
                  <a:cubicBezTo>
                    <a:pt x="696" y="406"/>
                    <a:pt x="702" y="399"/>
                    <a:pt x="703" y="399"/>
                  </a:cubicBezTo>
                  <a:cubicBezTo>
                    <a:pt x="703" y="399"/>
                    <a:pt x="704" y="400"/>
                    <a:pt x="704" y="402"/>
                  </a:cubicBezTo>
                  <a:cubicBezTo>
                    <a:pt x="704" y="403"/>
                    <a:pt x="702" y="406"/>
                    <a:pt x="698" y="410"/>
                  </a:cubicBezTo>
                  <a:cubicBezTo>
                    <a:pt x="693" y="416"/>
                    <a:pt x="693" y="416"/>
                    <a:pt x="692" y="413"/>
                  </a:cubicBezTo>
                  <a:cubicBezTo>
                    <a:pt x="692" y="412"/>
                    <a:pt x="693" y="410"/>
                    <a:pt x="694" y="410"/>
                  </a:cubicBezTo>
                  <a:close/>
                  <a:moveTo>
                    <a:pt x="693" y="426"/>
                  </a:moveTo>
                  <a:cubicBezTo>
                    <a:pt x="693" y="424"/>
                    <a:pt x="693" y="422"/>
                    <a:pt x="695" y="420"/>
                  </a:cubicBezTo>
                  <a:cubicBezTo>
                    <a:pt x="696" y="419"/>
                    <a:pt x="698" y="416"/>
                    <a:pt x="699" y="414"/>
                  </a:cubicBezTo>
                  <a:cubicBezTo>
                    <a:pt x="701" y="412"/>
                    <a:pt x="703" y="411"/>
                    <a:pt x="703" y="411"/>
                  </a:cubicBezTo>
                  <a:cubicBezTo>
                    <a:pt x="704" y="411"/>
                    <a:pt x="704" y="412"/>
                    <a:pt x="704" y="414"/>
                  </a:cubicBezTo>
                  <a:cubicBezTo>
                    <a:pt x="704" y="417"/>
                    <a:pt x="703" y="419"/>
                    <a:pt x="698" y="424"/>
                  </a:cubicBezTo>
                  <a:cubicBezTo>
                    <a:pt x="693" y="430"/>
                    <a:pt x="693" y="430"/>
                    <a:pt x="693" y="430"/>
                  </a:cubicBezTo>
                  <a:lnTo>
                    <a:pt x="693" y="426"/>
                  </a:lnTo>
                  <a:close/>
                  <a:moveTo>
                    <a:pt x="693" y="437"/>
                  </a:moveTo>
                  <a:cubicBezTo>
                    <a:pt x="693" y="436"/>
                    <a:pt x="693" y="435"/>
                    <a:pt x="694" y="435"/>
                  </a:cubicBezTo>
                  <a:cubicBezTo>
                    <a:pt x="694" y="435"/>
                    <a:pt x="695" y="435"/>
                    <a:pt x="695" y="435"/>
                  </a:cubicBezTo>
                  <a:cubicBezTo>
                    <a:pt x="695" y="436"/>
                    <a:pt x="694" y="437"/>
                    <a:pt x="694" y="437"/>
                  </a:cubicBezTo>
                  <a:cubicBezTo>
                    <a:pt x="693" y="437"/>
                    <a:pt x="693" y="437"/>
                    <a:pt x="693" y="437"/>
                  </a:cubicBezTo>
                  <a:close/>
                  <a:moveTo>
                    <a:pt x="694" y="498"/>
                  </a:moveTo>
                  <a:cubicBezTo>
                    <a:pt x="693" y="499"/>
                    <a:pt x="693" y="497"/>
                    <a:pt x="693" y="492"/>
                  </a:cubicBezTo>
                  <a:cubicBezTo>
                    <a:pt x="693" y="488"/>
                    <a:pt x="693" y="484"/>
                    <a:pt x="694" y="484"/>
                  </a:cubicBezTo>
                  <a:cubicBezTo>
                    <a:pt x="694" y="484"/>
                    <a:pt x="695" y="486"/>
                    <a:pt x="695" y="490"/>
                  </a:cubicBezTo>
                  <a:cubicBezTo>
                    <a:pt x="695" y="494"/>
                    <a:pt x="694" y="497"/>
                    <a:pt x="694" y="498"/>
                  </a:cubicBezTo>
                  <a:close/>
                  <a:moveTo>
                    <a:pt x="695" y="478"/>
                  </a:moveTo>
                  <a:cubicBezTo>
                    <a:pt x="694" y="478"/>
                    <a:pt x="693" y="470"/>
                    <a:pt x="695" y="470"/>
                  </a:cubicBezTo>
                  <a:cubicBezTo>
                    <a:pt x="696" y="469"/>
                    <a:pt x="697" y="471"/>
                    <a:pt x="696" y="474"/>
                  </a:cubicBezTo>
                  <a:cubicBezTo>
                    <a:pt x="696" y="476"/>
                    <a:pt x="695" y="478"/>
                    <a:pt x="695" y="478"/>
                  </a:cubicBezTo>
                  <a:close/>
                  <a:moveTo>
                    <a:pt x="701" y="529"/>
                  </a:moveTo>
                  <a:cubicBezTo>
                    <a:pt x="701" y="533"/>
                    <a:pt x="701" y="533"/>
                    <a:pt x="698" y="533"/>
                  </a:cubicBezTo>
                  <a:cubicBezTo>
                    <a:pt x="695" y="533"/>
                    <a:pt x="695" y="533"/>
                    <a:pt x="696" y="532"/>
                  </a:cubicBezTo>
                  <a:cubicBezTo>
                    <a:pt x="696" y="531"/>
                    <a:pt x="696" y="529"/>
                    <a:pt x="696" y="528"/>
                  </a:cubicBezTo>
                  <a:cubicBezTo>
                    <a:pt x="696" y="518"/>
                    <a:pt x="696" y="506"/>
                    <a:pt x="696" y="502"/>
                  </a:cubicBezTo>
                  <a:cubicBezTo>
                    <a:pt x="697" y="497"/>
                    <a:pt x="697" y="496"/>
                    <a:pt x="699" y="495"/>
                  </a:cubicBezTo>
                  <a:cubicBezTo>
                    <a:pt x="701" y="495"/>
                    <a:pt x="702" y="495"/>
                    <a:pt x="702" y="496"/>
                  </a:cubicBezTo>
                  <a:cubicBezTo>
                    <a:pt x="703" y="496"/>
                    <a:pt x="702" y="520"/>
                    <a:pt x="701" y="529"/>
                  </a:cubicBezTo>
                  <a:close/>
                  <a:moveTo>
                    <a:pt x="705" y="509"/>
                  </a:moveTo>
                  <a:cubicBezTo>
                    <a:pt x="705" y="507"/>
                    <a:pt x="705" y="510"/>
                    <a:pt x="705" y="519"/>
                  </a:cubicBezTo>
                  <a:cubicBezTo>
                    <a:pt x="706" y="530"/>
                    <a:pt x="705" y="533"/>
                    <a:pt x="704" y="532"/>
                  </a:cubicBezTo>
                  <a:cubicBezTo>
                    <a:pt x="703" y="531"/>
                    <a:pt x="704" y="512"/>
                    <a:pt x="705" y="509"/>
                  </a:cubicBezTo>
                  <a:close/>
                  <a:moveTo>
                    <a:pt x="707" y="559"/>
                  </a:moveTo>
                  <a:cubicBezTo>
                    <a:pt x="706" y="560"/>
                    <a:pt x="705" y="553"/>
                    <a:pt x="704" y="546"/>
                  </a:cubicBezTo>
                  <a:cubicBezTo>
                    <a:pt x="703" y="535"/>
                    <a:pt x="705" y="536"/>
                    <a:pt x="707" y="548"/>
                  </a:cubicBezTo>
                  <a:cubicBezTo>
                    <a:pt x="707" y="554"/>
                    <a:pt x="708" y="559"/>
                    <a:pt x="707" y="559"/>
                  </a:cubicBezTo>
                  <a:close/>
                  <a:moveTo>
                    <a:pt x="708" y="448"/>
                  </a:moveTo>
                  <a:cubicBezTo>
                    <a:pt x="708" y="450"/>
                    <a:pt x="708" y="451"/>
                    <a:pt x="707" y="451"/>
                  </a:cubicBezTo>
                  <a:cubicBezTo>
                    <a:pt x="707" y="451"/>
                    <a:pt x="707" y="446"/>
                    <a:pt x="708" y="446"/>
                  </a:cubicBezTo>
                  <a:cubicBezTo>
                    <a:pt x="708" y="445"/>
                    <a:pt x="708" y="446"/>
                    <a:pt x="708" y="448"/>
                  </a:cubicBezTo>
                  <a:close/>
                  <a:moveTo>
                    <a:pt x="709" y="544"/>
                  </a:moveTo>
                  <a:cubicBezTo>
                    <a:pt x="709" y="543"/>
                    <a:pt x="710" y="538"/>
                    <a:pt x="711" y="538"/>
                  </a:cubicBezTo>
                  <a:cubicBezTo>
                    <a:pt x="711" y="538"/>
                    <a:pt x="711" y="539"/>
                    <a:pt x="711" y="541"/>
                  </a:cubicBezTo>
                  <a:cubicBezTo>
                    <a:pt x="711" y="544"/>
                    <a:pt x="710" y="546"/>
                    <a:pt x="709" y="544"/>
                  </a:cubicBezTo>
                  <a:close/>
                  <a:moveTo>
                    <a:pt x="711" y="532"/>
                  </a:moveTo>
                  <a:cubicBezTo>
                    <a:pt x="711" y="532"/>
                    <a:pt x="711" y="532"/>
                    <a:pt x="710" y="532"/>
                  </a:cubicBezTo>
                  <a:cubicBezTo>
                    <a:pt x="708" y="532"/>
                    <a:pt x="708" y="531"/>
                    <a:pt x="709" y="516"/>
                  </a:cubicBezTo>
                  <a:cubicBezTo>
                    <a:pt x="709" y="501"/>
                    <a:pt x="710" y="495"/>
                    <a:pt x="712" y="499"/>
                  </a:cubicBezTo>
                  <a:cubicBezTo>
                    <a:pt x="712" y="500"/>
                    <a:pt x="712" y="530"/>
                    <a:pt x="711" y="532"/>
                  </a:cubicBezTo>
                  <a:close/>
                  <a:moveTo>
                    <a:pt x="712" y="491"/>
                  </a:moveTo>
                  <a:cubicBezTo>
                    <a:pt x="712" y="491"/>
                    <a:pt x="712" y="492"/>
                    <a:pt x="711" y="492"/>
                  </a:cubicBezTo>
                  <a:cubicBezTo>
                    <a:pt x="710" y="492"/>
                    <a:pt x="710" y="488"/>
                    <a:pt x="711" y="487"/>
                  </a:cubicBezTo>
                  <a:cubicBezTo>
                    <a:pt x="712" y="486"/>
                    <a:pt x="713" y="489"/>
                    <a:pt x="712" y="491"/>
                  </a:cubicBezTo>
                  <a:close/>
                  <a:moveTo>
                    <a:pt x="711" y="482"/>
                  </a:moveTo>
                  <a:cubicBezTo>
                    <a:pt x="710" y="481"/>
                    <a:pt x="710" y="472"/>
                    <a:pt x="712" y="471"/>
                  </a:cubicBezTo>
                  <a:cubicBezTo>
                    <a:pt x="713" y="470"/>
                    <a:pt x="713" y="471"/>
                    <a:pt x="713" y="476"/>
                  </a:cubicBezTo>
                  <a:cubicBezTo>
                    <a:pt x="713" y="481"/>
                    <a:pt x="712" y="483"/>
                    <a:pt x="711" y="482"/>
                  </a:cubicBezTo>
                  <a:close/>
                  <a:moveTo>
                    <a:pt x="713" y="332"/>
                  </a:moveTo>
                  <a:cubicBezTo>
                    <a:pt x="712" y="331"/>
                    <a:pt x="712" y="331"/>
                    <a:pt x="713" y="331"/>
                  </a:cubicBezTo>
                  <a:cubicBezTo>
                    <a:pt x="714" y="331"/>
                    <a:pt x="714" y="331"/>
                    <a:pt x="714" y="332"/>
                  </a:cubicBezTo>
                  <a:cubicBezTo>
                    <a:pt x="714" y="332"/>
                    <a:pt x="714" y="333"/>
                    <a:pt x="714" y="333"/>
                  </a:cubicBezTo>
                  <a:cubicBezTo>
                    <a:pt x="713" y="333"/>
                    <a:pt x="713" y="332"/>
                    <a:pt x="713" y="332"/>
                  </a:cubicBezTo>
                  <a:close/>
                  <a:moveTo>
                    <a:pt x="714" y="392"/>
                  </a:moveTo>
                  <a:cubicBezTo>
                    <a:pt x="714" y="391"/>
                    <a:pt x="715" y="391"/>
                    <a:pt x="715" y="390"/>
                  </a:cubicBezTo>
                  <a:cubicBezTo>
                    <a:pt x="716" y="390"/>
                    <a:pt x="716" y="391"/>
                    <a:pt x="716" y="391"/>
                  </a:cubicBezTo>
                  <a:cubicBezTo>
                    <a:pt x="716" y="392"/>
                    <a:pt x="715" y="393"/>
                    <a:pt x="714" y="393"/>
                  </a:cubicBezTo>
                  <a:cubicBezTo>
                    <a:pt x="714" y="393"/>
                    <a:pt x="713" y="393"/>
                    <a:pt x="714" y="392"/>
                  </a:cubicBezTo>
                  <a:close/>
                  <a:moveTo>
                    <a:pt x="744" y="559"/>
                  </a:moveTo>
                  <a:cubicBezTo>
                    <a:pt x="732" y="559"/>
                    <a:pt x="725" y="559"/>
                    <a:pt x="726" y="558"/>
                  </a:cubicBezTo>
                  <a:cubicBezTo>
                    <a:pt x="726" y="558"/>
                    <a:pt x="730" y="557"/>
                    <a:pt x="735" y="557"/>
                  </a:cubicBezTo>
                  <a:cubicBezTo>
                    <a:pt x="740" y="557"/>
                    <a:pt x="748" y="557"/>
                    <a:pt x="753" y="556"/>
                  </a:cubicBezTo>
                  <a:cubicBezTo>
                    <a:pt x="761" y="556"/>
                    <a:pt x="763" y="556"/>
                    <a:pt x="763" y="558"/>
                  </a:cubicBezTo>
                  <a:cubicBezTo>
                    <a:pt x="763" y="559"/>
                    <a:pt x="755" y="559"/>
                    <a:pt x="744" y="559"/>
                  </a:cubicBezTo>
                  <a:close/>
                  <a:moveTo>
                    <a:pt x="762" y="588"/>
                  </a:moveTo>
                  <a:cubicBezTo>
                    <a:pt x="760" y="588"/>
                    <a:pt x="759" y="587"/>
                    <a:pt x="760" y="587"/>
                  </a:cubicBezTo>
                  <a:cubicBezTo>
                    <a:pt x="761" y="587"/>
                    <a:pt x="762" y="587"/>
                    <a:pt x="763" y="587"/>
                  </a:cubicBezTo>
                  <a:cubicBezTo>
                    <a:pt x="764" y="587"/>
                    <a:pt x="764" y="588"/>
                    <a:pt x="762" y="588"/>
                  </a:cubicBezTo>
                  <a:close/>
                  <a:moveTo>
                    <a:pt x="744" y="553"/>
                  </a:moveTo>
                  <a:cubicBezTo>
                    <a:pt x="725" y="554"/>
                    <a:pt x="722" y="554"/>
                    <a:pt x="722" y="557"/>
                  </a:cubicBezTo>
                  <a:cubicBezTo>
                    <a:pt x="722" y="558"/>
                    <a:pt x="721" y="558"/>
                    <a:pt x="719" y="558"/>
                  </a:cubicBezTo>
                  <a:cubicBezTo>
                    <a:pt x="716" y="558"/>
                    <a:pt x="716" y="558"/>
                    <a:pt x="716" y="558"/>
                  </a:cubicBezTo>
                  <a:cubicBezTo>
                    <a:pt x="715" y="552"/>
                    <a:pt x="715" y="552"/>
                    <a:pt x="715" y="552"/>
                  </a:cubicBezTo>
                  <a:cubicBezTo>
                    <a:pt x="713" y="544"/>
                    <a:pt x="714" y="537"/>
                    <a:pt x="716" y="539"/>
                  </a:cubicBezTo>
                  <a:cubicBezTo>
                    <a:pt x="717" y="539"/>
                    <a:pt x="717" y="540"/>
                    <a:pt x="716" y="540"/>
                  </a:cubicBezTo>
                  <a:cubicBezTo>
                    <a:pt x="716" y="541"/>
                    <a:pt x="715" y="542"/>
                    <a:pt x="715" y="543"/>
                  </a:cubicBezTo>
                  <a:cubicBezTo>
                    <a:pt x="715" y="544"/>
                    <a:pt x="718" y="544"/>
                    <a:pt x="734" y="543"/>
                  </a:cubicBezTo>
                  <a:cubicBezTo>
                    <a:pt x="750" y="542"/>
                    <a:pt x="757" y="542"/>
                    <a:pt x="763" y="543"/>
                  </a:cubicBezTo>
                  <a:cubicBezTo>
                    <a:pt x="764" y="543"/>
                    <a:pt x="764" y="543"/>
                    <a:pt x="764" y="546"/>
                  </a:cubicBezTo>
                  <a:cubicBezTo>
                    <a:pt x="764" y="553"/>
                    <a:pt x="765" y="553"/>
                    <a:pt x="744" y="553"/>
                  </a:cubicBezTo>
                  <a:close/>
                  <a:moveTo>
                    <a:pt x="765" y="507"/>
                  </a:moveTo>
                  <a:cubicBezTo>
                    <a:pt x="765" y="506"/>
                    <a:pt x="765" y="506"/>
                    <a:pt x="766" y="506"/>
                  </a:cubicBezTo>
                  <a:cubicBezTo>
                    <a:pt x="767" y="505"/>
                    <a:pt x="767" y="506"/>
                    <a:pt x="767" y="506"/>
                  </a:cubicBezTo>
                  <a:cubicBezTo>
                    <a:pt x="767" y="507"/>
                    <a:pt x="767" y="507"/>
                    <a:pt x="766" y="507"/>
                  </a:cubicBezTo>
                  <a:cubicBezTo>
                    <a:pt x="765" y="507"/>
                    <a:pt x="765" y="507"/>
                    <a:pt x="765" y="507"/>
                  </a:cubicBezTo>
                  <a:close/>
                  <a:moveTo>
                    <a:pt x="765" y="512"/>
                  </a:moveTo>
                  <a:cubicBezTo>
                    <a:pt x="765" y="510"/>
                    <a:pt x="765" y="509"/>
                    <a:pt x="766" y="510"/>
                  </a:cubicBezTo>
                  <a:cubicBezTo>
                    <a:pt x="766" y="511"/>
                    <a:pt x="766" y="513"/>
                    <a:pt x="766" y="514"/>
                  </a:cubicBezTo>
                  <a:cubicBezTo>
                    <a:pt x="766" y="515"/>
                    <a:pt x="765" y="514"/>
                    <a:pt x="765" y="512"/>
                  </a:cubicBezTo>
                  <a:close/>
                  <a:moveTo>
                    <a:pt x="770" y="589"/>
                  </a:moveTo>
                  <a:cubicBezTo>
                    <a:pt x="769" y="589"/>
                    <a:pt x="768" y="588"/>
                    <a:pt x="768" y="587"/>
                  </a:cubicBezTo>
                  <a:cubicBezTo>
                    <a:pt x="768" y="585"/>
                    <a:pt x="770" y="586"/>
                    <a:pt x="771" y="588"/>
                  </a:cubicBezTo>
                  <a:cubicBezTo>
                    <a:pt x="771" y="588"/>
                    <a:pt x="771" y="589"/>
                    <a:pt x="770" y="589"/>
                  </a:cubicBezTo>
                  <a:close/>
                  <a:moveTo>
                    <a:pt x="770" y="584"/>
                  </a:moveTo>
                  <a:cubicBezTo>
                    <a:pt x="766" y="584"/>
                    <a:pt x="765" y="581"/>
                    <a:pt x="766" y="572"/>
                  </a:cubicBezTo>
                  <a:cubicBezTo>
                    <a:pt x="766" y="563"/>
                    <a:pt x="766" y="563"/>
                    <a:pt x="768" y="563"/>
                  </a:cubicBezTo>
                  <a:cubicBezTo>
                    <a:pt x="771" y="563"/>
                    <a:pt x="771" y="563"/>
                    <a:pt x="771" y="574"/>
                  </a:cubicBezTo>
                  <a:cubicBezTo>
                    <a:pt x="771" y="582"/>
                    <a:pt x="771" y="584"/>
                    <a:pt x="770" y="584"/>
                  </a:cubicBezTo>
                  <a:close/>
                  <a:moveTo>
                    <a:pt x="771" y="285"/>
                  </a:moveTo>
                  <a:cubicBezTo>
                    <a:pt x="771" y="291"/>
                    <a:pt x="771" y="291"/>
                    <a:pt x="771" y="291"/>
                  </a:cubicBezTo>
                  <a:cubicBezTo>
                    <a:pt x="770" y="285"/>
                    <a:pt x="770" y="285"/>
                    <a:pt x="770" y="285"/>
                  </a:cubicBezTo>
                  <a:cubicBezTo>
                    <a:pt x="769" y="281"/>
                    <a:pt x="770" y="279"/>
                    <a:pt x="771" y="280"/>
                  </a:cubicBezTo>
                  <a:cubicBezTo>
                    <a:pt x="771" y="280"/>
                    <a:pt x="771" y="283"/>
                    <a:pt x="771" y="285"/>
                  </a:cubicBezTo>
                  <a:close/>
                  <a:moveTo>
                    <a:pt x="944" y="548"/>
                  </a:moveTo>
                  <a:cubicBezTo>
                    <a:pt x="944" y="549"/>
                    <a:pt x="942" y="551"/>
                    <a:pt x="941" y="550"/>
                  </a:cubicBezTo>
                  <a:cubicBezTo>
                    <a:pt x="940" y="549"/>
                    <a:pt x="934" y="549"/>
                    <a:pt x="925" y="549"/>
                  </a:cubicBezTo>
                  <a:cubicBezTo>
                    <a:pt x="911" y="548"/>
                    <a:pt x="911" y="548"/>
                    <a:pt x="910" y="546"/>
                  </a:cubicBezTo>
                  <a:cubicBezTo>
                    <a:pt x="910" y="544"/>
                    <a:pt x="910" y="544"/>
                    <a:pt x="919" y="544"/>
                  </a:cubicBezTo>
                  <a:cubicBezTo>
                    <a:pt x="931" y="544"/>
                    <a:pt x="933" y="544"/>
                    <a:pt x="931" y="546"/>
                  </a:cubicBezTo>
                  <a:cubicBezTo>
                    <a:pt x="930" y="547"/>
                    <a:pt x="931" y="548"/>
                    <a:pt x="937" y="547"/>
                  </a:cubicBezTo>
                  <a:cubicBezTo>
                    <a:pt x="943" y="547"/>
                    <a:pt x="944" y="547"/>
                    <a:pt x="944" y="548"/>
                  </a:cubicBezTo>
                  <a:close/>
                  <a:moveTo>
                    <a:pt x="935" y="542"/>
                  </a:moveTo>
                  <a:cubicBezTo>
                    <a:pt x="932" y="542"/>
                    <a:pt x="925" y="541"/>
                    <a:pt x="920" y="541"/>
                  </a:cubicBezTo>
                  <a:cubicBezTo>
                    <a:pt x="911" y="540"/>
                    <a:pt x="911" y="540"/>
                    <a:pt x="911" y="540"/>
                  </a:cubicBezTo>
                  <a:cubicBezTo>
                    <a:pt x="910" y="537"/>
                    <a:pt x="910" y="537"/>
                    <a:pt x="910" y="537"/>
                  </a:cubicBezTo>
                  <a:cubicBezTo>
                    <a:pt x="910" y="533"/>
                    <a:pt x="910" y="533"/>
                    <a:pt x="910" y="533"/>
                  </a:cubicBezTo>
                  <a:cubicBezTo>
                    <a:pt x="917" y="534"/>
                    <a:pt x="917" y="534"/>
                    <a:pt x="917" y="534"/>
                  </a:cubicBezTo>
                  <a:cubicBezTo>
                    <a:pt x="921" y="534"/>
                    <a:pt x="928" y="535"/>
                    <a:pt x="932" y="535"/>
                  </a:cubicBezTo>
                  <a:cubicBezTo>
                    <a:pt x="937" y="536"/>
                    <a:pt x="941" y="536"/>
                    <a:pt x="941" y="536"/>
                  </a:cubicBezTo>
                  <a:cubicBezTo>
                    <a:pt x="943" y="535"/>
                    <a:pt x="940" y="534"/>
                    <a:pt x="929" y="533"/>
                  </a:cubicBezTo>
                  <a:cubicBezTo>
                    <a:pt x="909" y="530"/>
                    <a:pt x="910" y="530"/>
                    <a:pt x="909" y="527"/>
                  </a:cubicBezTo>
                  <a:cubicBezTo>
                    <a:pt x="909" y="523"/>
                    <a:pt x="909" y="523"/>
                    <a:pt x="909" y="523"/>
                  </a:cubicBezTo>
                  <a:cubicBezTo>
                    <a:pt x="921" y="524"/>
                    <a:pt x="921" y="524"/>
                    <a:pt x="921" y="524"/>
                  </a:cubicBezTo>
                  <a:cubicBezTo>
                    <a:pt x="931" y="524"/>
                    <a:pt x="934" y="524"/>
                    <a:pt x="934" y="526"/>
                  </a:cubicBezTo>
                  <a:cubicBezTo>
                    <a:pt x="935" y="528"/>
                    <a:pt x="940" y="528"/>
                    <a:pt x="940" y="526"/>
                  </a:cubicBezTo>
                  <a:cubicBezTo>
                    <a:pt x="940" y="525"/>
                    <a:pt x="938" y="524"/>
                    <a:pt x="936" y="523"/>
                  </a:cubicBezTo>
                  <a:cubicBezTo>
                    <a:pt x="934" y="523"/>
                    <a:pt x="932" y="522"/>
                    <a:pt x="932" y="521"/>
                  </a:cubicBezTo>
                  <a:cubicBezTo>
                    <a:pt x="931" y="520"/>
                    <a:pt x="931" y="520"/>
                    <a:pt x="931" y="521"/>
                  </a:cubicBezTo>
                  <a:cubicBezTo>
                    <a:pt x="931" y="522"/>
                    <a:pt x="930" y="522"/>
                    <a:pt x="929" y="522"/>
                  </a:cubicBezTo>
                  <a:cubicBezTo>
                    <a:pt x="927" y="522"/>
                    <a:pt x="922" y="521"/>
                    <a:pt x="918" y="521"/>
                  </a:cubicBezTo>
                  <a:cubicBezTo>
                    <a:pt x="913" y="520"/>
                    <a:pt x="910" y="520"/>
                    <a:pt x="909" y="519"/>
                  </a:cubicBezTo>
                  <a:cubicBezTo>
                    <a:pt x="909" y="518"/>
                    <a:pt x="911" y="518"/>
                    <a:pt x="921" y="518"/>
                  </a:cubicBezTo>
                  <a:cubicBezTo>
                    <a:pt x="927" y="519"/>
                    <a:pt x="933" y="519"/>
                    <a:pt x="934" y="520"/>
                  </a:cubicBezTo>
                  <a:cubicBezTo>
                    <a:pt x="934" y="520"/>
                    <a:pt x="937" y="520"/>
                    <a:pt x="939" y="521"/>
                  </a:cubicBezTo>
                  <a:cubicBezTo>
                    <a:pt x="943" y="521"/>
                    <a:pt x="943" y="521"/>
                    <a:pt x="943" y="521"/>
                  </a:cubicBezTo>
                  <a:cubicBezTo>
                    <a:pt x="944" y="532"/>
                    <a:pt x="944" y="532"/>
                    <a:pt x="944" y="532"/>
                  </a:cubicBezTo>
                  <a:cubicBezTo>
                    <a:pt x="944" y="545"/>
                    <a:pt x="945" y="544"/>
                    <a:pt x="935" y="542"/>
                  </a:cubicBezTo>
                  <a:close/>
                  <a:moveTo>
                    <a:pt x="909" y="510"/>
                  </a:moveTo>
                  <a:cubicBezTo>
                    <a:pt x="926" y="511"/>
                    <a:pt x="926" y="511"/>
                    <a:pt x="926" y="511"/>
                  </a:cubicBezTo>
                  <a:cubicBezTo>
                    <a:pt x="935" y="511"/>
                    <a:pt x="943" y="511"/>
                    <a:pt x="943" y="512"/>
                  </a:cubicBezTo>
                  <a:cubicBezTo>
                    <a:pt x="943" y="512"/>
                    <a:pt x="944" y="514"/>
                    <a:pt x="943" y="515"/>
                  </a:cubicBezTo>
                  <a:cubicBezTo>
                    <a:pt x="943" y="517"/>
                    <a:pt x="942" y="517"/>
                    <a:pt x="940" y="517"/>
                  </a:cubicBezTo>
                  <a:cubicBezTo>
                    <a:pt x="939" y="518"/>
                    <a:pt x="937" y="517"/>
                    <a:pt x="937" y="517"/>
                  </a:cubicBezTo>
                  <a:cubicBezTo>
                    <a:pt x="937" y="517"/>
                    <a:pt x="930" y="516"/>
                    <a:pt x="923" y="516"/>
                  </a:cubicBezTo>
                  <a:cubicBezTo>
                    <a:pt x="909" y="515"/>
                    <a:pt x="909" y="515"/>
                    <a:pt x="909" y="512"/>
                  </a:cubicBezTo>
                  <a:lnTo>
                    <a:pt x="909" y="510"/>
                  </a:lnTo>
                  <a:close/>
                  <a:moveTo>
                    <a:pt x="944" y="505"/>
                  </a:moveTo>
                  <a:cubicBezTo>
                    <a:pt x="944" y="507"/>
                    <a:pt x="943" y="508"/>
                    <a:pt x="943" y="508"/>
                  </a:cubicBezTo>
                  <a:cubicBezTo>
                    <a:pt x="942" y="509"/>
                    <a:pt x="911" y="507"/>
                    <a:pt x="909" y="507"/>
                  </a:cubicBezTo>
                  <a:cubicBezTo>
                    <a:pt x="908" y="506"/>
                    <a:pt x="908" y="501"/>
                    <a:pt x="910" y="500"/>
                  </a:cubicBezTo>
                  <a:cubicBezTo>
                    <a:pt x="911" y="499"/>
                    <a:pt x="936" y="501"/>
                    <a:pt x="938" y="502"/>
                  </a:cubicBezTo>
                  <a:cubicBezTo>
                    <a:pt x="939" y="502"/>
                    <a:pt x="940" y="503"/>
                    <a:pt x="941" y="502"/>
                  </a:cubicBezTo>
                  <a:cubicBezTo>
                    <a:pt x="943" y="502"/>
                    <a:pt x="944" y="503"/>
                    <a:pt x="944" y="505"/>
                  </a:cubicBezTo>
                  <a:close/>
                  <a:moveTo>
                    <a:pt x="914" y="485"/>
                  </a:moveTo>
                  <a:cubicBezTo>
                    <a:pt x="917" y="485"/>
                    <a:pt x="925" y="485"/>
                    <a:pt x="931" y="486"/>
                  </a:cubicBezTo>
                  <a:cubicBezTo>
                    <a:pt x="942" y="486"/>
                    <a:pt x="942" y="486"/>
                    <a:pt x="942" y="486"/>
                  </a:cubicBezTo>
                  <a:cubicBezTo>
                    <a:pt x="943" y="491"/>
                    <a:pt x="943" y="491"/>
                    <a:pt x="943" y="491"/>
                  </a:cubicBezTo>
                  <a:cubicBezTo>
                    <a:pt x="943" y="493"/>
                    <a:pt x="943" y="496"/>
                    <a:pt x="943" y="497"/>
                  </a:cubicBezTo>
                  <a:cubicBezTo>
                    <a:pt x="942" y="499"/>
                    <a:pt x="939" y="499"/>
                    <a:pt x="933" y="499"/>
                  </a:cubicBezTo>
                  <a:cubicBezTo>
                    <a:pt x="931" y="499"/>
                    <a:pt x="925" y="498"/>
                    <a:pt x="919" y="498"/>
                  </a:cubicBezTo>
                  <a:cubicBezTo>
                    <a:pt x="908" y="497"/>
                    <a:pt x="908" y="497"/>
                    <a:pt x="908" y="497"/>
                  </a:cubicBezTo>
                  <a:cubicBezTo>
                    <a:pt x="908" y="494"/>
                    <a:pt x="908" y="494"/>
                    <a:pt x="908" y="494"/>
                  </a:cubicBezTo>
                  <a:cubicBezTo>
                    <a:pt x="908" y="491"/>
                    <a:pt x="909" y="491"/>
                    <a:pt x="914" y="491"/>
                  </a:cubicBezTo>
                  <a:cubicBezTo>
                    <a:pt x="920" y="491"/>
                    <a:pt x="921" y="492"/>
                    <a:pt x="921" y="493"/>
                  </a:cubicBezTo>
                  <a:cubicBezTo>
                    <a:pt x="921" y="495"/>
                    <a:pt x="922" y="495"/>
                    <a:pt x="926" y="494"/>
                  </a:cubicBezTo>
                  <a:cubicBezTo>
                    <a:pt x="928" y="494"/>
                    <a:pt x="930" y="493"/>
                    <a:pt x="931" y="493"/>
                  </a:cubicBezTo>
                  <a:cubicBezTo>
                    <a:pt x="932" y="492"/>
                    <a:pt x="932" y="492"/>
                    <a:pt x="931" y="491"/>
                  </a:cubicBezTo>
                  <a:cubicBezTo>
                    <a:pt x="928" y="490"/>
                    <a:pt x="918" y="489"/>
                    <a:pt x="913" y="489"/>
                  </a:cubicBezTo>
                  <a:cubicBezTo>
                    <a:pt x="909" y="489"/>
                    <a:pt x="908" y="489"/>
                    <a:pt x="908" y="487"/>
                  </a:cubicBezTo>
                  <a:cubicBezTo>
                    <a:pt x="907" y="485"/>
                    <a:pt x="908" y="484"/>
                    <a:pt x="914" y="485"/>
                  </a:cubicBezTo>
                  <a:close/>
                  <a:moveTo>
                    <a:pt x="899" y="401"/>
                  </a:moveTo>
                  <a:cubicBezTo>
                    <a:pt x="899" y="404"/>
                    <a:pt x="900" y="422"/>
                    <a:pt x="901" y="445"/>
                  </a:cubicBezTo>
                  <a:cubicBezTo>
                    <a:pt x="902" y="469"/>
                    <a:pt x="902" y="475"/>
                    <a:pt x="901" y="471"/>
                  </a:cubicBezTo>
                  <a:cubicBezTo>
                    <a:pt x="900" y="468"/>
                    <a:pt x="899" y="453"/>
                    <a:pt x="898" y="434"/>
                  </a:cubicBezTo>
                  <a:cubicBezTo>
                    <a:pt x="898" y="423"/>
                    <a:pt x="898" y="413"/>
                    <a:pt x="897" y="410"/>
                  </a:cubicBezTo>
                  <a:cubicBezTo>
                    <a:pt x="897" y="408"/>
                    <a:pt x="897" y="404"/>
                    <a:pt x="898" y="403"/>
                  </a:cubicBezTo>
                  <a:cubicBezTo>
                    <a:pt x="898" y="401"/>
                    <a:pt x="899" y="400"/>
                    <a:pt x="899" y="401"/>
                  </a:cubicBezTo>
                  <a:close/>
                  <a:moveTo>
                    <a:pt x="898" y="528"/>
                  </a:moveTo>
                  <a:cubicBezTo>
                    <a:pt x="897" y="528"/>
                    <a:pt x="897" y="528"/>
                    <a:pt x="897" y="526"/>
                  </a:cubicBezTo>
                  <a:cubicBezTo>
                    <a:pt x="897" y="523"/>
                    <a:pt x="900" y="523"/>
                    <a:pt x="900" y="526"/>
                  </a:cubicBezTo>
                  <a:cubicBezTo>
                    <a:pt x="900" y="528"/>
                    <a:pt x="899" y="528"/>
                    <a:pt x="898" y="528"/>
                  </a:cubicBezTo>
                  <a:close/>
                  <a:moveTo>
                    <a:pt x="900" y="536"/>
                  </a:moveTo>
                  <a:cubicBezTo>
                    <a:pt x="901" y="538"/>
                    <a:pt x="900" y="539"/>
                    <a:pt x="899" y="539"/>
                  </a:cubicBezTo>
                  <a:cubicBezTo>
                    <a:pt x="897" y="539"/>
                    <a:pt x="897" y="538"/>
                    <a:pt x="897" y="536"/>
                  </a:cubicBezTo>
                  <a:cubicBezTo>
                    <a:pt x="897" y="533"/>
                    <a:pt x="897" y="532"/>
                    <a:pt x="898" y="532"/>
                  </a:cubicBezTo>
                  <a:cubicBezTo>
                    <a:pt x="899" y="533"/>
                    <a:pt x="900" y="534"/>
                    <a:pt x="900" y="536"/>
                  </a:cubicBezTo>
                  <a:close/>
                  <a:moveTo>
                    <a:pt x="899" y="513"/>
                  </a:moveTo>
                  <a:cubicBezTo>
                    <a:pt x="898" y="513"/>
                    <a:pt x="898" y="512"/>
                    <a:pt x="898" y="512"/>
                  </a:cubicBezTo>
                  <a:cubicBezTo>
                    <a:pt x="898" y="511"/>
                    <a:pt x="898" y="510"/>
                    <a:pt x="898" y="511"/>
                  </a:cubicBezTo>
                  <a:cubicBezTo>
                    <a:pt x="899" y="511"/>
                    <a:pt x="899" y="512"/>
                    <a:pt x="899" y="512"/>
                  </a:cubicBezTo>
                  <a:cubicBezTo>
                    <a:pt x="899" y="513"/>
                    <a:pt x="899" y="513"/>
                    <a:pt x="899" y="513"/>
                  </a:cubicBezTo>
                  <a:close/>
                  <a:moveTo>
                    <a:pt x="898" y="518"/>
                  </a:moveTo>
                  <a:cubicBezTo>
                    <a:pt x="899" y="518"/>
                    <a:pt x="899" y="518"/>
                    <a:pt x="899" y="519"/>
                  </a:cubicBezTo>
                  <a:cubicBezTo>
                    <a:pt x="899" y="520"/>
                    <a:pt x="898" y="521"/>
                    <a:pt x="897" y="521"/>
                  </a:cubicBezTo>
                  <a:cubicBezTo>
                    <a:pt x="896" y="521"/>
                    <a:pt x="897" y="519"/>
                    <a:pt x="898" y="518"/>
                  </a:cubicBezTo>
                  <a:close/>
                  <a:moveTo>
                    <a:pt x="897" y="325"/>
                  </a:moveTo>
                  <a:cubicBezTo>
                    <a:pt x="898" y="325"/>
                    <a:pt x="898" y="330"/>
                    <a:pt x="898" y="338"/>
                  </a:cubicBezTo>
                  <a:cubicBezTo>
                    <a:pt x="898" y="345"/>
                    <a:pt x="898" y="350"/>
                    <a:pt x="898" y="350"/>
                  </a:cubicBezTo>
                  <a:cubicBezTo>
                    <a:pt x="897" y="350"/>
                    <a:pt x="897" y="344"/>
                    <a:pt x="897" y="336"/>
                  </a:cubicBezTo>
                  <a:cubicBezTo>
                    <a:pt x="897" y="328"/>
                    <a:pt x="897" y="324"/>
                    <a:pt x="897" y="325"/>
                  </a:cubicBezTo>
                  <a:close/>
                  <a:moveTo>
                    <a:pt x="897" y="321"/>
                  </a:moveTo>
                  <a:cubicBezTo>
                    <a:pt x="897" y="322"/>
                    <a:pt x="897" y="322"/>
                    <a:pt x="896" y="321"/>
                  </a:cubicBezTo>
                  <a:cubicBezTo>
                    <a:pt x="896" y="320"/>
                    <a:pt x="897" y="319"/>
                    <a:pt x="897" y="319"/>
                  </a:cubicBezTo>
                  <a:cubicBezTo>
                    <a:pt x="897" y="320"/>
                    <a:pt x="897" y="321"/>
                    <a:pt x="897" y="321"/>
                  </a:cubicBezTo>
                  <a:close/>
                  <a:moveTo>
                    <a:pt x="897" y="544"/>
                  </a:moveTo>
                  <a:cubicBezTo>
                    <a:pt x="898" y="542"/>
                    <a:pt x="901" y="543"/>
                    <a:pt x="901" y="546"/>
                  </a:cubicBezTo>
                  <a:cubicBezTo>
                    <a:pt x="901" y="547"/>
                    <a:pt x="900" y="548"/>
                    <a:pt x="899" y="548"/>
                  </a:cubicBezTo>
                  <a:cubicBezTo>
                    <a:pt x="896" y="548"/>
                    <a:pt x="895" y="545"/>
                    <a:pt x="897" y="544"/>
                  </a:cubicBezTo>
                  <a:close/>
                  <a:moveTo>
                    <a:pt x="898" y="551"/>
                  </a:moveTo>
                  <a:cubicBezTo>
                    <a:pt x="901" y="551"/>
                    <a:pt x="902" y="552"/>
                    <a:pt x="901" y="554"/>
                  </a:cubicBezTo>
                  <a:cubicBezTo>
                    <a:pt x="901" y="555"/>
                    <a:pt x="899" y="555"/>
                    <a:pt x="898" y="555"/>
                  </a:cubicBezTo>
                  <a:cubicBezTo>
                    <a:pt x="897" y="555"/>
                    <a:pt x="896" y="555"/>
                    <a:pt x="896" y="553"/>
                  </a:cubicBezTo>
                  <a:cubicBezTo>
                    <a:pt x="896" y="552"/>
                    <a:pt x="897" y="551"/>
                    <a:pt x="898" y="551"/>
                  </a:cubicBezTo>
                  <a:close/>
                  <a:moveTo>
                    <a:pt x="898" y="358"/>
                  </a:moveTo>
                  <a:cubicBezTo>
                    <a:pt x="898" y="358"/>
                    <a:pt x="898" y="358"/>
                    <a:pt x="898" y="357"/>
                  </a:cubicBezTo>
                  <a:cubicBezTo>
                    <a:pt x="898" y="356"/>
                    <a:pt x="898" y="356"/>
                    <a:pt x="898" y="356"/>
                  </a:cubicBezTo>
                  <a:cubicBezTo>
                    <a:pt x="898" y="356"/>
                    <a:pt x="898" y="357"/>
                    <a:pt x="898" y="358"/>
                  </a:cubicBezTo>
                  <a:close/>
                  <a:moveTo>
                    <a:pt x="898" y="234"/>
                  </a:moveTo>
                  <a:cubicBezTo>
                    <a:pt x="899" y="252"/>
                    <a:pt x="899" y="259"/>
                    <a:pt x="898" y="260"/>
                  </a:cubicBezTo>
                  <a:cubicBezTo>
                    <a:pt x="897" y="261"/>
                    <a:pt x="897" y="264"/>
                    <a:pt x="897" y="270"/>
                  </a:cubicBezTo>
                  <a:cubicBezTo>
                    <a:pt x="898" y="277"/>
                    <a:pt x="897" y="280"/>
                    <a:pt x="896" y="277"/>
                  </a:cubicBezTo>
                  <a:cubicBezTo>
                    <a:pt x="895" y="277"/>
                    <a:pt x="895" y="265"/>
                    <a:pt x="895" y="251"/>
                  </a:cubicBezTo>
                  <a:cubicBezTo>
                    <a:pt x="894" y="235"/>
                    <a:pt x="894" y="226"/>
                    <a:pt x="893" y="225"/>
                  </a:cubicBezTo>
                  <a:cubicBezTo>
                    <a:pt x="892" y="224"/>
                    <a:pt x="892" y="224"/>
                    <a:pt x="893" y="224"/>
                  </a:cubicBezTo>
                  <a:cubicBezTo>
                    <a:pt x="895" y="224"/>
                    <a:pt x="895" y="223"/>
                    <a:pt x="895" y="216"/>
                  </a:cubicBezTo>
                  <a:cubicBezTo>
                    <a:pt x="895" y="212"/>
                    <a:pt x="895" y="208"/>
                    <a:pt x="896" y="207"/>
                  </a:cubicBezTo>
                  <a:cubicBezTo>
                    <a:pt x="896" y="207"/>
                    <a:pt x="897" y="207"/>
                    <a:pt x="897" y="208"/>
                  </a:cubicBezTo>
                  <a:cubicBezTo>
                    <a:pt x="897" y="209"/>
                    <a:pt x="897" y="220"/>
                    <a:pt x="898" y="234"/>
                  </a:cubicBezTo>
                  <a:close/>
                  <a:moveTo>
                    <a:pt x="888" y="222"/>
                  </a:moveTo>
                  <a:cubicBezTo>
                    <a:pt x="889" y="223"/>
                    <a:pt x="889" y="224"/>
                    <a:pt x="889" y="225"/>
                  </a:cubicBezTo>
                  <a:cubicBezTo>
                    <a:pt x="889" y="225"/>
                    <a:pt x="889" y="226"/>
                    <a:pt x="888" y="226"/>
                  </a:cubicBezTo>
                  <a:cubicBezTo>
                    <a:pt x="888" y="226"/>
                    <a:pt x="887" y="225"/>
                    <a:pt x="887" y="223"/>
                  </a:cubicBezTo>
                  <a:cubicBezTo>
                    <a:pt x="887" y="220"/>
                    <a:pt x="887" y="220"/>
                    <a:pt x="888" y="222"/>
                  </a:cubicBezTo>
                  <a:close/>
                  <a:moveTo>
                    <a:pt x="887" y="217"/>
                  </a:moveTo>
                  <a:cubicBezTo>
                    <a:pt x="887" y="216"/>
                    <a:pt x="888" y="215"/>
                    <a:pt x="888" y="215"/>
                  </a:cubicBezTo>
                  <a:cubicBezTo>
                    <a:pt x="889" y="215"/>
                    <a:pt x="889" y="216"/>
                    <a:pt x="889" y="217"/>
                  </a:cubicBezTo>
                  <a:cubicBezTo>
                    <a:pt x="889" y="218"/>
                    <a:pt x="889" y="218"/>
                    <a:pt x="888" y="218"/>
                  </a:cubicBezTo>
                  <a:cubicBezTo>
                    <a:pt x="888" y="218"/>
                    <a:pt x="887" y="218"/>
                    <a:pt x="887" y="217"/>
                  </a:cubicBezTo>
                  <a:close/>
                  <a:moveTo>
                    <a:pt x="888" y="230"/>
                  </a:moveTo>
                  <a:cubicBezTo>
                    <a:pt x="889" y="230"/>
                    <a:pt x="891" y="301"/>
                    <a:pt x="891" y="361"/>
                  </a:cubicBezTo>
                  <a:cubicBezTo>
                    <a:pt x="891" y="383"/>
                    <a:pt x="892" y="404"/>
                    <a:pt x="892" y="407"/>
                  </a:cubicBezTo>
                  <a:cubicBezTo>
                    <a:pt x="893" y="411"/>
                    <a:pt x="893" y="416"/>
                    <a:pt x="894" y="419"/>
                  </a:cubicBezTo>
                  <a:cubicBezTo>
                    <a:pt x="894" y="425"/>
                    <a:pt x="893" y="429"/>
                    <a:pt x="892" y="424"/>
                  </a:cubicBezTo>
                  <a:cubicBezTo>
                    <a:pt x="889" y="409"/>
                    <a:pt x="888" y="404"/>
                    <a:pt x="888" y="367"/>
                  </a:cubicBezTo>
                  <a:cubicBezTo>
                    <a:pt x="888" y="346"/>
                    <a:pt x="888" y="307"/>
                    <a:pt x="888" y="279"/>
                  </a:cubicBezTo>
                  <a:cubicBezTo>
                    <a:pt x="888" y="251"/>
                    <a:pt x="888" y="229"/>
                    <a:pt x="888" y="230"/>
                  </a:cubicBezTo>
                  <a:close/>
                  <a:moveTo>
                    <a:pt x="892" y="206"/>
                  </a:moveTo>
                  <a:cubicBezTo>
                    <a:pt x="892" y="205"/>
                    <a:pt x="892" y="204"/>
                    <a:pt x="893" y="204"/>
                  </a:cubicBezTo>
                  <a:cubicBezTo>
                    <a:pt x="893" y="204"/>
                    <a:pt x="894" y="205"/>
                    <a:pt x="894" y="206"/>
                  </a:cubicBezTo>
                  <a:cubicBezTo>
                    <a:pt x="894" y="207"/>
                    <a:pt x="893" y="208"/>
                    <a:pt x="893" y="208"/>
                  </a:cubicBezTo>
                  <a:cubicBezTo>
                    <a:pt x="892" y="209"/>
                    <a:pt x="892" y="208"/>
                    <a:pt x="892" y="206"/>
                  </a:cubicBezTo>
                  <a:close/>
                  <a:moveTo>
                    <a:pt x="893" y="216"/>
                  </a:moveTo>
                  <a:cubicBezTo>
                    <a:pt x="892" y="216"/>
                    <a:pt x="892" y="216"/>
                    <a:pt x="892" y="215"/>
                  </a:cubicBezTo>
                  <a:cubicBezTo>
                    <a:pt x="892" y="214"/>
                    <a:pt x="892" y="213"/>
                    <a:pt x="892" y="214"/>
                  </a:cubicBezTo>
                  <a:cubicBezTo>
                    <a:pt x="893" y="214"/>
                    <a:pt x="893" y="215"/>
                    <a:pt x="893" y="216"/>
                  </a:cubicBezTo>
                  <a:close/>
                  <a:moveTo>
                    <a:pt x="892" y="149"/>
                  </a:moveTo>
                  <a:cubicBezTo>
                    <a:pt x="892" y="149"/>
                    <a:pt x="892" y="151"/>
                    <a:pt x="892" y="152"/>
                  </a:cubicBezTo>
                  <a:cubicBezTo>
                    <a:pt x="893" y="154"/>
                    <a:pt x="893" y="154"/>
                    <a:pt x="893" y="154"/>
                  </a:cubicBezTo>
                  <a:cubicBezTo>
                    <a:pt x="890" y="152"/>
                    <a:pt x="890" y="152"/>
                    <a:pt x="890" y="152"/>
                  </a:cubicBezTo>
                  <a:cubicBezTo>
                    <a:pt x="887" y="150"/>
                    <a:pt x="886" y="150"/>
                    <a:pt x="878" y="150"/>
                  </a:cubicBezTo>
                  <a:cubicBezTo>
                    <a:pt x="872" y="150"/>
                    <a:pt x="867" y="151"/>
                    <a:pt x="863" y="152"/>
                  </a:cubicBezTo>
                  <a:cubicBezTo>
                    <a:pt x="860" y="153"/>
                    <a:pt x="858" y="154"/>
                    <a:pt x="858" y="153"/>
                  </a:cubicBezTo>
                  <a:cubicBezTo>
                    <a:pt x="858" y="151"/>
                    <a:pt x="874" y="145"/>
                    <a:pt x="882" y="145"/>
                  </a:cubicBezTo>
                  <a:cubicBezTo>
                    <a:pt x="887" y="145"/>
                    <a:pt x="891" y="147"/>
                    <a:pt x="892" y="149"/>
                  </a:cubicBezTo>
                  <a:close/>
                  <a:moveTo>
                    <a:pt x="872" y="154"/>
                  </a:moveTo>
                  <a:cubicBezTo>
                    <a:pt x="871" y="154"/>
                    <a:pt x="870" y="154"/>
                    <a:pt x="871" y="154"/>
                  </a:cubicBezTo>
                  <a:cubicBezTo>
                    <a:pt x="871" y="153"/>
                    <a:pt x="872" y="153"/>
                    <a:pt x="873" y="153"/>
                  </a:cubicBezTo>
                  <a:cubicBezTo>
                    <a:pt x="873" y="154"/>
                    <a:pt x="873" y="154"/>
                    <a:pt x="872" y="154"/>
                  </a:cubicBezTo>
                  <a:close/>
                  <a:moveTo>
                    <a:pt x="863" y="138"/>
                  </a:moveTo>
                  <a:cubicBezTo>
                    <a:pt x="864" y="145"/>
                    <a:pt x="864" y="145"/>
                    <a:pt x="864" y="145"/>
                  </a:cubicBezTo>
                  <a:cubicBezTo>
                    <a:pt x="862" y="146"/>
                    <a:pt x="862" y="146"/>
                    <a:pt x="862" y="146"/>
                  </a:cubicBezTo>
                  <a:cubicBezTo>
                    <a:pt x="861" y="146"/>
                    <a:pt x="859" y="147"/>
                    <a:pt x="859" y="147"/>
                  </a:cubicBezTo>
                  <a:cubicBezTo>
                    <a:pt x="858" y="148"/>
                    <a:pt x="857" y="146"/>
                    <a:pt x="857" y="144"/>
                  </a:cubicBezTo>
                  <a:cubicBezTo>
                    <a:pt x="858" y="143"/>
                    <a:pt x="858" y="138"/>
                    <a:pt x="858" y="134"/>
                  </a:cubicBezTo>
                  <a:cubicBezTo>
                    <a:pt x="859" y="129"/>
                    <a:pt x="859" y="123"/>
                    <a:pt x="860" y="122"/>
                  </a:cubicBezTo>
                  <a:cubicBezTo>
                    <a:pt x="860" y="119"/>
                    <a:pt x="860" y="119"/>
                    <a:pt x="861" y="125"/>
                  </a:cubicBezTo>
                  <a:cubicBezTo>
                    <a:pt x="861" y="128"/>
                    <a:pt x="862" y="134"/>
                    <a:pt x="863" y="138"/>
                  </a:cubicBezTo>
                  <a:close/>
                  <a:moveTo>
                    <a:pt x="861" y="66"/>
                  </a:moveTo>
                  <a:cubicBezTo>
                    <a:pt x="861" y="65"/>
                    <a:pt x="862" y="64"/>
                    <a:pt x="862" y="64"/>
                  </a:cubicBezTo>
                  <a:cubicBezTo>
                    <a:pt x="863" y="64"/>
                    <a:pt x="863" y="65"/>
                    <a:pt x="862" y="66"/>
                  </a:cubicBezTo>
                  <a:cubicBezTo>
                    <a:pt x="862" y="67"/>
                    <a:pt x="862" y="68"/>
                    <a:pt x="862" y="68"/>
                  </a:cubicBezTo>
                  <a:cubicBezTo>
                    <a:pt x="861" y="68"/>
                    <a:pt x="861" y="67"/>
                    <a:pt x="861" y="66"/>
                  </a:cubicBezTo>
                  <a:close/>
                  <a:moveTo>
                    <a:pt x="873" y="16"/>
                  </a:moveTo>
                  <a:cubicBezTo>
                    <a:pt x="873" y="16"/>
                    <a:pt x="873" y="17"/>
                    <a:pt x="874" y="17"/>
                  </a:cubicBezTo>
                  <a:cubicBezTo>
                    <a:pt x="874" y="18"/>
                    <a:pt x="874" y="19"/>
                    <a:pt x="873" y="19"/>
                  </a:cubicBezTo>
                  <a:cubicBezTo>
                    <a:pt x="873" y="19"/>
                    <a:pt x="872" y="18"/>
                    <a:pt x="872" y="17"/>
                  </a:cubicBezTo>
                  <a:cubicBezTo>
                    <a:pt x="872" y="17"/>
                    <a:pt x="873" y="16"/>
                    <a:pt x="873" y="16"/>
                  </a:cubicBezTo>
                  <a:close/>
                  <a:moveTo>
                    <a:pt x="871" y="62"/>
                  </a:moveTo>
                  <a:cubicBezTo>
                    <a:pt x="871" y="56"/>
                    <a:pt x="872" y="56"/>
                    <a:pt x="873" y="62"/>
                  </a:cubicBezTo>
                  <a:cubicBezTo>
                    <a:pt x="874" y="64"/>
                    <a:pt x="883" y="110"/>
                    <a:pt x="884" y="116"/>
                  </a:cubicBezTo>
                  <a:cubicBezTo>
                    <a:pt x="885" y="121"/>
                    <a:pt x="886" y="127"/>
                    <a:pt x="887" y="129"/>
                  </a:cubicBezTo>
                  <a:cubicBezTo>
                    <a:pt x="887" y="130"/>
                    <a:pt x="888" y="134"/>
                    <a:pt x="889" y="138"/>
                  </a:cubicBezTo>
                  <a:cubicBezTo>
                    <a:pt x="890" y="142"/>
                    <a:pt x="890" y="145"/>
                    <a:pt x="890" y="145"/>
                  </a:cubicBezTo>
                  <a:cubicBezTo>
                    <a:pt x="890" y="145"/>
                    <a:pt x="889" y="145"/>
                    <a:pt x="888" y="144"/>
                  </a:cubicBezTo>
                  <a:cubicBezTo>
                    <a:pt x="886" y="144"/>
                    <a:pt x="881" y="144"/>
                    <a:pt x="876" y="144"/>
                  </a:cubicBezTo>
                  <a:cubicBezTo>
                    <a:pt x="866" y="144"/>
                    <a:pt x="866" y="144"/>
                    <a:pt x="866" y="144"/>
                  </a:cubicBezTo>
                  <a:cubicBezTo>
                    <a:pt x="865" y="138"/>
                    <a:pt x="865" y="138"/>
                    <a:pt x="865" y="138"/>
                  </a:cubicBezTo>
                  <a:cubicBezTo>
                    <a:pt x="863" y="131"/>
                    <a:pt x="863" y="123"/>
                    <a:pt x="864" y="97"/>
                  </a:cubicBezTo>
                  <a:cubicBezTo>
                    <a:pt x="864" y="78"/>
                    <a:pt x="866" y="59"/>
                    <a:pt x="867" y="56"/>
                  </a:cubicBezTo>
                  <a:cubicBezTo>
                    <a:pt x="868" y="53"/>
                    <a:pt x="869" y="62"/>
                    <a:pt x="868" y="69"/>
                  </a:cubicBezTo>
                  <a:cubicBezTo>
                    <a:pt x="865" y="97"/>
                    <a:pt x="865" y="138"/>
                    <a:pt x="868" y="138"/>
                  </a:cubicBezTo>
                  <a:cubicBezTo>
                    <a:pt x="869" y="138"/>
                    <a:pt x="869" y="131"/>
                    <a:pt x="869" y="124"/>
                  </a:cubicBezTo>
                  <a:cubicBezTo>
                    <a:pt x="868" y="114"/>
                    <a:pt x="869" y="102"/>
                    <a:pt x="870" y="88"/>
                  </a:cubicBezTo>
                  <a:cubicBezTo>
                    <a:pt x="871" y="77"/>
                    <a:pt x="871" y="65"/>
                    <a:pt x="871" y="62"/>
                  </a:cubicBezTo>
                  <a:close/>
                  <a:moveTo>
                    <a:pt x="863" y="58"/>
                  </a:moveTo>
                  <a:cubicBezTo>
                    <a:pt x="863" y="57"/>
                    <a:pt x="863" y="56"/>
                    <a:pt x="864" y="56"/>
                  </a:cubicBezTo>
                  <a:cubicBezTo>
                    <a:pt x="864" y="56"/>
                    <a:pt x="865" y="57"/>
                    <a:pt x="864" y="58"/>
                  </a:cubicBezTo>
                  <a:cubicBezTo>
                    <a:pt x="864" y="59"/>
                    <a:pt x="864" y="60"/>
                    <a:pt x="863" y="60"/>
                  </a:cubicBezTo>
                  <a:cubicBezTo>
                    <a:pt x="863" y="60"/>
                    <a:pt x="863" y="59"/>
                    <a:pt x="863" y="58"/>
                  </a:cubicBezTo>
                  <a:close/>
                  <a:moveTo>
                    <a:pt x="865" y="11"/>
                  </a:moveTo>
                  <a:cubicBezTo>
                    <a:pt x="866" y="9"/>
                    <a:pt x="866" y="8"/>
                    <a:pt x="867" y="8"/>
                  </a:cubicBezTo>
                  <a:cubicBezTo>
                    <a:pt x="868" y="8"/>
                    <a:pt x="869" y="14"/>
                    <a:pt x="869" y="29"/>
                  </a:cubicBezTo>
                  <a:cubicBezTo>
                    <a:pt x="869" y="42"/>
                    <a:pt x="869" y="45"/>
                    <a:pt x="867" y="45"/>
                  </a:cubicBezTo>
                  <a:cubicBezTo>
                    <a:pt x="867" y="45"/>
                    <a:pt x="866" y="45"/>
                    <a:pt x="865" y="45"/>
                  </a:cubicBezTo>
                  <a:cubicBezTo>
                    <a:pt x="865" y="43"/>
                    <a:pt x="864" y="14"/>
                    <a:pt x="865" y="11"/>
                  </a:cubicBezTo>
                  <a:close/>
                  <a:moveTo>
                    <a:pt x="863" y="6"/>
                  </a:moveTo>
                  <a:cubicBezTo>
                    <a:pt x="864" y="6"/>
                    <a:pt x="865" y="6"/>
                    <a:pt x="865" y="6"/>
                  </a:cubicBezTo>
                  <a:cubicBezTo>
                    <a:pt x="865" y="7"/>
                    <a:pt x="864" y="7"/>
                    <a:pt x="864" y="7"/>
                  </a:cubicBezTo>
                  <a:cubicBezTo>
                    <a:pt x="863" y="7"/>
                    <a:pt x="862" y="8"/>
                    <a:pt x="862" y="9"/>
                  </a:cubicBezTo>
                  <a:cubicBezTo>
                    <a:pt x="861" y="12"/>
                    <a:pt x="861" y="12"/>
                    <a:pt x="861" y="9"/>
                  </a:cubicBezTo>
                  <a:cubicBezTo>
                    <a:pt x="861" y="7"/>
                    <a:pt x="861" y="6"/>
                    <a:pt x="863" y="6"/>
                  </a:cubicBezTo>
                  <a:close/>
                  <a:moveTo>
                    <a:pt x="861" y="27"/>
                  </a:moveTo>
                  <a:cubicBezTo>
                    <a:pt x="861" y="27"/>
                    <a:pt x="861" y="28"/>
                    <a:pt x="861" y="29"/>
                  </a:cubicBezTo>
                  <a:cubicBezTo>
                    <a:pt x="860" y="29"/>
                    <a:pt x="860" y="29"/>
                    <a:pt x="860" y="28"/>
                  </a:cubicBezTo>
                  <a:cubicBezTo>
                    <a:pt x="860" y="27"/>
                    <a:pt x="860" y="26"/>
                    <a:pt x="861" y="27"/>
                  </a:cubicBezTo>
                  <a:close/>
                  <a:moveTo>
                    <a:pt x="860" y="36"/>
                  </a:moveTo>
                  <a:cubicBezTo>
                    <a:pt x="861" y="30"/>
                    <a:pt x="861" y="30"/>
                    <a:pt x="861" y="30"/>
                  </a:cubicBezTo>
                  <a:cubicBezTo>
                    <a:pt x="861" y="36"/>
                    <a:pt x="861" y="36"/>
                    <a:pt x="861" y="36"/>
                  </a:cubicBezTo>
                  <a:cubicBezTo>
                    <a:pt x="861" y="39"/>
                    <a:pt x="861" y="42"/>
                    <a:pt x="862" y="44"/>
                  </a:cubicBezTo>
                  <a:cubicBezTo>
                    <a:pt x="862" y="45"/>
                    <a:pt x="862" y="46"/>
                    <a:pt x="861" y="46"/>
                  </a:cubicBezTo>
                  <a:cubicBezTo>
                    <a:pt x="860" y="46"/>
                    <a:pt x="859" y="42"/>
                    <a:pt x="860" y="36"/>
                  </a:cubicBezTo>
                  <a:close/>
                  <a:moveTo>
                    <a:pt x="858" y="66"/>
                  </a:moveTo>
                  <a:cubicBezTo>
                    <a:pt x="858" y="67"/>
                    <a:pt x="858" y="69"/>
                    <a:pt x="858" y="70"/>
                  </a:cubicBezTo>
                  <a:cubicBezTo>
                    <a:pt x="858" y="71"/>
                    <a:pt x="858" y="70"/>
                    <a:pt x="858" y="68"/>
                  </a:cubicBezTo>
                  <a:cubicBezTo>
                    <a:pt x="858" y="65"/>
                    <a:pt x="858" y="64"/>
                    <a:pt x="858" y="66"/>
                  </a:cubicBezTo>
                  <a:close/>
                  <a:moveTo>
                    <a:pt x="852" y="115"/>
                  </a:moveTo>
                  <a:cubicBezTo>
                    <a:pt x="855" y="105"/>
                    <a:pt x="858" y="88"/>
                    <a:pt x="858" y="85"/>
                  </a:cubicBezTo>
                  <a:cubicBezTo>
                    <a:pt x="858" y="83"/>
                    <a:pt x="858" y="81"/>
                    <a:pt x="859" y="81"/>
                  </a:cubicBezTo>
                  <a:cubicBezTo>
                    <a:pt x="860" y="80"/>
                    <a:pt x="859" y="85"/>
                    <a:pt x="858" y="102"/>
                  </a:cubicBezTo>
                  <a:cubicBezTo>
                    <a:pt x="857" y="112"/>
                    <a:pt x="857" y="115"/>
                    <a:pt x="854" y="123"/>
                  </a:cubicBezTo>
                  <a:cubicBezTo>
                    <a:pt x="851" y="132"/>
                    <a:pt x="851" y="133"/>
                    <a:pt x="850" y="131"/>
                  </a:cubicBezTo>
                  <a:cubicBezTo>
                    <a:pt x="849" y="130"/>
                    <a:pt x="850" y="125"/>
                    <a:pt x="852" y="115"/>
                  </a:cubicBezTo>
                  <a:close/>
                  <a:moveTo>
                    <a:pt x="850" y="143"/>
                  </a:moveTo>
                  <a:cubicBezTo>
                    <a:pt x="851" y="142"/>
                    <a:pt x="852" y="138"/>
                    <a:pt x="853" y="134"/>
                  </a:cubicBezTo>
                  <a:cubicBezTo>
                    <a:pt x="856" y="127"/>
                    <a:pt x="856" y="127"/>
                    <a:pt x="856" y="127"/>
                  </a:cubicBezTo>
                  <a:cubicBezTo>
                    <a:pt x="855" y="136"/>
                    <a:pt x="855" y="136"/>
                    <a:pt x="855" y="136"/>
                  </a:cubicBezTo>
                  <a:cubicBezTo>
                    <a:pt x="855" y="140"/>
                    <a:pt x="855" y="145"/>
                    <a:pt x="854" y="147"/>
                  </a:cubicBezTo>
                  <a:cubicBezTo>
                    <a:pt x="854" y="150"/>
                    <a:pt x="846" y="158"/>
                    <a:pt x="846" y="156"/>
                  </a:cubicBezTo>
                  <a:cubicBezTo>
                    <a:pt x="846" y="155"/>
                    <a:pt x="849" y="146"/>
                    <a:pt x="850" y="143"/>
                  </a:cubicBezTo>
                  <a:close/>
                  <a:moveTo>
                    <a:pt x="848" y="164"/>
                  </a:moveTo>
                  <a:cubicBezTo>
                    <a:pt x="848" y="168"/>
                    <a:pt x="847" y="169"/>
                    <a:pt x="846" y="166"/>
                  </a:cubicBezTo>
                  <a:cubicBezTo>
                    <a:pt x="846" y="164"/>
                    <a:pt x="847" y="163"/>
                    <a:pt x="847" y="162"/>
                  </a:cubicBezTo>
                  <a:cubicBezTo>
                    <a:pt x="848" y="162"/>
                    <a:pt x="848" y="163"/>
                    <a:pt x="848" y="164"/>
                  </a:cubicBezTo>
                  <a:close/>
                  <a:moveTo>
                    <a:pt x="846" y="224"/>
                  </a:moveTo>
                  <a:cubicBezTo>
                    <a:pt x="846" y="223"/>
                    <a:pt x="847" y="228"/>
                    <a:pt x="847" y="237"/>
                  </a:cubicBezTo>
                  <a:cubicBezTo>
                    <a:pt x="847" y="246"/>
                    <a:pt x="847" y="251"/>
                    <a:pt x="846" y="251"/>
                  </a:cubicBezTo>
                  <a:cubicBezTo>
                    <a:pt x="845" y="251"/>
                    <a:pt x="845" y="227"/>
                    <a:pt x="846" y="224"/>
                  </a:cubicBezTo>
                  <a:close/>
                  <a:moveTo>
                    <a:pt x="840" y="244"/>
                  </a:moveTo>
                  <a:cubicBezTo>
                    <a:pt x="840" y="240"/>
                    <a:pt x="840" y="235"/>
                    <a:pt x="840" y="234"/>
                  </a:cubicBezTo>
                  <a:cubicBezTo>
                    <a:pt x="840" y="232"/>
                    <a:pt x="841" y="233"/>
                    <a:pt x="841" y="236"/>
                  </a:cubicBezTo>
                  <a:cubicBezTo>
                    <a:pt x="842" y="240"/>
                    <a:pt x="842" y="244"/>
                    <a:pt x="842" y="246"/>
                  </a:cubicBezTo>
                  <a:cubicBezTo>
                    <a:pt x="842" y="249"/>
                    <a:pt x="841" y="251"/>
                    <a:pt x="840" y="251"/>
                  </a:cubicBezTo>
                  <a:cubicBezTo>
                    <a:pt x="839" y="251"/>
                    <a:pt x="839" y="250"/>
                    <a:pt x="840" y="244"/>
                  </a:cubicBezTo>
                  <a:close/>
                  <a:moveTo>
                    <a:pt x="838" y="313"/>
                  </a:moveTo>
                  <a:cubicBezTo>
                    <a:pt x="839" y="314"/>
                    <a:pt x="839" y="315"/>
                    <a:pt x="838" y="316"/>
                  </a:cubicBezTo>
                  <a:cubicBezTo>
                    <a:pt x="838" y="317"/>
                    <a:pt x="838" y="316"/>
                    <a:pt x="838" y="315"/>
                  </a:cubicBezTo>
                  <a:cubicBezTo>
                    <a:pt x="838" y="313"/>
                    <a:pt x="838" y="313"/>
                    <a:pt x="838" y="313"/>
                  </a:cubicBezTo>
                  <a:close/>
                  <a:moveTo>
                    <a:pt x="834" y="258"/>
                  </a:moveTo>
                  <a:cubicBezTo>
                    <a:pt x="835" y="258"/>
                    <a:pt x="836" y="258"/>
                    <a:pt x="836" y="259"/>
                  </a:cubicBezTo>
                  <a:cubicBezTo>
                    <a:pt x="836" y="260"/>
                    <a:pt x="835" y="260"/>
                    <a:pt x="834" y="260"/>
                  </a:cubicBezTo>
                  <a:cubicBezTo>
                    <a:pt x="833" y="260"/>
                    <a:pt x="832" y="260"/>
                    <a:pt x="832" y="259"/>
                  </a:cubicBezTo>
                  <a:cubicBezTo>
                    <a:pt x="832" y="258"/>
                    <a:pt x="833" y="258"/>
                    <a:pt x="834" y="258"/>
                  </a:cubicBezTo>
                  <a:close/>
                  <a:moveTo>
                    <a:pt x="829" y="290"/>
                  </a:moveTo>
                  <a:cubicBezTo>
                    <a:pt x="830" y="288"/>
                    <a:pt x="830" y="284"/>
                    <a:pt x="830" y="282"/>
                  </a:cubicBezTo>
                  <a:cubicBezTo>
                    <a:pt x="830" y="278"/>
                    <a:pt x="830" y="277"/>
                    <a:pt x="832" y="277"/>
                  </a:cubicBezTo>
                  <a:cubicBezTo>
                    <a:pt x="834" y="276"/>
                    <a:pt x="834" y="275"/>
                    <a:pt x="834" y="272"/>
                  </a:cubicBezTo>
                  <a:cubicBezTo>
                    <a:pt x="834" y="271"/>
                    <a:pt x="835" y="269"/>
                    <a:pt x="835" y="269"/>
                  </a:cubicBezTo>
                  <a:cubicBezTo>
                    <a:pt x="836" y="269"/>
                    <a:pt x="836" y="274"/>
                    <a:pt x="836" y="292"/>
                  </a:cubicBezTo>
                  <a:cubicBezTo>
                    <a:pt x="836" y="313"/>
                    <a:pt x="836" y="316"/>
                    <a:pt x="837" y="317"/>
                  </a:cubicBezTo>
                  <a:cubicBezTo>
                    <a:pt x="839" y="318"/>
                    <a:pt x="839" y="320"/>
                    <a:pt x="841" y="358"/>
                  </a:cubicBezTo>
                  <a:cubicBezTo>
                    <a:pt x="841" y="372"/>
                    <a:pt x="841" y="372"/>
                    <a:pt x="841" y="372"/>
                  </a:cubicBezTo>
                  <a:cubicBezTo>
                    <a:pt x="839" y="372"/>
                    <a:pt x="839" y="372"/>
                    <a:pt x="839" y="372"/>
                  </a:cubicBezTo>
                  <a:cubicBezTo>
                    <a:pt x="836" y="372"/>
                    <a:pt x="832" y="374"/>
                    <a:pt x="832" y="376"/>
                  </a:cubicBezTo>
                  <a:cubicBezTo>
                    <a:pt x="832" y="376"/>
                    <a:pt x="834" y="376"/>
                    <a:pt x="836" y="376"/>
                  </a:cubicBezTo>
                  <a:cubicBezTo>
                    <a:pt x="839" y="376"/>
                    <a:pt x="841" y="376"/>
                    <a:pt x="841" y="377"/>
                  </a:cubicBezTo>
                  <a:cubicBezTo>
                    <a:pt x="841" y="378"/>
                    <a:pt x="840" y="378"/>
                    <a:pt x="836" y="378"/>
                  </a:cubicBezTo>
                  <a:cubicBezTo>
                    <a:pt x="834" y="378"/>
                    <a:pt x="831" y="378"/>
                    <a:pt x="831" y="378"/>
                  </a:cubicBezTo>
                  <a:cubicBezTo>
                    <a:pt x="831" y="378"/>
                    <a:pt x="831" y="373"/>
                    <a:pt x="831" y="367"/>
                  </a:cubicBezTo>
                  <a:cubicBezTo>
                    <a:pt x="831" y="361"/>
                    <a:pt x="830" y="355"/>
                    <a:pt x="830" y="354"/>
                  </a:cubicBezTo>
                  <a:cubicBezTo>
                    <a:pt x="829" y="352"/>
                    <a:pt x="829" y="351"/>
                    <a:pt x="831" y="351"/>
                  </a:cubicBezTo>
                  <a:cubicBezTo>
                    <a:pt x="832" y="351"/>
                    <a:pt x="833" y="351"/>
                    <a:pt x="833" y="350"/>
                  </a:cubicBezTo>
                  <a:cubicBezTo>
                    <a:pt x="833" y="350"/>
                    <a:pt x="832" y="349"/>
                    <a:pt x="831" y="349"/>
                  </a:cubicBezTo>
                  <a:cubicBezTo>
                    <a:pt x="830" y="349"/>
                    <a:pt x="830" y="348"/>
                    <a:pt x="829" y="329"/>
                  </a:cubicBezTo>
                  <a:cubicBezTo>
                    <a:pt x="829" y="314"/>
                    <a:pt x="829" y="308"/>
                    <a:pt x="830" y="308"/>
                  </a:cubicBezTo>
                  <a:cubicBezTo>
                    <a:pt x="831" y="307"/>
                    <a:pt x="831" y="307"/>
                    <a:pt x="830" y="306"/>
                  </a:cubicBezTo>
                  <a:cubicBezTo>
                    <a:pt x="830" y="305"/>
                    <a:pt x="829" y="303"/>
                    <a:pt x="829" y="301"/>
                  </a:cubicBezTo>
                  <a:cubicBezTo>
                    <a:pt x="829" y="298"/>
                    <a:pt x="830" y="297"/>
                    <a:pt x="831" y="297"/>
                  </a:cubicBezTo>
                  <a:cubicBezTo>
                    <a:pt x="835" y="297"/>
                    <a:pt x="835" y="295"/>
                    <a:pt x="832" y="295"/>
                  </a:cubicBezTo>
                  <a:cubicBezTo>
                    <a:pt x="829" y="294"/>
                    <a:pt x="829" y="294"/>
                    <a:pt x="829" y="290"/>
                  </a:cubicBezTo>
                  <a:close/>
                  <a:moveTo>
                    <a:pt x="840" y="482"/>
                  </a:moveTo>
                  <a:cubicBezTo>
                    <a:pt x="840" y="492"/>
                    <a:pt x="840" y="500"/>
                    <a:pt x="840" y="500"/>
                  </a:cubicBezTo>
                  <a:cubicBezTo>
                    <a:pt x="840" y="501"/>
                    <a:pt x="837" y="501"/>
                    <a:pt x="834" y="501"/>
                  </a:cubicBezTo>
                  <a:cubicBezTo>
                    <a:pt x="830" y="502"/>
                    <a:pt x="829" y="502"/>
                    <a:pt x="829" y="500"/>
                  </a:cubicBezTo>
                  <a:cubicBezTo>
                    <a:pt x="829" y="498"/>
                    <a:pt x="830" y="498"/>
                    <a:pt x="832" y="498"/>
                  </a:cubicBezTo>
                  <a:cubicBezTo>
                    <a:pt x="833" y="498"/>
                    <a:pt x="834" y="498"/>
                    <a:pt x="834" y="498"/>
                  </a:cubicBezTo>
                  <a:cubicBezTo>
                    <a:pt x="834" y="497"/>
                    <a:pt x="833" y="496"/>
                    <a:pt x="832" y="496"/>
                  </a:cubicBezTo>
                  <a:cubicBezTo>
                    <a:pt x="830" y="496"/>
                    <a:pt x="830" y="496"/>
                    <a:pt x="829" y="490"/>
                  </a:cubicBezTo>
                  <a:cubicBezTo>
                    <a:pt x="829" y="481"/>
                    <a:pt x="830" y="475"/>
                    <a:pt x="831" y="475"/>
                  </a:cubicBezTo>
                  <a:cubicBezTo>
                    <a:pt x="832" y="475"/>
                    <a:pt x="833" y="477"/>
                    <a:pt x="833" y="479"/>
                  </a:cubicBezTo>
                  <a:cubicBezTo>
                    <a:pt x="834" y="482"/>
                    <a:pt x="834" y="482"/>
                    <a:pt x="834" y="482"/>
                  </a:cubicBezTo>
                  <a:cubicBezTo>
                    <a:pt x="834" y="479"/>
                    <a:pt x="834" y="479"/>
                    <a:pt x="834" y="479"/>
                  </a:cubicBezTo>
                  <a:cubicBezTo>
                    <a:pt x="834" y="477"/>
                    <a:pt x="834" y="476"/>
                    <a:pt x="835" y="476"/>
                  </a:cubicBezTo>
                  <a:cubicBezTo>
                    <a:pt x="838" y="476"/>
                    <a:pt x="837" y="474"/>
                    <a:pt x="835" y="474"/>
                  </a:cubicBezTo>
                  <a:cubicBezTo>
                    <a:pt x="833" y="473"/>
                    <a:pt x="833" y="472"/>
                    <a:pt x="833" y="458"/>
                  </a:cubicBezTo>
                  <a:cubicBezTo>
                    <a:pt x="833" y="450"/>
                    <a:pt x="833" y="438"/>
                    <a:pt x="833" y="432"/>
                  </a:cubicBezTo>
                  <a:cubicBezTo>
                    <a:pt x="833" y="419"/>
                    <a:pt x="833" y="420"/>
                    <a:pt x="832" y="410"/>
                  </a:cubicBezTo>
                  <a:cubicBezTo>
                    <a:pt x="832" y="404"/>
                    <a:pt x="832" y="402"/>
                    <a:pt x="833" y="401"/>
                  </a:cubicBezTo>
                  <a:cubicBezTo>
                    <a:pt x="834" y="399"/>
                    <a:pt x="839" y="396"/>
                    <a:pt x="840" y="397"/>
                  </a:cubicBezTo>
                  <a:cubicBezTo>
                    <a:pt x="841" y="397"/>
                    <a:pt x="841" y="412"/>
                    <a:pt x="840" y="425"/>
                  </a:cubicBezTo>
                  <a:cubicBezTo>
                    <a:pt x="839" y="455"/>
                    <a:pt x="839" y="466"/>
                    <a:pt x="840" y="482"/>
                  </a:cubicBezTo>
                  <a:close/>
                  <a:moveTo>
                    <a:pt x="836" y="508"/>
                  </a:moveTo>
                  <a:cubicBezTo>
                    <a:pt x="836" y="509"/>
                    <a:pt x="836" y="510"/>
                    <a:pt x="835" y="510"/>
                  </a:cubicBezTo>
                  <a:cubicBezTo>
                    <a:pt x="835" y="510"/>
                    <a:pt x="834" y="509"/>
                    <a:pt x="834" y="508"/>
                  </a:cubicBezTo>
                  <a:cubicBezTo>
                    <a:pt x="834" y="507"/>
                    <a:pt x="835" y="507"/>
                    <a:pt x="835" y="507"/>
                  </a:cubicBezTo>
                  <a:cubicBezTo>
                    <a:pt x="836" y="507"/>
                    <a:pt x="836" y="507"/>
                    <a:pt x="836" y="508"/>
                  </a:cubicBezTo>
                  <a:close/>
                  <a:moveTo>
                    <a:pt x="832" y="383"/>
                  </a:moveTo>
                  <a:cubicBezTo>
                    <a:pt x="832" y="382"/>
                    <a:pt x="839" y="380"/>
                    <a:pt x="840" y="381"/>
                  </a:cubicBezTo>
                  <a:cubicBezTo>
                    <a:pt x="840" y="382"/>
                    <a:pt x="840" y="382"/>
                    <a:pt x="840" y="383"/>
                  </a:cubicBezTo>
                  <a:cubicBezTo>
                    <a:pt x="839" y="384"/>
                    <a:pt x="832" y="384"/>
                    <a:pt x="832" y="383"/>
                  </a:cubicBezTo>
                  <a:close/>
                  <a:moveTo>
                    <a:pt x="839" y="388"/>
                  </a:moveTo>
                  <a:cubicBezTo>
                    <a:pt x="839" y="388"/>
                    <a:pt x="838" y="389"/>
                    <a:pt x="837" y="389"/>
                  </a:cubicBezTo>
                  <a:cubicBezTo>
                    <a:pt x="836" y="389"/>
                    <a:pt x="836" y="388"/>
                    <a:pt x="836" y="388"/>
                  </a:cubicBezTo>
                  <a:cubicBezTo>
                    <a:pt x="836" y="387"/>
                    <a:pt x="837" y="387"/>
                    <a:pt x="838" y="387"/>
                  </a:cubicBezTo>
                  <a:cubicBezTo>
                    <a:pt x="839" y="387"/>
                    <a:pt x="839" y="387"/>
                    <a:pt x="839" y="388"/>
                  </a:cubicBezTo>
                  <a:close/>
                  <a:moveTo>
                    <a:pt x="833" y="388"/>
                  </a:moveTo>
                  <a:cubicBezTo>
                    <a:pt x="833" y="389"/>
                    <a:pt x="833" y="390"/>
                    <a:pt x="832" y="390"/>
                  </a:cubicBezTo>
                  <a:cubicBezTo>
                    <a:pt x="832" y="390"/>
                    <a:pt x="832" y="390"/>
                    <a:pt x="832" y="389"/>
                  </a:cubicBezTo>
                  <a:cubicBezTo>
                    <a:pt x="832" y="386"/>
                    <a:pt x="832" y="386"/>
                    <a:pt x="833" y="388"/>
                  </a:cubicBezTo>
                  <a:close/>
                  <a:moveTo>
                    <a:pt x="831" y="466"/>
                  </a:moveTo>
                  <a:cubicBezTo>
                    <a:pt x="832" y="466"/>
                    <a:pt x="832" y="467"/>
                    <a:pt x="832" y="469"/>
                  </a:cubicBezTo>
                  <a:cubicBezTo>
                    <a:pt x="832" y="471"/>
                    <a:pt x="832" y="473"/>
                    <a:pt x="832" y="473"/>
                  </a:cubicBezTo>
                  <a:cubicBezTo>
                    <a:pt x="830" y="473"/>
                    <a:pt x="829" y="467"/>
                    <a:pt x="831" y="466"/>
                  </a:cubicBezTo>
                  <a:close/>
                  <a:moveTo>
                    <a:pt x="784" y="394"/>
                  </a:moveTo>
                  <a:cubicBezTo>
                    <a:pt x="788" y="394"/>
                    <a:pt x="798" y="394"/>
                    <a:pt x="806" y="393"/>
                  </a:cubicBezTo>
                  <a:cubicBezTo>
                    <a:pt x="818" y="393"/>
                    <a:pt x="821" y="393"/>
                    <a:pt x="824" y="394"/>
                  </a:cubicBezTo>
                  <a:cubicBezTo>
                    <a:pt x="829" y="397"/>
                    <a:pt x="827" y="398"/>
                    <a:pt x="817" y="397"/>
                  </a:cubicBezTo>
                  <a:cubicBezTo>
                    <a:pt x="807" y="397"/>
                    <a:pt x="778" y="399"/>
                    <a:pt x="776" y="401"/>
                  </a:cubicBezTo>
                  <a:cubicBezTo>
                    <a:pt x="775" y="401"/>
                    <a:pt x="775" y="402"/>
                    <a:pt x="776" y="403"/>
                  </a:cubicBezTo>
                  <a:cubicBezTo>
                    <a:pt x="777" y="403"/>
                    <a:pt x="780" y="403"/>
                    <a:pt x="791" y="402"/>
                  </a:cubicBezTo>
                  <a:cubicBezTo>
                    <a:pt x="800" y="402"/>
                    <a:pt x="810" y="401"/>
                    <a:pt x="815" y="401"/>
                  </a:cubicBezTo>
                  <a:cubicBezTo>
                    <a:pt x="823" y="401"/>
                    <a:pt x="824" y="401"/>
                    <a:pt x="825" y="403"/>
                  </a:cubicBezTo>
                  <a:cubicBezTo>
                    <a:pt x="826" y="404"/>
                    <a:pt x="827" y="405"/>
                    <a:pt x="827" y="406"/>
                  </a:cubicBezTo>
                  <a:cubicBezTo>
                    <a:pt x="827" y="407"/>
                    <a:pt x="826" y="408"/>
                    <a:pt x="826" y="408"/>
                  </a:cubicBezTo>
                  <a:cubicBezTo>
                    <a:pt x="817" y="407"/>
                    <a:pt x="808" y="406"/>
                    <a:pt x="795" y="406"/>
                  </a:cubicBezTo>
                  <a:cubicBezTo>
                    <a:pt x="787" y="406"/>
                    <a:pt x="779" y="406"/>
                    <a:pt x="777" y="406"/>
                  </a:cubicBezTo>
                  <a:cubicBezTo>
                    <a:pt x="774" y="405"/>
                    <a:pt x="774" y="405"/>
                    <a:pt x="774" y="405"/>
                  </a:cubicBezTo>
                  <a:cubicBezTo>
                    <a:pt x="774" y="398"/>
                    <a:pt x="774" y="398"/>
                    <a:pt x="774" y="398"/>
                  </a:cubicBezTo>
                  <a:cubicBezTo>
                    <a:pt x="775" y="394"/>
                    <a:pt x="775" y="390"/>
                    <a:pt x="775" y="389"/>
                  </a:cubicBezTo>
                  <a:cubicBezTo>
                    <a:pt x="775" y="387"/>
                    <a:pt x="775" y="387"/>
                    <a:pt x="783" y="387"/>
                  </a:cubicBezTo>
                  <a:cubicBezTo>
                    <a:pt x="787" y="387"/>
                    <a:pt x="795" y="386"/>
                    <a:pt x="800" y="385"/>
                  </a:cubicBezTo>
                  <a:cubicBezTo>
                    <a:pt x="810" y="384"/>
                    <a:pt x="821" y="384"/>
                    <a:pt x="825" y="384"/>
                  </a:cubicBezTo>
                  <a:cubicBezTo>
                    <a:pt x="826" y="385"/>
                    <a:pt x="827" y="386"/>
                    <a:pt x="827" y="388"/>
                  </a:cubicBezTo>
                  <a:cubicBezTo>
                    <a:pt x="826" y="391"/>
                    <a:pt x="826" y="391"/>
                    <a:pt x="821" y="391"/>
                  </a:cubicBezTo>
                  <a:cubicBezTo>
                    <a:pt x="819" y="390"/>
                    <a:pt x="808" y="390"/>
                    <a:pt x="796" y="390"/>
                  </a:cubicBezTo>
                  <a:cubicBezTo>
                    <a:pt x="777" y="390"/>
                    <a:pt x="776" y="391"/>
                    <a:pt x="776" y="392"/>
                  </a:cubicBezTo>
                  <a:cubicBezTo>
                    <a:pt x="776" y="394"/>
                    <a:pt x="777" y="394"/>
                    <a:pt x="784" y="394"/>
                  </a:cubicBezTo>
                  <a:close/>
                  <a:moveTo>
                    <a:pt x="826" y="351"/>
                  </a:moveTo>
                  <a:cubicBezTo>
                    <a:pt x="826" y="356"/>
                    <a:pt x="826" y="356"/>
                    <a:pt x="826" y="356"/>
                  </a:cubicBezTo>
                  <a:cubicBezTo>
                    <a:pt x="825" y="361"/>
                    <a:pt x="825" y="361"/>
                    <a:pt x="825" y="361"/>
                  </a:cubicBezTo>
                  <a:cubicBezTo>
                    <a:pt x="822" y="361"/>
                    <a:pt x="822" y="361"/>
                    <a:pt x="822" y="361"/>
                  </a:cubicBezTo>
                  <a:cubicBezTo>
                    <a:pt x="820" y="361"/>
                    <a:pt x="812" y="360"/>
                    <a:pt x="805" y="360"/>
                  </a:cubicBezTo>
                  <a:cubicBezTo>
                    <a:pt x="791" y="360"/>
                    <a:pt x="791" y="360"/>
                    <a:pt x="791" y="360"/>
                  </a:cubicBezTo>
                  <a:cubicBezTo>
                    <a:pt x="791" y="354"/>
                    <a:pt x="791" y="354"/>
                    <a:pt x="791" y="354"/>
                  </a:cubicBezTo>
                  <a:cubicBezTo>
                    <a:pt x="799" y="352"/>
                    <a:pt x="799" y="352"/>
                    <a:pt x="799" y="352"/>
                  </a:cubicBezTo>
                  <a:cubicBezTo>
                    <a:pt x="812" y="351"/>
                    <a:pt x="817" y="350"/>
                    <a:pt x="822" y="351"/>
                  </a:cubicBezTo>
                  <a:lnTo>
                    <a:pt x="826" y="351"/>
                  </a:lnTo>
                  <a:close/>
                  <a:moveTo>
                    <a:pt x="777" y="294"/>
                  </a:moveTo>
                  <a:cubicBezTo>
                    <a:pt x="778" y="293"/>
                    <a:pt x="778" y="293"/>
                    <a:pt x="778" y="295"/>
                  </a:cubicBezTo>
                  <a:cubicBezTo>
                    <a:pt x="778" y="297"/>
                    <a:pt x="778" y="297"/>
                    <a:pt x="777" y="296"/>
                  </a:cubicBezTo>
                  <a:cubicBezTo>
                    <a:pt x="776" y="295"/>
                    <a:pt x="776" y="294"/>
                    <a:pt x="777" y="294"/>
                  </a:cubicBezTo>
                  <a:close/>
                  <a:moveTo>
                    <a:pt x="777" y="287"/>
                  </a:moveTo>
                  <a:cubicBezTo>
                    <a:pt x="778" y="287"/>
                    <a:pt x="778" y="288"/>
                    <a:pt x="778" y="288"/>
                  </a:cubicBezTo>
                  <a:cubicBezTo>
                    <a:pt x="778" y="289"/>
                    <a:pt x="778" y="289"/>
                    <a:pt x="778" y="289"/>
                  </a:cubicBezTo>
                  <a:cubicBezTo>
                    <a:pt x="777" y="289"/>
                    <a:pt x="777" y="289"/>
                    <a:pt x="777" y="288"/>
                  </a:cubicBezTo>
                  <a:cubicBezTo>
                    <a:pt x="776" y="288"/>
                    <a:pt x="777" y="287"/>
                    <a:pt x="777" y="287"/>
                  </a:cubicBezTo>
                  <a:close/>
                  <a:moveTo>
                    <a:pt x="777" y="303"/>
                  </a:moveTo>
                  <a:cubicBezTo>
                    <a:pt x="778" y="303"/>
                    <a:pt x="778" y="303"/>
                    <a:pt x="778" y="303"/>
                  </a:cubicBezTo>
                  <a:cubicBezTo>
                    <a:pt x="778" y="304"/>
                    <a:pt x="778" y="304"/>
                    <a:pt x="777" y="304"/>
                  </a:cubicBezTo>
                  <a:cubicBezTo>
                    <a:pt x="777" y="304"/>
                    <a:pt x="776" y="304"/>
                    <a:pt x="776" y="304"/>
                  </a:cubicBezTo>
                  <a:cubicBezTo>
                    <a:pt x="776" y="304"/>
                    <a:pt x="777" y="303"/>
                    <a:pt x="777" y="303"/>
                  </a:cubicBezTo>
                  <a:close/>
                  <a:moveTo>
                    <a:pt x="776" y="361"/>
                  </a:moveTo>
                  <a:cubicBezTo>
                    <a:pt x="775" y="361"/>
                    <a:pt x="775" y="360"/>
                    <a:pt x="775" y="358"/>
                  </a:cubicBezTo>
                  <a:cubicBezTo>
                    <a:pt x="775" y="357"/>
                    <a:pt x="776" y="356"/>
                    <a:pt x="776" y="356"/>
                  </a:cubicBezTo>
                  <a:cubicBezTo>
                    <a:pt x="777" y="356"/>
                    <a:pt x="777" y="357"/>
                    <a:pt x="777" y="358"/>
                  </a:cubicBezTo>
                  <a:cubicBezTo>
                    <a:pt x="778" y="360"/>
                    <a:pt x="777" y="361"/>
                    <a:pt x="776" y="361"/>
                  </a:cubicBezTo>
                  <a:close/>
                  <a:moveTo>
                    <a:pt x="777" y="365"/>
                  </a:moveTo>
                  <a:cubicBezTo>
                    <a:pt x="779" y="364"/>
                    <a:pt x="783" y="364"/>
                    <a:pt x="786" y="364"/>
                  </a:cubicBezTo>
                  <a:cubicBezTo>
                    <a:pt x="789" y="364"/>
                    <a:pt x="792" y="364"/>
                    <a:pt x="793" y="363"/>
                  </a:cubicBezTo>
                  <a:cubicBezTo>
                    <a:pt x="794" y="362"/>
                    <a:pt x="819" y="363"/>
                    <a:pt x="823" y="364"/>
                  </a:cubicBezTo>
                  <a:cubicBezTo>
                    <a:pt x="824" y="364"/>
                    <a:pt x="826" y="365"/>
                    <a:pt x="826" y="365"/>
                  </a:cubicBezTo>
                  <a:cubicBezTo>
                    <a:pt x="826" y="366"/>
                    <a:pt x="823" y="367"/>
                    <a:pt x="823" y="366"/>
                  </a:cubicBezTo>
                  <a:cubicBezTo>
                    <a:pt x="822" y="366"/>
                    <a:pt x="811" y="366"/>
                    <a:pt x="798" y="366"/>
                  </a:cubicBezTo>
                  <a:cubicBezTo>
                    <a:pt x="782" y="366"/>
                    <a:pt x="775" y="365"/>
                    <a:pt x="777" y="365"/>
                  </a:cubicBezTo>
                  <a:close/>
                  <a:moveTo>
                    <a:pt x="784" y="293"/>
                  </a:moveTo>
                  <a:cubicBezTo>
                    <a:pt x="787" y="293"/>
                    <a:pt x="788" y="293"/>
                    <a:pt x="788" y="294"/>
                  </a:cubicBezTo>
                  <a:cubicBezTo>
                    <a:pt x="788" y="295"/>
                    <a:pt x="787" y="296"/>
                    <a:pt x="784" y="296"/>
                  </a:cubicBezTo>
                  <a:cubicBezTo>
                    <a:pt x="782" y="296"/>
                    <a:pt x="781" y="295"/>
                    <a:pt x="781" y="294"/>
                  </a:cubicBezTo>
                  <a:cubicBezTo>
                    <a:pt x="781" y="293"/>
                    <a:pt x="782" y="293"/>
                    <a:pt x="784" y="293"/>
                  </a:cubicBezTo>
                  <a:close/>
                  <a:moveTo>
                    <a:pt x="785" y="285"/>
                  </a:moveTo>
                  <a:cubicBezTo>
                    <a:pt x="787" y="285"/>
                    <a:pt x="788" y="285"/>
                    <a:pt x="788" y="287"/>
                  </a:cubicBezTo>
                  <a:cubicBezTo>
                    <a:pt x="787" y="288"/>
                    <a:pt x="786" y="289"/>
                    <a:pt x="784" y="289"/>
                  </a:cubicBezTo>
                  <a:cubicBezTo>
                    <a:pt x="780" y="289"/>
                    <a:pt x="780" y="286"/>
                    <a:pt x="785" y="285"/>
                  </a:cubicBezTo>
                  <a:close/>
                  <a:moveTo>
                    <a:pt x="781" y="281"/>
                  </a:moveTo>
                  <a:cubicBezTo>
                    <a:pt x="781" y="280"/>
                    <a:pt x="781" y="280"/>
                    <a:pt x="785" y="279"/>
                  </a:cubicBezTo>
                  <a:cubicBezTo>
                    <a:pt x="787" y="279"/>
                    <a:pt x="790" y="280"/>
                    <a:pt x="788" y="281"/>
                  </a:cubicBezTo>
                  <a:cubicBezTo>
                    <a:pt x="786" y="282"/>
                    <a:pt x="782" y="282"/>
                    <a:pt x="781" y="281"/>
                  </a:cubicBezTo>
                  <a:close/>
                  <a:moveTo>
                    <a:pt x="785" y="267"/>
                  </a:moveTo>
                  <a:cubicBezTo>
                    <a:pt x="781" y="267"/>
                    <a:pt x="782" y="266"/>
                    <a:pt x="786" y="265"/>
                  </a:cubicBezTo>
                  <a:cubicBezTo>
                    <a:pt x="788" y="264"/>
                    <a:pt x="789" y="264"/>
                    <a:pt x="789" y="266"/>
                  </a:cubicBezTo>
                  <a:cubicBezTo>
                    <a:pt x="789" y="267"/>
                    <a:pt x="788" y="267"/>
                    <a:pt x="785" y="267"/>
                  </a:cubicBezTo>
                  <a:close/>
                  <a:moveTo>
                    <a:pt x="788" y="273"/>
                  </a:moveTo>
                  <a:cubicBezTo>
                    <a:pt x="788" y="275"/>
                    <a:pt x="782" y="276"/>
                    <a:pt x="782" y="274"/>
                  </a:cubicBezTo>
                  <a:cubicBezTo>
                    <a:pt x="782" y="274"/>
                    <a:pt x="783" y="273"/>
                    <a:pt x="784" y="272"/>
                  </a:cubicBezTo>
                  <a:cubicBezTo>
                    <a:pt x="787" y="271"/>
                    <a:pt x="789" y="272"/>
                    <a:pt x="788" y="273"/>
                  </a:cubicBezTo>
                  <a:close/>
                  <a:moveTo>
                    <a:pt x="784" y="256"/>
                  </a:moveTo>
                  <a:cubicBezTo>
                    <a:pt x="787" y="255"/>
                    <a:pt x="789" y="257"/>
                    <a:pt x="788" y="259"/>
                  </a:cubicBezTo>
                  <a:cubicBezTo>
                    <a:pt x="788" y="260"/>
                    <a:pt x="786" y="260"/>
                    <a:pt x="785" y="260"/>
                  </a:cubicBezTo>
                  <a:cubicBezTo>
                    <a:pt x="781" y="260"/>
                    <a:pt x="780" y="257"/>
                    <a:pt x="784" y="256"/>
                  </a:cubicBezTo>
                  <a:close/>
                  <a:moveTo>
                    <a:pt x="784" y="244"/>
                  </a:moveTo>
                  <a:cubicBezTo>
                    <a:pt x="788" y="244"/>
                    <a:pt x="788" y="245"/>
                    <a:pt x="788" y="248"/>
                  </a:cubicBezTo>
                  <a:cubicBezTo>
                    <a:pt x="788" y="250"/>
                    <a:pt x="788" y="252"/>
                    <a:pt x="788" y="251"/>
                  </a:cubicBezTo>
                  <a:cubicBezTo>
                    <a:pt x="787" y="251"/>
                    <a:pt x="786" y="251"/>
                    <a:pt x="784" y="251"/>
                  </a:cubicBezTo>
                  <a:cubicBezTo>
                    <a:pt x="782" y="251"/>
                    <a:pt x="782" y="250"/>
                    <a:pt x="782" y="247"/>
                  </a:cubicBezTo>
                  <a:cubicBezTo>
                    <a:pt x="782" y="243"/>
                    <a:pt x="782" y="243"/>
                    <a:pt x="784" y="244"/>
                  </a:cubicBezTo>
                  <a:close/>
                  <a:moveTo>
                    <a:pt x="789" y="357"/>
                  </a:moveTo>
                  <a:cubicBezTo>
                    <a:pt x="790" y="359"/>
                    <a:pt x="789" y="360"/>
                    <a:pt x="789" y="360"/>
                  </a:cubicBezTo>
                  <a:cubicBezTo>
                    <a:pt x="788" y="361"/>
                    <a:pt x="786" y="361"/>
                    <a:pt x="784" y="361"/>
                  </a:cubicBezTo>
                  <a:cubicBezTo>
                    <a:pt x="780" y="361"/>
                    <a:pt x="780" y="361"/>
                    <a:pt x="779" y="359"/>
                  </a:cubicBezTo>
                  <a:cubicBezTo>
                    <a:pt x="779" y="357"/>
                    <a:pt x="779" y="356"/>
                    <a:pt x="779" y="356"/>
                  </a:cubicBezTo>
                  <a:cubicBezTo>
                    <a:pt x="779" y="355"/>
                    <a:pt x="781" y="355"/>
                    <a:pt x="784" y="355"/>
                  </a:cubicBezTo>
                  <a:cubicBezTo>
                    <a:pt x="789" y="354"/>
                    <a:pt x="789" y="354"/>
                    <a:pt x="789" y="357"/>
                  </a:cubicBezTo>
                  <a:close/>
                  <a:moveTo>
                    <a:pt x="788" y="340"/>
                  </a:moveTo>
                  <a:cubicBezTo>
                    <a:pt x="788" y="341"/>
                    <a:pt x="787" y="342"/>
                    <a:pt x="784" y="342"/>
                  </a:cubicBezTo>
                  <a:cubicBezTo>
                    <a:pt x="779" y="342"/>
                    <a:pt x="778" y="341"/>
                    <a:pt x="781" y="340"/>
                  </a:cubicBezTo>
                  <a:cubicBezTo>
                    <a:pt x="784" y="338"/>
                    <a:pt x="788" y="339"/>
                    <a:pt x="788" y="340"/>
                  </a:cubicBezTo>
                  <a:close/>
                  <a:moveTo>
                    <a:pt x="787" y="312"/>
                  </a:moveTo>
                  <a:cubicBezTo>
                    <a:pt x="781" y="313"/>
                    <a:pt x="780" y="313"/>
                    <a:pt x="780" y="311"/>
                  </a:cubicBezTo>
                  <a:cubicBezTo>
                    <a:pt x="780" y="309"/>
                    <a:pt x="781" y="308"/>
                    <a:pt x="784" y="308"/>
                  </a:cubicBezTo>
                  <a:cubicBezTo>
                    <a:pt x="787" y="308"/>
                    <a:pt x="788" y="309"/>
                    <a:pt x="788" y="310"/>
                  </a:cubicBezTo>
                  <a:cubicBezTo>
                    <a:pt x="788" y="311"/>
                    <a:pt x="787" y="311"/>
                    <a:pt x="787" y="312"/>
                  </a:cubicBezTo>
                  <a:close/>
                  <a:moveTo>
                    <a:pt x="783" y="346"/>
                  </a:moveTo>
                  <a:cubicBezTo>
                    <a:pt x="788" y="346"/>
                    <a:pt x="788" y="346"/>
                    <a:pt x="788" y="348"/>
                  </a:cubicBezTo>
                  <a:cubicBezTo>
                    <a:pt x="788" y="350"/>
                    <a:pt x="788" y="351"/>
                    <a:pt x="786" y="351"/>
                  </a:cubicBezTo>
                  <a:cubicBezTo>
                    <a:pt x="785" y="351"/>
                    <a:pt x="783" y="351"/>
                    <a:pt x="781" y="351"/>
                  </a:cubicBezTo>
                  <a:cubicBezTo>
                    <a:pt x="779" y="352"/>
                    <a:pt x="778" y="352"/>
                    <a:pt x="778" y="349"/>
                  </a:cubicBezTo>
                  <a:cubicBezTo>
                    <a:pt x="778" y="346"/>
                    <a:pt x="779" y="346"/>
                    <a:pt x="783" y="346"/>
                  </a:cubicBezTo>
                  <a:close/>
                  <a:moveTo>
                    <a:pt x="800" y="255"/>
                  </a:moveTo>
                  <a:cubicBezTo>
                    <a:pt x="803" y="255"/>
                    <a:pt x="805" y="255"/>
                    <a:pt x="805" y="257"/>
                  </a:cubicBezTo>
                  <a:cubicBezTo>
                    <a:pt x="805" y="259"/>
                    <a:pt x="804" y="259"/>
                    <a:pt x="802" y="259"/>
                  </a:cubicBezTo>
                  <a:cubicBezTo>
                    <a:pt x="798" y="259"/>
                    <a:pt x="796" y="256"/>
                    <a:pt x="800" y="255"/>
                  </a:cubicBezTo>
                  <a:close/>
                  <a:moveTo>
                    <a:pt x="802" y="242"/>
                  </a:moveTo>
                  <a:cubicBezTo>
                    <a:pt x="804" y="242"/>
                    <a:pt x="804" y="243"/>
                    <a:pt x="804" y="247"/>
                  </a:cubicBezTo>
                  <a:cubicBezTo>
                    <a:pt x="804" y="251"/>
                    <a:pt x="804" y="251"/>
                    <a:pt x="802" y="251"/>
                  </a:cubicBezTo>
                  <a:cubicBezTo>
                    <a:pt x="799" y="252"/>
                    <a:pt x="799" y="251"/>
                    <a:pt x="799" y="248"/>
                  </a:cubicBezTo>
                  <a:cubicBezTo>
                    <a:pt x="798" y="243"/>
                    <a:pt x="799" y="242"/>
                    <a:pt x="802" y="242"/>
                  </a:cubicBezTo>
                  <a:close/>
                  <a:moveTo>
                    <a:pt x="819" y="250"/>
                  </a:moveTo>
                  <a:cubicBezTo>
                    <a:pt x="816" y="250"/>
                    <a:pt x="816" y="250"/>
                    <a:pt x="816" y="246"/>
                  </a:cubicBezTo>
                  <a:cubicBezTo>
                    <a:pt x="816" y="243"/>
                    <a:pt x="817" y="242"/>
                    <a:pt x="819" y="242"/>
                  </a:cubicBezTo>
                  <a:cubicBezTo>
                    <a:pt x="822" y="241"/>
                    <a:pt x="822" y="241"/>
                    <a:pt x="822" y="246"/>
                  </a:cubicBezTo>
                  <a:cubicBezTo>
                    <a:pt x="822" y="250"/>
                    <a:pt x="822" y="250"/>
                    <a:pt x="819" y="250"/>
                  </a:cubicBezTo>
                  <a:close/>
                  <a:moveTo>
                    <a:pt x="822" y="257"/>
                  </a:moveTo>
                  <a:cubicBezTo>
                    <a:pt x="822" y="260"/>
                    <a:pt x="822" y="260"/>
                    <a:pt x="820" y="260"/>
                  </a:cubicBezTo>
                  <a:cubicBezTo>
                    <a:pt x="819" y="260"/>
                    <a:pt x="817" y="260"/>
                    <a:pt x="817" y="259"/>
                  </a:cubicBezTo>
                  <a:cubicBezTo>
                    <a:pt x="817" y="259"/>
                    <a:pt x="816" y="258"/>
                    <a:pt x="816" y="257"/>
                  </a:cubicBezTo>
                  <a:cubicBezTo>
                    <a:pt x="816" y="255"/>
                    <a:pt x="817" y="254"/>
                    <a:pt x="819" y="254"/>
                  </a:cubicBezTo>
                  <a:cubicBezTo>
                    <a:pt x="822" y="254"/>
                    <a:pt x="822" y="255"/>
                    <a:pt x="822" y="257"/>
                  </a:cubicBezTo>
                  <a:close/>
                  <a:moveTo>
                    <a:pt x="819" y="262"/>
                  </a:moveTo>
                  <a:cubicBezTo>
                    <a:pt x="822" y="262"/>
                    <a:pt x="822" y="262"/>
                    <a:pt x="822" y="264"/>
                  </a:cubicBezTo>
                  <a:cubicBezTo>
                    <a:pt x="822" y="267"/>
                    <a:pt x="817" y="268"/>
                    <a:pt x="816" y="265"/>
                  </a:cubicBezTo>
                  <a:cubicBezTo>
                    <a:pt x="815" y="263"/>
                    <a:pt x="816" y="262"/>
                    <a:pt x="819" y="262"/>
                  </a:cubicBezTo>
                  <a:close/>
                  <a:moveTo>
                    <a:pt x="822" y="272"/>
                  </a:moveTo>
                  <a:cubicBezTo>
                    <a:pt x="822" y="273"/>
                    <a:pt x="822" y="273"/>
                    <a:pt x="819" y="274"/>
                  </a:cubicBezTo>
                  <a:cubicBezTo>
                    <a:pt x="816" y="274"/>
                    <a:pt x="815" y="273"/>
                    <a:pt x="815" y="272"/>
                  </a:cubicBezTo>
                  <a:cubicBezTo>
                    <a:pt x="815" y="268"/>
                    <a:pt x="821" y="268"/>
                    <a:pt x="822" y="272"/>
                  </a:cubicBezTo>
                  <a:close/>
                  <a:moveTo>
                    <a:pt x="822" y="279"/>
                  </a:moveTo>
                  <a:cubicBezTo>
                    <a:pt x="822" y="281"/>
                    <a:pt x="821" y="283"/>
                    <a:pt x="820" y="282"/>
                  </a:cubicBezTo>
                  <a:cubicBezTo>
                    <a:pt x="820" y="281"/>
                    <a:pt x="817" y="281"/>
                    <a:pt x="814" y="281"/>
                  </a:cubicBezTo>
                  <a:cubicBezTo>
                    <a:pt x="808" y="281"/>
                    <a:pt x="808" y="281"/>
                    <a:pt x="808" y="279"/>
                  </a:cubicBezTo>
                  <a:cubicBezTo>
                    <a:pt x="808" y="277"/>
                    <a:pt x="809" y="277"/>
                    <a:pt x="815" y="277"/>
                  </a:cubicBezTo>
                  <a:cubicBezTo>
                    <a:pt x="822" y="276"/>
                    <a:pt x="822" y="276"/>
                    <a:pt x="822" y="279"/>
                  </a:cubicBezTo>
                  <a:close/>
                  <a:moveTo>
                    <a:pt x="821" y="285"/>
                  </a:moveTo>
                  <a:cubicBezTo>
                    <a:pt x="820" y="286"/>
                    <a:pt x="808" y="287"/>
                    <a:pt x="807" y="286"/>
                  </a:cubicBezTo>
                  <a:cubicBezTo>
                    <a:pt x="806" y="284"/>
                    <a:pt x="808" y="283"/>
                    <a:pt x="814" y="283"/>
                  </a:cubicBezTo>
                  <a:cubicBezTo>
                    <a:pt x="819" y="283"/>
                    <a:pt x="822" y="284"/>
                    <a:pt x="821" y="285"/>
                  </a:cubicBezTo>
                  <a:close/>
                  <a:moveTo>
                    <a:pt x="821" y="292"/>
                  </a:moveTo>
                  <a:cubicBezTo>
                    <a:pt x="821" y="294"/>
                    <a:pt x="821" y="295"/>
                    <a:pt x="820" y="294"/>
                  </a:cubicBezTo>
                  <a:cubicBezTo>
                    <a:pt x="819" y="294"/>
                    <a:pt x="815" y="294"/>
                    <a:pt x="812" y="294"/>
                  </a:cubicBezTo>
                  <a:cubicBezTo>
                    <a:pt x="809" y="294"/>
                    <a:pt x="807" y="293"/>
                    <a:pt x="807" y="292"/>
                  </a:cubicBezTo>
                  <a:cubicBezTo>
                    <a:pt x="807" y="290"/>
                    <a:pt x="808" y="290"/>
                    <a:pt x="815" y="289"/>
                  </a:cubicBezTo>
                  <a:cubicBezTo>
                    <a:pt x="821" y="289"/>
                    <a:pt x="821" y="289"/>
                    <a:pt x="821" y="289"/>
                  </a:cubicBezTo>
                  <a:lnTo>
                    <a:pt x="821" y="292"/>
                  </a:lnTo>
                  <a:close/>
                  <a:moveTo>
                    <a:pt x="811" y="262"/>
                  </a:moveTo>
                  <a:cubicBezTo>
                    <a:pt x="814" y="262"/>
                    <a:pt x="814" y="262"/>
                    <a:pt x="814" y="264"/>
                  </a:cubicBezTo>
                  <a:cubicBezTo>
                    <a:pt x="814" y="265"/>
                    <a:pt x="814" y="266"/>
                    <a:pt x="813" y="266"/>
                  </a:cubicBezTo>
                  <a:cubicBezTo>
                    <a:pt x="810" y="268"/>
                    <a:pt x="808" y="267"/>
                    <a:pt x="808" y="264"/>
                  </a:cubicBezTo>
                  <a:cubicBezTo>
                    <a:pt x="808" y="262"/>
                    <a:pt x="808" y="262"/>
                    <a:pt x="811" y="262"/>
                  </a:cubicBezTo>
                  <a:close/>
                  <a:moveTo>
                    <a:pt x="808" y="257"/>
                  </a:moveTo>
                  <a:cubicBezTo>
                    <a:pt x="808" y="255"/>
                    <a:pt x="809" y="255"/>
                    <a:pt x="811" y="255"/>
                  </a:cubicBezTo>
                  <a:cubicBezTo>
                    <a:pt x="813" y="255"/>
                    <a:pt x="814" y="255"/>
                    <a:pt x="814" y="257"/>
                  </a:cubicBezTo>
                  <a:cubicBezTo>
                    <a:pt x="814" y="258"/>
                    <a:pt x="813" y="259"/>
                    <a:pt x="811" y="259"/>
                  </a:cubicBezTo>
                  <a:cubicBezTo>
                    <a:pt x="808" y="259"/>
                    <a:pt x="808" y="259"/>
                    <a:pt x="808" y="257"/>
                  </a:cubicBezTo>
                  <a:close/>
                  <a:moveTo>
                    <a:pt x="814" y="272"/>
                  </a:moveTo>
                  <a:cubicBezTo>
                    <a:pt x="814" y="274"/>
                    <a:pt x="813" y="274"/>
                    <a:pt x="811" y="274"/>
                  </a:cubicBezTo>
                  <a:cubicBezTo>
                    <a:pt x="808" y="275"/>
                    <a:pt x="808" y="274"/>
                    <a:pt x="808" y="272"/>
                  </a:cubicBezTo>
                  <a:cubicBezTo>
                    <a:pt x="808" y="270"/>
                    <a:pt x="808" y="270"/>
                    <a:pt x="811" y="270"/>
                  </a:cubicBezTo>
                  <a:cubicBezTo>
                    <a:pt x="814" y="270"/>
                    <a:pt x="815" y="270"/>
                    <a:pt x="814" y="272"/>
                  </a:cubicBezTo>
                  <a:close/>
                  <a:moveTo>
                    <a:pt x="815" y="243"/>
                  </a:moveTo>
                  <a:cubicBezTo>
                    <a:pt x="814" y="244"/>
                    <a:pt x="814" y="246"/>
                    <a:pt x="814" y="247"/>
                  </a:cubicBezTo>
                  <a:cubicBezTo>
                    <a:pt x="813" y="249"/>
                    <a:pt x="813" y="250"/>
                    <a:pt x="812" y="251"/>
                  </a:cubicBezTo>
                  <a:cubicBezTo>
                    <a:pt x="810" y="252"/>
                    <a:pt x="809" y="252"/>
                    <a:pt x="808" y="250"/>
                  </a:cubicBezTo>
                  <a:cubicBezTo>
                    <a:pt x="807" y="248"/>
                    <a:pt x="808" y="242"/>
                    <a:pt x="809" y="242"/>
                  </a:cubicBezTo>
                  <a:cubicBezTo>
                    <a:pt x="809" y="242"/>
                    <a:pt x="811" y="242"/>
                    <a:pt x="813" y="241"/>
                  </a:cubicBezTo>
                  <a:cubicBezTo>
                    <a:pt x="815" y="241"/>
                    <a:pt x="815" y="241"/>
                    <a:pt x="815" y="243"/>
                  </a:cubicBezTo>
                  <a:close/>
                  <a:moveTo>
                    <a:pt x="809" y="237"/>
                  </a:moveTo>
                  <a:cubicBezTo>
                    <a:pt x="805" y="236"/>
                    <a:pt x="805" y="236"/>
                    <a:pt x="805" y="236"/>
                  </a:cubicBezTo>
                  <a:cubicBezTo>
                    <a:pt x="810" y="236"/>
                    <a:pt x="810" y="236"/>
                    <a:pt x="810" y="236"/>
                  </a:cubicBezTo>
                  <a:cubicBezTo>
                    <a:pt x="812" y="236"/>
                    <a:pt x="814" y="236"/>
                    <a:pt x="814" y="237"/>
                  </a:cubicBezTo>
                  <a:cubicBezTo>
                    <a:pt x="814" y="237"/>
                    <a:pt x="813" y="238"/>
                    <a:pt x="809" y="237"/>
                  </a:cubicBezTo>
                  <a:close/>
                  <a:moveTo>
                    <a:pt x="805" y="272"/>
                  </a:moveTo>
                  <a:cubicBezTo>
                    <a:pt x="804" y="273"/>
                    <a:pt x="803" y="274"/>
                    <a:pt x="801" y="274"/>
                  </a:cubicBezTo>
                  <a:cubicBezTo>
                    <a:pt x="799" y="275"/>
                    <a:pt x="798" y="274"/>
                    <a:pt x="798" y="272"/>
                  </a:cubicBezTo>
                  <a:cubicBezTo>
                    <a:pt x="798" y="270"/>
                    <a:pt x="799" y="270"/>
                    <a:pt x="802" y="270"/>
                  </a:cubicBezTo>
                  <a:cubicBezTo>
                    <a:pt x="806" y="270"/>
                    <a:pt x="806" y="270"/>
                    <a:pt x="805" y="272"/>
                  </a:cubicBezTo>
                  <a:close/>
                  <a:moveTo>
                    <a:pt x="802" y="267"/>
                  </a:moveTo>
                  <a:cubicBezTo>
                    <a:pt x="799" y="267"/>
                    <a:pt x="797" y="265"/>
                    <a:pt x="799" y="263"/>
                  </a:cubicBezTo>
                  <a:cubicBezTo>
                    <a:pt x="799" y="263"/>
                    <a:pt x="800" y="262"/>
                    <a:pt x="802" y="262"/>
                  </a:cubicBezTo>
                  <a:cubicBezTo>
                    <a:pt x="804" y="262"/>
                    <a:pt x="805" y="262"/>
                    <a:pt x="805" y="264"/>
                  </a:cubicBezTo>
                  <a:cubicBezTo>
                    <a:pt x="805" y="267"/>
                    <a:pt x="804" y="267"/>
                    <a:pt x="802" y="267"/>
                  </a:cubicBezTo>
                  <a:close/>
                  <a:moveTo>
                    <a:pt x="803" y="276"/>
                  </a:moveTo>
                  <a:cubicBezTo>
                    <a:pt x="805" y="276"/>
                    <a:pt x="806" y="277"/>
                    <a:pt x="806" y="278"/>
                  </a:cubicBezTo>
                  <a:cubicBezTo>
                    <a:pt x="806" y="280"/>
                    <a:pt x="805" y="280"/>
                    <a:pt x="804" y="280"/>
                  </a:cubicBezTo>
                  <a:cubicBezTo>
                    <a:pt x="802" y="280"/>
                    <a:pt x="801" y="281"/>
                    <a:pt x="800" y="281"/>
                  </a:cubicBezTo>
                  <a:cubicBezTo>
                    <a:pt x="799" y="281"/>
                    <a:pt x="798" y="281"/>
                    <a:pt x="798" y="280"/>
                  </a:cubicBezTo>
                  <a:cubicBezTo>
                    <a:pt x="797" y="279"/>
                    <a:pt x="800" y="276"/>
                    <a:pt x="803" y="276"/>
                  </a:cubicBezTo>
                  <a:close/>
                  <a:moveTo>
                    <a:pt x="802" y="284"/>
                  </a:moveTo>
                  <a:cubicBezTo>
                    <a:pt x="805" y="283"/>
                    <a:pt x="806" y="283"/>
                    <a:pt x="806" y="285"/>
                  </a:cubicBezTo>
                  <a:cubicBezTo>
                    <a:pt x="806" y="286"/>
                    <a:pt x="805" y="287"/>
                    <a:pt x="802" y="287"/>
                  </a:cubicBezTo>
                  <a:cubicBezTo>
                    <a:pt x="795" y="288"/>
                    <a:pt x="796" y="285"/>
                    <a:pt x="802" y="284"/>
                  </a:cubicBezTo>
                  <a:close/>
                  <a:moveTo>
                    <a:pt x="805" y="292"/>
                  </a:moveTo>
                  <a:cubicBezTo>
                    <a:pt x="805" y="294"/>
                    <a:pt x="804" y="294"/>
                    <a:pt x="801" y="295"/>
                  </a:cubicBezTo>
                  <a:cubicBezTo>
                    <a:pt x="798" y="295"/>
                    <a:pt x="797" y="295"/>
                    <a:pt x="797" y="293"/>
                  </a:cubicBezTo>
                  <a:cubicBezTo>
                    <a:pt x="797" y="293"/>
                    <a:pt x="798" y="291"/>
                    <a:pt x="800" y="291"/>
                  </a:cubicBezTo>
                  <a:cubicBezTo>
                    <a:pt x="804" y="289"/>
                    <a:pt x="805" y="290"/>
                    <a:pt x="805" y="292"/>
                  </a:cubicBezTo>
                  <a:close/>
                  <a:moveTo>
                    <a:pt x="812" y="314"/>
                  </a:moveTo>
                  <a:cubicBezTo>
                    <a:pt x="823" y="314"/>
                    <a:pt x="824" y="314"/>
                    <a:pt x="824" y="316"/>
                  </a:cubicBezTo>
                  <a:cubicBezTo>
                    <a:pt x="824" y="318"/>
                    <a:pt x="824" y="318"/>
                    <a:pt x="811" y="318"/>
                  </a:cubicBezTo>
                  <a:cubicBezTo>
                    <a:pt x="801" y="318"/>
                    <a:pt x="797" y="318"/>
                    <a:pt x="797" y="317"/>
                  </a:cubicBezTo>
                  <a:cubicBezTo>
                    <a:pt x="796" y="315"/>
                    <a:pt x="799" y="314"/>
                    <a:pt x="812" y="314"/>
                  </a:cubicBezTo>
                  <a:close/>
                  <a:moveTo>
                    <a:pt x="797" y="309"/>
                  </a:moveTo>
                  <a:cubicBezTo>
                    <a:pt x="797" y="307"/>
                    <a:pt x="798" y="307"/>
                    <a:pt x="811" y="307"/>
                  </a:cubicBezTo>
                  <a:cubicBezTo>
                    <a:pt x="823" y="308"/>
                    <a:pt x="824" y="308"/>
                    <a:pt x="824" y="309"/>
                  </a:cubicBezTo>
                  <a:cubicBezTo>
                    <a:pt x="824" y="312"/>
                    <a:pt x="825" y="312"/>
                    <a:pt x="809" y="311"/>
                  </a:cubicBezTo>
                  <a:cubicBezTo>
                    <a:pt x="798" y="311"/>
                    <a:pt x="797" y="311"/>
                    <a:pt x="797" y="309"/>
                  </a:cubicBezTo>
                  <a:close/>
                  <a:moveTo>
                    <a:pt x="798" y="330"/>
                  </a:moveTo>
                  <a:cubicBezTo>
                    <a:pt x="801" y="329"/>
                    <a:pt x="819" y="328"/>
                    <a:pt x="821" y="330"/>
                  </a:cubicBezTo>
                  <a:cubicBezTo>
                    <a:pt x="822" y="330"/>
                    <a:pt x="823" y="330"/>
                    <a:pt x="822" y="328"/>
                  </a:cubicBezTo>
                  <a:cubicBezTo>
                    <a:pt x="822" y="326"/>
                    <a:pt x="822" y="326"/>
                    <a:pt x="810" y="326"/>
                  </a:cubicBezTo>
                  <a:cubicBezTo>
                    <a:pt x="798" y="326"/>
                    <a:pt x="797" y="325"/>
                    <a:pt x="797" y="324"/>
                  </a:cubicBezTo>
                  <a:cubicBezTo>
                    <a:pt x="797" y="322"/>
                    <a:pt x="798" y="322"/>
                    <a:pt x="803" y="321"/>
                  </a:cubicBezTo>
                  <a:cubicBezTo>
                    <a:pt x="815" y="320"/>
                    <a:pt x="822" y="320"/>
                    <a:pt x="823" y="322"/>
                  </a:cubicBezTo>
                  <a:cubicBezTo>
                    <a:pt x="824" y="323"/>
                    <a:pt x="824" y="325"/>
                    <a:pt x="824" y="328"/>
                  </a:cubicBezTo>
                  <a:cubicBezTo>
                    <a:pt x="824" y="333"/>
                    <a:pt x="824" y="333"/>
                    <a:pt x="824" y="333"/>
                  </a:cubicBezTo>
                  <a:cubicBezTo>
                    <a:pt x="816" y="333"/>
                    <a:pt x="816" y="333"/>
                    <a:pt x="816" y="333"/>
                  </a:cubicBezTo>
                  <a:cubicBezTo>
                    <a:pt x="811" y="333"/>
                    <a:pt x="804" y="333"/>
                    <a:pt x="799" y="333"/>
                  </a:cubicBezTo>
                  <a:cubicBezTo>
                    <a:pt x="791" y="334"/>
                    <a:pt x="790" y="334"/>
                    <a:pt x="790" y="332"/>
                  </a:cubicBezTo>
                  <a:cubicBezTo>
                    <a:pt x="790" y="331"/>
                    <a:pt x="791" y="331"/>
                    <a:pt x="793" y="331"/>
                  </a:cubicBezTo>
                  <a:cubicBezTo>
                    <a:pt x="795" y="331"/>
                    <a:pt x="797" y="330"/>
                    <a:pt x="798" y="330"/>
                  </a:cubicBezTo>
                  <a:close/>
                  <a:moveTo>
                    <a:pt x="795" y="301"/>
                  </a:moveTo>
                  <a:cubicBezTo>
                    <a:pt x="795" y="303"/>
                    <a:pt x="794" y="304"/>
                    <a:pt x="793" y="304"/>
                  </a:cubicBezTo>
                  <a:cubicBezTo>
                    <a:pt x="791" y="304"/>
                    <a:pt x="791" y="304"/>
                    <a:pt x="791" y="302"/>
                  </a:cubicBezTo>
                  <a:cubicBezTo>
                    <a:pt x="791" y="299"/>
                    <a:pt x="791" y="299"/>
                    <a:pt x="793" y="299"/>
                  </a:cubicBezTo>
                  <a:cubicBezTo>
                    <a:pt x="795" y="299"/>
                    <a:pt x="796" y="299"/>
                    <a:pt x="795" y="301"/>
                  </a:cubicBezTo>
                  <a:close/>
                  <a:moveTo>
                    <a:pt x="794" y="311"/>
                  </a:moveTo>
                  <a:cubicBezTo>
                    <a:pt x="791" y="312"/>
                    <a:pt x="791" y="312"/>
                    <a:pt x="791" y="310"/>
                  </a:cubicBezTo>
                  <a:cubicBezTo>
                    <a:pt x="791" y="309"/>
                    <a:pt x="791" y="308"/>
                    <a:pt x="793" y="308"/>
                  </a:cubicBezTo>
                  <a:cubicBezTo>
                    <a:pt x="796" y="308"/>
                    <a:pt x="796" y="310"/>
                    <a:pt x="794" y="311"/>
                  </a:cubicBezTo>
                  <a:close/>
                  <a:moveTo>
                    <a:pt x="793" y="281"/>
                  </a:moveTo>
                  <a:cubicBezTo>
                    <a:pt x="791" y="281"/>
                    <a:pt x="791" y="281"/>
                    <a:pt x="791" y="279"/>
                  </a:cubicBezTo>
                  <a:cubicBezTo>
                    <a:pt x="791" y="278"/>
                    <a:pt x="791" y="277"/>
                    <a:pt x="793" y="278"/>
                  </a:cubicBezTo>
                  <a:cubicBezTo>
                    <a:pt x="794" y="278"/>
                    <a:pt x="795" y="279"/>
                    <a:pt x="795" y="279"/>
                  </a:cubicBezTo>
                  <a:cubicBezTo>
                    <a:pt x="795" y="280"/>
                    <a:pt x="794" y="281"/>
                    <a:pt x="793" y="281"/>
                  </a:cubicBezTo>
                  <a:close/>
                  <a:moveTo>
                    <a:pt x="795" y="286"/>
                  </a:moveTo>
                  <a:cubicBezTo>
                    <a:pt x="795" y="287"/>
                    <a:pt x="794" y="288"/>
                    <a:pt x="793" y="288"/>
                  </a:cubicBezTo>
                  <a:cubicBezTo>
                    <a:pt x="791" y="288"/>
                    <a:pt x="790" y="288"/>
                    <a:pt x="791" y="286"/>
                  </a:cubicBezTo>
                  <a:cubicBezTo>
                    <a:pt x="791" y="284"/>
                    <a:pt x="795" y="284"/>
                    <a:pt x="795" y="286"/>
                  </a:cubicBezTo>
                  <a:close/>
                  <a:moveTo>
                    <a:pt x="793" y="292"/>
                  </a:moveTo>
                  <a:cubicBezTo>
                    <a:pt x="795" y="292"/>
                    <a:pt x="795" y="292"/>
                    <a:pt x="795" y="293"/>
                  </a:cubicBezTo>
                  <a:cubicBezTo>
                    <a:pt x="795" y="295"/>
                    <a:pt x="791" y="295"/>
                    <a:pt x="791" y="293"/>
                  </a:cubicBezTo>
                  <a:cubicBezTo>
                    <a:pt x="791" y="292"/>
                    <a:pt x="791" y="292"/>
                    <a:pt x="793" y="292"/>
                  </a:cubicBezTo>
                  <a:close/>
                  <a:moveTo>
                    <a:pt x="793" y="267"/>
                  </a:moveTo>
                  <a:cubicBezTo>
                    <a:pt x="792" y="267"/>
                    <a:pt x="791" y="266"/>
                    <a:pt x="791" y="265"/>
                  </a:cubicBezTo>
                  <a:cubicBezTo>
                    <a:pt x="791" y="264"/>
                    <a:pt x="792" y="263"/>
                    <a:pt x="793" y="263"/>
                  </a:cubicBezTo>
                  <a:cubicBezTo>
                    <a:pt x="795" y="263"/>
                    <a:pt x="795" y="264"/>
                    <a:pt x="795" y="265"/>
                  </a:cubicBezTo>
                  <a:cubicBezTo>
                    <a:pt x="795" y="266"/>
                    <a:pt x="795" y="267"/>
                    <a:pt x="793" y="267"/>
                  </a:cubicBezTo>
                  <a:close/>
                  <a:moveTo>
                    <a:pt x="793" y="259"/>
                  </a:moveTo>
                  <a:cubicBezTo>
                    <a:pt x="792" y="259"/>
                    <a:pt x="791" y="259"/>
                    <a:pt x="791" y="257"/>
                  </a:cubicBezTo>
                  <a:cubicBezTo>
                    <a:pt x="791" y="256"/>
                    <a:pt x="792" y="255"/>
                    <a:pt x="793" y="255"/>
                  </a:cubicBezTo>
                  <a:cubicBezTo>
                    <a:pt x="795" y="255"/>
                    <a:pt x="795" y="256"/>
                    <a:pt x="795" y="257"/>
                  </a:cubicBezTo>
                  <a:cubicBezTo>
                    <a:pt x="795" y="259"/>
                    <a:pt x="795" y="259"/>
                    <a:pt x="793" y="259"/>
                  </a:cubicBezTo>
                  <a:close/>
                  <a:moveTo>
                    <a:pt x="795" y="247"/>
                  </a:moveTo>
                  <a:cubicBezTo>
                    <a:pt x="795" y="253"/>
                    <a:pt x="791" y="253"/>
                    <a:pt x="791" y="247"/>
                  </a:cubicBezTo>
                  <a:cubicBezTo>
                    <a:pt x="791" y="244"/>
                    <a:pt x="792" y="243"/>
                    <a:pt x="793" y="243"/>
                  </a:cubicBezTo>
                  <a:cubicBezTo>
                    <a:pt x="795" y="243"/>
                    <a:pt x="795" y="243"/>
                    <a:pt x="795" y="247"/>
                  </a:cubicBezTo>
                  <a:close/>
                  <a:moveTo>
                    <a:pt x="793" y="271"/>
                  </a:moveTo>
                  <a:cubicBezTo>
                    <a:pt x="794" y="270"/>
                    <a:pt x="795" y="271"/>
                    <a:pt x="795" y="272"/>
                  </a:cubicBezTo>
                  <a:cubicBezTo>
                    <a:pt x="795" y="275"/>
                    <a:pt x="792" y="275"/>
                    <a:pt x="791" y="273"/>
                  </a:cubicBezTo>
                  <a:cubicBezTo>
                    <a:pt x="790" y="271"/>
                    <a:pt x="790" y="271"/>
                    <a:pt x="793" y="271"/>
                  </a:cubicBezTo>
                  <a:close/>
                  <a:moveTo>
                    <a:pt x="793" y="315"/>
                  </a:moveTo>
                  <a:cubicBezTo>
                    <a:pt x="795" y="315"/>
                    <a:pt x="796" y="316"/>
                    <a:pt x="795" y="317"/>
                  </a:cubicBezTo>
                  <a:cubicBezTo>
                    <a:pt x="794" y="319"/>
                    <a:pt x="791" y="319"/>
                    <a:pt x="790" y="318"/>
                  </a:cubicBezTo>
                  <a:cubicBezTo>
                    <a:pt x="789" y="316"/>
                    <a:pt x="791" y="315"/>
                    <a:pt x="793" y="315"/>
                  </a:cubicBezTo>
                  <a:close/>
                  <a:moveTo>
                    <a:pt x="793" y="323"/>
                  </a:moveTo>
                  <a:cubicBezTo>
                    <a:pt x="795" y="323"/>
                    <a:pt x="795" y="323"/>
                    <a:pt x="795" y="324"/>
                  </a:cubicBezTo>
                  <a:cubicBezTo>
                    <a:pt x="795" y="326"/>
                    <a:pt x="794" y="326"/>
                    <a:pt x="792" y="326"/>
                  </a:cubicBezTo>
                  <a:cubicBezTo>
                    <a:pt x="789" y="326"/>
                    <a:pt x="789" y="323"/>
                    <a:pt x="793" y="323"/>
                  </a:cubicBezTo>
                  <a:close/>
                  <a:moveTo>
                    <a:pt x="813" y="349"/>
                  </a:moveTo>
                  <a:cubicBezTo>
                    <a:pt x="807" y="349"/>
                    <a:pt x="799" y="349"/>
                    <a:pt x="796" y="349"/>
                  </a:cubicBezTo>
                  <a:cubicBezTo>
                    <a:pt x="791" y="350"/>
                    <a:pt x="789" y="349"/>
                    <a:pt x="790" y="346"/>
                  </a:cubicBezTo>
                  <a:cubicBezTo>
                    <a:pt x="792" y="343"/>
                    <a:pt x="825" y="343"/>
                    <a:pt x="825" y="347"/>
                  </a:cubicBezTo>
                  <a:cubicBezTo>
                    <a:pt x="825" y="348"/>
                    <a:pt x="822" y="348"/>
                    <a:pt x="813" y="349"/>
                  </a:cubicBezTo>
                  <a:close/>
                  <a:moveTo>
                    <a:pt x="821" y="343"/>
                  </a:moveTo>
                  <a:cubicBezTo>
                    <a:pt x="820" y="343"/>
                    <a:pt x="818" y="342"/>
                    <a:pt x="818" y="342"/>
                  </a:cubicBezTo>
                  <a:cubicBezTo>
                    <a:pt x="817" y="342"/>
                    <a:pt x="811" y="342"/>
                    <a:pt x="804" y="342"/>
                  </a:cubicBezTo>
                  <a:cubicBezTo>
                    <a:pt x="790" y="341"/>
                    <a:pt x="787" y="340"/>
                    <a:pt x="792" y="338"/>
                  </a:cubicBezTo>
                  <a:cubicBezTo>
                    <a:pt x="794" y="337"/>
                    <a:pt x="816" y="335"/>
                    <a:pt x="821" y="336"/>
                  </a:cubicBezTo>
                  <a:cubicBezTo>
                    <a:pt x="824" y="336"/>
                    <a:pt x="824" y="336"/>
                    <a:pt x="824" y="339"/>
                  </a:cubicBezTo>
                  <a:cubicBezTo>
                    <a:pt x="825" y="342"/>
                    <a:pt x="824" y="343"/>
                    <a:pt x="821" y="343"/>
                  </a:cubicBezTo>
                  <a:close/>
                  <a:moveTo>
                    <a:pt x="823" y="298"/>
                  </a:moveTo>
                  <a:cubicBezTo>
                    <a:pt x="824" y="297"/>
                    <a:pt x="824" y="299"/>
                    <a:pt x="824" y="301"/>
                  </a:cubicBezTo>
                  <a:cubicBezTo>
                    <a:pt x="824" y="305"/>
                    <a:pt x="824" y="305"/>
                    <a:pt x="824" y="305"/>
                  </a:cubicBezTo>
                  <a:cubicBezTo>
                    <a:pt x="811" y="305"/>
                    <a:pt x="811" y="305"/>
                    <a:pt x="811" y="305"/>
                  </a:cubicBezTo>
                  <a:cubicBezTo>
                    <a:pt x="798" y="305"/>
                    <a:pt x="797" y="305"/>
                    <a:pt x="798" y="300"/>
                  </a:cubicBezTo>
                  <a:cubicBezTo>
                    <a:pt x="798" y="298"/>
                    <a:pt x="798" y="298"/>
                    <a:pt x="807" y="297"/>
                  </a:cubicBezTo>
                  <a:cubicBezTo>
                    <a:pt x="813" y="297"/>
                    <a:pt x="818" y="297"/>
                    <a:pt x="819" y="297"/>
                  </a:cubicBezTo>
                  <a:cubicBezTo>
                    <a:pt x="821" y="297"/>
                    <a:pt x="822" y="298"/>
                    <a:pt x="823" y="298"/>
                  </a:cubicBezTo>
                  <a:close/>
                  <a:moveTo>
                    <a:pt x="822" y="237"/>
                  </a:moveTo>
                  <a:cubicBezTo>
                    <a:pt x="823" y="238"/>
                    <a:pt x="822" y="238"/>
                    <a:pt x="820" y="238"/>
                  </a:cubicBezTo>
                  <a:cubicBezTo>
                    <a:pt x="818" y="238"/>
                    <a:pt x="817" y="238"/>
                    <a:pt x="818" y="237"/>
                  </a:cubicBezTo>
                  <a:cubicBezTo>
                    <a:pt x="818" y="237"/>
                    <a:pt x="819" y="236"/>
                    <a:pt x="820" y="236"/>
                  </a:cubicBezTo>
                  <a:cubicBezTo>
                    <a:pt x="821" y="236"/>
                    <a:pt x="822" y="236"/>
                    <a:pt x="822" y="237"/>
                  </a:cubicBezTo>
                  <a:close/>
                  <a:moveTo>
                    <a:pt x="784" y="217"/>
                  </a:moveTo>
                  <a:cubicBezTo>
                    <a:pt x="785" y="212"/>
                    <a:pt x="787" y="205"/>
                    <a:pt x="788" y="202"/>
                  </a:cubicBezTo>
                  <a:cubicBezTo>
                    <a:pt x="790" y="197"/>
                    <a:pt x="790" y="197"/>
                    <a:pt x="790" y="197"/>
                  </a:cubicBezTo>
                  <a:cubicBezTo>
                    <a:pt x="801" y="197"/>
                    <a:pt x="801" y="197"/>
                    <a:pt x="801" y="197"/>
                  </a:cubicBezTo>
                  <a:cubicBezTo>
                    <a:pt x="807" y="197"/>
                    <a:pt x="812" y="197"/>
                    <a:pt x="812" y="198"/>
                  </a:cubicBezTo>
                  <a:cubicBezTo>
                    <a:pt x="813" y="199"/>
                    <a:pt x="818" y="218"/>
                    <a:pt x="818" y="219"/>
                  </a:cubicBezTo>
                  <a:cubicBezTo>
                    <a:pt x="817" y="220"/>
                    <a:pt x="815" y="221"/>
                    <a:pt x="808" y="220"/>
                  </a:cubicBezTo>
                  <a:cubicBezTo>
                    <a:pt x="804" y="220"/>
                    <a:pt x="800" y="220"/>
                    <a:pt x="800" y="221"/>
                  </a:cubicBezTo>
                  <a:cubicBezTo>
                    <a:pt x="800" y="223"/>
                    <a:pt x="803" y="223"/>
                    <a:pt x="811" y="223"/>
                  </a:cubicBezTo>
                  <a:cubicBezTo>
                    <a:pt x="818" y="223"/>
                    <a:pt x="819" y="223"/>
                    <a:pt x="820" y="225"/>
                  </a:cubicBezTo>
                  <a:cubicBezTo>
                    <a:pt x="821" y="226"/>
                    <a:pt x="821" y="227"/>
                    <a:pt x="820" y="227"/>
                  </a:cubicBezTo>
                  <a:cubicBezTo>
                    <a:pt x="819" y="227"/>
                    <a:pt x="818" y="227"/>
                    <a:pt x="797" y="226"/>
                  </a:cubicBezTo>
                  <a:cubicBezTo>
                    <a:pt x="788" y="226"/>
                    <a:pt x="781" y="226"/>
                    <a:pt x="781" y="225"/>
                  </a:cubicBezTo>
                  <a:cubicBezTo>
                    <a:pt x="781" y="225"/>
                    <a:pt x="782" y="221"/>
                    <a:pt x="784" y="217"/>
                  </a:cubicBezTo>
                  <a:close/>
                  <a:moveTo>
                    <a:pt x="785" y="301"/>
                  </a:moveTo>
                  <a:cubicBezTo>
                    <a:pt x="787" y="301"/>
                    <a:pt x="788" y="301"/>
                    <a:pt x="788" y="302"/>
                  </a:cubicBezTo>
                  <a:cubicBezTo>
                    <a:pt x="788" y="304"/>
                    <a:pt x="787" y="304"/>
                    <a:pt x="784" y="304"/>
                  </a:cubicBezTo>
                  <a:cubicBezTo>
                    <a:pt x="778" y="304"/>
                    <a:pt x="779" y="302"/>
                    <a:pt x="785" y="301"/>
                  </a:cubicBezTo>
                  <a:close/>
                  <a:moveTo>
                    <a:pt x="779" y="318"/>
                  </a:moveTo>
                  <a:cubicBezTo>
                    <a:pt x="780" y="317"/>
                    <a:pt x="781" y="316"/>
                    <a:pt x="784" y="316"/>
                  </a:cubicBezTo>
                  <a:cubicBezTo>
                    <a:pt x="787" y="316"/>
                    <a:pt x="788" y="316"/>
                    <a:pt x="788" y="318"/>
                  </a:cubicBezTo>
                  <a:cubicBezTo>
                    <a:pt x="787" y="319"/>
                    <a:pt x="786" y="319"/>
                    <a:pt x="783" y="320"/>
                  </a:cubicBezTo>
                  <a:cubicBezTo>
                    <a:pt x="780" y="320"/>
                    <a:pt x="779" y="320"/>
                    <a:pt x="779" y="318"/>
                  </a:cubicBezTo>
                  <a:close/>
                  <a:moveTo>
                    <a:pt x="786" y="326"/>
                  </a:moveTo>
                  <a:cubicBezTo>
                    <a:pt x="787" y="326"/>
                    <a:pt x="788" y="326"/>
                    <a:pt x="787" y="326"/>
                  </a:cubicBezTo>
                  <a:cubicBezTo>
                    <a:pt x="786" y="328"/>
                    <a:pt x="779" y="329"/>
                    <a:pt x="779" y="328"/>
                  </a:cubicBezTo>
                  <a:cubicBezTo>
                    <a:pt x="779" y="327"/>
                    <a:pt x="783" y="326"/>
                    <a:pt x="786" y="326"/>
                  </a:cubicBezTo>
                  <a:close/>
                  <a:moveTo>
                    <a:pt x="787" y="332"/>
                  </a:moveTo>
                  <a:cubicBezTo>
                    <a:pt x="788" y="332"/>
                    <a:pt x="788" y="333"/>
                    <a:pt x="788" y="333"/>
                  </a:cubicBezTo>
                  <a:cubicBezTo>
                    <a:pt x="787" y="335"/>
                    <a:pt x="780" y="336"/>
                    <a:pt x="779" y="335"/>
                  </a:cubicBezTo>
                  <a:cubicBezTo>
                    <a:pt x="778" y="334"/>
                    <a:pt x="785" y="331"/>
                    <a:pt x="787" y="332"/>
                  </a:cubicBezTo>
                  <a:close/>
                  <a:moveTo>
                    <a:pt x="778" y="244"/>
                  </a:moveTo>
                  <a:cubicBezTo>
                    <a:pt x="778" y="244"/>
                    <a:pt x="779" y="245"/>
                    <a:pt x="779" y="246"/>
                  </a:cubicBezTo>
                  <a:cubicBezTo>
                    <a:pt x="779" y="247"/>
                    <a:pt x="778" y="248"/>
                    <a:pt x="778" y="248"/>
                  </a:cubicBezTo>
                  <a:cubicBezTo>
                    <a:pt x="777" y="249"/>
                    <a:pt x="777" y="248"/>
                    <a:pt x="777" y="246"/>
                  </a:cubicBezTo>
                  <a:cubicBezTo>
                    <a:pt x="777" y="245"/>
                    <a:pt x="777" y="244"/>
                    <a:pt x="778" y="244"/>
                  </a:cubicBezTo>
                  <a:close/>
                  <a:moveTo>
                    <a:pt x="778" y="260"/>
                  </a:moveTo>
                  <a:cubicBezTo>
                    <a:pt x="777" y="261"/>
                    <a:pt x="777" y="260"/>
                    <a:pt x="777" y="259"/>
                  </a:cubicBezTo>
                  <a:cubicBezTo>
                    <a:pt x="777" y="257"/>
                    <a:pt x="777" y="257"/>
                    <a:pt x="778" y="257"/>
                  </a:cubicBezTo>
                  <a:cubicBezTo>
                    <a:pt x="778" y="258"/>
                    <a:pt x="778" y="259"/>
                    <a:pt x="778" y="260"/>
                  </a:cubicBezTo>
                  <a:close/>
                  <a:moveTo>
                    <a:pt x="777" y="268"/>
                  </a:moveTo>
                  <a:cubicBezTo>
                    <a:pt x="778" y="265"/>
                    <a:pt x="778" y="265"/>
                    <a:pt x="778" y="271"/>
                  </a:cubicBezTo>
                  <a:cubicBezTo>
                    <a:pt x="779" y="273"/>
                    <a:pt x="778" y="275"/>
                    <a:pt x="777" y="275"/>
                  </a:cubicBezTo>
                  <a:cubicBezTo>
                    <a:pt x="776" y="275"/>
                    <a:pt x="776" y="272"/>
                    <a:pt x="777" y="268"/>
                  </a:cubicBezTo>
                  <a:close/>
                  <a:moveTo>
                    <a:pt x="777" y="280"/>
                  </a:moveTo>
                  <a:cubicBezTo>
                    <a:pt x="778" y="280"/>
                    <a:pt x="778" y="280"/>
                    <a:pt x="778" y="281"/>
                  </a:cubicBezTo>
                  <a:cubicBezTo>
                    <a:pt x="778" y="282"/>
                    <a:pt x="778" y="282"/>
                    <a:pt x="777" y="282"/>
                  </a:cubicBezTo>
                  <a:cubicBezTo>
                    <a:pt x="777" y="282"/>
                    <a:pt x="776" y="282"/>
                    <a:pt x="776" y="281"/>
                  </a:cubicBezTo>
                  <a:cubicBezTo>
                    <a:pt x="776" y="280"/>
                    <a:pt x="777" y="280"/>
                    <a:pt x="777" y="280"/>
                  </a:cubicBezTo>
                  <a:close/>
                  <a:moveTo>
                    <a:pt x="776" y="320"/>
                  </a:moveTo>
                  <a:cubicBezTo>
                    <a:pt x="776" y="319"/>
                    <a:pt x="777" y="318"/>
                    <a:pt x="777" y="318"/>
                  </a:cubicBezTo>
                  <a:cubicBezTo>
                    <a:pt x="777" y="318"/>
                    <a:pt x="777" y="319"/>
                    <a:pt x="777" y="320"/>
                  </a:cubicBezTo>
                  <a:cubicBezTo>
                    <a:pt x="777" y="321"/>
                    <a:pt x="777" y="322"/>
                    <a:pt x="776" y="322"/>
                  </a:cubicBezTo>
                  <a:cubicBezTo>
                    <a:pt x="776" y="322"/>
                    <a:pt x="776" y="321"/>
                    <a:pt x="776" y="320"/>
                  </a:cubicBezTo>
                  <a:close/>
                  <a:moveTo>
                    <a:pt x="776" y="327"/>
                  </a:moveTo>
                  <a:cubicBezTo>
                    <a:pt x="776" y="327"/>
                    <a:pt x="776" y="328"/>
                    <a:pt x="776" y="329"/>
                  </a:cubicBezTo>
                  <a:cubicBezTo>
                    <a:pt x="776" y="329"/>
                    <a:pt x="776" y="329"/>
                    <a:pt x="776" y="328"/>
                  </a:cubicBezTo>
                  <a:cubicBezTo>
                    <a:pt x="775" y="327"/>
                    <a:pt x="776" y="327"/>
                    <a:pt x="776" y="327"/>
                  </a:cubicBezTo>
                  <a:close/>
                  <a:moveTo>
                    <a:pt x="776" y="334"/>
                  </a:moveTo>
                  <a:cubicBezTo>
                    <a:pt x="776" y="334"/>
                    <a:pt x="776" y="335"/>
                    <a:pt x="776" y="335"/>
                  </a:cubicBezTo>
                  <a:cubicBezTo>
                    <a:pt x="776" y="336"/>
                    <a:pt x="776" y="336"/>
                    <a:pt x="776" y="336"/>
                  </a:cubicBezTo>
                  <a:cubicBezTo>
                    <a:pt x="775" y="336"/>
                    <a:pt x="775" y="336"/>
                    <a:pt x="775" y="335"/>
                  </a:cubicBezTo>
                  <a:cubicBezTo>
                    <a:pt x="775" y="335"/>
                    <a:pt x="775" y="334"/>
                    <a:pt x="776" y="334"/>
                  </a:cubicBezTo>
                  <a:close/>
                  <a:moveTo>
                    <a:pt x="775" y="371"/>
                  </a:moveTo>
                  <a:cubicBezTo>
                    <a:pt x="775" y="370"/>
                    <a:pt x="784" y="370"/>
                    <a:pt x="795" y="369"/>
                  </a:cubicBezTo>
                  <a:cubicBezTo>
                    <a:pt x="805" y="369"/>
                    <a:pt x="815" y="368"/>
                    <a:pt x="815" y="368"/>
                  </a:cubicBezTo>
                  <a:cubicBezTo>
                    <a:pt x="815" y="368"/>
                    <a:pt x="818" y="368"/>
                    <a:pt x="820" y="368"/>
                  </a:cubicBezTo>
                  <a:cubicBezTo>
                    <a:pt x="826" y="369"/>
                    <a:pt x="827" y="369"/>
                    <a:pt x="826" y="374"/>
                  </a:cubicBezTo>
                  <a:cubicBezTo>
                    <a:pt x="825" y="376"/>
                    <a:pt x="825" y="376"/>
                    <a:pt x="819" y="375"/>
                  </a:cubicBezTo>
                  <a:cubicBezTo>
                    <a:pt x="814" y="374"/>
                    <a:pt x="781" y="374"/>
                    <a:pt x="777" y="375"/>
                  </a:cubicBezTo>
                  <a:cubicBezTo>
                    <a:pt x="775" y="375"/>
                    <a:pt x="775" y="375"/>
                    <a:pt x="774" y="373"/>
                  </a:cubicBezTo>
                  <a:cubicBezTo>
                    <a:pt x="774" y="372"/>
                    <a:pt x="774" y="371"/>
                    <a:pt x="775" y="371"/>
                  </a:cubicBezTo>
                  <a:close/>
                  <a:moveTo>
                    <a:pt x="774" y="382"/>
                  </a:moveTo>
                  <a:cubicBezTo>
                    <a:pt x="775" y="379"/>
                    <a:pt x="779" y="378"/>
                    <a:pt x="799" y="378"/>
                  </a:cubicBezTo>
                  <a:cubicBezTo>
                    <a:pt x="819" y="378"/>
                    <a:pt x="826" y="378"/>
                    <a:pt x="826" y="380"/>
                  </a:cubicBezTo>
                  <a:cubicBezTo>
                    <a:pt x="826" y="382"/>
                    <a:pt x="785" y="384"/>
                    <a:pt x="784" y="382"/>
                  </a:cubicBezTo>
                  <a:cubicBezTo>
                    <a:pt x="784" y="381"/>
                    <a:pt x="782" y="381"/>
                    <a:pt x="780" y="382"/>
                  </a:cubicBezTo>
                  <a:cubicBezTo>
                    <a:pt x="779" y="382"/>
                    <a:pt x="776" y="383"/>
                    <a:pt x="775" y="383"/>
                  </a:cubicBezTo>
                  <a:cubicBezTo>
                    <a:pt x="774" y="383"/>
                    <a:pt x="774" y="383"/>
                    <a:pt x="774" y="382"/>
                  </a:cubicBezTo>
                  <a:close/>
                  <a:moveTo>
                    <a:pt x="775" y="428"/>
                  </a:moveTo>
                  <a:cubicBezTo>
                    <a:pt x="775" y="427"/>
                    <a:pt x="781" y="426"/>
                    <a:pt x="788" y="425"/>
                  </a:cubicBezTo>
                  <a:cubicBezTo>
                    <a:pt x="803" y="423"/>
                    <a:pt x="817" y="423"/>
                    <a:pt x="819" y="426"/>
                  </a:cubicBezTo>
                  <a:cubicBezTo>
                    <a:pt x="821" y="427"/>
                    <a:pt x="823" y="427"/>
                    <a:pt x="823" y="426"/>
                  </a:cubicBezTo>
                  <a:cubicBezTo>
                    <a:pt x="823" y="422"/>
                    <a:pt x="816" y="421"/>
                    <a:pt x="798" y="421"/>
                  </a:cubicBezTo>
                  <a:cubicBezTo>
                    <a:pt x="787" y="421"/>
                    <a:pt x="785" y="421"/>
                    <a:pt x="787" y="420"/>
                  </a:cubicBezTo>
                  <a:cubicBezTo>
                    <a:pt x="788" y="420"/>
                    <a:pt x="788" y="419"/>
                    <a:pt x="788" y="419"/>
                  </a:cubicBezTo>
                  <a:cubicBezTo>
                    <a:pt x="787" y="419"/>
                    <a:pt x="785" y="419"/>
                    <a:pt x="784" y="420"/>
                  </a:cubicBezTo>
                  <a:cubicBezTo>
                    <a:pt x="780" y="422"/>
                    <a:pt x="775" y="422"/>
                    <a:pt x="775" y="420"/>
                  </a:cubicBezTo>
                  <a:cubicBezTo>
                    <a:pt x="775" y="420"/>
                    <a:pt x="776" y="419"/>
                    <a:pt x="777" y="419"/>
                  </a:cubicBezTo>
                  <a:cubicBezTo>
                    <a:pt x="778" y="419"/>
                    <a:pt x="784" y="418"/>
                    <a:pt x="790" y="417"/>
                  </a:cubicBezTo>
                  <a:cubicBezTo>
                    <a:pt x="803" y="415"/>
                    <a:pt x="820" y="415"/>
                    <a:pt x="822" y="417"/>
                  </a:cubicBezTo>
                  <a:cubicBezTo>
                    <a:pt x="824" y="419"/>
                    <a:pt x="825" y="418"/>
                    <a:pt x="825" y="416"/>
                  </a:cubicBezTo>
                  <a:cubicBezTo>
                    <a:pt x="824" y="414"/>
                    <a:pt x="813" y="412"/>
                    <a:pt x="798" y="413"/>
                  </a:cubicBezTo>
                  <a:cubicBezTo>
                    <a:pt x="784" y="414"/>
                    <a:pt x="777" y="415"/>
                    <a:pt x="776" y="417"/>
                  </a:cubicBezTo>
                  <a:cubicBezTo>
                    <a:pt x="776" y="418"/>
                    <a:pt x="775" y="416"/>
                    <a:pt x="775" y="414"/>
                  </a:cubicBezTo>
                  <a:cubicBezTo>
                    <a:pt x="774" y="412"/>
                    <a:pt x="774" y="411"/>
                    <a:pt x="774" y="410"/>
                  </a:cubicBezTo>
                  <a:cubicBezTo>
                    <a:pt x="775" y="410"/>
                    <a:pt x="826" y="409"/>
                    <a:pt x="827" y="410"/>
                  </a:cubicBezTo>
                  <a:cubicBezTo>
                    <a:pt x="827" y="411"/>
                    <a:pt x="828" y="416"/>
                    <a:pt x="828" y="421"/>
                  </a:cubicBezTo>
                  <a:cubicBezTo>
                    <a:pt x="829" y="431"/>
                    <a:pt x="829" y="431"/>
                    <a:pt x="829" y="431"/>
                  </a:cubicBezTo>
                  <a:cubicBezTo>
                    <a:pt x="815" y="431"/>
                    <a:pt x="815" y="431"/>
                    <a:pt x="815" y="431"/>
                  </a:cubicBezTo>
                  <a:cubicBezTo>
                    <a:pt x="808" y="431"/>
                    <a:pt x="795" y="432"/>
                    <a:pt x="788" y="433"/>
                  </a:cubicBezTo>
                  <a:cubicBezTo>
                    <a:pt x="781" y="433"/>
                    <a:pt x="774" y="434"/>
                    <a:pt x="774" y="434"/>
                  </a:cubicBezTo>
                  <a:cubicBezTo>
                    <a:pt x="773" y="434"/>
                    <a:pt x="774" y="428"/>
                    <a:pt x="775" y="428"/>
                  </a:cubicBezTo>
                  <a:close/>
                  <a:moveTo>
                    <a:pt x="775" y="479"/>
                  </a:moveTo>
                  <a:cubicBezTo>
                    <a:pt x="774" y="479"/>
                    <a:pt x="773" y="478"/>
                    <a:pt x="773" y="477"/>
                  </a:cubicBezTo>
                  <a:cubicBezTo>
                    <a:pt x="773" y="476"/>
                    <a:pt x="776" y="476"/>
                    <a:pt x="788" y="475"/>
                  </a:cubicBezTo>
                  <a:cubicBezTo>
                    <a:pt x="806" y="474"/>
                    <a:pt x="819" y="474"/>
                    <a:pt x="823" y="475"/>
                  </a:cubicBezTo>
                  <a:cubicBezTo>
                    <a:pt x="826" y="475"/>
                    <a:pt x="828" y="478"/>
                    <a:pt x="827" y="483"/>
                  </a:cubicBezTo>
                  <a:cubicBezTo>
                    <a:pt x="826" y="484"/>
                    <a:pt x="826" y="486"/>
                    <a:pt x="826" y="486"/>
                  </a:cubicBezTo>
                  <a:cubicBezTo>
                    <a:pt x="825" y="485"/>
                    <a:pt x="823" y="485"/>
                    <a:pt x="821" y="485"/>
                  </a:cubicBezTo>
                  <a:cubicBezTo>
                    <a:pt x="819" y="484"/>
                    <a:pt x="809" y="484"/>
                    <a:pt x="800" y="484"/>
                  </a:cubicBezTo>
                  <a:cubicBezTo>
                    <a:pt x="789" y="484"/>
                    <a:pt x="782" y="484"/>
                    <a:pt x="782" y="483"/>
                  </a:cubicBezTo>
                  <a:cubicBezTo>
                    <a:pt x="781" y="482"/>
                    <a:pt x="780" y="482"/>
                    <a:pt x="779" y="483"/>
                  </a:cubicBezTo>
                  <a:cubicBezTo>
                    <a:pt x="777" y="484"/>
                    <a:pt x="774" y="484"/>
                    <a:pt x="774" y="483"/>
                  </a:cubicBezTo>
                  <a:cubicBezTo>
                    <a:pt x="774" y="483"/>
                    <a:pt x="774" y="482"/>
                    <a:pt x="775" y="482"/>
                  </a:cubicBezTo>
                  <a:cubicBezTo>
                    <a:pt x="776" y="482"/>
                    <a:pt x="777" y="481"/>
                    <a:pt x="777" y="480"/>
                  </a:cubicBezTo>
                  <a:cubicBezTo>
                    <a:pt x="777" y="480"/>
                    <a:pt x="776" y="479"/>
                    <a:pt x="775" y="479"/>
                  </a:cubicBezTo>
                  <a:close/>
                  <a:moveTo>
                    <a:pt x="820" y="464"/>
                  </a:moveTo>
                  <a:cubicBezTo>
                    <a:pt x="819" y="464"/>
                    <a:pt x="808" y="464"/>
                    <a:pt x="796" y="464"/>
                  </a:cubicBezTo>
                  <a:cubicBezTo>
                    <a:pt x="774" y="463"/>
                    <a:pt x="774" y="463"/>
                    <a:pt x="774" y="463"/>
                  </a:cubicBezTo>
                  <a:cubicBezTo>
                    <a:pt x="774" y="461"/>
                    <a:pt x="774" y="461"/>
                    <a:pt x="774" y="461"/>
                  </a:cubicBezTo>
                  <a:cubicBezTo>
                    <a:pt x="773" y="458"/>
                    <a:pt x="773" y="458"/>
                    <a:pt x="778" y="458"/>
                  </a:cubicBezTo>
                  <a:cubicBezTo>
                    <a:pt x="781" y="458"/>
                    <a:pt x="785" y="457"/>
                    <a:pt x="788" y="456"/>
                  </a:cubicBezTo>
                  <a:cubicBezTo>
                    <a:pt x="791" y="455"/>
                    <a:pt x="796" y="455"/>
                    <a:pt x="808" y="455"/>
                  </a:cubicBezTo>
                  <a:cubicBezTo>
                    <a:pt x="817" y="455"/>
                    <a:pt x="824" y="455"/>
                    <a:pt x="825" y="455"/>
                  </a:cubicBezTo>
                  <a:cubicBezTo>
                    <a:pt x="825" y="455"/>
                    <a:pt x="825" y="457"/>
                    <a:pt x="826" y="460"/>
                  </a:cubicBezTo>
                  <a:cubicBezTo>
                    <a:pt x="826" y="465"/>
                    <a:pt x="827" y="465"/>
                    <a:pt x="820" y="464"/>
                  </a:cubicBezTo>
                  <a:close/>
                  <a:moveTo>
                    <a:pt x="826" y="470"/>
                  </a:moveTo>
                  <a:cubicBezTo>
                    <a:pt x="826" y="472"/>
                    <a:pt x="826" y="472"/>
                    <a:pt x="826" y="472"/>
                  </a:cubicBezTo>
                  <a:cubicBezTo>
                    <a:pt x="816" y="472"/>
                    <a:pt x="816" y="472"/>
                    <a:pt x="816" y="472"/>
                  </a:cubicBezTo>
                  <a:cubicBezTo>
                    <a:pt x="772" y="471"/>
                    <a:pt x="774" y="471"/>
                    <a:pt x="774" y="469"/>
                  </a:cubicBezTo>
                  <a:cubicBezTo>
                    <a:pt x="773" y="468"/>
                    <a:pt x="774" y="468"/>
                    <a:pt x="778" y="468"/>
                  </a:cubicBezTo>
                  <a:cubicBezTo>
                    <a:pt x="780" y="468"/>
                    <a:pt x="786" y="467"/>
                    <a:pt x="790" y="467"/>
                  </a:cubicBezTo>
                  <a:cubicBezTo>
                    <a:pt x="805" y="466"/>
                    <a:pt x="818" y="466"/>
                    <a:pt x="822" y="467"/>
                  </a:cubicBezTo>
                  <a:cubicBezTo>
                    <a:pt x="826" y="467"/>
                    <a:pt x="826" y="468"/>
                    <a:pt x="826" y="470"/>
                  </a:cubicBezTo>
                  <a:close/>
                  <a:moveTo>
                    <a:pt x="785" y="487"/>
                  </a:moveTo>
                  <a:cubicBezTo>
                    <a:pt x="801" y="486"/>
                    <a:pt x="822" y="486"/>
                    <a:pt x="825" y="487"/>
                  </a:cubicBezTo>
                  <a:cubicBezTo>
                    <a:pt x="827" y="488"/>
                    <a:pt x="827" y="489"/>
                    <a:pt x="827" y="492"/>
                  </a:cubicBezTo>
                  <a:cubicBezTo>
                    <a:pt x="827" y="495"/>
                    <a:pt x="827" y="496"/>
                    <a:pt x="824" y="496"/>
                  </a:cubicBezTo>
                  <a:cubicBezTo>
                    <a:pt x="822" y="496"/>
                    <a:pt x="821" y="496"/>
                    <a:pt x="821" y="496"/>
                  </a:cubicBezTo>
                  <a:cubicBezTo>
                    <a:pt x="820" y="496"/>
                    <a:pt x="811" y="495"/>
                    <a:pt x="801" y="495"/>
                  </a:cubicBezTo>
                  <a:cubicBezTo>
                    <a:pt x="790" y="495"/>
                    <a:pt x="781" y="494"/>
                    <a:pt x="780" y="494"/>
                  </a:cubicBezTo>
                  <a:cubicBezTo>
                    <a:pt x="780" y="494"/>
                    <a:pt x="780" y="493"/>
                    <a:pt x="780" y="493"/>
                  </a:cubicBezTo>
                  <a:cubicBezTo>
                    <a:pt x="781" y="491"/>
                    <a:pt x="779" y="492"/>
                    <a:pt x="777" y="493"/>
                  </a:cubicBezTo>
                  <a:cubicBezTo>
                    <a:pt x="774" y="495"/>
                    <a:pt x="774" y="495"/>
                    <a:pt x="774" y="491"/>
                  </a:cubicBezTo>
                  <a:cubicBezTo>
                    <a:pt x="774" y="488"/>
                    <a:pt x="774" y="488"/>
                    <a:pt x="774" y="488"/>
                  </a:cubicBezTo>
                  <a:lnTo>
                    <a:pt x="785" y="487"/>
                  </a:lnTo>
                  <a:close/>
                  <a:moveTo>
                    <a:pt x="794" y="498"/>
                  </a:moveTo>
                  <a:cubicBezTo>
                    <a:pt x="826" y="498"/>
                    <a:pt x="826" y="498"/>
                    <a:pt x="826" y="500"/>
                  </a:cubicBezTo>
                  <a:cubicBezTo>
                    <a:pt x="826" y="501"/>
                    <a:pt x="826" y="502"/>
                    <a:pt x="824" y="502"/>
                  </a:cubicBezTo>
                  <a:cubicBezTo>
                    <a:pt x="817" y="502"/>
                    <a:pt x="805" y="503"/>
                    <a:pt x="796" y="504"/>
                  </a:cubicBezTo>
                  <a:cubicBezTo>
                    <a:pt x="790" y="505"/>
                    <a:pt x="784" y="505"/>
                    <a:pt x="782" y="506"/>
                  </a:cubicBezTo>
                  <a:cubicBezTo>
                    <a:pt x="779" y="506"/>
                    <a:pt x="778" y="506"/>
                    <a:pt x="779" y="504"/>
                  </a:cubicBezTo>
                  <a:cubicBezTo>
                    <a:pt x="779" y="503"/>
                    <a:pt x="779" y="503"/>
                    <a:pt x="778" y="504"/>
                  </a:cubicBezTo>
                  <a:cubicBezTo>
                    <a:pt x="775" y="507"/>
                    <a:pt x="774" y="506"/>
                    <a:pt x="774" y="501"/>
                  </a:cubicBezTo>
                  <a:cubicBezTo>
                    <a:pt x="774" y="498"/>
                    <a:pt x="774" y="498"/>
                    <a:pt x="774" y="498"/>
                  </a:cubicBezTo>
                  <a:lnTo>
                    <a:pt x="794" y="498"/>
                  </a:lnTo>
                  <a:close/>
                  <a:moveTo>
                    <a:pt x="776" y="545"/>
                  </a:moveTo>
                  <a:cubicBezTo>
                    <a:pt x="778" y="543"/>
                    <a:pt x="795" y="541"/>
                    <a:pt x="810" y="541"/>
                  </a:cubicBezTo>
                  <a:cubicBezTo>
                    <a:pt x="825" y="541"/>
                    <a:pt x="825" y="541"/>
                    <a:pt x="825" y="541"/>
                  </a:cubicBezTo>
                  <a:cubicBezTo>
                    <a:pt x="825" y="546"/>
                    <a:pt x="825" y="546"/>
                    <a:pt x="825" y="546"/>
                  </a:cubicBezTo>
                  <a:cubicBezTo>
                    <a:pt x="814" y="547"/>
                    <a:pt x="814" y="547"/>
                    <a:pt x="814" y="547"/>
                  </a:cubicBezTo>
                  <a:cubicBezTo>
                    <a:pt x="808" y="547"/>
                    <a:pt x="799" y="548"/>
                    <a:pt x="794" y="548"/>
                  </a:cubicBezTo>
                  <a:cubicBezTo>
                    <a:pt x="787" y="549"/>
                    <a:pt x="785" y="549"/>
                    <a:pt x="784" y="548"/>
                  </a:cubicBezTo>
                  <a:cubicBezTo>
                    <a:pt x="784" y="547"/>
                    <a:pt x="783" y="547"/>
                    <a:pt x="782" y="548"/>
                  </a:cubicBezTo>
                  <a:cubicBezTo>
                    <a:pt x="778" y="550"/>
                    <a:pt x="773" y="547"/>
                    <a:pt x="776" y="545"/>
                  </a:cubicBezTo>
                  <a:close/>
                  <a:moveTo>
                    <a:pt x="775" y="537"/>
                  </a:moveTo>
                  <a:cubicBezTo>
                    <a:pt x="775" y="533"/>
                    <a:pt x="775" y="533"/>
                    <a:pt x="778" y="533"/>
                  </a:cubicBezTo>
                  <a:cubicBezTo>
                    <a:pt x="787" y="531"/>
                    <a:pt x="804" y="530"/>
                    <a:pt x="814" y="529"/>
                  </a:cubicBezTo>
                  <a:cubicBezTo>
                    <a:pt x="826" y="529"/>
                    <a:pt x="826" y="529"/>
                    <a:pt x="826" y="529"/>
                  </a:cubicBezTo>
                  <a:cubicBezTo>
                    <a:pt x="826" y="539"/>
                    <a:pt x="826" y="539"/>
                    <a:pt x="826" y="539"/>
                  </a:cubicBezTo>
                  <a:cubicBezTo>
                    <a:pt x="823" y="538"/>
                    <a:pt x="823" y="538"/>
                    <a:pt x="823" y="538"/>
                  </a:cubicBezTo>
                  <a:cubicBezTo>
                    <a:pt x="818" y="537"/>
                    <a:pt x="794" y="537"/>
                    <a:pt x="786" y="539"/>
                  </a:cubicBezTo>
                  <a:cubicBezTo>
                    <a:pt x="782" y="539"/>
                    <a:pt x="777" y="540"/>
                    <a:pt x="777" y="540"/>
                  </a:cubicBezTo>
                  <a:cubicBezTo>
                    <a:pt x="775" y="541"/>
                    <a:pt x="775" y="540"/>
                    <a:pt x="775" y="537"/>
                  </a:cubicBezTo>
                  <a:close/>
                  <a:moveTo>
                    <a:pt x="780" y="554"/>
                  </a:moveTo>
                  <a:cubicBezTo>
                    <a:pt x="790" y="552"/>
                    <a:pt x="811" y="550"/>
                    <a:pt x="817" y="549"/>
                  </a:cubicBezTo>
                  <a:cubicBezTo>
                    <a:pt x="824" y="549"/>
                    <a:pt x="825" y="549"/>
                    <a:pt x="825" y="551"/>
                  </a:cubicBezTo>
                  <a:cubicBezTo>
                    <a:pt x="826" y="552"/>
                    <a:pt x="826" y="554"/>
                    <a:pt x="826" y="554"/>
                  </a:cubicBezTo>
                  <a:cubicBezTo>
                    <a:pt x="826" y="555"/>
                    <a:pt x="817" y="555"/>
                    <a:pt x="805" y="555"/>
                  </a:cubicBezTo>
                  <a:cubicBezTo>
                    <a:pt x="794" y="555"/>
                    <a:pt x="783" y="556"/>
                    <a:pt x="781" y="556"/>
                  </a:cubicBezTo>
                  <a:cubicBezTo>
                    <a:pt x="779" y="557"/>
                    <a:pt x="778" y="557"/>
                    <a:pt x="777" y="556"/>
                  </a:cubicBezTo>
                  <a:cubicBezTo>
                    <a:pt x="776" y="554"/>
                    <a:pt x="776" y="554"/>
                    <a:pt x="780" y="554"/>
                  </a:cubicBezTo>
                  <a:close/>
                  <a:moveTo>
                    <a:pt x="774" y="516"/>
                  </a:moveTo>
                  <a:cubicBezTo>
                    <a:pt x="775" y="510"/>
                    <a:pt x="775" y="510"/>
                    <a:pt x="775" y="510"/>
                  </a:cubicBezTo>
                  <a:cubicBezTo>
                    <a:pt x="783" y="509"/>
                    <a:pt x="783" y="509"/>
                    <a:pt x="783" y="509"/>
                  </a:cubicBezTo>
                  <a:cubicBezTo>
                    <a:pt x="787" y="509"/>
                    <a:pt x="794" y="508"/>
                    <a:pt x="797" y="507"/>
                  </a:cubicBezTo>
                  <a:cubicBezTo>
                    <a:pt x="801" y="506"/>
                    <a:pt x="809" y="506"/>
                    <a:pt x="815" y="505"/>
                  </a:cubicBezTo>
                  <a:cubicBezTo>
                    <a:pt x="827" y="505"/>
                    <a:pt x="827" y="505"/>
                    <a:pt x="825" y="506"/>
                  </a:cubicBezTo>
                  <a:cubicBezTo>
                    <a:pt x="824" y="507"/>
                    <a:pt x="824" y="510"/>
                    <a:pt x="824" y="511"/>
                  </a:cubicBezTo>
                  <a:cubicBezTo>
                    <a:pt x="824" y="514"/>
                    <a:pt x="824" y="514"/>
                    <a:pt x="824" y="514"/>
                  </a:cubicBezTo>
                  <a:cubicBezTo>
                    <a:pt x="802" y="515"/>
                    <a:pt x="802" y="515"/>
                    <a:pt x="802" y="515"/>
                  </a:cubicBezTo>
                  <a:cubicBezTo>
                    <a:pt x="780" y="516"/>
                    <a:pt x="776" y="516"/>
                    <a:pt x="776" y="518"/>
                  </a:cubicBezTo>
                  <a:cubicBezTo>
                    <a:pt x="776" y="520"/>
                    <a:pt x="774" y="520"/>
                    <a:pt x="794" y="518"/>
                  </a:cubicBezTo>
                  <a:cubicBezTo>
                    <a:pt x="804" y="517"/>
                    <a:pt x="814" y="517"/>
                    <a:pt x="817" y="517"/>
                  </a:cubicBezTo>
                  <a:cubicBezTo>
                    <a:pt x="820" y="517"/>
                    <a:pt x="823" y="517"/>
                    <a:pt x="823" y="517"/>
                  </a:cubicBezTo>
                  <a:cubicBezTo>
                    <a:pt x="825" y="517"/>
                    <a:pt x="825" y="521"/>
                    <a:pt x="824" y="524"/>
                  </a:cubicBezTo>
                  <a:cubicBezTo>
                    <a:pt x="823" y="527"/>
                    <a:pt x="823" y="527"/>
                    <a:pt x="804" y="527"/>
                  </a:cubicBezTo>
                  <a:cubicBezTo>
                    <a:pt x="794" y="528"/>
                    <a:pt x="784" y="528"/>
                    <a:pt x="782" y="529"/>
                  </a:cubicBezTo>
                  <a:cubicBezTo>
                    <a:pt x="778" y="529"/>
                    <a:pt x="777" y="529"/>
                    <a:pt x="778" y="527"/>
                  </a:cubicBezTo>
                  <a:cubicBezTo>
                    <a:pt x="779" y="525"/>
                    <a:pt x="777" y="524"/>
                    <a:pt x="776" y="527"/>
                  </a:cubicBezTo>
                  <a:cubicBezTo>
                    <a:pt x="776" y="528"/>
                    <a:pt x="775" y="528"/>
                    <a:pt x="775" y="528"/>
                  </a:cubicBezTo>
                  <a:cubicBezTo>
                    <a:pt x="774" y="528"/>
                    <a:pt x="774" y="524"/>
                    <a:pt x="774" y="516"/>
                  </a:cubicBezTo>
                  <a:close/>
                  <a:moveTo>
                    <a:pt x="776" y="567"/>
                  </a:moveTo>
                  <a:cubicBezTo>
                    <a:pt x="776" y="566"/>
                    <a:pt x="777" y="564"/>
                    <a:pt x="777" y="563"/>
                  </a:cubicBezTo>
                  <a:cubicBezTo>
                    <a:pt x="777" y="562"/>
                    <a:pt x="777" y="561"/>
                    <a:pt x="777" y="560"/>
                  </a:cubicBezTo>
                  <a:cubicBezTo>
                    <a:pt x="777" y="559"/>
                    <a:pt x="777" y="559"/>
                    <a:pt x="778" y="560"/>
                  </a:cubicBezTo>
                  <a:cubicBezTo>
                    <a:pt x="779" y="561"/>
                    <a:pt x="779" y="562"/>
                    <a:pt x="781" y="561"/>
                  </a:cubicBezTo>
                  <a:cubicBezTo>
                    <a:pt x="784" y="559"/>
                    <a:pt x="800" y="558"/>
                    <a:pt x="813" y="558"/>
                  </a:cubicBezTo>
                  <a:cubicBezTo>
                    <a:pt x="826" y="558"/>
                    <a:pt x="826" y="558"/>
                    <a:pt x="826" y="558"/>
                  </a:cubicBezTo>
                  <a:cubicBezTo>
                    <a:pt x="826" y="565"/>
                    <a:pt x="826" y="565"/>
                    <a:pt x="826" y="565"/>
                  </a:cubicBezTo>
                  <a:cubicBezTo>
                    <a:pt x="811" y="566"/>
                    <a:pt x="811" y="566"/>
                    <a:pt x="811" y="566"/>
                  </a:cubicBezTo>
                  <a:cubicBezTo>
                    <a:pt x="796" y="566"/>
                    <a:pt x="781" y="568"/>
                    <a:pt x="779" y="569"/>
                  </a:cubicBezTo>
                  <a:cubicBezTo>
                    <a:pt x="778" y="570"/>
                    <a:pt x="777" y="571"/>
                    <a:pt x="777" y="572"/>
                  </a:cubicBezTo>
                  <a:cubicBezTo>
                    <a:pt x="777" y="573"/>
                    <a:pt x="777" y="573"/>
                    <a:pt x="779" y="573"/>
                  </a:cubicBezTo>
                  <a:cubicBezTo>
                    <a:pt x="780" y="573"/>
                    <a:pt x="784" y="572"/>
                    <a:pt x="789" y="571"/>
                  </a:cubicBezTo>
                  <a:cubicBezTo>
                    <a:pt x="794" y="571"/>
                    <a:pt x="803" y="570"/>
                    <a:pt x="809" y="569"/>
                  </a:cubicBezTo>
                  <a:cubicBezTo>
                    <a:pt x="815" y="568"/>
                    <a:pt x="821" y="567"/>
                    <a:pt x="823" y="567"/>
                  </a:cubicBezTo>
                  <a:cubicBezTo>
                    <a:pt x="826" y="568"/>
                    <a:pt x="826" y="568"/>
                    <a:pt x="827" y="571"/>
                  </a:cubicBezTo>
                  <a:cubicBezTo>
                    <a:pt x="827" y="575"/>
                    <a:pt x="827" y="575"/>
                    <a:pt x="827" y="575"/>
                  </a:cubicBezTo>
                  <a:cubicBezTo>
                    <a:pt x="803" y="575"/>
                    <a:pt x="803" y="575"/>
                    <a:pt x="803" y="575"/>
                  </a:cubicBezTo>
                  <a:cubicBezTo>
                    <a:pt x="790" y="575"/>
                    <a:pt x="778" y="575"/>
                    <a:pt x="778" y="576"/>
                  </a:cubicBezTo>
                  <a:cubicBezTo>
                    <a:pt x="777" y="576"/>
                    <a:pt x="777" y="577"/>
                    <a:pt x="777" y="578"/>
                  </a:cubicBezTo>
                  <a:cubicBezTo>
                    <a:pt x="777" y="579"/>
                    <a:pt x="790" y="579"/>
                    <a:pt x="802" y="578"/>
                  </a:cubicBezTo>
                  <a:cubicBezTo>
                    <a:pt x="806" y="577"/>
                    <a:pt x="813" y="577"/>
                    <a:pt x="818" y="577"/>
                  </a:cubicBezTo>
                  <a:cubicBezTo>
                    <a:pt x="827" y="578"/>
                    <a:pt x="827" y="578"/>
                    <a:pt x="827" y="578"/>
                  </a:cubicBezTo>
                  <a:cubicBezTo>
                    <a:pt x="827" y="585"/>
                    <a:pt x="827" y="585"/>
                    <a:pt x="827" y="585"/>
                  </a:cubicBezTo>
                  <a:cubicBezTo>
                    <a:pt x="812" y="585"/>
                    <a:pt x="812" y="585"/>
                    <a:pt x="812" y="585"/>
                  </a:cubicBezTo>
                  <a:cubicBezTo>
                    <a:pt x="812" y="585"/>
                    <a:pt x="812" y="585"/>
                    <a:pt x="812" y="585"/>
                  </a:cubicBezTo>
                  <a:cubicBezTo>
                    <a:pt x="804" y="585"/>
                    <a:pt x="792" y="586"/>
                    <a:pt x="786" y="586"/>
                  </a:cubicBezTo>
                  <a:cubicBezTo>
                    <a:pt x="776" y="587"/>
                    <a:pt x="775" y="587"/>
                    <a:pt x="775" y="585"/>
                  </a:cubicBezTo>
                  <a:cubicBezTo>
                    <a:pt x="774" y="582"/>
                    <a:pt x="775" y="569"/>
                    <a:pt x="776" y="567"/>
                  </a:cubicBezTo>
                  <a:close/>
                  <a:moveTo>
                    <a:pt x="779" y="591"/>
                  </a:moveTo>
                  <a:cubicBezTo>
                    <a:pt x="780" y="590"/>
                    <a:pt x="785" y="590"/>
                    <a:pt x="791" y="589"/>
                  </a:cubicBezTo>
                  <a:cubicBezTo>
                    <a:pt x="797" y="588"/>
                    <a:pt x="807" y="588"/>
                    <a:pt x="814" y="588"/>
                  </a:cubicBezTo>
                  <a:cubicBezTo>
                    <a:pt x="827" y="588"/>
                    <a:pt x="827" y="588"/>
                    <a:pt x="827" y="588"/>
                  </a:cubicBezTo>
                  <a:cubicBezTo>
                    <a:pt x="828" y="591"/>
                    <a:pt x="828" y="591"/>
                    <a:pt x="828" y="591"/>
                  </a:cubicBezTo>
                  <a:cubicBezTo>
                    <a:pt x="828" y="595"/>
                    <a:pt x="828" y="595"/>
                    <a:pt x="828" y="595"/>
                  </a:cubicBezTo>
                  <a:cubicBezTo>
                    <a:pt x="820" y="595"/>
                    <a:pt x="820" y="595"/>
                    <a:pt x="820" y="595"/>
                  </a:cubicBezTo>
                  <a:cubicBezTo>
                    <a:pt x="814" y="594"/>
                    <a:pt x="805" y="595"/>
                    <a:pt x="795" y="596"/>
                  </a:cubicBezTo>
                  <a:cubicBezTo>
                    <a:pt x="785" y="597"/>
                    <a:pt x="777" y="598"/>
                    <a:pt x="777" y="598"/>
                  </a:cubicBezTo>
                  <a:cubicBezTo>
                    <a:pt x="776" y="598"/>
                    <a:pt x="775" y="598"/>
                    <a:pt x="775" y="597"/>
                  </a:cubicBezTo>
                  <a:cubicBezTo>
                    <a:pt x="774" y="596"/>
                    <a:pt x="777" y="591"/>
                    <a:pt x="779" y="591"/>
                  </a:cubicBezTo>
                  <a:close/>
                  <a:moveTo>
                    <a:pt x="828" y="436"/>
                  </a:moveTo>
                  <a:cubicBezTo>
                    <a:pt x="827" y="436"/>
                    <a:pt x="826" y="437"/>
                    <a:pt x="825" y="438"/>
                  </a:cubicBezTo>
                  <a:cubicBezTo>
                    <a:pt x="824" y="440"/>
                    <a:pt x="822" y="440"/>
                    <a:pt x="815" y="440"/>
                  </a:cubicBezTo>
                  <a:cubicBezTo>
                    <a:pt x="810" y="440"/>
                    <a:pt x="799" y="440"/>
                    <a:pt x="791" y="440"/>
                  </a:cubicBezTo>
                  <a:cubicBezTo>
                    <a:pt x="783" y="439"/>
                    <a:pt x="775" y="439"/>
                    <a:pt x="775" y="440"/>
                  </a:cubicBezTo>
                  <a:cubicBezTo>
                    <a:pt x="775" y="440"/>
                    <a:pt x="774" y="440"/>
                    <a:pt x="774" y="439"/>
                  </a:cubicBezTo>
                  <a:cubicBezTo>
                    <a:pt x="774" y="438"/>
                    <a:pt x="776" y="438"/>
                    <a:pt x="778" y="438"/>
                  </a:cubicBezTo>
                  <a:cubicBezTo>
                    <a:pt x="781" y="437"/>
                    <a:pt x="784" y="437"/>
                    <a:pt x="786" y="436"/>
                  </a:cubicBezTo>
                  <a:cubicBezTo>
                    <a:pt x="798" y="434"/>
                    <a:pt x="804" y="434"/>
                    <a:pt x="815" y="434"/>
                  </a:cubicBezTo>
                  <a:cubicBezTo>
                    <a:pt x="825" y="434"/>
                    <a:pt x="828" y="435"/>
                    <a:pt x="829" y="436"/>
                  </a:cubicBezTo>
                  <a:cubicBezTo>
                    <a:pt x="829" y="436"/>
                    <a:pt x="829" y="437"/>
                    <a:pt x="828" y="436"/>
                  </a:cubicBezTo>
                  <a:close/>
                  <a:moveTo>
                    <a:pt x="777" y="445"/>
                  </a:moveTo>
                  <a:cubicBezTo>
                    <a:pt x="779" y="445"/>
                    <a:pt x="781" y="444"/>
                    <a:pt x="781" y="444"/>
                  </a:cubicBezTo>
                  <a:cubicBezTo>
                    <a:pt x="782" y="443"/>
                    <a:pt x="790" y="443"/>
                    <a:pt x="804" y="443"/>
                  </a:cubicBezTo>
                  <a:cubicBezTo>
                    <a:pt x="825" y="442"/>
                    <a:pt x="825" y="442"/>
                    <a:pt x="825" y="442"/>
                  </a:cubicBezTo>
                  <a:cubicBezTo>
                    <a:pt x="825" y="452"/>
                    <a:pt x="825" y="452"/>
                    <a:pt x="825" y="452"/>
                  </a:cubicBezTo>
                  <a:cubicBezTo>
                    <a:pt x="804" y="452"/>
                    <a:pt x="804" y="452"/>
                    <a:pt x="804" y="452"/>
                  </a:cubicBezTo>
                  <a:cubicBezTo>
                    <a:pt x="793" y="452"/>
                    <a:pt x="781" y="453"/>
                    <a:pt x="779" y="453"/>
                  </a:cubicBezTo>
                  <a:cubicBezTo>
                    <a:pt x="776" y="454"/>
                    <a:pt x="774" y="454"/>
                    <a:pt x="774" y="453"/>
                  </a:cubicBezTo>
                  <a:cubicBezTo>
                    <a:pt x="773" y="453"/>
                    <a:pt x="773" y="452"/>
                    <a:pt x="773" y="452"/>
                  </a:cubicBezTo>
                  <a:cubicBezTo>
                    <a:pt x="774" y="452"/>
                    <a:pt x="780" y="451"/>
                    <a:pt x="788" y="451"/>
                  </a:cubicBezTo>
                  <a:cubicBezTo>
                    <a:pt x="795" y="451"/>
                    <a:pt x="805" y="450"/>
                    <a:pt x="809" y="450"/>
                  </a:cubicBezTo>
                  <a:cubicBezTo>
                    <a:pt x="813" y="449"/>
                    <a:pt x="818" y="450"/>
                    <a:pt x="819" y="450"/>
                  </a:cubicBezTo>
                  <a:cubicBezTo>
                    <a:pt x="822" y="451"/>
                    <a:pt x="823" y="451"/>
                    <a:pt x="824" y="450"/>
                  </a:cubicBezTo>
                  <a:cubicBezTo>
                    <a:pt x="826" y="448"/>
                    <a:pt x="822" y="447"/>
                    <a:pt x="798" y="447"/>
                  </a:cubicBezTo>
                  <a:cubicBezTo>
                    <a:pt x="777" y="447"/>
                    <a:pt x="773" y="447"/>
                    <a:pt x="773" y="446"/>
                  </a:cubicBezTo>
                  <a:cubicBezTo>
                    <a:pt x="773" y="445"/>
                    <a:pt x="774" y="445"/>
                    <a:pt x="777" y="445"/>
                  </a:cubicBezTo>
                  <a:close/>
                  <a:moveTo>
                    <a:pt x="783" y="621"/>
                  </a:moveTo>
                  <a:cubicBezTo>
                    <a:pt x="783" y="621"/>
                    <a:pt x="781" y="622"/>
                    <a:pt x="780" y="623"/>
                  </a:cubicBezTo>
                  <a:cubicBezTo>
                    <a:pt x="779" y="624"/>
                    <a:pt x="777" y="626"/>
                    <a:pt x="775" y="627"/>
                  </a:cubicBezTo>
                  <a:cubicBezTo>
                    <a:pt x="772" y="628"/>
                    <a:pt x="771" y="628"/>
                    <a:pt x="771" y="628"/>
                  </a:cubicBezTo>
                  <a:cubicBezTo>
                    <a:pt x="771" y="626"/>
                    <a:pt x="774" y="620"/>
                    <a:pt x="775" y="619"/>
                  </a:cubicBezTo>
                  <a:cubicBezTo>
                    <a:pt x="777" y="617"/>
                    <a:pt x="787" y="616"/>
                    <a:pt x="787" y="617"/>
                  </a:cubicBezTo>
                  <a:cubicBezTo>
                    <a:pt x="788" y="618"/>
                    <a:pt x="785" y="621"/>
                    <a:pt x="783" y="621"/>
                  </a:cubicBezTo>
                  <a:close/>
                  <a:moveTo>
                    <a:pt x="800" y="617"/>
                  </a:moveTo>
                  <a:cubicBezTo>
                    <a:pt x="799" y="618"/>
                    <a:pt x="795" y="619"/>
                    <a:pt x="795" y="618"/>
                  </a:cubicBezTo>
                  <a:cubicBezTo>
                    <a:pt x="795" y="617"/>
                    <a:pt x="800" y="614"/>
                    <a:pt x="801" y="615"/>
                  </a:cubicBezTo>
                  <a:cubicBezTo>
                    <a:pt x="801" y="615"/>
                    <a:pt x="801" y="616"/>
                    <a:pt x="800" y="617"/>
                  </a:cubicBezTo>
                  <a:close/>
                  <a:moveTo>
                    <a:pt x="778" y="613"/>
                  </a:moveTo>
                  <a:cubicBezTo>
                    <a:pt x="778" y="613"/>
                    <a:pt x="777" y="612"/>
                    <a:pt x="777" y="611"/>
                  </a:cubicBezTo>
                  <a:cubicBezTo>
                    <a:pt x="777" y="609"/>
                    <a:pt x="778" y="609"/>
                    <a:pt x="786" y="609"/>
                  </a:cubicBezTo>
                  <a:cubicBezTo>
                    <a:pt x="797" y="608"/>
                    <a:pt x="806" y="609"/>
                    <a:pt x="806" y="610"/>
                  </a:cubicBezTo>
                  <a:cubicBezTo>
                    <a:pt x="806" y="611"/>
                    <a:pt x="804" y="611"/>
                    <a:pt x="802" y="612"/>
                  </a:cubicBezTo>
                  <a:cubicBezTo>
                    <a:pt x="795" y="613"/>
                    <a:pt x="779" y="614"/>
                    <a:pt x="778" y="613"/>
                  </a:cubicBezTo>
                  <a:close/>
                  <a:moveTo>
                    <a:pt x="804" y="619"/>
                  </a:moveTo>
                  <a:cubicBezTo>
                    <a:pt x="802" y="617"/>
                    <a:pt x="807" y="613"/>
                    <a:pt x="810" y="613"/>
                  </a:cubicBezTo>
                  <a:cubicBezTo>
                    <a:pt x="813" y="613"/>
                    <a:pt x="813" y="613"/>
                    <a:pt x="813" y="613"/>
                  </a:cubicBezTo>
                  <a:cubicBezTo>
                    <a:pt x="809" y="617"/>
                    <a:pt x="809" y="617"/>
                    <a:pt x="809" y="617"/>
                  </a:cubicBezTo>
                  <a:cubicBezTo>
                    <a:pt x="805" y="620"/>
                    <a:pt x="805" y="621"/>
                    <a:pt x="804" y="619"/>
                  </a:cubicBezTo>
                  <a:close/>
                  <a:moveTo>
                    <a:pt x="812" y="610"/>
                  </a:moveTo>
                  <a:cubicBezTo>
                    <a:pt x="813" y="610"/>
                    <a:pt x="814" y="610"/>
                    <a:pt x="814" y="610"/>
                  </a:cubicBezTo>
                  <a:cubicBezTo>
                    <a:pt x="814" y="611"/>
                    <a:pt x="811" y="611"/>
                    <a:pt x="810" y="610"/>
                  </a:cubicBezTo>
                  <a:cubicBezTo>
                    <a:pt x="810" y="610"/>
                    <a:pt x="811" y="610"/>
                    <a:pt x="812" y="610"/>
                  </a:cubicBezTo>
                  <a:close/>
                  <a:moveTo>
                    <a:pt x="814" y="619"/>
                  </a:moveTo>
                  <a:cubicBezTo>
                    <a:pt x="810" y="621"/>
                    <a:pt x="810" y="619"/>
                    <a:pt x="814" y="615"/>
                  </a:cubicBezTo>
                  <a:cubicBezTo>
                    <a:pt x="817" y="613"/>
                    <a:pt x="820" y="611"/>
                    <a:pt x="820" y="613"/>
                  </a:cubicBezTo>
                  <a:cubicBezTo>
                    <a:pt x="820" y="614"/>
                    <a:pt x="817" y="618"/>
                    <a:pt x="814" y="619"/>
                  </a:cubicBezTo>
                  <a:close/>
                  <a:moveTo>
                    <a:pt x="840" y="594"/>
                  </a:moveTo>
                  <a:cubicBezTo>
                    <a:pt x="840" y="601"/>
                    <a:pt x="839" y="607"/>
                    <a:pt x="839" y="608"/>
                  </a:cubicBezTo>
                  <a:cubicBezTo>
                    <a:pt x="838" y="609"/>
                    <a:pt x="838" y="610"/>
                    <a:pt x="838" y="611"/>
                  </a:cubicBezTo>
                  <a:cubicBezTo>
                    <a:pt x="839" y="611"/>
                    <a:pt x="835" y="616"/>
                    <a:pt x="833" y="616"/>
                  </a:cubicBezTo>
                  <a:cubicBezTo>
                    <a:pt x="833" y="616"/>
                    <a:pt x="830" y="619"/>
                    <a:pt x="826" y="621"/>
                  </a:cubicBezTo>
                  <a:cubicBezTo>
                    <a:pt x="821" y="627"/>
                    <a:pt x="817" y="628"/>
                    <a:pt x="817" y="626"/>
                  </a:cubicBezTo>
                  <a:cubicBezTo>
                    <a:pt x="817" y="625"/>
                    <a:pt x="818" y="623"/>
                    <a:pt x="819" y="622"/>
                  </a:cubicBezTo>
                  <a:cubicBezTo>
                    <a:pt x="821" y="620"/>
                    <a:pt x="822" y="618"/>
                    <a:pt x="822" y="617"/>
                  </a:cubicBezTo>
                  <a:cubicBezTo>
                    <a:pt x="822" y="617"/>
                    <a:pt x="823" y="615"/>
                    <a:pt x="825" y="614"/>
                  </a:cubicBezTo>
                  <a:cubicBezTo>
                    <a:pt x="826" y="613"/>
                    <a:pt x="827" y="612"/>
                    <a:pt x="827" y="611"/>
                  </a:cubicBezTo>
                  <a:cubicBezTo>
                    <a:pt x="827" y="609"/>
                    <a:pt x="809" y="606"/>
                    <a:pt x="787" y="605"/>
                  </a:cubicBezTo>
                  <a:cubicBezTo>
                    <a:pt x="776" y="604"/>
                    <a:pt x="773" y="604"/>
                    <a:pt x="774" y="603"/>
                  </a:cubicBezTo>
                  <a:cubicBezTo>
                    <a:pt x="776" y="601"/>
                    <a:pt x="808" y="597"/>
                    <a:pt x="816" y="597"/>
                  </a:cubicBezTo>
                  <a:cubicBezTo>
                    <a:pt x="823" y="597"/>
                    <a:pt x="824" y="597"/>
                    <a:pt x="823" y="598"/>
                  </a:cubicBezTo>
                  <a:cubicBezTo>
                    <a:pt x="822" y="600"/>
                    <a:pt x="822" y="600"/>
                    <a:pt x="824" y="600"/>
                  </a:cubicBezTo>
                  <a:cubicBezTo>
                    <a:pt x="824" y="600"/>
                    <a:pt x="825" y="599"/>
                    <a:pt x="826" y="599"/>
                  </a:cubicBezTo>
                  <a:cubicBezTo>
                    <a:pt x="827" y="597"/>
                    <a:pt x="828" y="598"/>
                    <a:pt x="829" y="602"/>
                  </a:cubicBezTo>
                  <a:cubicBezTo>
                    <a:pt x="831" y="606"/>
                    <a:pt x="833" y="606"/>
                    <a:pt x="834" y="603"/>
                  </a:cubicBezTo>
                  <a:cubicBezTo>
                    <a:pt x="834" y="602"/>
                    <a:pt x="833" y="601"/>
                    <a:pt x="832" y="601"/>
                  </a:cubicBezTo>
                  <a:cubicBezTo>
                    <a:pt x="829" y="601"/>
                    <a:pt x="831" y="589"/>
                    <a:pt x="835" y="588"/>
                  </a:cubicBezTo>
                  <a:cubicBezTo>
                    <a:pt x="837" y="588"/>
                    <a:pt x="837" y="588"/>
                    <a:pt x="835" y="587"/>
                  </a:cubicBezTo>
                  <a:cubicBezTo>
                    <a:pt x="833" y="586"/>
                    <a:pt x="832" y="585"/>
                    <a:pt x="832" y="583"/>
                  </a:cubicBezTo>
                  <a:cubicBezTo>
                    <a:pt x="832" y="580"/>
                    <a:pt x="832" y="580"/>
                    <a:pt x="835" y="579"/>
                  </a:cubicBezTo>
                  <a:cubicBezTo>
                    <a:pt x="840" y="579"/>
                    <a:pt x="840" y="577"/>
                    <a:pt x="834" y="576"/>
                  </a:cubicBezTo>
                  <a:cubicBezTo>
                    <a:pt x="830" y="576"/>
                    <a:pt x="830" y="575"/>
                    <a:pt x="829" y="573"/>
                  </a:cubicBezTo>
                  <a:cubicBezTo>
                    <a:pt x="829" y="571"/>
                    <a:pt x="829" y="569"/>
                    <a:pt x="829" y="569"/>
                  </a:cubicBezTo>
                  <a:cubicBezTo>
                    <a:pt x="830" y="568"/>
                    <a:pt x="833" y="568"/>
                    <a:pt x="834" y="569"/>
                  </a:cubicBezTo>
                  <a:cubicBezTo>
                    <a:pt x="834" y="570"/>
                    <a:pt x="836" y="570"/>
                    <a:pt x="837" y="570"/>
                  </a:cubicBezTo>
                  <a:cubicBezTo>
                    <a:pt x="840" y="570"/>
                    <a:pt x="838" y="568"/>
                    <a:pt x="833" y="566"/>
                  </a:cubicBezTo>
                  <a:cubicBezTo>
                    <a:pt x="830" y="565"/>
                    <a:pt x="829" y="564"/>
                    <a:pt x="829" y="562"/>
                  </a:cubicBezTo>
                  <a:cubicBezTo>
                    <a:pt x="829" y="559"/>
                    <a:pt x="829" y="559"/>
                    <a:pt x="831" y="559"/>
                  </a:cubicBezTo>
                  <a:cubicBezTo>
                    <a:pt x="832" y="559"/>
                    <a:pt x="833" y="559"/>
                    <a:pt x="833" y="560"/>
                  </a:cubicBezTo>
                  <a:cubicBezTo>
                    <a:pt x="833" y="560"/>
                    <a:pt x="834" y="560"/>
                    <a:pt x="835" y="560"/>
                  </a:cubicBezTo>
                  <a:cubicBezTo>
                    <a:pt x="836" y="560"/>
                    <a:pt x="837" y="560"/>
                    <a:pt x="837" y="559"/>
                  </a:cubicBezTo>
                  <a:cubicBezTo>
                    <a:pt x="837" y="558"/>
                    <a:pt x="836" y="557"/>
                    <a:pt x="831" y="556"/>
                  </a:cubicBezTo>
                  <a:cubicBezTo>
                    <a:pt x="829" y="556"/>
                    <a:pt x="828" y="552"/>
                    <a:pt x="830" y="552"/>
                  </a:cubicBezTo>
                  <a:cubicBezTo>
                    <a:pt x="830" y="552"/>
                    <a:pt x="831" y="550"/>
                    <a:pt x="830" y="547"/>
                  </a:cubicBezTo>
                  <a:cubicBezTo>
                    <a:pt x="830" y="543"/>
                    <a:pt x="830" y="543"/>
                    <a:pt x="833" y="542"/>
                  </a:cubicBezTo>
                  <a:cubicBezTo>
                    <a:pt x="836" y="542"/>
                    <a:pt x="836" y="542"/>
                    <a:pt x="836" y="542"/>
                  </a:cubicBezTo>
                  <a:cubicBezTo>
                    <a:pt x="833" y="540"/>
                    <a:pt x="833" y="540"/>
                    <a:pt x="833" y="540"/>
                  </a:cubicBezTo>
                  <a:cubicBezTo>
                    <a:pt x="830" y="539"/>
                    <a:pt x="830" y="538"/>
                    <a:pt x="830" y="534"/>
                  </a:cubicBezTo>
                  <a:cubicBezTo>
                    <a:pt x="830" y="529"/>
                    <a:pt x="830" y="529"/>
                    <a:pt x="830" y="529"/>
                  </a:cubicBezTo>
                  <a:cubicBezTo>
                    <a:pt x="834" y="529"/>
                    <a:pt x="834" y="529"/>
                    <a:pt x="834" y="529"/>
                  </a:cubicBezTo>
                  <a:cubicBezTo>
                    <a:pt x="836" y="529"/>
                    <a:pt x="837" y="529"/>
                    <a:pt x="837" y="529"/>
                  </a:cubicBezTo>
                  <a:cubicBezTo>
                    <a:pt x="837" y="528"/>
                    <a:pt x="835" y="527"/>
                    <a:pt x="832" y="527"/>
                  </a:cubicBezTo>
                  <a:cubicBezTo>
                    <a:pt x="831" y="527"/>
                    <a:pt x="830" y="526"/>
                    <a:pt x="830" y="524"/>
                  </a:cubicBezTo>
                  <a:cubicBezTo>
                    <a:pt x="830" y="521"/>
                    <a:pt x="833" y="520"/>
                    <a:pt x="839" y="521"/>
                  </a:cubicBezTo>
                  <a:cubicBezTo>
                    <a:pt x="842" y="521"/>
                    <a:pt x="843" y="522"/>
                    <a:pt x="843" y="523"/>
                  </a:cubicBezTo>
                  <a:cubicBezTo>
                    <a:pt x="844" y="534"/>
                    <a:pt x="844" y="536"/>
                    <a:pt x="843" y="537"/>
                  </a:cubicBezTo>
                  <a:cubicBezTo>
                    <a:pt x="841" y="538"/>
                    <a:pt x="841" y="550"/>
                    <a:pt x="840" y="594"/>
                  </a:cubicBezTo>
                  <a:close/>
                  <a:moveTo>
                    <a:pt x="849" y="597"/>
                  </a:moveTo>
                  <a:cubicBezTo>
                    <a:pt x="848" y="599"/>
                    <a:pt x="848" y="602"/>
                    <a:pt x="847" y="602"/>
                  </a:cubicBezTo>
                  <a:cubicBezTo>
                    <a:pt x="847" y="603"/>
                    <a:pt x="845" y="604"/>
                    <a:pt x="844" y="604"/>
                  </a:cubicBezTo>
                  <a:cubicBezTo>
                    <a:pt x="841" y="604"/>
                    <a:pt x="841" y="604"/>
                    <a:pt x="841" y="604"/>
                  </a:cubicBezTo>
                  <a:cubicBezTo>
                    <a:pt x="842" y="595"/>
                    <a:pt x="842" y="595"/>
                    <a:pt x="842" y="595"/>
                  </a:cubicBezTo>
                  <a:cubicBezTo>
                    <a:pt x="843" y="578"/>
                    <a:pt x="843" y="574"/>
                    <a:pt x="844" y="576"/>
                  </a:cubicBezTo>
                  <a:cubicBezTo>
                    <a:pt x="845" y="577"/>
                    <a:pt x="845" y="580"/>
                    <a:pt x="845" y="581"/>
                  </a:cubicBezTo>
                  <a:cubicBezTo>
                    <a:pt x="845" y="583"/>
                    <a:pt x="846" y="586"/>
                    <a:pt x="847" y="588"/>
                  </a:cubicBezTo>
                  <a:cubicBezTo>
                    <a:pt x="849" y="591"/>
                    <a:pt x="849" y="593"/>
                    <a:pt x="849" y="597"/>
                  </a:cubicBezTo>
                  <a:close/>
                  <a:moveTo>
                    <a:pt x="847" y="545"/>
                  </a:moveTo>
                  <a:cubicBezTo>
                    <a:pt x="847" y="545"/>
                    <a:pt x="848" y="553"/>
                    <a:pt x="848" y="563"/>
                  </a:cubicBezTo>
                  <a:cubicBezTo>
                    <a:pt x="848" y="573"/>
                    <a:pt x="848" y="581"/>
                    <a:pt x="848" y="581"/>
                  </a:cubicBezTo>
                  <a:cubicBezTo>
                    <a:pt x="847" y="582"/>
                    <a:pt x="847" y="581"/>
                    <a:pt x="846" y="562"/>
                  </a:cubicBezTo>
                  <a:cubicBezTo>
                    <a:pt x="846" y="553"/>
                    <a:pt x="847" y="546"/>
                    <a:pt x="847" y="545"/>
                  </a:cubicBezTo>
                  <a:close/>
                  <a:moveTo>
                    <a:pt x="849" y="335"/>
                  </a:moveTo>
                  <a:cubicBezTo>
                    <a:pt x="849" y="354"/>
                    <a:pt x="848" y="373"/>
                    <a:pt x="848" y="376"/>
                  </a:cubicBezTo>
                  <a:cubicBezTo>
                    <a:pt x="848" y="379"/>
                    <a:pt x="847" y="382"/>
                    <a:pt x="847" y="383"/>
                  </a:cubicBezTo>
                  <a:cubicBezTo>
                    <a:pt x="847" y="383"/>
                    <a:pt x="846" y="376"/>
                    <a:pt x="846" y="364"/>
                  </a:cubicBezTo>
                  <a:cubicBezTo>
                    <a:pt x="846" y="357"/>
                    <a:pt x="846" y="343"/>
                    <a:pt x="846" y="333"/>
                  </a:cubicBezTo>
                  <a:cubicBezTo>
                    <a:pt x="845" y="295"/>
                    <a:pt x="846" y="269"/>
                    <a:pt x="847" y="268"/>
                  </a:cubicBezTo>
                  <a:cubicBezTo>
                    <a:pt x="849" y="267"/>
                    <a:pt x="850" y="297"/>
                    <a:pt x="849" y="335"/>
                  </a:cubicBezTo>
                  <a:close/>
                  <a:moveTo>
                    <a:pt x="859" y="597"/>
                  </a:moveTo>
                  <a:cubicBezTo>
                    <a:pt x="854" y="599"/>
                    <a:pt x="853" y="599"/>
                    <a:pt x="856" y="597"/>
                  </a:cubicBezTo>
                  <a:cubicBezTo>
                    <a:pt x="857" y="596"/>
                    <a:pt x="859" y="595"/>
                    <a:pt x="860" y="595"/>
                  </a:cubicBezTo>
                  <a:cubicBezTo>
                    <a:pt x="862" y="595"/>
                    <a:pt x="861" y="595"/>
                    <a:pt x="859" y="597"/>
                  </a:cubicBezTo>
                  <a:close/>
                  <a:moveTo>
                    <a:pt x="890" y="448"/>
                  </a:moveTo>
                  <a:cubicBezTo>
                    <a:pt x="889" y="448"/>
                    <a:pt x="889" y="452"/>
                    <a:pt x="889" y="472"/>
                  </a:cubicBezTo>
                  <a:cubicBezTo>
                    <a:pt x="889" y="491"/>
                    <a:pt x="889" y="496"/>
                    <a:pt x="888" y="498"/>
                  </a:cubicBezTo>
                  <a:cubicBezTo>
                    <a:pt x="887" y="500"/>
                    <a:pt x="887" y="501"/>
                    <a:pt x="888" y="502"/>
                  </a:cubicBezTo>
                  <a:cubicBezTo>
                    <a:pt x="889" y="502"/>
                    <a:pt x="889" y="507"/>
                    <a:pt x="889" y="528"/>
                  </a:cubicBezTo>
                  <a:cubicBezTo>
                    <a:pt x="888" y="542"/>
                    <a:pt x="888" y="558"/>
                    <a:pt x="888" y="564"/>
                  </a:cubicBezTo>
                  <a:cubicBezTo>
                    <a:pt x="888" y="571"/>
                    <a:pt x="888" y="574"/>
                    <a:pt x="887" y="573"/>
                  </a:cubicBezTo>
                  <a:cubicBezTo>
                    <a:pt x="885" y="571"/>
                    <a:pt x="885" y="568"/>
                    <a:pt x="884" y="524"/>
                  </a:cubicBezTo>
                  <a:cubicBezTo>
                    <a:pt x="884" y="486"/>
                    <a:pt x="884" y="481"/>
                    <a:pt x="882" y="481"/>
                  </a:cubicBezTo>
                  <a:cubicBezTo>
                    <a:pt x="881" y="482"/>
                    <a:pt x="881" y="487"/>
                    <a:pt x="882" y="524"/>
                  </a:cubicBezTo>
                  <a:cubicBezTo>
                    <a:pt x="882" y="547"/>
                    <a:pt x="883" y="569"/>
                    <a:pt x="883" y="571"/>
                  </a:cubicBezTo>
                  <a:cubicBezTo>
                    <a:pt x="884" y="576"/>
                    <a:pt x="884" y="576"/>
                    <a:pt x="884" y="576"/>
                  </a:cubicBezTo>
                  <a:cubicBezTo>
                    <a:pt x="878" y="578"/>
                    <a:pt x="878" y="578"/>
                    <a:pt x="878" y="578"/>
                  </a:cubicBezTo>
                  <a:cubicBezTo>
                    <a:pt x="868" y="580"/>
                    <a:pt x="866" y="581"/>
                    <a:pt x="866" y="583"/>
                  </a:cubicBezTo>
                  <a:cubicBezTo>
                    <a:pt x="866" y="584"/>
                    <a:pt x="863" y="587"/>
                    <a:pt x="861" y="588"/>
                  </a:cubicBezTo>
                  <a:cubicBezTo>
                    <a:pt x="855" y="594"/>
                    <a:pt x="852" y="595"/>
                    <a:pt x="851" y="594"/>
                  </a:cubicBezTo>
                  <a:cubicBezTo>
                    <a:pt x="851" y="593"/>
                    <a:pt x="849" y="489"/>
                    <a:pt x="849" y="476"/>
                  </a:cubicBezTo>
                  <a:cubicBezTo>
                    <a:pt x="849" y="462"/>
                    <a:pt x="850" y="458"/>
                    <a:pt x="851" y="462"/>
                  </a:cubicBezTo>
                  <a:cubicBezTo>
                    <a:pt x="852" y="464"/>
                    <a:pt x="852" y="462"/>
                    <a:pt x="851" y="458"/>
                  </a:cubicBezTo>
                  <a:cubicBezTo>
                    <a:pt x="851" y="449"/>
                    <a:pt x="850" y="438"/>
                    <a:pt x="851" y="422"/>
                  </a:cubicBezTo>
                  <a:cubicBezTo>
                    <a:pt x="851" y="415"/>
                    <a:pt x="852" y="391"/>
                    <a:pt x="852" y="368"/>
                  </a:cubicBezTo>
                  <a:cubicBezTo>
                    <a:pt x="852" y="322"/>
                    <a:pt x="855" y="262"/>
                    <a:pt x="856" y="260"/>
                  </a:cubicBezTo>
                  <a:cubicBezTo>
                    <a:pt x="856" y="260"/>
                    <a:pt x="856" y="263"/>
                    <a:pt x="856" y="268"/>
                  </a:cubicBezTo>
                  <a:cubicBezTo>
                    <a:pt x="855" y="295"/>
                    <a:pt x="855" y="313"/>
                    <a:pt x="855" y="376"/>
                  </a:cubicBezTo>
                  <a:cubicBezTo>
                    <a:pt x="856" y="415"/>
                    <a:pt x="856" y="451"/>
                    <a:pt x="856" y="457"/>
                  </a:cubicBezTo>
                  <a:cubicBezTo>
                    <a:pt x="857" y="467"/>
                    <a:pt x="858" y="558"/>
                    <a:pt x="859" y="575"/>
                  </a:cubicBezTo>
                  <a:cubicBezTo>
                    <a:pt x="859" y="580"/>
                    <a:pt x="859" y="583"/>
                    <a:pt x="859" y="583"/>
                  </a:cubicBezTo>
                  <a:cubicBezTo>
                    <a:pt x="860" y="583"/>
                    <a:pt x="860" y="572"/>
                    <a:pt x="860" y="559"/>
                  </a:cubicBezTo>
                  <a:cubicBezTo>
                    <a:pt x="860" y="537"/>
                    <a:pt x="861" y="520"/>
                    <a:pt x="860" y="507"/>
                  </a:cubicBezTo>
                  <a:cubicBezTo>
                    <a:pt x="860" y="500"/>
                    <a:pt x="860" y="492"/>
                    <a:pt x="859" y="490"/>
                  </a:cubicBezTo>
                  <a:cubicBezTo>
                    <a:pt x="859" y="480"/>
                    <a:pt x="857" y="302"/>
                    <a:pt x="858" y="281"/>
                  </a:cubicBezTo>
                  <a:cubicBezTo>
                    <a:pt x="859" y="234"/>
                    <a:pt x="859" y="227"/>
                    <a:pt x="860" y="217"/>
                  </a:cubicBezTo>
                  <a:cubicBezTo>
                    <a:pt x="860" y="204"/>
                    <a:pt x="862" y="192"/>
                    <a:pt x="863" y="191"/>
                  </a:cubicBezTo>
                  <a:cubicBezTo>
                    <a:pt x="864" y="190"/>
                    <a:pt x="863" y="186"/>
                    <a:pt x="862" y="186"/>
                  </a:cubicBezTo>
                  <a:cubicBezTo>
                    <a:pt x="861" y="186"/>
                    <a:pt x="861" y="187"/>
                    <a:pt x="860" y="188"/>
                  </a:cubicBezTo>
                  <a:cubicBezTo>
                    <a:pt x="859" y="190"/>
                    <a:pt x="859" y="190"/>
                    <a:pt x="859" y="186"/>
                  </a:cubicBezTo>
                  <a:cubicBezTo>
                    <a:pt x="859" y="179"/>
                    <a:pt x="860" y="177"/>
                    <a:pt x="865" y="175"/>
                  </a:cubicBezTo>
                  <a:cubicBezTo>
                    <a:pt x="871" y="173"/>
                    <a:pt x="874" y="173"/>
                    <a:pt x="874" y="175"/>
                  </a:cubicBezTo>
                  <a:cubicBezTo>
                    <a:pt x="874" y="177"/>
                    <a:pt x="875" y="177"/>
                    <a:pt x="877" y="177"/>
                  </a:cubicBezTo>
                  <a:cubicBezTo>
                    <a:pt x="880" y="177"/>
                    <a:pt x="880" y="176"/>
                    <a:pt x="878" y="174"/>
                  </a:cubicBezTo>
                  <a:cubicBezTo>
                    <a:pt x="876" y="172"/>
                    <a:pt x="876" y="172"/>
                    <a:pt x="876" y="172"/>
                  </a:cubicBezTo>
                  <a:cubicBezTo>
                    <a:pt x="878" y="172"/>
                    <a:pt x="878" y="172"/>
                    <a:pt x="878" y="172"/>
                  </a:cubicBezTo>
                  <a:cubicBezTo>
                    <a:pt x="881" y="172"/>
                    <a:pt x="882" y="170"/>
                    <a:pt x="880" y="169"/>
                  </a:cubicBezTo>
                  <a:cubicBezTo>
                    <a:pt x="878" y="168"/>
                    <a:pt x="874" y="168"/>
                    <a:pt x="869" y="170"/>
                  </a:cubicBezTo>
                  <a:cubicBezTo>
                    <a:pt x="866" y="172"/>
                    <a:pt x="863" y="172"/>
                    <a:pt x="862" y="172"/>
                  </a:cubicBezTo>
                  <a:cubicBezTo>
                    <a:pt x="861" y="172"/>
                    <a:pt x="859" y="173"/>
                    <a:pt x="857" y="174"/>
                  </a:cubicBezTo>
                  <a:cubicBezTo>
                    <a:pt x="854" y="174"/>
                    <a:pt x="853" y="175"/>
                    <a:pt x="854" y="177"/>
                  </a:cubicBezTo>
                  <a:cubicBezTo>
                    <a:pt x="854" y="178"/>
                    <a:pt x="854" y="180"/>
                    <a:pt x="853" y="180"/>
                  </a:cubicBezTo>
                  <a:cubicBezTo>
                    <a:pt x="852" y="180"/>
                    <a:pt x="851" y="181"/>
                    <a:pt x="851" y="182"/>
                  </a:cubicBezTo>
                  <a:cubicBezTo>
                    <a:pt x="851" y="183"/>
                    <a:pt x="852" y="183"/>
                    <a:pt x="853" y="183"/>
                  </a:cubicBezTo>
                  <a:cubicBezTo>
                    <a:pt x="854" y="182"/>
                    <a:pt x="855" y="182"/>
                    <a:pt x="856" y="181"/>
                  </a:cubicBezTo>
                  <a:cubicBezTo>
                    <a:pt x="857" y="181"/>
                    <a:pt x="857" y="181"/>
                    <a:pt x="857" y="183"/>
                  </a:cubicBezTo>
                  <a:cubicBezTo>
                    <a:pt x="857" y="184"/>
                    <a:pt x="856" y="189"/>
                    <a:pt x="856" y="196"/>
                  </a:cubicBezTo>
                  <a:cubicBezTo>
                    <a:pt x="856" y="202"/>
                    <a:pt x="855" y="213"/>
                    <a:pt x="854" y="221"/>
                  </a:cubicBezTo>
                  <a:cubicBezTo>
                    <a:pt x="854" y="239"/>
                    <a:pt x="853" y="250"/>
                    <a:pt x="852" y="270"/>
                  </a:cubicBezTo>
                  <a:cubicBezTo>
                    <a:pt x="852" y="278"/>
                    <a:pt x="852" y="285"/>
                    <a:pt x="851" y="284"/>
                  </a:cubicBezTo>
                  <a:cubicBezTo>
                    <a:pt x="850" y="283"/>
                    <a:pt x="849" y="198"/>
                    <a:pt x="850" y="193"/>
                  </a:cubicBezTo>
                  <a:cubicBezTo>
                    <a:pt x="851" y="188"/>
                    <a:pt x="851" y="186"/>
                    <a:pt x="849" y="186"/>
                  </a:cubicBezTo>
                  <a:cubicBezTo>
                    <a:pt x="847" y="187"/>
                    <a:pt x="847" y="187"/>
                    <a:pt x="847" y="182"/>
                  </a:cubicBezTo>
                  <a:cubicBezTo>
                    <a:pt x="847" y="178"/>
                    <a:pt x="848" y="176"/>
                    <a:pt x="851" y="173"/>
                  </a:cubicBezTo>
                  <a:cubicBezTo>
                    <a:pt x="854" y="169"/>
                    <a:pt x="855" y="169"/>
                    <a:pt x="857" y="169"/>
                  </a:cubicBezTo>
                  <a:cubicBezTo>
                    <a:pt x="859" y="169"/>
                    <a:pt x="860" y="169"/>
                    <a:pt x="859" y="168"/>
                  </a:cubicBezTo>
                  <a:cubicBezTo>
                    <a:pt x="859" y="167"/>
                    <a:pt x="860" y="167"/>
                    <a:pt x="862" y="166"/>
                  </a:cubicBezTo>
                  <a:cubicBezTo>
                    <a:pt x="865" y="165"/>
                    <a:pt x="867" y="165"/>
                    <a:pt x="874" y="166"/>
                  </a:cubicBezTo>
                  <a:cubicBezTo>
                    <a:pt x="876" y="167"/>
                    <a:pt x="876" y="167"/>
                    <a:pt x="875" y="165"/>
                  </a:cubicBezTo>
                  <a:cubicBezTo>
                    <a:pt x="874" y="162"/>
                    <a:pt x="869" y="161"/>
                    <a:pt x="862" y="162"/>
                  </a:cubicBezTo>
                  <a:cubicBezTo>
                    <a:pt x="854" y="163"/>
                    <a:pt x="856" y="161"/>
                    <a:pt x="865" y="159"/>
                  </a:cubicBezTo>
                  <a:cubicBezTo>
                    <a:pt x="869" y="157"/>
                    <a:pt x="874" y="156"/>
                    <a:pt x="875" y="155"/>
                  </a:cubicBezTo>
                  <a:cubicBezTo>
                    <a:pt x="876" y="155"/>
                    <a:pt x="879" y="154"/>
                    <a:pt x="882" y="154"/>
                  </a:cubicBezTo>
                  <a:cubicBezTo>
                    <a:pt x="887" y="153"/>
                    <a:pt x="892" y="155"/>
                    <a:pt x="891" y="158"/>
                  </a:cubicBezTo>
                  <a:cubicBezTo>
                    <a:pt x="891" y="159"/>
                    <a:pt x="892" y="159"/>
                    <a:pt x="892" y="159"/>
                  </a:cubicBezTo>
                  <a:cubicBezTo>
                    <a:pt x="895" y="159"/>
                    <a:pt x="895" y="163"/>
                    <a:pt x="896" y="179"/>
                  </a:cubicBezTo>
                  <a:cubicBezTo>
                    <a:pt x="897" y="192"/>
                    <a:pt x="896" y="195"/>
                    <a:pt x="895" y="199"/>
                  </a:cubicBezTo>
                  <a:cubicBezTo>
                    <a:pt x="895" y="201"/>
                    <a:pt x="894" y="202"/>
                    <a:pt x="894" y="201"/>
                  </a:cubicBezTo>
                  <a:cubicBezTo>
                    <a:pt x="894" y="201"/>
                    <a:pt x="893" y="200"/>
                    <a:pt x="892" y="200"/>
                  </a:cubicBezTo>
                  <a:cubicBezTo>
                    <a:pt x="891" y="200"/>
                    <a:pt x="891" y="199"/>
                    <a:pt x="891" y="197"/>
                  </a:cubicBezTo>
                  <a:cubicBezTo>
                    <a:pt x="892" y="193"/>
                    <a:pt x="890" y="192"/>
                    <a:pt x="889" y="195"/>
                  </a:cubicBezTo>
                  <a:cubicBezTo>
                    <a:pt x="889" y="198"/>
                    <a:pt x="887" y="198"/>
                    <a:pt x="887" y="195"/>
                  </a:cubicBezTo>
                  <a:cubicBezTo>
                    <a:pt x="887" y="191"/>
                    <a:pt x="877" y="188"/>
                    <a:pt x="872" y="191"/>
                  </a:cubicBezTo>
                  <a:cubicBezTo>
                    <a:pt x="869" y="193"/>
                    <a:pt x="868" y="193"/>
                    <a:pt x="868" y="191"/>
                  </a:cubicBezTo>
                  <a:cubicBezTo>
                    <a:pt x="868" y="190"/>
                    <a:pt x="867" y="190"/>
                    <a:pt x="866" y="190"/>
                  </a:cubicBezTo>
                  <a:cubicBezTo>
                    <a:pt x="865" y="190"/>
                    <a:pt x="864" y="192"/>
                    <a:pt x="864" y="203"/>
                  </a:cubicBezTo>
                  <a:cubicBezTo>
                    <a:pt x="864" y="210"/>
                    <a:pt x="863" y="231"/>
                    <a:pt x="863" y="250"/>
                  </a:cubicBezTo>
                  <a:cubicBezTo>
                    <a:pt x="863" y="269"/>
                    <a:pt x="863" y="288"/>
                    <a:pt x="863" y="292"/>
                  </a:cubicBezTo>
                  <a:cubicBezTo>
                    <a:pt x="863" y="301"/>
                    <a:pt x="864" y="459"/>
                    <a:pt x="864" y="463"/>
                  </a:cubicBezTo>
                  <a:cubicBezTo>
                    <a:pt x="864" y="465"/>
                    <a:pt x="864" y="469"/>
                    <a:pt x="865" y="472"/>
                  </a:cubicBezTo>
                  <a:cubicBezTo>
                    <a:pt x="865" y="475"/>
                    <a:pt x="865" y="478"/>
                    <a:pt x="865" y="478"/>
                  </a:cubicBezTo>
                  <a:cubicBezTo>
                    <a:pt x="865" y="477"/>
                    <a:pt x="866" y="401"/>
                    <a:pt x="865" y="256"/>
                  </a:cubicBezTo>
                  <a:cubicBezTo>
                    <a:pt x="865" y="241"/>
                    <a:pt x="866" y="238"/>
                    <a:pt x="867" y="238"/>
                  </a:cubicBezTo>
                  <a:cubicBezTo>
                    <a:pt x="867" y="238"/>
                    <a:pt x="869" y="237"/>
                    <a:pt x="870" y="236"/>
                  </a:cubicBezTo>
                  <a:cubicBezTo>
                    <a:pt x="871" y="235"/>
                    <a:pt x="872" y="234"/>
                    <a:pt x="873" y="234"/>
                  </a:cubicBezTo>
                  <a:cubicBezTo>
                    <a:pt x="874" y="235"/>
                    <a:pt x="877" y="234"/>
                    <a:pt x="879" y="232"/>
                  </a:cubicBezTo>
                  <a:cubicBezTo>
                    <a:pt x="882" y="231"/>
                    <a:pt x="884" y="230"/>
                    <a:pt x="884" y="231"/>
                  </a:cubicBezTo>
                  <a:cubicBezTo>
                    <a:pt x="885" y="231"/>
                    <a:pt x="886" y="254"/>
                    <a:pt x="886" y="281"/>
                  </a:cubicBezTo>
                  <a:cubicBezTo>
                    <a:pt x="886" y="322"/>
                    <a:pt x="886" y="331"/>
                    <a:pt x="885" y="332"/>
                  </a:cubicBezTo>
                  <a:cubicBezTo>
                    <a:pt x="884" y="332"/>
                    <a:pt x="884" y="333"/>
                    <a:pt x="884" y="334"/>
                  </a:cubicBezTo>
                  <a:cubicBezTo>
                    <a:pt x="885" y="335"/>
                    <a:pt x="886" y="416"/>
                    <a:pt x="885" y="428"/>
                  </a:cubicBezTo>
                  <a:cubicBezTo>
                    <a:pt x="885" y="435"/>
                    <a:pt x="884" y="436"/>
                    <a:pt x="882" y="438"/>
                  </a:cubicBezTo>
                  <a:cubicBezTo>
                    <a:pt x="880" y="439"/>
                    <a:pt x="880" y="439"/>
                    <a:pt x="880" y="439"/>
                  </a:cubicBezTo>
                  <a:cubicBezTo>
                    <a:pt x="882" y="440"/>
                    <a:pt x="882" y="440"/>
                    <a:pt x="882" y="440"/>
                  </a:cubicBezTo>
                  <a:cubicBezTo>
                    <a:pt x="885" y="440"/>
                    <a:pt x="885" y="443"/>
                    <a:pt x="883" y="445"/>
                  </a:cubicBezTo>
                  <a:cubicBezTo>
                    <a:pt x="882" y="446"/>
                    <a:pt x="882" y="447"/>
                    <a:pt x="883" y="447"/>
                  </a:cubicBezTo>
                  <a:cubicBezTo>
                    <a:pt x="883" y="448"/>
                    <a:pt x="884" y="449"/>
                    <a:pt x="884" y="451"/>
                  </a:cubicBezTo>
                  <a:cubicBezTo>
                    <a:pt x="884" y="453"/>
                    <a:pt x="883" y="454"/>
                    <a:pt x="882" y="454"/>
                  </a:cubicBezTo>
                  <a:cubicBezTo>
                    <a:pt x="881" y="455"/>
                    <a:pt x="880" y="455"/>
                    <a:pt x="880" y="456"/>
                  </a:cubicBezTo>
                  <a:cubicBezTo>
                    <a:pt x="880" y="456"/>
                    <a:pt x="881" y="456"/>
                    <a:pt x="882" y="456"/>
                  </a:cubicBezTo>
                  <a:cubicBezTo>
                    <a:pt x="884" y="455"/>
                    <a:pt x="884" y="456"/>
                    <a:pt x="884" y="465"/>
                  </a:cubicBezTo>
                  <a:cubicBezTo>
                    <a:pt x="884" y="477"/>
                    <a:pt x="886" y="475"/>
                    <a:pt x="886" y="463"/>
                  </a:cubicBezTo>
                  <a:cubicBezTo>
                    <a:pt x="886" y="459"/>
                    <a:pt x="886" y="452"/>
                    <a:pt x="886" y="449"/>
                  </a:cubicBezTo>
                  <a:cubicBezTo>
                    <a:pt x="886" y="445"/>
                    <a:pt x="887" y="437"/>
                    <a:pt x="887" y="430"/>
                  </a:cubicBezTo>
                  <a:cubicBezTo>
                    <a:pt x="887" y="423"/>
                    <a:pt x="888" y="417"/>
                    <a:pt x="888" y="417"/>
                  </a:cubicBezTo>
                  <a:cubicBezTo>
                    <a:pt x="888" y="417"/>
                    <a:pt x="889" y="418"/>
                    <a:pt x="889" y="420"/>
                  </a:cubicBezTo>
                  <a:cubicBezTo>
                    <a:pt x="889" y="421"/>
                    <a:pt x="890" y="425"/>
                    <a:pt x="891" y="429"/>
                  </a:cubicBezTo>
                  <a:cubicBezTo>
                    <a:pt x="893" y="434"/>
                    <a:pt x="893" y="439"/>
                    <a:pt x="894" y="457"/>
                  </a:cubicBezTo>
                  <a:cubicBezTo>
                    <a:pt x="894" y="469"/>
                    <a:pt x="894" y="479"/>
                    <a:pt x="893" y="479"/>
                  </a:cubicBezTo>
                  <a:cubicBezTo>
                    <a:pt x="893" y="479"/>
                    <a:pt x="892" y="476"/>
                    <a:pt x="892" y="473"/>
                  </a:cubicBezTo>
                  <a:cubicBezTo>
                    <a:pt x="892" y="449"/>
                    <a:pt x="892" y="448"/>
                    <a:pt x="890" y="448"/>
                  </a:cubicBezTo>
                  <a:close/>
                  <a:moveTo>
                    <a:pt x="857" y="256"/>
                  </a:moveTo>
                  <a:cubicBezTo>
                    <a:pt x="857" y="257"/>
                    <a:pt x="856" y="258"/>
                    <a:pt x="856" y="258"/>
                  </a:cubicBezTo>
                  <a:cubicBezTo>
                    <a:pt x="855" y="258"/>
                    <a:pt x="855" y="257"/>
                    <a:pt x="855" y="257"/>
                  </a:cubicBezTo>
                  <a:cubicBezTo>
                    <a:pt x="855" y="256"/>
                    <a:pt x="855" y="255"/>
                    <a:pt x="856" y="255"/>
                  </a:cubicBezTo>
                  <a:cubicBezTo>
                    <a:pt x="856" y="254"/>
                    <a:pt x="857" y="255"/>
                    <a:pt x="857" y="256"/>
                  </a:cubicBezTo>
                  <a:close/>
                  <a:moveTo>
                    <a:pt x="856" y="249"/>
                  </a:moveTo>
                  <a:cubicBezTo>
                    <a:pt x="856" y="246"/>
                    <a:pt x="856" y="245"/>
                    <a:pt x="856" y="247"/>
                  </a:cubicBezTo>
                  <a:cubicBezTo>
                    <a:pt x="857" y="248"/>
                    <a:pt x="857" y="250"/>
                    <a:pt x="856" y="251"/>
                  </a:cubicBezTo>
                  <a:cubicBezTo>
                    <a:pt x="856" y="253"/>
                    <a:pt x="856" y="251"/>
                    <a:pt x="856" y="249"/>
                  </a:cubicBezTo>
                  <a:close/>
                  <a:moveTo>
                    <a:pt x="859" y="191"/>
                  </a:moveTo>
                  <a:cubicBezTo>
                    <a:pt x="859" y="192"/>
                    <a:pt x="859" y="193"/>
                    <a:pt x="859" y="194"/>
                  </a:cubicBezTo>
                  <a:cubicBezTo>
                    <a:pt x="859" y="195"/>
                    <a:pt x="858" y="195"/>
                    <a:pt x="858" y="193"/>
                  </a:cubicBezTo>
                  <a:cubicBezTo>
                    <a:pt x="858" y="192"/>
                    <a:pt x="859" y="191"/>
                    <a:pt x="859" y="191"/>
                  </a:cubicBezTo>
                  <a:close/>
                  <a:moveTo>
                    <a:pt x="884" y="204"/>
                  </a:moveTo>
                  <a:cubicBezTo>
                    <a:pt x="884" y="207"/>
                    <a:pt x="884" y="213"/>
                    <a:pt x="885" y="218"/>
                  </a:cubicBezTo>
                  <a:cubicBezTo>
                    <a:pt x="885" y="226"/>
                    <a:pt x="885" y="227"/>
                    <a:pt x="883" y="228"/>
                  </a:cubicBezTo>
                  <a:cubicBezTo>
                    <a:pt x="883" y="228"/>
                    <a:pt x="880" y="229"/>
                    <a:pt x="877" y="230"/>
                  </a:cubicBezTo>
                  <a:cubicBezTo>
                    <a:pt x="874" y="231"/>
                    <a:pt x="872" y="232"/>
                    <a:pt x="872" y="231"/>
                  </a:cubicBezTo>
                  <a:cubicBezTo>
                    <a:pt x="871" y="230"/>
                    <a:pt x="870" y="230"/>
                    <a:pt x="869" y="231"/>
                  </a:cubicBezTo>
                  <a:cubicBezTo>
                    <a:pt x="867" y="232"/>
                    <a:pt x="866" y="233"/>
                    <a:pt x="866" y="233"/>
                  </a:cubicBezTo>
                  <a:cubicBezTo>
                    <a:pt x="866" y="233"/>
                    <a:pt x="866" y="220"/>
                    <a:pt x="866" y="217"/>
                  </a:cubicBezTo>
                  <a:cubicBezTo>
                    <a:pt x="866" y="217"/>
                    <a:pt x="875" y="214"/>
                    <a:pt x="878" y="213"/>
                  </a:cubicBezTo>
                  <a:cubicBezTo>
                    <a:pt x="880" y="213"/>
                    <a:pt x="881" y="213"/>
                    <a:pt x="880" y="212"/>
                  </a:cubicBezTo>
                  <a:cubicBezTo>
                    <a:pt x="880" y="212"/>
                    <a:pt x="880" y="211"/>
                    <a:pt x="879" y="211"/>
                  </a:cubicBezTo>
                  <a:cubicBezTo>
                    <a:pt x="879" y="211"/>
                    <a:pt x="876" y="212"/>
                    <a:pt x="872" y="212"/>
                  </a:cubicBezTo>
                  <a:cubicBezTo>
                    <a:pt x="866" y="213"/>
                    <a:pt x="866" y="213"/>
                    <a:pt x="866" y="213"/>
                  </a:cubicBezTo>
                  <a:cubicBezTo>
                    <a:pt x="866" y="206"/>
                    <a:pt x="866" y="206"/>
                    <a:pt x="866" y="206"/>
                  </a:cubicBezTo>
                  <a:cubicBezTo>
                    <a:pt x="866" y="200"/>
                    <a:pt x="866" y="199"/>
                    <a:pt x="869" y="197"/>
                  </a:cubicBezTo>
                  <a:cubicBezTo>
                    <a:pt x="870" y="195"/>
                    <a:pt x="873" y="194"/>
                    <a:pt x="874" y="193"/>
                  </a:cubicBezTo>
                  <a:cubicBezTo>
                    <a:pt x="880" y="190"/>
                    <a:pt x="887" y="193"/>
                    <a:pt x="884" y="197"/>
                  </a:cubicBezTo>
                  <a:cubicBezTo>
                    <a:pt x="884" y="197"/>
                    <a:pt x="884" y="200"/>
                    <a:pt x="884" y="204"/>
                  </a:cubicBezTo>
                  <a:close/>
                  <a:moveTo>
                    <a:pt x="892" y="577"/>
                  </a:moveTo>
                  <a:cubicBezTo>
                    <a:pt x="891" y="576"/>
                    <a:pt x="891" y="561"/>
                    <a:pt x="892" y="561"/>
                  </a:cubicBezTo>
                  <a:cubicBezTo>
                    <a:pt x="893" y="561"/>
                    <a:pt x="893" y="564"/>
                    <a:pt x="893" y="569"/>
                  </a:cubicBezTo>
                  <a:cubicBezTo>
                    <a:pt x="893" y="577"/>
                    <a:pt x="893" y="578"/>
                    <a:pt x="892" y="577"/>
                  </a:cubicBezTo>
                  <a:close/>
                  <a:moveTo>
                    <a:pt x="893" y="528"/>
                  </a:moveTo>
                  <a:cubicBezTo>
                    <a:pt x="892" y="528"/>
                    <a:pt x="892" y="528"/>
                    <a:pt x="892" y="527"/>
                  </a:cubicBezTo>
                  <a:cubicBezTo>
                    <a:pt x="892" y="526"/>
                    <a:pt x="892" y="525"/>
                    <a:pt x="892" y="526"/>
                  </a:cubicBezTo>
                  <a:cubicBezTo>
                    <a:pt x="893" y="526"/>
                    <a:pt x="893" y="527"/>
                    <a:pt x="893" y="528"/>
                  </a:cubicBezTo>
                  <a:close/>
                  <a:moveTo>
                    <a:pt x="893" y="537"/>
                  </a:moveTo>
                  <a:cubicBezTo>
                    <a:pt x="892" y="538"/>
                    <a:pt x="892" y="537"/>
                    <a:pt x="892" y="536"/>
                  </a:cubicBezTo>
                  <a:cubicBezTo>
                    <a:pt x="892" y="535"/>
                    <a:pt x="892" y="534"/>
                    <a:pt x="893" y="535"/>
                  </a:cubicBezTo>
                  <a:cubicBezTo>
                    <a:pt x="893" y="536"/>
                    <a:pt x="893" y="537"/>
                    <a:pt x="893" y="537"/>
                  </a:cubicBezTo>
                  <a:close/>
                  <a:moveTo>
                    <a:pt x="893" y="521"/>
                  </a:moveTo>
                  <a:cubicBezTo>
                    <a:pt x="892" y="521"/>
                    <a:pt x="892" y="518"/>
                    <a:pt x="893" y="513"/>
                  </a:cubicBezTo>
                  <a:cubicBezTo>
                    <a:pt x="893" y="509"/>
                    <a:pt x="893" y="509"/>
                    <a:pt x="894" y="515"/>
                  </a:cubicBezTo>
                  <a:cubicBezTo>
                    <a:pt x="894" y="518"/>
                    <a:pt x="893" y="521"/>
                    <a:pt x="893" y="521"/>
                  </a:cubicBezTo>
                  <a:close/>
                  <a:moveTo>
                    <a:pt x="893" y="503"/>
                  </a:moveTo>
                  <a:cubicBezTo>
                    <a:pt x="893" y="501"/>
                    <a:pt x="893" y="501"/>
                    <a:pt x="893" y="501"/>
                  </a:cubicBezTo>
                  <a:cubicBezTo>
                    <a:pt x="894" y="502"/>
                    <a:pt x="894" y="503"/>
                    <a:pt x="893" y="504"/>
                  </a:cubicBezTo>
                  <a:cubicBezTo>
                    <a:pt x="893" y="504"/>
                    <a:pt x="893" y="504"/>
                    <a:pt x="893" y="503"/>
                  </a:cubicBezTo>
                  <a:close/>
                  <a:moveTo>
                    <a:pt x="894" y="492"/>
                  </a:moveTo>
                  <a:cubicBezTo>
                    <a:pt x="893" y="500"/>
                    <a:pt x="893" y="499"/>
                    <a:pt x="893" y="491"/>
                  </a:cubicBezTo>
                  <a:cubicBezTo>
                    <a:pt x="893" y="487"/>
                    <a:pt x="893" y="484"/>
                    <a:pt x="893" y="485"/>
                  </a:cubicBezTo>
                  <a:cubicBezTo>
                    <a:pt x="894" y="486"/>
                    <a:pt x="894" y="489"/>
                    <a:pt x="894" y="492"/>
                  </a:cubicBezTo>
                  <a:close/>
                  <a:moveTo>
                    <a:pt x="895" y="397"/>
                  </a:moveTo>
                  <a:cubicBezTo>
                    <a:pt x="893" y="397"/>
                    <a:pt x="893" y="357"/>
                    <a:pt x="894" y="355"/>
                  </a:cubicBezTo>
                  <a:cubicBezTo>
                    <a:pt x="894" y="355"/>
                    <a:pt x="895" y="364"/>
                    <a:pt x="895" y="376"/>
                  </a:cubicBezTo>
                  <a:cubicBezTo>
                    <a:pt x="895" y="387"/>
                    <a:pt x="895" y="397"/>
                    <a:pt x="895" y="397"/>
                  </a:cubicBezTo>
                  <a:close/>
                  <a:moveTo>
                    <a:pt x="901" y="577"/>
                  </a:moveTo>
                  <a:cubicBezTo>
                    <a:pt x="900" y="578"/>
                    <a:pt x="899" y="578"/>
                    <a:pt x="898" y="578"/>
                  </a:cubicBezTo>
                  <a:cubicBezTo>
                    <a:pt x="896" y="578"/>
                    <a:pt x="896" y="578"/>
                    <a:pt x="896" y="575"/>
                  </a:cubicBezTo>
                  <a:cubicBezTo>
                    <a:pt x="896" y="573"/>
                    <a:pt x="896" y="571"/>
                    <a:pt x="897" y="570"/>
                  </a:cubicBezTo>
                  <a:cubicBezTo>
                    <a:pt x="898" y="568"/>
                    <a:pt x="898" y="567"/>
                    <a:pt x="897" y="566"/>
                  </a:cubicBezTo>
                  <a:cubicBezTo>
                    <a:pt x="895" y="563"/>
                    <a:pt x="895" y="558"/>
                    <a:pt x="897" y="558"/>
                  </a:cubicBezTo>
                  <a:cubicBezTo>
                    <a:pt x="900" y="558"/>
                    <a:pt x="901" y="560"/>
                    <a:pt x="901" y="568"/>
                  </a:cubicBezTo>
                  <a:cubicBezTo>
                    <a:pt x="902" y="573"/>
                    <a:pt x="902" y="576"/>
                    <a:pt x="901" y="577"/>
                  </a:cubicBezTo>
                  <a:close/>
                  <a:moveTo>
                    <a:pt x="902" y="488"/>
                  </a:moveTo>
                  <a:cubicBezTo>
                    <a:pt x="901" y="487"/>
                    <a:pt x="901" y="486"/>
                    <a:pt x="902" y="486"/>
                  </a:cubicBezTo>
                  <a:cubicBezTo>
                    <a:pt x="903" y="485"/>
                    <a:pt x="903" y="485"/>
                    <a:pt x="903" y="487"/>
                  </a:cubicBezTo>
                  <a:cubicBezTo>
                    <a:pt x="903" y="489"/>
                    <a:pt x="903" y="490"/>
                    <a:pt x="902" y="488"/>
                  </a:cubicBezTo>
                  <a:close/>
                  <a:moveTo>
                    <a:pt x="903" y="495"/>
                  </a:moveTo>
                  <a:cubicBezTo>
                    <a:pt x="903" y="496"/>
                    <a:pt x="902" y="495"/>
                    <a:pt x="902" y="494"/>
                  </a:cubicBezTo>
                  <a:cubicBezTo>
                    <a:pt x="902" y="493"/>
                    <a:pt x="902" y="493"/>
                    <a:pt x="903" y="493"/>
                  </a:cubicBezTo>
                  <a:cubicBezTo>
                    <a:pt x="903" y="493"/>
                    <a:pt x="903" y="494"/>
                    <a:pt x="903" y="495"/>
                  </a:cubicBezTo>
                  <a:close/>
                  <a:moveTo>
                    <a:pt x="902" y="503"/>
                  </a:moveTo>
                  <a:cubicBezTo>
                    <a:pt x="902" y="502"/>
                    <a:pt x="903" y="501"/>
                    <a:pt x="903" y="501"/>
                  </a:cubicBezTo>
                  <a:cubicBezTo>
                    <a:pt x="904" y="501"/>
                    <a:pt x="904" y="503"/>
                    <a:pt x="904" y="504"/>
                  </a:cubicBezTo>
                  <a:cubicBezTo>
                    <a:pt x="904" y="505"/>
                    <a:pt x="904" y="506"/>
                    <a:pt x="903" y="506"/>
                  </a:cubicBezTo>
                  <a:cubicBezTo>
                    <a:pt x="903" y="506"/>
                    <a:pt x="902" y="505"/>
                    <a:pt x="902" y="503"/>
                  </a:cubicBezTo>
                  <a:close/>
                  <a:moveTo>
                    <a:pt x="904" y="511"/>
                  </a:moveTo>
                  <a:cubicBezTo>
                    <a:pt x="905" y="511"/>
                    <a:pt x="905" y="512"/>
                    <a:pt x="905" y="513"/>
                  </a:cubicBezTo>
                  <a:cubicBezTo>
                    <a:pt x="905" y="513"/>
                    <a:pt x="905" y="514"/>
                    <a:pt x="904" y="514"/>
                  </a:cubicBezTo>
                  <a:cubicBezTo>
                    <a:pt x="904" y="514"/>
                    <a:pt x="903" y="513"/>
                    <a:pt x="903" y="512"/>
                  </a:cubicBezTo>
                  <a:cubicBezTo>
                    <a:pt x="903" y="511"/>
                    <a:pt x="904" y="510"/>
                    <a:pt x="904" y="511"/>
                  </a:cubicBezTo>
                  <a:close/>
                  <a:moveTo>
                    <a:pt x="904" y="518"/>
                  </a:moveTo>
                  <a:cubicBezTo>
                    <a:pt x="905" y="518"/>
                    <a:pt x="905" y="518"/>
                    <a:pt x="905" y="519"/>
                  </a:cubicBezTo>
                  <a:cubicBezTo>
                    <a:pt x="905" y="520"/>
                    <a:pt x="905" y="521"/>
                    <a:pt x="904" y="521"/>
                  </a:cubicBezTo>
                  <a:cubicBezTo>
                    <a:pt x="904" y="521"/>
                    <a:pt x="903" y="520"/>
                    <a:pt x="903" y="519"/>
                  </a:cubicBezTo>
                  <a:cubicBezTo>
                    <a:pt x="903" y="518"/>
                    <a:pt x="904" y="518"/>
                    <a:pt x="904" y="518"/>
                  </a:cubicBezTo>
                  <a:close/>
                  <a:moveTo>
                    <a:pt x="906" y="527"/>
                  </a:moveTo>
                  <a:cubicBezTo>
                    <a:pt x="906" y="529"/>
                    <a:pt x="906" y="529"/>
                    <a:pt x="905" y="529"/>
                  </a:cubicBezTo>
                  <a:cubicBezTo>
                    <a:pt x="904" y="529"/>
                    <a:pt x="903" y="528"/>
                    <a:pt x="903" y="526"/>
                  </a:cubicBezTo>
                  <a:cubicBezTo>
                    <a:pt x="903" y="523"/>
                    <a:pt x="906" y="523"/>
                    <a:pt x="906" y="527"/>
                  </a:cubicBezTo>
                  <a:close/>
                  <a:moveTo>
                    <a:pt x="905" y="533"/>
                  </a:moveTo>
                  <a:cubicBezTo>
                    <a:pt x="907" y="533"/>
                    <a:pt x="907" y="534"/>
                    <a:pt x="907" y="536"/>
                  </a:cubicBezTo>
                  <a:cubicBezTo>
                    <a:pt x="907" y="540"/>
                    <a:pt x="905" y="541"/>
                    <a:pt x="904" y="538"/>
                  </a:cubicBezTo>
                  <a:cubicBezTo>
                    <a:pt x="903" y="535"/>
                    <a:pt x="903" y="533"/>
                    <a:pt x="905" y="533"/>
                  </a:cubicBezTo>
                  <a:close/>
                  <a:moveTo>
                    <a:pt x="906" y="544"/>
                  </a:moveTo>
                  <a:cubicBezTo>
                    <a:pt x="907" y="544"/>
                    <a:pt x="907" y="544"/>
                    <a:pt x="907" y="546"/>
                  </a:cubicBezTo>
                  <a:cubicBezTo>
                    <a:pt x="907" y="549"/>
                    <a:pt x="904" y="549"/>
                    <a:pt x="904" y="546"/>
                  </a:cubicBezTo>
                  <a:cubicBezTo>
                    <a:pt x="904" y="545"/>
                    <a:pt x="905" y="544"/>
                    <a:pt x="906" y="544"/>
                  </a:cubicBezTo>
                  <a:close/>
                  <a:moveTo>
                    <a:pt x="905" y="553"/>
                  </a:moveTo>
                  <a:cubicBezTo>
                    <a:pt x="905" y="551"/>
                    <a:pt x="908" y="551"/>
                    <a:pt x="908" y="553"/>
                  </a:cubicBezTo>
                  <a:cubicBezTo>
                    <a:pt x="908" y="555"/>
                    <a:pt x="906" y="557"/>
                    <a:pt x="905" y="555"/>
                  </a:cubicBezTo>
                  <a:cubicBezTo>
                    <a:pt x="905" y="555"/>
                    <a:pt x="905" y="554"/>
                    <a:pt x="905" y="553"/>
                  </a:cubicBezTo>
                  <a:close/>
                  <a:moveTo>
                    <a:pt x="941" y="579"/>
                  </a:moveTo>
                  <a:cubicBezTo>
                    <a:pt x="938" y="580"/>
                    <a:pt x="933" y="581"/>
                    <a:pt x="931" y="581"/>
                  </a:cubicBezTo>
                  <a:cubicBezTo>
                    <a:pt x="927" y="581"/>
                    <a:pt x="918" y="576"/>
                    <a:pt x="917" y="574"/>
                  </a:cubicBezTo>
                  <a:cubicBezTo>
                    <a:pt x="917" y="572"/>
                    <a:pt x="913" y="571"/>
                    <a:pt x="909" y="573"/>
                  </a:cubicBezTo>
                  <a:cubicBezTo>
                    <a:pt x="906" y="574"/>
                    <a:pt x="906" y="574"/>
                    <a:pt x="906" y="574"/>
                  </a:cubicBezTo>
                  <a:cubicBezTo>
                    <a:pt x="905" y="571"/>
                    <a:pt x="905" y="571"/>
                    <a:pt x="905" y="571"/>
                  </a:cubicBezTo>
                  <a:cubicBezTo>
                    <a:pt x="905" y="569"/>
                    <a:pt x="905" y="565"/>
                    <a:pt x="905" y="563"/>
                  </a:cubicBezTo>
                  <a:cubicBezTo>
                    <a:pt x="905" y="560"/>
                    <a:pt x="905" y="559"/>
                    <a:pt x="906" y="559"/>
                  </a:cubicBezTo>
                  <a:cubicBezTo>
                    <a:pt x="908" y="559"/>
                    <a:pt x="908" y="560"/>
                    <a:pt x="909" y="562"/>
                  </a:cubicBezTo>
                  <a:cubicBezTo>
                    <a:pt x="909" y="565"/>
                    <a:pt x="912" y="565"/>
                    <a:pt x="912" y="562"/>
                  </a:cubicBezTo>
                  <a:cubicBezTo>
                    <a:pt x="912" y="559"/>
                    <a:pt x="912" y="559"/>
                    <a:pt x="912" y="559"/>
                  </a:cubicBezTo>
                  <a:cubicBezTo>
                    <a:pt x="921" y="559"/>
                    <a:pt x="921" y="559"/>
                    <a:pt x="921" y="559"/>
                  </a:cubicBezTo>
                  <a:cubicBezTo>
                    <a:pt x="925" y="560"/>
                    <a:pt x="932" y="560"/>
                    <a:pt x="935" y="560"/>
                  </a:cubicBezTo>
                  <a:cubicBezTo>
                    <a:pt x="940" y="561"/>
                    <a:pt x="941" y="561"/>
                    <a:pt x="941" y="560"/>
                  </a:cubicBezTo>
                  <a:cubicBezTo>
                    <a:pt x="940" y="559"/>
                    <a:pt x="933" y="558"/>
                    <a:pt x="925" y="557"/>
                  </a:cubicBezTo>
                  <a:cubicBezTo>
                    <a:pt x="913" y="556"/>
                    <a:pt x="911" y="556"/>
                    <a:pt x="911" y="554"/>
                  </a:cubicBezTo>
                  <a:cubicBezTo>
                    <a:pt x="911" y="553"/>
                    <a:pt x="911" y="552"/>
                    <a:pt x="912" y="552"/>
                  </a:cubicBezTo>
                  <a:cubicBezTo>
                    <a:pt x="914" y="551"/>
                    <a:pt x="929" y="551"/>
                    <a:pt x="939" y="553"/>
                  </a:cubicBezTo>
                  <a:cubicBezTo>
                    <a:pt x="945" y="553"/>
                    <a:pt x="945" y="553"/>
                    <a:pt x="945" y="553"/>
                  </a:cubicBezTo>
                  <a:cubicBezTo>
                    <a:pt x="945" y="563"/>
                    <a:pt x="945" y="563"/>
                    <a:pt x="945" y="563"/>
                  </a:cubicBezTo>
                  <a:cubicBezTo>
                    <a:pt x="946" y="568"/>
                    <a:pt x="946" y="573"/>
                    <a:pt x="946" y="574"/>
                  </a:cubicBezTo>
                  <a:cubicBezTo>
                    <a:pt x="946" y="576"/>
                    <a:pt x="946" y="577"/>
                    <a:pt x="941" y="579"/>
                  </a:cubicBezTo>
                  <a:close/>
                  <a:moveTo>
                    <a:pt x="947" y="501"/>
                  </a:moveTo>
                  <a:cubicBezTo>
                    <a:pt x="948" y="500"/>
                    <a:pt x="948" y="501"/>
                    <a:pt x="948" y="504"/>
                  </a:cubicBezTo>
                  <a:cubicBezTo>
                    <a:pt x="948" y="506"/>
                    <a:pt x="948" y="508"/>
                    <a:pt x="947" y="508"/>
                  </a:cubicBezTo>
                  <a:cubicBezTo>
                    <a:pt x="946" y="508"/>
                    <a:pt x="946" y="503"/>
                    <a:pt x="947" y="501"/>
                  </a:cubicBezTo>
                  <a:close/>
                  <a:moveTo>
                    <a:pt x="949" y="527"/>
                  </a:moveTo>
                  <a:cubicBezTo>
                    <a:pt x="949" y="544"/>
                    <a:pt x="948" y="549"/>
                    <a:pt x="948" y="536"/>
                  </a:cubicBezTo>
                  <a:cubicBezTo>
                    <a:pt x="948" y="531"/>
                    <a:pt x="947" y="524"/>
                    <a:pt x="947" y="520"/>
                  </a:cubicBezTo>
                  <a:cubicBezTo>
                    <a:pt x="947" y="513"/>
                    <a:pt x="947" y="512"/>
                    <a:pt x="948" y="512"/>
                  </a:cubicBezTo>
                  <a:cubicBezTo>
                    <a:pt x="949" y="512"/>
                    <a:pt x="949" y="515"/>
                    <a:pt x="949" y="527"/>
                  </a:cubicBezTo>
                  <a:close/>
                  <a:moveTo>
                    <a:pt x="995" y="606"/>
                  </a:moveTo>
                  <a:cubicBezTo>
                    <a:pt x="994" y="609"/>
                    <a:pt x="994" y="610"/>
                    <a:pt x="994" y="610"/>
                  </a:cubicBezTo>
                  <a:cubicBezTo>
                    <a:pt x="995" y="610"/>
                    <a:pt x="995" y="611"/>
                    <a:pt x="995" y="611"/>
                  </a:cubicBezTo>
                  <a:cubicBezTo>
                    <a:pt x="995" y="612"/>
                    <a:pt x="994" y="612"/>
                    <a:pt x="993" y="612"/>
                  </a:cubicBezTo>
                  <a:cubicBezTo>
                    <a:pt x="992" y="612"/>
                    <a:pt x="992" y="611"/>
                    <a:pt x="992" y="608"/>
                  </a:cubicBezTo>
                  <a:cubicBezTo>
                    <a:pt x="992" y="603"/>
                    <a:pt x="994" y="600"/>
                    <a:pt x="995" y="602"/>
                  </a:cubicBezTo>
                  <a:cubicBezTo>
                    <a:pt x="996" y="602"/>
                    <a:pt x="996" y="604"/>
                    <a:pt x="995" y="606"/>
                  </a:cubicBezTo>
                  <a:close/>
                  <a:moveTo>
                    <a:pt x="996" y="595"/>
                  </a:moveTo>
                  <a:cubicBezTo>
                    <a:pt x="996" y="597"/>
                    <a:pt x="995" y="598"/>
                    <a:pt x="994" y="599"/>
                  </a:cubicBezTo>
                  <a:cubicBezTo>
                    <a:pt x="993" y="599"/>
                    <a:pt x="993" y="598"/>
                    <a:pt x="993" y="595"/>
                  </a:cubicBezTo>
                  <a:cubicBezTo>
                    <a:pt x="993" y="593"/>
                    <a:pt x="994" y="592"/>
                    <a:pt x="995" y="591"/>
                  </a:cubicBezTo>
                  <a:cubicBezTo>
                    <a:pt x="996" y="591"/>
                    <a:pt x="996" y="592"/>
                    <a:pt x="996" y="595"/>
                  </a:cubicBezTo>
                  <a:close/>
                  <a:moveTo>
                    <a:pt x="996" y="584"/>
                  </a:moveTo>
                  <a:cubicBezTo>
                    <a:pt x="996" y="589"/>
                    <a:pt x="994" y="591"/>
                    <a:pt x="994" y="586"/>
                  </a:cubicBezTo>
                  <a:cubicBezTo>
                    <a:pt x="994" y="581"/>
                    <a:pt x="995" y="578"/>
                    <a:pt x="996" y="579"/>
                  </a:cubicBezTo>
                  <a:cubicBezTo>
                    <a:pt x="996" y="579"/>
                    <a:pt x="996" y="581"/>
                    <a:pt x="996" y="584"/>
                  </a:cubicBezTo>
                  <a:close/>
                  <a:moveTo>
                    <a:pt x="996" y="573"/>
                  </a:moveTo>
                  <a:cubicBezTo>
                    <a:pt x="995" y="574"/>
                    <a:pt x="995" y="574"/>
                    <a:pt x="995" y="573"/>
                  </a:cubicBezTo>
                  <a:cubicBezTo>
                    <a:pt x="995" y="572"/>
                    <a:pt x="995" y="572"/>
                    <a:pt x="996" y="572"/>
                  </a:cubicBezTo>
                  <a:cubicBezTo>
                    <a:pt x="996" y="572"/>
                    <a:pt x="997" y="572"/>
                    <a:pt x="997" y="572"/>
                  </a:cubicBezTo>
                  <a:cubicBezTo>
                    <a:pt x="997" y="573"/>
                    <a:pt x="996" y="573"/>
                    <a:pt x="996" y="573"/>
                  </a:cubicBezTo>
                  <a:close/>
                  <a:moveTo>
                    <a:pt x="1002" y="579"/>
                  </a:moveTo>
                  <a:cubicBezTo>
                    <a:pt x="1000" y="581"/>
                    <a:pt x="998" y="579"/>
                    <a:pt x="1000" y="577"/>
                  </a:cubicBezTo>
                  <a:cubicBezTo>
                    <a:pt x="1001" y="576"/>
                    <a:pt x="1004" y="575"/>
                    <a:pt x="1004" y="577"/>
                  </a:cubicBezTo>
                  <a:cubicBezTo>
                    <a:pt x="1004" y="577"/>
                    <a:pt x="1003" y="578"/>
                    <a:pt x="1002" y="579"/>
                  </a:cubicBezTo>
                  <a:close/>
                  <a:moveTo>
                    <a:pt x="1174" y="223"/>
                  </a:moveTo>
                  <a:cubicBezTo>
                    <a:pt x="1175" y="224"/>
                    <a:pt x="1175" y="230"/>
                    <a:pt x="1175" y="236"/>
                  </a:cubicBezTo>
                  <a:cubicBezTo>
                    <a:pt x="1175" y="243"/>
                    <a:pt x="1175" y="247"/>
                    <a:pt x="1174" y="247"/>
                  </a:cubicBezTo>
                  <a:cubicBezTo>
                    <a:pt x="1174" y="247"/>
                    <a:pt x="1173" y="245"/>
                    <a:pt x="1173" y="243"/>
                  </a:cubicBezTo>
                  <a:cubicBezTo>
                    <a:pt x="1173" y="234"/>
                    <a:pt x="1173" y="232"/>
                    <a:pt x="1173" y="227"/>
                  </a:cubicBezTo>
                  <a:cubicBezTo>
                    <a:pt x="1173" y="223"/>
                    <a:pt x="1174" y="222"/>
                    <a:pt x="1174" y="223"/>
                  </a:cubicBezTo>
                  <a:close/>
                  <a:moveTo>
                    <a:pt x="1175" y="254"/>
                  </a:moveTo>
                  <a:cubicBezTo>
                    <a:pt x="1175" y="257"/>
                    <a:pt x="1175" y="259"/>
                    <a:pt x="1175" y="259"/>
                  </a:cubicBezTo>
                  <a:cubicBezTo>
                    <a:pt x="1174" y="259"/>
                    <a:pt x="1174" y="259"/>
                    <a:pt x="1174" y="254"/>
                  </a:cubicBezTo>
                  <a:cubicBezTo>
                    <a:pt x="1173" y="251"/>
                    <a:pt x="1174" y="249"/>
                    <a:pt x="1174" y="249"/>
                  </a:cubicBezTo>
                  <a:cubicBezTo>
                    <a:pt x="1175" y="249"/>
                    <a:pt x="1175" y="251"/>
                    <a:pt x="1175" y="254"/>
                  </a:cubicBezTo>
                  <a:close/>
                  <a:moveTo>
                    <a:pt x="1167" y="189"/>
                  </a:moveTo>
                  <a:cubicBezTo>
                    <a:pt x="1171" y="188"/>
                    <a:pt x="1172" y="188"/>
                    <a:pt x="1171" y="187"/>
                  </a:cubicBezTo>
                  <a:cubicBezTo>
                    <a:pt x="1171" y="186"/>
                    <a:pt x="1172" y="185"/>
                    <a:pt x="1172" y="185"/>
                  </a:cubicBezTo>
                  <a:cubicBezTo>
                    <a:pt x="1173" y="185"/>
                    <a:pt x="1173" y="187"/>
                    <a:pt x="1173" y="189"/>
                  </a:cubicBezTo>
                  <a:cubicBezTo>
                    <a:pt x="1173" y="193"/>
                    <a:pt x="1173" y="193"/>
                    <a:pt x="1165" y="192"/>
                  </a:cubicBezTo>
                  <a:cubicBezTo>
                    <a:pt x="1160" y="191"/>
                    <a:pt x="1161" y="189"/>
                    <a:pt x="1167" y="189"/>
                  </a:cubicBezTo>
                  <a:close/>
                  <a:moveTo>
                    <a:pt x="1160" y="153"/>
                  </a:moveTo>
                  <a:cubicBezTo>
                    <a:pt x="1160" y="154"/>
                    <a:pt x="1158" y="151"/>
                    <a:pt x="1158" y="149"/>
                  </a:cubicBezTo>
                  <a:cubicBezTo>
                    <a:pt x="1158" y="149"/>
                    <a:pt x="1159" y="149"/>
                    <a:pt x="1159" y="150"/>
                  </a:cubicBezTo>
                  <a:cubicBezTo>
                    <a:pt x="1160" y="152"/>
                    <a:pt x="1160" y="153"/>
                    <a:pt x="1160" y="153"/>
                  </a:cubicBezTo>
                  <a:close/>
                  <a:moveTo>
                    <a:pt x="1160" y="159"/>
                  </a:moveTo>
                  <a:cubicBezTo>
                    <a:pt x="1160" y="160"/>
                    <a:pt x="1160" y="161"/>
                    <a:pt x="1159" y="161"/>
                  </a:cubicBezTo>
                  <a:cubicBezTo>
                    <a:pt x="1159" y="161"/>
                    <a:pt x="1158" y="160"/>
                    <a:pt x="1158" y="159"/>
                  </a:cubicBezTo>
                  <a:cubicBezTo>
                    <a:pt x="1158" y="158"/>
                    <a:pt x="1159" y="157"/>
                    <a:pt x="1159" y="157"/>
                  </a:cubicBezTo>
                  <a:cubicBezTo>
                    <a:pt x="1160" y="157"/>
                    <a:pt x="1160" y="158"/>
                    <a:pt x="1160" y="159"/>
                  </a:cubicBezTo>
                  <a:close/>
                  <a:moveTo>
                    <a:pt x="1159" y="134"/>
                  </a:moveTo>
                  <a:cubicBezTo>
                    <a:pt x="1159" y="135"/>
                    <a:pt x="1159" y="136"/>
                    <a:pt x="1159" y="136"/>
                  </a:cubicBezTo>
                  <a:cubicBezTo>
                    <a:pt x="1159" y="137"/>
                    <a:pt x="1158" y="137"/>
                    <a:pt x="1158" y="136"/>
                  </a:cubicBezTo>
                  <a:cubicBezTo>
                    <a:pt x="1158" y="135"/>
                    <a:pt x="1159" y="134"/>
                    <a:pt x="1159" y="134"/>
                  </a:cubicBezTo>
                  <a:close/>
                  <a:moveTo>
                    <a:pt x="1159" y="138"/>
                  </a:moveTo>
                  <a:cubicBezTo>
                    <a:pt x="1159" y="138"/>
                    <a:pt x="1159" y="139"/>
                    <a:pt x="1160" y="140"/>
                  </a:cubicBezTo>
                  <a:cubicBezTo>
                    <a:pt x="1160" y="141"/>
                    <a:pt x="1160" y="142"/>
                    <a:pt x="1159" y="142"/>
                  </a:cubicBezTo>
                  <a:cubicBezTo>
                    <a:pt x="1159" y="142"/>
                    <a:pt x="1158" y="141"/>
                    <a:pt x="1158" y="140"/>
                  </a:cubicBezTo>
                  <a:cubicBezTo>
                    <a:pt x="1158" y="139"/>
                    <a:pt x="1158" y="138"/>
                    <a:pt x="1159" y="138"/>
                  </a:cubicBezTo>
                  <a:close/>
                  <a:moveTo>
                    <a:pt x="1169" y="196"/>
                  </a:moveTo>
                  <a:cubicBezTo>
                    <a:pt x="1173" y="195"/>
                    <a:pt x="1173" y="195"/>
                    <a:pt x="1173" y="198"/>
                  </a:cubicBezTo>
                  <a:cubicBezTo>
                    <a:pt x="1173" y="199"/>
                    <a:pt x="1173" y="200"/>
                    <a:pt x="1172" y="200"/>
                  </a:cubicBezTo>
                  <a:cubicBezTo>
                    <a:pt x="1171" y="201"/>
                    <a:pt x="1170" y="210"/>
                    <a:pt x="1170" y="229"/>
                  </a:cubicBezTo>
                  <a:cubicBezTo>
                    <a:pt x="1170" y="246"/>
                    <a:pt x="1170" y="246"/>
                    <a:pt x="1170" y="246"/>
                  </a:cubicBezTo>
                  <a:cubicBezTo>
                    <a:pt x="1159" y="247"/>
                    <a:pt x="1159" y="247"/>
                    <a:pt x="1159" y="247"/>
                  </a:cubicBezTo>
                  <a:cubicBezTo>
                    <a:pt x="1151" y="247"/>
                    <a:pt x="1148" y="247"/>
                    <a:pt x="1147" y="248"/>
                  </a:cubicBezTo>
                  <a:cubicBezTo>
                    <a:pt x="1146" y="251"/>
                    <a:pt x="1146" y="252"/>
                    <a:pt x="1149" y="251"/>
                  </a:cubicBezTo>
                  <a:cubicBezTo>
                    <a:pt x="1150" y="251"/>
                    <a:pt x="1155" y="250"/>
                    <a:pt x="1161" y="250"/>
                  </a:cubicBezTo>
                  <a:cubicBezTo>
                    <a:pt x="1171" y="249"/>
                    <a:pt x="1171" y="249"/>
                    <a:pt x="1171" y="249"/>
                  </a:cubicBezTo>
                  <a:cubicBezTo>
                    <a:pt x="1172" y="254"/>
                    <a:pt x="1172" y="254"/>
                    <a:pt x="1172" y="254"/>
                  </a:cubicBezTo>
                  <a:cubicBezTo>
                    <a:pt x="1172" y="259"/>
                    <a:pt x="1172" y="260"/>
                    <a:pt x="1174" y="261"/>
                  </a:cubicBezTo>
                  <a:cubicBezTo>
                    <a:pt x="1175" y="262"/>
                    <a:pt x="1175" y="263"/>
                    <a:pt x="1175" y="270"/>
                  </a:cubicBezTo>
                  <a:cubicBezTo>
                    <a:pt x="1175" y="278"/>
                    <a:pt x="1175" y="278"/>
                    <a:pt x="1175" y="278"/>
                  </a:cubicBezTo>
                  <a:cubicBezTo>
                    <a:pt x="1162" y="279"/>
                    <a:pt x="1162" y="279"/>
                    <a:pt x="1162" y="279"/>
                  </a:cubicBezTo>
                  <a:cubicBezTo>
                    <a:pt x="1149" y="279"/>
                    <a:pt x="1145" y="280"/>
                    <a:pt x="1148" y="282"/>
                  </a:cubicBezTo>
                  <a:cubicBezTo>
                    <a:pt x="1149" y="283"/>
                    <a:pt x="1152" y="283"/>
                    <a:pt x="1158" y="282"/>
                  </a:cubicBezTo>
                  <a:cubicBezTo>
                    <a:pt x="1163" y="281"/>
                    <a:pt x="1169" y="281"/>
                    <a:pt x="1171" y="281"/>
                  </a:cubicBezTo>
                  <a:cubicBezTo>
                    <a:pt x="1176" y="281"/>
                    <a:pt x="1176" y="281"/>
                    <a:pt x="1176" y="281"/>
                  </a:cubicBezTo>
                  <a:cubicBezTo>
                    <a:pt x="1175" y="287"/>
                    <a:pt x="1175" y="287"/>
                    <a:pt x="1175" y="287"/>
                  </a:cubicBezTo>
                  <a:cubicBezTo>
                    <a:pt x="1175" y="294"/>
                    <a:pt x="1175" y="294"/>
                    <a:pt x="1175" y="294"/>
                  </a:cubicBezTo>
                  <a:cubicBezTo>
                    <a:pt x="1161" y="294"/>
                    <a:pt x="1161" y="294"/>
                    <a:pt x="1161" y="294"/>
                  </a:cubicBezTo>
                  <a:cubicBezTo>
                    <a:pt x="1154" y="294"/>
                    <a:pt x="1147" y="295"/>
                    <a:pt x="1148" y="295"/>
                  </a:cubicBezTo>
                  <a:cubicBezTo>
                    <a:pt x="1148" y="295"/>
                    <a:pt x="1148" y="296"/>
                    <a:pt x="1148" y="297"/>
                  </a:cubicBezTo>
                  <a:cubicBezTo>
                    <a:pt x="1148" y="297"/>
                    <a:pt x="1151" y="298"/>
                    <a:pt x="1161" y="297"/>
                  </a:cubicBezTo>
                  <a:cubicBezTo>
                    <a:pt x="1175" y="296"/>
                    <a:pt x="1175" y="296"/>
                    <a:pt x="1175" y="296"/>
                  </a:cubicBezTo>
                  <a:cubicBezTo>
                    <a:pt x="1175" y="326"/>
                    <a:pt x="1175" y="326"/>
                    <a:pt x="1175" y="326"/>
                  </a:cubicBezTo>
                  <a:cubicBezTo>
                    <a:pt x="1175" y="355"/>
                    <a:pt x="1175" y="355"/>
                    <a:pt x="1175" y="355"/>
                  </a:cubicBezTo>
                  <a:cubicBezTo>
                    <a:pt x="1165" y="355"/>
                    <a:pt x="1165" y="355"/>
                    <a:pt x="1165" y="355"/>
                  </a:cubicBezTo>
                  <a:cubicBezTo>
                    <a:pt x="1159" y="355"/>
                    <a:pt x="1151" y="355"/>
                    <a:pt x="1146" y="355"/>
                  </a:cubicBezTo>
                  <a:cubicBezTo>
                    <a:pt x="1138" y="356"/>
                    <a:pt x="1136" y="354"/>
                    <a:pt x="1142" y="352"/>
                  </a:cubicBezTo>
                  <a:cubicBezTo>
                    <a:pt x="1145" y="350"/>
                    <a:pt x="1147" y="350"/>
                    <a:pt x="1156" y="351"/>
                  </a:cubicBezTo>
                  <a:cubicBezTo>
                    <a:pt x="1165" y="351"/>
                    <a:pt x="1167" y="351"/>
                    <a:pt x="1169" y="350"/>
                  </a:cubicBezTo>
                  <a:cubicBezTo>
                    <a:pt x="1170" y="348"/>
                    <a:pt x="1170" y="348"/>
                    <a:pt x="1169" y="348"/>
                  </a:cubicBezTo>
                  <a:cubicBezTo>
                    <a:pt x="1168" y="347"/>
                    <a:pt x="1161" y="347"/>
                    <a:pt x="1153" y="347"/>
                  </a:cubicBezTo>
                  <a:cubicBezTo>
                    <a:pt x="1138" y="348"/>
                    <a:pt x="1138" y="348"/>
                    <a:pt x="1138" y="348"/>
                  </a:cubicBezTo>
                  <a:cubicBezTo>
                    <a:pt x="1138" y="344"/>
                    <a:pt x="1138" y="344"/>
                    <a:pt x="1138" y="344"/>
                  </a:cubicBezTo>
                  <a:cubicBezTo>
                    <a:pt x="1138" y="332"/>
                    <a:pt x="1136" y="316"/>
                    <a:pt x="1135" y="309"/>
                  </a:cubicBezTo>
                  <a:cubicBezTo>
                    <a:pt x="1133" y="301"/>
                    <a:pt x="1133" y="295"/>
                    <a:pt x="1135" y="294"/>
                  </a:cubicBezTo>
                  <a:cubicBezTo>
                    <a:pt x="1137" y="293"/>
                    <a:pt x="1137" y="292"/>
                    <a:pt x="1135" y="292"/>
                  </a:cubicBezTo>
                  <a:cubicBezTo>
                    <a:pt x="1133" y="292"/>
                    <a:pt x="1133" y="289"/>
                    <a:pt x="1133" y="272"/>
                  </a:cubicBezTo>
                  <a:cubicBezTo>
                    <a:pt x="1134" y="254"/>
                    <a:pt x="1134" y="252"/>
                    <a:pt x="1135" y="252"/>
                  </a:cubicBezTo>
                  <a:cubicBezTo>
                    <a:pt x="1138" y="252"/>
                    <a:pt x="1137" y="250"/>
                    <a:pt x="1135" y="250"/>
                  </a:cubicBezTo>
                  <a:cubicBezTo>
                    <a:pt x="1134" y="249"/>
                    <a:pt x="1133" y="249"/>
                    <a:pt x="1133" y="248"/>
                  </a:cubicBezTo>
                  <a:cubicBezTo>
                    <a:pt x="1134" y="247"/>
                    <a:pt x="1134" y="245"/>
                    <a:pt x="1134" y="244"/>
                  </a:cubicBezTo>
                  <a:cubicBezTo>
                    <a:pt x="1134" y="242"/>
                    <a:pt x="1135" y="242"/>
                    <a:pt x="1137" y="241"/>
                  </a:cubicBezTo>
                  <a:cubicBezTo>
                    <a:pt x="1141" y="240"/>
                    <a:pt x="1141" y="240"/>
                    <a:pt x="1138" y="237"/>
                  </a:cubicBezTo>
                  <a:cubicBezTo>
                    <a:pt x="1135" y="235"/>
                    <a:pt x="1135" y="235"/>
                    <a:pt x="1135" y="235"/>
                  </a:cubicBezTo>
                  <a:cubicBezTo>
                    <a:pt x="1134" y="219"/>
                    <a:pt x="1134" y="219"/>
                    <a:pt x="1134" y="219"/>
                  </a:cubicBezTo>
                  <a:cubicBezTo>
                    <a:pt x="1134" y="210"/>
                    <a:pt x="1134" y="202"/>
                    <a:pt x="1134" y="200"/>
                  </a:cubicBezTo>
                  <a:cubicBezTo>
                    <a:pt x="1135" y="198"/>
                    <a:pt x="1135" y="198"/>
                    <a:pt x="1149" y="197"/>
                  </a:cubicBezTo>
                  <a:cubicBezTo>
                    <a:pt x="1157" y="197"/>
                    <a:pt x="1166" y="196"/>
                    <a:pt x="1169" y="196"/>
                  </a:cubicBezTo>
                  <a:close/>
                  <a:moveTo>
                    <a:pt x="1175" y="359"/>
                  </a:moveTo>
                  <a:cubicBezTo>
                    <a:pt x="1169" y="360"/>
                    <a:pt x="1169" y="360"/>
                    <a:pt x="1169" y="360"/>
                  </a:cubicBezTo>
                  <a:cubicBezTo>
                    <a:pt x="1160" y="361"/>
                    <a:pt x="1148" y="361"/>
                    <a:pt x="1151" y="360"/>
                  </a:cubicBezTo>
                  <a:cubicBezTo>
                    <a:pt x="1154" y="359"/>
                    <a:pt x="1167" y="358"/>
                    <a:pt x="1171" y="358"/>
                  </a:cubicBezTo>
                  <a:lnTo>
                    <a:pt x="1175" y="359"/>
                  </a:lnTo>
                  <a:close/>
                  <a:moveTo>
                    <a:pt x="1135" y="347"/>
                  </a:moveTo>
                  <a:cubicBezTo>
                    <a:pt x="1135" y="349"/>
                    <a:pt x="1135" y="348"/>
                    <a:pt x="1135" y="344"/>
                  </a:cubicBezTo>
                  <a:cubicBezTo>
                    <a:pt x="1135" y="340"/>
                    <a:pt x="1135" y="339"/>
                    <a:pt x="1135" y="340"/>
                  </a:cubicBezTo>
                  <a:cubicBezTo>
                    <a:pt x="1135" y="340"/>
                    <a:pt x="1135" y="340"/>
                    <a:pt x="1135" y="340"/>
                  </a:cubicBezTo>
                  <a:cubicBezTo>
                    <a:pt x="1136" y="342"/>
                    <a:pt x="1136" y="345"/>
                    <a:pt x="1135" y="347"/>
                  </a:cubicBezTo>
                  <a:close/>
                  <a:moveTo>
                    <a:pt x="1137" y="369"/>
                  </a:moveTo>
                  <a:cubicBezTo>
                    <a:pt x="1138" y="381"/>
                    <a:pt x="1138" y="383"/>
                    <a:pt x="1136" y="383"/>
                  </a:cubicBezTo>
                  <a:cubicBezTo>
                    <a:pt x="1135" y="384"/>
                    <a:pt x="1135" y="384"/>
                    <a:pt x="1134" y="384"/>
                  </a:cubicBezTo>
                  <a:cubicBezTo>
                    <a:pt x="1133" y="384"/>
                    <a:pt x="1134" y="353"/>
                    <a:pt x="1135" y="352"/>
                  </a:cubicBezTo>
                  <a:cubicBezTo>
                    <a:pt x="1136" y="351"/>
                    <a:pt x="1136" y="354"/>
                    <a:pt x="1137" y="369"/>
                  </a:cubicBezTo>
                  <a:close/>
                  <a:moveTo>
                    <a:pt x="1156" y="127"/>
                  </a:moveTo>
                  <a:cubicBezTo>
                    <a:pt x="1155" y="130"/>
                    <a:pt x="1154" y="131"/>
                    <a:pt x="1153" y="131"/>
                  </a:cubicBezTo>
                  <a:cubicBezTo>
                    <a:pt x="1151" y="132"/>
                    <a:pt x="1151" y="126"/>
                    <a:pt x="1154" y="125"/>
                  </a:cubicBezTo>
                  <a:cubicBezTo>
                    <a:pt x="1156" y="123"/>
                    <a:pt x="1156" y="123"/>
                    <a:pt x="1156" y="127"/>
                  </a:cubicBezTo>
                  <a:close/>
                  <a:moveTo>
                    <a:pt x="1149" y="181"/>
                  </a:moveTo>
                  <a:cubicBezTo>
                    <a:pt x="1149" y="180"/>
                    <a:pt x="1148" y="178"/>
                    <a:pt x="1149" y="178"/>
                  </a:cubicBezTo>
                  <a:cubicBezTo>
                    <a:pt x="1149" y="178"/>
                    <a:pt x="1150" y="176"/>
                    <a:pt x="1149" y="175"/>
                  </a:cubicBezTo>
                  <a:cubicBezTo>
                    <a:pt x="1149" y="173"/>
                    <a:pt x="1149" y="172"/>
                    <a:pt x="1151" y="170"/>
                  </a:cubicBezTo>
                  <a:cubicBezTo>
                    <a:pt x="1155" y="167"/>
                    <a:pt x="1156" y="168"/>
                    <a:pt x="1156" y="177"/>
                  </a:cubicBezTo>
                  <a:cubicBezTo>
                    <a:pt x="1156" y="183"/>
                    <a:pt x="1155" y="185"/>
                    <a:pt x="1154" y="185"/>
                  </a:cubicBezTo>
                  <a:cubicBezTo>
                    <a:pt x="1154" y="185"/>
                    <a:pt x="1154" y="185"/>
                    <a:pt x="1154" y="185"/>
                  </a:cubicBezTo>
                  <a:cubicBezTo>
                    <a:pt x="1152" y="186"/>
                    <a:pt x="1149" y="186"/>
                    <a:pt x="1149" y="185"/>
                  </a:cubicBezTo>
                  <a:cubicBezTo>
                    <a:pt x="1150" y="185"/>
                    <a:pt x="1150" y="183"/>
                    <a:pt x="1149" y="181"/>
                  </a:cubicBezTo>
                  <a:close/>
                  <a:moveTo>
                    <a:pt x="1155" y="142"/>
                  </a:moveTo>
                  <a:cubicBezTo>
                    <a:pt x="1155" y="144"/>
                    <a:pt x="1155" y="145"/>
                    <a:pt x="1153" y="146"/>
                  </a:cubicBezTo>
                  <a:cubicBezTo>
                    <a:pt x="1152" y="146"/>
                    <a:pt x="1150" y="147"/>
                    <a:pt x="1150" y="147"/>
                  </a:cubicBezTo>
                  <a:cubicBezTo>
                    <a:pt x="1150" y="147"/>
                    <a:pt x="1150" y="146"/>
                    <a:pt x="1150" y="144"/>
                  </a:cubicBezTo>
                  <a:cubicBezTo>
                    <a:pt x="1150" y="140"/>
                    <a:pt x="1155" y="138"/>
                    <a:pt x="1155" y="142"/>
                  </a:cubicBezTo>
                  <a:close/>
                  <a:moveTo>
                    <a:pt x="1151" y="137"/>
                  </a:moveTo>
                  <a:cubicBezTo>
                    <a:pt x="1151" y="135"/>
                    <a:pt x="1154" y="133"/>
                    <a:pt x="1155" y="134"/>
                  </a:cubicBezTo>
                  <a:cubicBezTo>
                    <a:pt x="1156" y="134"/>
                    <a:pt x="1155" y="135"/>
                    <a:pt x="1155" y="136"/>
                  </a:cubicBezTo>
                  <a:cubicBezTo>
                    <a:pt x="1153" y="138"/>
                    <a:pt x="1151" y="139"/>
                    <a:pt x="1151" y="137"/>
                  </a:cubicBezTo>
                  <a:close/>
                  <a:moveTo>
                    <a:pt x="1150" y="150"/>
                  </a:moveTo>
                  <a:cubicBezTo>
                    <a:pt x="1151" y="149"/>
                    <a:pt x="1151" y="149"/>
                    <a:pt x="1152" y="149"/>
                  </a:cubicBezTo>
                  <a:cubicBezTo>
                    <a:pt x="1152" y="149"/>
                    <a:pt x="1152" y="149"/>
                    <a:pt x="1152" y="150"/>
                  </a:cubicBezTo>
                  <a:cubicBezTo>
                    <a:pt x="1152" y="150"/>
                    <a:pt x="1151" y="151"/>
                    <a:pt x="1151" y="151"/>
                  </a:cubicBezTo>
                  <a:cubicBezTo>
                    <a:pt x="1150" y="151"/>
                    <a:pt x="1150" y="150"/>
                    <a:pt x="1150" y="150"/>
                  </a:cubicBezTo>
                  <a:close/>
                  <a:moveTo>
                    <a:pt x="1152" y="152"/>
                  </a:moveTo>
                  <a:cubicBezTo>
                    <a:pt x="1155" y="150"/>
                    <a:pt x="1156" y="150"/>
                    <a:pt x="1156" y="153"/>
                  </a:cubicBezTo>
                  <a:cubicBezTo>
                    <a:pt x="1156" y="156"/>
                    <a:pt x="1155" y="157"/>
                    <a:pt x="1153" y="158"/>
                  </a:cubicBezTo>
                  <a:cubicBezTo>
                    <a:pt x="1150" y="159"/>
                    <a:pt x="1150" y="159"/>
                    <a:pt x="1150" y="159"/>
                  </a:cubicBezTo>
                  <a:cubicBezTo>
                    <a:pt x="1150" y="156"/>
                    <a:pt x="1150" y="156"/>
                    <a:pt x="1150" y="156"/>
                  </a:cubicBezTo>
                  <a:cubicBezTo>
                    <a:pt x="1150" y="155"/>
                    <a:pt x="1151" y="153"/>
                    <a:pt x="1152" y="152"/>
                  </a:cubicBezTo>
                  <a:close/>
                  <a:moveTo>
                    <a:pt x="1155" y="159"/>
                  </a:moveTo>
                  <a:cubicBezTo>
                    <a:pt x="1155" y="159"/>
                    <a:pt x="1156" y="160"/>
                    <a:pt x="1156" y="162"/>
                  </a:cubicBezTo>
                  <a:cubicBezTo>
                    <a:pt x="1156" y="164"/>
                    <a:pt x="1155" y="165"/>
                    <a:pt x="1153" y="166"/>
                  </a:cubicBezTo>
                  <a:cubicBezTo>
                    <a:pt x="1149" y="168"/>
                    <a:pt x="1149" y="168"/>
                    <a:pt x="1149" y="165"/>
                  </a:cubicBezTo>
                  <a:cubicBezTo>
                    <a:pt x="1149" y="163"/>
                    <a:pt x="1153" y="159"/>
                    <a:pt x="1155" y="159"/>
                  </a:cubicBezTo>
                  <a:close/>
                  <a:moveTo>
                    <a:pt x="1151" y="117"/>
                  </a:moveTo>
                  <a:cubicBezTo>
                    <a:pt x="1147" y="119"/>
                    <a:pt x="1147" y="119"/>
                    <a:pt x="1147" y="117"/>
                  </a:cubicBezTo>
                  <a:cubicBezTo>
                    <a:pt x="1147" y="116"/>
                    <a:pt x="1146" y="115"/>
                    <a:pt x="1145" y="115"/>
                  </a:cubicBezTo>
                  <a:cubicBezTo>
                    <a:pt x="1141" y="115"/>
                    <a:pt x="1141" y="113"/>
                    <a:pt x="1144" y="113"/>
                  </a:cubicBezTo>
                  <a:cubicBezTo>
                    <a:pt x="1145" y="113"/>
                    <a:pt x="1147" y="112"/>
                    <a:pt x="1150" y="111"/>
                  </a:cubicBezTo>
                  <a:cubicBezTo>
                    <a:pt x="1154" y="109"/>
                    <a:pt x="1154" y="109"/>
                    <a:pt x="1155" y="112"/>
                  </a:cubicBezTo>
                  <a:cubicBezTo>
                    <a:pt x="1155" y="115"/>
                    <a:pt x="1155" y="115"/>
                    <a:pt x="1151" y="117"/>
                  </a:cubicBezTo>
                  <a:close/>
                  <a:moveTo>
                    <a:pt x="1142" y="104"/>
                  </a:moveTo>
                  <a:cubicBezTo>
                    <a:pt x="1143" y="100"/>
                    <a:pt x="1143" y="96"/>
                    <a:pt x="1144" y="96"/>
                  </a:cubicBezTo>
                  <a:cubicBezTo>
                    <a:pt x="1144" y="95"/>
                    <a:pt x="1146" y="95"/>
                    <a:pt x="1148" y="94"/>
                  </a:cubicBezTo>
                  <a:cubicBezTo>
                    <a:pt x="1152" y="94"/>
                    <a:pt x="1153" y="95"/>
                    <a:pt x="1154" y="102"/>
                  </a:cubicBezTo>
                  <a:cubicBezTo>
                    <a:pt x="1154" y="106"/>
                    <a:pt x="1154" y="106"/>
                    <a:pt x="1154" y="106"/>
                  </a:cubicBezTo>
                  <a:cubicBezTo>
                    <a:pt x="1148" y="109"/>
                    <a:pt x="1148" y="109"/>
                    <a:pt x="1148" y="109"/>
                  </a:cubicBezTo>
                  <a:cubicBezTo>
                    <a:pt x="1142" y="112"/>
                    <a:pt x="1142" y="112"/>
                    <a:pt x="1142" y="112"/>
                  </a:cubicBezTo>
                  <a:lnTo>
                    <a:pt x="1142" y="104"/>
                  </a:lnTo>
                  <a:close/>
                  <a:moveTo>
                    <a:pt x="1143" y="120"/>
                  </a:moveTo>
                  <a:cubicBezTo>
                    <a:pt x="1144" y="120"/>
                    <a:pt x="1143" y="121"/>
                    <a:pt x="1142" y="122"/>
                  </a:cubicBezTo>
                  <a:cubicBezTo>
                    <a:pt x="1141" y="122"/>
                    <a:pt x="1140" y="123"/>
                    <a:pt x="1140" y="122"/>
                  </a:cubicBezTo>
                  <a:cubicBezTo>
                    <a:pt x="1140" y="121"/>
                    <a:pt x="1143" y="119"/>
                    <a:pt x="1143" y="120"/>
                  </a:cubicBezTo>
                  <a:close/>
                  <a:moveTo>
                    <a:pt x="1139" y="128"/>
                  </a:moveTo>
                  <a:cubicBezTo>
                    <a:pt x="1139" y="127"/>
                    <a:pt x="1153" y="118"/>
                    <a:pt x="1154" y="118"/>
                  </a:cubicBezTo>
                  <a:cubicBezTo>
                    <a:pt x="1155" y="118"/>
                    <a:pt x="1155" y="119"/>
                    <a:pt x="1155" y="120"/>
                  </a:cubicBezTo>
                  <a:cubicBezTo>
                    <a:pt x="1155" y="121"/>
                    <a:pt x="1153" y="123"/>
                    <a:pt x="1144" y="127"/>
                  </a:cubicBezTo>
                  <a:cubicBezTo>
                    <a:pt x="1139" y="129"/>
                    <a:pt x="1139" y="129"/>
                    <a:pt x="1139" y="128"/>
                  </a:cubicBezTo>
                  <a:close/>
                  <a:moveTo>
                    <a:pt x="1145" y="130"/>
                  </a:moveTo>
                  <a:cubicBezTo>
                    <a:pt x="1148" y="128"/>
                    <a:pt x="1148" y="128"/>
                    <a:pt x="1148" y="132"/>
                  </a:cubicBezTo>
                  <a:cubicBezTo>
                    <a:pt x="1147" y="134"/>
                    <a:pt x="1146" y="135"/>
                    <a:pt x="1142" y="137"/>
                  </a:cubicBezTo>
                  <a:cubicBezTo>
                    <a:pt x="1139" y="139"/>
                    <a:pt x="1137" y="140"/>
                    <a:pt x="1137" y="140"/>
                  </a:cubicBezTo>
                  <a:cubicBezTo>
                    <a:pt x="1136" y="140"/>
                    <a:pt x="1136" y="139"/>
                    <a:pt x="1136" y="138"/>
                  </a:cubicBezTo>
                  <a:cubicBezTo>
                    <a:pt x="1136" y="136"/>
                    <a:pt x="1140" y="132"/>
                    <a:pt x="1145" y="130"/>
                  </a:cubicBezTo>
                  <a:close/>
                  <a:moveTo>
                    <a:pt x="1130" y="343"/>
                  </a:moveTo>
                  <a:cubicBezTo>
                    <a:pt x="1131" y="344"/>
                    <a:pt x="1131" y="345"/>
                    <a:pt x="1130" y="346"/>
                  </a:cubicBezTo>
                  <a:cubicBezTo>
                    <a:pt x="1130" y="347"/>
                    <a:pt x="1130" y="346"/>
                    <a:pt x="1130" y="345"/>
                  </a:cubicBezTo>
                  <a:cubicBezTo>
                    <a:pt x="1130" y="343"/>
                    <a:pt x="1130" y="342"/>
                    <a:pt x="1130" y="343"/>
                  </a:cubicBezTo>
                  <a:close/>
                  <a:moveTo>
                    <a:pt x="1130" y="339"/>
                  </a:moveTo>
                  <a:cubicBezTo>
                    <a:pt x="1130" y="338"/>
                    <a:pt x="1130" y="337"/>
                    <a:pt x="1130" y="338"/>
                  </a:cubicBezTo>
                  <a:cubicBezTo>
                    <a:pt x="1131" y="338"/>
                    <a:pt x="1131" y="339"/>
                    <a:pt x="1130" y="340"/>
                  </a:cubicBezTo>
                  <a:cubicBezTo>
                    <a:pt x="1130" y="341"/>
                    <a:pt x="1130" y="340"/>
                    <a:pt x="1130" y="339"/>
                  </a:cubicBezTo>
                  <a:close/>
                  <a:moveTo>
                    <a:pt x="1131" y="425"/>
                  </a:moveTo>
                  <a:cubicBezTo>
                    <a:pt x="1132" y="424"/>
                    <a:pt x="1132" y="424"/>
                    <a:pt x="1132" y="426"/>
                  </a:cubicBezTo>
                  <a:cubicBezTo>
                    <a:pt x="1132" y="427"/>
                    <a:pt x="1132" y="428"/>
                    <a:pt x="1131" y="428"/>
                  </a:cubicBezTo>
                  <a:cubicBezTo>
                    <a:pt x="1130" y="428"/>
                    <a:pt x="1130" y="427"/>
                    <a:pt x="1131" y="425"/>
                  </a:cubicBezTo>
                  <a:close/>
                  <a:moveTo>
                    <a:pt x="1130" y="334"/>
                  </a:moveTo>
                  <a:cubicBezTo>
                    <a:pt x="1129" y="334"/>
                    <a:pt x="1129" y="332"/>
                    <a:pt x="1129" y="330"/>
                  </a:cubicBezTo>
                  <a:cubicBezTo>
                    <a:pt x="1129" y="328"/>
                    <a:pt x="1128" y="326"/>
                    <a:pt x="1128" y="326"/>
                  </a:cubicBezTo>
                  <a:cubicBezTo>
                    <a:pt x="1127" y="326"/>
                    <a:pt x="1127" y="328"/>
                    <a:pt x="1127" y="330"/>
                  </a:cubicBezTo>
                  <a:cubicBezTo>
                    <a:pt x="1127" y="334"/>
                    <a:pt x="1127" y="334"/>
                    <a:pt x="1127" y="334"/>
                  </a:cubicBezTo>
                  <a:cubicBezTo>
                    <a:pt x="1119" y="334"/>
                    <a:pt x="1119" y="334"/>
                    <a:pt x="1119" y="334"/>
                  </a:cubicBezTo>
                  <a:cubicBezTo>
                    <a:pt x="1115" y="334"/>
                    <a:pt x="1111" y="334"/>
                    <a:pt x="1110" y="334"/>
                  </a:cubicBezTo>
                  <a:cubicBezTo>
                    <a:pt x="1108" y="333"/>
                    <a:pt x="1101" y="333"/>
                    <a:pt x="1093" y="333"/>
                  </a:cubicBezTo>
                  <a:cubicBezTo>
                    <a:pt x="1079" y="333"/>
                    <a:pt x="1078" y="333"/>
                    <a:pt x="1078" y="331"/>
                  </a:cubicBezTo>
                  <a:cubicBezTo>
                    <a:pt x="1078" y="330"/>
                    <a:pt x="1078" y="328"/>
                    <a:pt x="1079" y="328"/>
                  </a:cubicBezTo>
                  <a:cubicBezTo>
                    <a:pt x="1082" y="326"/>
                    <a:pt x="1124" y="324"/>
                    <a:pt x="1128" y="325"/>
                  </a:cubicBezTo>
                  <a:cubicBezTo>
                    <a:pt x="1130" y="326"/>
                    <a:pt x="1131" y="326"/>
                    <a:pt x="1131" y="330"/>
                  </a:cubicBezTo>
                  <a:cubicBezTo>
                    <a:pt x="1131" y="332"/>
                    <a:pt x="1130" y="334"/>
                    <a:pt x="1130" y="334"/>
                  </a:cubicBezTo>
                  <a:close/>
                  <a:moveTo>
                    <a:pt x="1130" y="479"/>
                  </a:moveTo>
                  <a:cubicBezTo>
                    <a:pt x="1131" y="480"/>
                    <a:pt x="1131" y="481"/>
                    <a:pt x="1131" y="482"/>
                  </a:cubicBezTo>
                  <a:cubicBezTo>
                    <a:pt x="1130" y="485"/>
                    <a:pt x="1130" y="485"/>
                    <a:pt x="1124" y="485"/>
                  </a:cubicBezTo>
                  <a:cubicBezTo>
                    <a:pt x="1121" y="485"/>
                    <a:pt x="1114" y="484"/>
                    <a:pt x="1109" y="484"/>
                  </a:cubicBezTo>
                  <a:cubicBezTo>
                    <a:pt x="1104" y="484"/>
                    <a:pt x="1096" y="483"/>
                    <a:pt x="1090" y="483"/>
                  </a:cubicBezTo>
                  <a:cubicBezTo>
                    <a:pt x="1082" y="482"/>
                    <a:pt x="1079" y="482"/>
                    <a:pt x="1079" y="481"/>
                  </a:cubicBezTo>
                  <a:cubicBezTo>
                    <a:pt x="1079" y="480"/>
                    <a:pt x="1128" y="478"/>
                    <a:pt x="1130" y="479"/>
                  </a:cubicBezTo>
                  <a:close/>
                  <a:moveTo>
                    <a:pt x="1080" y="473"/>
                  </a:moveTo>
                  <a:cubicBezTo>
                    <a:pt x="1080" y="470"/>
                    <a:pt x="1080" y="470"/>
                    <a:pt x="1109" y="469"/>
                  </a:cubicBezTo>
                  <a:cubicBezTo>
                    <a:pt x="1132" y="468"/>
                    <a:pt x="1132" y="468"/>
                    <a:pt x="1132" y="468"/>
                  </a:cubicBezTo>
                  <a:cubicBezTo>
                    <a:pt x="1132" y="472"/>
                    <a:pt x="1132" y="472"/>
                    <a:pt x="1132" y="472"/>
                  </a:cubicBezTo>
                  <a:cubicBezTo>
                    <a:pt x="1132" y="476"/>
                    <a:pt x="1132" y="476"/>
                    <a:pt x="1132" y="476"/>
                  </a:cubicBezTo>
                  <a:cubicBezTo>
                    <a:pt x="1115" y="476"/>
                    <a:pt x="1115" y="476"/>
                    <a:pt x="1115" y="476"/>
                  </a:cubicBezTo>
                  <a:cubicBezTo>
                    <a:pt x="1079" y="476"/>
                    <a:pt x="1080" y="476"/>
                    <a:pt x="1080" y="473"/>
                  </a:cubicBezTo>
                  <a:close/>
                  <a:moveTo>
                    <a:pt x="1129" y="522"/>
                  </a:moveTo>
                  <a:cubicBezTo>
                    <a:pt x="1129" y="521"/>
                    <a:pt x="1129" y="519"/>
                    <a:pt x="1130" y="518"/>
                  </a:cubicBezTo>
                  <a:cubicBezTo>
                    <a:pt x="1131" y="515"/>
                    <a:pt x="1131" y="515"/>
                    <a:pt x="1131" y="519"/>
                  </a:cubicBezTo>
                  <a:cubicBezTo>
                    <a:pt x="1131" y="523"/>
                    <a:pt x="1130" y="524"/>
                    <a:pt x="1129" y="522"/>
                  </a:cubicBezTo>
                  <a:close/>
                  <a:moveTo>
                    <a:pt x="1127" y="489"/>
                  </a:moveTo>
                  <a:cubicBezTo>
                    <a:pt x="1125" y="489"/>
                    <a:pt x="1123" y="488"/>
                    <a:pt x="1123" y="488"/>
                  </a:cubicBezTo>
                  <a:cubicBezTo>
                    <a:pt x="1124" y="487"/>
                    <a:pt x="1130" y="487"/>
                    <a:pt x="1130" y="488"/>
                  </a:cubicBezTo>
                  <a:cubicBezTo>
                    <a:pt x="1131" y="488"/>
                    <a:pt x="1129" y="489"/>
                    <a:pt x="1127" y="489"/>
                  </a:cubicBezTo>
                  <a:close/>
                  <a:moveTo>
                    <a:pt x="1121" y="488"/>
                  </a:moveTo>
                  <a:cubicBezTo>
                    <a:pt x="1121" y="488"/>
                    <a:pt x="1121" y="489"/>
                    <a:pt x="1121" y="489"/>
                  </a:cubicBezTo>
                  <a:cubicBezTo>
                    <a:pt x="1120" y="489"/>
                    <a:pt x="1120" y="488"/>
                    <a:pt x="1120" y="488"/>
                  </a:cubicBezTo>
                  <a:cubicBezTo>
                    <a:pt x="1119" y="487"/>
                    <a:pt x="1120" y="487"/>
                    <a:pt x="1120" y="487"/>
                  </a:cubicBezTo>
                  <a:cubicBezTo>
                    <a:pt x="1121" y="487"/>
                    <a:pt x="1121" y="487"/>
                    <a:pt x="1121" y="488"/>
                  </a:cubicBezTo>
                  <a:close/>
                  <a:moveTo>
                    <a:pt x="1087" y="253"/>
                  </a:moveTo>
                  <a:cubicBezTo>
                    <a:pt x="1088" y="253"/>
                    <a:pt x="1088" y="254"/>
                    <a:pt x="1087" y="255"/>
                  </a:cubicBezTo>
                  <a:cubicBezTo>
                    <a:pt x="1086" y="257"/>
                    <a:pt x="1087" y="257"/>
                    <a:pt x="1094" y="258"/>
                  </a:cubicBezTo>
                  <a:cubicBezTo>
                    <a:pt x="1096" y="258"/>
                    <a:pt x="1095" y="258"/>
                    <a:pt x="1090" y="258"/>
                  </a:cubicBezTo>
                  <a:cubicBezTo>
                    <a:pt x="1083" y="259"/>
                    <a:pt x="1082" y="259"/>
                    <a:pt x="1081" y="261"/>
                  </a:cubicBezTo>
                  <a:cubicBezTo>
                    <a:pt x="1081" y="262"/>
                    <a:pt x="1082" y="263"/>
                    <a:pt x="1087" y="262"/>
                  </a:cubicBezTo>
                  <a:cubicBezTo>
                    <a:pt x="1093" y="261"/>
                    <a:pt x="1098" y="262"/>
                    <a:pt x="1098" y="264"/>
                  </a:cubicBezTo>
                  <a:cubicBezTo>
                    <a:pt x="1098" y="265"/>
                    <a:pt x="1098" y="267"/>
                    <a:pt x="1099" y="267"/>
                  </a:cubicBezTo>
                  <a:cubicBezTo>
                    <a:pt x="1102" y="270"/>
                    <a:pt x="1100" y="271"/>
                    <a:pt x="1090" y="271"/>
                  </a:cubicBezTo>
                  <a:cubicBezTo>
                    <a:pt x="1083" y="271"/>
                    <a:pt x="1082" y="272"/>
                    <a:pt x="1082" y="273"/>
                  </a:cubicBezTo>
                  <a:cubicBezTo>
                    <a:pt x="1081" y="275"/>
                    <a:pt x="1082" y="275"/>
                    <a:pt x="1104" y="274"/>
                  </a:cubicBezTo>
                  <a:cubicBezTo>
                    <a:pt x="1129" y="274"/>
                    <a:pt x="1131" y="274"/>
                    <a:pt x="1130" y="279"/>
                  </a:cubicBezTo>
                  <a:cubicBezTo>
                    <a:pt x="1130" y="282"/>
                    <a:pt x="1130" y="282"/>
                    <a:pt x="1130" y="282"/>
                  </a:cubicBezTo>
                  <a:cubicBezTo>
                    <a:pt x="1106" y="282"/>
                    <a:pt x="1106" y="282"/>
                    <a:pt x="1106" y="282"/>
                  </a:cubicBezTo>
                  <a:cubicBezTo>
                    <a:pt x="1085" y="282"/>
                    <a:pt x="1081" y="282"/>
                    <a:pt x="1080" y="284"/>
                  </a:cubicBezTo>
                  <a:cubicBezTo>
                    <a:pt x="1077" y="287"/>
                    <a:pt x="1082" y="288"/>
                    <a:pt x="1089" y="286"/>
                  </a:cubicBezTo>
                  <a:cubicBezTo>
                    <a:pt x="1093" y="285"/>
                    <a:pt x="1121" y="284"/>
                    <a:pt x="1126" y="285"/>
                  </a:cubicBezTo>
                  <a:cubicBezTo>
                    <a:pt x="1130" y="286"/>
                    <a:pt x="1130" y="286"/>
                    <a:pt x="1130" y="289"/>
                  </a:cubicBezTo>
                  <a:cubicBezTo>
                    <a:pt x="1131" y="292"/>
                    <a:pt x="1131" y="292"/>
                    <a:pt x="1131" y="292"/>
                  </a:cubicBezTo>
                  <a:cubicBezTo>
                    <a:pt x="1115" y="292"/>
                    <a:pt x="1115" y="292"/>
                    <a:pt x="1115" y="292"/>
                  </a:cubicBezTo>
                  <a:cubicBezTo>
                    <a:pt x="1083" y="292"/>
                    <a:pt x="1082" y="292"/>
                    <a:pt x="1082" y="295"/>
                  </a:cubicBezTo>
                  <a:cubicBezTo>
                    <a:pt x="1081" y="297"/>
                    <a:pt x="1084" y="298"/>
                    <a:pt x="1087" y="297"/>
                  </a:cubicBezTo>
                  <a:cubicBezTo>
                    <a:pt x="1088" y="296"/>
                    <a:pt x="1098" y="296"/>
                    <a:pt x="1108" y="295"/>
                  </a:cubicBezTo>
                  <a:cubicBezTo>
                    <a:pt x="1119" y="295"/>
                    <a:pt x="1129" y="294"/>
                    <a:pt x="1129" y="294"/>
                  </a:cubicBezTo>
                  <a:cubicBezTo>
                    <a:pt x="1130" y="294"/>
                    <a:pt x="1130" y="297"/>
                    <a:pt x="1131" y="308"/>
                  </a:cubicBezTo>
                  <a:cubicBezTo>
                    <a:pt x="1131" y="321"/>
                    <a:pt x="1131" y="321"/>
                    <a:pt x="1131" y="321"/>
                  </a:cubicBezTo>
                  <a:cubicBezTo>
                    <a:pt x="1109" y="322"/>
                    <a:pt x="1109" y="322"/>
                    <a:pt x="1109" y="322"/>
                  </a:cubicBezTo>
                  <a:cubicBezTo>
                    <a:pt x="1109" y="322"/>
                    <a:pt x="1109" y="322"/>
                    <a:pt x="1109" y="322"/>
                  </a:cubicBezTo>
                  <a:cubicBezTo>
                    <a:pt x="1097" y="322"/>
                    <a:pt x="1085" y="323"/>
                    <a:pt x="1083" y="324"/>
                  </a:cubicBezTo>
                  <a:cubicBezTo>
                    <a:pt x="1079" y="324"/>
                    <a:pt x="1079" y="324"/>
                    <a:pt x="1079" y="324"/>
                  </a:cubicBezTo>
                  <a:cubicBezTo>
                    <a:pt x="1079" y="317"/>
                    <a:pt x="1079" y="317"/>
                    <a:pt x="1079" y="317"/>
                  </a:cubicBezTo>
                  <a:cubicBezTo>
                    <a:pt x="1079" y="309"/>
                    <a:pt x="1079" y="308"/>
                    <a:pt x="1086" y="308"/>
                  </a:cubicBezTo>
                  <a:cubicBezTo>
                    <a:pt x="1090" y="308"/>
                    <a:pt x="1091" y="308"/>
                    <a:pt x="1091" y="307"/>
                  </a:cubicBezTo>
                  <a:cubicBezTo>
                    <a:pt x="1091" y="306"/>
                    <a:pt x="1090" y="305"/>
                    <a:pt x="1086" y="305"/>
                  </a:cubicBezTo>
                  <a:cubicBezTo>
                    <a:pt x="1084" y="305"/>
                    <a:pt x="1081" y="305"/>
                    <a:pt x="1080" y="305"/>
                  </a:cubicBezTo>
                  <a:cubicBezTo>
                    <a:pt x="1079" y="305"/>
                    <a:pt x="1079" y="303"/>
                    <a:pt x="1079" y="298"/>
                  </a:cubicBezTo>
                  <a:cubicBezTo>
                    <a:pt x="1080" y="293"/>
                    <a:pt x="1079" y="289"/>
                    <a:pt x="1079" y="289"/>
                  </a:cubicBezTo>
                  <a:cubicBezTo>
                    <a:pt x="1077" y="287"/>
                    <a:pt x="1077" y="241"/>
                    <a:pt x="1078" y="240"/>
                  </a:cubicBezTo>
                  <a:cubicBezTo>
                    <a:pt x="1079" y="240"/>
                    <a:pt x="1079" y="241"/>
                    <a:pt x="1079" y="242"/>
                  </a:cubicBezTo>
                  <a:cubicBezTo>
                    <a:pt x="1079" y="244"/>
                    <a:pt x="1080" y="244"/>
                    <a:pt x="1084" y="244"/>
                  </a:cubicBezTo>
                  <a:cubicBezTo>
                    <a:pt x="1088" y="243"/>
                    <a:pt x="1088" y="243"/>
                    <a:pt x="1088" y="243"/>
                  </a:cubicBezTo>
                  <a:cubicBezTo>
                    <a:pt x="1088" y="246"/>
                    <a:pt x="1088" y="246"/>
                    <a:pt x="1088" y="246"/>
                  </a:cubicBezTo>
                  <a:cubicBezTo>
                    <a:pt x="1088" y="248"/>
                    <a:pt x="1088" y="250"/>
                    <a:pt x="1087" y="250"/>
                  </a:cubicBezTo>
                  <a:cubicBezTo>
                    <a:pt x="1086" y="250"/>
                    <a:pt x="1086" y="252"/>
                    <a:pt x="1087" y="253"/>
                  </a:cubicBezTo>
                  <a:close/>
                  <a:moveTo>
                    <a:pt x="1094" y="243"/>
                  </a:moveTo>
                  <a:cubicBezTo>
                    <a:pt x="1096" y="243"/>
                    <a:pt x="1097" y="243"/>
                    <a:pt x="1097" y="246"/>
                  </a:cubicBezTo>
                  <a:cubicBezTo>
                    <a:pt x="1097" y="248"/>
                    <a:pt x="1096" y="249"/>
                    <a:pt x="1094" y="249"/>
                  </a:cubicBezTo>
                  <a:cubicBezTo>
                    <a:pt x="1091" y="249"/>
                    <a:pt x="1091" y="248"/>
                    <a:pt x="1091" y="246"/>
                  </a:cubicBezTo>
                  <a:cubicBezTo>
                    <a:pt x="1091" y="243"/>
                    <a:pt x="1091" y="243"/>
                    <a:pt x="1094" y="243"/>
                  </a:cubicBezTo>
                  <a:close/>
                  <a:moveTo>
                    <a:pt x="1091" y="215"/>
                  </a:moveTo>
                  <a:cubicBezTo>
                    <a:pt x="1091" y="196"/>
                    <a:pt x="1091" y="196"/>
                    <a:pt x="1091" y="196"/>
                  </a:cubicBezTo>
                  <a:cubicBezTo>
                    <a:pt x="1096" y="196"/>
                    <a:pt x="1096" y="196"/>
                    <a:pt x="1096" y="196"/>
                  </a:cubicBezTo>
                  <a:cubicBezTo>
                    <a:pt x="1096" y="216"/>
                    <a:pt x="1096" y="216"/>
                    <a:pt x="1096" y="216"/>
                  </a:cubicBezTo>
                  <a:cubicBezTo>
                    <a:pt x="1096" y="237"/>
                    <a:pt x="1096" y="237"/>
                    <a:pt x="1096" y="237"/>
                  </a:cubicBezTo>
                  <a:cubicBezTo>
                    <a:pt x="1094" y="237"/>
                    <a:pt x="1094" y="237"/>
                    <a:pt x="1094" y="237"/>
                  </a:cubicBezTo>
                  <a:cubicBezTo>
                    <a:pt x="1093" y="237"/>
                    <a:pt x="1091" y="237"/>
                    <a:pt x="1091" y="236"/>
                  </a:cubicBezTo>
                  <a:cubicBezTo>
                    <a:pt x="1091" y="235"/>
                    <a:pt x="1091" y="226"/>
                    <a:pt x="1091" y="215"/>
                  </a:cubicBezTo>
                  <a:close/>
                  <a:moveTo>
                    <a:pt x="1094" y="253"/>
                  </a:moveTo>
                  <a:cubicBezTo>
                    <a:pt x="1092" y="253"/>
                    <a:pt x="1091" y="253"/>
                    <a:pt x="1092" y="253"/>
                  </a:cubicBezTo>
                  <a:cubicBezTo>
                    <a:pt x="1093" y="253"/>
                    <a:pt x="1094" y="253"/>
                    <a:pt x="1095" y="253"/>
                  </a:cubicBezTo>
                  <a:cubicBezTo>
                    <a:pt x="1096" y="253"/>
                    <a:pt x="1096" y="253"/>
                    <a:pt x="1094" y="253"/>
                  </a:cubicBezTo>
                  <a:close/>
                  <a:moveTo>
                    <a:pt x="1110" y="257"/>
                  </a:moveTo>
                  <a:cubicBezTo>
                    <a:pt x="1111" y="257"/>
                    <a:pt x="1111" y="258"/>
                    <a:pt x="1111" y="258"/>
                  </a:cubicBezTo>
                  <a:cubicBezTo>
                    <a:pt x="1111" y="260"/>
                    <a:pt x="1107" y="260"/>
                    <a:pt x="1107" y="258"/>
                  </a:cubicBezTo>
                  <a:cubicBezTo>
                    <a:pt x="1106" y="257"/>
                    <a:pt x="1108" y="257"/>
                    <a:pt x="1110" y="257"/>
                  </a:cubicBezTo>
                  <a:close/>
                  <a:moveTo>
                    <a:pt x="1106" y="253"/>
                  </a:moveTo>
                  <a:cubicBezTo>
                    <a:pt x="1107" y="253"/>
                    <a:pt x="1109" y="253"/>
                    <a:pt x="1110" y="253"/>
                  </a:cubicBezTo>
                  <a:cubicBezTo>
                    <a:pt x="1111" y="253"/>
                    <a:pt x="1110" y="253"/>
                    <a:pt x="1108" y="253"/>
                  </a:cubicBezTo>
                  <a:cubicBezTo>
                    <a:pt x="1106" y="253"/>
                    <a:pt x="1106" y="253"/>
                    <a:pt x="1106" y="253"/>
                  </a:cubicBezTo>
                  <a:close/>
                  <a:moveTo>
                    <a:pt x="1108" y="249"/>
                  </a:moveTo>
                  <a:cubicBezTo>
                    <a:pt x="1106" y="249"/>
                    <a:pt x="1105" y="248"/>
                    <a:pt x="1105" y="246"/>
                  </a:cubicBezTo>
                  <a:cubicBezTo>
                    <a:pt x="1105" y="243"/>
                    <a:pt x="1105" y="243"/>
                    <a:pt x="1109" y="243"/>
                  </a:cubicBezTo>
                  <a:cubicBezTo>
                    <a:pt x="1112" y="243"/>
                    <a:pt x="1112" y="243"/>
                    <a:pt x="1111" y="246"/>
                  </a:cubicBezTo>
                  <a:cubicBezTo>
                    <a:pt x="1111" y="248"/>
                    <a:pt x="1110" y="249"/>
                    <a:pt x="1108" y="249"/>
                  </a:cubicBezTo>
                  <a:close/>
                  <a:moveTo>
                    <a:pt x="1111" y="237"/>
                  </a:moveTo>
                  <a:cubicBezTo>
                    <a:pt x="1111" y="238"/>
                    <a:pt x="1110" y="238"/>
                    <a:pt x="1107" y="237"/>
                  </a:cubicBezTo>
                  <a:cubicBezTo>
                    <a:pt x="1106" y="237"/>
                    <a:pt x="1105" y="236"/>
                    <a:pt x="1105" y="236"/>
                  </a:cubicBezTo>
                  <a:cubicBezTo>
                    <a:pt x="1105" y="235"/>
                    <a:pt x="1106" y="208"/>
                    <a:pt x="1106" y="200"/>
                  </a:cubicBezTo>
                  <a:cubicBezTo>
                    <a:pt x="1106" y="195"/>
                    <a:pt x="1106" y="195"/>
                    <a:pt x="1106" y="195"/>
                  </a:cubicBezTo>
                  <a:cubicBezTo>
                    <a:pt x="1110" y="195"/>
                    <a:pt x="1110" y="195"/>
                    <a:pt x="1110" y="195"/>
                  </a:cubicBezTo>
                  <a:cubicBezTo>
                    <a:pt x="1114" y="195"/>
                    <a:pt x="1114" y="196"/>
                    <a:pt x="1114" y="198"/>
                  </a:cubicBezTo>
                  <a:cubicBezTo>
                    <a:pt x="1114" y="200"/>
                    <a:pt x="1113" y="209"/>
                    <a:pt x="1113" y="219"/>
                  </a:cubicBezTo>
                  <a:cubicBezTo>
                    <a:pt x="1112" y="229"/>
                    <a:pt x="1112" y="237"/>
                    <a:pt x="1111" y="237"/>
                  </a:cubicBezTo>
                  <a:close/>
                  <a:moveTo>
                    <a:pt x="1106" y="262"/>
                  </a:moveTo>
                  <a:cubicBezTo>
                    <a:pt x="1111" y="262"/>
                    <a:pt x="1111" y="263"/>
                    <a:pt x="1111" y="265"/>
                  </a:cubicBezTo>
                  <a:cubicBezTo>
                    <a:pt x="1112" y="268"/>
                    <a:pt x="1112" y="268"/>
                    <a:pt x="1107" y="268"/>
                  </a:cubicBezTo>
                  <a:cubicBezTo>
                    <a:pt x="1102" y="268"/>
                    <a:pt x="1101" y="268"/>
                    <a:pt x="1102" y="267"/>
                  </a:cubicBezTo>
                  <a:cubicBezTo>
                    <a:pt x="1102" y="266"/>
                    <a:pt x="1102" y="265"/>
                    <a:pt x="1101" y="265"/>
                  </a:cubicBezTo>
                  <a:cubicBezTo>
                    <a:pt x="1099" y="263"/>
                    <a:pt x="1101" y="262"/>
                    <a:pt x="1106" y="262"/>
                  </a:cubicBezTo>
                  <a:close/>
                  <a:moveTo>
                    <a:pt x="1102" y="253"/>
                  </a:moveTo>
                  <a:cubicBezTo>
                    <a:pt x="1102" y="253"/>
                    <a:pt x="1102" y="254"/>
                    <a:pt x="1101" y="254"/>
                  </a:cubicBezTo>
                  <a:cubicBezTo>
                    <a:pt x="1101" y="254"/>
                    <a:pt x="1100" y="254"/>
                    <a:pt x="1100" y="253"/>
                  </a:cubicBezTo>
                  <a:cubicBezTo>
                    <a:pt x="1100" y="251"/>
                    <a:pt x="1101" y="251"/>
                    <a:pt x="1102" y="253"/>
                  </a:cubicBezTo>
                  <a:close/>
                  <a:moveTo>
                    <a:pt x="1100" y="248"/>
                  </a:moveTo>
                  <a:cubicBezTo>
                    <a:pt x="1099" y="247"/>
                    <a:pt x="1099" y="243"/>
                    <a:pt x="1100" y="243"/>
                  </a:cubicBezTo>
                  <a:cubicBezTo>
                    <a:pt x="1101" y="242"/>
                    <a:pt x="1101" y="242"/>
                    <a:pt x="1102" y="243"/>
                  </a:cubicBezTo>
                  <a:cubicBezTo>
                    <a:pt x="1102" y="244"/>
                    <a:pt x="1101" y="249"/>
                    <a:pt x="1100" y="248"/>
                  </a:cubicBezTo>
                  <a:close/>
                  <a:moveTo>
                    <a:pt x="1101" y="257"/>
                  </a:moveTo>
                  <a:cubicBezTo>
                    <a:pt x="1102" y="257"/>
                    <a:pt x="1102" y="258"/>
                    <a:pt x="1102" y="258"/>
                  </a:cubicBezTo>
                  <a:cubicBezTo>
                    <a:pt x="1102" y="259"/>
                    <a:pt x="1102" y="259"/>
                    <a:pt x="1101" y="259"/>
                  </a:cubicBezTo>
                  <a:cubicBezTo>
                    <a:pt x="1101" y="259"/>
                    <a:pt x="1100" y="259"/>
                    <a:pt x="1100" y="258"/>
                  </a:cubicBezTo>
                  <a:cubicBezTo>
                    <a:pt x="1100" y="258"/>
                    <a:pt x="1101" y="257"/>
                    <a:pt x="1101" y="257"/>
                  </a:cubicBezTo>
                  <a:close/>
                  <a:moveTo>
                    <a:pt x="1103" y="204"/>
                  </a:moveTo>
                  <a:cubicBezTo>
                    <a:pt x="1103" y="209"/>
                    <a:pt x="1102" y="217"/>
                    <a:pt x="1102" y="222"/>
                  </a:cubicBezTo>
                  <a:cubicBezTo>
                    <a:pt x="1102" y="227"/>
                    <a:pt x="1102" y="233"/>
                    <a:pt x="1102" y="234"/>
                  </a:cubicBezTo>
                  <a:cubicBezTo>
                    <a:pt x="1100" y="242"/>
                    <a:pt x="1099" y="236"/>
                    <a:pt x="1099" y="216"/>
                  </a:cubicBezTo>
                  <a:cubicBezTo>
                    <a:pt x="1099" y="195"/>
                    <a:pt x="1099" y="195"/>
                    <a:pt x="1099" y="195"/>
                  </a:cubicBezTo>
                  <a:cubicBezTo>
                    <a:pt x="1101" y="195"/>
                    <a:pt x="1101" y="195"/>
                    <a:pt x="1101" y="195"/>
                  </a:cubicBezTo>
                  <a:cubicBezTo>
                    <a:pt x="1103" y="195"/>
                    <a:pt x="1103" y="195"/>
                    <a:pt x="1103" y="204"/>
                  </a:cubicBezTo>
                  <a:close/>
                  <a:moveTo>
                    <a:pt x="1120" y="196"/>
                  </a:moveTo>
                  <a:cubicBezTo>
                    <a:pt x="1123" y="196"/>
                    <a:pt x="1123" y="196"/>
                    <a:pt x="1123" y="198"/>
                  </a:cubicBezTo>
                  <a:cubicBezTo>
                    <a:pt x="1123" y="198"/>
                    <a:pt x="1122" y="207"/>
                    <a:pt x="1122" y="216"/>
                  </a:cubicBezTo>
                  <a:cubicBezTo>
                    <a:pt x="1122" y="224"/>
                    <a:pt x="1121" y="233"/>
                    <a:pt x="1121" y="234"/>
                  </a:cubicBezTo>
                  <a:cubicBezTo>
                    <a:pt x="1120" y="237"/>
                    <a:pt x="1120" y="237"/>
                    <a:pt x="1118" y="237"/>
                  </a:cubicBezTo>
                  <a:cubicBezTo>
                    <a:pt x="1115" y="237"/>
                    <a:pt x="1115" y="237"/>
                    <a:pt x="1115" y="237"/>
                  </a:cubicBezTo>
                  <a:cubicBezTo>
                    <a:pt x="1116" y="221"/>
                    <a:pt x="1116" y="221"/>
                    <a:pt x="1116" y="221"/>
                  </a:cubicBezTo>
                  <a:cubicBezTo>
                    <a:pt x="1117" y="211"/>
                    <a:pt x="1117" y="202"/>
                    <a:pt x="1117" y="200"/>
                  </a:cubicBezTo>
                  <a:cubicBezTo>
                    <a:pt x="1117" y="196"/>
                    <a:pt x="1117" y="196"/>
                    <a:pt x="1120" y="196"/>
                  </a:cubicBezTo>
                  <a:close/>
                  <a:moveTo>
                    <a:pt x="1118" y="193"/>
                  </a:moveTo>
                  <a:cubicBezTo>
                    <a:pt x="1118" y="192"/>
                    <a:pt x="1119" y="192"/>
                    <a:pt x="1120" y="192"/>
                  </a:cubicBezTo>
                  <a:cubicBezTo>
                    <a:pt x="1121" y="192"/>
                    <a:pt x="1122" y="192"/>
                    <a:pt x="1122" y="192"/>
                  </a:cubicBezTo>
                  <a:cubicBezTo>
                    <a:pt x="1122" y="193"/>
                    <a:pt x="1121" y="193"/>
                    <a:pt x="1120" y="193"/>
                  </a:cubicBezTo>
                  <a:cubicBezTo>
                    <a:pt x="1119" y="194"/>
                    <a:pt x="1118" y="193"/>
                    <a:pt x="1118" y="193"/>
                  </a:cubicBezTo>
                  <a:close/>
                  <a:moveTo>
                    <a:pt x="1129" y="254"/>
                  </a:moveTo>
                  <a:cubicBezTo>
                    <a:pt x="1127" y="254"/>
                    <a:pt x="1125" y="253"/>
                    <a:pt x="1125" y="252"/>
                  </a:cubicBezTo>
                  <a:cubicBezTo>
                    <a:pt x="1125" y="251"/>
                    <a:pt x="1130" y="252"/>
                    <a:pt x="1130" y="253"/>
                  </a:cubicBezTo>
                  <a:cubicBezTo>
                    <a:pt x="1130" y="254"/>
                    <a:pt x="1130" y="254"/>
                    <a:pt x="1129" y="254"/>
                  </a:cubicBezTo>
                  <a:close/>
                  <a:moveTo>
                    <a:pt x="1130" y="266"/>
                  </a:moveTo>
                  <a:cubicBezTo>
                    <a:pt x="1129" y="268"/>
                    <a:pt x="1129" y="269"/>
                    <a:pt x="1126" y="269"/>
                  </a:cubicBezTo>
                  <a:cubicBezTo>
                    <a:pt x="1115" y="268"/>
                    <a:pt x="1115" y="268"/>
                    <a:pt x="1115" y="265"/>
                  </a:cubicBezTo>
                  <a:cubicBezTo>
                    <a:pt x="1114" y="264"/>
                    <a:pt x="1114" y="263"/>
                    <a:pt x="1114" y="262"/>
                  </a:cubicBezTo>
                  <a:cubicBezTo>
                    <a:pt x="1115" y="261"/>
                    <a:pt x="1128" y="261"/>
                    <a:pt x="1130" y="263"/>
                  </a:cubicBezTo>
                  <a:cubicBezTo>
                    <a:pt x="1130" y="263"/>
                    <a:pt x="1130" y="265"/>
                    <a:pt x="1130" y="266"/>
                  </a:cubicBezTo>
                  <a:close/>
                  <a:moveTo>
                    <a:pt x="1126" y="258"/>
                  </a:moveTo>
                  <a:cubicBezTo>
                    <a:pt x="1130" y="259"/>
                    <a:pt x="1130" y="259"/>
                    <a:pt x="1130" y="259"/>
                  </a:cubicBezTo>
                  <a:cubicBezTo>
                    <a:pt x="1122" y="259"/>
                    <a:pt x="1122" y="259"/>
                    <a:pt x="1122" y="259"/>
                  </a:cubicBezTo>
                  <a:cubicBezTo>
                    <a:pt x="1116" y="259"/>
                    <a:pt x="1114" y="259"/>
                    <a:pt x="1114" y="258"/>
                  </a:cubicBezTo>
                  <a:cubicBezTo>
                    <a:pt x="1115" y="256"/>
                    <a:pt x="1121" y="256"/>
                    <a:pt x="1126" y="258"/>
                  </a:cubicBezTo>
                  <a:close/>
                  <a:moveTo>
                    <a:pt x="1117" y="242"/>
                  </a:moveTo>
                  <a:cubicBezTo>
                    <a:pt x="1120" y="243"/>
                    <a:pt x="1121" y="243"/>
                    <a:pt x="1121" y="246"/>
                  </a:cubicBezTo>
                  <a:cubicBezTo>
                    <a:pt x="1121" y="248"/>
                    <a:pt x="1120" y="249"/>
                    <a:pt x="1118" y="249"/>
                  </a:cubicBezTo>
                  <a:cubicBezTo>
                    <a:pt x="1115" y="249"/>
                    <a:pt x="1115" y="248"/>
                    <a:pt x="1115" y="245"/>
                  </a:cubicBezTo>
                  <a:cubicBezTo>
                    <a:pt x="1115" y="242"/>
                    <a:pt x="1115" y="242"/>
                    <a:pt x="1117" y="242"/>
                  </a:cubicBezTo>
                  <a:close/>
                  <a:moveTo>
                    <a:pt x="1119" y="252"/>
                  </a:moveTo>
                  <a:cubicBezTo>
                    <a:pt x="1122" y="253"/>
                    <a:pt x="1122" y="253"/>
                    <a:pt x="1122" y="253"/>
                  </a:cubicBezTo>
                  <a:cubicBezTo>
                    <a:pt x="1118" y="254"/>
                    <a:pt x="1118" y="254"/>
                    <a:pt x="1118" y="254"/>
                  </a:cubicBezTo>
                  <a:cubicBezTo>
                    <a:pt x="1116" y="254"/>
                    <a:pt x="1115" y="254"/>
                    <a:pt x="1114" y="253"/>
                  </a:cubicBezTo>
                  <a:cubicBezTo>
                    <a:pt x="1114" y="252"/>
                    <a:pt x="1115" y="252"/>
                    <a:pt x="1119" y="252"/>
                  </a:cubicBezTo>
                  <a:close/>
                  <a:moveTo>
                    <a:pt x="1079" y="348"/>
                  </a:moveTo>
                  <a:cubicBezTo>
                    <a:pt x="1078" y="348"/>
                    <a:pt x="1078" y="346"/>
                    <a:pt x="1078" y="343"/>
                  </a:cubicBezTo>
                  <a:cubicBezTo>
                    <a:pt x="1078" y="339"/>
                    <a:pt x="1078" y="338"/>
                    <a:pt x="1081" y="337"/>
                  </a:cubicBezTo>
                  <a:cubicBezTo>
                    <a:pt x="1084" y="336"/>
                    <a:pt x="1126" y="336"/>
                    <a:pt x="1127" y="338"/>
                  </a:cubicBezTo>
                  <a:cubicBezTo>
                    <a:pt x="1128" y="338"/>
                    <a:pt x="1128" y="343"/>
                    <a:pt x="1128" y="349"/>
                  </a:cubicBezTo>
                  <a:cubicBezTo>
                    <a:pt x="1128" y="359"/>
                    <a:pt x="1128" y="359"/>
                    <a:pt x="1128" y="359"/>
                  </a:cubicBezTo>
                  <a:cubicBezTo>
                    <a:pt x="1125" y="359"/>
                    <a:pt x="1125" y="359"/>
                    <a:pt x="1125" y="359"/>
                  </a:cubicBezTo>
                  <a:cubicBezTo>
                    <a:pt x="1123" y="359"/>
                    <a:pt x="1115" y="359"/>
                    <a:pt x="1107" y="359"/>
                  </a:cubicBezTo>
                  <a:cubicBezTo>
                    <a:pt x="1099" y="359"/>
                    <a:pt x="1092" y="359"/>
                    <a:pt x="1091" y="359"/>
                  </a:cubicBezTo>
                  <a:cubicBezTo>
                    <a:pt x="1090" y="360"/>
                    <a:pt x="1087" y="360"/>
                    <a:pt x="1084" y="360"/>
                  </a:cubicBezTo>
                  <a:cubicBezTo>
                    <a:pt x="1078" y="359"/>
                    <a:pt x="1078" y="359"/>
                    <a:pt x="1078" y="359"/>
                  </a:cubicBezTo>
                  <a:cubicBezTo>
                    <a:pt x="1078" y="355"/>
                    <a:pt x="1078" y="355"/>
                    <a:pt x="1078" y="355"/>
                  </a:cubicBezTo>
                  <a:cubicBezTo>
                    <a:pt x="1078" y="353"/>
                    <a:pt x="1079" y="350"/>
                    <a:pt x="1079" y="350"/>
                  </a:cubicBezTo>
                  <a:cubicBezTo>
                    <a:pt x="1080" y="349"/>
                    <a:pt x="1080" y="348"/>
                    <a:pt x="1079" y="348"/>
                  </a:cubicBezTo>
                  <a:close/>
                  <a:moveTo>
                    <a:pt x="1077" y="505"/>
                  </a:moveTo>
                  <a:cubicBezTo>
                    <a:pt x="1077" y="501"/>
                    <a:pt x="1077" y="501"/>
                    <a:pt x="1077" y="501"/>
                  </a:cubicBezTo>
                  <a:cubicBezTo>
                    <a:pt x="1089" y="501"/>
                    <a:pt x="1089" y="501"/>
                    <a:pt x="1089" y="501"/>
                  </a:cubicBezTo>
                  <a:cubicBezTo>
                    <a:pt x="1101" y="500"/>
                    <a:pt x="1101" y="500"/>
                    <a:pt x="1099" y="502"/>
                  </a:cubicBezTo>
                  <a:cubicBezTo>
                    <a:pt x="1098" y="503"/>
                    <a:pt x="1097" y="504"/>
                    <a:pt x="1097" y="505"/>
                  </a:cubicBezTo>
                  <a:cubicBezTo>
                    <a:pt x="1097" y="506"/>
                    <a:pt x="1096" y="506"/>
                    <a:pt x="1090" y="506"/>
                  </a:cubicBezTo>
                  <a:cubicBezTo>
                    <a:pt x="1085" y="506"/>
                    <a:pt x="1081" y="507"/>
                    <a:pt x="1079" y="507"/>
                  </a:cubicBezTo>
                  <a:cubicBezTo>
                    <a:pt x="1077" y="508"/>
                    <a:pt x="1077" y="508"/>
                    <a:pt x="1077" y="505"/>
                  </a:cubicBezTo>
                  <a:close/>
                  <a:moveTo>
                    <a:pt x="1082" y="361"/>
                  </a:moveTo>
                  <a:cubicBezTo>
                    <a:pt x="1085" y="361"/>
                    <a:pt x="1086" y="362"/>
                    <a:pt x="1086" y="363"/>
                  </a:cubicBezTo>
                  <a:cubicBezTo>
                    <a:pt x="1086" y="365"/>
                    <a:pt x="1087" y="365"/>
                    <a:pt x="1090" y="364"/>
                  </a:cubicBezTo>
                  <a:cubicBezTo>
                    <a:pt x="1093" y="363"/>
                    <a:pt x="1099" y="362"/>
                    <a:pt x="1111" y="362"/>
                  </a:cubicBezTo>
                  <a:cubicBezTo>
                    <a:pt x="1128" y="362"/>
                    <a:pt x="1128" y="362"/>
                    <a:pt x="1128" y="362"/>
                  </a:cubicBezTo>
                  <a:cubicBezTo>
                    <a:pt x="1128" y="367"/>
                    <a:pt x="1128" y="367"/>
                    <a:pt x="1128" y="367"/>
                  </a:cubicBezTo>
                  <a:cubicBezTo>
                    <a:pt x="1128" y="372"/>
                    <a:pt x="1128" y="372"/>
                    <a:pt x="1128" y="372"/>
                  </a:cubicBezTo>
                  <a:cubicBezTo>
                    <a:pt x="1081" y="371"/>
                    <a:pt x="1081" y="371"/>
                    <a:pt x="1081" y="371"/>
                  </a:cubicBezTo>
                  <a:cubicBezTo>
                    <a:pt x="1080" y="369"/>
                    <a:pt x="1080" y="369"/>
                    <a:pt x="1080" y="369"/>
                  </a:cubicBezTo>
                  <a:cubicBezTo>
                    <a:pt x="1080" y="368"/>
                    <a:pt x="1079" y="365"/>
                    <a:pt x="1079" y="364"/>
                  </a:cubicBezTo>
                  <a:cubicBezTo>
                    <a:pt x="1079" y="362"/>
                    <a:pt x="1079" y="362"/>
                    <a:pt x="1082" y="361"/>
                  </a:cubicBezTo>
                  <a:close/>
                  <a:moveTo>
                    <a:pt x="1130" y="249"/>
                  </a:moveTo>
                  <a:cubicBezTo>
                    <a:pt x="1127" y="250"/>
                    <a:pt x="1125" y="250"/>
                    <a:pt x="1124" y="248"/>
                  </a:cubicBezTo>
                  <a:cubicBezTo>
                    <a:pt x="1124" y="248"/>
                    <a:pt x="1124" y="246"/>
                    <a:pt x="1124" y="245"/>
                  </a:cubicBezTo>
                  <a:cubicBezTo>
                    <a:pt x="1125" y="242"/>
                    <a:pt x="1125" y="242"/>
                    <a:pt x="1128" y="242"/>
                  </a:cubicBezTo>
                  <a:cubicBezTo>
                    <a:pt x="1131" y="242"/>
                    <a:pt x="1131" y="242"/>
                    <a:pt x="1131" y="245"/>
                  </a:cubicBezTo>
                  <a:cubicBezTo>
                    <a:pt x="1131" y="247"/>
                    <a:pt x="1131" y="249"/>
                    <a:pt x="1130" y="249"/>
                  </a:cubicBezTo>
                  <a:close/>
                  <a:moveTo>
                    <a:pt x="1128" y="236"/>
                  </a:moveTo>
                  <a:cubicBezTo>
                    <a:pt x="1124" y="236"/>
                    <a:pt x="1124" y="236"/>
                    <a:pt x="1124" y="236"/>
                  </a:cubicBezTo>
                  <a:cubicBezTo>
                    <a:pt x="1125" y="224"/>
                    <a:pt x="1125" y="224"/>
                    <a:pt x="1125" y="224"/>
                  </a:cubicBezTo>
                  <a:cubicBezTo>
                    <a:pt x="1125" y="217"/>
                    <a:pt x="1125" y="208"/>
                    <a:pt x="1126" y="204"/>
                  </a:cubicBezTo>
                  <a:cubicBezTo>
                    <a:pt x="1126" y="200"/>
                    <a:pt x="1126" y="196"/>
                    <a:pt x="1126" y="196"/>
                  </a:cubicBezTo>
                  <a:cubicBezTo>
                    <a:pt x="1127" y="196"/>
                    <a:pt x="1128" y="196"/>
                    <a:pt x="1129" y="196"/>
                  </a:cubicBezTo>
                  <a:cubicBezTo>
                    <a:pt x="1130" y="197"/>
                    <a:pt x="1130" y="198"/>
                    <a:pt x="1130" y="207"/>
                  </a:cubicBezTo>
                  <a:cubicBezTo>
                    <a:pt x="1130" y="212"/>
                    <a:pt x="1131" y="221"/>
                    <a:pt x="1131" y="226"/>
                  </a:cubicBezTo>
                  <a:cubicBezTo>
                    <a:pt x="1132" y="236"/>
                    <a:pt x="1132" y="236"/>
                    <a:pt x="1132" y="236"/>
                  </a:cubicBezTo>
                  <a:lnTo>
                    <a:pt x="1128" y="236"/>
                  </a:lnTo>
                  <a:close/>
                  <a:moveTo>
                    <a:pt x="1128" y="194"/>
                  </a:moveTo>
                  <a:cubicBezTo>
                    <a:pt x="1127" y="194"/>
                    <a:pt x="1126" y="194"/>
                    <a:pt x="1127" y="193"/>
                  </a:cubicBezTo>
                  <a:cubicBezTo>
                    <a:pt x="1127" y="193"/>
                    <a:pt x="1128" y="193"/>
                    <a:pt x="1129" y="193"/>
                  </a:cubicBezTo>
                  <a:cubicBezTo>
                    <a:pt x="1130" y="193"/>
                    <a:pt x="1129" y="194"/>
                    <a:pt x="1128" y="194"/>
                  </a:cubicBezTo>
                  <a:close/>
                  <a:moveTo>
                    <a:pt x="1127" y="186"/>
                  </a:moveTo>
                  <a:cubicBezTo>
                    <a:pt x="1127" y="185"/>
                    <a:pt x="1136" y="179"/>
                    <a:pt x="1141" y="176"/>
                  </a:cubicBezTo>
                  <a:cubicBezTo>
                    <a:pt x="1146" y="174"/>
                    <a:pt x="1146" y="174"/>
                    <a:pt x="1146" y="174"/>
                  </a:cubicBezTo>
                  <a:cubicBezTo>
                    <a:pt x="1146" y="179"/>
                    <a:pt x="1146" y="179"/>
                    <a:pt x="1146" y="179"/>
                  </a:cubicBezTo>
                  <a:cubicBezTo>
                    <a:pt x="1146" y="181"/>
                    <a:pt x="1147" y="184"/>
                    <a:pt x="1147" y="185"/>
                  </a:cubicBezTo>
                  <a:cubicBezTo>
                    <a:pt x="1148" y="186"/>
                    <a:pt x="1147" y="186"/>
                    <a:pt x="1142" y="186"/>
                  </a:cubicBezTo>
                  <a:cubicBezTo>
                    <a:pt x="1139" y="186"/>
                    <a:pt x="1134" y="187"/>
                    <a:pt x="1131" y="187"/>
                  </a:cubicBezTo>
                  <a:cubicBezTo>
                    <a:pt x="1129" y="187"/>
                    <a:pt x="1127" y="187"/>
                    <a:pt x="1127" y="186"/>
                  </a:cubicBezTo>
                  <a:close/>
                  <a:moveTo>
                    <a:pt x="1147" y="158"/>
                  </a:moveTo>
                  <a:cubicBezTo>
                    <a:pt x="1146" y="159"/>
                    <a:pt x="1146" y="160"/>
                    <a:pt x="1146" y="160"/>
                  </a:cubicBezTo>
                  <a:cubicBezTo>
                    <a:pt x="1146" y="161"/>
                    <a:pt x="1145" y="162"/>
                    <a:pt x="1143" y="163"/>
                  </a:cubicBezTo>
                  <a:cubicBezTo>
                    <a:pt x="1140" y="164"/>
                    <a:pt x="1140" y="164"/>
                    <a:pt x="1138" y="163"/>
                  </a:cubicBezTo>
                  <a:cubicBezTo>
                    <a:pt x="1137" y="163"/>
                    <a:pt x="1138" y="162"/>
                    <a:pt x="1140" y="160"/>
                  </a:cubicBezTo>
                  <a:cubicBezTo>
                    <a:pt x="1145" y="156"/>
                    <a:pt x="1147" y="155"/>
                    <a:pt x="1147" y="158"/>
                  </a:cubicBezTo>
                  <a:close/>
                  <a:moveTo>
                    <a:pt x="1147" y="164"/>
                  </a:moveTo>
                  <a:cubicBezTo>
                    <a:pt x="1146" y="167"/>
                    <a:pt x="1146" y="167"/>
                    <a:pt x="1146" y="167"/>
                  </a:cubicBezTo>
                  <a:cubicBezTo>
                    <a:pt x="1146" y="168"/>
                    <a:pt x="1146" y="170"/>
                    <a:pt x="1145" y="170"/>
                  </a:cubicBezTo>
                  <a:cubicBezTo>
                    <a:pt x="1145" y="170"/>
                    <a:pt x="1144" y="171"/>
                    <a:pt x="1142" y="171"/>
                  </a:cubicBezTo>
                  <a:cubicBezTo>
                    <a:pt x="1140" y="172"/>
                    <a:pt x="1139" y="172"/>
                    <a:pt x="1138" y="171"/>
                  </a:cubicBezTo>
                  <a:cubicBezTo>
                    <a:pt x="1137" y="169"/>
                    <a:pt x="1137" y="169"/>
                    <a:pt x="1143" y="166"/>
                  </a:cubicBezTo>
                  <a:lnTo>
                    <a:pt x="1147" y="164"/>
                  </a:lnTo>
                  <a:close/>
                  <a:moveTo>
                    <a:pt x="1139" y="157"/>
                  </a:moveTo>
                  <a:cubicBezTo>
                    <a:pt x="1138" y="158"/>
                    <a:pt x="1136" y="159"/>
                    <a:pt x="1136" y="159"/>
                  </a:cubicBezTo>
                  <a:cubicBezTo>
                    <a:pt x="1135" y="159"/>
                    <a:pt x="1136" y="158"/>
                    <a:pt x="1137" y="157"/>
                  </a:cubicBezTo>
                  <a:cubicBezTo>
                    <a:pt x="1139" y="156"/>
                    <a:pt x="1140" y="155"/>
                    <a:pt x="1141" y="155"/>
                  </a:cubicBezTo>
                  <a:cubicBezTo>
                    <a:pt x="1141" y="155"/>
                    <a:pt x="1141" y="156"/>
                    <a:pt x="1139" y="157"/>
                  </a:cubicBezTo>
                  <a:close/>
                  <a:moveTo>
                    <a:pt x="1146" y="141"/>
                  </a:moveTo>
                  <a:cubicBezTo>
                    <a:pt x="1144" y="143"/>
                    <a:pt x="1143" y="145"/>
                    <a:pt x="1145" y="144"/>
                  </a:cubicBezTo>
                  <a:cubicBezTo>
                    <a:pt x="1146" y="144"/>
                    <a:pt x="1147" y="144"/>
                    <a:pt x="1147" y="146"/>
                  </a:cubicBezTo>
                  <a:cubicBezTo>
                    <a:pt x="1147" y="148"/>
                    <a:pt x="1146" y="149"/>
                    <a:pt x="1142" y="151"/>
                  </a:cubicBezTo>
                  <a:cubicBezTo>
                    <a:pt x="1136" y="154"/>
                    <a:pt x="1135" y="154"/>
                    <a:pt x="1136" y="152"/>
                  </a:cubicBezTo>
                  <a:cubicBezTo>
                    <a:pt x="1136" y="151"/>
                    <a:pt x="1136" y="150"/>
                    <a:pt x="1136" y="150"/>
                  </a:cubicBezTo>
                  <a:cubicBezTo>
                    <a:pt x="1136" y="149"/>
                    <a:pt x="1138" y="148"/>
                    <a:pt x="1139" y="148"/>
                  </a:cubicBezTo>
                  <a:cubicBezTo>
                    <a:pt x="1141" y="147"/>
                    <a:pt x="1142" y="146"/>
                    <a:pt x="1142" y="145"/>
                  </a:cubicBezTo>
                  <a:cubicBezTo>
                    <a:pt x="1142" y="144"/>
                    <a:pt x="1141" y="143"/>
                    <a:pt x="1140" y="145"/>
                  </a:cubicBezTo>
                  <a:cubicBezTo>
                    <a:pt x="1139" y="145"/>
                    <a:pt x="1138" y="146"/>
                    <a:pt x="1137" y="146"/>
                  </a:cubicBezTo>
                  <a:cubicBezTo>
                    <a:pt x="1136" y="146"/>
                    <a:pt x="1136" y="145"/>
                    <a:pt x="1138" y="143"/>
                  </a:cubicBezTo>
                  <a:cubicBezTo>
                    <a:pt x="1140" y="142"/>
                    <a:pt x="1142" y="141"/>
                    <a:pt x="1142" y="141"/>
                  </a:cubicBezTo>
                  <a:cubicBezTo>
                    <a:pt x="1143" y="141"/>
                    <a:pt x="1144" y="140"/>
                    <a:pt x="1144" y="140"/>
                  </a:cubicBezTo>
                  <a:cubicBezTo>
                    <a:pt x="1145" y="138"/>
                    <a:pt x="1148" y="138"/>
                    <a:pt x="1148" y="139"/>
                  </a:cubicBezTo>
                  <a:cubicBezTo>
                    <a:pt x="1148" y="140"/>
                    <a:pt x="1147" y="141"/>
                    <a:pt x="1146" y="141"/>
                  </a:cubicBezTo>
                  <a:close/>
                  <a:moveTo>
                    <a:pt x="1134" y="111"/>
                  </a:moveTo>
                  <a:cubicBezTo>
                    <a:pt x="1134" y="109"/>
                    <a:pt x="1134" y="105"/>
                    <a:pt x="1135" y="102"/>
                  </a:cubicBezTo>
                  <a:cubicBezTo>
                    <a:pt x="1135" y="99"/>
                    <a:pt x="1136" y="96"/>
                    <a:pt x="1136" y="95"/>
                  </a:cubicBezTo>
                  <a:cubicBezTo>
                    <a:pt x="1137" y="93"/>
                    <a:pt x="1137" y="93"/>
                    <a:pt x="1138" y="95"/>
                  </a:cubicBezTo>
                  <a:cubicBezTo>
                    <a:pt x="1138" y="96"/>
                    <a:pt x="1138" y="101"/>
                    <a:pt x="1138" y="105"/>
                  </a:cubicBezTo>
                  <a:cubicBezTo>
                    <a:pt x="1138" y="112"/>
                    <a:pt x="1137" y="113"/>
                    <a:pt x="1135" y="113"/>
                  </a:cubicBezTo>
                  <a:cubicBezTo>
                    <a:pt x="1133" y="113"/>
                    <a:pt x="1133" y="113"/>
                    <a:pt x="1134" y="111"/>
                  </a:cubicBezTo>
                  <a:close/>
                  <a:moveTo>
                    <a:pt x="1135" y="124"/>
                  </a:moveTo>
                  <a:cubicBezTo>
                    <a:pt x="1137" y="124"/>
                    <a:pt x="1137" y="124"/>
                    <a:pt x="1136" y="125"/>
                  </a:cubicBezTo>
                  <a:cubicBezTo>
                    <a:pt x="1134" y="126"/>
                    <a:pt x="1132" y="126"/>
                    <a:pt x="1132" y="125"/>
                  </a:cubicBezTo>
                  <a:cubicBezTo>
                    <a:pt x="1132" y="124"/>
                    <a:pt x="1134" y="124"/>
                    <a:pt x="1135" y="124"/>
                  </a:cubicBezTo>
                  <a:close/>
                  <a:moveTo>
                    <a:pt x="1133" y="174"/>
                  </a:moveTo>
                  <a:cubicBezTo>
                    <a:pt x="1133" y="174"/>
                    <a:pt x="1133" y="175"/>
                    <a:pt x="1132" y="175"/>
                  </a:cubicBezTo>
                  <a:cubicBezTo>
                    <a:pt x="1130" y="176"/>
                    <a:pt x="1130" y="176"/>
                    <a:pt x="1130" y="176"/>
                  </a:cubicBezTo>
                  <a:cubicBezTo>
                    <a:pt x="1130" y="175"/>
                    <a:pt x="1132" y="173"/>
                    <a:pt x="1133" y="174"/>
                  </a:cubicBezTo>
                  <a:close/>
                  <a:moveTo>
                    <a:pt x="1130" y="170"/>
                  </a:moveTo>
                  <a:cubicBezTo>
                    <a:pt x="1130" y="170"/>
                    <a:pt x="1129" y="171"/>
                    <a:pt x="1128" y="171"/>
                  </a:cubicBezTo>
                  <a:cubicBezTo>
                    <a:pt x="1127" y="171"/>
                    <a:pt x="1127" y="171"/>
                    <a:pt x="1128" y="169"/>
                  </a:cubicBezTo>
                  <a:cubicBezTo>
                    <a:pt x="1130" y="168"/>
                    <a:pt x="1131" y="168"/>
                    <a:pt x="1130" y="170"/>
                  </a:cubicBezTo>
                  <a:close/>
                  <a:moveTo>
                    <a:pt x="1130" y="145"/>
                  </a:moveTo>
                  <a:cubicBezTo>
                    <a:pt x="1130" y="145"/>
                    <a:pt x="1128" y="146"/>
                    <a:pt x="1125" y="146"/>
                  </a:cubicBezTo>
                  <a:cubicBezTo>
                    <a:pt x="1122" y="146"/>
                    <a:pt x="1121" y="146"/>
                    <a:pt x="1120" y="148"/>
                  </a:cubicBezTo>
                  <a:cubicBezTo>
                    <a:pt x="1119" y="149"/>
                    <a:pt x="1119" y="150"/>
                    <a:pt x="1121" y="150"/>
                  </a:cubicBezTo>
                  <a:cubicBezTo>
                    <a:pt x="1123" y="150"/>
                    <a:pt x="1123" y="150"/>
                    <a:pt x="1120" y="153"/>
                  </a:cubicBezTo>
                  <a:cubicBezTo>
                    <a:pt x="1117" y="156"/>
                    <a:pt x="1117" y="156"/>
                    <a:pt x="1110" y="156"/>
                  </a:cubicBezTo>
                  <a:cubicBezTo>
                    <a:pt x="1106" y="156"/>
                    <a:pt x="1101" y="157"/>
                    <a:pt x="1100" y="157"/>
                  </a:cubicBezTo>
                  <a:cubicBezTo>
                    <a:pt x="1097" y="158"/>
                    <a:pt x="1097" y="158"/>
                    <a:pt x="1097" y="158"/>
                  </a:cubicBezTo>
                  <a:cubicBezTo>
                    <a:pt x="1100" y="156"/>
                    <a:pt x="1100" y="156"/>
                    <a:pt x="1100" y="156"/>
                  </a:cubicBezTo>
                  <a:cubicBezTo>
                    <a:pt x="1102" y="154"/>
                    <a:pt x="1102" y="154"/>
                    <a:pt x="1100" y="154"/>
                  </a:cubicBezTo>
                  <a:cubicBezTo>
                    <a:pt x="1099" y="154"/>
                    <a:pt x="1098" y="154"/>
                    <a:pt x="1097" y="155"/>
                  </a:cubicBezTo>
                  <a:cubicBezTo>
                    <a:pt x="1096" y="156"/>
                    <a:pt x="1094" y="157"/>
                    <a:pt x="1093" y="157"/>
                  </a:cubicBezTo>
                  <a:cubicBezTo>
                    <a:pt x="1092" y="157"/>
                    <a:pt x="1088" y="159"/>
                    <a:pt x="1083" y="161"/>
                  </a:cubicBezTo>
                  <a:cubicBezTo>
                    <a:pt x="1079" y="163"/>
                    <a:pt x="1074" y="165"/>
                    <a:pt x="1074" y="165"/>
                  </a:cubicBezTo>
                  <a:cubicBezTo>
                    <a:pt x="1074" y="165"/>
                    <a:pt x="1073" y="165"/>
                    <a:pt x="1072" y="164"/>
                  </a:cubicBezTo>
                  <a:cubicBezTo>
                    <a:pt x="1070" y="162"/>
                    <a:pt x="1073" y="160"/>
                    <a:pt x="1084" y="154"/>
                  </a:cubicBezTo>
                  <a:cubicBezTo>
                    <a:pt x="1096" y="149"/>
                    <a:pt x="1094" y="147"/>
                    <a:pt x="1083" y="153"/>
                  </a:cubicBezTo>
                  <a:cubicBezTo>
                    <a:pt x="1074" y="157"/>
                    <a:pt x="1071" y="157"/>
                    <a:pt x="1071" y="153"/>
                  </a:cubicBezTo>
                  <a:cubicBezTo>
                    <a:pt x="1071" y="152"/>
                    <a:pt x="1073" y="150"/>
                    <a:pt x="1079" y="146"/>
                  </a:cubicBezTo>
                  <a:cubicBezTo>
                    <a:pt x="1088" y="141"/>
                    <a:pt x="1088" y="141"/>
                    <a:pt x="1088" y="141"/>
                  </a:cubicBezTo>
                  <a:cubicBezTo>
                    <a:pt x="1103" y="142"/>
                    <a:pt x="1103" y="142"/>
                    <a:pt x="1103" y="142"/>
                  </a:cubicBezTo>
                  <a:cubicBezTo>
                    <a:pt x="1112" y="142"/>
                    <a:pt x="1119" y="142"/>
                    <a:pt x="1120" y="142"/>
                  </a:cubicBezTo>
                  <a:cubicBezTo>
                    <a:pt x="1120" y="142"/>
                    <a:pt x="1121" y="143"/>
                    <a:pt x="1121" y="143"/>
                  </a:cubicBezTo>
                  <a:cubicBezTo>
                    <a:pt x="1121" y="144"/>
                    <a:pt x="1122" y="144"/>
                    <a:pt x="1125" y="144"/>
                  </a:cubicBezTo>
                  <a:cubicBezTo>
                    <a:pt x="1128" y="144"/>
                    <a:pt x="1130" y="144"/>
                    <a:pt x="1130" y="145"/>
                  </a:cubicBezTo>
                  <a:close/>
                  <a:moveTo>
                    <a:pt x="1128" y="151"/>
                  </a:moveTo>
                  <a:cubicBezTo>
                    <a:pt x="1126" y="154"/>
                    <a:pt x="1126" y="154"/>
                    <a:pt x="1126" y="153"/>
                  </a:cubicBezTo>
                  <a:cubicBezTo>
                    <a:pt x="1126" y="152"/>
                    <a:pt x="1127" y="151"/>
                    <a:pt x="1128" y="151"/>
                  </a:cubicBezTo>
                  <a:cubicBezTo>
                    <a:pt x="1130" y="149"/>
                    <a:pt x="1130" y="149"/>
                    <a:pt x="1128" y="151"/>
                  </a:cubicBezTo>
                  <a:close/>
                  <a:moveTo>
                    <a:pt x="1080" y="141"/>
                  </a:moveTo>
                  <a:cubicBezTo>
                    <a:pt x="1083" y="142"/>
                    <a:pt x="1083" y="142"/>
                    <a:pt x="1083" y="142"/>
                  </a:cubicBezTo>
                  <a:cubicBezTo>
                    <a:pt x="1077" y="144"/>
                    <a:pt x="1077" y="144"/>
                    <a:pt x="1077" y="144"/>
                  </a:cubicBezTo>
                  <a:cubicBezTo>
                    <a:pt x="1074" y="146"/>
                    <a:pt x="1071" y="147"/>
                    <a:pt x="1071" y="147"/>
                  </a:cubicBezTo>
                  <a:cubicBezTo>
                    <a:pt x="1071" y="147"/>
                    <a:pt x="1071" y="146"/>
                    <a:pt x="1071" y="145"/>
                  </a:cubicBezTo>
                  <a:cubicBezTo>
                    <a:pt x="1072" y="142"/>
                    <a:pt x="1074" y="140"/>
                    <a:pt x="1080" y="141"/>
                  </a:cubicBezTo>
                  <a:close/>
                  <a:moveTo>
                    <a:pt x="1077" y="131"/>
                  </a:moveTo>
                  <a:cubicBezTo>
                    <a:pt x="1073" y="132"/>
                    <a:pt x="1072" y="132"/>
                    <a:pt x="1072" y="130"/>
                  </a:cubicBezTo>
                  <a:cubicBezTo>
                    <a:pt x="1072" y="130"/>
                    <a:pt x="1073" y="129"/>
                    <a:pt x="1074" y="129"/>
                  </a:cubicBezTo>
                  <a:cubicBezTo>
                    <a:pt x="1074" y="129"/>
                    <a:pt x="1076" y="129"/>
                    <a:pt x="1077" y="128"/>
                  </a:cubicBezTo>
                  <a:cubicBezTo>
                    <a:pt x="1081" y="127"/>
                    <a:pt x="1080" y="130"/>
                    <a:pt x="1077" y="131"/>
                  </a:cubicBezTo>
                  <a:close/>
                  <a:moveTo>
                    <a:pt x="1127" y="137"/>
                  </a:moveTo>
                  <a:cubicBezTo>
                    <a:pt x="1124" y="140"/>
                    <a:pt x="1122" y="140"/>
                    <a:pt x="1106" y="139"/>
                  </a:cubicBezTo>
                  <a:cubicBezTo>
                    <a:pt x="1098" y="138"/>
                    <a:pt x="1091" y="138"/>
                    <a:pt x="1090" y="138"/>
                  </a:cubicBezTo>
                  <a:cubicBezTo>
                    <a:pt x="1088" y="139"/>
                    <a:pt x="1082" y="137"/>
                    <a:pt x="1083" y="136"/>
                  </a:cubicBezTo>
                  <a:cubicBezTo>
                    <a:pt x="1083" y="136"/>
                    <a:pt x="1087" y="136"/>
                    <a:pt x="1091" y="136"/>
                  </a:cubicBezTo>
                  <a:cubicBezTo>
                    <a:pt x="1095" y="136"/>
                    <a:pt x="1105" y="136"/>
                    <a:pt x="1113" y="135"/>
                  </a:cubicBezTo>
                  <a:cubicBezTo>
                    <a:pt x="1121" y="135"/>
                    <a:pt x="1128" y="135"/>
                    <a:pt x="1128" y="135"/>
                  </a:cubicBezTo>
                  <a:cubicBezTo>
                    <a:pt x="1129" y="135"/>
                    <a:pt x="1128" y="136"/>
                    <a:pt x="1127" y="137"/>
                  </a:cubicBezTo>
                  <a:close/>
                  <a:moveTo>
                    <a:pt x="1121" y="121"/>
                  </a:moveTo>
                  <a:cubicBezTo>
                    <a:pt x="1122" y="121"/>
                    <a:pt x="1123" y="121"/>
                    <a:pt x="1124" y="121"/>
                  </a:cubicBezTo>
                  <a:cubicBezTo>
                    <a:pt x="1125" y="121"/>
                    <a:pt x="1125" y="122"/>
                    <a:pt x="1123" y="122"/>
                  </a:cubicBezTo>
                  <a:cubicBezTo>
                    <a:pt x="1122" y="122"/>
                    <a:pt x="1121" y="122"/>
                    <a:pt x="1121" y="121"/>
                  </a:cubicBezTo>
                  <a:close/>
                  <a:moveTo>
                    <a:pt x="1114" y="120"/>
                  </a:moveTo>
                  <a:cubicBezTo>
                    <a:pt x="1115" y="120"/>
                    <a:pt x="1115" y="120"/>
                    <a:pt x="1115" y="121"/>
                  </a:cubicBezTo>
                  <a:cubicBezTo>
                    <a:pt x="1115" y="122"/>
                    <a:pt x="1115" y="122"/>
                    <a:pt x="1114" y="122"/>
                  </a:cubicBezTo>
                  <a:cubicBezTo>
                    <a:pt x="1114" y="122"/>
                    <a:pt x="1113" y="122"/>
                    <a:pt x="1113" y="121"/>
                  </a:cubicBezTo>
                  <a:cubicBezTo>
                    <a:pt x="1113" y="120"/>
                    <a:pt x="1114" y="120"/>
                    <a:pt x="1114" y="120"/>
                  </a:cubicBezTo>
                  <a:close/>
                  <a:moveTo>
                    <a:pt x="1102" y="119"/>
                  </a:moveTo>
                  <a:cubicBezTo>
                    <a:pt x="1107" y="120"/>
                    <a:pt x="1112" y="120"/>
                    <a:pt x="1112" y="120"/>
                  </a:cubicBezTo>
                  <a:cubicBezTo>
                    <a:pt x="1112" y="121"/>
                    <a:pt x="1096" y="121"/>
                    <a:pt x="1093" y="120"/>
                  </a:cubicBezTo>
                  <a:cubicBezTo>
                    <a:pt x="1092" y="120"/>
                    <a:pt x="1095" y="119"/>
                    <a:pt x="1102" y="119"/>
                  </a:cubicBezTo>
                  <a:close/>
                  <a:moveTo>
                    <a:pt x="1083" y="123"/>
                  </a:moveTo>
                  <a:cubicBezTo>
                    <a:pt x="1084" y="122"/>
                    <a:pt x="1090" y="122"/>
                    <a:pt x="1102" y="123"/>
                  </a:cubicBezTo>
                  <a:cubicBezTo>
                    <a:pt x="1103" y="124"/>
                    <a:pt x="1110" y="124"/>
                    <a:pt x="1116" y="124"/>
                  </a:cubicBezTo>
                  <a:cubicBezTo>
                    <a:pt x="1127" y="124"/>
                    <a:pt x="1129" y="124"/>
                    <a:pt x="1128" y="125"/>
                  </a:cubicBezTo>
                  <a:cubicBezTo>
                    <a:pt x="1128" y="127"/>
                    <a:pt x="1125" y="128"/>
                    <a:pt x="1115" y="127"/>
                  </a:cubicBezTo>
                  <a:cubicBezTo>
                    <a:pt x="1111" y="126"/>
                    <a:pt x="1102" y="126"/>
                    <a:pt x="1095" y="125"/>
                  </a:cubicBezTo>
                  <a:cubicBezTo>
                    <a:pt x="1083" y="125"/>
                    <a:pt x="1082" y="125"/>
                    <a:pt x="1083" y="123"/>
                  </a:cubicBezTo>
                  <a:close/>
                  <a:moveTo>
                    <a:pt x="1094" y="129"/>
                  </a:moveTo>
                  <a:cubicBezTo>
                    <a:pt x="1108" y="128"/>
                    <a:pt x="1127" y="130"/>
                    <a:pt x="1126" y="131"/>
                  </a:cubicBezTo>
                  <a:cubicBezTo>
                    <a:pt x="1124" y="132"/>
                    <a:pt x="1081" y="133"/>
                    <a:pt x="1081" y="132"/>
                  </a:cubicBezTo>
                  <a:cubicBezTo>
                    <a:pt x="1081" y="130"/>
                    <a:pt x="1087" y="129"/>
                    <a:pt x="1094" y="129"/>
                  </a:cubicBezTo>
                  <a:close/>
                  <a:moveTo>
                    <a:pt x="1073" y="120"/>
                  </a:moveTo>
                  <a:cubicBezTo>
                    <a:pt x="1076" y="119"/>
                    <a:pt x="1078" y="119"/>
                    <a:pt x="1076" y="120"/>
                  </a:cubicBezTo>
                  <a:cubicBezTo>
                    <a:pt x="1075" y="121"/>
                    <a:pt x="1075" y="121"/>
                    <a:pt x="1078" y="121"/>
                  </a:cubicBezTo>
                  <a:cubicBezTo>
                    <a:pt x="1081" y="121"/>
                    <a:pt x="1081" y="121"/>
                    <a:pt x="1079" y="123"/>
                  </a:cubicBezTo>
                  <a:cubicBezTo>
                    <a:pt x="1077" y="125"/>
                    <a:pt x="1072" y="125"/>
                    <a:pt x="1071" y="123"/>
                  </a:cubicBezTo>
                  <a:cubicBezTo>
                    <a:pt x="1071" y="122"/>
                    <a:pt x="1072" y="121"/>
                    <a:pt x="1073" y="120"/>
                  </a:cubicBezTo>
                  <a:close/>
                  <a:moveTo>
                    <a:pt x="1074" y="136"/>
                  </a:moveTo>
                  <a:cubicBezTo>
                    <a:pt x="1076" y="136"/>
                    <a:pt x="1078" y="136"/>
                    <a:pt x="1078" y="137"/>
                  </a:cubicBezTo>
                  <a:cubicBezTo>
                    <a:pt x="1078" y="137"/>
                    <a:pt x="1076" y="138"/>
                    <a:pt x="1074" y="138"/>
                  </a:cubicBezTo>
                  <a:cubicBezTo>
                    <a:pt x="1072" y="138"/>
                    <a:pt x="1071" y="137"/>
                    <a:pt x="1071" y="137"/>
                  </a:cubicBezTo>
                  <a:cubicBezTo>
                    <a:pt x="1071" y="136"/>
                    <a:pt x="1072" y="136"/>
                    <a:pt x="1074" y="136"/>
                  </a:cubicBezTo>
                  <a:close/>
                  <a:moveTo>
                    <a:pt x="1067" y="154"/>
                  </a:moveTo>
                  <a:cubicBezTo>
                    <a:pt x="1068" y="154"/>
                    <a:pt x="1068" y="155"/>
                    <a:pt x="1068" y="157"/>
                  </a:cubicBezTo>
                  <a:cubicBezTo>
                    <a:pt x="1068" y="159"/>
                    <a:pt x="1068" y="161"/>
                    <a:pt x="1067" y="161"/>
                  </a:cubicBezTo>
                  <a:cubicBezTo>
                    <a:pt x="1067" y="161"/>
                    <a:pt x="1066" y="159"/>
                    <a:pt x="1066" y="157"/>
                  </a:cubicBezTo>
                  <a:cubicBezTo>
                    <a:pt x="1066" y="155"/>
                    <a:pt x="1067" y="154"/>
                    <a:pt x="1067" y="154"/>
                  </a:cubicBezTo>
                  <a:close/>
                  <a:moveTo>
                    <a:pt x="1068" y="164"/>
                  </a:moveTo>
                  <a:cubicBezTo>
                    <a:pt x="1069" y="164"/>
                    <a:pt x="1069" y="164"/>
                    <a:pt x="1069" y="166"/>
                  </a:cubicBezTo>
                  <a:cubicBezTo>
                    <a:pt x="1069" y="169"/>
                    <a:pt x="1068" y="171"/>
                    <a:pt x="1067" y="170"/>
                  </a:cubicBezTo>
                  <a:cubicBezTo>
                    <a:pt x="1066" y="168"/>
                    <a:pt x="1066" y="164"/>
                    <a:pt x="1068" y="164"/>
                  </a:cubicBezTo>
                  <a:close/>
                  <a:moveTo>
                    <a:pt x="1071" y="181"/>
                  </a:moveTo>
                  <a:cubicBezTo>
                    <a:pt x="1070" y="180"/>
                    <a:pt x="1074" y="180"/>
                    <a:pt x="1083" y="180"/>
                  </a:cubicBezTo>
                  <a:cubicBezTo>
                    <a:pt x="1096" y="180"/>
                    <a:pt x="1099" y="179"/>
                    <a:pt x="1097" y="177"/>
                  </a:cubicBezTo>
                  <a:cubicBezTo>
                    <a:pt x="1097" y="177"/>
                    <a:pt x="1096" y="177"/>
                    <a:pt x="1095" y="178"/>
                  </a:cubicBezTo>
                  <a:cubicBezTo>
                    <a:pt x="1093" y="178"/>
                    <a:pt x="1092" y="178"/>
                    <a:pt x="1090" y="178"/>
                  </a:cubicBezTo>
                  <a:cubicBezTo>
                    <a:pt x="1089" y="177"/>
                    <a:pt x="1084" y="176"/>
                    <a:pt x="1076" y="176"/>
                  </a:cubicBezTo>
                  <a:cubicBezTo>
                    <a:pt x="1064" y="176"/>
                    <a:pt x="1064" y="176"/>
                    <a:pt x="1064" y="176"/>
                  </a:cubicBezTo>
                  <a:cubicBezTo>
                    <a:pt x="1067" y="174"/>
                    <a:pt x="1067" y="174"/>
                    <a:pt x="1067" y="174"/>
                  </a:cubicBezTo>
                  <a:cubicBezTo>
                    <a:pt x="1069" y="172"/>
                    <a:pt x="1071" y="171"/>
                    <a:pt x="1072" y="172"/>
                  </a:cubicBezTo>
                  <a:cubicBezTo>
                    <a:pt x="1074" y="172"/>
                    <a:pt x="1074" y="172"/>
                    <a:pt x="1075" y="170"/>
                  </a:cubicBezTo>
                  <a:cubicBezTo>
                    <a:pt x="1075" y="169"/>
                    <a:pt x="1078" y="166"/>
                    <a:pt x="1082" y="164"/>
                  </a:cubicBezTo>
                  <a:cubicBezTo>
                    <a:pt x="1089" y="161"/>
                    <a:pt x="1089" y="161"/>
                    <a:pt x="1102" y="160"/>
                  </a:cubicBezTo>
                  <a:cubicBezTo>
                    <a:pt x="1109" y="160"/>
                    <a:pt x="1115" y="160"/>
                    <a:pt x="1116" y="160"/>
                  </a:cubicBezTo>
                  <a:cubicBezTo>
                    <a:pt x="1116" y="161"/>
                    <a:pt x="1119" y="161"/>
                    <a:pt x="1123" y="161"/>
                  </a:cubicBezTo>
                  <a:cubicBezTo>
                    <a:pt x="1129" y="160"/>
                    <a:pt x="1130" y="160"/>
                    <a:pt x="1130" y="162"/>
                  </a:cubicBezTo>
                  <a:cubicBezTo>
                    <a:pt x="1130" y="163"/>
                    <a:pt x="1129" y="163"/>
                    <a:pt x="1126" y="163"/>
                  </a:cubicBezTo>
                  <a:cubicBezTo>
                    <a:pt x="1123" y="164"/>
                    <a:pt x="1121" y="164"/>
                    <a:pt x="1121" y="165"/>
                  </a:cubicBezTo>
                  <a:cubicBezTo>
                    <a:pt x="1121" y="166"/>
                    <a:pt x="1122" y="167"/>
                    <a:pt x="1122" y="167"/>
                  </a:cubicBezTo>
                  <a:cubicBezTo>
                    <a:pt x="1123" y="167"/>
                    <a:pt x="1124" y="167"/>
                    <a:pt x="1124" y="168"/>
                  </a:cubicBezTo>
                  <a:cubicBezTo>
                    <a:pt x="1124" y="169"/>
                    <a:pt x="1123" y="169"/>
                    <a:pt x="1123" y="169"/>
                  </a:cubicBezTo>
                  <a:cubicBezTo>
                    <a:pt x="1122" y="169"/>
                    <a:pt x="1122" y="170"/>
                    <a:pt x="1122" y="172"/>
                  </a:cubicBezTo>
                  <a:cubicBezTo>
                    <a:pt x="1123" y="175"/>
                    <a:pt x="1123" y="176"/>
                    <a:pt x="1121" y="177"/>
                  </a:cubicBezTo>
                  <a:cubicBezTo>
                    <a:pt x="1117" y="180"/>
                    <a:pt x="1118" y="182"/>
                    <a:pt x="1122" y="180"/>
                  </a:cubicBezTo>
                  <a:cubicBezTo>
                    <a:pt x="1124" y="179"/>
                    <a:pt x="1125" y="179"/>
                    <a:pt x="1125" y="180"/>
                  </a:cubicBezTo>
                  <a:cubicBezTo>
                    <a:pt x="1125" y="180"/>
                    <a:pt x="1125" y="180"/>
                    <a:pt x="1126" y="180"/>
                  </a:cubicBezTo>
                  <a:cubicBezTo>
                    <a:pt x="1127" y="179"/>
                    <a:pt x="1128" y="179"/>
                    <a:pt x="1128" y="179"/>
                  </a:cubicBezTo>
                  <a:cubicBezTo>
                    <a:pt x="1128" y="179"/>
                    <a:pt x="1128" y="181"/>
                    <a:pt x="1126" y="182"/>
                  </a:cubicBezTo>
                  <a:cubicBezTo>
                    <a:pt x="1125" y="183"/>
                    <a:pt x="1124" y="184"/>
                    <a:pt x="1125" y="185"/>
                  </a:cubicBezTo>
                  <a:cubicBezTo>
                    <a:pt x="1125" y="187"/>
                    <a:pt x="1125" y="187"/>
                    <a:pt x="1122" y="187"/>
                  </a:cubicBezTo>
                  <a:cubicBezTo>
                    <a:pt x="1121" y="187"/>
                    <a:pt x="1119" y="187"/>
                    <a:pt x="1119" y="186"/>
                  </a:cubicBezTo>
                  <a:cubicBezTo>
                    <a:pt x="1118" y="186"/>
                    <a:pt x="1117" y="186"/>
                    <a:pt x="1115" y="186"/>
                  </a:cubicBezTo>
                  <a:cubicBezTo>
                    <a:pt x="1114" y="187"/>
                    <a:pt x="1112" y="187"/>
                    <a:pt x="1112" y="187"/>
                  </a:cubicBezTo>
                  <a:cubicBezTo>
                    <a:pt x="1111" y="187"/>
                    <a:pt x="1110" y="187"/>
                    <a:pt x="1109" y="187"/>
                  </a:cubicBezTo>
                  <a:cubicBezTo>
                    <a:pt x="1108" y="186"/>
                    <a:pt x="1107" y="186"/>
                    <a:pt x="1107" y="186"/>
                  </a:cubicBezTo>
                  <a:cubicBezTo>
                    <a:pt x="1107" y="186"/>
                    <a:pt x="1107" y="184"/>
                    <a:pt x="1108" y="183"/>
                  </a:cubicBezTo>
                  <a:cubicBezTo>
                    <a:pt x="1109" y="179"/>
                    <a:pt x="1107" y="177"/>
                    <a:pt x="1105" y="179"/>
                  </a:cubicBezTo>
                  <a:cubicBezTo>
                    <a:pt x="1104" y="180"/>
                    <a:pt x="1104" y="181"/>
                    <a:pt x="1105" y="181"/>
                  </a:cubicBezTo>
                  <a:cubicBezTo>
                    <a:pt x="1105" y="181"/>
                    <a:pt x="1105" y="183"/>
                    <a:pt x="1104" y="184"/>
                  </a:cubicBezTo>
                  <a:cubicBezTo>
                    <a:pt x="1104" y="186"/>
                    <a:pt x="1103" y="186"/>
                    <a:pt x="1101" y="186"/>
                  </a:cubicBezTo>
                  <a:cubicBezTo>
                    <a:pt x="1099" y="186"/>
                    <a:pt x="1098" y="184"/>
                    <a:pt x="1101" y="182"/>
                  </a:cubicBezTo>
                  <a:cubicBezTo>
                    <a:pt x="1103" y="180"/>
                    <a:pt x="1103" y="180"/>
                    <a:pt x="1101" y="180"/>
                  </a:cubicBezTo>
                  <a:cubicBezTo>
                    <a:pt x="1099" y="180"/>
                    <a:pt x="1096" y="182"/>
                    <a:pt x="1096" y="185"/>
                  </a:cubicBezTo>
                  <a:cubicBezTo>
                    <a:pt x="1096" y="186"/>
                    <a:pt x="1096" y="186"/>
                    <a:pt x="1093" y="186"/>
                  </a:cubicBezTo>
                  <a:cubicBezTo>
                    <a:pt x="1091" y="186"/>
                    <a:pt x="1090" y="186"/>
                    <a:pt x="1090" y="185"/>
                  </a:cubicBezTo>
                  <a:cubicBezTo>
                    <a:pt x="1090" y="183"/>
                    <a:pt x="1090" y="183"/>
                    <a:pt x="1089" y="185"/>
                  </a:cubicBezTo>
                  <a:cubicBezTo>
                    <a:pt x="1087" y="186"/>
                    <a:pt x="1085" y="186"/>
                    <a:pt x="1073" y="186"/>
                  </a:cubicBezTo>
                  <a:cubicBezTo>
                    <a:pt x="1066" y="186"/>
                    <a:pt x="1060" y="186"/>
                    <a:pt x="1060" y="186"/>
                  </a:cubicBezTo>
                  <a:cubicBezTo>
                    <a:pt x="1060" y="184"/>
                    <a:pt x="1062" y="183"/>
                    <a:pt x="1065" y="183"/>
                  </a:cubicBezTo>
                  <a:cubicBezTo>
                    <a:pt x="1067" y="183"/>
                    <a:pt x="1068" y="183"/>
                    <a:pt x="1069" y="183"/>
                  </a:cubicBezTo>
                  <a:cubicBezTo>
                    <a:pt x="1069" y="183"/>
                    <a:pt x="1070" y="182"/>
                    <a:pt x="1070" y="182"/>
                  </a:cubicBezTo>
                  <a:cubicBezTo>
                    <a:pt x="1072" y="182"/>
                    <a:pt x="1073" y="182"/>
                    <a:pt x="1071" y="181"/>
                  </a:cubicBezTo>
                  <a:close/>
                  <a:moveTo>
                    <a:pt x="1056" y="178"/>
                  </a:moveTo>
                  <a:cubicBezTo>
                    <a:pt x="1054" y="179"/>
                    <a:pt x="1047" y="179"/>
                    <a:pt x="1047" y="178"/>
                  </a:cubicBezTo>
                  <a:cubicBezTo>
                    <a:pt x="1047" y="177"/>
                    <a:pt x="1057" y="170"/>
                    <a:pt x="1058" y="170"/>
                  </a:cubicBezTo>
                  <a:cubicBezTo>
                    <a:pt x="1059" y="170"/>
                    <a:pt x="1058" y="176"/>
                    <a:pt x="1056" y="178"/>
                  </a:cubicBezTo>
                  <a:close/>
                  <a:moveTo>
                    <a:pt x="1057" y="186"/>
                  </a:moveTo>
                  <a:cubicBezTo>
                    <a:pt x="1057" y="187"/>
                    <a:pt x="1056" y="187"/>
                    <a:pt x="1053" y="187"/>
                  </a:cubicBezTo>
                  <a:cubicBezTo>
                    <a:pt x="1049" y="188"/>
                    <a:pt x="1048" y="186"/>
                    <a:pt x="1051" y="185"/>
                  </a:cubicBezTo>
                  <a:cubicBezTo>
                    <a:pt x="1054" y="184"/>
                    <a:pt x="1057" y="185"/>
                    <a:pt x="1057" y="186"/>
                  </a:cubicBezTo>
                  <a:close/>
                  <a:moveTo>
                    <a:pt x="1054" y="169"/>
                  </a:moveTo>
                  <a:cubicBezTo>
                    <a:pt x="1044" y="176"/>
                    <a:pt x="1044" y="174"/>
                    <a:pt x="1054" y="165"/>
                  </a:cubicBezTo>
                  <a:cubicBezTo>
                    <a:pt x="1059" y="160"/>
                    <a:pt x="1060" y="160"/>
                    <a:pt x="1060" y="162"/>
                  </a:cubicBezTo>
                  <a:cubicBezTo>
                    <a:pt x="1060" y="164"/>
                    <a:pt x="1058" y="165"/>
                    <a:pt x="1054" y="169"/>
                  </a:cubicBezTo>
                  <a:close/>
                  <a:moveTo>
                    <a:pt x="1046" y="163"/>
                  </a:moveTo>
                  <a:cubicBezTo>
                    <a:pt x="1045" y="161"/>
                    <a:pt x="1048" y="157"/>
                    <a:pt x="1054" y="153"/>
                  </a:cubicBezTo>
                  <a:cubicBezTo>
                    <a:pt x="1059" y="150"/>
                    <a:pt x="1060" y="150"/>
                    <a:pt x="1060" y="152"/>
                  </a:cubicBezTo>
                  <a:cubicBezTo>
                    <a:pt x="1060" y="154"/>
                    <a:pt x="1058" y="156"/>
                    <a:pt x="1055" y="158"/>
                  </a:cubicBezTo>
                  <a:cubicBezTo>
                    <a:pt x="1053" y="160"/>
                    <a:pt x="1051" y="161"/>
                    <a:pt x="1051" y="162"/>
                  </a:cubicBezTo>
                  <a:cubicBezTo>
                    <a:pt x="1051" y="162"/>
                    <a:pt x="1050" y="163"/>
                    <a:pt x="1048" y="164"/>
                  </a:cubicBezTo>
                  <a:cubicBezTo>
                    <a:pt x="1046" y="166"/>
                    <a:pt x="1046" y="166"/>
                    <a:pt x="1046" y="163"/>
                  </a:cubicBezTo>
                  <a:close/>
                  <a:moveTo>
                    <a:pt x="1054" y="149"/>
                  </a:moveTo>
                  <a:cubicBezTo>
                    <a:pt x="1046" y="154"/>
                    <a:pt x="1045" y="155"/>
                    <a:pt x="1048" y="152"/>
                  </a:cubicBezTo>
                  <a:cubicBezTo>
                    <a:pt x="1050" y="149"/>
                    <a:pt x="1058" y="143"/>
                    <a:pt x="1059" y="143"/>
                  </a:cubicBezTo>
                  <a:cubicBezTo>
                    <a:pt x="1062" y="143"/>
                    <a:pt x="1060" y="145"/>
                    <a:pt x="1054" y="149"/>
                  </a:cubicBezTo>
                  <a:close/>
                  <a:moveTo>
                    <a:pt x="1055" y="134"/>
                  </a:moveTo>
                  <a:cubicBezTo>
                    <a:pt x="1052" y="136"/>
                    <a:pt x="1049" y="138"/>
                    <a:pt x="1048" y="138"/>
                  </a:cubicBezTo>
                  <a:cubicBezTo>
                    <a:pt x="1048" y="138"/>
                    <a:pt x="1048" y="137"/>
                    <a:pt x="1048" y="135"/>
                  </a:cubicBezTo>
                  <a:cubicBezTo>
                    <a:pt x="1048" y="133"/>
                    <a:pt x="1050" y="131"/>
                    <a:pt x="1056" y="128"/>
                  </a:cubicBezTo>
                  <a:cubicBezTo>
                    <a:pt x="1061" y="126"/>
                    <a:pt x="1061" y="126"/>
                    <a:pt x="1061" y="128"/>
                  </a:cubicBezTo>
                  <a:cubicBezTo>
                    <a:pt x="1061" y="130"/>
                    <a:pt x="1060" y="131"/>
                    <a:pt x="1055" y="134"/>
                  </a:cubicBezTo>
                  <a:close/>
                  <a:moveTo>
                    <a:pt x="1062" y="177"/>
                  </a:moveTo>
                  <a:cubicBezTo>
                    <a:pt x="1062" y="177"/>
                    <a:pt x="1063" y="178"/>
                    <a:pt x="1063" y="178"/>
                  </a:cubicBezTo>
                  <a:cubicBezTo>
                    <a:pt x="1063" y="179"/>
                    <a:pt x="1062" y="180"/>
                    <a:pt x="1062" y="180"/>
                  </a:cubicBezTo>
                  <a:cubicBezTo>
                    <a:pt x="1061" y="180"/>
                    <a:pt x="1061" y="179"/>
                    <a:pt x="1061" y="179"/>
                  </a:cubicBezTo>
                  <a:cubicBezTo>
                    <a:pt x="1061" y="178"/>
                    <a:pt x="1061" y="178"/>
                    <a:pt x="1062" y="177"/>
                  </a:cubicBezTo>
                  <a:close/>
                  <a:moveTo>
                    <a:pt x="1050" y="141"/>
                  </a:moveTo>
                  <a:cubicBezTo>
                    <a:pt x="1054" y="138"/>
                    <a:pt x="1055" y="138"/>
                    <a:pt x="1055" y="140"/>
                  </a:cubicBezTo>
                  <a:cubicBezTo>
                    <a:pt x="1055" y="141"/>
                    <a:pt x="1054" y="143"/>
                    <a:pt x="1053" y="144"/>
                  </a:cubicBezTo>
                  <a:cubicBezTo>
                    <a:pt x="1051" y="145"/>
                    <a:pt x="1050" y="146"/>
                    <a:pt x="1049" y="146"/>
                  </a:cubicBezTo>
                  <a:cubicBezTo>
                    <a:pt x="1047" y="147"/>
                    <a:pt x="1047" y="147"/>
                    <a:pt x="1047" y="145"/>
                  </a:cubicBezTo>
                  <a:cubicBezTo>
                    <a:pt x="1047" y="143"/>
                    <a:pt x="1048" y="142"/>
                    <a:pt x="1050" y="141"/>
                  </a:cubicBezTo>
                  <a:close/>
                  <a:moveTo>
                    <a:pt x="1051" y="100"/>
                  </a:moveTo>
                  <a:cubicBezTo>
                    <a:pt x="1051" y="95"/>
                    <a:pt x="1051" y="95"/>
                    <a:pt x="1051" y="95"/>
                  </a:cubicBezTo>
                  <a:cubicBezTo>
                    <a:pt x="1056" y="94"/>
                    <a:pt x="1056" y="94"/>
                    <a:pt x="1056" y="94"/>
                  </a:cubicBezTo>
                  <a:cubicBezTo>
                    <a:pt x="1059" y="94"/>
                    <a:pt x="1062" y="94"/>
                    <a:pt x="1062" y="94"/>
                  </a:cubicBezTo>
                  <a:cubicBezTo>
                    <a:pt x="1063" y="94"/>
                    <a:pt x="1063" y="97"/>
                    <a:pt x="1063" y="100"/>
                  </a:cubicBezTo>
                  <a:cubicBezTo>
                    <a:pt x="1063" y="105"/>
                    <a:pt x="1063" y="106"/>
                    <a:pt x="1060" y="107"/>
                  </a:cubicBezTo>
                  <a:cubicBezTo>
                    <a:pt x="1052" y="110"/>
                    <a:pt x="1052" y="110"/>
                    <a:pt x="1051" y="107"/>
                  </a:cubicBezTo>
                  <a:cubicBezTo>
                    <a:pt x="1051" y="106"/>
                    <a:pt x="1050" y="102"/>
                    <a:pt x="1051" y="100"/>
                  </a:cubicBezTo>
                  <a:close/>
                  <a:moveTo>
                    <a:pt x="1063" y="111"/>
                  </a:moveTo>
                  <a:cubicBezTo>
                    <a:pt x="1063" y="112"/>
                    <a:pt x="1062" y="113"/>
                    <a:pt x="1060" y="114"/>
                  </a:cubicBezTo>
                  <a:cubicBezTo>
                    <a:pt x="1059" y="114"/>
                    <a:pt x="1057" y="115"/>
                    <a:pt x="1055" y="116"/>
                  </a:cubicBezTo>
                  <a:cubicBezTo>
                    <a:pt x="1051" y="118"/>
                    <a:pt x="1051" y="118"/>
                    <a:pt x="1051" y="115"/>
                  </a:cubicBezTo>
                  <a:cubicBezTo>
                    <a:pt x="1051" y="114"/>
                    <a:pt x="1051" y="113"/>
                    <a:pt x="1051" y="113"/>
                  </a:cubicBezTo>
                  <a:cubicBezTo>
                    <a:pt x="1051" y="113"/>
                    <a:pt x="1054" y="112"/>
                    <a:pt x="1056" y="111"/>
                  </a:cubicBezTo>
                  <a:cubicBezTo>
                    <a:pt x="1063" y="108"/>
                    <a:pt x="1063" y="108"/>
                    <a:pt x="1063" y="111"/>
                  </a:cubicBezTo>
                  <a:close/>
                  <a:moveTo>
                    <a:pt x="1052" y="122"/>
                  </a:moveTo>
                  <a:cubicBezTo>
                    <a:pt x="1056" y="119"/>
                    <a:pt x="1059" y="118"/>
                    <a:pt x="1061" y="119"/>
                  </a:cubicBezTo>
                  <a:cubicBezTo>
                    <a:pt x="1062" y="119"/>
                    <a:pt x="1063" y="120"/>
                    <a:pt x="1063" y="120"/>
                  </a:cubicBezTo>
                  <a:cubicBezTo>
                    <a:pt x="1063" y="121"/>
                    <a:pt x="1059" y="123"/>
                    <a:pt x="1054" y="125"/>
                  </a:cubicBezTo>
                  <a:cubicBezTo>
                    <a:pt x="1049" y="128"/>
                    <a:pt x="1045" y="130"/>
                    <a:pt x="1045" y="130"/>
                  </a:cubicBezTo>
                  <a:cubicBezTo>
                    <a:pt x="1044" y="130"/>
                    <a:pt x="1044" y="129"/>
                    <a:pt x="1043" y="129"/>
                  </a:cubicBezTo>
                  <a:cubicBezTo>
                    <a:pt x="1042" y="127"/>
                    <a:pt x="1042" y="126"/>
                    <a:pt x="1052" y="122"/>
                  </a:cubicBezTo>
                  <a:close/>
                  <a:moveTo>
                    <a:pt x="1033" y="295"/>
                  </a:moveTo>
                  <a:cubicBezTo>
                    <a:pt x="1032" y="290"/>
                    <a:pt x="1032" y="263"/>
                    <a:pt x="1032" y="256"/>
                  </a:cubicBezTo>
                  <a:cubicBezTo>
                    <a:pt x="1032" y="255"/>
                    <a:pt x="1033" y="254"/>
                    <a:pt x="1034" y="254"/>
                  </a:cubicBezTo>
                  <a:cubicBezTo>
                    <a:pt x="1035" y="254"/>
                    <a:pt x="1035" y="253"/>
                    <a:pt x="1035" y="252"/>
                  </a:cubicBezTo>
                  <a:cubicBezTo>
                    <a:pt x="1035" y="250"/>
                    <a:pt x="1035" y="250"/>
                    <a:pt x="1039" y="249"/>
                  </a:cubicBezTo>
                  <a:cubicBezTo>
                    <a:pt x="1045" y="248"/>
                    <a:pt x="1048" y="249"/>
                    <a:pt x="1047" y="250"/>
                  </a:cubicBezTo>
                  <a:cubicBezTo>
                    <a:pt x="1047" y="251"/>
                    <a:pt x="1048" y="256"/>
                    <a:pt x="1048" y="261"/>
                  </a:cubicBezTo>
                  <a:cubicBezTo>
                    <a:pt x="1049" y="266"/>
                    <a:pt x="1050" y="274"/>
                    <a:pt x="1050" y="280"/>
                  </a:cubicBezTo>
                  <a:cubicBezTo>
                    <a:pt x="1051" y="285"/>
                    <a:pt x="1051" y="289"/>
                    <a:pt x="1051" y="289"/>
                  </a:cubicBezTo>
                  <a:cubicBezTo>
                    <a:pt x="1052" y="288"/>
                    <a:pt x="1053" y="278"/>
                    <a:pt x="1051" y="265"/>
                  </a:cubicBezTo>
                  <a:cubicBezTo>
                    <a:pt x="1050" y="249"/>
                    <a:pt x="1050" y="248"/>
                    <a:pt x="1055" y="248"/>
                  </a:cubicBezTo>
                  <a:cubicBezTo>
                    <a:pt x="1056" y="248"/>
                    <a:pt x="1056" y="250"/>
                    <a:pt x="1056" y="265"/>
                  </a:cubicBezTo>
                  <a:cubicBezTo>
                    <a:pt x="1057" y="289"/>
                    <a:pt x="1058" y="321"/>
                    <a:pt x="1059" y="322"/>
                  </a:cubicBezTo>
                  <a:cubicBezTo>
                    <a:pt x="1060" y="322"/>
                    <a:pt x="1060" y="306"/>
                    <a:pt x="1060" y="285"/>
                  </a:cubicBezTo>
                  <a:cubicBezTo>
                    <a:pt x="1059" y="248"/>
                    <a:pt x="1059" y="248"/>
                    <a:pt x="1059" y="248"/>
                  </a:cubicBezTo>
                  <a:cubicBezTo>
                    <a:pt x="1062" y="248"/>
                    <a:pt x="1062" y="248"/>
                    <a:pt x="1062" y="248"/>
                  </a:cubicBezTo>
                  <a:cubicBezTo>
                    <a:pt x="1063" y="248"/>
                    <a:pt x="1064" y="249"/>
                    <a:pt x="1064" y="250"/>
                  </a:cubicBezTo>
                  <a:cubicBezTo>
                    <a:pt x="1064" y="250"/>
                    <a:pt x="1064" y="263"/>
                    <a:pt x="1064" y="278"/>
                  </a:cubicBezTo>
                  <a:cubicBezTo>
                    <a:pt x="1063" y="296"/>
                    <a:pt x="1063" y="306"/>
                    <a:pt x="1064" y="306"/>
                  </a:cubicBezTo>
                  <a:cubicBezTo>
                    <a:pt x="1065" y="306"/>
                    <a:pt x="1065" y="301"/>
                    <a:pt x="1066" y="290"/>
                  </a:cubicBezTo>
                  <a:cubicBezTo>
                    <a:pt x="1066" y="281"/>
                    <a:pt x="1066" y="267"/>
                    <a:pt x="1067" y="259"/>
                  </a:cubicBezTo>
                  <a:cubicBezTo>
                    <a:pt x="1067" y="245"/>
                    <a:pt x="1067" y="245"/>
                    <a:pt x="1067" y="245"/>
                  </a:cubicBezTo>
                  <a:cubicBezTo>
                    <a:pt x="1063" y="246"/>
                    <a:pt x="1063" y="246"/>
                    <a:pt x="1063" y="246"/>
                  </a:cubicBezTo>
                  <a:cubicBezTo>
                    <a:pt x="1060" y="246"/>
                    <a:pt x="1060" y="246"/>
                    <a:pt x="1060" y="246"/>
                  </a:cubicBezTo>
                  <a:cubicBezTo>
                    <a:pt x="1060" y="240"/>
                    <a:pt x="1060" y="240"/>
                    <a:pt x="1060" y="240"/>
                  </a:cubicBezTo>
                  <a:cubicBezTo>
                    <a:pt x="1061" y="236"/>
                    <a:pt x="1061" y="232"/>
                    <a:pt x="1062" y="230"/>
                  </a:cubicBezTo>
                  <a:cubicBezTo>
                    <a:pt x="1062" y="228"/>
                    <a:pt x="1062" y="228"/>
                    <a:pt x="1061" y="229"/>
                  </a:cubicBezTo>
                  <a:cubicBezTo>
                    <a:pt x="1058" y="232"/>
                    <a:pt x="1057" y="234"/>
                    <a:pt x="1057" y="240"/>
                  </a:cubicBezTo>
                  <a:cubicBezTo>
                    <a:pt x="1057" y="245"/>
                    <a:pt x="1057" y="245"/>
                    <a:pt x="1057" y="245"/>
                  </a:cubicBezTo>
                  <a:cubicBezTo>
                    <a:pt x="1047" y="245"/>
                    <a:pt x="1047" y="245"/>
                    <a:pt x="1047" y="245"/>
                  </a:cubicBezTo>
                  <a:cubicBezTo>
                    <a:pt x="1041" y="245"/>
                    <a:pt x="1037" y="245"/>
                    <a:pt x="1036" y="246"/>
                  </a:cubicBezTo>
                  <a:cubicBezTo>
                    <a:pt x="1035" y="246"/>
                    <a:pt x="1035" y="244"/>
                    <a:pt x="1035" y="239"/>
                  </a:cubicBezTo>
                  <a:cubicBezTo>
                    <a:pt x="1035" y="235"/>
                    <a:pt x="1036" y="234"/>
                    <a:pt x="1038" y="233"/>
                  </a:cubicBezTo>
                  <a:cubicBezTo>
                    <a:pt x="1040" y="233"/>
                    <a:pt x="1044" y="232"/>
                    <a:pt x="1048" y="232"/>
                  </a:cubicBezTo>
                  <a:cubicBezTo>
                    <a:pt x="1054" y="232"/>
                    <a:pt x="1056" y="231"/>
                    <a:pt x="1055" y="230"/>
                  </a:cubicBezTo>
                  <a:cubicBezTo>
                    <a:pt x="1055" y="230"/>
                    <a:pt x="1050" y="230"/>
                    <a:pt x="1045" y="230"/>
                  </a:cubicBezTo>
                  <a:cubicBezTo>
                    <a:pt x="1038" y="229"/>
                    <a:pt x="1036" y="229"/>
                    <a:pt x="1036" y="228"/>
                  </a:cubicBezTo>
                  <a:cubicBezTo>
                    <a:pt x="1036" y="226"/>
                    <a:pt x="1038" y="204"/>
                    <a:pt x="1039" y="203"/>
                  </a:cubicBezTo>
                  <a:cubicBezTo>
                    <a:pt x="1039" y="200"/>
                    <a:pt x="1039" y="197"/>
                    <a:pt x="1038" y="197"/>
                  </a:cubicBezTo>
                  <a:cubicBezTo>
                    <a:pt x="1036" y="197"/>
                    <a:pt x="1035" y="202"/>
                    <a:pt x="1034" y="214"/>
                  </a:cubicBezTo>
                  <a:cubicBezTo>
                    <a:pt x="1034" y="221"/>
                    <a:pt x="1034" y="226"/>
                    <a:pt x="1033" y="226"/>
                  </a:cubicBezTo>
                  <a:cubicBezTo>
                    <a:pt x="1033" y="225"/>
                    <a:pt x="1033" y="219"/>
                    <a:pt x="1033" y="210"/>
                  </a:cubicBezTo>
                  <a:cubicBezTo>
                    <a:pt x="1032" y="196"/>
                    <a:pt x="1033" y="196"/>
                    <a:pt x="1034" y="195"/>
                  </a:cubicBezTo>
                  <a:cubicBezTo>
                    <a:pt x="1039" y="194"/>
                    <a:pt x="1041" y="195"/>
                    <a:pt x="1041" y="198"/>
                  </a:cubicBezTo>
                  <a:cubicBezTo>
                    <a:pt x="1041" y="200"/>
                    <a:pt x="1041" y="201"/>
                    <a:pt x="1042" y="201"/>
                  </a:cubicBezTo>
                  <a:cubicBezTo>
                    <a:pt x="1044" y="201"/>
                    <a:pt x="1046" y="198"/>
                    <a:pt x="1045" y="196"/>
                  </a:cubicBezTo>
                  <a:cubicBezTo>
                    <a:pt x="1045" y="196"/>
                    <a:pt x="1047" y="195"/>
                    <a:pt x="1051" y="195"/>
                  </a:cubicBezTo>
                  <a:cubicBezTo>
                    <a:pt x="1058" y="195"/>
                    <a:pt x="1062" y="195"/>
                    <a:pt x="1065" y="195"/>
                  </a:cubicBezTo>
                  <a:cubicBezTo>
                    <a:pt x="1067" y="195"/>
                    <a:pt x="1067" y="195"/>
                    <a:pt x="1067" y="199"/>
                  </a:cubicBezTo>
                  <a:cubicBezTo>
                    <a:pt x="1067" y="201"/>
                    <a:pt x="1068" y="216"/>
                    <a:pt x="1068" y="232"/>
                  </a:cubicBezTo>
                  <a:cubicBezTo>
                    <a:pt x="1070" y="270"/>
                    <a:pt x="1071" y="276"/>
                    <a:pt x="1073" y="276"/>
                  </a:cubicBezTo>
                  <a:cubicBezTo>
                    <a:pt x="1074" y="276"/>
                    <a:pt x="1074" y="276"/>
                    <a:pt x="1074" y="278"/>
                  </a:cubicBezTo>
                  <a:cubicBezTo>
                    <a:pt x="1073" y="279"/>
                    <a:pt x="1073" y="282"/>
                    <a:pt x="1074" y="292"/>
                  </a:cubicBezTo>
                  <a:cubicBezTo>
                    <a:pt x="1075" y="309"/>
                    <a:pt x="1075" y="319"/>
                    <a:pt x="1074" y="330"/>
                  </a:cubicBezTo>
                  <a:cubicBezTo>
                    <a:pt x="1073" y="335"/>
                    <a:pt x="1072" y="341"/>
                    <a:pt x="1072" y="343"/>
                  </a:cubicBezTo>
                  <a:cubicBezTo>
                    <a:pt x="1072" y="347"/>
                    <a:pt x="1072" y="347"/>
                    <a:pt x="1072" y="347"/>
                  </a:cubicBezTo>
                  <a:cubicBezTo>
                    <a:pt x="1054" y="348"/>
                    <a:pt x="1054" y="348"/>
                    <a:pt x="1054" y="348"/>
                  </a:cubicBezTo>
                  <a:cubicBezTo>
                    <a:pt x="1044" y="348"/>
                    <a:pt x="1036" y="349"/>
                    <a:pt x="1035" y="349"/>
                  </a:cubicBezTo>
                  <a:cubicBezTo>
                    <a:pt x="1034" y="350"/>
                    <a:pt x="1034" y="351"/>
                    <a:pt x="1034" y="352"/>
                  </a:cubicBezTo>
                  <a:cubicBezTo>
                    <a:pt x="1034" y="353"/>
                    <a:pt x="1035" y="353"/>
                    <a:pt x="1039" y="352"/>
                  </a:cubicBezTo>
                  <a:cubicBezTo>
                    <a:pt x="1042" y="352"/>
                    <a:pt x="1050" y="351"/>
                    <a:pt x="1058" y="351"/>
                  </a:cubicBezTo>
                  <a:cubicBezTo>
                    <a:pt x="1071" y="351"/>
                    <a:pt x="1072" y="351"/>
                    <a:pt x="1072" y="352"/>
                  </a:cubicBezTo>
                  <a:cubicBezTo>
                    <a:pt x="1072" y="353"/>
                    <a:pt x="1069" y="354"/>
                    <a:pt x="1055" y="354"/>
                  </a:cubicBezTo>
                  <a:cubicBezTo>
                    <a:pt x="1055" y="354"/>
                    <a:pt x="1055" y="354"/>
                    <a:pt x="1055" y="354"/>
                  </a:cubicBezTo>
                  <a:cubicBezTo>
                    <a:pt x="1044" y="354"/>
                    <a:pt x="1036" y="355"/>
                    <a:pt x="1035" y="356"/>
                  </a:cubicBezTo>
                  <a:cubicBezTo>
                    <a:pt x="1033" y="357"/>
                    <a:pt x="1032" y="356"/>
                    <a:pt x="1032" y="350"/>
                  </a:cubicBezTo>
                  <a:cubicBezTo>
                    <a:pt x="1032" y="344"/>
                    <a:pt x="1032" y="344"/>
                    <a:pt x="1049" y="343"/>
                  </a:cubicBezTo>
                  <a:cubicBezTo>
                    <a:pt x="1061" y="343"/>
                    <a:pt x="1064" y="343"/>
                    <a:pt x="1064" y="342"/>
                  </a:cubicBezTo>
                  <a:cubicBezTo>
                    <a:pt x="1064" y="340"/>
                    <a:pt x="1061" y="340"/>
                    <a:pt x="1049" y="340"/>
                  </a:cubicBezTo>
                  <a:cubicBezTo>
                    <a:pt x="1040" y="340"/>
                    <a:pt x="1035" y="341"/>
                    <a:pt x="1034" y="342"/>
                  </a:cubicBezTo>
                  <a:cubicBezTo>
                    <a:pt x="1033" y="342"/>
                    <a:pt x="1033" y="340"/>
                    <a:pt x="1033" y="329"/>
                  </a:cubicBezTo>
                  <a:cubicBezTo>
                    <a:pt x="1033" y="322"/>
                    <a:pt x="1032" y="313"/>
                    <a:pt x="1032" y="309"/>
                  </a:cubicBezTo>
                  <a:cubicBezTo>
                    <a:pt x="1032" y="304"/>
                    <a:pt x="1032" y="302"/>
                    <a:pt x="1033" y="302"/>
                  </a:cubicBezTo>
                  <a:cubicBezTo>
                    <a:pt x="1033" y="302"/>
                    <a:pt x="1034" y="300"/>
                    <a:pt x="1033" y="295"/>
                  </a:cubicBezTo>
                  <a:close/>
                  <a:moveTo>
                    <a:pt x="1071" y="358"/>
                  </a:moveTo>
                  <a:cubicBezTo>
                    <a:pt x="1071" y="359"/>
                    <a:pt x="1063" y="359"/>
                    <a:pt x="1054" y="359"/>
                  </a:cubicBezTo>
                  <a:cubicBezTo>
                    <a:pt x="1035" y="359"/>
                    <a:pt x="1033" y="358"/>
                    <a:pt x="1051" y="357"/>
                  </a:cubicBezTo>
                  <a:cubicBezTo>
                    <a:pt x="1062" y="356"/>
                    <a:pt x="1071" y="357"/>
                    <a:pt x="1071" y="358"/>
                  </a:cubicBezTo>
                  <a:close/>
                  <a:moveTo>
                    <a:pt x="1026" y="194"/>
                  </a:moveTo>
                  <a:cubicBezTo>
                    <a:pt x="1027" y="194"/>
                    <a:pt x="1028" y="194"/>
                    <a:pt x="1028" y="195"/>
                  </a:cubicBezTo>
                  <a:cubicBezTo>
                    <a:pt x="1029" y="196"/>
                    <a:pt x="1029" y="215"/>
                    <a:pt x="1029" y="238"/>
                  </a:cubicBezTo>
                  <a:cubicBezTo>
                    <a:pt x="1029" y="261"/>
                    <a:pt x="1029" y="280"/>
                    <a:pt x="1029" y="280"/>
                  </a:cubicBezTo>
                  <a:cubicBezTo>
                    <a:pt x="1027" y="280"/>
                    <a:pt x="1027" y="269"/>
                    <a:pt x="1026" y="237"/>
                  </a:cubicBezTo>
                  <a:cubicBezTo>
                    <a:pt x="1026" y="219"/>
                    <a:pt x="1026" y="204"/>
                    <a:pt x="1025" y="204"/>
                  </a:cubicBezTo>
                  <a:cubicBezTo>
                    <a:pt x="1025" y="204"/>
                    <a:pt x="1024" y="201"/>
                    <a:pt x="1024" y="199"/>
                  </a:cubicBezTo>
                  <a:cubicBezTo>
                    <a:pt x="1024" y="194"/>
                    <a:pt x="1024" y="194"/>
                    <a:pt x="1026" y="194"/>
                  </a:cubicBezTo>
                  <a:close/>
                  <a:moveTo>
                    <a:pt x="1024" y="258"/>
                  </a:moveTo>
                  <a:cubicBezTo>
                    <a:pt x="1025" y="258"/>
                    <a:pt x="1025" y="259"/>
                    <a:pt x="1024" y="260"/>
                  </a:cubicBezTo>
                  <a:cubicBezTo>
                    <a:pt x="1024" y="261"/>
                    <a:pt x="1024" y="261"/>
                    <a:pt x="1024" y="259"/>
                  </a:cubicBezTo>
                  <a:cubicBezTo>
                    <a:pt x="1024" y="258"/>
                    <a:pt x="1024" y="258"/>
                    <a:pt x="1024" y="258"/>
                  </a:cubicBezTo>
                  <a:close/>
                  <a:moveTo>
                    <a:pt x="1024" y="289"/>
                  </a:moveTo>
                  <a:cubicBezTo>
                    <a:pt x="1024" y="288"/>
                    <a:pt x="1023" y="282"/>
                    <a:pt x="1024" y="276"/>
                  </a:cubicBezTo>
                  <a:cubicBezTo>
                    <a:pt x="1024" y="265"/>
                    <a:pt x="1024" y="265"/>
                    <a:pt x="1024" y="265"/>
                  </a:cubicBezTo>
                  <a:cubicBezTo>
                    <a:pt x="1025" y="275"/>
                    <a:pt x="1025" y="275"/>
                    <a:pt x="1025" y="275"/>
                  </a:cubicBezTo>
                  <a:cubicBezTo>
                    <a:pt x="1025" y="280"/>
                    <a:pt x="1026" y="287"/>
                    <a:pt x="1027" y="291"/>
                  </a:cubicBezTo>
                  <a:cubicBezTo>
                    <a:pt x="1028" y="295"/>
                    <a:pt x="1029" y="305"/>
                    <a:pt x="1030" y="313"/>
                  </a:cubicBezTo>
                  <a:cubicBezTo>
                    <a:pt x="1030" y="321"/>
                    <a:pt x="1030" y="333"/>
                    <a:pt x="1030" y="338"/>
                  </a:cubicBezTo>
                  <a:cubicBezTo>
                    <a:pt x="1030" y="348"/>
                    <a:pt x="1030" y="348"/>
                    <a:pt x="1029" y="343"/>
                  </a:cubicBezTo>
                  <a:cubicBezTo>
                    <a:pt x="1028" y="340"/>
                    <a:pt x="1027" y="334"/>
                    <a:pt x="1027" y="329"/>
                  </a:cubicBezTo>
                  <a:cubicBezTo>
                    <a:pt x="1026" y="325"/>
                    <a:pt x="1026" y="315"/>
                    <a:pt x="1025" y="307"/>
                  </a:cubicBezTo>
                  <a:cubicBezTo>
                    <a:pt x="1025" y="299"/>
                    <a:pt x="1025" y="291"/>
                    <a:pt x="1024" y="289"/>
                  </a:cubicBezTo>
                  <a:close/>
                  <a:moveTo>
                    <a:pt x="1027" y="386"/>
                  </a:moveTo>
                  <a:cubicBezTo>
                    <a:pt x="1026" y="373"/>
                    <a:pt x="1028" y="352"/>
                    <a:pt x="1029" y="351"/>
                  </a:cubicBezTo>
                  <a:cubicBezTo>
                    <a:pt x="1030" y="350"/>
                    <a:pt x="1030" y="352"/>
                    <a:pt x="1030" y="363"/>
                  </a:cubicBezTo>
                  <a:cubicBezTo>
                    <a:pt x="1029" y="371"/>
                    <a:pt x="1029" y="385"/>
                    <a:pt x="1029" y="394"/>
                  </a:cubicBezTo>
                  <a:cubicBezTo>
                    <a:pt x="1028" y="404"/>
                    <a:pt x="1028" y="411"/>
                    <a:pt x="1027" y="411"/>
                  </a:cubicBezTo>
                  <a:cubicBezTo>
                    <a:pt x="1027" y="411"/>
                    <a:pt x="1027" y="407"/>
                    <a:pt x="1027" y="402"/>
                  </a:cubicBezTo>
                  <a:cubicBezTo>
                    <a:pt x="1027" y="396"/>
                    <a:pt x="1027" y="389"/>
                    <a:pt x="1027" y="386"/>
                  </a:cubicBezTo>
                  <a:close/>
                  <a:moveTo>
                    <a:pt x="1071" y="509"/>
                  </a:moveTo>
                  <a:cubicBezTo>
                    <a:pt x="1070" y="510"/>
                    <a:pt x="1063" y="511"/>
                    <a:pt x="1047" y="512"/>
                  </a:cubicBezTo>
                  <a:cubicBezTo>
                    <a:pt x="1039" y="512"/>
                    <a:pt x="1035" y="513"/>
                    <a:pt x="1033" y="514"/>
                  </a:cubicBezTo>
                  <a:cubicBezTo>
                    <a:pt x="1032" y="514"/>
                    <a:pt x="1030" y="515"/>
                    <a:pt x="1029" y="515"/>
                  </a:cubicBezTo>
                  <a:cubicBezTo>
                    <a:pt x="1028" y="515"/>
                    <a:pt x="1027" y="514"/>
                    <a:pt x="1027" y="509"/>
                  </a:cubicBezTo>
                  <a:cubicBezTo>
                    <a:pt x="1027" y="502"/>
                    <a:pt x="1028" y="502"/>
                    <a:pt x="1030" y="501"/>
                  </a:cubicBezTo>
                  <a:cubicBezTo>
                    <a:pt x="1034" y="499"/>
                    <a:pt x="1037" y="500"/>
                    <a:pt x="1038" y="503"/>
                  </a:cubicBezTo>
                  <a:cubicBezTo>
                    <a:pt x="1039" y="505"/>
                    <a:pt x="1040" y="505"/>
                    <a:pt x="1041" y="504"/>
                  </a:cubicBezTo>
                  <a:cubicBezTo>
                    <a:pt x="1042" y="504"/>
                    <a:pt x="1047" y="503"/>
                    <a:pt x="1056" y="503"/>
                  </a:cubicBezTo>
                  <a:cubicBezTo>
                    <a:pt x="1070" y="502"/>
                    <a:pt x="1070" y="502"/>
                    <a:pt x="1070" y="502"/>
                  </a:cubicBezTo>
                  <a:cubicBezTo>
                    <a:pt x="1071" y="505"/>
                    <a:pt x="1071" y="505"/>
                    <a:pt x="1071" y="505"/>
                  </a:cubicBezTo>
                  <a:cubicBezTo>
                    <a:pt x="1071" y="507"/>
                    <a:pt x="1071" y="509"/>
                    <a:pt x="1071" y="509"/>
                  </a:cubicBezTo>
                  <a:close/>
                  <a:moveTo>
                    <a:pt x="1073" y="425"/>
                  </a:moveTo>
                  <a:cubicBezTo>
                    <a:pt x="1071" y="436"/>
                    <a:pt x="1071" y="440"/>
                    <a:pt x="1070" y="470"/>
                  </a:cubicBezTo>
                  <a:cubicBezTo>
                    <a:pt x="1070" y="499"/>
                    <a:pt x="1070" y="499"/>
                    <a:pt x="1070" y="499"/>
                  </a:cubicBezTo>
                  <a:cubicBezTo>
                    <a:pt x="1064" y="499"/>
                    <a:pt x="1064" y="499"/>
                    <a:pt x="1064" y="499"/>
                  </a:cubicBezTo>
                  <a:cubicBezTo>
                    <a:pt x="1060" y="499"/>
                    <a:pt x="1056" y="499"/>
                    <a:pt x="1054" y="499"/>
                  </a:cubicBezTo>
                  <a:cubicBezTo>
                    <a:pt x="1052" y="499"/>
                    <a:pt x="1050" y="499"/>
                    <a:pt x="1050" y="499"/>
                  </a:cubicBezTo>
                  <a:cubicBezTo>
                    <a:pt x="1049" y="498"/>
                    <a:pt x="1047" y="498"/>
                    <a:pt x="1045" y="498"/>
                  </a:cubicBezTo>
                  <a:cubicBezTo>
                    <a:pt x="1040" y="497"/>
                    <a:pt x="1040" y="497"/>
                    <a:pt x="1040" y="497"/>
                  </a:cubicBezTo>
                  <a:cubicBezTo>
                    <a:pt x="1040" y="488"/>
                    <a:pt x="1040" y="488"/>
                    <a:pt x="1040" y="488"/>
                  </a:cubicBezTo>
                  <a:cubicBezTo>
                    <a:pt x="1039" y="480"/>
                    <a:pt x="1039" y="480"/>
                    <a:pt x="1039" y="480"/>
                  </a:cubicBezTo>
                  <a:cubicBezTo>
                    <a:pt x="1043" y="480"/>
                    <a:pt x="1043" y="480"/>
                    <a:pt x="1043" y="480"/>
                  </a:cubicBezTo>
                  <a:cubicBezTo>
                    <a:pt x="1047" y="479"/>
                    <a:pt x="1047" y="478"/>
                    <a:pt x="1043" y="477"/>
                  </a:cubicBezTo>
                  <a:cubicBezTo>
                    <a:pt x="1042" y="477"/>
                    <a:pt x="1040" y="476"/>
                    <a:pt x="1040" y="476"/>
                  </a:cubicBezTo>
                  <a:cubicBezTo>
                    <a:pt x="1040" y="475"/>
                    <a:pt x="1040" y="468"/>
                    <a:pt x="1040" y="458"/>
                  </a:cubicBezTo>
                  <a:cubicBezTo>
                    <a:pt x="1041" y="449"/>
                    <a:pt x="1041" y="433"/>
                    <a:pt x="1042" y="423"/>
                  </a:cubicBezTo>
                  <a:cubicBezTo>
                    <a:pt x="1042" y="413"/>
                    <a:pt x="1043" y="401"/>
                    <a:pt x="1043" y="398"/>
                  </a:cubicBezTo>
                  <a:cubicBezTo>
                    <a:pt x="1043" y="394"/>
                    <a:pt x="1043" y="391"/>
                    <a:pt x="1043" y="391"/>
                  </a:cubicBezTo>
                  <a:cubicBezTo>
                    <a:pt x="1041" y="391"/>
                    <a:pt x="1040" y="394"/>
                    <a:pt x="1040" y="396"/>
                  </a:cubicBezTo>
                  <a:cubicBezTo>
                    <a:pt x="1040" y="399"/>
                    <a:pt x="1039" y="444"/>
                    <a:pt x="1039" y="444"/>
                  </a:cubicBezTo>
                  <a:cubicBezTo>
                    <a:pt x="1039" y="444"/>
                    <a:pt x="1038" y="451"/>
                    <a:pt x="1038" y="459"/>
                  </a:cubicBezTo>
                  <a:cubicBezTo>
                    <a:pt x="1038" y="468"/>
                    <a:pt x="1037" y="475"/>
                    <a:pt x="1036" y="476"/>
                  </a:cubicBezTo>
                  <a:cubicBezTo>
                    <a:pt x="1036" y="477"/>
                    <a:pt x="1036" y="478"/>
                    <a:pt x="1036" y="479"/>
                  </a:cubicBezTo>
                  <a:cubicBezTo>
                    <a:pt x="1036" y="479"/>
                    <a:pt x="1037" y="484"/>
                    <a:pt x="1037" y="488"/>
                  </a:cubicBezTo>
                  <a:cubicBezTo>
                    <a:pt x="1037" y="497"/>
                    <a:pt x="1037" y="497"/>
                    <a:pt x="1037" y="497"/>
                  </a:cubicBezTo>
                  <a:cubicBezTo>
                    <a:pt x="1032" y="497"/>
                    <a:pt x="1032" y="497"/>
                    <a:pt x="1032" y="497"/>
                  </a:cubicBezTo>
                  <a:cubicBezTo>
                    <a:pt x="1028" y="497"/>
                    <a:pt x="1026" y="497"/>
                    <a:pt x="1027" y="495"/>
                  </a:cubicBezTo>
                  <a:cubicBezTo>
                    <a:pt x="1027" y="494"/>
                    <a:pt x="1027" y="488"/>
                    <a:pt x="1027" y="480"/>
                  </a:cubicBezTo>
                  <a:cubicBezTo>
                    <a:pt x="1027" y="469"/>
                    <a:pt x="1027" y="465"/>
                    <a:pt x="1028" y="462"/>
                  </a:cubicBezTo>
                  <a:cubicBezTo>
                    <a:pt x="1029" y="460"/>
                    <a:pt x="1030" y="459"/>
                    <a:pt x="1029" y="455"/>
                  </a:cubicBezTo>
                  <a:cubicBezTo>
                    <a:pt x="1028" y="453"/>
                    <a:pt x="1028" y="448"/>
                    <a:pt x="1027" y="443"/>
                  </a:cubicBezTo>
                  <a:cubicBezTo>
                    <a:pt x="1027" y="436"/>
                    <a:pt x="1027" y="434"/>
                    <a:pt x="1028" y="431"/>
                  </a:cubicBezTo>
                  <a:cubicBezTo>
                    <a:pt x="1029" y="429"/>
                    <a:pt x="1030" y="425"/>
                    <a:pt x="1030" y="419"/>
                  </a:cubicBezTo>
                  <a:cubicBezTo>
                    <a:pt x="1030" y="401"/>
                    <a:pt x="1032" y="365"/>
                    <a:pt x="1032" y="365"/>
                  </a:cubicBezTo>
                  <a:cubicBezTo>
                    <a:pt x="1033" y="364"/>
                    <a:pt x="1052" y="363"/>
                    <a:pt x="1063" y="363"/>
                  </a:cubicBezTo>
                  <a:cubicBezTo>
                    <a:pt x="1072" y="363"/>
                    <a:pt x="1072" y="363"/>
                    <a:pt x="1072" y="363"/>
                  </a:cubicBezTo>
                  <a:cubicBezTo>
                    <a:pt x="1071" y="374"/>
                    <a:pt x="1071" y="374"/>
                    <a:pt x="1071" y="374"/>
                  </a:cubicBezTo>
                  <a:cubicBezTo>
                    <a:pt x="1071" y="383"/>
                    <a:pt x="1072" y="386"/>
                    <a:pt x="1073" y="388"/>
                  </a:cubicBezTo>
                  <a:cubicBezTo>
                    <a:pt x="1074" y="391"/>
                    <a:pt x="1074" y="393"/>
                    <a:pt x="1074" y="398"/>
                  </a:cubicBezTo>
                  <a:cubicBezTo>
                    <a:pt x="1074" y="401"/>
                    <a:pt x="1074" y="406"/>
                    <a:pt x="1074" y="408"/>
                  </a:cubicBezTo>
                  <a:cubicBezTo>
                    <a:pt x="1074" y="413"/>
                    <a:pt x="1074" y="413"/>
                    <a:pt x="1074" y="413"/>
                  </a:cubicBezTo>
                  <a:cubicBezTo>
                    <a:pt x="1069" y="413"/>
                    <a:pt x="1069" y="413"/>
                    <a:pt x="1069" y="413"/>
                  </a:cubicBezTo>
                  <a:cubicBezTo>
                    <a:pt x="1063" y="414"/>
                    <a:pt x="1063" y="416"/>
                    <a:pt x="1068" y="417"/>
                  </a:cubicBezTo>
                  <a:cubicBezTo>
                    <a:pt x="1070" y="417"/>
                    <a:pt x="1073" y="417"/>
                    <a:pt x="1073" y="418"/>
                  </a:cubicBezTo>
                  <a:cubicBezTo>
                    <a:pt x="1073" y="418"/>
                    <a:pt x="1073" y="422"/>
                    <a:pt x="1073" y="425"/>
                  </a:cubicBezTo>
                  <a:close/>
                  <a:moveTo>
                    <a:pt x="1074" y="484"/>
                  </a:moveTo>
                  <a:cubicBezTo>
                    <a:pt x="1073" y="485"/>
                    <a:pt x="1073" y="485"/>
                    <a:pt x="1073" y="483"/>
                  </a:cubicBezTo>
                  <a:cubicBezTo>
                    <a:pt x="1073" y="482"/>
                    <a:pt x="1073" y="481"/>
                    <a:pt x="1074" y="481"/>
                  </a:cubicBezTo>
                  <a:cubicBezTo>
                    <a:pt x="1075" y="481"/>
                    <a:pt x="1075" y="482"/>
                    <a:pt x="1075" y="482"/>
                  </a:cubicBezTo>
                  <a:cubicBezTo>
                    <a:pt x="1075" y="482"/>
                    <a:pt x="1075" y="483"/>
                    <a:pt x="1074" y="484"/>
                  </a:cubicBezTo>
                  <a:close/>
                  <a:moveTo>
                    <a:pt x="1075" y="199"/>
                  </a:moveTo>
                  <a:cubicBezTo>
                    <a:pt x="1074" y="199"/>
                    <a:pt x="1073" y="202"/>
                    <a:pt x="1073" y="206"/>
                  </a:cubicBezTo>
                  <a:cubicBezTo>
                    <a:pt x="1073" y="208"/>
                    <a:pt x="1073" y="217"/>
                    <a:pt x="1073" y="225"/>
                  </a:cubicBezTo>
                  <a:cubicBezTo>
                    <a:pt x="1073" y="233"/>
                    <a:pt x="1073" y="245"/>
                    <a:pt x="1074" y="251"/>
                  </a:cubicBezTo>
                  <a:cubicBezTo>
                    <a:pt x="1074" y="261"/>
                    <a:pt x="1073" y="264"/>
                    <a:pt x="1072" y="262"/>
                  </a:cubicBezTo>
                  <a:cubicBezTo>
                    <a:pt x="1072" y="261"/>
                    <a:pt x="1072" y="251"/>
                    <a:pt x="1072" y="238"/>
                  </a:cubicBezTo>
                  <a:cubicBezTo>
                    <a:pt x="1071" y="225"/>
                    <a:pt x="1071" y="211"/>
                    <a:pt x="1071" y="207"/>
                  </a:cubicBezTo>
                  <a:cubicBezTo>
                    <a:pt x="1070" y="203"/>
                    <a:pt x="1071" y="198"/>
                    <a:pt x="1071" y="198"/>
                  </a:cubicBezTo>
                  <a:cubicBezTo>
                    <a:pt x="1072" y="196"/>
                    <a:pt x="1074" y="196"/>
                    <a:pt x="1080" y="196"/>
                  </a:cubicBezTo>
                  <a:cubicBezTo>
                    <a:pt x="1088" y="195"/>
                    <a:pt x="1088" y="195"/>
                    <a:pt x="1088" y="195"/>
                  </a:cubicBezTo>
                  <a:cubicBezTo>
                    <a:pt x="1088" y="237"/>
                    <a:pt x="1088" y="237"/>
                    <a:pt x="1088" y="237"/>
                  </a:cubicBezTo>
                  <a:cubicBezTo>
                    <a:pt x="1085" y="238"/>
                    <a:pt x="1085" y="238"/>
                    <a:pt x="1085" y="238"/>
                  </a:cubicBezTo>
                  <a:cubicBezTo>
                    <a:pt x="1083" y="239"/>
                    <a:pt x="1082" y="239"/>
                    <a:pt x="1080" y="238"/>
                  </a:cubicBezTo>
                  <a:cubicBezTo>
                    <a:pt x="1077" y="237"/>
                    <a:pt x="1077" y="237"/>
                    <a:pt x="1077" y="237"/>
                  </a:cubicBezTo>
                  <a:cubicBezTo>
                    <a:pt x="1078" y="220"/>
                    <a:pt x="1078" y="220"/>
                    <a:pt x="1078" y="220"/>
                  </a:cubicBezTo>
                  <a:cubicBezTo>
                    <a:pt x="1078" y="208"/>
                    <a:pt x="1078" y="203"/>
                    <a:pt x="1077" y="203"/>
                  </a:cubicBezTo>
                  <a:cubicBezTo>
                    <a:pt x="1077" y="203"/>
                    <a:pt x="1076" y="202"/>
                    <a:pt x="1076" y="201"/>
                  </a:cubicBezTo>
                  <a:cubicBezTo>
                    <a:pt x="1076" y="200"/>
                    <a:pt x="1076" y="199"/>
                    <a:pt x="1075" y="199"/>
                  </a:cubicBezTo>
                  <a:close/>
                  <a:moveTo>
                    <a:pt x="1077" y="470"/>
                  </a:moveTo>
                  <a:cubicBezTo>
                    <a:pt x="1076" y="471"/>
                    <a:pt x="1076" y="470"/>
                    <a:pt x="1076" y="468"/>
                  </a:cubicBezTo>
                  <a:cubicBezTo>
                    <a:pt x="1076" y="465"/>
                    <a:pt x="1076" y="464"/>
                    <a:pt x="1077" y="466"/>
                  </a:cubicBezTo>
                  <a:cubicBezTo>
                    <a:pt x="1077" y="467"/>
                    <a:pt x="1077" y="469"/>
                    <a:pt x="1077" y="470"/>
                  </a:cubicBezTo>
                  <a:close/>
                  <a:moveTo>
                    <a:pt x="1084" y="532"/>
                  </a:moveTo>
                  <a:cubicBezTo>
                    <a:pt x="1077" y="532"/>
                    <a:pt x="1076" y="532"/>
                    <a:pt x="1076" y="530"/>
                  </a:cubicBezTo>
                  <a:cubicBezTo>
                    <a:pt x="1075" y="529"/>
                    <a:pt x="1076" y="528"/>
                    <a:pt x="1079" y="528"/>
                  </a:cubicBezTo>
                  <a:cubicBezTo>
                    <a:pt x="1085" y="528"/>
                    <a:pt x="1090" y="530"/>
                    <a:pt x="1090" y="531"/>
                  </a:cubicBezTo>
                  <a:cubicBezTo>
                    <a:pt x="1091" y="532"/>
                    <a:pt x="1089" y="532"/>
                    <a:pt x="1084" y="532"/>
                  </a:cubicBezTo>
                  <a:close/>
                  <a:moveTo>
                    <a:pt x="1098" y="539"/>
                  </a:moveTo>
                  <a:cubicBezTo>
                    <a:pt x="1096" y="539"/>
                    <a:pt x="1095" y="538"/>
                    <a:pt x="1095" y="537"/>
                  </a:cubicBezTo>
                  <a:cubicBezTo>
                    <a:pt x="1094" y="536"/>
                    <a:pt x="1096" y="536"/>
                    <a:pt x="1098" y="536"/>
                  </a:cubicBezTo>
                  <a:cubicBezTo>
                    <a:pt x="1100" y="536"/>
                    <a:pt x="1101" y="536"/>
                    <a:pt x="1101" y="537"/>
                  </a:cubicBezTo>
                  <a:cubicBezTo>
                    <a:pt x="1101" y="538"/>
                    <a:pt x="1100" y="539"/>
                    <a:pt x="1098" y="539"/>
                  </a:cubicBezTo>
                  <a:close/>
                  <a:moveTo>
                    <a:pt x="1097" y="532"/>
                  </a:moveTo>
                  <a:cubicBezTo>
                    <a:pt x="1093" y="532"/>
                    <a:pt x="1094" y="529"/>
                    <a:pt x="1098" y="529"/>
                  </a:cubicBezTo>
                  <a:cubicBezTo>
                    <a:pt x="1100" y="529"/>
                    <a:pt x="1102" y="530"/>
                    <a:pt x="1102" y="531"/>
                  </a:cubicBezTo>
                  <a:cubicBezTo>
                    <a:pt x="1102" y="532"/>
                    <a:pt x="1101" y="533"/>
                    <a:pt x="1097" y="532"/>
                  </a:cubicBezTo>
                  <a:close/>
                  <a:moveTo>
                    <a:pt x="1107" y="538"/>
                  </a:moveTo>
                  <a:cubicBezTo>
                    <a:pt x="1104" y="539"/>
                    <a:pt x="1104" y="539"/>
                    <a:pt x="1104" y="537"/>
                  </a:cubicBezTo>
                  <a:cubicBezTo>
                    <a:pt x="1105" y="535"/>
                    <a:pt x="1110" y="534"/>
                    <a:pt x="1110" y="537"/>
                  </a:cubicBezTo>
                  <a:cubicBezTo>
                    <a:pt x="1110" y="538"/>
                    <a:pt x="1109" y="538"/>
                    <a:pt x="1107" y="538"/>
                  </a:cubicBezTo>
                  <a:close/>
                  <a:moveTo>
                    <a:pt x="1111" y="531"/>
                  </a:moveTo>
                  <a:cubicBezTo>
                    <a:pt x="1111" y="532"/>
                    <a:pt x="1110" y="533"/>
                    <a:pt x="1108" y="533"/>
                  </a:cubicBezTo>
                  <a:cubicBezTo>
                    <a:pt x="1106" y="533"/>
                    <a:pt x="1105" y="533"/>
                    <a:pt x="1105" y="531"/>
                  </a:cubicBezTo>
                  <a:cubicBezTo>
                    <a:pt x="1105" y="530"/>
                    <a:pt x="1106" y="530"/>
                    <a:pt x="1108" y="530"/>
                  </a:cubicBezTo>
                  <a:cubicBezTo>
                    <a:pt x="1110" y="530"/>
                    <a:pt x="1112" y="531"/>
                    <a:pt x="1111" y="531"/>
                  </a:cubicBezTo>
                  <a:close/>
                  <a:moveTo>
                    <a:pt x="1108" y="527"/>
                  </a:moveTo>
                  <a:cubicBezTo>
                    <a:pt x="1108" y="526"/>
                    <a:pt x="1109" y="526"/>
                    <a:pt x="1110" y="526"/>
                  </a:cubicBezTo>
                  <a:cubicBezTo>
                    <a:pt x="1111" y="527"/>
                    <a:pt x="1111" y="527"/>
                    <a:pt x="1109" y="527"/>
                  </a:cubicBezTo>
                  <a:cubicBezTo>
                    <a:pt x="1108" y="527"/>
                    <a:pt x="1108" y="527"/>
                    <a:pt x="1108" y="527"/>
                  </a:cubicBezTo>
                  <a:close/>
                  <a:moveTo>
                    <a:pt x="1111" y="522"/>
                  </a:moveTo>
                  <a:cubicBezTo>
                    <a:pt x="1110" y="521"/>
                    <a:pt x="1103" y="521"/>
                    <a:pt x="1094" y="521"/>
                  </a:cubicBezTo>
                  <a:cubicBezTo>
                    <a:pt x="1081" y="520"/>
                    <a:pt x="1079" y="520"/>
                    <a:pt x="1078" y="522"/>
                  </a:cubicBezTo>
                  <a:cubicBezTo>
                    <a:pt x="1076" y="524"/>
                    <a:pt x="1075" y="523"/>
                    <a:pt x="1076" y="518"/>
                  </a:cubicBezTo>
                  <a:cubicBezTo>
                    <a:pt x="1077" y="514"/>
                    <a:pt x="1077" y="514"/>
                    <a:pt x="1077" y="514"/>
                  </a:cubicBezTo>
                  <a:cubicBezTo>
                    <a:pt x="1095" y="514"/>
                    <a:pt x="1095" y="514"/>
                    <a:pt x="1095" y="514"/>
                  </a:cubicBezTo>
                  <a:cubicBezTo>
                    <a:pt x="1105" y="514"/>
                    <a:pt x="1113" y="514"/>
                    <a:pt x="1113" y="515"/>
                  </a:cubicBezTo>
                  <a:cubicBezTo>
                    <a:pt x="1114" y="516"/>
                    <a:pt x="1112" y="522"/>
                    <a:pt x="1111" y="522"/>
                  </a:cubicBezTo>
                  <a:close/>
                  <a:moveTo>
                    <a:pt x="1115" y="512"/>
                  </a:moveTo>
                  <a:cubicBezTo>
                    <a:pt x="1115" y="511"/>
                    <a:pt x="1116" y="511"/>
                    <a:pt x="1118" y="511"/>
                  </a:cubicBezTo>
                  <a:cubicBezTo>
                    <a:pt x="1120" y="511"/>
                    <a:pt x="1121" y="511"/>
                    <a:pt x="1121" y="511"/>
                  </a:cubicBezTo>
                  <a:cubicBezTo>
                    <a:pt x="1120" y="512"/>
                    <a:pt x="1115" y="513"/>
                    <a:pt x="1115" y="512"/>
                  </a:cubicBezTo>
                  <a:close/>
                  <a:moveTo>
                    <a:pt x="1119" y="538"/>
                  </a:moveTo>
                  <a:cubicBezTo>
                    <a:pt x="1116" y="539"/>
                    <a:pt x="1115" y="539"/>
                    <a:pt x="1115" y="537"/>
                  </a:cubicBezTo>
                  <a:cubicBezTo>
                    <a:pt x="1115" y="536"/>
                    <a:pt x="1116" y="536"/>
                    <a:pt x="1118" y="536"/>
                  </a:cubicBezTo>
                  <a:cubicBezTo>
                    <a:pt x="1121" y="536"/>
                    <a:pt x="1121" y="537"/>
                    <a:pt x="1119" y="538"/>
                  </a:cubicBezTo>
                  <a:close/>
                  <a:moveTo>
                    <a:pt x="1117" y="533"/>
                  </a:moveTo>
                  <a:cubicBezTo>
                    <a:pt x="1115" y="533"/>
                    <a:pt x="1115" y="532"/>
                    <a:pt x="1115" y="531"/>
                  </a:cubicBezTo>
                  <a:cubicBezTo>
                    <a:pt x="1115" y="530"/>
                    <a:pt x="1115" y="530"/>
                    <a:pt x="1116" y="530"/>
                  </a:cubicBezTo>
                  <a:cubicBezTo>
                    <a:pt x="1116" y="530"/>
                    <a:pt x="1117" y="530"/>
                    <a:pt x="1118" y="530"/>
                  </a:cubicBezTo>
                  <a:cubicBezTo>
                    <a:pt x="1120" y="530"/>
                    <a:pt x="1120" y="531"/>
                    <a:pt x="1120" y="531"/>
                  </a:cubicBezTo>
                  <a:cubicBezTo>
                    <a:pt x="1120" y="532"/>
                    <a:pt x="1119" y="533"/>
                    <a:pt x="1117" y="533"/>
                  </a:cubicBezTo>
                  <a:close/>
                  <a:moveTo>
                    <a:pt x="1118" y="526"/>
                  </a:moveTo>
                  <a:cubicBezTo>
                    <a:pt x="1119" y="526"/>
                    <a:pt x="1120" y="526"/>
                    <a:pt x="1120" y="526"/>
                  </a:cubicBezTo>
                  <a:cubicBezTo>
                    <a:pt x="1120" y="527"/>
                    <a:pt x="1118" y="528"/>
                    <a:pt x="1116" y="527"/>
                  </a:cubicBezTo>
                  <a:cubicBezTo>
                    <a:pt x="1115" y="526"/>
                    <a:pt x="1116" y="526"/>
                    <a:pt x="1118" y="526"/>
                  </a:cubicBezTo>
                  <a:close/>
                  <a:moveTo>
                    <a:pt x="1121" y="518"/>
                  </a:moveTo>
                  <a:cubicBezTo>
                    <a:pt x="1121" y="521"/>
                    <a:pt x="1120" y="522"/>
                    <a:pt x="1118" y="522"/>
                  </a:cubicBezTo>
                  <a:cubicBezTo>
                    <a:pt x="1115" y="522"/>
                    <a:pt x="1115" y="522"/>
                    <a:pt x="1116" y="518"/>
                  </a:cubicBezTo>
                  <a:cubicBezTo>
                    <a:pt x="1117" y="515"/>
                    <a:pt x="1117" y="515"/>
                    <a:pt x="1119" y="515"/>
                  </a:cubicBezTo>
                  <a:cubicBezTo>
                    <a:pt x="1121" y="515"/>
                    <a:pt x="1121" y="515"/>
                    <a:pt x="1121" y="518"/>
                  </a:cubicBezTo>
                  <a:close/>
                  <a:moveTo>
                    <a:pt x="1124" y="531"/>
                  </a:moveTo>
                  <a:cubicBezTo>
                    <a:pt x="1125" y="529"/>
                    <a:pt x="1126" y="530"/>
                    <a:pt x="1126" y="532"/>
                  </a:cubicBezTo>
                  <a:cubicBezTo>
                    <a:pt x="1126" y="533"/>
                    <a:pt x="1126" y="534"/>
                    <a:pt x="1125" y="534"/>
                  </a:cubicBezTo>
                  <a:cubicBezTo>
                    <a:pt x="1124" y="534"/>
                    <a:pt x="1123" y="532"/>
                    <a:pt x="1124" y="531"/>
                  </a:cubicBezTo>
                  <a:close/>
                  <a:moveTo>
                    <a:pt x="1125" y="522"/>
                  </a:moveTo>
                  <a:cubicBezTo>
                    <a:pt x="1125" y="522"/>
                    <a:pt x="1124" y="520"/>
                    <a:pt x="1124" y="518"/>
                  </a:cubicBezTo>
                  <a:cubicBezTo>
                    <a:pt x="1124" y="516"/>
                    <a:pt x="1125" y="515"/>
                    <a:pt x="1125" y="515"/>
                  </a:cubicBezTo>
                  <a:cubicBezTo>
                    <a:pt x="1126" y="515"/>
                    <a:pt x="1126" y="516"/>
                    <a:pt x="1126" y="518"/>
                  </a:cubicBezTo>
                  <a:cubicBezTo>
                    <a:pt x="1126" y="520"/>
                    <a:pt x="1126" y="522"/>
                    <a:pt x="1125" y="522"/>
                  </a:cubicBezTo>
                  <a:close/>
                  <a:moveTo>
                    <a:pt x="1126" y="527"/>
                  </a:moveTo>
                  <a:cubicBezTo>
                    <a:pt x="1126" y="527"/>
                    <a:pt x="1126" y="528"/>
                    <a:pt x="1125" y="528"/>
                  </a:cubicBezTo>
                  <a:cubicBezTo>
                    <a:pt x="1125" y="528"/>
                    <a:pt x="1124" y="527"/>
                    <a:pt x="1124" y="527"/>
                  </a:cubicBezTo>
                  <a:cubicBezTo>
                    <a:pt x="1124" y="526"/>
                    <a:pt x="1125" y="525"/>
                    <a:pt x="1125" y="525"/>
                  </a:cubicBezTo>
                  <a:cubicBezTo>
                    <a:pt x="1126" y="525"/>
                    <a:pt x="1126" y="526"/>
                    <a:pt x="1126" y="527"/>
                  </a:cubicBezTo>
                  <a:close/>
                  <a:moveTo>
                    <a:pt x="1125" y="538"/>
                  </a:moveTo>
                  <a:cubicBezTo>
                    <a:pt x="1125" y="538"/>
                    <a:pt x="1124" y="537"/>
                    <a:pt x="1124" y="537"/>
                  </a:cubicBezTo>
                  <a:cubicBezTo>
                    <a:pt x="1124" y="536"/>
                    <a:pt x="1125" y="536"/>
                    <a:pt x="1125" y="536"/>
                  </a:cubicBezTo>
                  <a:cubicBezTo>
                    <a:pt x="1126" y="536"/>
                    <a:pt x="1126" y="536"/>
                    <a:pt x="1126" y="537"/>
                  </a:cubicBezTo>
                  <a:cubicBezTo>
                    <a:pt x="1126" y="537"/>
                    <a:pt x="1126" y="538"/>
                    <a:pt x="1125" y="538"/>
                  </a:cubicBezTo>
                  <a:close/>
                  <a:moveTo>
                    <a:pt x="1128" y="501"/>
                  </a:moveTo>
                  <a:cubicBezTo>
                    <a:pt x="1127" y="502"/>
                    <a:pt x="1127" y="503"/>
                    <a:pt x="1127" y="504"/>
                  </a:cubicBezTo>
                  <a:cubicBezTo>
                    <a:pt x="1127" y="506"/>
                    <a:pt x="1127" y="507"/>
                    <a:pt x="1126" y="507"/>
                  </a:cubicBezTo>
                  <a:cubicBezTo>
                    <a:pt x="1125" y="507"/>
                    <a:pt x="1125" y="506"/>
                    <a:pt x="1125" y="506"/>
                  </a:cubicBezTo>
                  <a:cubicBezTo>
                    <a:pt x="1125" y="506"/>
                    <a:pt x="1119" y="506"/>
                    <a:pt x="1112" y="506"/>
                  </a:cubicBezTo>
                  <a:cubicBezTo>
                    <a:pt x="1103" y="506"/>
                    <a:pt x="1099" y="506"/>
                    <a:pt x="1099" y="505"/>
                  </a:cubicBezTo>
                  <a:cubicBezTo>
                    <a:pt x="1101" y="504"/>
                    <a:pt x="1107" y="502"/>
                    <a:pt x="1114" y="502"/>
                  </a:cubicBezTo>
                  <a:cubicBezTo>
                    <a:pt x="1118" y="502"/>
                    <a:pt x="1120" y="502"/>
                    <a:pt x="1121" y="501"/>
                  </a:cubicBezTo>
                  <a:cubicBezTo>
                    <a:pt x="1121" y="500"/>
                    <a:pt x="1123" y="500"/>
                    <a:pt x="1125" y="500"/>
                  </a:cubicBezTo>
                  <a:cubicBezTo>
                    <a:pt x="1128" y="500"/>
                    <a:pt x="1129" y="501"/>
                    <a:pt x="1128" y="501"/>
                  </a:cubicBezTo>
                  <a:close/>
                  <a:moveTo>
                    <a:pt x="1122" y="497"/>
                  </a:moveTo>
                  <a:cubicBezTo>
                    <a:pt x="1117" y="497"/>
                    <a:pt x="1111" y="497"/>
                    <a:pt x="1109" y="496"/>
                  </a:cubicBezTo>
                  <a:cubicBezTo>
                    <a:pt x="1106" y="496"/>
                    <a:pt x="1099" y="495"/>
                    <a:pt x="1092" y="495"/>
                  </a:cubicBezTo>
                  <a:cubicBezTo>
                    <a:pt x="1086" y="495"/>
                    <a:pt x="1080" y="494"/>
                    <a:pt x="1080" y="494"/>
                  </a:cubicBezTo>
                  <a:cubicBezTo>
                    <a:pt x="1079" y="494"/>
                    <a:pt x="1079" y="492"/>
                    <a:pt x="1079" y="490"/>
                  </a:cubicBezTo>
                  <a:cubicBezTo>
                    <a:pt x="1079" y="486"/>
                    <a:pt x="1079" y="486"/>
                    <a:pt x="1079" y="486"/>
                  </a:cubicBezTo>
                  <a:cubicBezTo>
                    <a:pt x="1088" y="486"/>
                    <a:pt x="1088" y="486"/>
                    <a:pt x="1088" y="486"/>
                  </a:cubicBezTo>
                  <a:cubicBezTo>
                    <a:pt x="1100" y="486"/>
                    <a:pt x="1102" y="488"/>
                    <a:pt x="1091" y="488"/>
                  </a:cubicBezTo>
                  <a:cubicBezTo>
                    <a:pt x="1085" y="488"/>
                    <a:pt x="1083" y="489"/>
                    <a:pt x="1083" y="490"/>
                  </a:cubicBezTo>
                  <a:cubicBezTo>
                    <a:pt x="1083" y="491"/>
                    <a:pt x="1085" y="491"/>
                    <a:pt x="1103" y="491"/>
                  </a:cubicBezTo>
                  <a:cubicBezTo>
                    <a:pt x="1127" y="491"/>
                    <a:pt x="1131" y="492"/>
                    <a:pt x="1131" y="495"/>
                  </a:cubicBezTo>
                  <a:cubicBezTo>
                    <a:pt x="1130" y="497"/>
                    <a:pt x="1130" y="497"/>
                    <a:pt x="1122" y="497"/>
                  </a:cubicBezTo>
                  <a:close/>
                  <a:moveTo>
                    <a:pt x="1130" y="534"/>
                  </a:moveTo>
                  <a:cubicBezTo>
                    <a:pt x="1130" y="534"/>
                    <a:pt x="1129" y="533"/>
                    <a:pt x="1129" y="532"/>
                  </a:cubicBezTo>
                  <a:cubicBezTo>
                    <a:pt x="1130" y="530"/>
                    <a:pt x="1132" y="529"/>
                    <a:pt x="1132" y="532"/>
                  </a:cubicBezTo>
                  <a:cubicBezTo>
                    <a:pt x="1132" y="533"/>
                    <a:pt x="1131" y="534"/>
                    <a:pt x="1130" y="534"/>
                  </a:cubicBezTo>
                  <a:close/>
                  <a:moveTo>
                    <a:pt x="1132" y="462"/>
                  </a:moveTo>
                  <a:cubicBezTo>
                    <a:pt x="1131" y="466"/>
                    <a:pt x="1131" y="466"/>
                    <a:pt x="1131" y="466"/>
                  </a:cubicBezTo>
                  <a:cubicBezTo>
                    <a:pt x="1107" y="467"/>
                    <a:pt x="1107" y="467"/>
                    <a:pt x="1107" y="467"/>
                  </a:cubicBezTo>
                  <a:cubicBezTo>
                    <a:pt x="1093" y="467"/>
                    <a:pt x="1082" y="467"/>
                    <a:pt x="1081" y="467"/>
                  </a:cubicBezTo>
                  <a:cubicBezTo>
                    <a:pt x="1080" y="468"/>
                    <a:pt x="1079" y="465"/>
                    <a:pt x="1080" y="463"/>
                  </a:cubicBezTo>
                  <a:cubicBezTo>
                    <a:pt x="1080" y="462"/>
                    <a:pt x="1082" y="462"/>
                    <a:pt x="1086" y="462"/>
                  </a:cubicBezTo>
                  <a:cubicBezTo>
                    <a:pt x="1088" y="463"/>
                    <a:pt x="1097" y="463"/>
                    <a:pt x="1105" y="463"/>
                  </a:cubicBezTo>
                  <a:cubicBezTo>
                    <a:pt x="1124" y="463"/>
                    <a:pt x="1126" y="463"/>
                    <a:pt x="1125" y="462"/>
                  </a:cubicBezTo>
                  <a:cubicBezTo>
                    <a:pt x="1124" y="461"/>
                    <a:pt x="1114" y="459"/>
                    <a:pt x="1114" y="460"/>
                  </a:cubicBezTo>
                  <a:cubicBezTo>
                    <a:pt x="1114" y="461"/>
                    <a:pt x="1098" y="461"/>
                    <a:pt x="1094" y="460"/>
                  </a:cubicBezTo>
                  <a:cubicBezTo>
                    <a:pt x="1091" y="459"/>
                    <a:pt x="1091" y="459"/>
                    <a:pt x="1095" y="459"/>
                  </a:cubicBezTo>
                  <a:cubicBezTo>
                    <a:pt x="1101" y="458"/>
                    <a:pt x="1110" y="457"/>
                    <a:pt x="1118" y="457"/>
                  </a:cubicBezTo>
                  <a:cubicBezTo>
                    <a:pt x="1123" y="456"/>
                    <a:pt x="1125" y="456"/>
                    <a:pt x="1124" y="455"/>
                  </a:cubicBezTo>
                  <a:cubicBezTo>
                    <a:pt x="1123" y="454"/>
                    <a:pt x="1103" y="455"/>
                    <a:pt x="1085" y="456"/>
                  </a:cubicBezTo>
                  <a:cubicBezTo>
                    <a:pt x="1080" y="457"/>
                    <a:pt x="1080" y="457"/>
                    <a:pt x="1080" y="457"/>
                  </a:cubicBezTo>
                  <a:cubicBezTo>
                    <a:pt x="1080" y="440"/>
                    <a:pt x="1080" y="440"/>
                    <a:pt x="1080" y="440"/>
                  </a:cubicBezTo>
                  <a:cubicBezTo>
                    <a:pt x="1080" y="431"/>
                    <a:pt x="1080" y="423"/>
                    <a:pt x="1080" y="422"/>
                  </a:cubicBezTo>
                  <a:cubicBezTo>
                    <a:pt x="1079" y="422"/>
                    <a:pt x="1079" y="420"/>
                    <a:pt x="1079" y="419"/>
                  </a:cubicBezTo>
                  <a:cubicBezTo>
                    <a:pt x="1079" y="416"/>
                    <a:pt x="1080" y="416"/>
                    <a:pt x="1082" y="417"/>
                  </a:cubicBezTo>
                  <a:cubicBezTo>
                    <a:pt x="1085" y="417"/>
                    <a:pt x="1085" y="417"/>
                    <a:pt x="1085" y="416"/>
                  </a:cubicBezTo>
                  <a:cubicBezTo>
                    <a:pt x="1084" y="415"/>
                    <a:pt x="1083" y="415"/>
                    <a:pt x="1083" y="415"/>
                  </a:cubicBezTo>
                  <a:cubicBezTo>
                    <a:pt x="1082" y="415"/>
                    <a:pt x="1081" y="415"/>
                    <a:pt x="1081" y="415"/>
                  </a:cubicBezTo>
                  <a:cubicBezTo>
                    <a:pt x="1082" y="414"/>
                    <a:pt x="1109" y="412"/>
                    <a:pt x="1117" y="411"/>
                  </a:cubicBezTo>
                  <a:cubicBezTo>
                    <a:pt x="1121" y="411"/>
                    <a:pt x="1124" y="411"/>
                    <a:pt x="1124" y="410"/>
                  </a:cubicBezTo>
                  <a:cubicBezTo>
                    <a:pt x="1124" y="409"/>
                    <a:pt x="1105" y="409"/>
                    <a:pt x="1089" y="410"/>
                  </a:cubicBezTo>
                  <a:cubicBezTo>
                    <a:pt x="1080" y="411"/>
                    <a:pt x="1080" y="411"/>
                    <a:pt x="1080" y="411"/>
                  </a:cubicBezTo>
                  <a:cubicBezTo>
                    <a:pt x="1079" y="407"/>
                    <a:pt x="1079" y="407"/>
                    <a:pt x="1079" y="407"/>
                  </a:cubicBezTo>
                  <a:cubicBezTo>
                    <a:pt x="1079" y="401"/>
                    <a:pt x="1081" y="401"/>
                    <a:pt x="1103" y="400"/>
                  </a:cubicBezTo>
                  <a:cubicBezTo>
                    <a:pt x="1114" y="400"/>
                    <a:pt x="1122" y="400"/>
                    <a:pt x="1122" y="399"/>
                  </a:cubicBezTo>
                  <a:cubicBezTo>
                    <a:pt x="1122" y="399"/>
                    <a:pt x="1122" y="398"/>
                    <a:pt x="1120" y="398"/>
                  </a:cubicBezTo>
                  <a:cubicBezTo>
                    <a:pt x="1117" y="397"/>
                    <a:pt x="1083" y="397"/>
                    <a:pt x="1081" y="398"/>
                  </a:cubicBezTo>
                  <a:cubicBezTo>
                    <a:pt x="1080" y="398"/>
                    <a:pt x="1080" y="396"/>
                    <a:pt x="1080" y="387"/>
                  </a:cubicBezTo>
                  <a:cubicBezTo>
                    <a:pt x="1080" y="381"/>
                    <a:pt x="1080" y="376"/>
                    <a:pt x="1081" y="376"/>
                  </a:cubicBezTo>
                  <a:cubicBezTo>
                    <a:pt x="1081" y="375"/>
                    <a:pt x="1120" y="374"/>
                    <a:pt x="1125" y="374"/>
                  </a:cubicBezTo>
                  <a:cubicBezTo>
                    <a:pt x="1129" y="375"/>
                    <a:pt x="1129" y="375"/>
                    <a:pt x="1128" y="378"/>
                  </a:cubicBezTo>
                  <a:cubicBezTo>
                    <a:pt x="1128" y="381"/>
                    <a:pt x="1128" y="383"/>
                    <a:pt x="1128" y="383"/>
                  </a:cubicBezTo>
                  <a:cubicBezTo>
                    <a:pt x="1127" y="383"/>
                    <a:pt x="1120" y="384"/>
                    <a:pt x="1111" y="384"/>
                  </a:cubicBezTo>
                  <a:cubicBezTo>
                    <a:pt x="1085" y="385"/>
                    <a:pt x="1082" y="386"/>
                    <a:pt x="1083" y="390"/>
                  </a:cubicBezTo>
                  <a:cubicBezTo>
                    <a:pt x="1084" y="391"/>
                    <a:pt x="1085" y="391"/>
                    <a:pt x="1086" y="390"/>
                  </a:cubicBezTo>
                  <a:cubicBezTo>
                    <a:pt x="1087" y="390"/>
                    <a:pt x="1097" y="389"/>
                    <a:pt x="1107" y="388"/>
                  </a:cubicBezTo>
                  <a:cubicBezTo>
                    <a:pt x="1117" y="387"/>
                    <a:pt x="1126" y="387"/>
                    <a:pt x="1127" y="387"/>
                  </a:cubicBezTo>
                  <a:cubicBezTo>
                    <a:pt x="1128" y="386"/>
                    <a:pt x="1128" y="388"/>
                    <a:pt x="1129" y="410"/>
                  </a:cubicBezTo>
                  <a:cubicBezTo>
                    <a:pt x="1129" y="430"/>
                    <a:pt x="1129" y="434"/>
                    <a:pt x="1128" y="434"/>
                  </a:cubicBezTo>
                  <a:cubicBezTo>
                    <a:pt x="1128" y="434"/>
                    <a:pt x="1123" y="433"/>
                    <a:pt x="1119" y="433"/>
                  </a:cubicBezTo>
                  <a:cubicBezTo>
                    <a:pt x="1110" y="432"/>
                    <a:pt x="1106" y="432"/>
                    <a:pt x="1106" y="435"/>
                  </a:cubicBezTo>
                  <a:cubicBezTo>
                    <a:pt x="1106" y="436"/>
                    <a:pt x="1108" y="436"/>
                    <a:pt x="1112" y="436"/>
                  </a:cubicBezTo>
                  <a:cubicBezTo>
                    <a:pt x="1119" y="436"/>
                    <a:pt x="1125" y="437"/>
                    <a:pt x="1129" y="437"/>
                  </a:cubicBezTo>
                  <a:cubicBezTo>
                    <a:pt x="1132" y="438"/>
                    <a:pt x="1132" y="438"/>
                    <a:pt x="1132" y="438"/>
                  </a:cubicBezTo>
                  <a:cubicBezTo>
                    <a:pt x="1132" y="448"/>
                    <a:pt x="1132" y="448"/>
                    <a:pt x="1132" y="448"/>
                  </a:cubicBezTo>
                  <a:cubicBezTo>
                    <a:pt x="1132" y="453"/>
                    <a:pt x="1132" y="460"/>
                    <a:pt x="1132" y="462"/>
                  </a:cubicBezTo>
                  <a:close/>
                  <a:moveTo>
                    <a:pt x="1132" y="418"/>
                  </a:moveTo>
                  <a:cubicBezTo>
                    <a:pt x="1132" y="422"/>
                    <a:pt x="1132" y="422"/>
                    <a:pt x="1131" y="419"/>
                  </a:cubicBezTo>
                  <a:cubicBezTo>
                    <a:pt x="1131" y="417"/>
                    <a:pt x="1131" y="414"/>
                    <a:pt x="1131" y="410"/>
                  </a:cubicBezTo>
                  <a:cubicBezTo>
                    <a:pt x="1132" y="405"/>
                    <a:pt x="1132" y="405"/>
                    <a:pt x="1132" y="405"/>
                  </a:cubicBezTo>
                  <a:cubicBezTo>
                    <a:pt x="1132" y="409"/>
                    <a:pt x="1132" y="409"/>
                    <a:pt x="1132" y="409"/>
                  </a:cubicBezTo>
                  <a:cubicBezTo>
                    <a:pt x="1132" y="412"/>
                    <a:pt x="1132" y="416"/>
                    <a:pt x="1132" y="418"/>
                  </a:cubicBezTo>
                  <a:close/>
                  <a:moveTo>
                    <a:pt x="1128" y="190"/>
                  </a:moveTo>
                  <a:cubicBezTo>
                    <a:pt x="1128" y="190"/>
                    <a:pt x="1132" y="189"/>
                    <a:pt x="1138" y="189"/>
                  </a:cubicBezTo>
                  <a:cubicBezTo>
                    <a:pt x="1143" y="188"/>
                    <a:pt x="1150" y="188"/>
                    <a:pt x="1152" y="187"/>
                  </a:cubicBezTo>
                  <a:cubicBezTo>
                    <a:pt x="1155" y="187"/>
                    <a:pt x="1157" y="187"/>
                    <a:pt x="1157" y="188"/>
                  </a:cubicBezTo>
                  <a:cubicBezTo>
                    <a:pt x="1157" y="188"/>
                    <a:pt x="1157" y="189"/>
                    <a:pt x="1157" y="190"/>
                  </a:cubicBezTo>
                  <a:cubicBezTo>
                    <a:pt x="1158" y="192"/>
                    <a:pt x="1157" y="192"/>
                    <a:pt x="1152" y="192"/>
                  </a:cubicBezTo>
                  <a:cubicBezTo>
                    <a:pt x="1140" y="191"/>
                    <a:pt x="1129" y="190"/>
                    <a:pt x="1128" y="190"/>
                  </a:cubicBezTo>
                  <a:close/>
                  <a:moveTo>
                    <a:pt x="1134" y="386"/>
                  </a:moveTo>
                  <a:cubicBezTo>
                    <a:pt x="1135" y="386"/>
                    <a:pt x="1136" y="386"/>
                    <a:pt x="1137" y="386"/>
                  </a:cubicBezTo>
                  <a:cubicBezTo>
                    <a:pt x="1137" y="386"/>
                    <a:pt x="1137" y="386"/>
                    <a:pt x="1137" y="386"/>
                  </a:cubicBezTo>
                  <a:cubicBezTo>
                    <a:pt x="1137" y="387"/>
                    <a:pt x="1138" y="393"/>
                    <a:pt x="1137" y="401"/>
                  </a:cubicBezTo>
                  <a:cubicBezTo>
                    <a:pt x="1136" y="414"/>
                    <a:pt x="1135" y="417"/>
                    <a:pt x="1135" y="406"/>
                  </a:cubicBezTo>
                  <a:cubicBezTo>
                    <a:pt x="1133" y="388"/>
                    <a:pt x="1133" y="387"/>
                    <a:pt x="1134" y="386"/>
                  </a:cubicBezTo>
                  <a:close/>
                  <a:moveTo>
                    <a:pt x="1135" y="468"/>
                  </a:moveTo>
                  <a:cubicBezTo>
                    <a:pt x="1136" y="468"/>
                    <a:pt x="1136" y="469"/>
                    <a:pt x="1136" y="470"/>
                  </a:cubicBezTo>
                  <a:cubicBezTo>
                    <a:pt x="1136" y="470"/>
                    <a:pt x="1137" y="472"/>
                    <a:pt x="1137" y="474"/>
                  </a:cubicBezTo>
                  <a:cubicBezTo>
                    <a:pt x="1137" y="476"/>
                    <a:pt x="1137" y="477"/>
                    <a:pt x="1136" y="477"/>
                  </a:cubicBezTo>
                  <a:cubicBezTo>
                    <a:pt x="1135" y="477"/>
                    <a:pt x="1134" y="476"/>
                    <a:pt x="1134" y="473"/>
                  </a:cubicBezTo>
                  <a:cubicBezTo>
                    <a:pt x="1134" y="470"/>
                    <a:pt x="1135" y="468"/>
                    <a:pt x="1135" y="468"/>
                  </a:cubicBezTo>
                  <a:close/>
                  <a:moveTo>
                    <a:pt x="1136" y="419"/>
                  </a:moveTo>
                  <a:cubicBezTo>
                    <a:pt x="1136" y="418"/>
                    <a:pt x="1137" y="429"/>
                    <a:pt x="1137" y="442"/>
                  </a:cubicBezTo>
                  <a:cubicBezTo>
                    <a:pt x="1137" y="455"/>
                    <a:pt x="1137" y="466"/>
                    <a:pt x="1136" y="466"/>
                  </a:cubicBezTo>
                  <a:cubicBezTo>
                    <a:pt x="1136" y="466"/>
                    <a:pt x="1135" y="466"/>
                    <a:pt x="1135" y="466"/>
                  </a:cubicBezTo>
                  <a:cubicBezTo>
                    <a:pt x="1135" y="462"/>
                    <a:pt x="1135" y="421"/>
                    <a:pt x="1136" y="419"/>
                  </a:cubicBezTo>
                  <a:close/>
                  <a:moveTo>
                    <a:pt x="1136" y="479"/>
                  </a:moveTo>
                  <a:cubicBezTo>
                    <a:pt x="1137" y="480"/>
                    <a:pt x="1137" y="481"/>
                    <a:pt x="1137" y="481"/>
                  </a:cubicBezTo>
                  <a:cubicBezTo>
                    <a:pt x="1137" y="483"/>
                    <a:pt x="1135" y="483"/>
                    <a:pt x="1134" y="482"/>
                  </a:cubicBezTo>
                  <a:cubicBezTo>
                    <a:pt x="1133" y="480"/>
                    <a:pt x="1135" y="479"/>
                    <a:pt x="1136" y="479"/>
                  </a:cubicBezTo>
                  <a:close/>
                  <a:moveTo>
                    <a:pt x="1174" y="511"/>
                  </a:moveTo>
                  <a:cubicBezTo>
                    <a:pt x="1172" y="511"/>
                    <a:pt x="1168" y="511"/>
                    <a:pt x="1166" y="511"/>
                  </a:cubicBezTo>
                  <a:cubicBezTo>
                    <a:pt x="1165" y="511"/>
                    <a:pt x="1157" y="512"/>
                    <a:pt x="1150" y="512"/>
                  </a:cubicBezTo>
                  <a:cubicBezTo>
                    <a:pt x="1143" y="512"/>
                    <a:pt x="1137" y="512"/>
                    <a:pt x="1137" y="513"/>
                  </a:cubicBezTo>
                  <a:cubicBezTo>
                    <a:pt x="1137" y="513"/>
                    <a:pt x="1137" y="513"/>
                    <a:pt x="1137" y="513"/>
                  </a:cubicBezTo>
                  <a:cubicBezTo>
                    <a:pt x="1136" y="514"/>
                    <a:pt x="1135" y="514"/>
                    <a:pt x="1134" y="513"/>
                  </a:cubicBezTo>
                  <a:cubicBezTo>
                    <a:pt x="1134" y="512"/>
                    <a:pt x="1134" y="509"/>
                    <a:pt x="1134" y="505"/>
                  </a:cubicBezTo>
                  <a:cubicBezTo>
                    <a:pt x="1134" y="499"/>
                    <a:pt x="1134" y="499"/>
                    <a:pt x="1134" y="499"/>
                  </a:cubicBezTo>
                  <a:cubicBezTo>
                    <a:pt x="1140" y="499"/>
                    <a:pt x="1140" y="499"/>
                    <a:pt x="1140" y="499"/>
                  </a:cubicBezTo>
                  <a:cubicBezTo>
                    <a:pt x="1154" y="501"/>
                    <a:pt x="1164" y="500"/>
                    <a:pt x="1161" y="497"/>
                  </a:cubicBezTo>
                  <a:cubicBezTo>
                    <a:pt x="1160" y="496"/>
                    <a:pt x="1154" y="496"/>
                    <a:pt x="1146" y="496"/>
                  </a:cubicBezTo>
                  <a:cubicBezTo>
                    <a:pt x="1134" y="497"/>
                    <a:pt x="1134" y="497"/>
                    <a:pt x="1134" y="497"/>
                  </a:cubicBezTo>
                  <a:cubicBezTo>
                    <a:pt x="1134" y="492"/>
                    <a:pt x="1134" y="492"/>
                    <a:pt x="1134" y="492"/>
                  </a:cubicBezTo>
                  <a:cubicBezTo>
                    <a:pt x="1134" y="488"/>
                    <a:pt x="1134" y="487"/>
                    <a:pt x="1136" y="487"/>
                  </a:cubicBezTo>
                  <a:cubicBezTo>
                    <a:pt x="1137" y="487"/>
                    <a:pt x="1137" y="487"/>
                    <a:pt x="1137" y="488"/>
                  </a:cubicBezTo>
                  <a:cubicBezTo>
                    <a:pt x="1137" y="491"/>
                    <a:pt x="1139" y="491"/>
                    <a:pt x="1140" y="489"/>
                  </a:cubicBezTo>
                  <a:cubicBezTo>
                    <a:pt x="1140" y="488"/>
                    <a:pt x="1141" y="486"/>
                    <a:pt x="1142" y="484"/>
                  </a:cubicBezTo>
                  <a:cubicBezTo>
                    <a:pt x="1143" y="482"/>
                    <a:pt x="1143" y="481"/>
                    <a:pt x="1142" y="479"/>
                  </a:cubicBezTo>
                  <a:cubicBezTo>
                    <a:pt x="1141" y="476"/>
                    <a:pt x="1141" y="473"/>
                    <a:pt x="1141" y="468"/>
                  </a:cubicBezTo>
                  <a:cubicBezTo>
                    <a:pt x="1141" y="468"/>
                    <a:pt x="1141" y="465"/>
                    <a:pt x="1140" y="463"/>
                  </a:cubicBezTo>
                  <a:cubicBezTo>
                    <a:pt x="1139" y="457"/>
                    <a:pt x="1138" y="433"/>
                    <a:pt x="1139" y="407"/>
                  </a:cubicBezTo>
                  <a:cubicBezTo>
                    <a:pt x="1140" y="390"/>
                    <a:pt x="1140" y="387"/>
                    <a:pt x="1141" y="386"/>
                  </a:cubicBezTo>
                  <a:cubicBezTo>
                    <a:pt x="1143" y="385"/>
                    <a:pt x="1143" y="385"/>
                    <a:pt x="1141" y="384"/>
                  </a:cubicBezTo>
                  <a:cubicBezTo>
                    <a:pt x="1140" y="383"/>
                    <a:pt x="1140" y="381"/>
                    <a:pt x="1140" y="373"/>
                  </a:cubicBezTo>
                  <a:cubicBezTo>
                    <a:pt x="1140" y="363"/>
                    <a:pt x="1140" y="363"/>
                    <a:pt x="1140" y="363"/>
                  </a:cubicBezTo>
                  <a:cubicBezTo>
                    <a:pt x="1157" y="363"/>
                    <a:pt x="1157" y="363"/>
                    <a:pt x="1157" y="363"/>
                  </a:cubicBezTo>
                  <a:cubicBezTo>
                    <a:pt x="1172" y="363"/>
                    <a:pt x="1174" y="363"/>
                    <a:pt x="1174" y="364"/>
                  </a:cubicBezTo>
                  <a:cubicBezTo>
                    <a:pt x="1175" y="365"/>
                    <a:pt x="1174" y="373"/>
                    <a:pt x="1174" y="381"/>
                  </a:cubicBezTo>
                  <a:cubicBezTo>
                    <a:pt x="1174" y="390"/>
                    <a:pt x="1173" y="400"/>
                    <a:pt x="1173" y="405"/>
                  </a:cubicBezTo>
                  <a:cubicBezTo>
                    <a:pt x="1173" y="413"/>
                    <a:pt x="1173" y="413"/>
                    <a:pt x="1173" y="413"/>
                  </a:cubicBezTo>
                  <a:cubicBezTo>
                    <a:pt x="1160" y="412"/>
                    <a:pt x="1160" y="412"/>
                    <a:pt x="1160" y="412"/>
                  </a:cubicBezTo>
                  <a:cubicBezTo>
                    <a:pt x="1153" y="412"/>
                    <a:pt x="1146" y="411"/>
                    <a:pt x="1144" y="411"/>
                  </a:cubicBezTo>
                  <a:cubicBezTo>
                    <a:pt x="1141" y="411"/>
                    <a:pt x="1141" y="411"/>
                    <a:pt x="1141" y="412"/>
                  </a:cubicBezTo>
                  <a:cubicBezTo>
                    <a:pt x="1141" y="414"/>
                    <a:pt x="1146" y="415"/>
                    <a:pt x="1161" y="415"/>
                  </a:cubicBezTo>
                  <a:cubicBezTo>
                    <a:pt x="1173" y="415"/>
                    <a:pt x="1173" y="415"/>
                    <a:pt x="1173" y="415"/>
                  </a:cubicBezTo>
                  <a:cubicBezTo>
                    <a:pt x="1175" y="423"/>
                    <a:pt x="1175" y="423"/>
                    <a:pt x="1175" y="423"/>
                  </a:cubicBezTo>
                  <a:cubicBezTo>
                    <a:pt x="1176" y="429"/>
                    <a:pt x="1177" y="440"/>
                    <a:pt x="1177" y="472"/>
                  </a:cubicBezTo>
                  <a:cubicBezTo>
                    <a:pt x="1178" y="512"/>
                    <a:pt x="1178" y="512"/>
                    <a:pt x="1178" y="512"/>
                  </a:cubicBezTo>
                  <a:lnTo>
                    <a:pt x="1174" y="511"/>
                  </a:lnTo>
                  <a:close/>
                  <a:moveTo>
                    <a:pt x="1224" y="540"/>
                  </a:moveTo>
                  <a:cubicBezTo>
                    <a:pt x="1224" y="541"/>
                    <a:pt x="1223" y="541"/>
                    <a:pt x="1221" y="542"/>
                  </a:cubicBezTo>
                  <a:cubicBezTo>
                    <a:pt x="1220" y="542"/>
                    <a:pt x="1219" y="541"/>
                    <a:pt x="1219" y="540"/>
                  </a:cubicBezTo>
                  <a:cubicBezTo>
                    <a:pt x="1219" y="538"/>
                    <a:pt x="1220" y="538"/>
                    <a:pt x="1221" y="538"/>
                  </a:cubicBezTo>
                  <a:cubicBezTo>
                    <a:pt x="1223" y="538"/>
                    <a:pt x="1224" y="539"/>
                    <a:pt x="1224" y="540"/>
                  </a:cubicBezTo>
                  <a:close/>
                  <a:moveTo>
                    <a:pt x="1223" y="514"/>
                  </a:moveTo>
                  <a:cubicBezTo>
                    <a:pt x="1223" y="514"/>
                    <a:pt x="1222" y="515"/>
                    <a:pt x="1221" y="515"/>
                  </a:cubicBezTo>
                  <a:cubicBezTo>
                    <a:pt x="1220" y="515"/>
                    <a:pt x="1219" y="514"/>
                    <a:pt x="1219" y="514"/>
                  </a:cubicBezTo>
                  <a:cubicBezTo>
                    <a:pt x="1219" y="513"/>
                    <a:pt x="1220" y="513"/>
                    <a:pt x="1221" y="513"/>
                  </a:cubicBezTo>
                  <a:cubicBezTo>
                    <a:pt x="1222" y="513"/>
                    <a:pt x="1223" y="513"/>
                    <a:pt x="1223" y="514"/>
                  </a:cubicBezTo>
                  <a:close/>
                  <a:moveTo>
                    <a:pt x="1223" y="523"/>
                  </a:moveTo>
                  <a:cubicBezTo>
                    <a:pt x="1223" y="523"/>
                    <a:pt x="1222" y="524"/>
                    <a:pt x="1221" y="524"/>
                  </a:cubicBezTo>
                  <a:cubicBezTo>
                    <a:pt x="1220" y="525"/>
                    <a:pt x="1219" y="524"/>
                    <a:pt x="1219" y="523"/>
                  </a:cubicBezTo>
                  <a:cubicBezTo>
                    <a:pt x="1220" y="523"/>
                    <a:pt x="1221" y="522"/>
                    <a:pt x="1222" y="522"/>
                  </a:cubicBezTo>
                  <a:cubicBezTo>
                    <a:pt x="1223" y="522"/>
                    <a:pt x="1223" y="522"/>
                    <a:pt x="1223" y="523"/>
                  </a:cubicBezTo>
                  <a:close/>
                  <a:moveTo>
                    <a:pt x="1221" y="498"/>
                  </a:moveTo>
                  <a:cubicBezTo>
                    <a:pt x="1222" y="498"/>
                    <a:pt x="1222" y="498"/>
                    <a:pt x="1222" y="498"/>
                  </a:cubicBezTo>
                  <a:cubicBezTo>
                    <a:pt x="1222" y="498"/>
                    <a:pt x="1222" y="499"/>
                    <a:pt x="1221" y="499"/>
                  </a:cubicBezTo>
                  <a:cubicBezTo>
                    <a:pt x="1220" y="499"/>
                    <a:pt x="1220" y="499"/>
                    <a:pt x="1220" y="499"/>
                  </a:cubicBezTo>
                  <a:cubicBezTo>
                    <a:pt x="1220" y="498"/>
                    <a:pt x="1220" y="498"/>
                    <a:pt x="1221" y="498"/>
                  </a:cubicBezTo>
                  <a:close/>
                  <a:moveTo>
                    <a:pt x="1219" y="503"/>
                  </a:moveTo>
                  <a:cubicBezTo>
                    <a:pt x="1220" y="503"/>
                    <a:pt x="1220" y="502"/>
                    <a:pt x="1221" y="503"/>
                  </a:cubicBezTo>
                  <a:cubicBezTo>
                    <a:pt x="1222" y="503"/>
                    <a:pt x="1222" y="503"/>
                    <a:pt x="1221" y="503"/>
                  </a:cubicBezTo>
                  <a:cubicBezTo>
                    <a:pt x="1220" y="503"/>
                    <a:pt x="1219" y="503"/>
                    <a:pt x="1219" y="503"/>
                  </a:cubicBezTo>
                  <a:close/>
                  <a:moveTo>
                    <a:pt x="1221" y="508"/>
                  </a:moveTo>
                  <a:cubicBezTo>
                    <a:pt x="1221" y="508"/>
                    <a:pt x="1222" y="509"/>
                    <a:pt x="1222" y="509"/>
                  </a:cubicBezTo>
                  <a:cubicBezTo>
                    <a:pt x="1222" y="510"/>
                    <a:pt x="1221" y="510"/>
                    <a:pt x="1221" y="510"/>
                  </a:cubicBezTo>
                  <a:cubicBezTo>
                    <a:pt x="1220" y="510"/>
                    <a:pt x="1219" y="510"/>
                    <a:pt x="1219" y="509"/>
                  </a:cubicBezTo>
                  <a:cubicBezTo>
                    <a:pt x="1219" y="509"/>
                    <a:pt x="1220" y="508"/>
                    <a:pt x="1221" y="508"/>
                  </a:cubicBezTo>
                  <a:close/>
                  <a:moveTo>
                    <a:pt x="1221" y="527"/>
                  </a:moveTo>
                  <a:cubicBezTo>
                    <a:pt x="1223" y="527"/>
                    <a:pt x="1223" y="528"/>
                    <a:pt x="1223" y="530"/>
                  </a:cubicBezTo>
                  <a:cubicBezTo>
                    <a:pt x="1223" y="533"/>
                    <a:pt x="1220" y="533"/>
                    <a:pt x="1219" y="530"/>
                  </a:cubicBezTo>
                  <a:cubicBezTo>
                    <a:pt x="1218" y="528"/>
                    <a:pt x="1219" y="527"/>
                    <a:pt x="1221" y="527"/>
                  </a:cubicBezTo>
                  <a:close/>
                  <a:moveTo>
                    <a:pt x="1215" y="504"/>
                  </a:moveTo>
                  <a:cubicBezTo>
                    <a:pt x="1215" y="505"/>
                    <a:pt x="1215" y="505"/>
                    <a:pt x="1214" y="505"/>
                  </a:cubicBezTo>
                  <a:cubicBezTo>
                    <a:pt x="1196" y="506"/>
                    <a:pt x="1189" y="506"/>
                    <a:pt x="1189" y="506"/>
                  </a:cubicBezTo>
                  <a:cubicBezTo>
                    <a:pt x="1189" y="505"/>
                    <a:pt x="1190" y="504"/>
                    <a:pt x="1191" y="504"/>
                  </a:cubicBezTo>
                  <a:cubicBezTo>
                    <a:pt x="1192" y="504"/>
                    <a:pt x="1194" y="504"/>
                    <a:pt x="1196" y="504"/>
                  </a:cubicBezTo>
                  <a:cubicBezTo>
                    <a:pt x="1198" y="504"/>
                    <a:pt x="1203" y="503"/>
                    <a:pt x="1207" y="503"/>
                  </a:cubicBezTo>
                  <a:cubicBezTo>
                    <a:pt x="1214" y="502"/>
                    <a:pt x="1215" y="502"/>
                    <a:pt x="1215" y="504"/>
                  </a:cubicBezTo>
                  <a:close/>
                  <a:moveTo>
                    <a:pt x="1214" y="509"/>
                  </a:moveTo>
                  <a:cubicBezTo>
                    <a:pt x="1214" y="510"/>
                    <a:pt x="1211" y="510"/>
                    <a:pt x="1206" y="510"/>
                  </a:cubicBezTo>
                  <a:cubicBezTo>
                    <a:pt x="1196" y="510"/>
                    <a:pt x="1197" y="510"/>
                    <a:pt x="1207" y="509"/>
                  </a:cubicBezTo>
                  <a:cubicBezTo>
                    <a:pt x="1211" y="509"/>
                    <a:pt x="1214" y="509"/>
                    <a:pt x="1214" y="509"/>
                  </a:cubicBezTo>
                  <a:close/>
                  <a:moveTo>
                    <a:pt x="1193" y="510"/>
                  </a:moveTo>
                  <a:cubicBezTo>
                    <a:pt x="1191" y="510"/>
                    <a:pt x="1190" y="510"/>
                    <a:pt x="1191" y="510"/>
                  </a:cubicBezTo>
                  <a:cubicBezTo>
                    <a:pt x="1192" y="509"/>
                    <a:pt x="1193" y="509"/>
                    <a:pt x="1194" y="510"/>
                  </a:cubicBezTo>
                  <a:cubicBezTo>
                    <a:pt x="1195" y="510"/>
                    <a:pt x="1194" y="510"/>
                    <a:pt x="1193" y="510"/>
                  </a:cubicBezTo>
                  <a:close/>
                  <a:moveTo>
                    <a:pt x="1212" y="448"/>
                  </a:moveTo>
                  <a:cubicBezTo>
                    <a:pt x="1211" y="449"/>
                    <a:pt x="1211" y="448"/>
                    <a:pt x="1211" y="447"/>
                  </a:cubicBezTo>
                  <a:cubicBezTo>
                    <a:pt x="1211" y="445"/>
                    <a:pt x="1211" y="445"/>
                    <a:pt x="1212" y="446"/>
                  </a:cubicBezTo>
                  <a:cubicBezTo>
                    <a:pt x="1212" y="446"/>
                    <a:pt x="1212" y="447"/>
                    <a:pt x="1212" y="448"/>
                  </a:cubicBezTo>
                  <a:close/>
                  <a:moveTo>
                    <a:pt x="1210" y="390"/>
                  </a:moveTo>
                  <a:cubicBezTo>
                    <a:pt x="1210" y="390"/>
                    <a:pt x="1211" y="391"/>
                    <a:pt x="1211" y="393"/>
                  </a:cubicBezTo>
                  <a:cubicBezTo>
                    <a:pt x="1211" y="394"/>
                    <a:pt x="1211" y="406"/>
                    <a:pt x="1212" y="418"/>
                  </a:cubicBezTo>
                  <a:cubicBezTo>
                    <a:pt x="1212" y="431"/>
                    <a:pt x="1212" y="441"/>
                    <a:pt x="1212" y="441"/>
                  </a:cubicBezTo>
                  <a:cubicBezTo>
                    <a:pt x="1211" y="441"/>
                    <a:pt x="1211" y="438"/>
                    <a:pt x="1211" y="434"/>
                  </a:cubicBezTo>
                  <a:cubicBezTo>
                    <a:pt x="1211" y="430"/>
                    <a:pt x="1211" y="425"/>
                    <a:pt x="1210" y="424"/>
                  </a:cubicBezTo>
                  <a:cubicBezTo>
                    <a:pt x="1210" y="417"/>
                    <a:pt x="1210" y="391"/>
                    <a:pt x="1210" y="390"/>
                  </a:cubicBezTo>
                  <a:close/>
                  <a:moveTo>
                    <a:pt x="1186" y="494"/>
                  </a:moveTo>
                  <a:cubicBezTo>
                    <a:pt x="1205" y="493"/>
                    <a:pt x="1210" y="493"/>
                    <a:pt x="1210" y="494"/>
                  </a:cubicBezTo>
                  <a:cubicBezTo>
                    <a:pt x="1210" y="494"/>
                    <a:pt x="1209" y="495"/>
                    <a:pt x="1208" y="495"/>
                  </a:cubicBezTo>
                  <a:cubicBezTo>
                    <a:pt x="1206" y="496"/>
                    <a:pt x="1186" y="497"/>
                    <a:pt x="1184" y="496"/>
                  </a:cubicBezTo>
                  <a:cubicBezTo>
                    <a:pt x="1181" y="496"/>
                    <a:pt x="1183" y="494"/>
                    <a:pt x="1186" y="494"/>
                  </a:cubicBezTo>
                  <a:close/>
                  <a:moveTo>
                    <a:pt x="1184" y="490"/>
                  </a:moveTo>
                  <a:cubicBezTo>
                    <a:pt x="1183" y="490"/>
                    <a:pt x="1184" y="490"/>
                    <a:pt x="1185" y="489"/>
                  </a:cubicBezTo>
                  <a:cubicBezTo>
                    <a:pt x="1186" y="489"/>
                    <a:pt x="1187" y="490"/>
                    <a:pt x="1187" y="490"/>
                  </a:cubicBezTo>
                  <a:cubicBezTo>
                    <a:pt x="1186" y="491"/>
                    <a:pt x="1184" y="491"/>
                    <a:pt x="1184" y="490"/>
                  </a:cubicBezTo>
                  <a:close/>
                  <a:moveTo>
                    <a:pt x="1199" y="485"/>
                  </a:moveTo>
                  <a:cubicBezTo>
                    <a:pt x="1199" y="485"/>
                    <a:pt x="1199" y="484"/>
                    <a:pt x="1200" y="484"/>
                  </a:cubicBezTo>
                  <a:cubicBezTo>
                    <a:pt x="1200" y="484"/>
                    <a:pt x="1201" y="485"/>
                    <a:pt x="1201" y="485"/>
                  </a:cubicBezTo>
                  <a:cubicBezTo>
                    <a:pt x="1201" y="486"/>
                    <a:pt x="1200" y="486"/>
                    <a:pt x="1200" y="486"/>
                  </a:cubicBezTo>
                  <a:cubicBezTo>
                    <a:pt x="1199" y="486"/>
                    <a:pt x="1199" y="486"/>
                    <a:pt x="1199" y="485"/>
                  </a:cubicBezTo>
                  <a:close/>
                  <a:moveTo>
                    <a:pt x="1209" y="357"/>
                  </a:moveTo>
                  <a:cubicBezTo>
                    <a:pt x="1209" y="358"/>
                    <a:pt x="1209" y="357"/>
                    <a:pt x="1209" y="356"/>
                  </a:cubicBezTo>
                  <a:cubicBezTo>
                    <a:pt x="1209" y="355"/>
                    <a:pt x="1209" y="355"/>
                    <a:pt x="1209" y="355"/>
                  </a:cubicBezTo>
                  <a:cubicBezTo>
                    <a:pt x="1209" y="355"/>
                    <a:pt x="1210" y="356"/>
                    <a:pt x="1209" y="357"/>
                  </a:cubicBezTo>
                  <a:close/>
                  <a:moveTo>
                    <a:pt x="1209" y="373"/>
                  </a:moveTo>
                  <a:cubicBezTo>
                    <a:pt x="1209" y="374"/>
                    <a:pt x="1209" y="374"/>
                    <a:pt x="1209" y="373"/>
                  </a:cubicBezTo>
                  <a:cubicBezTo>
                    <a:pt x="1209" y="371"/>
                    <a:pt x="1209" y="371"/>
                    <a:pt x="1209" y="371"/>
                  </a:cubicBezTo>
                  <a:cubicBezTo>
                    <a:pt x="1210" y="372"/>
                    <a:pt x="1210" y="372"/>
                    <a:pt x="1209" y="373"/>
                  </a:cubicBezTo>
                  <a:close/>
                  <a:moveTo>
                    <a:pt x="1209" y="329"/>
                  </a:moveTo>
                  <a:cubicBezTo>
                    <a:pt x="1209" y="329"/>
                    <a:pt x="1209" y="334"/>
                    <a:pt x="1210" y="339"/>
                  </a:cubicBezTo>
                  <a:cubicBezTo>
                    <a:pt x="1210" y="344"/>
                    <a:pt x="1209" y="348"/>
                    <a:pt x="1209" y="349"/>
                  </a:cubicBezTo>
                  <a:cubicBezTo>
                    <a:pt x="1209" y="349"/>
                    <a:pt x="1209" y="345"/>
                    <a:pt x="1208" y="339"/>
                  </a:cubicBezTo>
                  <a:cubicBezTo>
                    <a:pt x="1208" y="333"/>
                    <a:pt x="1209" y="329"/>
                    <a:pt x="1209" y="329"/>
                  </a:cubicBezTo>
                  <a:close/>
                  <a:moveTo>
                    <a:pt x="1208" y="478"/>
                  </a:moveTo>
                  <a:cubicBezTo>
                    <a:pt x="1208" y="486"/>
                    <a:pt x="1208" y="486"/>
                    <a:pt x="1206" y="486"/>
                  </a:cubicBezTo>
                  <a:cubicBezTo>
                    <a:pt x="1203" y="486"/>
                    <a:pt x="1203" y="486"/>
                    <a:pt x="1203" y="481"/>
                  </a:cubicBezTo>
                  <a:cubicBezTo>
                    <a:pt x="1203" y="478"/>
                    <a:pt x="1203" y="477"/>
                    <a:pt x="1205" y="476"/>
                  </a:cubicBezTo>
                  <a:cubicBezTo>
                    <a:pt x="1206" y="475"/>
                    <a:pt x="1207" y="474"/>
                    <a:pt x="1207" y="472"/>
                  </a:cubicBezTo>
                  <a:cubicBezTo>
                    <a:pt x="1206" y="470"/>
                    <a:pt x="1207" y="469"/>
                    <a:pt x="1207" y="469"/>
                  </a:cubicBezTo>
                  <a:cubicBezTo>
                    <a:pt x="1208" y="470"/>
                    <a:pt x="1208" y="474"/>
                    <a:pt x="1208" y="478"/>
                  </a:cubicBezTo>
                  <a:close/>
                  <a:moveTo>
                    <a:pt x="1207" y="465"/>
                  </a:moveTo>
                  <a:cubicBezTo>
                    <a:pt x="1208" y="465"/>
                    <a:pt x="1208" y="466"/>
                    <a:pt x="1208" y="466"/>
                  </a:cubicBezTo>
                  <a:cubicBezTo>
                    <a:pt x="1208" y="467"/>
                    <a:pt x="1208" y="467"/>
                    <a:pt x="1208" y="467"/>
                  </a:cubicBezTo>
                  <a:cubicBezTo>
                    <a:pt x="1208" y="467"/>
                    <a:pt x="1207" y="467"/>
                    <a:pt x="1207" y="466"/>
                  </a:cubicBezTo>
                  <a:cubicBezTo>
                    <a:pt x="1207" y="466"/>
                    <a:pt x="1207" y="465"/>
                    <a:pt x="1207" y="465"/>
                  </a:cubicBezTo>
                  <a:close/>
                  <a:moveTo>
                    <a:pt x="1206" y="455"/>
                  </a:moveTo>
                  <a:cubicBezTo>
                    <a:pt x="1206" y="456"/>
                    <a:pt x="1205" y="459"/>
                    <a:pt x="1205" y="464"/>
                  </a:cubicBezTo>
                  <a:cubicBezTo>
                    <a:pt x="1205" y="468"/>
                    <a:pt x="1205" y="471"/>
                    <a:pt x="1204" y="470"/>
                  </a:cubicBezTo>
                  <a:cubicBezTo>
                    <a:pt x="1204" y="469"/>
                    <a:pt x="1204" y="459"/>
                    <a:pt x="1204" y="447"/>
                  </a:cubicBezTo>
                  <a:cubicBezTo>
                    <a:pt x="1204" y="411"/>
                    <a:pt x="1204" y="390"/>
                    <a:pt x="1203" y="361"/>
                  </a:cubicBezTo>
                  <a:cubicBezTo>
                    <a:pt x="1203" y="342"/>
                    <a:pt x="1203" y="335"/>
                    <a:pt x="1204" y="334"/>
                  </a:cubicBezTo>
                  <a:cubicBezTo>
                    <a:pt x="1204" y="334"/>
                    <a:pt x="1205" y="340"/>
                    <a:pt x="1205" y="355"/>
                  </a:cubicBezTo>
                  <a:cubicBezTo>
                    <a:pt x="1205" y="367"/>
                    <a:pt x="1205" y="379"/>
                    <a:pt x="1205" y="382"/>
                  </a:cubicBezTo>
                  <a:cubicBezTo>
                    <a:pt x="1207" y="399"/>
                    <a:pt x="1207" y="454"/>
                    <a:pt x="1206" y="455"/>
                  </a:cubicBezTo>
                  <a:close/>
                  <a:moveTo>
                    <a:pt x="1203" y="322"/>
                  </a:moveTo>
                  <a:cubicBezTo>
                    <a:pt x="1202" y="321"/>
                    <a:pt x="1203" y="320"/>
                    <a:pt x="1205" y="321"/>
                  </a:cubicBezTo>
                  <a:cubicBezTo>
                    <a:pt x="1205" y="321"/>
                    <a:pt x="1205" y="322"/>
                    <a:pt x="1205" y="322"/>
                  </a:cubicBezTo>
                  <a:cubicBezTo>
                    <a:pt x="1204" y="323"/>
                    <a:pt x="1203" y="323"/>
                    <a:pt x="1203" y="322"/>
                  </a:cubicBezTo>
                  <a:close/>
                  <a:moveTo>
                    <a:pt x="1203" y="289"/>
                  </a:moveTo>
                  <a:cubicBezTo>
                    <a:pt x="1204" y="289"/>
                    <a:pt x="1204" y="289"/>
                    <a:pt x="1204" y="289"/>
                  </a:cubicBezTo>
                  <a:cubicBezTo>
                    <a:pt x="1204" y="290"/>
                    <a:pt x="1205" y="295"/>
                    <a:pt x="1205" y="301"/>
                  </a:cubicBezTo>
                  <a:cubicBezTo>
                    <a:pt x="1206" y="311"/>
                    <a:pt x="1206" y="312"/>
                    <a:pt x="1204" y="312"/>
                  </a:cubicBezTo>
                  <a:cubicBezTo>
                    <a:pt x="1203" y="312"/>
                    <a:pt x="1203" y="311"/>
                    <a:pt x="1203" y="301"/>
                  </a:cubicBezTo>
                  <a:cubicBezTo>
                    <a:pt x="1202" y="294"/>
                    <a:pt x="1203" y="289"/>
                    <a:pt x="1203" y="289"/>
                  </a:cubicBezTo>
                  <a:close/>
                  <a:moveTo>
                    <a:pt x="1204" y="326"/>
                  </a:moveTo>
                  <a:cubicBezTo>
                    <a:pt x="1204" y="326"/>
                    <a:pt x="1204" y="327"/>
                    <a:pt x="1203" y="328"/>
                  </a:cubicBezTo>
                  <a:cubicBezTo>
                    <a:pt x="1202" y="329"/>
                    <a:pt x="1202" y="329"/>
                    <a:pt x="1201" y="328"/>
                  </a:cubicBezTo>
                  <a:cubicBezTo>
                    <a:pt x="1201" y="327"/>
                    <a:pt x="1203" y="325"/>
                    <a:pt x="1204" y="326"/>
                  </a:cubicBezTo>
                  <a:close/>
                  <a:moveTo>
                    <a:pt x="1199" y="308"/>
                  </a:moveTo>
                  <a:cubicBezTo>
                    <a:pt x="1200" y="309"/>
                    <a:pt x="1200" y="310"/>
                    <a:pt x="1199" y="311"/>
                  </a:cubicBezTo>
                  <a:cubicBezTo>
                    <a:pt x="1199" y="312"/>
                    <a:pt x="1199" y="312"/>
                    <a:pt x="1199" y="310"/>
                  </a:cubicBezTo>
                  <a:cubicBezTo>
                    <a:pt x="1199" y="308"/>
                    <a:pt x="1199" y="308"/>
                    <a:pt x="1199" y="308"/>
                  </a:cubicBezTo>
                  <a:close/>
                  <a:moveTo>
                    <a:pt x="1200" y="369"/>
                  </a:moveTo>
                  <a:cubicBezTo>
                    <a:pt x="1201" y="380"/>
                    <a:pt x="1201" y="401"/>
                    <a:pt x="1201" y="425"/>
                  </a:cubicBezTo>
                  <a:cubicBezTo>
                    <a:pt x="1200" y="463"/>
                    <a:pt x="1199" y="484"/>
                    <a:pt x="1198" y="477"/>
                  </a:cubicBezTo>
                  <a:cubicBezTo>
                    <a:pt x="1197" y="475"/>
                    <a:pt x="1197" y="456"/>
                    <a:pt x="1197" y="435"/>
                  </a:cubicBezTo>
                  <a:cubicBezTo>
                    <a:pt x="1197" y="415"/>
                    <a:pt x="1196" y="388"/>
                    <a:pt x="1196" y="377"/>
                  </a:cubicBezTo>
                  <a:cubicBezTo>
                    <a:pt x="1195" y="346"/>
                    <a:pt x="1194" y="321"/>
                    <a:pt x="1195" y="321"/>
                  </a:cubicBezTo>
                  <a:cubicBezTo>
                    <a:pt x="1197" y="321"/>
                    <a:pt x="1198" y="323"/>
                    <a:pt x="1198" y="337"/>
                  </a:cubicBezTo>
                  <a:cubicBezTo>
                    <a:pt x="1199" y="344"/>
                    <a:pt x="1199" y="359"/>
                    <a:pt x="1200" y="369"/>
                  </a:cubicBezTo>
                  <a:close/>
                  <a:moveTo>
                    <a:pt x="1194" y="282"/>
                  </a:moveTo>
                  <a:cubicBezTo>
                    <a:pt x="1198" y="274"/>
                    <a:pt x="1198" y="282"/>
                    <a:pt x="1196" y="303"/>
                  </a:cubicBezTo>
                  <a:cubicBezTo>
                    <a:pt x="1195" y="307"/>
                    <a:pt x="1195" y="311"/>
                    <a:pt x="1195" y="311"/>
                  </a:cubicBezTo>
                  <a:cubicBezTo>
                    <a:pt x="1195" y="312"/>
                    <a:pt x="1194" y="313"/>
                    <a:pt x="1194" y="313"/>
                  </a:cubicBezTo>
                  <a:cubicBezTo>
                    <a:pt x="1192" y="313"/>
                    <a:pt x="1193" y="286"/>
                    <a:pt x="1194" y="282"/>
                  </a:cubicBezTo>
                  <a:close/>
                  <a:moveTo>
                    <a:pt x="1187" y="296"/>
                  </a:moveTo>
                  <a:cubicBezTo>
                    <a:pt x="1188" y="276"/>
                    <a:pt x="1189" y="276"/>
                    <a:pt x="1190" y="296"/>
                  </a:cubicBezTo>
                  <a:cubicBezTo>
                    <a:pt x="1190" y="309"/>
                    <a:pt x="1189" y="313"/>
                    <a:pt x="1188" y="313"/>
                  </a:cubicBezTo>
                  <a:cubicBezTo>
                    <a:pt x="1186" y="313"/>
                    <a:pt x="1186" y="311"/>
                    <a:pt x="1187" y="296"/>
                  </a:cubicBezTo>
                  <a:close/>
                  <a:moveTo>
                    <a:pt x="1179" y="331"/>
                  </a:moveTo>
                  <a:cubicBezTo>
                    <a:pt x="1179" y="318"/>
                    <a:pt x="1179" y="318"/>
                    <a:pt x="1179" y="318"/>
                  </a:cubicBezTo>
                  <a:cubicBezTo>
                    <a:pt x="1182" y="318"/>
                    <a:pt x="1182" y="318"/>
                    <a:pt x="1182" y="318"/>
                  </a:cubicBezTo>
                  <a:cubicBezTo>
                    <a:pt x="1183" y="318"/>
                    <a:pt x="1184" y="319"/>
                    <a:pt x="1184" y="320"/>
                  </a:cubicBezTo>
                  <a:cubicBezTo>
                    <a:pt x="1184" y="321"/>
                    <a:pt x="1185" y="321"/>
                    <a:pt x="1187" y="321"/>
                  </a:cubicBezTo>
                  <a:cubicBezTo>
                    <a:pt x="1190" y="320"/>
                    <a:pt x="1190" y="320"/>
                    <a:pt x="1190" y="320"/>
                  </a:cubicBezTo>
                  <a:cubicBezTo>
                    <a:pt x="1190" y="328"/>
                    <a:pt x="1190" y="328"/>
                    <a:pt x="1190" y="328"/>
                  </a:cubicBezTo>
                  <a:cubicBezTo>
                    <a:pt x="1189" y="333"/>
                    <a:pt x="1190" y="351"/>
                    <a:pt x="1191" y="369"/>
                  </a:cubicBezTo>
                  <a:cubicBezTo>
                    <a:pt x="1192" y="387"/>
                    <a:pt x="1192" y="419"/>
                    <a:pt x="1193" y="442"/>
                  </a:cubicBezTo>
                  <a:cubicBezTo>
                    <a:pt x="1193" y="482"/>
                    <a:pt x="1193" y="482"/>
                    <a:pt x="1193" y="482"/>
                  </a:cubicBezTo>
                  <a:cubicBezTo>
                    <a:pt x="1195" y="484"/>
                    <a:pt x="1195" y="484"/>
                    <a:pt x="1195" y="484"/>
                  </a:cubicBezTo>
                  <a:cubicBezTo>
                    <a:pt x="1197" y="485"/>
                    <a:pt x="1197" y="485"/>
                    <a:pt x="1194" y="485"/>
                  </a:cubicBezTo>
                  <a:cubicBezTo>
                    <a:pt x="1190" y="485"/>
                    <a:pt x="1190" y="485"/>
                    <a:pt x="1190" y="485"/>
                  </a:cubicBezTo>
                  <a:cubicBezTo>
                    <a:pt x="1190" y="450"/>
                    <a:pt x="1190" y="450"/>
                    <a:pt x="1190" y="450"/>
                  </a:cubicBezTo>
                  <a:cubicBezTo>
                    <a:pt x="1190" y="431"/>
                    <a:pt x="1189" y="414"/>
                    <a:pt x="1189" y="412"/>
                  </a:cubicBezTo>
                  <a:cubicBezTo>
                    <a:pt x="1189" y="411"/>
                    <a:pt x="1189" y="391"/>
                    <a:pt x="1188" y="369"/>
                  </a:cubicBezTo>
                  <a:cubicBezTo>
                    <a:pt x="1188" y="339"/>
                    <a:pt x="1188" y="329"/>
                    <a:pt x="1187" y="329"/>
                  </a:cubicBezTo>
                  <a:cubicBezTo>
                    <a:pt x="1186" y="329"/>
                    <a:pt x="1185" y="330"/>
                    <a:pt x="1185" y="331"/>
                  </a:cubicBezTo>
                  <a:cubicBezTo>
                    <a:pt x="1185" y="343"/>
                    <a:pt x="1185" y="357"/>
                    <a:pt x="1186" y="382"/>
                  </a:cubicBezTo>
                  <a:cubicBezTo>
                    <a:pt x="1186" y="399"/>
                    <a:pt x="1187" y="429"/>
                    <a:pt x="1187" y="449"/>
                  </a:cubicBezTo>
                  <a:cubicBezTo>
                    <a:pt x="1188" y="485"/>
                    <a:pt x="1188" y="485"/>
                    <a:pt x="1188" y="485"/>
                  </a:cubicBezTo>
                  <a:cubicBezTo>
                    <a:pt x="1186" y="485"/>
                    <a:pt x="1186" y="485"/>
                    <a:pt x="1186" y="485"/>
                  </a:cubicBezTo>
                  <a:cubicBezTo>
                    <a:pt x="1184" y="485"/>
                    <a:pt x="1183" y="485"/>
                    <a:pt x="1183" y="484"/>
                  </a:cubicBezTo>
                  <a:cubicBezTo>
                    <a:pt x="1183" y="484"/>
                    <a:pt x="1182" y="469"/>
                    <a:pt x="1182" y="451"/>
                  </a:cubicBezTo>
                  <a:cubicBezTo>
                    <a:pt x="1182" y="428"/>
                    <a:pt x="1181" y="419"/>
                    <a:pt x="1180" y="418"/>
                  </a:cubicBezTo>
                  <a:cubicBezTo>
                    <a:pt x="1180" y="417"/>
                    <a:pt x="1179" y="343"/>
                    <a:pt x="1179" y="331"/>
                  </a:cubicBezTo>
                  <a:close/>
                  <a:moveTo>
                    <a:pt x="1183" y="530"/>
                  </a:moveTo>
                  <a:cubicBezTo>
                    <a:pt x="1183" y="532"/>
                    <a:pt x="1181" y="533"/>
                    <a:pt x="1181" y="532"/>
                  </a:cubicBezTo>
                  <a:cubicBezTo>
                    <a:pt x="1180" y="531"/>
                    <a:pt x="1181" y="529"/>
                    <a:pt x="1181" y="526"/>
                  </a:cubicBezTo>
                  <a:cubicBezTo>
                    <a:pt x="1181" y="524"/>
                    <a:pt x="1182" y="522"/>
                    <a:pt x="1182" y="523"/>
                  </a:cubicBezTo>
                  <a:cubicBezTo>
                    <a:pt x="1182" y="524"/>
                    <a:pt x="1182" y="526"/>
                    <a:pt x="1183" y="526"/>
                  </a:cubicBezTo>
                  <a:cubicBezTo>
                    <a:pt x="1183" y="527"/>
                    <a:pt x="1183" y="528"/>
                    <a:pt x="1183" y="530"/>
                  </a:cubicBezTo>
                  <a:close/>
                  <a:moveTo>
                    <a:pt x="1184" y="501"/>
                  </a:moveTo>
                  <a:cubicBezTo>
                    <a:pt x="1184" y="500"/>
                    <a:pt x="1185" y="500"/>
                    <a:pt x="1187" y="500"/>
                  </a:cubicBezTo>
                  <a:cubicBezTo>
                    <a:pt x="1189" y="500"/>
                    <a:pt x="1196" y="499"/>
                    <a:pt x="1201" y="499"/>
                  </a:cubicBezTo>
                  <a:cubicBezTo>
                    <a:pt x="1207" y="499"/>
                    <a:pt x="1212" y="499"/>
                    <a:pt x="1211" y="499"/>
                  </a:cubicBezTo>
                  <a:cubicBezTo>
                    <a:pt x="1210" y="500"/>
                    <a:pt x="1184" y="501"/>
                    <a:pt x="1184" y="501"/>
                  </a:cubicBezTo>
                  <a:close/>
                  <a:moveTo>
                    <a:pt x="1184" y="519"/>
                  </a:moveTo>
                  <a:cubicBezTo>
                    <a:pt x="1184" y="515"/>
                    <a:pt x="1184" y="515"/>
                    <a:pt x="1184" y="515"/>
                  </a:cubicBezTo>
                  <a:cubicBezTo>
                    <a:pt x="1184" y="511"/>
                    <a:pt x="1184" y="510"/>
                    <a:pt x="1185" y="510"/>
                  </a:cubicBezTo>
                  <a:cubicBezTo>
                    <a:pt x="1187" y="510"/>
                    <a:pt x="1187" y="511"/>
                    <a:pt x="1187" y="512"/>
                  </a:cubicBezTo>
                  <a:cubicBezTo>
                    <a:pt x="1186" y="514"/>
                    <a:pt x="1187" y="514"/>
                    <a:pt x="1201" y="513"/>
                  </a:cubicBezTo>
                  <a:cubicBezTo>
                    <a:pt x="1211" y="513"/>
                    <a:pt x="1215" y="513"/>
                    <a:pt x="1215" y="514"/>
                  </a:cubicBezTo>
                  <a:cubicBezTo>
                    <a:pt x="1215" y="515"/>
                    <a:pt x="1213" y="516"/>
                    <a:pt x="1202" y="516"/>
                  </a:cubicBezTo>
                  <a:cubicBezTo>
                    <a:pt x="1195" y="516"/>
                    <a:pt x="1189" y="517"/>
                    <a:pt x="1187" y="517"/>
                  </a:cubicBezTo>
                  <a:lnTo>
                    <a:pt x="1184" y="519"/>
                  </a:lnTo>
                  <a:close/>
                  <a:moveTo>
                    <a:pt x="1207" y="525"/>
                  </a:moveTo>
                  <a:cubicBezTo>
                    <a:pt x="1202" y="525"/>
                    <a:pt x="1195" y="526"/>
                    <a:pt x="1192" y="526"/>
                  </a:cubicBezTo>
                  <a:cubicBezTo>
                    <a:pt x="1188" y="527"/>
                    <a:pt x="1187" y="526"/>
                    <a:pt x="1190" y="526"/>
                  </a:cubicBezTo>
                  <a:cubicBezTo>
                    <a:pt x="1197" y="524"/>
                    <a:pt x="1202" y="523"/>
                    <a:pt x="1209" y="523"/>
                  </a:cubicBezTo>
                  <a:cubicBezTo>
                    <a:pt x="1218" y="523"/>
                    <a:pt x="1217" y="524"/>
                    <a:pt x="1207" y="525"/>
                  </a:cubicBezTo>
                  <a:close/>
                  <a:moveTo>
                    <a:pt x="1186" y="528"/>
                  </a:moveTo>
                  <a:cubicBezTo>
                    <a:pt x="1185" y="528"/>
                    <a:pt x="1185" y="527"/>
                    <a:pt x="1185" y="527"/>
                  </a:cubicBezTo>
                  <a:cubicBezTo>
                    <a:pt x="1185" y="527"/>
                    <a:pt x="1185" y="526"/>
                    <a:pt x="1186" y="526"/>
                  </a:cubicBezTo>
                  <a:cubicBezTo>
                    <a:pt x="1186" y="526"/>
                    <a:pt x="1187" y="526"/>
                    <a:pt x="1187" y="527"/>
                  </a:cubicBezTo>
                  <a:cubicBezTo>
                    <a:pt x="1187" y="527"/>
                    <a:pt x="1186" y="528"/>
                    <a:pt x="1186" y="528"/>
                  </a:cubicBezTo>
                  <a:close/>
                  <a:moveTo>
                    <a:pt x="1188" y="542"/>
                  </a:moveTo>
                  <a:cubicBezTo>
                    <a:pt x="1187" y="542"/>
                    <a:pt x="1186" y="542"/>
                    <a:pt x="1186" y="541"/>
                  </a:cubicBezTo>
                  <a:cubicBezTo>
                    <a:pt x="1187" y="541"/>
                    <a:pt x="1188" y="541"/>
                    <a:pt x="1189" y="541"/>
                  </a:cubicBezTo>
                  <a:cubicBezTo>
                    <a:pt x="1190" y="542"/>
                    <a:pt x="1190" y="542"/>
                    <a:pt x="1188" y="542"/>
                  </a:cubicBezTo>
                  <a:close/>
                  <a:moveTo>
                    <a:pt x="1203" y="629"/>
                  </a:moveTo>
                  <a:cubicBezTo>
                    <a:pt x="1201" y="625"/>
                    <a:pt x="1200" y="599"/>
                    <a:pt x="1200" y="561"/>
                  </a:cubicBezTo>
                  <a:cubicBezTo>
                    <a:pt x="1200" y="535"/>
                    <a:pt x="1202" y="549"/>
                    <a:pt x="1203" y="583"/>
                  </a:cubicBezTo>
                  <a:cubicBezTo>
                    <a:pt x="1203" y="601"/>
                    <a:pt x="1204" y="618"/>
                    <a:pt x="1204" y="622"/>
                  </a:cubicBezTo>
                  <a:cubicBezTo>
                    <a:pt x="1205" y="629"/>
                    <a:pt x="1204" y="631"/>
                    <a:pt x="1203" y="629"/>
                  </a:cubicBezTo>
                  <a:close/>
                  <a:moveTo>
                    <a:pt x="1201" y="532"/>
                  </a:moveTo>
                  <a:cubicBezTo>
                    <a:pt x="1190" y="532"/>
                    <a:pt x="1187" y="532"/>
                    <a:pt x="1187" y="531"/>
                  </a:cubicBezTo>
                  <a:cubicBezTo>
                    <a:pt x="1188" y="530"/>
                    <a:pt x="1212" y="527"/>
                    <a:pt x="1214" y="528"/>
                  </a:cubicBezTo>
                  <a:cubicBezTo>
                    <a:pt x="1215" y="528"/>
                    <a:pt x="1215" y="529"/>
                    <a:pt x="1215" y="530"/>
                  </a:cubicBezTo>
                  <a:cubicBezTo>
                    <a:pt x="1215" y="532"/>
                    <a:pt x="1215" y="532"/>
                    <a:pt x="1201" y="532"/>
                  </a:cubicBezTo>
                  <a:close/>
                  <a:moveTo>
                    <a:pt x="1208" y="550"/>
                  </a:moveTo>
                  <a:cubicBezTo>
                    <a:pt x="1208" y="547"/>
                    <a:pt x="1208" y="546"/>
                    <a:pt x="1209" y="548"/>
                  </a:cubicBezTo>
                  <a:cubicBezTo>
                    <a:pt x="1209" y="550"/>
                    <a:pt x="1210" y="560"/>
                    <a:pt x="1211" y="571"/>
                  </a:cubicBezTo>
                  <a:cubicBezTo>
                    <a:pt x="1211" y="589"/>
                    <a:pt x="1211" y="592"/>
                    <a:pt x="1210" y="592"/>
                  </a:cubicBezTo>
                  <a:cubicBezTo>
                    <a:pt x="1209" y="592"/>
                    <a:pt x="1208" y="590"/>
                    <a:pt x="1208" y="581"/>
                  </a:cubicBezTo>
                  <a:cubicBezTo>
                    <a:pt x="1207" y="575"/>
                    <a:pt x="1207" y="567"/>
                    <a:pt x="1208" y="562"/>
                  </a:cubicBezTo>
                  <a:cubicBezTo>
                    <a:pt x="1208" y="557"/>
                    <a:pt x="1208" y="551"/>
                    <a:pt x="1208" y="550"/>
                  </a:cubicBezTo>
                  <a:close/>
                  <a:moveTo>
                    <a:pt x="1212" y="638"/>
                  </a:moveTo>
                  <a:cubicBezTo>
                    <a:pt x="1211" y="638"/>
                    <a:pt x="1211" y="637"/>
                    <a:pt x="1211" y="636"/>
                  </a:cubicBezTo>
                  <a:cubicBezTo>
                    <a:pt x="1210" y="635"/>
                    <a:pt x="1209" y="633"/>
                    <a:pt x="1209" y="631"/>
                  </a:cubicBezTo>
                  <a:cubicBezTo>
                    <a:pt x="1207" y="626"/>
                    <a:pt x="1207" y="606"/>
                    <a:pt x="1209" y="602"/>
                  </a:cubicBezTo>
                  <a:cubicBezTo>
                    <a:pt x="1211" y="599"/>
                    <a:pt x="1211" y="599"/>
                    <a:pt x="1211" y="618"/>
                  </a:cubicBezTo>
                  <a:cubicBezTo>
                    <a:pt x="1212" y="629"/>
                    <a:pt x="1212" y="638"/>
                    <a:pt x="1212" y="638"/>
                  </a:cubicBezTo>
                  <a:close/>
                  <a:moveTo>
                    <a:pt x="1213" y="539"/>
                  </a:moveTo>
                  <a:cubicBezTo>
                    <a:pt x="1213" y="539"/>
                    <a:pt x="1213" y="538"/>
                    <a:pt x="1214" y="538"/>
                  </a:cubicBezTo>
                  <a:cubicBezTo>
                    <a:pt x="1215" y="538"/>
                    <a:pt x="1215" y="539"/>
                    <a:pt x="1215" y="539"/>
                  </a:cubicBezTo>
                  <a:cubicBezTo>
                    <a:pt x="1215" y="540"/>
                    <a:pt x="1215" y="541"/>
                    <a:pt x="1214" y="541"/>
                  </a:cubicBezTo>
                  <a:cubicBezTo>
                    <a:pt x="1213" y="541"/>
                    <a:pt x="1213" y="540"/>
                    <a:pt x="1213" y="539"/>
                  </a:cubicBezTo>
                  <a:close/>
                  <a:moveTo>
                    <a:pt x="1224" y="638"/>
                  </a:moveTo>
                  <a:cubicBezTo>
                    <a:pt x="1222" y="640"/>
                    <a:pt x="1221" y="640"/>
                    <a:pt x="1218" y="638"/>
                  </a:cubicBezTo>
                  <a:cubicBezTo>
                    <a:pt x="1215" y="637"/>
                    <a:pt x="1214" y="633"/>
                    <a:pt x="1214" y="589"/>
                  </a:cubicBezTo>
                  <a:cubicBezTo>
                    <a:pt x="1214" y="569"/>
                    <a:pt x="1213" y="550"/>
                    <a:pt x="1213" y="549"/>
                  </a:cubicBezTo>
                  <a:cubicBezTo>
                    <a:pt x="1213" y="547"/>
                    <a:pt x="1214" y="545"/>
                    <a:pt x="1214" y="545"/>
                  </a:cubicBezTo>
                  <a:cubicBezTo>
                    <a:pt x="1215" y="544"/>
                    <a:pt x="1215" y="552"/>
                    <a:pt x="1216" y="567"/>
                  </a:cubicBezTo>
                  <a:cubicBezTo>
                    <a:pt x="1217" y="591"/>
                    <a:pt x="1218" y="600"/>
                    <a:pt x="1220" y="599"/>
                  </a:cubicBezTo>
                  <a:cubicBezTo>
                    <a:pt x="1222" y="599"/>
                    <a:pt x="1222" y="598"/>
                    <a:pt x="1222" y="594"/>
                  </a:cubicBezTo>
                  <a:cubicBezTo>
                    <a:pt x="1222" y="591"/>
                    <a:pt x="1221" y="588"/>
                    <a:pt x="1220" y="587"/>
                  </a:cubicBezTo>
                  <a:cubicBezTo>
                    <a:pt x="1220" y="586"/>
                    <a:pt x="1219" y="580"/>
                    <a:pt x="1219" y="565"/>
                  </a:cubicBezTo>
                  <a:cubicBezTo>
                    <a:pt x="1219" y="545"/>
                    <a:pt x="1219" y="544"/>
                    <a:pt x="1221" y="545"/>
                  </a:cubicBezTo>
                  <a:cubicBezTo>
                    <a:pt x="1222" y="545"/>
                    <a:pt x="1223" y="545"/>
                    <a:pt x="1223" y="546"/>
                  </a:cubicBezTo>
                  <a:cubicBezTo>
                    <a:pt x="1225" y="547"/>
                    <a:pt x="1225" y="637"/>
                    <a:pt x="1224" y="638"/>
                  </a:cubicBezTo>
                  <a:close/>
                  <a:moveTo>
                    <a:pt x="1235" y="493"/>
                  </a:moveTo>
                  <a:cubicBezTo>
                    <a:pt x="1236" y="494"/>
                    <a:pt x="1236" y="494"/>
                    <a:pt x="1235" y="496"/>
                  </a:cubicBezTo>
                  <a:cubicBezTo>
                    <a:pt x="1234" y="498"/>
                    <a:pt x="1233" y="498"/>
                    <a:pt x="1232" y="496"/>
                  </a:cubicBezTo>
                  <a:cubicBezTo>
                    <a:pt x="1232" y="494"/>
                    <a:pt x="1234" y="492"/>
                    <a:pt x="1235" y="493"/>
                  </a:cubicBezTo>
                  <a:close/>
                  <a:moveTo>
                    <a:pt x="1226" y="528"/>
                  </a:moveTo>
                  <a:cubicBezTo>
                    <a:pt x="1227" y="526"/>
                    <a:pt x="1227" y="526"/>
                    <a:pt x="1228" y="528"/>
                  </a:cubicBezTo>
                  <a:cubicBezTo>
                    <a:pt x="1228" y="529"/>
                    <a:pt x="1228" y="530"/>
                    <a:pt x="1228" y="531"/>
                  </a:cubicBezTo>
                  <a:cubicBezTo>
                    <a:pt x="1227" y="533"/>
                    <a:pt x="1227" y="533"/>
                    <a:pt x="1227" y="531"/>
                  </a:cubicBezTo>
                  <a:cubicBezTo>
                    <a:pt x="1226" y="530"/>
                    <a:pt x="1226" y="529"/>
                    <a:pt x="1226" y="528"/>
                  </a:cubicBezTo>
                  <a:close/>
                  <a:moveTo>
                    <a:pt x="1227" y="539"/>
                  </a:moveTo>
                  <a:cubicBezTo>
                    <a:pt x="1228" y="538"/>
                    <a:pt x="1228" y="538"/>
                    <a:pt x="1228" y="539"/>
                  </a:cubicBezTo>
                  <a:cubicBezTo>
                    <a:pt x="1229" y="540"/>
                    <a:pt x="1229" y="541"/>
                    <a:pt x="1228" y="542"/>
                  </a:cubicBezTo>
                  <a:cubicBezTo>
                    <a:pt x="1227" y="543"/>
                    <a:pt x="1226" y="541"/>
                    <a:pt x="1227" y="539"/>
                  </a:cubicBezTo>
                  <a:close/>
                  <a:moveTo>
                    <a:pt x="1230" y="641"/>
                  </a:moveTo>
                  <a:cubicBezTo>
                    <a:pt x="1228" y="644"/>
                    <a:pt x="1228" y="644"/>
                    <a:pt x="1228" y="644"/>
                  </a:cubicBezTo>
                  <a:cubicBezTo>
                    <a:pt x="1228" y="640"/>
                    <a:pt x="1228" y="640"/>
                    <a:pt x="1228" y="640"/>
                  </a:cubicBezTo>
                  <a:cubicBezTo>
                    <a:pt x="1229" y="638"/>
                    <a:pt x="1229" y="636"/>
                    <a:pt x="1230" y="636"/>
                  </a:cubicBezTo>
                  <a:cubicBezTo>
                    <a:pt x="1230" y="635"/>
                    <a:pt x="1230" y="634"/>
                    <a:pt x="1229" y="633"/>
                  </a:cubicBezTo>
                  <a:cubicBezTo>
                    <a:pt x="1227" y="632"/>
                    <a:pt x="1227" y="630"/>
                    <a:pt x="1227" y="627"/>
                  </a:cubicBezTo>
                  <a:cubicBezTo>
                    <a:pt x="1227" y="625"/>
                    <a:pt x="1227" y="605"/>
                    <a:pt x="1227" y="584"/>
                  </a:cubicBezTo>
                  <a:cubicBezTo>
                    <a:pt x="1227" y="561"/>
                    <a:pt x="1227" y="545"/>
                    <a:pt x="1228" y="545"/>
                  </a:cubicBezTo>
                  <a:cubicBezTo>
                    <a:pt x="1230" y="545"/>
                    <a:pt x="1232" y="582"/>
                    <a:pt x="1232" y="614"/>
                  </a:cubicBezTo>
                  <a:cubicBezTo>
                    <a:pt x="1232" y="614"/>
                    <a:pt x="1232" y="614"/>
                    <a:pt x="1232" y="614"/>
                  </a:cubicBezTo>
                  <a:cubicBezTo>
                    <a:pt x="1232" y="638"/>
                    <a:pt x="1232" y="638"/>
                    <a:pt x="1232" y="638"/>
                  </a:cubicBezTo>
                  <a:lnTo>
                    <a:pt x="1230" y="641"/>
                  </a:lnTo>
                  <a:close/>
                  <a:moveTo>
                    <a:pt x="1233" y="551"/>
                  </a:moveTo>
                  <a:cubicBezTo>
                    <a:pt x="1232" y="551"/>
                    <a:pt x="1232" y="550"/>
                    <a:pt x="1232" y="549"/>
                  </a:cubicBezTo>
                  <a:cubicBezTo>
                    <a:pt x="1232" y="548"/>
                    <a:pt x="1232" y="547"/>
                    <a:pt x="1232" y="547"/>
                  </a:cubicBezTo>
                  <a:cubicBezTo>
                    <a:pt x="1232" y="547"/>
                    <a:pt x="1233" y="548"/>
                    <a:pt x="1233" y="549"/>
                  </a:cubicBezTo>
                  <a:cubicBezTo>
                    <a:pt x="1233" y="550"/>
                    <a:pt x="1233" y="551"/>
                    <a:pt x="1233" y="551"/>
                  </a:cubicBezTo>
                  <a:close/>
                  <a:moveTo>
                    <a:pt x="1235" y="513"/>
                  </a:moveTo>
                  <a:cubicBezTo>
                    <a:pt x="1235" y="513"/>
                    <a:pt x="1235" y="515"/>
                    <a:pt x="1235" y="517"/>
                  </a:cubicBezTo>
                  <a:cubicBezTo>
                    <a:pt x="1235" y="521"/>
                    <a:pt x="1235" y="520"/>
                    <a:pt x="1234" y="515"/>
                  </a:cubicBezTo>
                  <a:cubicBezTo>
                    <a:pt x="1234" y="512"/>
                    <a:pt x="1234" y="512"/>
                    <a:pt x="1235" y="513"/>
                  </a:cubicBezTo>
                  <a:close/>
                  <a:moveTo>
                    <a:pt x="1235" y="524"/>
                  </a:moveTo>
                  <a:cubicBezTo>
                    <a:pt x="1235" y="524"/>
                    <a:pt x="1235" y="524"/>
                    <a:pt x="1235" y="523"/>
                  </a:cubicBezTo>
                  <a:cubicBezTo>
                    <a:pt x="1235" y="522"/>
                    <a:pt x="1235" y="521"/>
                    <a:pt x="1235" y="522"/>
                  </a:cubicBezTo>
                  <a:cubicBezTo>
                    <a:pt x="1235" y="522"/>
                    <a:pt x="1236" y="523"/>
                    <a:pt x="1235" y="524"/>
                  </a:cubicBezTo>
                  <a:close/>
                  <a:moveTo>
                    <a:pt x="1233" y="509"/>
                  </a:moveTo>
                  <a:cubicBezTo>
                    <a:pt x="1233" y="509"/>
                    <a:pt x="1233" y="508"/>
                    <a:pt x="1234" y="507"/>
                  </a:cubicBezTo>
                  <a:cubicBezTo>
                    <a:pt x="1234" y="507"/>
                    <a:pt x="1234" y="506"/>
                    <a:pt x="1234" y="505"/>
                  </a:cubicBezTo>
                  <a:cubicBezTo>
                    <a:pt x="1232" y="503"/>
                    <a:pt x="1233" y="500"/>
                    <a:pt x="1234" y="500"/>
                  </a:cubicBezTo>
                  <a:cubicBezTo>
                    <a:pt x="1235" y="500"/>
                    <a:pt x="1235" y="502"/>
                    <a:pt x="1235" y="505"/>
                  </a:cubicBezTo>
                  <a:cubicBezTo>
                    <a:pt x="1235" y="509"/>
                    <a:pt x="1235" y="511"/>
                    <a:pt x="1233" y="509"/>
                  </a:cubicBezTo>
                  <a:close/>
                  <a:moveTo>
                    <a:pt x="1237" y="632"/>
                  </a:moveTo>
                  <a:cubicBezTo>
                    <a:pt x="1237" y="634"/>
                    <a:pt x="1237" y="634"/>
                    <a:pt x="1237" y="634"/>
                  </a:cubicBezTo>
                  <a:cubicBezTo>
                    <a:pt x="1236" y="632"/>
                    <a:pt x="1236" y="632"/>
                    <a:pt x="1236" y="632"/>
                  </a:cubicBezTo>
                  <a:cubicBezTo>
                    <a:pt x="1235" y="629"/>
                    <a:pt x="1236" y="627"/>
                    <a:pt x="1237" y="628"/>
                  </a:cubicBezTo>
                  <a:cubicBezTo>
                    <a:pt x="1237" y="629"/>
                    <a:pt x="1237" y="630"/>
                    <a:pt x="1237" y="632"/>
                  </a:cubicBezTo>
                  <a:close/>
                  <a:moveTo>
                    <a:pt x="1243" y="539"/>
                  </a:moveTo>
                  <a:cubicBezTo>
                    <a:pt x="1243" y="551"/>
                    <a:pt x="1243" y="552"/>
                    <a:pt x="1243" y="546"/>
                  </a:cubicBezTo>
                  <a:cubicBezTo>
                    <a:pt x="1242" y="542"/>
                    <a:pt x="1242" y="534"/>
                    <a:pt x="1242" y="529"/>
                  </a:cubicBezTo>
                  <a:cubicBezTo>
                    <a:pt x="1241" y="516"/>
                    <a:pt x="1241" y="502"/>
                    <a:pt x="1242" y="502"/>
                  </a:cubicBezTo>
                  <a:cubicBezTo>
                    <a:pt x="1243" y="500"/>
                    <a:pt x="1243" y="502"/>
                    <a:pt x="1244" y="513"/>
                  </a:cubicBezTo>
                  <a:cubicBezTo>
                    <a:pt x="1244" y="519"/>
                    <a:pt x="1244" y="531"/>
                    <a:pt x="1243" y="539"/>
                  </a:cubicBezTo>
                  <a:close/>
                  <a:moveTo>
                    <a:pt x="1403" y="552"/>
                  </a:moveTo>
                  <a:cubicBezTo>
                    <a:pt x="1401" y="552"/>
                    <a:pt x="1400" y="551"/>
                    <a:pt x="1400" y="549"/>
                  </a:cubicBezTo>
                  <a:cubicBezTo>
                    <a:pt x="1400" y="547"/>
                    <a:pt x="1400" y="546"/>
                    <a:pt x="1401" y="546"/>
                  </a:cubicBezTo>
                  <a:cubicBezTo>
                    <a:pt x="1402" y="546"/>
                    <a:pt x="1403" y="546"/>
                    <a:pt x="1403" y="546"/>
                  </a:cubicBezTo>
                  <a:cubicBezTo>
                    <a:pt x="1403" y="545"/>
                    <a:pt x="1402" y="544"/>
                    <a:pt x="1401" y="544"/>
                  </a:cubicBezTo>
                  <a:cubicBezTo>
                    <a:pt x="1400" y="544"/>
                    <a:pt x="1399" y="539"/>
                    <a:pt x="1400" y="538"/>
                  </a:cubicBezTo>
                  <a:cubicBezTo>
                    <a:pt x="1401" y="537"/>
                    <a:pt x="1402" y="537"/>
                    <a:pt x="1403" y="538"/>
                  </a:cubicBezTo>
                  <a:cubicBezTo>
                    <a:pt x="1404" y="538"/>
                    <a:pt x="1405" y="539"/>
                    <a:pt x="1405" y="545"/>
                  </a:cubicBezTo>
                  <a:cubicBezTo>
                    <a:pt x="1405" y="551"/>
                    <a:pt x="1404" y="552"/>
                    <a:pt x="1403" y="552"/>
                  </a:cubicBezTo>
                  <a:close/>
                  <a:moveTo>
                    <a:pt x="1400" y="535"/>
                  </a:moveTo>
                  <a:cubicBezTo>
                    <a:pt x="1400" y="526"/>
                    <a:pt x="1400" y="526"/>
                    <a:pt x="1400" y="526"/>
                  </a:cubicBezTo>
                  <a:cubicBezTo>
                    <a:pt x="1400" y="517"/>
                    <a:pt x="1400" y="517"/>
                    <a:pt x="1402" y="517"/>
                  </a:cubicBezTo>
                  <a:cubicBezTo>
                    <a:pt x="1404" y="517"/>
                    <a:pt x="1404" y="518"/>
                    <a:pt x="1404" y="526"/>
                  </a:cubicBezTo>
                  <a:cubicBezTo>
                    <a:pt x="1405" y="535"/>
                    <a:pt x="1405" y="535"/>
                    <a:pt x="1405" y="535"/>
                  </a:cubicBezTo>
                  <a:lnTo>
                    <a:pt x="1400" y="535"/>
                  </a:lnTo>
                  <a:close/>
                  <a:moveTo>
                    <a:pt x="1402" y="502"/>
                  </a:moveTo>
                  <a:cubicBezTo>
                    <a:pt x="1404" y="502"/>
                    <a:pt x="1404" y="502"/>
                    <a:pt x="1404" y="509"/>
                  </a:cubicBezTo>
                  <a:cubicBezTo>
                    <a:pt x="1404" y="514"/>
                    <a:pt x="1404" y="515"/>
                    <a:pt x="1402" y="515"/>
                  </a:cubicBezTo>
                  <a:cubicBezTo>
                    <a:pt x="1400" y="515"/>
                    <a:pt x="1400" y="514"/>
                    <a:pt x="1400" y="509"/>
                  </a:cubicBezTo>
                  <a:cubicBezTo>
                    <a:pt x="1400" y="502"/>
                    <a:pt x="1400" y="502"/>
                    <a:pt x="1402" y="502"/>
                  </a:cubicBezTo>
                  <a:close/>
                  <a:moveTo>
                    <a:pt x="1405" y="499"/>
                  </a:moveTo>
                  <a:cubicBezTo>
                    <a:pt x="1404" y="500"/>
                    <a:pt x="1400" y="501"/>
                    <a:pt x="1399" y="500"/>
                  </a:cubicBezTo>
                  <a:cubicBezTo>
                    <a:pt x="1398" y="498"/>
                    <a:pt x="1399" y="497"/>
                    <a:pt x="1401" y="497"/>
                  </a:cubicBezTo>
                  <a:cubicBezTo>
                    <a:pt x="1404" y="497"/>
                    <a:pt x="1405" y="497"/>
                    <a:pt x="1405" y="499"/>
                  </a:cubicBezTo>
                  <a:close/>
                  <a:moveTo>
                    <a:pt x="1402" y="494"/>
                  </a:moveTo>
                  <a:cubicBezTo>
                    <a:pt x="1399" y="494"/>
                    <a:pt x="1398" y="492"/>
                    <a:pt x="1399" y="489"/>
                  </a:cubicBezTo>
                  <a:cubicBezTo>
                    <a:pt x="1399" y="488"/>
                    <a:pt x="1400" y="487"/>
                    <a:pt x="1402" y="487"/>
                  </a:cubicBezTo>
                  <a:cubicBezTo>
                    <a:pt x="1404" y="487"/>
                    <a:pt x="1405" y="488"/>
                    <a:pt x="1405" y="491"/>
                  </a:cubicBezTo>
                  <a:cubicBezTo>
                    <a:pt x="1405" y="493"/>
                    <a:pt x="1405" y="494"/>
                    <a:pt x="1402" y="494"/>
                  </a:cubicBezTo>
                  <a:close/>
                  <a:moveTo>
                    <a:pt x="1402" y="485"/>
                  </a:moveTo>
                  <a:cubicBezTo>
                    <a:pt x="1401" y="485"/>
                    <a:pt x="1399" y="485"/>
                    <a:pt x="1399" y="484"/>
                  </a:cubicBezTo>
                  <a:cubicBezTo>
                    <a:pt x="1398" y="482"/>
                    <a:pt x="1399" y="481"/>
                    <a:pt x="1402" y="481"/>
                  </a:cubicBezTo>
                  <a:cubicBezTo>
                    <a:pt x="1405" y="481"/>
                    <a:pt x="1405" y="482"/>
                    <a:pt x="1405" y="483"/>
                  </a:cubicBezTo>
                  <a:cubicBezTo>
                    <a:pt x="1405" y="485"/>
                    <a:pt x="1405" y="485"/>
                    <a:pt x="1402" y="485"/>
                  </a:cubicBezTo>
                  <a:close/>
                  <a:moveTo>
                    <a:pt x="1405" y="477"/>
                  </a:moveTo>
                  <a:cubicBezTo>
                    <a:pt x="1404" y="478"/>
                    <a:pt x="1400" y="478"/>
                    <a:pt x="1399" y="476"/>
                  </a:cubicBezTo>
                  <a:cubicBezTo>
                    <a:pt x="1399" y="475"/>
                    <a:pt x="1398" y="475"/>
                    <a:pt x="1397" y="476"/>
                  </a:cubicBezTo>
                  <a:cubicBezTo>
                    <a:pt x="1396" y="477"/>
                    <a:pt x="1388" y="477"/>
                    <a:pt x="1371" y="478"/>
                  </a:cubicBezTo>
                  <a:cubicBezTo>
                    <a:pt x="1350" y="478"/>
                    <a:pt x="1344" y="478"/>
                    <a:pt x="1346" y="476"/>
                  </a:cubicBezTo>
                  <a:cubicBezTo>
                    <a:pt x="1346" y="476"/>
                    <a:pt x="1358" y="476"/>
                    <a:pt x="1372" y="475"/>
                  </a:cubicBezTo>
                  <a:cubicBezTo>
                    <a:pt x="1386" y="475"/>
                    <a:pt x="1399" y="474"/>
                    <a:pt x="1401" y="474"/>
                  </a:cubicBezTo>
                  <a:cubicBezTo>
                    <a:pt x="1405" y="473"/>
                    <a:pt x="1407" y="475"/>
                    <a:pt x="1405" y="477"/>
                  </a:cubicBezTo>
                  <a:close/>
                  <a:moveTo>
                    <a:pt x="1392" y="544"/>
                  </a:moveTo>
                  <a:cubicBezTo>
                    <a:pt x="1388" y="544"/>
                    <a:pt x="1388" y="543"/>
                    <a:pt x="1388" y="540"/>
                  </a:cubicBezTo>
                  <a:cubicBezTo>
                    <a:pt x="1388" y="537"/>
                    <a:pt x="1388" y="537"/>
                    <a:pt x="1392" y="537"/>
                  </a:cubicBezTo>
                  <a:cubicBezTo>
                    <a:pt x="1396" y="537"/>
                    <a:pt x="1396" y="538"/>
                    <a:pt x="1397" y="540"/>
                  </a:cubicBezTo>
                  <a:cubicBezTo>
                    <a:pt x="1397" y="544"/>
                    <a:pt x="1396" y="544"/>
                    <a:pt x="1392" y="544"/>
                  </a:cubicBezTo>
                  <a:close/>
                  <a:moveTo>
                    <a:pt x="1394" y="547"/>
                  </a:moveTo>
                  <a:cubicBezTo>
                    <a:pt x="1394" y="548"/>
                    <a:pt x="1389" y="548"/>
                    <a:pt x="1389" y="547"/>
                  </a:cubicBezTo>
                  <a:cubicBezTo>
                    <a:pt x="1388" y="547"/>
                    <a:pt x="1390" y="547"/>
                    <a:pt x="1391" y="547"/>
                  </a:cubicBezTo>
                  <a:cubicBezTo>
                    <a:pt x="1393" y="547"/>
                    <a:pt x="1394" y="547"/>
                    <a:pt x="1394" y="547"/>
                  </a:cubicBezTo>
                  <a:close/>
                  <a:moveTo>
                    <a:pt x="1390" y="527"/>
                  </a:moveTo>
                  <a:cubicBezTo>
                    <a:pt x="1389" y="526"/>
                    <a:pt x="1388" y="525"/>
                    <a:pt x="1388" y="524"/>
                  </a:cubicBezTo>
                  <a:cubicBezTo>
                    <a:pt x="1388" y="521"/>
                    <a:pt x="1385" y="521"/>
                    <a:pt x="1385" y="524"/>
                  </a:cubicBezTo>
                  <a:cubicBezTo>
                    <a:pt x="1384" y="526"/>
                    <a:pt x="1384" y="527"/>
                    <a:pt x="1381" y="526"/>
                  </a:cubicBezTo>
                  <a:cubicBezTo>
                    <a:pt x="1379" y="526"/>
                    <a:pt x="1373" y="525"/>
                    <a:pt x="1367" y="525"/>
                  </a:cubicBezTo>
                  <a:cubicBezTo>
                    <a:pt x="1356" y="524"/>
                    <a:pt x="1356" y="524"/>
                    <a:pt x="1356" y="524"/>
                  </a:cubicBezTo>
                  <a:cubicBezTo>
                    <a:pt x="1355" y="522"/>
                    <a:pt x="1355" y="522"/>
                    <a:pt x="1355" y="522"/>
                  </a:cubicBezTo>
                  <a:cubicBezTo>
                    <a:pt x="1355" y="519"/>
                    <a:pt x="1355" y="519"/>
                    <a:pt x="1357" y="518"/>
                  </a:cubicBezTo>
                  <a:cubicBezTo>
                    <a:pt x="1358" y="518"/>
                    <a:pt x="1367" y="517"/>
                    <a:pt x="1378" y="517"/>
                  </a:cubicBezTo>
                  <a:cubicBezTo>
                    <a:pt x="1396" y="517"/>
                    <a:pt x="1396" y="517"/>
                    <a:pt x="1396" y="517"/>
                  </a:cubicBezTo>
                  <a:cubicBezTo>
                    <a:pt x="1396" y="526"/>
                    <a:pt x="1396" y="526"/>
                    <a:pt x="1396" y="526"/>
                  </a:cubicBezTo>
                  <a:cubicBezTo>
                    <a:pt x="1396" y="531"/>
                    <a:pt x="1396" y="534"/>
                    <a:pt x="1395" y="534"/>
                  </a:cubicBezTo>
                  <a:cubicBezTo>
                    <a:pt x="1395" y="535"/>
                    <a:pt x="1393" y="534"/>
                    <a:pt x="1391" y="534"/>
                  </a:cubicBezTo>
                  <a:cubicBezTo>
                    <a:pt x="1389" y="534"/>
                    <a:pt x="1388" y="534"/>
                    <a:pt x="1388" y="531"/>
                  </a:cubicBezTo>
                  <a:cubicBezTo>
                    <a:pt x="1388" y="529"/>
                    <a:pt x="1389" y="528"/>
                    <a:pt x="1390" y="528"/>
                  </a:cubicBezTo>
                  <a:cubicBezTo>
                    <a:pt x="1391" y="528"/>
                    <a:pt x="1391" y="528"/>
                    <a:pt x="1390" y="527"/>
                  </a:cubicBezTo>
                  <a:close/>
                  <a:moveTo>
                    <a:pt x="1357" y="556"/>
                  </a:moveTo>
                  <a:cubicBezTo>
                    <a:pt x="1358" y="556"/>
                    <a:pt x="1358" y="557"/>
                    <a:pt x="1359" y="563"/>
                  </a:cubicBezTo>
                  <a:cubicBezTo>
                    <a:pt x="1359" y="566"/>
                    <a:pt x="1359" y="570"/>
                    <a:pt x="1359" y="570"/>
                  </a:cubicBezTo>
                  <a:cubicBezTo>
                    <a:pt x="1358" y="572"/>
                    <a:pt x="1357" y="572"/>
                    <a:pt x="1356" y="571"/>
                  </a:cubicBezTo>
                  <a:cubicBezTo>
                    <a:pt x="1355" y="571"/>
                    <a:pt x="1355" y="567"/>
                    <a:pt x="1355" y="563"/>
                  </a:cubicBezTo>
                  <a:cubicBezTo>
                    <a:pt x="1355" y="557"/>
                    <a:pt x="1355" y="556"/>
                    <a:pt x="1357" y="556"/>
                  </a:cubicBezTo>
                  <a:close/>
                  <a:moveTo>
                    <a:pt x="1356" y="553"/>
                  </a:moveTo>
                  <a:cubicBezTo>
                    <a:pt x="1356" y="552"/>
                    <a:pt x="1356" y="552"/>
                    <a:pt x="1357" y="552"/>
                  </a:cubicBezTo>
                  <a:cubicBezTo>
                    <a:pt x="1358" y="552"/>
                    <a:pt x="1358" y="552"/>
                    <a:pt x="1358" y="552"/>
                  </a:cubicBezTo>
                  <a:cubicBezTo>
                    <a:pt x="1358" y="553"/>
                    <a:pt x="1357" y="553"/>
                    <a:pt x="1357" y="553"/>
                  </a:cubicBezTo>
                  <a:cubicBezTo>
                    <a:pt x="1356" y="553"/>
                    <a:pt x="1356" y="553"/>
                    <a:pt x="1356" y="553"/>
                  </a:cubicBezTo>
                  <a:close/>
                  <a:moveTo>
                    <a:pt x="1355" y="541"/>
                  </a:moveTo>
                  <a:cubicBezTo>
                    <a:pt x="1355" y="537"/>
                    <a:pt x="1356" y="536"/>
                    <a:pt x="1360" y="537"/>
                  </a:cubicBezTo>
                  <a:cubicBezTo>
                    <a:pt x="1363" y="537"/>
                    <a:pt x="1369" y="537"/>
                    <a:pt x="1375" y="537"/>
                  </a:cubicBezTo>
                  <a:cubicBezTo>
                    <a:pt x="1384" y="537"/>
                    <a:pt x="1384" y="537"/>
                    <a:pt x="1384" y="537"/>
                  </a:cubicBezTo>
                  <a:cubicBezTo>
                    <a:pt x="1384" y="544"/>
                    <a:pt x="1384" y="544"/>
                    <a:pt x="1384" y="544"/>
                  </a:cubicBezTo>
                  <a:cubicBezTo>
                    <a:pt x="1374" y="544"/>
                    <a:pt x="1374" y="544"/>
                    <a:pt x="1374" y="544"/>
                  </a:cubicBezTo>
                  <a:cubicBezTo>
                    <a:pt x="1368" y="544"/>
                    <a:pt x="1363" y="543"/>
                    <a:pt x="1363" y="543"/>
                  </a:cubicBezTo>
                  <a:cubicBezTo>
                    <a:pt x="1362" y="542"/>
                    <a:pt x="1361" y="542"/>
                    <a:pt x="1359" y="543"/>
                  </a:cubicBezTo>
                  <a:cubicBezTo>
                    <a:pt x="1356" y="546"/>
                    <a:pt x="1355" y="545"/>
                    <a:pt x="1355" y="541"/>
                  </a:cubicBezTo>
                  <a:close/>
                  <a:moveTo>
                    <a:pt x="1355" y="488"/>
                  </a:moveTo>
                  <a:cubicBezTo>
                    <a:pt x="1355" y="488"/>
                    <a:pt x="1365" y="488"/>
                    <a:pt x="1375" y="488"/>
                  </a:cubicBezTo>
                  <a:cubicBezTo>
                    <a:pt x="1395" y="487"/>
                    <a:pt x="1395" y="487"/>
                    <a:pt x="1395" y="487"/>
                  </a:cubicBezTo>
                  <a:cubicBezTo>
                    <a:pt x="1395" y="491"/>
                    <a:pt x="1395" y="491"/>
                    <a:pt x="1395" y="491"/>
                  </a:cubicBezTo>
                  <a:cubicBezTo>
                    <a:pt x="1396" y="494"/>
                    <a:pt x="1396" y="494"/>
                    <a:pt x="1396" y="494"/>
                  </a:cubicBezTo>
                  <a:cubicBezTo>
                    <a:pt x="1388" y="494"/>
                    <a:pt x="1388" y="494"/>
                    <a:pt x="1388" y="494"/>
                  </a:cubicBezTo>
                  <a:cubicBezTo>
                    <a:pt x="1383" y="493"/>
                    <a:pt x="1374" y="493"/>
                    <a:pt x="1367" y="493"/>
                  </a:cubicBezTo>
                  <a:cubicBezTo>
                    <a:pt x="1356" y="493"/>
                    <a:pt x="1355" y="493"/>
                    <a:pt x="1354" y="491"/>
                  </a:cubicBezTo>
                  <a:cubicBezTo>
                    <a:pt x="1354" y="490"/>
                    <a:pt x="1354" y="489"/>
                    <a:pt x="1355" y="488"/>
                  </a:cubicBezTo>
                  <a:close/>
                  <a:moveTo>
                    <a:pt x="1354" y="484"/>
                  </a:moveTo>
                  <a:cubicBezTo>
                    <a:pt x="1352" y="482"/>
                    <a:pt x="1356" y="481"/>
                    <a:pt x="1375" y="481"/>
                  </a:cubicBezTo>
                  <a:cubicBezTo>
                    <a:pt x="1395" y="481"/>
                    <a:pt x="1396" y="481"/>
                    <a:pt x="1396" y="483"/>
                  </a:cubicBezTo>
                  <a:cubicBezTo>
                    <a:pt x="1396" y="485"/>
                    <a:pt x="1395" y="485"/>
                    <a:pt x="1375" y="485"/>
                  </a:cubicBezTo>
                  <a:cubicBezTo>
                    <a:pt x="1364" y="485"/>
                    <a:pt x="1354" y="485"/>
                    <a:pt x="1354" y="484"/>
                  </a:cubicBezTo>
                  <a:close/>
                  <a:moveTo>
                    <a:pt x="1396" y="498"/>
                  </a:moveTo>
                  <a:cubicBezTo>
                    <a:pt x="1396" y="499"/>
                    <a:pt x="1394" y="499"/>
                    <a:pt x="1391" y="500"/>
                  </a:cubicBezTo>
                  <a:cubicBezTo>
                    <a:pt x="1388" y="500"/>
                    <a:pt x="1379" y="500"/>
                    <a:pt x="1370" y="500"/>
                  </a:cubicBezTo>
                  <a:cubicBezTo>
                    <a:pt x="1359" y="500"/>
                    <a:pt x="1355" y="500"/>
                    <a:pt x="1355" y="499"/>
                  </a:cubicBezTo>
                  <a:cubicBezTo>
                    <a:pt x="1354" y="498"/>
                    <a:pt x="1354" y="497"/>
                    <a:pt x="1355" y="497"/>
                  </a:cubicBezTo>
                  <a:cubicBezTo>
                    <a:pt x="1356" y="496"/>
                    <a:pt x="1386" y="496"/>
                    <a:pt x="1392" y="496"/>
                  </a:cubicBezTo>
                  <a:cubicBezTo>
                    <a:pt x="1394" y="497"/>
                    <a:pt x="1396" y="497"/>
                    <a:pt x="1396" y="498"/>
                  </a:cubicBezTo>
                  <a:close/>
                  <a:moveTo>
                    <a:pt x="1378" y="502"/>
                  </a:moveTo>
                  <a:cubicBezTo>
                    <a:pt x="1396" y="502"/>
                    <a:pt x="1396" y="502"/>
                    <a:pt x="1396" y="502"/>
                  </a:cubicBezTo>
                  <a:cubicBezTo>
                    <a:pt x="1396" y="506"/>
                    <a:pt x="1396" y="506"/>
                    <a:pt x="1396" y="506"/>
                  </a:cubicBezTo>
                  <a:cubicBezTo>
                    <a:pt x="1397" y="507"/>
                    <a:pt x="1397" y="509"/>
                    <a:pt x="1396" y="510"/>
                  </a:cubicBezTo>
                  <a:cubicBezTo>
                    <a:pt x="1396" y="511"/>
                    <a:pt x="1390" y="511"/>
                    <a:pt x="1389" y="511"/>
                  </a:cubicBezTo>
                  <a:cubicBezTo>
                    <a:pt x="1389" y="510"/>
                    <a:pt x="1381" y="510"/>
                    <a:pt x="1372" y="510"/>
                  </a:cubicBezTo>
                  <a:cubicBezTo>
                    <a:pt x="1356" y="509"/>
                    <a:pt x="1355" y="509"/>
                    <a:pt x="1354" y="505"/>
                  </a:cubicBezTo>
                  <a:cubicBezTo>
                    <a:pt x="1354" y="503"/>
                    <a:pt x="1358" y="503"/>
                    <a:pt x="1378" y="502"/>
                  </a:cubicBezTo>
                  <a:close/>
                  <a:moveTo>
                    <a:pt x="1365" y="512"/>
                  </a:moveTo>
                  <a:cubicBezTo>
                    <a:pt x="1378" y="512"/>
                    <a:pt x="1396" y="513"/>
                    <a:pt x="1396" y="514"/>
                  </a:cubicBezTo>
                  <a:cubicBezTo>
                    <a:pt x="1396" y="514"/>
                    <a:pt x="1356" y="515"/>
                    <a:pt x="1355" y="514"/>
                  </a:cubicBezTo>
                  <a:cubicBezTo>
                    <a:pt x="1353" y="513"/>
                    <a:pt x="1356" y="512"/>
                    <a:pt x="1365" y="512"/>
                  </a:cubicBezTo>
                  <a:close/>
                  <a:moveTo>
                    <a:pt x="1355" y="529"/>
                  </a:moveTo>
                  <a:cubicBezTo>
                    <a:pt x="1356" y="528"/>
                    <a:pt x="1370" y="527"/>
                    <a:pt x="1379" y="528"/>
                  </a:cubicBezTo>
                  <a:cubicBezTo>
                    <a:pt x="1384" y="529"/>
                    <a:pt x="1384" y="529"/>
                    <a:pt x="1384" y="531"/>
                  </a:cubicBezTo>
                  <a:cubicBezTo>
                    <a:pt x="1384" y="534"/>
                    <a:pt x="1384" y="534"/>
                    <a:pt x="1384" y="534"/>
                  </a:cubicBezTo>
                  <a:cubicBezTo>
                    <a:pt x="1371" y="534"/>
                    <a:pt x="1371" y="534"/>
                    <a:pt x="1371" y="534"/>
                  </a:cubicBezTo>
                  <a:cubicBezTo>
                    <a:pt x="1360" y="534"/>
                    <a:pt x="1357" y="534"/>
                    <a:pt x="1356" y="533"/>
                  </a:cubicBezTo>
                  <a:cubicBezTo>
                    <a:pt x="1354" y="531"/>
                    <a:pt x="1354" y="530"/>
                    <a:pt x="1355" y="529"/>
                  </a:cubicBezTo>
                  <a:close/>
                  <a:moveTo>
                    <a:pt x="1363" y="552"/>
                  </a:moveTo>
                  <a:cubicBezTo>
                    <a:pt x="1363" y="551"/>
                    <a:pt x="1375" y="550"/>
                    <a:pt x="1375" y="552"/>
                  </a:cubicBezTo>
                  <a:cubicBezTo>
                    <a:pt x="1376" y="552"/>
                    <a:pt x="1376" y="552"/>
                    <a:pt x="1375" y="552"/>
                  </a:cubicBezTo>
                  <a:cubicBezTo>
                    <a:pt x="1366" y="553"/>
                    <a:pt x="1362" y="553"/>
                    <a:pt x="1363" y="552"/>
                  </a:cubicBezTo>
                  <a:close/>
                  <a:moveTo>
                    <a:pt x="1368" y="548"/>
                  </a:moveTo>
                  <a:cubicBezTo>
                    <a:pt x="1368" y="547"/>
                    <a:pt x="1383" y="545"/>
                    <a:pt x="1384" y="547"/>
                  </a:cubicBezTo>
                  <a:cubicBezTo>
                    <a:pt x="1384" y="547"/>
                    <a:pt x="1385" y="548"/>
                    <a:pt x="1384" y="548"/>
                  </a:cubicBezTo>
                  <a:cubicBezTo>
                    <a:pt x="1383" y="549"/>
                    <a:pt x="1368" y="549"/>
                    <a:pt x="1368" y="548"/>
                  </a:cubicBezTo>
                  <a:close/>
                  <a:moveTo>
                    <a:pt x="1349" y="488"/>
                  </a:moveTo>
                  <a:cubicBezTo>
                    <a:pt x="1350" y="488"/>
                    <a:pt x="1351" y="489"/>
                    <a:pt x="1351" y="491"/>
                  </a:cubicBezTo>
                  <a:cubicBezTo>
                    <a:pt x="1351" y="492"/>
                    <a:pt x="1350" y="493"/>
                    <a:pt x="1349" y="493"/>
                  </a:cubicBezTo>
                  <a:cubicBezTo>
                    <a:pt x="1347" y="493"/>
                    <a:pt x="1345" y="491"/>
                    <a:pt x="1346" y="489"/>
                  </a:cubicBezTo>
                  <a:cubicBezTo>
                    <a:pt x="1347" y="489"/>
                    <a:pt x="1348" y="488"/>
                    <a:pt x="1349" y="488"/>
                  </a:cubicBezTo>
                  <a:close/>
                  <a:moveTo>
                    <a:pt x="1347" y="484"/>
                  </a:moveTo>
                  <a:cubicBezTo>
                    <a:pt x="1347" y="483"/>
                    <a:pt x="1347" y="482"/>
                    <a:pt x="1349" y="482"/>
                  </a:cubicBezTo>
                  <a:cubicBezTo>
                    <a:pt x="1350" y="482"/>
                    <a:pt x="1350" y="483"/>
                    <a:pt x="1350" y="484"/>
                  </a:cubicBezTo>
                  <a:cubicBezTo>
                    <a:pt x="1350" y="485"/>
                    <a:pt x="1347" y="486"/>
                    <a:pt x="1347" y="484"/>
                  </a:cubicBezTo>
                  <a:close/>
                  <a:moveTo>
                    <a:pt x="1348" y="497"/>
                  </a:moveTo>
                  <a:cubicBezTo>
                    <a:pt x="1350" y="497"/>
                    <a:pt x="1351" y="498"/>
                    <a:pt x="1351" y="499"/>
                  </a:cubicBezTo>
                  <a:cubicBezTo>
                    <a:pt x="1351" y="501"/>
                    <a:pt x="1347" y="501"/>
                    <a:pt x="1346" y="499"/>
                  </a:cubicBezTo>
                  <a:cubicBezTo>
                    <a:pt x="1345" y="497"/>
                    <a:pt x="1346" y="497"/>
                    <a:pt x="1348" y="497"/>
                  </a:cubicBezTo>
                  <a:close/>
                  <a:moveTo>
                    <a:pt x="1349" y="509"/>
                  </a:moveTo>
                  <a:cubicBezTo>
                    <a:pt x="1348" y="509"/>
                    <a:pt x="1347" y="509"/>
                    <a:pt x="1347" y="507"/>
                  </a:cubicBezTo>
                  <a:cubicBezTo>
                    <a:pt x="1346" y="504"/>
                    <a:pt x="1346" y="504"/>
                    <a:pt x="1349" y="504"/>
                  </a:cubicBezTo>
                  <a:cubicBezTo>
                    <a:pt x="1351" y="504"/>
                    <a:pt x="1352" y="504"/>
                    <a:pt x="1352" y="506"/>
                  </a:cubicBezTo>
                  <a:cubicBezTo>
                    <a:pt x="1352" y="509"/>
                    <a:pt x="1351" y="509"/>
                    <a:pt x="1349" y="509"/>
                  </a:cubicBezTo>
                  <a:close/>
                  <a:moveTo>
                    <a:pt x="1352" y="514"/>
                  </a:moveTo>
                  <a:cubicBezTo>
                    <a:pt x="1352" y="515"/>
                    <a:pt x="1350" y="515"/>
                    <a:pt x="1349" y="515"/>
                  </a:cubicBezTo>
                  <a:cubicBezTo>
                    <a:pt x="1346" y="515"/>
                    <a:pt x="1346" y="513"/>
                    <a:pt x="1349" y="512"/>
                  </a:cubicBezTo>
                  <a:cubicBezTo>
                    <a:pt x="1351" y="511"/>
                    <a:pt x="1353" y="513"/>
                    <a:pt x="1352" y="514"/>
                  </a:cubicBezTo>
                  <a:close/>
                  <a:moveTo>
                    <a:pt x="1346" y="520"/>
                  </a:moveTo>
                  <a:cubicBezTo>
                    <a:pt x="1346" y="519"/>
                    <a:pt x="1347" y="519"/>
                    <a:pt x="1349" y="519"/>
                  </a:cubicBezTo>
                  <a:cubicBezTo>
                    <a:pt x="1352" y="518"/>
                    <a:pt x="1352" y="519"/>
                    <a:pt x="1352" y="521"/>
                  </a:cubicBezTo>
                  <a:cubicBezTo>
                    <a:pt x="1352" y="524"/>
                    <a:pt x="1352" y="524"/>
                    <a:pt x="1350" y="525"/>
                  </a:cubicBezTo>
                  <a:cubicBezTo>
                    <a:pt x="1347" y="525"/>
                    <a:pt x="1346" y="523"/>
                    <a:pt x="1346" y="520"/>
                  </a:cubicBezTo>
                  <a:close/>
                  <a:moveTo>
                    <a:pt x="1350" y="528"/>
                  </a:moveTo>
                  <a:cubicBezTo>
                    <a:pt x="1352" y="528"/>
                    <a:pt x="1352" y="529"/>
                    <a:pt x="1352" y="530"/>
                  </a:cubicBezTo>
                  <a:cubicBezTo>
                    <a:pt x="1352" y="533"/>
                    <a:pt x="1349" y="534"/>
                    <a:pt x="1347" y="532"/>
                  </a:cubicBezTo>
                  <a:cubicBezTo>
                    <a:pt x="1345" y="530"/>
                    <a:pt x="1346" y="527"/>
                    <a:pt x="1350" y="528"/>
                  </a:cubicBezTo>
                  <a:close/>
                  <a:moveTo>
                    <a:pt x="1350" y="545"/>
                  </a:moveTo>
                  <a:cubicBezTo>
                    <a:pt x="1348" y="546"/>
                    <a:pt x="1346" y="544"/>
                    <a:pt x="1347" y="540"/>
                  </a:cubicBezTo>
                  <a:cubicBezTo>
                    <a:pt x="1347" y="538"/>
                    <a:pt x="1348" y="537"/>
                    <a:pt x="1350" y="537"/>
                  </a:cubicBezTo>
                  <a:cubicBezTo>
                    <a:pt x="1352" y="538"/>
                    <a:pt x="1352" y="538"/>
                    <a:pt x="1352" y="541"/>
                  </a:cubicBezTo>
                  <a:cubicBezTo>
                    <a:pt x="1352" y="543"/>
                    <a:pt x="1352" y="544"/>
                    <a:pt x="1350" y="545"/>
                  </a:cubicBezTo>
                  <a:close/>
                  <a:moveTo>
                    <a:pt x="1348" y="572"/>
                  </a:moveTo>
                  <a:cubicBezTo>
                    <a:pt x="1347" y="572"/>
                    <a:pt x="1346" y="571"/>
                    <a:pt x="1346" y="566"/>
                  </a:cubicBezTo>
                  <a:cubicBezTo>
                    <a:pt x="1346" y="558"/>
                    <a:pt x="1347" y="556"/>
                    <a:pt x="1350" y="556"/>
                  </a:cubicBezTo>
                  <a:cubicBezTo>
                    <a:pt x="1352" y="556"/>
                    <a:pt x="1352" y="557"/>
                    <a:pt x="1352" y="565"/>
                  </a:cubicBezTo>
                  <a:cubicBezTo>
                    <a:pt x="1352" y="573"/>
                    <a:pt x="1352" y="573"/>
                    <a:pt x="1348" y="572"/>
                  </a:cubicBezTo>
                  <a:close/>
                  <a:moveTo>
                    <a:pt x="1335" y="651"/>
                  </a:moveTo>
                  <a:cubicBezTo>
                    <a:pt x="1334" y="652"/>
                    <a:pt x="1322" y="650"/>
                    <a:pt x="1322" y="649"/>
                  </a:cubicBezTo>
                  <a:cubicBezTo>
                    <a:pt x="1322" y="648"/>
                    <a:pt x="1322" y="648"/>
                    <a:pt x="1323" y="648"/>
                  </a:cubicBezTo>
                  <a:cubicBezTo>
                    <a:pt x="1323" y="648"/>
                    <a:pt x="1324" y="647"/>
                    <a:pt x="1324" y="647"/>
                  </a:cubicBezTo>
                  <a:cubicBezTo>
                    <a:pt x="1324" y="646"/>
                    <a:pt x="1323" y="646"/>
                    <a:pt x="1323" y="646"/>
                  </a:cubicBezTo>
                  <a:cubicBezTo>
                    <a:pt x="1322" y="647"/>
                    <a:pt x="1322" y="646"/>
                    <a:pt x="1322" y="645"/>
                  </a:cubicBezTo>
                  <a:cubicBezTo>
                    <a:pt x="1322" y="642"/>
                    <a:pt x="1327" y="641"/>
                    <a:pt x="1329" y="644"/>
                  </a:cubicBezTo>
                  <a:cubicBezTo>
                    <a:pt x="1330" y="645"/>
                    <a:pt x="1331" y="646"/>
                    <a:pt x="1332" y="646"/>
                  </a:cubicBezTo>
                  <a:cubicBezTo>
                    <a:pt x="1334" y="646"/>
                    <a:pt x="1334" y="645"/>
                    <a:pt x="1334" y="644"/>
                  </a:cubicBezTo>
                  <a:cubicBezTo>
                    <a:pt x="1333" y="640"/>
                    <a:pt x="1332" y="631"/>
                    <a:pt x="1333" y="628"/>
                  </a:cubicBezTo>
                  <a:cubicBezTo>
                    <a:pt x="1334" y="623"/>
                    <a:pt x="1335" y="627"/>
                    <a:pt x="1335" y="639"/>
                  </a:cubicBezTo>
                  <a:cubicBezTo>
                    <a:pt x="1336" y="645"/>
                    <a:pt x="1336" y="651"/>
                    <a:pt x="1335" y="651"/>
                  </a:cubicBezTo>
                  <a:close/>
                  <a:moveTo>
                    <a:pt x="1337" y="656"/>
                  </a:moveTo>
                  <a:cubicBezTo>
                    <a:pt x="1337" y="657"/>
                    <a:pt x="1334" y="657"/>
                    <a:pt x="1330" y="657"/>
                  </a:cubicBezTo>
                  <a:cubicBezTo>
                    <a:pt x="1326" y="657"/>
                    <a:pt x="1324" y="657"/>
                    <a:pt x="1324" y="656"/>
                  </a:cubicBezTo>
                  <a:cubicBezTo>
                    <a:pt x="1324" y="656"/>
                    <a:pt x="1325" y="655"/>
                    <a:pt x="1327" y="656"/>
                  </a:cubicBezTo>
                  <a:cubicBezTo>
                    <a:pt x="1328" y="656"/>
                    <a:pt x="1330" y="656"/>
                    <a:pt x="1331" y="655"/>
                  </a:cubicBezTo>
                  <a:cubicBezTo>
                    <a:pt x="1334" y="654"/>
                    <a:pt x="1337" y="655"/>
                    <a:pt x="1337" y="656"/>
                  </a:cubicBezTo>
                  <a:close/>
                  <a:moveTo>
                    <a:pt x="1303" y="609"/>
                  </a:moveTo>
                  <a:cubicBezTo>
                    <a:pt x="1304" y="607"/>
                    <a:pt x="1305" y="607"/>
                    <a:pt x="1305" y="610"/>
                  </a:cubicBezTo>
                  <a:cubicBezTo>
                    <a:pt x="1305" y="611"/>
                    <a:pt x="1305" y="612"/>
                    <a:pt x="1304" y="613"/>
                  </a:cubicBezTo>
                  <a:cubicBezTo>
                    <a:pt x="1303" y="614"/>
                    <a:pt x="1302" y="611"/>
                    <a:pt x="1303" y="609"/>
                  </a:cubicBezTo>
                  <a:close/>
                  <a:moveTo>
                    <a:pt x="1302" y="601"/>
                  </a:moveTo>
                  <a:cubicBezTo>
                    <a:pt x="1302" y="598"/>
                    <a:pt x="1303" y="597"/>
                    <a:pt x="1304" y="597"/>
                  </a:cubicBezTo>
                  <a:cubicBezTo>
                    <a:pt x="1305" y="597"/>
                    <a:pt x="1305" y="598"/>
                    <a:pt x="1305" y="601"/>
                  </a:cubicBezTo>
                  <a:cubicBezTo>
                    <a:pt x="1305" y="604"/>
                    <a:pt x="1305" y="605"/>
                    <a:pt x="1304" y="605"/>
                  </a:cubicBezTo>
                  <a:cubicBezTo>
                    <a:pt x="1303" y="605"/>
                    <a:pt x="1302" y="604"/>
                    <a:pt x="1302" y="601"/>
                  </a:cubicBezTo>
                  <a:close/>
                  <a:moveTo>
                    <a:pt x="1304" y="616"/>
                  </a:moveTo>
                  <a:cubicBezTo>
                    <a:pt x="1305" y="616"/>
                    <a:pt x="1305" y="618"/>
                    <a:pt x="1305" y="620"/>
                  </a:cubicBezTo>
                  <a:cubicBezTo>
                    <a:pt x="1305" y="621"/>
                    <a:pt x="1305" y="623"/>
                    <a:pt x="1304" y="623"/>
                  </a:cubicBezTo>
                  <a:cubicBezTo>
                    <a:pt x="1304" y="623"/>
                    <a:pt x="1303" y="621"/>
                    <a:pt x="1303" y="620"/>
                  </a:cubicBezTo>
                  <a:cubicBezTo>
                    <a:pt x="1303" y="618"/>
                    <a:pt x="1304" y="616"/>
                    <a:pt x="1304" y="616"/>
                  </a:cubicBezTo>
                  <a:close/>
                  <a:moveTo>
                    <a:pt x="1304" y="626"/>
                  </a:moveTo>
                  <a:cubicBezTo>
                    <a:pt x="1305" y="626"/>
                    <a:pt x="1305" y="626"/>
                    <a:pt x="1305" y="628"/>
                  </a:cubicBezTo>
                  <a:cubicBezTo>
                    <a:pt x="1305" y="631"/>
                    <a:pt x="1305" y="631"/>
                    <a:pt x="1304" y="629"/>
                  </a:cubicBezTo>
                  <a:cubicBezTo>
                    <a:pt x="1303" y="628"/>
                    <a:pt x="1304" y="627"/>
                    <a:pt x="1304" y="626"/>
                  </a:cubicBezTo>
                  <a:close/>
                  <a:moveTo>
                    <a:pt x="1305" y="633"/>
                  </a:moveTo>
                  <a:cubicBezTo>
                    <a:pt x="1306" y="633"/>
                    <a:pt x="1306" y="635"/>
                    <a:pt x="1306" y="636"/>
                  </a:cubicBezTo>
                  <a:cubicBezTo>
                    <a:pt x="1306" y="637"/>
                    <a:pt x="1306" y="638"/>
                    <a:pt x="1305" y="638"/>
                  </a:cubicBezTo>
                  <a:cubicBezTo>
                    <a:pt x="1305" y="638"/>
                    <a:pt x="1304" y="637"/>
                    <a:pt x="1304" y="636"/>
                  </a:cubicBezTo>
                  <a:cubicBezTo>
                    <a:pt x="1304" y="635"/>
                    <a:pt x="1305" y="633"/>
                    <a:pt x="1305" y="633"/>
                  </a:cubicBezTo>
                  <a:close/>
                  <a:moveTo>
                    <a:pt x="1307" y="642"/>
                  </a:moveTo>
                  <a:cubicBezTo>
                    <a:pt x="1309" y="644"/>
                    <a:pt x="1311" y="643"/>
                    <a:pt x="1311" y="641"/>
                  </a:cubicBezTo>
                  <a:cubicBezTo>
                    <a:pt x="1311" y="638"/>
                    <a:pt x="1313" y="637"/>
                    <a:pt x="1315" y="639"/>
                  </a:cubicBezTo>
                  <a:cubicBezTo>
                    <a:pt x="1317" y="641"/>
                    <a:pt x="1316" y="643"/>
                    <a:pt x="1312" y="644"/>
                  </a:cubicBezTo>
                  <a:cubicBezTo>
                    <a:pt x="1310" y="645"/>
                    <a:pt x="1308" y="645"/>
                    <a:pt x="1307" y="646"/>
                  </a:cubicBezTo>
                  <a:cubicBezTo>
                    <a:pt x="1305" y="646"/>
                    <a:pt x="1304" y="646"/>
                    <a:pt x="1304" y="644"/>
                  </a:cubicBezTo>
                  <a:cubicBezTo>
                    <a:pt x="1304" y="641"/>
                    <a:pt x="1306" y="640"/>
                    <a:pt x="1307" y="642"/>
                  </a:cubicBezTo>
                  <a:close/>
                  <a:moveTo>
                    <a:pt x="1308" y="453"/>
                  </a:moveTo>
                  <a:cubicBezTo>
                    <a:pt x="1307" y="453"/>
                    <a:pt x="1307" y="453"/>
                    <a:pt x="1307" y="452"/>
                  </a:cubicBezTo>
                  <a:cubicBezTo>
                    <a:pt x="1306" y="451"/>
                    <a:pt x="1306" y="451"/>
                    <a:pt x="1307" y="451"/>
                  </a:cubicBezTo>
                  <a:cubicBezTo>
                    <a:pt x="1308" y="451"/>
                    <a:pt x="1308" y="451"/>
                    <a:pt x="1308" y="452"/>
                  </a:cubicBezTo>
                  <a:cubicBezTo>
                    <a:pt x="1308" y="453"/>
                    <a:pt x="1308" y="453"/>
                    <a:pt x="1308" y="453"/>
                  </a:cubicBezTo>
                  <a:close/>
                  <a:moveTo>
                    <a:pt x="1308" y="458"/>
                  </a:moveTo>
                  <a:cubicBezTo>
                    <a:pt x="1308" y="459"/>
                    <a:pt x="1307" y="458"/>
                    <a:pt x="1307" y="457"/>
                  </a:cubicBezTo>
                  <a:cubicBezTo>
                    <a:pt x="1307" y="455"/>
                    <a:pt x="1307" y="455"/>
                    <a:pt x="1308" y="456"/>
                  </a:cubicBezTo>
                  <a:cubicBezTo>
                    <a:pt x="1308" y="456"/>
                    <a:pt x="1308" y="457"/>
                    <a:pt x="1308" y="458"/>
                  </a:cubicBezTo>
                  <a:close/>
                  <a:moveTo>
                    <a:pt x="1341" y="232"/>
                  </a:moveTo>
                  <a:cubicBezTo>
                    <a:pt x="1341" y="233"/>
                    <a:pt x="1340" y="232"/>
                    <a:pt x="1340" y="231"/>
                  </a:cubicBezTo>
                  <a:cubicBezTo>
                    <a:pt x="1340" y="230"/>
                    <a:pt x="1341" y="229"/>
                    <a:pt x="1341" y="230"/>
                  </a:cubicBezTo>
                  <a:cubicBezTo>
                    <a:pt x="1341" y="230"/>
                    <a:pt x="1341" y="232"/>
                    <a:pt x="1341" y="232"/>
                  </a:cubicBezTo>
                  <a:close/>
                  <a:moveTo>
                    <a:pt x="1342" y="238"/>
                  </a:moveTo>
                  <a:cubicBezTo>
                    <a:pt x="1343" y="238"/>
                    <a:pt x="1343" y="239"/>
                    <a:pt x="1342" y="239"/>
                  </a:cubicBezTo>
                  <a:cubicBezTo>
                    <a:pt x="1341" y="239"/>
                    <a:pt x="1340" y="238"/>
                    <a:pt x="1341" y="238"/>
                  </a:cubicBezTo>
                  <a:cubicBezTo>
                    <a:pt x="1341" y="238"/>
                    <a:pt x="1342" y="238"/>
                    <a:pt x="1342" y="238"/>
                  </a:cubicBezTo>
                  <a:close/>
                  <a:moveTo>
                    <a:pt x="1349" y="245"/>
                  </a:moveTo>
                  <a:cubicBezTo>
                    <a:pt x="1364" y="246"/>
                    <a:pt x="1391" y="248"/>
                    <a:pt x="1396" y="249"/>
                  </a:cubicBezTo>
                  <a:cubicBezTo>
                    <a:pt x="1397" y="249"/>
                    <a:pt x="1397" y="249"/>
                    <a:pt x="1397" y="250"/>
                  </a:cubicBezTo>
                  <a:cubicBezTo>
                    <a:pt x="1397" y="251"/>
                    <a:pt x="1396" y="251"/>
                    <a:pt x="1395" y="250"/>
                  </a:cubicBezTo>
                  <a:cubicBezTo>
                    <a:pt x="1393" y="250"/>
                    <a:pt x="1392" y="250"/>
                    <a:pt x="1392" y="251"/>
                  </a:cubicBezTo>
                  <a:cubicBezTo>
                    <a:pt x="1392" y="252"/>
                    <a:pt x="1366" y="253"/>
                    <a:pt x="1352" y="252"/>
                  </a:cubicBezTo>
                  <a:cubicBezTo>
                    <a:pt x="1346" y="252"/>
                    <a:pt x="1339" y="251"/>
                    <a:pt x="1337" y="251"/>
                  </a:cubicBezTo>
                  <a:cubicBezTo>
                    <a:pt x="1333" y="251"/>
                    <a:pt x="1333" y="251"/>
                    <a:pt x="1333" y="249"/>
                  </a:cubicBezTo>
                  <a:cubicBezTo>
                    <a:pt x="1333" y="245"/>
                    <a:pt x="1334" y="243"/>
                    <a:pt x="1335" y="244"/>
                  </a:cubicBezTo>
                  <a:cubicBezTo>
                    <a:pt x="1336" y="245"/>
                    <a:pt x="1342" y="245"/>
                    <a:pt x="1349" y="245"/>
                  </a:cubicBezTo>
                  <a:close/>
                  <a:moveTo>
                    <a:pt x="1345" y="230"/>
                  </a:moveTo>
                  <a:cubicBezTo>
                    <a:pt x="1345" y="228"/>
                    <a:pt x="1346" y="228"/>
                    <a:pt x="1350" y="228"/>
                  </a:cubicBezTo>
                  <a:cubicBezTo>
                    <a:pt x="1355" y="228"/>
                    <a:pt x="1355" y="228"/>
                    <a:pt x="1355" y="231"/>
                  </a:cubicBezTo>
                  <a:cubicBezTo>
                    <a:pt x="1355" y="234"/>
                    <a:pt x="1355" y="234"/>
                    <a:pt x="1351" y="234"/>
                  </a:cubicBezTo>
                  <a:cubicBezTo>
                    <a:pt x="1346" y="234"/>
                    <a:pt x="1345" y="233"/>
                    <a:pt x="1345" y="230"/>
                  </a:cubicBezTo>
                  <a:close/>
                  <a:moveTo>
                    <a:pt x="1348" y="238"/>
                  </a:moveTo>
                  <a:cubicBezTo>
                    <a:pt x="1346" y="239"/>
                    <a:pt x="1345" y="239"/>
                    <a:pt x="1345" y="238"/>
                  </a:cubicBezTo>
                  <a:cubicBezTo>
                    <a:pt x="1345" y="237"/>
                    <a:pt x="1346" y="237"/>
                    <a:pt x="1347" y="237"/>
                  </a:cubicBezTo>
                  <a:cubicBezTo>
                    <a:pt x="1349" y="237"/>
                    <a:pt x="1349" y="237"/>
                    <a:pt x="1348" y="238"/>
                  </a:cubicBezTo>
                  <a:close/>
                  <a:moveTo>
                    <a:pt x="1389" y="261"/>
                  </a:moveTo>
                  <a:cubicBezTo>
                    <a:pt x="1389" y="262"/>
                    <a:pt x="1389" y="263"/>
                    <a:pt x="1389" y="263"/>
                  </a:cubicBezTo>
                  <a:cubicBezTo>
                    <a:pt x="1388" y="263"/>
                    <a:pt x="1388" y="263"/>
                    <a:pt x="1388" y="262"/>
                  </a:cubicBezTo>
                  <a:cubicBezTo>
                    <a:pt x="1388" y="261"/>
                    <a:pt x="1388" y="260"/>
                    <a:pt x="1389" y="260"/>
                  </a:cubicBezTo>
                  <a:cubicBezTo>
                    <a:pt x="1389" y="260"/>
                    <a:pt x="1389" y="260"/>
                    <a:pt x="1389" y="261"/>
                  </a:cubicBezTo>
                  <a:close/>
                  <a:moveTo>
                    <a:pt x="1337" y="238"/>
                  </a:moveTo>
                  <a:cubicBezTo>
                    <a:pt x="1335" y="239"/>
                    <a:pt x="1334" y="239"/>
                    <a:pt x="1333" y="238"/>
                  </a:cubicBezTo>
                  <a:cubicBezTo>
                    <a:pt x="1333" y="237"/>
                    <a:pt x="1334" y="237"/>
                    <a:pt x="1335" y="237"/>
                  </a:cubicBezTo>
                  <a:cubicBezTo>
                    <a:pt x="1337" y="237"/>
                    <a:pt x="1338" y="237"/>
                    <a:pt x="1337" y="238"/>
                  </a:cubicBezTo>
                  <a:close/>
                  <a:moveTo>
                    <a:pt x="1336" y="231"/>
                  </a:moveTo>
                  <a:cubicBezTo>
                    <a:pt x="1336" y="235"/>
                    <a:pt x="1333" y="235"/>
                    <a:pt x="1333" y="231"/>
                  </a:cubicBezTo>
                  <a:cubicBezTo>
                    <a:pt x="1333" y="230"/>
                    <a:pt x="1333" y="229"/>
                    <a:pt x="1335" y="229"/>
                  </a:cubicBezTo>
                  <a:cubicBezTo>
                    <a:pt x="1336" y="229"/>
                    <a:pt x="1337" y="230"/>
                    <a:pt x="1336" y="231"/>
                  </a:cubicBezTo>
                  <a:close/>
                  <a:moveTo>
                    <a:pt x="1335" y="276"/>
                  </a:moveTo>
                  <a:cubicBezTo>
                    <a:pt x="1335" y="277"/>
                    <a:pt x="1330" y="279"/>
                    <a:pt x="1329" y="279"/>
                  </a:cubicBezTo>
                  <a:cubicBezTo>
                    <a:pt x="1328" y="279"/>
                    <a:pt x="1326" y="280"/>
                    <a:pt x="1325" y="282"/>
                  </a:cubicBezTo>
                  <a:cubicBezTo>
                    <a:pt x="1322" y="285"/>
                    <a:pt x="1321" y="286"/>
                    <a:pt x="1320" y="284"/>
                  </a:cubicBezTo>
                  <a:cubicBezTo>
                    <a:pt x="1320" y="282"/>
                    <a:pt x="1325" y="278"/>
                    <a:pt x="1328" y="276"/>
                  </a:cubicBezTo>
                  <a:cubicBezTo>
                    <a:pt x="1330" y="275"/>
                    <a:pt x="1335" y="275"/>
                    <a:pt x="1335" y="276"/>
                  </a:cubicBezTo>
                  <a:close/>
                  <a:moveTo>
                    <a:pt x="1404" y="320"/>
                  </a:moveTo>
                  <a:cubicBezTo>
                    <a:pt x="1404" y="323"/>
                    <a:pt x="1404" y="326"/>
                    <a:pt x="1403" y="326"/>
                  </a:cubicBezTo>
                  <a:cubicBezTo>
                    <a:pt x="1403" y="326"/>
                    <a:pt x="1402" y="324"/>
                    <a:pt x="1402" y="321"/>
                  </a:cubicBezTo>
                  <a:cubicBezTo>
                    <a:pt x="1402" y="318"/>
                    <a:pt x="1403" y="316"/>
                    <a:pt x="1403" y="316"/>
                  </a:cubicBezTo>
                  <a:cubicBezTo>
                    <a:pt x="1404" y="315"/>
                    <a:pt x="1404" y="317"/>
                    <a:pt x="1404" y="320"/>
                  </a:cubicBezTo>
                  <a:close/>
                  <a:moveTo>
                    <a:pt x="1404" y="309"/>
                  </a:moveTo>
                  <a:cubicBezTo>
                    <a:pt x="1404" y="310"/>
                    <a:pt x="1404" y="311"/>
                    <a:pt x="1404" y="312"/>
                  </a:cubicBezTo>
                  <a:cubicBezTo>
                    <a:pt x="1404" y="313"/>
                    <a:pt x="1403" y="312"/>
                    <a:pt x="1403" y="311"/>
                  </a:cubicBezTo>
                  <a:cubicBezTo>
                    <a:pt x="1403" y="309"/>
                    <a:pt x="1404" y="308"/>
                    <a:pt x="1404" y="309"/>
                  </a:cubicBezTo>
                  <a:close/>
                  <a:moveTo>
                    <a:pt x="1402" y="334"/>
                  </a:moveTo>
                  <a:cubicBezTo>
                    <a:pt x="1403" y="327"/>
                    <a:pt x="1405" y="326"/>
                    <a:pt x="1405" y="333"/>
                  </a:cubicBezTo>
                  <a:cubicBezTo>
                    <a:pt x="1405" y="336"/>
                    <a:pt x="1405" y="338"/>
                    <a:pt x="1404" y="339"/>
                  </a:cubicBezTo>
                  <a:cubicBezTo>
                    <a:pt x="1402" y="341"/>
                    <a:pt x="1402" y="340"/>
                    <a:pt x="1402" y="334"/>
                  </a:cubicBezTo>
                  <a:close/>
                  <a:moveTo>
                    <a:pt x="1403" y="345"/>
                  </a:moveTo>
                  <a:cubicBezTo>
                    <a:pt x="1405" y="345"/>
                    <a:pt x="1406" y="347"/>
                    <a:pt x="1406" y="365"/>
                  </a:cubicBezTo>
                  <a:cubicBezTo>
                    <a:pt x="1406" y="369"/>
                    <a:pt x="1406" y="373"/>
                    <a:pt x="1406" y="373"/>
                  </a:cubicBezTo>
                  <a:cubicBezTo>
                    <a:pt x="1405" y="373"/>
                    <a:pt x="1404" y="372"/>
                    <a:pt x="1403" y="371"/>
                  </a:cubicBezTo>
                  <a:cubicBezTo>
                    <a:pt x="1401" y="369"/>
                    <a:pt x="1401" y="359"/>
                    <a:pt x="1403" y="358"/>
                  </a:cubicBezTo>
                  <a:cubicBezTo>
                    <a:pt x="1403" y="357"/>
                    <a:pt x="1403" y="356"/>
                    <a:pt x="1403" y="355"/>
                  </a:cubicBezTo>
                  <a:cubicBezTo>
                    <a:pt x="1402" y="354"/>
                    <a:pt x="1402" y="351"/>
                    <a:pt x="1402" y="349"/>
                  </a:cubicBezTo>
                  <a:cubicBezTo>
                    <a:pt x="1402" y="345"/>
                    <a:pt x="1402" y="345"/>
                    <a:pt x="1403" y="345"/>
                  </a:cubicBezTo>
                  <a:close/>
                  <a:moveTo>
                    <a:pt x="1408" y="495"/>
                  </a:moveTo>
                  <a:cubicBezTo>
                    <a:pt x="1408" y="487"/>
                    <a:pt x="1408" y="487"/>
                    <a:pt x="1408" y="487"/>
                  </a:cubicBezTo>
                  <a:cubicBezTo>
                    <a:pt x="1412" y="487"/>
                    <a:pt x="1412" y="487"/>
                    <a:pt x="1412" y="487"/>
                  </a:cubicBezTo>
                  <a:cubicBezTo>
                    <a:pt x="1415" y="487"/>
                    <a:pt x="1415" y="488"/>
                    <a:pt x="1416" y="491"/>
                  </a:cubicBezTo>
                  <a:cubicBezTo>
                    <a:pt x="1416" y="495"/>
                    <a:pt x="1416" y="495"/>
                    <a:pt x="1416" y="495"/>
                  </a:cubicBezTo>
                  <a:lnTo>
                    <a:pt x="1408" y="495"/>
                  </a:lnTo>
                  <a:close/>
                  <a:moveTo>
                    <a:pt x="1412" y="500"/>
                  </a:moveTo>
                  <a:cubicBezTo>
                    <a:pt x="1409" y="500"/>
                    <a:pt x="1408" y="500"/>
                    <a:pt x="1408" y="498"/>
                  </a:cubicBezTo>
                  <a:cubicBezTo>
                    <a:pt x="1409" y="496"/>
                    <a:pt x="1413" y="496"/>
                    <a:pt x="1414" y="498"/>
                  </a:cubicBezTo>
                  <a:cubicBezTo>
                    <a:pt x="1417" y="500"/>
                    <a:pt x="1416" y="501"/>
                    <a:pt x="1412" y="500"/>
                  </a:cubicBezTo>
                  <a:close/>
                  <a:moveTo>
                    <a:pt x="1412" y="482"/>
                  </a:moveTo>
                  <a:cubicBezTo>
                    <a:pt x="1415" y="481"/>
                    <a:pt x="1416" y="482"/>
                    <a:pt x="1415" y="484"/>
                  </a:cubicBezTo>
                  <a:cubicBezTo>
                    <a:pt x="1415" y="485"/>
                    <a:pt x="1413" y="485"/>
                    <a:pt x="1412" y="485"/>
                  </a:cubicBezTo>
                  <a:cubicBezTo>
                    <a:pt x="1408" y="485"/>
                    <a:pt x="1408" y="482"/>
                    <a:pt x="1412" y="482"/>
                  </a:cubicBezTo>
                  <a:close/>
                  <a:moveTo>
                    <a:pt x="1411" y="478"/>
                  </a:moveTo>
                  <a:cubicBezTo>
                    <a:pt x="1409" y="477"/>
                    <a:pt x="1408" y="475"/>
                    <a:pt x="1410" y="474"/>
                  </a:cubicBezTo>
                  <a:cubicBezTo>
                    <a:pt x="1412" y="473"/>
                    <a:pt x="1416" y="475"/>
                    <a:pt x="1416" y="477"/>
                  </a:cubicBezTo>
                  <a:cubicBezTo>
                    <a:pt x="1416" y="479"/>
                    <a:pt x="1414" y="480"/>
                    <a:pt x="1411" y="478"/>
                  </a:cubicBezTo>
                  <a:close/>
                  <a:moveTo>
                    <a:pt x="1411" y="455"/>
                  </a:moveTo>
                  <a:cubicBezTo>
                    <a:pt x="1411" y="455"/>
                    <a:pt x="1412" y="454"/>
                    <a:pt x="1412" y="454"/>
                  </a:cubicBezTo>
                  <a:cubicBezTo>
                    <a:pt x="1412" y="453"/>
                    <a:pt x="1412" y="454"/>
                    <a:pt x="1412" y="457"/>
                  </a:cubicBezTo>
                  <a:cubicBezTo>
                    <a:pt x="1412" y="459"/>
                    <a:pt x="1412" y="461"/>
                    <a:pt x="1411" y="462"/>
                  </a:cubicBezTo>
                  <a:cubicBezTo>
                    <a:pt x="1410" y="462"/>
                    <a:pt x="1410" y="461"/>
                    <a:pt x="1410" y="460"/>
                  </a:cubicBezTo>
                  <a:cubicBezTo>
                    <a:pt x="1410" y="459"/>
                    <a:pt x="1409" y="458"/>
                    <a:pt x="1409" y="458"/>
                  </a:cubicBezTo>
                  <a:cubicBezTo>
                    <a:pt x="1407" y="458"/>
                    <a:pt x="1407" y="453"/>
                    <a:pt x="1408" y="452"/>
                  </a:cubicBezTo>
                  <a:cubicBezTo>
                    <a:pt x="1409" y="451"/>
                    <a:pt x="1408" y="450"/>
                    <a:pt x="1407" y="448"/>
                  </a:cubicBezTo>
                  <a:cubicBezTo>
                    <a:pt x="1406" y="444"/>
                    <a:pt x="1406" y="443"/>
                    <a:pt x="1410" y="442"/>
                  </a:cubicBezTo>
                  <a:cubicBezTo>
                    <a:pt x="1413" y="441"/>
                    <a:pt x="1413" y="442"/>
                    <a:pt x="1411" y="446"/>
                  </a:cubicBezTo>
                  <a:cubicBezTo>
                    <a:pt x="1410" y="449"/>
                    <a:pt x="1409" y="454"/>
                    <a:pt x="1411" y="455"/>
                  </a:cubicBezTo>
                  <a:close/>
                  <a:moveTo>
                    <a:pt x="1413" y="428"/>
                  </a:moveTo>
                  <a:cubicBezTo>
                    <a:pt x="1413" y="429"/>
                    <a:pt x="1412" y="430"/>
                    <a:pt x="1410" y="431"/>
                  </a:cubicBezTo>
                  <a:cubicBezTo>
                    <a:pt x="1407" y="433"/>
                    <a:pt x="1407" y="433"/>
                    <a:pt x="1407" y="433"/>
                  </a:cubicBezTo>
                  <a:cubicBezTo>
                    <a:pt x="1407" y="430"/>
                    <a:pt x="1407" y="430"/>
                    <a:pt x="1407" y="430"/>
                  </a:cubicBezTo>
                  <a:cubicBezTo>
                    <a:pt x="1407" y="428"/>
                    <a:pt x="1407" y="427"/>
                    <a:pt x="1410" y="427"/>
                  </a:cubicBezTo>
                  <a:cubicBezTo>
                    <a:pt x="1412" y="427"/>
                    <a:pt x="1414" y="428"/>
                    <a:pt x="1413" y="428"/>
                  </a:cubicBezTo>
                  <a:close/>
                  <a:moveTo>
                    <a:pt x="1410" y="434"/>
                  </a:moveTo>
                  <a:cubicBezTo>
                    <a:pt x="1413" y="432"/>
                    <a:pt x="1413" y="432"/>
                    <a:pt x="1413" y="432"/>
                  </a:cubicBezTo>
                  <a:cubicBezTo>
                    <a:pt x="1413" y="435"/>
                    <a:pt x="1413" y="435"/>
                    <a:pt x="1413" y="435"/>
                  </a:cubicBezTo>
                  <a:cubicBezTo>
                    <a:pt x="1413" y="437"/>
                    <a:pt x="1412" y="438"/>
                    <a:pt x="1411" y="439"/>
                  </a:cubicBezTo>
                  <a:cubicBezTo>
                    <a:pt x="1408" y="441"/>
                    <a:pt x="1407" y="441"/>
                    <a:pt x="1406" y="440"/>
                  </a:cubicBezTo>
                  <a:cubicBezTo>
                    <a:pt x="1405" y="438"/>
                    <a:pt x="1407" y="436"/>
                    <a:pt x="1410" y="434"/>
                  </a:cubicBezTo>
                  <a:close/>
                  <a:moveTo>
                    <a:pt x="1407" y="460"/>
                  </a:moveTo>
                  <a:cubicBezTo>
                    <a:pt x="1408" y="463"/>
                    <a:pt x="1405" y="462"/>
                    <a:pt x="1403" y="460"/>
                  </a:cubicBezTo>
                  <a:cubicBezTo>
                    <a:pt x="1402" y="458"/>
                    <a:pt x="1401" y="458"/>
                    <a:pt x="1400" y="458"/>
                  </a:cubicBezTo>
                  <a:cubicBezTo>
                    <a:pt x="1399" y="459"/>
                    <a:pt x="1399" y="460"/>
                    <a:pt x="1399" y="460"/>
                  </a:cubicBezTo>
                  <a:cubicBezTo>
                    <a:pt x="1399" y="461"/>
                    <a:pt x="1398" y="461"/>
                    <a:pt x="1396" y="461"/>
                  </a:cubicBezTo>
                  <a:cubicBezTo>
                    <a:pt x="1392" y="461"/>
                    <a:pt x="1392" y="460"/>
                    <a:pt x="1398" y="457"/>
                  </a:cubicBezTo>
                  <a:cubicBezTo>
                    <a:pt x="1404" y="454"/>
                    <a:pt x="1405" y="454"/>
                    <a:pt x="1405" y="457"/>
                  </a:cubicBezTo>
                  <a:cubicBezTo>
                    <a:pt x="1406" y="458"/>
                    <a:pt x="1406" y="460"/>
                    <a:pt x="1407" y="460"/>
                  </a:cubicBezTo>
                  <a:close/>
                  <a:moveTo>
                    <a:pt x="1379" y="414"/>
                  </a:moveTo>
                  <a:cubicBezTo>
                    <a:pt x="1379" y="413"/>
                    <a:pt x="1380" y="412"/>
                    <a:pt x="1381" y="412"/>
                  </a:cubicBezTo>
                  <a:cubicBezTo>
                    <a:pt x="1382" y="412"/>
                    <a:pt x="1383" y="413"/>
                    <a:pt x="1382" y="413"/>
                  </a:cubicBezTo>
                  <a:cubicBezTo>
                    <a:pt x="1382" y="415"/>
                    <a:pt x="1379" y="415"/>
                    <a:pt x="1379" y="414"/>
                  </a:cubicBezTo>
                  <a:close/>
                  <a:moveTo>
                    <a:pt x="1381" y="422"/>
                  </a:moveTo>
                  <a:cubicBezTo>
                    <a:pt x="1380" y="423"/>
                    <a:pt x="1380" y="423"/>
                    <a:pt x="1379" y="422"/>
                  </a:cubicBezTo>
                  <a:cubicBezTo>
                    <a:pt x="1379" y="421"/>
                    <a:pt x="1379" y="419"/>
                    <a:pt x="1380" y="420"/>
                  </a:cubicBezTo>
                  <a:cubicBezTo>
                    <a:pt x="1380" y="420"/>
                    <a:pt x="1380" y="420"/>
                    <a:pt x="1380" y="420"/>
                  </a:cubicBezTo>
                  <a:cubicBezTo>
                    <a:pt x="1381" y="420"/>
                    <a:pt x="1381" y="421"/>
                    <a:pt x="1381" y="422"/>
                  </a:cubicBezTo>
                  <a:close/>
                  <a:moveTo>
                    <a:pt x="1372" y="453"/>
                  </a:moveTo>
                  <a:cubicBezTo>
                    <a:pt x="1372" y="453"/>
                    <a:pt x="1372" y="450"/>
                    <a:pt x="1372" y="447"/>
                  </a:cubicBezTo>
                  <a:cubicBezTo>
                    <a:pt x="1371" y="441"/>
                    <a:pt x="1371" y="441"/>
                    <a:pt x="1374" y="441"/>
                  </a:cubicBezTo>
                  <a:cubicBezTo>
                    <a:pt x="1378" y="441"/>
                    <a:pt x="1379" y="442"/>
                    <a:pt x="1379" y="446"/>
                  </a:cubicBezTo>
                  <a:cubicBezTo>
                    <a:pt x="1379" y="448"/>
                    <a:pt x="1378" y="450"/>
                    <a:pt x="1377" y="451"/>
                  </a:cubicBezTo>
                  <a:cubicBezTo>
                    <a:pt x="1375" y="453"/>
                    <a:pt x="1373" y="454"/>
                    <a:pt x="1372" y="453"/>
                  </a:cubicBezTo>
                  <a:close/>
                  <a:moveTo>
                    <a:pt x="1376" y="459"/>
                  </a:moveTo>
                  <a:cubicBezTo>
                    <a:pt x="1375" y="459"/>
                    <a:pt x="1374" y="459"/>
                    <a:pt x="1374" y="458"/>
                  </a:cubicBezTo>
                  <a:cubicBezTo>
                    <a:pt x="1374" y="458"/>
                    <a:pt x="1375" y="457"/>
                    <a:pt x="1375" y="457"/>
                  </a:cubicBezTo>
                  <a:cubicBezTo>
                    <a:pt x="1376" y="457"/>
                    <a:pt x="1376" y="458"/>
                    <a:pt x="1377" y="458"/>
                  </a:cubicBezTo>
                  <a:cubicBezTo>
                    <a:pt x="1377" y="459"/>
                    <a:pt x="1377" y="459"/>
                    <a:pt x="1376" y="459"/>
                  </a:cubicBezTo>
                  <a:close/>
                  <a:moveTo>
                    <a:pt x="1364" y="445"/>
                  </a:moveTo>
                  <a:cubicBezTo>
                    <a:pt x="1364" y="445"/>
                    <a:pt x="1364" y="445"/>
                    <a:pt x="1364" y="445"/>
                  </a:cubicBezTo>
                  <a:cubicBezTo>
                    <a:pt x="1365" y="445"/>
                    <a:pt x="1365" y="446"/>
                    <a:pt x="1364" y="447"/>
                  </a:cubicBezTo>
                  <a:cubicBezTo>
                    <a:pt x="1364" y="448"/>
                    <a:pt x="1364" y="448"/>
                    <a:pt x="1363" y="447"/>
                  </a:cubicBezTo>
                  <a:cubicBezTo>
                    <a:pt x="1363" y="446"/>
                    <a:pt x="1363" y="444"/>
                    <a:pt x="1364" y="445"/>
                  </a:cubicBezTo>
                  <a:close/>
                  <a:moveTo>
                    <a:pt x="1364" y="435"/>
                  </a:moveTo>
                  <a:cubicBezTo>
                    <a:pt x="1364" y="433"/>
                    <a:pt x="1364" y="432"/>
                    <a:pt x="1364" y="433"/>
                  </a:cubicBezTo>
                  <a:cubicBezTo>
                    <a:pt x="1365" y="434"/>
                    <a:pt x="1365" y="435"/>
                    <a:pt x="1364" y="437"/>
                  </a:cubicBezTo>
                  <a:cubicBezTo>
                    <a:pt x="1364" y="438"/>
                    <a:pt x="1364" y="437"/>
                    <a:pt x="1364" y="435"/>
                  </a:cubicBezTo>
                  <a:close/>
                  <a:moveTo>
                    <a:pt x="1364" y="420"/>
                  </a:moveTo>
                  <a:cubicBezTo>
                    <a:pt x="1363" y="420"/>
                    <a:pt x="1362" y="421"/>
                    <a:pt x="1361" y="422"/>
                  </a:cubicBezTo>
                  <a:cubicBezTo>
                    <a:pt x="1360" y="424"/>
                    <a:pt x="1359" y="425"/>
                    <a:pt x="1357" y="425"/>
                  </a:cubicBezTo>
                  <a:cubicBezTo>
                    <a:pt x="1352" y="425"/>
                    <a:pt x="1353" y="423"/>
                    <a:pt x="1360" y="418"/>
                  </a:cubicBezTo>
                  <a:cubicBezTo>
                    <a:pt x="1363" y="417"/>
                    <a:pt x="1365" y="415"/>
                    <a:pt x="1365" y="415"/>
                  </a:cubicBezTo>
                  <a:cubicBezTo>
                    <a:pt x="1365" y="415"/>
                    <a:pt x="1365" y="416"/>
                    <a:pt x="1365" y="418"/>
                  </a:cubicBezTo>
                  <a:cubicBezTo>
                    <a:pt x="1365" y="419"/>
                    <a:pt x="1365" y="420"/>
                    <a:pt x="1364" y="420"/>
                  </a:cubicBezTo>
                  <a:close/>
                  <a:moveTo>
                    <a:pt x="1358" y="431"/>
                  </a:moveTo>
                  <a:cubicBezTo>
                    <a:pt x="1357" y="432"/>
                    <a:pt x="1356" y="432"/>
                    <a:pt x="1356" y="432"/>
                  </a:cubicBezTo>
                  <a:cubicBezTo>
                    <a:pt x="1356" y="432"/>
                    <a:pt x="1356" y="432"/>
                    <a:pt x="1356" y="431"/>
                  </a:cubicBezTo>
                  <a:cubicBezTo>
                    <a:pt x="1356" y="429"/>
                    <a:pt x="1357" y="429"/>
                    <a:pt x="1358" y="429"/>
                  </a:cubicBezTo>
                  <a:cubicBezTo>
                    <a:pt x="1360" y="429"/>
                    <a:pt x="1360" y="429"/>
                    <a:pt x="1358" y="431"/>
                  </a:cubicBezTo>
                  <a:close/>
                  <a:moveTo>
                    <a:pt x="1360" y="437"/>
                  </a:moveTo>
                  <a:cubicBezTo>
                    <a:pt x="1360" y="438"/>
                    <a:pt x="1359" y="438"/>
                    <a:pt x="1358" y="438"/>
                  </a:cubicBezTo>
                  <a:cubicBezTo>
                    <a:pt x="1356" y="438"/>
                    <a:pt x="1355" y="437"/>
                    <a:pt x="1357" y="436"/>
                  </a:cubicBezTo>
                  <a:cubicBezTo>
                    <a:pt x="1359" y="435"/>
                    <a:pt x="1360" y="436"/>
                    <a:pt x="1360" y="437"/>
                  </a:cubicBezTo>
                  <a:close/>
                  <a:moveTo>
                    <a:pt x="1357" y="442"/>
                  </a:moveTo>
                  <a:cubicBezTo>
                    <a:pt x="1359" y="442"/>
                    <a:pt x="1359" y="444"/>
                    <a:pt x="1358" y="446"/>
                  </a:cubicBezTo>
                  <a:cubicBezTo>
                    <a:pt x="1356" y="447"/>
                    <a:pt x="1355" y="447"/>
                    <a:pt x="1354" y="446"/>
                  </a:cubicBezTo>
                  <a:cubicBezTo>
                    <a:pt x="1354" y="444"/>
                    <a:pt x="1355" y="442"/>
                    <a:pt x="1357" y="442"/>
                  </a:cubicBezTo>
                  <a:close/>
                  <a:moveTo>
                    <a:pt x="1358" y="449"/>
                  </a:moveTo>
                  <a:cubicBezTo>
                    <a:pt x="1359" y="449"/>
                    <a:pt x="1360" y="449"/>
                    <a:pt x="1360" y="451"/>
                  </a:cubicBezTo>
                  <a:cubicBezTo>
                    <a:pt x="1360" y="454"/>
                    <a:pt x="1356" y="456"/>
                    <a:pt x="1355" y="454"/>
                  </a:cubicBezTo>
                  <a:cubicBezTo>
                    <a:pt x="1355" y="452"/>
                    <a:pt x="1356" y="449"/>
                    <a:pt x="1358" y="449"/>
                  </a:cubicBezTo>
                  <a:close/>
                  <a:moveTo>
                    <a:pt x="1364" y="395"/>
                  </a:moveTo>
                  <a:cubicBezTo>
                    <a:pt x="1365" y="395"/>
                    <a:pt x="1366" y="395"/>
                    <a:pt x="1366" y="396"/>
                  </a:cubicBezTo>
                  <a:cubicBezTo>
                    <a:pt x="1366" y="396"/>
                    <a:pt x="1364" y="398"/>
                    <a:pt x="1361" y="400"/>
                  </a:cubicBezTo>
                  <a:cubicBezTo>
                    <a:pt x="1358" y="402"/>
                    <a:pt x="1356" y="404"/>
                    <a:pt x="1355" y="404"/>
                  </a:cubicBezTo>
                  <a:cubicBezTo>
                    <a:pt x="1355" y="404"/>
                    <a:pt x="1355" y="394"/>
                    <a:pt x="1355" y="393"/>
                  </a:cubicBezTo>
                  <a:cubicBezTo>
                    <a:pt x="1356" y="392"/>
                    <a:pt x="1358" y="391"/>
                    <a:pt x="1360" y="389"/>
                  </a:cubicBezTo>
                  <a:cubicBezTo>
                    <a:pt x="1361" y="388"/>
                    <a:pt x="1363" y="386"/>
                    <a:pt x="1364" y="386"/>
                  </a:cubicBezTo>
                  <a:cubicBezTo>
                    <a:pt x="1365" y="384"/>
                    <a:pt x="1366" y="384"/>
                    <a:pt x="1366" y="387"/>
                  </a:cubicBezTo>
                  <a:cubicBezTo>
                    <a:pt x="1366" y="389"/>
                    <a:pt x="1366" y="390"/>
                    <a:pt x="1363" y="391"/>
                  </a:cubicBezTo>
                  <a:cubicBezTo>
                    <a:pt x="1360" y="392"/>
                    <a:pt x="1360" y="394"/>
                    <a:pt x="1364" y="395"/>
                  </a:cubicBezTo>
                  <a:close/>
                  <a:moveTo>
                    <a:pt x="1358" y="409"/>
                  </a:moveTo>
                  <a:cubicBezTo>
                    <a:pt x="1360" y="409"/>
                    <a:pt x="1361" y="409"/>
                    <a:pt x="1361" y="411"/>
                  </a:cubicBezTo>
                  <a:cubicBezTo>
                    <a:pt x="1362" y="412"/>
                    <a:pt x="1354" y="419"/>
                    <a:pt x="1354" y="417"/>
                  </a:cubicBezTo>
                  <a:cubicBezTo>
                    <a:pt x="1354" y="416"/>
                    <a:pt x="1354" y="414"/>
                    <a:pt x="1354" y="412"/>
                  </a:cubicBezTo>
                  <a:cubicBezTo>
                    <a:pt x="1354" y="409"/>
                    <a:pt x="1355" y="409"/>
                    <a:pt x="1358" y="409"/>
                  </a:cubicBezTo>
                  <a:close/>
                  <a:moveTo>
                    <a:pt x="1361" y="407"/>
                  </a:moveTo>
                  <a:cubicBezTo>
                    <a:pt x="1359" y="406"/>
                    <a:pt x="1359" y="406"/>
                    <a:pt x="1361" y="404"/>
                  </a:cubicBezTo>
                  <a:cubicBezTo>
                    <a:pt x="1365" y="401"/>
                    <a:pt x="1366" y="401"/>
                    <a:pt x="1366" y="405"/>
                  </a:cubicBezTo>
                  <a:cubicBezTo>
                    <a:pt x="1366" y="408"/>
                    <a:pt x="1365" y="408"/>
                    <a:pt x="1361" y="407"/>
                  </a:cubicBezTo>
                  <a:close/>
                  <a:moveTo>
                    <a:pt x="1365" y="381"/>
                  </a:moveTo>
                  <a:cubicBezTo>
                    <a:pt x="1364" y="381"/>
                    <a:pt x="1361" y="383"/>
                    <a:pt x="1359" y="385"/>
                  </a:cubicBezTo>
                  <a:cubicBezTo>
                    <a:pt x="1359" y="385"/>
                    <a:pt x="1359" y="385"/>
                    <a:pt x="1359" y="385"/>
                  </a:cubicBezTo>
                  <a:cubicBezTo>
                    <a:pt x="1357" y="387"/>
                    <a:pt x="1355" y="388"/>
                    <a:pt x="1354" y="388"/>
                  </a:cubicBezTo>
                  <a:cubicBezTo>
                    <a:pt x="1354" y="388"/>
                    <a:pt x="1354" y="387"/>
                    <a:pt x="1353" y="384"/>
                  </a:cubicBezTo>
                  <a:cubicBezTo>
                    <a:pt x="1353" y="380"/>
                    <a:pt x="1353" y="380"/>
                    <a:pt x="1356" y="377"/>
                  </a:cubicBezTo>
                  <a:cubicBezTo>
                    <a:pt x="1363" y="372"/>
                    <a:pt x="1368" y="371"/>
                    <a:pt x="1366" y="377"/>
                  </a:cubicBezTo>
                  <a:cubicBezTo>
                    <a:pt x="1366" y="379"/>
                    <a:pt x="1365" y="380"/>
                    <a:pt x="1365" y="381"/>
                  </a:cubicBezTo>
                  <a:close/>
                  <a:moveTo>
                    <a:pt x="1348" y="443"/>
                  </a:moveTo>
                  <a:cubicBezTo>
                    <a:pt x="1350" y="442"/>
                    <a:pt x="1350" y="442"/>
                    <a:pt x="1350" y="446"/>
                  </a:cubicBezTo>
                  <a:cubicBezTo>
                    <a:pt x="1350" y="449"/>
                    <a:pt x="1350" y="451"/>
                    <a:pt x="1348" y="452"/>
                  </a:cubicBezTo>
                  <a:cubicBezTo>
                    <a:pt x="1347" y="454"/>
                    <a:pt x="1346" y="454"/>
                    <a:pt x="1346" y="452"/>
                  </a:cubicBezTo>
                  <a:cubicBezTo>
                    <a:pt x="1345" y="450"/>
                    <a:pt x="1346" y="445"/>
                    <a:pt x="1348" y="443"/>
                  </a:cubicBezTo>
                  <a:close/>
                  <a:moveTo>
                    <a:pt x="1345" y="434"/>
                  </a:moveTo>
                  <a:cubicBezTo>
                    <a:pt x="1345" y="430"/>
                    <a:pt x="1346" y="430"/>
                    <a:pt x="1348" y="429"/>
                  </a:cubicBezTo>
                  <a:cubicBezTo>
                    <a:pt x="1351" y="429"/>
                    <a:pt x="1351" y="430"/>
                    <a:pt x="1351" y="434"/>
                  </a:cubicBezTo>
                  <a:cubicBezTo>
                    <a:pt x="1351" y="436"/>
                    <a:pt x="1350" y="437"/>
                    <a:pt x="1348" y="437"/>
                  </a:cubicBezTo>
                  <a:cubicBezTo>
                    <a:pt x="1345" y="438"/>
                    <a:pt x="1345" y="438"/>
                    <a:pt x="1345" y="434"/>
                  </a:cubicBezTo>
                  <a:close/>
                  <a:moveTo>
                    <a:pt x="1348" y="470"/>
                  </a:moveTo>
                  <a:cubicBezTo>
                    <a:pt x="1350" y="469"/>
                    <a:pt x="1351" y="470"/>
                    <a:pt x="1351" y="471"/>
                  </a:cubicBezTo>
                  <a:cubicBezTo>
                    <a:pt x="1351" y="471"/>
                    <a:pt x="1350" y="472"/>
                    <a:pt x="1349" y="472"/>
                  </a:cubicBezTo>
                  <a:cubicBezTo>
                    <a:pt x="1345" y="472"/>
                    <a:pt x="1345" y="470"/>
                    <a:pt x="1348" y="470"/>
                  </a:cubicBezTo>
                  <a:close/>
                  <a:moveTo>
                    <a:pt x="1346" y="422"/>
                  </a:moveTo>
                  <a:cubicBezTo>
                    <a:pt x="1346" y="419"/>
                    <a:pt x="1345" y="420"/>
                    <a:pt x="1344" y="422"/>
                  </a:cubicBezTo>
                  <a:cubicBezTo>
                    <a:pt x="1343" y="425"/>
                    <a:pt x="1339" y="426"/>
                    <a:pt x="1339" y="424"/>
                  </a:cubicBezTo>
                  <a:cubicBezTo>
                    <a:pt x="1339" y="422"/>
                    <a:pt x="1339" y="422"/>
                    <a:pt x="1346" y="416"/>
                  </a:cubicBezTo>
                  <a:cubicBezTo>
                    <a:pt x="1351" y="412"/>
                    <a:pt x="1352" y="412"/>
                    <a:pt x="1351" y="417"/>
                  </a:cubicBezTo>
                  <a:cubicBezTo>
                    <a:pt x="1351" y="421"/>
                    <a:pt x="1346" y="425"/>
                    <a:pt x="1346" y="422"/>
                  </a:cubicBezTo>
                  <a:close/>
                  <a:moveTo>
                    <a:pt x="1330" y="601"/>
                  </a:moveTo>
                  <a:cubicBezTo>
                    <a:pt x="1329" y="601"/>
                    <a:pt x="1328" y="601"/>
                    <a:pt x="1328" y="600"/>
                  </a:cubicBezTo>
                  <a:cubicBezTo>
                    <a:pt x="1327" y="597"/>
                    <a:pt x="1326" y="558"/>
                    <a:pt x="1327" y="557"/>
                  </a:cubicBezTo>
                  <a:cubicBezTo>
                    <a:pt x="1327" y="557"/>
                    <a:pt x="1329" y="557"/>
                    <a:pt x="1330" y="557"/>
                  </a:cubicBezTo>
                  <a:cubicBezTo>
                    <a:pt x="1332" y="558"/>
                    <a:pt x="1332" y="559"/>
                    <a:pt x="1332" y="566"/>
                  </a:cubicBezTo>
                  <a:cubicBezTo>
                    <a:pt x="1332" y="571"/>
                    <a:pt x="1331" y="574"/>
                    <a:pt x="1331" y="574"/>
                  </a:cubicBezTo>
                  <a:cubicBezTo>
                    <a:pt x="1330" y="574"/>
                    <a:pt x="1330" y="575"/>
                    <a:pt x="1331" y="576"/>
                  </a:cubicBezTo>
                  <a:cubicBezTo>
                    <a:pt x="1332" y="577"/>
                    <a:pt x="1333" y="580"/>
                    <a:pt x="1333" y="600"/>
                  </a:cubicBezTo>
                  <a:cubicBezTo>
                    <a:pt x="1334" y="613"/>
                    <a:pt x="1334" y="624"/>
                    <a:pt x="1334" y="624"/>
                  </a:cubicBezTo>
                  <a:cubicBezTo>
                    <a:pt x="1334" y="624"/>
                    <a:pt x="1333" y="623"/>
                    <a:pt x="1332" y="623"/>
                  </a:cubicBezTo>
                  <a:cubicBezTo>
                    <a:pt x="1331" y="622"/>
                    <a:pt x="1331" y="620"/>
                    <a:pt x="1331" y="611"/>
                  </a:cubicBezTo>
                  <a:cubicBezTo>
                    <a:pt x="1331" y="602"/>
                    <a:pt x="1331" y="600"/>
                    <a:pt x="1330" y="601"/>
                  </a:cubicBezTo>
                  <a:close/>
                  <a:moveTo>
                    <a:pt x="1322" y="432"/>
                  </a:moveTo>
                  <a:cubicBezTo>
                    <a:pt x="1320" y="433"/>
                    <a:pt x="1319" y="434"/>
                    <a:pt x="1318" y="434"/>
                  </a:cubicBezTo>
                  <a:cubicBezTo>
                    <a:pt x="1318" y="434"/>
                    <a:pt x="1318" y="431"/>
                    <a:pt x="1318" y="428"/>
                  </a:cubicBezTo>
                  <a:cubicBezTo>
                    <a:pt x="1317" y="423"/>
                    <a:pt x="1318" y="422"/>
                    <a:pt x="1320" y="420"/>
                  </a:cubicBezTo>
                  <a:cubicBezTo>
                    <a:pt x="1321" y="419"/>
                    <a:pt x="1323" y="418"/>
                    <a:pt x="1323" y="419"/>
                  </a:cubicBezTo>
                  <a:cubicBezTo>
                    <a:pt x="1323" y="419"/>
                    <a:pt x="1324" y="421"/>
                    <a:pt x="1324" y="424"/>
                  </a:cubicBezTo>
                  <a:cubicBezTo>
                    <a:pt x="1324" y="429"/>
                    <a:pt x="1324" y="430"/>
                    <a:pt x="1322" y="432"/>
                  </a:cubicBezTo>
                  <a:close/>
                  <a:moveTo>
                    <a:pt x="1321" y="445"/>
                  </a:moveTo>
                  <a:cubicBezTo>
                    <a:pt x="1318" y="448"/>
                    <a:pt x="1318" y="448"/>
                    <a:pt x="1318" y="444"/>
                  </a:cubicBezTo>
                  <a:cubicBezTo>
                    <a:pt x="1318" y="441"/>
                    <a:pt x="1318" y="440"/>
                    <a:pt x="1320" y="438"/>
                  </a:cubicBezTo>
                  <a:cubicBezTo>
                    <a:pt x="1321" y="437"/>
                    <a:pt x="1323" y="436"/>
                    <a:pt x="1323" y="436"/>
                  </a:cubicBezTo>
                  <a:cubicBezTo>
                    <a:pt x="1325" y="437"/>
                    <a:pt x="1323" y="443"/>
                    <a:pt x="1321" y="445"/>
                  </a:cubicBezTo>
                  <a:close/>
                  <a:moveTo>
                    <a:pt x="1323" y="414"/>
                  </a:moveTo>
                  <a:cubicBezTo>
                    <a:pt x="1320" y="416"/>
                    <a:pt x="1318" y="417"/>
                    <a:pt x="1318" y="417"/>
                  </a:cubicBezTo>
                  <a:cubicBezTo>
                    <a:pt x="1317" y="416"/>
                    <a:pt x="1317" y="409"/>
                    <a:pt x="1318" y="407"/>
                  </a:cubicBezTo>
                  <a:cubicBezTo>
                    <a:pt x="1319" y="406"/>
                    <a:pt x="1326" y="401"/>
                    <a:pt x="1327" y="401"/>
                  </a:cubicBezTo>
                  <a:cubicBezTo>
                    <a:pt x="1327" y="401"/>
                    <a:pt x="1327" y="403"/>
                    <a:pt x="1327" y="405"/>
                  </a:cubicBezTo>
                  <a:cubicBezTo>
                    <a:pt x="1326" y="409"/>
                    <a:pt x="1325" y="411"/>
                    <a:pt x="1323" y="414"/>
                  </a:cubicBezTo>
                  <a:close/>
                  <a:moveTo>
                    <a:pt x="1324" y="399"/>
                  </a:moveTo>
                  <a:cubicBezTo>
                    <a:pt x="1319" y="403"/>
                    <a:pt x="1319" y="404"/>
                    <a:pt x="1318" y="402"/>
                  </a:cubicBezTo>
                  <a:cubicBezTo>
                    <a:pt x="1317" y="399"/>
                    <a:pt x="1318" y="396"/>
                    <a:pt x="1321" y="394"/>
                  </a:cubicBezTo>
                  <a:cubicBezTo>
                    <a:pt x="1323" y="392"/>
                    <a:pt x="1323" y="392"/>
                    <a:pt x="1326" y="394"/>
                  </a:cubicBezTo>
                  <a:cubicBezTo>
                    <a:pt x="1328" y="395"/>
                    <a:pt x="1328" y="395"/>
                    <a:pt x="1328" y="395"/>
                  </a:cubicBezTo>
                  <a:lnTo>
                    <a:pt x="1324" y="399"/>
                  </a:lnTo>
                  <a:close/>
                  <a:moveTo>
                    <a:pt x="1324" y="367"/>
                  </a:moveTo>
                  <a:cubicBezTo>
                    <a:pt x="1322" y="369"/>
                    <a:pt x="1319" y="370"/>
                    <a:pt x="1319" y="370"/>
                  </a:cubicBezTo>
                  <a:cubicBezTo>
                    <a:pt x="1318" y="370"/>
                    <a:pt x="1317" y="368"/>
                    <a:pt x="1318" y="363"/>
                  </a:cubicBezTo>
                  <a:cubicBezTo>
                    <a:pt x="1318" y="360"/>
                    <a:pt x="1319" y="359"/>
                    <a:pt x="1323" y="356"/>
                  </a:cubicBezTo>
                  <a:cubicBezTo>
                    <a:pt x="1327" y="353"/>
                    <a:pt x="1327" y="353"/>
                    <a:pt x="1327" y="353"/>
                  </a:cubicBezTo>
                  <a:cubicBezTo>
                    <a:pt x="1327" y="358"/>
                    <a:pt x="1327" y="358"/>
                    <a:pt x="1327" y="358"/>
                  </a:cubicBezTo>
                  <a:cubicBezTo>
                    <a:pt x="1328" y="363"/>
                    <a:pt x="1328" y="363"/>
                    <a:pt x="1324" y="367"/>
                  </a:cubicBezTo>
                  <a:close/>
                  <a:moveTo>
                    <a:pt x="1328" y="370"/>
                  </a:moveTo>
                  <a:cubicBezTo>
                    <a:pt x="1328" y="372"/>
                    <a:pt x="1326" y="374"/>
                    <a:pt x="1324" y="376"/>
                  </a:cubicBezTo>
                  <a:cubicBezTo>
                    <a:pt x="1321" y="378"/>
                    <a:pt x="1319" y="380"/>
                    <a:pt x="1319" y="380"/>
                  </a:cubicBezTo>
                  <a:cubicBezTo>
                    <a:pt x="1318" y="380"/>
                    <a:pt x="1318" y="376"/>
                    <a:pt x="1320" y="375"/>
                  </a:cubicBezTo>
                  <a:cubicBezTo>
                    <a:pt x="1321" y="374"/>
                    <a:pt x="1323" y="372"/>
                    <a:pt x="1324" y="371"/>
                  </a:cubicBezTo>
                  <a:cubicBezTo>
                    <a:pt x="1327" y="368"/>
                    <a:pt x="1328" y="368"/>
                    <a:pt x="1328" y="370"/>
                  </a:cubicBezTo>
                  <a:close/>
                  <a:moveTo>
                    <a:pt x="1321" y="383"/>
                  </a:moveTo>
                  <a:cubicBezTo>
                    <a:pt x="1327" y="378"/>
                    <a:pt x="1328" y="377"/>
                    <a:pt x="1328" y="381"/>
                  </a:cubicBezTo>
                  <a:cubicBezTo>
                    <a:pt x="1328" y="383"/>
                    <a:pt x="1327" y="384"/>
                    <a:pt x="1323" y="387"/>
                  </a:cubicBezTo>
                  <a:cubicBezTo>
                    <a:pt x="1321" y="390"/>
                    <a:pt x="1318" y="391"/>
                    <a:pt x="1318" y="391"/>
                  </a:cubicBezTo>
                  <a:cubicBezTo>
                    <a:pt x="1316" y="389"/>
                    <a:pt x="1318" y="386"/>
                    <a:pt x="1321" y="383"/>
                  </a:cubicBezTo>
                  <a:close/>
                  <a:moveTo>
                    <a:pt x="1328" y="461"/>
                  </a:moveTo>
                  <a:cubicBezTo>
                    <a:pt x="1328" y="462"/>
                    <a:pt x="1328" y="462"/>
                    <a:pt x="1327" y="462"/>
                  </a:cubicBezTo>
                  <a:cubicBezTo>
                    <a:pt x="1327" y="462"/>
                    <a:pt x="1326" y="462"/>
                    <a:pt x="1326" y="461"/>
                  </a:cubicBezTo>
                  <a:cubicBezTo>
                    <a:pt x="1326" y="461"/>
                    <a:pt x="1327" y="461"/>
                    <a:pt x="1327" y="461"/>
                  </a:cubicBezTo>
                  <a:cubicBezTo>
                    <a:pt x="1328" y="461"/>
                    <a:pt x="1328" y="461"/>
                    <a:pt x="1328" y="461"/>
                  </a:cubicBezTo>
                  <a:close/>
                  <a:moveTo>
                    <a:pt x="1334" y="489"/>
                  </a:moveTo>
                  <a:cubicBezTo>
                    <a:pt x="1342" y="489"/>
                    <a:pt x="1343" y="489"/>
                    <a:pt x="1343" y="491"/>
                  </a:cubicBezTo>
                  <a:cubicBezTo>
                    <a:pt x="1343" y="494"/>
                    <a:pt x="1334" y="495"/>
                    <a:pt x="1331" y="493"/>
                  </a:cubicBezTo>
                  <a:cubicBezTo>
                    <a:pt x="1329" y="490"/>
                    <a:pt x="1328" y="491"/>
                    <a:pt x="1329" y="496"/>
                  </a:cubicBezTo>
                  <a:cubicBezTo>
                    <a:pt x="1329" y="499"/>
                    <a:pt x="1328" y="502"/>
                    <a:pt x="1328" y="502"/>
                  </a:cubicBezTo>
                  <a:cubicBezTo>
                    <a:pt x="1326" y="502"/>
                    <a:pt x="1325" y="500"/>
                    <a:pt x="1326" y="494"/>
                  </a:cubicBezTo>
                  <a:cubicBezTo>
                    <a:pt x="1326" y="490"/>
                    <a:pt x="1326" y="490"/>
                    <a:pt x="1326" y="490"/>
                  </a:cubicBezTo>
                  <a:lnTo>
                    <a:pt x="1334" y="489"/>
                  </a:lnTo>
                  <a:close/>
                  <a:moveTo>
                    <a:pt x="1332" y="317"/>
                  </a:moveTo>
                  <a:cubicBezTo>
                    <a:pt x="1334" y="317"/>
                    <a:pt x="1334" y="318"/>
                    <a:pt x="1334" y="322"/>
                  </a:cubicBezTo>
                  <a:cubicBezTo>
                    <a:pt x="1334" y="324"/>
                    <a:pt x="1334" y="326"/>
                    <a:pt x="1333" y="327"/>
                  </a:cubicBezTo>
                  <a:cubicBezTo>
                    <a:pt x="1331" y="329"/>
                    <a:pt x="1330" y="328"/>
                    <a:pt x="1330" y="323"/>
                  </a:cubicBezTo>
                  <a:cubicBezTo>
                    <a:pt x="1330" y="318"/>
                    <a:pt x="1331" y="317"/>
                    <a:pt x="1332" y="317"/>
                  </a:cubicBezTo>
                  <a:close/>
                  <a:moveTo>
                    <a:pt x="1333" y="307"/>
                  </a:moveTo>
                  <a:cubicBezTo>
                    <a:pt x="1334" y="309"/>
                    <a:pt x="1334" y="310"/>
                    <a:pt x="1333" y="310"/>
                  </a:cubicBezTo>
                  <a:cubicBezTo>
                    <a:pt x="1333" y="310"/>
                    <a:pt x="1332" y="309"/>
                    <a:pt x="1332" y="308"/>
                  </a:cubicBezTo>
                  <a:cubicBezTo>
                    <a:pt x="1331" y="304"/>
                    <a:pt x="1333" y="304"/>
                    <a:pt x="1333" y="307"/>
                  </a:cubicBezTo>
                  <a:close/>
                  <a:moveTo>
                    <a:pt x="1342" y="296"/>
                  </a:moveTo>
                  <a:cubicBezTo>
                    <a:pt x="1348" y="296"/>
                    <a:pt x="1348" y="296"/>
                    <a:pt x="1348" y="298"/>
                  </a:cubicBezTo>
                  <a:cubicBezTo>
                    <a:pt x="1348" y="299"/>
                    <a:pt x="1347" y="301"/>
                    <a:pt x="1346" y="302"/>
                  </a:cubicBezTo>
                  <a:cubicBezTo>
                    <a:pt x="1344" y="302"/>
                    <a:pt x="1342" y="304"/>
                    <a:pt x="1340" y="304"/>
                  </a:cubicBezTo>
                  <a:cubicBezTo>
                    <a:pt x="1337" y="305"/>
                    <a:pt x="1337" y="305"/>
                    <a:pt x="1335" y="301"/>
                  </a:cubicBezTo>
                  <a:cubicBezTo>
                    <a:pt x="1333" y="297"/>
                    <a:pt x="1334" y="297"/>
                    <a:pt x="1342" y="296"/>
                  </a:cubicBezTo>
                  <a:close/>
                  <a:moveTo>
                    <a:pt x="1335" y="290"/>
                  </a:moveTo>
                  <a:cubicBezTo>
                    <a:pt x="1335" y="289"/>
                    <a:pt x="1336" y="288"/>
                    <a:pt x="1336" y="288"/>
                  </a:cubicBezTo>
                  <a:cubicBezTo>
                    <a:pt x="1337" y="288"/>
                    <a:pt x="1338" y="289"/>
                    <a:pt x="1339" y="289"/>
                  </a:cubicBezTo>
                  <a:cubicBezTo>
                    <a:pt x="1342" y="289"/>
                    <a:pt x="1342" y="289"/>
                    <a:pt x="1342" y="289"/>
                  </a:cubicBezTo>
                  <a:cubicBezTo>
                    <a:pt x="1339" y="291"/>
                    <a:pt x="1339" y="291"/>
                    <a:pt x="1339" y="291"/>
                  </a:cubicBezTo>
                  <a:cubicBezTo>
                    <a:pt x="1336" y="293"/>
                    <a:pt x="1335" y="293"/>
                    <a:pt x="1335" y="290"/>
                  </a:cubicBezTo>
                  <a:close/>
                  <a:moveTo>
                    <a:pt x="1346" y="289"/>
                  </a:moveTo>
                  <a:cubicBezTo>
                    <a:pt x="1348" y="287"/>
                    <a:pt x="1348" y="287"/>
                    <a:pt x="1348" y="289"/>
                  </a:cubicBezTo>
                  <a:cubicBezTo>
                    <a:pt x="1348" y="290"/>
                    <a:pt x="1348" y="291"/>
                    <a:pt x="1347" y="292"/>
                  </a:cubicBezTo>
                  <a:cubicBezTo>
                    <a:pt x="1343" y="293"/>
                    <a:pt x="1343" y="291"/>
                    <a:pt x="1346" y="289"/>
                  </a:cubicBezTo>
                  <a:close/>
                  <a:moveTo>
                    <a:pt x="1361" y="295"/>
                  </a:moveTo>
                  <a:cubicBezTo>
                    <a:pt x="1362" y="296"/>
                    <a:pt x="1362" y="298"/>
                    <a:pt x="1363" y="300"/>
                  </a:cubicBezTo>
                  <a:cubicBezTo>
                    <a:pt x="1363" y="305"/>
                    <a:pt x="1363" y="305"/>
                    <a:pt x="1360" y="305"/>
                  </a:cubicBezTo>
                  <a:cubicBezTo>
                    <a:pt x="1354" y="304"/>
                    <a:pt x="1351" y="304"/>
                    <a:pt x="1352" y="303"/>
                  </a:cubicBezTo>
                  <a:cubicBezTo>
                    <a:pt x="1352" y="301"/>
                    <a:pt x="1360" y="295"/>
                    <a:pt x="1361" y="295"/>
                  </a:cubicBezTo>
                  <a:close/>
                  <a:moveTo>
                    <a:pt x="1353" y="290"/>
                  </a:moveTo>
                  <a:cubicBezTo>
                    <a:pt x="1353" y="290"/>
                    <a:pt x="1355" y="289"/>
                    <a:pt x="1356" y="290"/>
                  </a:cubicBezTo>
                  <a:cubicBezTo>
                    <a:pt x="1359" y="290"/>
                    <a:pt x="1359" y="290"/>
                    <a:pt x="1357" y="290"/>
                  </a:cubicBezTo>
                  <a:cubicBezTo>
                    <a:pt x="1354" y="292"/>
                    <a:pt x="1352" y="292"/>
                    <a:pt x="1353" y="290"/>
                  </a:cubicBezTo>
                  <a:close/>
                  <a:moveTo>
                    <a:pt x="1363" y="311"/>
                  </a:moveTo>
                  <a:cubicBezTo>
                    <a:pt x="1363" y="312"/>
                    <a:pt x="1362" y="312"/>
                    <a:pt x="1360" y="312"/>
                  </a:cubicBezTo>
                  <a:cubicBezTo>
                    <a:pt x="1358" y="312"/>
                    <a:pt x="1358" y="312"/>
                    <a:pt x="1359" y="311"/>
                  </a:cubicBezTo>
                  <a:cubicBezTo>
                    <a:pt x="1360" y="310"/>
                    <a:pt x="1361" y="310"/>
                    <a:pt x="1362" y="310"/>
                  </a:cubicBezTo>
                  <a:cubicBezTo>
                    <a:pt x="1362" y="310"/>
                    <a:pt x="1363" y="310"/>
                    <a:pt x="1363" y="311"/>
                  </a:cubicBezTo>
                  <a:close/>
                  <a:moveTo>
                    <a:pt x="1354" y="308"/>
                  </a:moveTo>
                  <a:cubicBezTo>
                    <a:pt x="1358" y="308"/>
                    <a:pt x="1358" y="308"/>
                    <a:pt x="1355" y="311"/>
                  </a:cubicBezTo>
                  <a:cubicBezTo>
                    <a:pt x="1352" y="313"/>
                    <a:pt x="1350" y="313"/>
                    <a:pt x="1351" y="310"/>
                  </a:cubicBezTo>
                  <a:cubicBezTo>
                    <a:pt x="1351" y="308"/>
                    <a:pt x="1351" y="307"/>
                    <a:pt x="1354" y="308"/>
                  </a:cubicBezTo>
                  <a:close/>
                  <a:moveTo>
                    <a:pt x="1351" y="317"/>
                  </a:moveTo>
                  <a:cubicBezTo>
                    <a:pt x="1353" y="316"/>
                    <a:pt x="1360" y="315"/>
                    <a:pt x="1362" y="316"/>
                  </a:cubicBezTo>
                  <a:cubicBezTo>
                    <a:pt x="1365" y="317"/>
                    <a:pt x="1363" y="321"/>
                    <a:pt x="1359" y="323"/>
                  </a:cubicBezTo>
                  <a:cubicBezTo>
                    <a:pt x="1356" y="325"/>
                    <a:pt x="1353" y="326"/>
                    <a:pt x="1352" y="326"/>
                  </a:cubicBezTo>
                  <a:cubicBezTo>
                    <a:pt x="1350" y="326"/>
                    <a:pt x="1350" y="326"/>
                    <a:pt x="1350" y="322"/>
                  </a:cubicBezTo>
                  <a:cubicBezTo>
                    <a:pt x="1350" y="320"/>
                    <a:pt x="1350" y="318"/>
                    <a:pt x="1351" y="317"/>
                  </a:cubicBezTo>
                  <a:close/>
                  <a:moveTo>
                    <a:pt x="1377" y="394"/>
                  </a:moveTo>
                  <a:cubicBezTo>
                    <a:pt x="1378" y="393"/>
                    <a:pt x="1380" y="393"/>
                    <a:pt x="1382" y="393"/>
                  </a:cubicBezTo>
                  <a:cubicBezTo>
                    <a:pt x="1385" y="393"/>
                    <a:pt x="1385" y="393"/>
                    <a:pt x="1385" y="395"/>
                  </a:cubicBezTo>
                  <a:cubicBezTo>
                    <a:pt x="1385" y="396"/>
                    <a:pt x="1384" y="397"/>
                    <a:pt x="1382" y="399"/>
                  </a:cubicBezTo>
                  <a:cubicBezTo>
                    <a:pt x="1381" y="400"/>
                    <a:pt x="1379" y="401"/>
                    <a:pt x="1379" y="401"/>
                  </a:cubicBezTo>
                  <a:cubicBezTo>
                    <a:pt x="1378" y="401"/>
                    <a:pt x="1377" y="395"/>
                    <a:pt x="1377" y="394"/>
                  </a:cubicBezTo>
                  <a:close/>
                  <a:moveTo>
                    <a:pt x="1378" y="437"/>
                  </a:moveTo>
                  <a:cubicBezTo>
                    <a:pt x="1378" y="438"/>
                    <a:pt x="1377" y="439"/>
                    <a:pt x="1376" y="439"/>
                  </a:cubicBezTo>
                  <a:cubicBezTo>
                    <a:pt x="1373" y="439"/>
                    <a:pt x="1373" y="439"/>
                    <a:pt x="1375" y="437"/>
                  </a:cubicBezTo>
                  <a:cubicBezTo>
                    <a:pt x="1377" y="435"/>
                    <a:pt x="1378" y="435"/>
                    <a:pt x="1378" y="437"/>
                  </a:cubicBezTo>
                  <a:close/>
                  <a:moveTo>
                    <a:pt x="1384" y="390"/>
                  </a:moveTo>
                  <a:cubicBezTo>
                    <a:pt x="1384" y="390"/>
                    <a:pt x="1384" y="390"/>
                    <a:pt x="1384" y="389"/>
                  </a:cubicBezTo>
                  <a:cubicBezTo>
                    <a:pt x="1384" y="389"/>
                    <a:pt x="1384" y="388"/>
                    <a:pt x="1385" y="388"/>
                  </a:cubicBezTo>
                  <a:cubicBezTo>
                    <a:pt x="1386" y="388"/>
                    <a:pt x="1386" y="389"/>
                    <a:pt x="1386" y="389"/>
                  </a:cubicBezTo>
                  <a:cubicBezTo>
                    <a:pt x="1386" y="390"/>
                    <a:pt x="1385" y="390"/>
                    <a:pt x="1384" y="390"/>
                  </a:cubicBezTo>
                  <a:close/>
                  <a:moveTo>
                    <a:pt x="1383" y="305"/>
                  </a:moveTo>
                  <a:cubicBezTo>
                    <a:pt x="1382" y="306"/>
                    <a:pt x="1380" y="307"/>
                    <a:pt x="1380" y="308"/>
                  </a:cubicBezTo>
                  <a:cubicBezTo>
                    <a:pt x="1380" y="308"/>
                    <a:pt x="1379" y="305"/>
                    <a:pt x="1379" y="302"/>
                  </a:cubicBezTo>
                  <a:cubicBezTo>
                    <a:pt x="1379" y="298"/>
                    <a:pt x="1379" y="297"/>
                    <a:pt x="1381" y="296"/>
                  </a:cubicBezTo>
                  <a:cubicBezTo>
                    <a:pt x="1385" y="294"/>
                    <a:pt x="1386" y="295"/>
                    <a:pt x="1386" y="299"/>
                  </a:cubicBezTo>
                  <a:cubicBezTo>
                    <a:pt x="1386" y="302"/>
                    <a:pt x="1385" y="303"/>
                    <a:pt x="1383" y="305"/>
                  </a:cubicBezTo>
                  <a:close/>
                  <a:moveTo>
                    <a:pt x="1385" y="312"/>
                  </a:moveTo>
                  <a:cubicBezTo>
                    <a:pt x="1383" y="313"/>
                    <a:pt x="1379" y="313"/>
                    <a:pt x="1379" y="312"/>
                  </a:cubicBezTo>
                  <a:cubicBezTo>
                    <a:pt x="1379" y="311"/>
                    <a:pt x="1384" y="309"/>
                    <a:pt x="1385" y="310"/>
                  </a:cubicBezTo>
                  <a:cubicBezTo>
                    <a:pt x="1386" y="311"/>
                    <a:pt x="1386" y="311"/>
                    <a:pt x="1385" y="312"/>
                  </a:cubicBezTo>
                  <a:close/>
                  <a:moveTo>
                    <a:pt x="1379" y="315"/>
                  </a:moveTo>
                  <a:cubicBezTo>
                    <a:pt x="1380" y="314"/>
                    <a:pt x="1381" y="315"/>
                    <a:pt x="1383" y="315"/>
                  </a:cubicBezTo>
                  <a:cubicBezTo>
                    <a:pt x="1385" y="316"/>
                    <a:pt x="1385" y="317"/>
                    <a:pt x="1385" y="320"/>
                  </a:cubicBezTo>
                  <a:cubicBezTo>
                    <a:pt x="1384" y="322"/>
                    <a:pt x="1384" y="324"/>
                    <a:pt x="1384" y="325"/>
                  </a:cubicBezTo>
                  <a:cubicBezTo>
                    <a:pt x="1384" y="325"/>
                    <a:pt x="1383" y="326"/>
                    <a:pt x="1381" y="326"/>
                  </a:cubicBezTo>
                  <a:cubicBezTo>
                    <a:pt x="1378" y="326"/>
                    <a:pt x="1378" y="326"/>
                    <a:pt x="1378" y="326"/>
                  </a:cubicBezTo>
                  <a:cubicBezTo>
                    <a:pt x="1379" y="320"/>
                    <a:pt x="1379" y="320"/>
                    <a:pt x="1379" y="320"/>
                  </a:cubicBezTo>
                  <a:cubicBezTo>
                    <a:pt x="1379" y="318"/>
                    <a:pt x="1379" y="315"/>
                    <a:pt x="1379" y="315"/>
                  </a:cubicBezTo>
                  <a:close/>
                  <a:moveTo>
                    <a:pt x="1381" y="329"/>
                  </a:moveTo>
                  <a:cubicBezTo>
                    <a:pt x="1384" y="329"/>
                    <a:pt x="1386" y="333"/>
                    <a:pt x="1385" y="338"/>
                  </a:cubicBezTo>
                  <a:cubicBezTo>
                    <a:pt x="1384" y="339"/>
                    <a:pt x="1384" y="341"/>
                    <a:pt x="1384" y="342"/>
                  </a:cubicBezTo>
                  <a:cubicBezTo>
                    <a:pt x="1383" y="343"/>
                    <a:pt x="1379" y="343"/>
                    <a:pt x="1378" y="342"/>
                  </a:cubicBezTo>
                  <a:cubicBezTo>
                    <a:pt x="1378" y="341"/>
                    <a:pt x="1378" y="338"/>
                    <a:pt x="1378" y="335"/>
                  </a:cubicBezTo>
                  <a:cubicBezTo>
                    <a:pt x="1378" y="329"/>
                    <a:pt x="1379" y="329"/>
                    <a:pt x="1381" y="329"/>
                  </a:cubicBezTo>
                  <a:close/>
                  <a:moveTo>
                    <a:pt x="1385" y="356"/>
                  </a:moveTo>
                  <a:cubicBezTo>
                    <a:pt x="1385" y="356"/>
                    <a:pt x="1385" y="359"/>
                    <a:pt x="1385" y="362"/>
                  </a:cubicBezTo>
                  <a:cubicBezTo>
                    <a:pt x="1385" y="367"/>
                    <a:pt x="1385" y="367"/>
                    <a:pt x="1382" y="369"/>
                  </a:cubicBezTo>
                  <a:cubicBezTo>
                    <a:pt x="1378" y="371"/>
                    <a:pt x="1377" y="370"/>
                    <a:pt x="1378" y="366"/>
                  </a:cubicBezTo>
                  <a:cubicBezTo>
                    <a:pt x="1380" y="360"/>
                    <a:pt x="1382" y="356"/>
                    <a:pt x="1385" y="356"/>
                  </a:cubicBezTo>
                  <a:close/>
                  <a:moveTo>
                    <a:pt x="1380" y="347"/>
                  </a:moveTo>
                  <a:cubicBezTo>
                    <a:pt x="1384" y="346"/>
                    <a:pt x="1385" y="347"/>
                    <a:pt x="1384" y="350"/>
                  </a:cubicBezTo>
                  <a:cubicBezTo>
                    <a:pt x="1384" y="351"/>
                    <a:pt x="1383" y="353"/>
                    <a:pt x="1382" y="354"/>
                  </a:cubicBezTo>
                  <a:cubicBezTo>
                    <a:pt x="1381" y="354"/>
                    <a:pt x="1380" y="354"/>
                    <a:pt x="1379" y="352"/>
                  </a:cubicBezTo>
                  <a:cubicBezTo>
                    <a:pt x="1378" y="349"/>
                    <a:pt x="1378" y="348"/>
                    <a:pt x="1380" y="347"/>
                  </a:cubicBezTo>
                  <a:close/>
                  <a:moveTo>
                    <a:pt x="1378" y="375"/>
                  </a:moveTo>
                  <a:cubicBezTo>
                    <a:pt x="1379" y="374"/>
                    <a:pt x="1381" y="374"/>
                    <a:pt x="1382" y="373"/>
                  </a:cubicBezTo>
                  <a:cubicBezTo>
                    <a:pt x="1386" y="373"/>
                    <a:pt x="1386" y="373"/>
                    <a:pt x="1386" y="378"/>
                  </a:cubicBezTo>
                  <a:cubicBezTo>
                    <a:pt x="1386" y="383"/>
                    <a:pt x="1386" y="383"/>
                    <a:pt x="1382" y="386"/>
                  </a:cubicBezTo>
                  <a:cubicBezTo>
                    <a:pt x="1380" y="387"/>
                    <a:pt x="1378" y="388"/>
                    <a:pt x="1378" y="388"/>
                  </a:cubicBezTo>
                  <a:cubicBezTo>
                    <a:pt x="1377" y="388"/>
                    <a:pt x="1377" y="377"/>
                    <a:pt x="1378" y="375"/>
                  </a:cubicBezTo>
                  <a:close/>
                  <a:moveTo>
                    <a:pt x="1377" y="303"/>
                  </a:moveTo>
                  <a:cubicBezTo>
                    <a:pt x="1377" y="306"/>
                    <a:pt x="1377" y="307"/>
                    <a:pt x="1374" y="307"/>
                  </a:cubicBezTo>
                  <a:cubicBezTo>
                    <a:pt x="1372" y="307"/>
                    <a:pt x="1370" y="306"/>
                    <a:pt x="1369" y="306"/>
                  </a:cubicBezTo>
                  <a:cubicBezTo>
                    <a:pt x="1368" y="305"/>
                    <a:pt x="1368" y="305"/>
                    <a:pt x="1371" y="303"/>
                  </a:cubicBezTo>
                  <a:cubicBezTo>
                    <a:pt x="1376" y="299"/>
                    <a:pt x="1377" y="299"/>
                    <a:pt x="1377" y="303"/>
                  </a:cubicBezTo>
                  <a:close/>
                  <a:moveTo>
                    <a:pt x="1374" y="379"/>
                  </a:moveTo>
                  <a:cubicBezTo>
                    <a:pt x="1376" y="379"/>
                    <a:pt x="1375" y="389"/>
                    <a:pt x="1373" y="390"/>
                  </a:cubicBezTo>
                  <a:cubicBezTo>
                    <a:pt x="1370" y="391"/>
                    <a:pt x="1368" y="390"/>
                    <a:pt x="1368" y="386"/>
                  </a:cubicBezTo>
                  <a:cubicBezTo>
                    <a:pt x="1368" y="383"/>
                    <a:pt x="1371" y="379"/>
                    <a:pt x="1374" y="379"/>
                  </a:cubicBezTo>
                  <a:close/>
                  <a:moveTo>
                    <a:pt x="1372" y="373"/>
                  </a:moveTo>
                  <a:cubicBezTo>
                    <a:pt x="1373" y="373"/>
                    <a:pt x="1374" y="374"/>
                    <a:pt x="1374" y="374"/>
                  </a:cubicBezTo>
                  <a:cubicBezTo>
                    <a:pt x="1374" y="374"/>
                    <a:pt x="1373" y="375"/>
                    <a:pt x="1372" y="376"/>
                  </a:cubicBezTo>
                  <a:cubicBezTo>
                    <a:pt x="1370" y="377"/>
                    <a:pt x="1369" y="377"/>
                    <a:pt x="1369" y="376"/>
                  </a:cubicBezTo>
                  <a:cubicBezTo>
                    <a:pt x="1368" y="374"/>
                    <a:pt x="1369" y="373"/>
                    <a:pt x="1372" y="373"/>
                  </a:cubicBezTo>
                  <a:close/>
                  <a:moveTo>
                    <a:pt x="1371" y="397"/>
                  </a:moveTo>
                  <a:cubicBezTo>
                    <a:pt x="1373" y="396"/>
                    <a:pt x="1374" y="395"/>
                    <a:pt x="1374" y="395"/>
                  </a:cubicBezTo>
                  <a:cubicBezTo>
                    <a:pt x="1375" y="395"/>
                    <a:pt x="1375" y="397"/>
                    <a:pt x="1375" y="399"/>
                  </a:cubicBezTo>
                  <a:cubicBezTo>
                    <a:pt x="1376" y="402"/>
                    <a:pt x="1375" y="403"/>
                    <a:pt x="1373" y="405"/>
                  </a:cubicBezTo>
                  <a:cubicBezTo>
                    <a:pt x="1371" y="406"/>
                    <a:pt x="1369" y="407"/>
                    <a:pt x="1369" y="407"/>
                  </a:cubicBezTo>
                  <a:cubicBezTo>
                    <a:pt x="1369" y="407"/>
                    <a:pt x="1368" y="406"/>
                    <a:pt x="1368" y="403"/>
                  </a:cubicBezTo>
                  <a:cubicBezTo>
                    <a:pt x="1368" y="400"/>
                    <a:pt x="1369" y="399"/>
                    <a:pt x="1371" y="397"/>
                  </a:cubicBezTo>
                  <a:close/>
                  <a:moveTo>
                    <a:pt x="1375" y="366"/>
                  </a:moveTo>
                  <a:cubicBezTo>
                    <a:pt x="1375" y="368"/>
                    <a:pt x="1375" y="370"/>
                    <a:pt x="1375" y="370"/>
                  </a:cubicBezTo>
                  <a:cubicBezTo>
                    <a:pt x="1375" y="371"/>
                    <a:pt x="1369" y="371"/>
                    <a:pt x="1369" y="370"/>
                  </a:cubicBezTo>
                  <a:cubicBezTo>
                    <a:pt x="1368" y="369"/>
                    <a:pt x="1373" y="363"/>
                    <a:pt x="1375" y="363"/>
                  </a:cubicBezTo>
                  <a:cubicBezTo>
                    <a:pt x="1376" y="363"/>
                    <a:pt x="1376" y="364"/>
                    <a:pt x="1375" y="366"/>
                  </a:cubicBezTo>
                  <a:close/>
                  <a:moveTo>
                    <a:pt x="1373" y="360"/>
                  </a:moveTo>
                  <a:cubicBezTo>
                    <a:pt x="1369" y="363"/>
                    <a:pt x="1369" y="363"/>
                    <a:pt x="1369" y="360"/>
                  </a:cubicBezTo>
                  <a:cubicBezTo>
                    <a:pt x="1369" y="357"/>
                    <a:pt x="1370" y="357"/>
                    <a:pt x="1373" y="357"/>
                  </a:cubicBezTo>
                  <a:cubicBezTo>
                    <a:pt x="1377" y="356"/>
                    <a:pt x="1378" y="357"/>
                    <a:pt x="1373" y="360"/>
                  </a:cubicBezTo>
                  <a:close/>
                  <a:moveTo>
                    <a:pt x="1376" y="352"/>
                  </a:moveTo>
                  <a:cubicBezTo>
                    <a:pt x="1376" y="354"/>
                    <a:pt x="1375" y="354"/>
                    <a:pt x="1373" y="354"/>
                  </a:cubicBezTo>
                  <a:cubicBezTo>
                    <a:pt x="1370" y="355"/>
                    <a:pt x="1370" y="355"/>
                    <a:pt x="1370" y="355"/>
                  </a:cubicBezTo>
                  <a:cubicBezTo>
                    <a:pt x="1373" y="353"/>
                    <a:pt x="1373" y="353"/>
                    <a:pt x="1373" y="353"/>
                  </a:cubicBezTo>
                  <a:cubicBezTo>
                    <a:pt x="1376" y="350"/>
                    <a:pt x="1377" y="350"/>
                    <a:pt x="1376" y="352"/>
                  </a:cubicBezTo>
                  <a:close/>
                  <a:moveTo>
                    <a:pt x="1368" y="314"/>
                  </a:moveTo>
                  <a:cubicBezTo>
                    <a:pt x="1370" y="314"/>
                    <a:pt x="1370" y="316"/>
                    <a:pt x="1368" y="317"/>
                  </a:cubicBezTo>
                  <a:cubicBezTo>
                    <a:pt x="1366" y="317"/>
                    <a:pt x="1366" y="317"/>
                    <a:pt x="1366" y="316"/>
                  </a:cubicBezTo>
                  <a:cubicBezTo>
                    <a:pt x="1366" y="315"/>
                    <a:pt x="1367" y="314"/>
                    <a:pt x="1368" y="314"/>
                  </a:cubicBezTo>
                  <a:close/>
                  <a:moveTo>
                    <a:pt x="1366" y="310"/>
                  </a:moveTo>
                  <a:cubicBezTo>
                    <a:pt x="1366" y="308"/>
                    <a:pt x="1366" y="308"/>
                    <a:pt x="1370" y="308"/>
                  </a:cubicBezTo>
                  <a:cubicBezTo>
                    <a:pt x="1376" y="309"/>
                    <a:pt x="1377" y="309"/>
                    <a:pt x="1375" y="311"/>
                  </a:cubicBezTo>
                  <a:cubicBezTo>
                    <a:pt x="1374" y="312"/>
                    <a:pt x="1372" y="313"/>
                    <a:pt x="1368" y="313"/>
                  </a:cubicBezTo>
                  <a:cubicBezTo>
                    <a:pt x="1366" y="312"/>
                    <a:pt x="1366" y="312"/>
                    <a:pt x="1366" y="310"/>
                  </a:cubicBezTo>
                  <a:close/>
                  <a:moveTo>
                    <a:pt x="1376" y="315"/>
                  </a:moveTo>
                  <a:cubicBezTo>
                    <a:pt x="1376" y="315"/>
                    <a:pt x="1377" y="322"/>
                    <a:pt x="1376" y="324"/>
                  </a:cubicBezTo>
                  <a:cubicBezTo>
                    <a:pt x="1375" y="325"/>
                    <a:pt x="1374" y="326"/>
                    <a:pt x="1371" y="326"/>
                  </a:cubicBezTo>
                  <a:cubicBezTo>
                    <a:pt x="1367" y="326"/>
                    <a:pt x="1366" y="326"/>
                    <a:pt x="1366" y="324"/>
                  </a:cubicBezTo>
                  <a:cubicBezTo>
                    <a:pt x="1366" y="322"/>
                    <a:pt x="1374" y="315"/>
                    <a:pt x="1376" y="315"/>
                  </a:cubicBezTo>
                  <a:close/>
                  <a:moveTo>
                    <a:pt x="1372" y="329"/>
                  </a:moveTo>
                  <a:cubicBezTo>
                    <a:pt x="1375" y="329"/>
                    <a:pt x="1375" y="329"/>
                    <a:pt x="1375" y="329"/>
                  </a:cubicBezTo>
                  <a:cubicBezTo>
                    <a:pt x="1376" y="336"/>
                    <a:pt x="1376" y="336"/>
                    <a:pt x="1376" y="336"/>
                  </a:cubicBezTo>
                  <a:cubicBezTo>
                    <a:pt x="1376" y="343"/>
                    <a:pt x="1375" y="344"/>
                    <a:pt x="1374" y="344"/>
                  </a:cubicBezTo>
                  <a:cubicBezTo>
                    <a:pt x="1373" y="345"/>
                    <a:pt x="1372" y="345"/>
                    <a:pt x="1371" y="345"/>
                  </a:cubicBezTo>
                  <a:cubicBezTo>
                    <a:pt x="1368" y="346"/>
                    <a:pt x="1367" y="344"/>
                    <a:pt x="1367" y="337"/>
                  </a:cubicBezTo>
                  <a:cubicBezTo>
                    <a:pt x="1366" y="330"/>
                    <a:pt x="1367" y="329"/>
                    <a:pt x="1372" y="329"/>
                  </a:cubicBezTo>
                  <a:close/>
                  <a:moveTo>
                    <a:pt x="1374" y="288"/>
                  </a:moveTo>
                  <a:cubicBezTo>
                    <a:pt x="1372" y="288"/>
                    <a:pt x="1372" y="286"/>
                    <a:pt x="1375" y="286"/>
                  </a:cubicBezTo>
                  <a:cubicBezTo>
                    <a:pt x="1376" y="285"/>
                    <a:pt x="1376" y="286"/>
                    <a:pt x="1376" y="287"/>
                  </a:cubicBezTo>
                  <a:cubicBezTo>
                    <a:pt x="1376" y="288"/>
                    <a:pt x="1375" y="288"/>
                    <a:pt x="1374" y="288"/>
                  </a:cubicBezTo>
                  <a:close/>
                  <a:moveTo>
                    <a:pt x="1376" y="295"/>
                  </a:moveTo>
                  <a:cubicBezTo>
                    <a:pt x="1376" y="296"/>
                    <a:pt x="1374" y="297"/>
                    <a:pt x="1372" y="299"/>
                  </a:cubicBezTo>
                  <a:cubicBezTo>
                    <a:pt x="1369" y="301"/>
                    <a:pt x="1366" y="303"/>
                    <a:pt x="1366" y="303"/>
                  </a:cubicBezTo>
                  <a:cubicBezTo>
                    <a:pt x="1366" y="303"/>
                    <a:pt x="1366" y="301"/>
                    <a:pt x="1366" y="299"/>
                  </a:cubicBezTo>
                  <a:cubicBezTo>
                    <a:pt x="1366" y="295"/>
                    <a:pt x="1366" y="295"/>
                    <a:pt x="1366" y="295"/>
                  </a:cubicBezTo>
                  <a:cubicBezTo>
                    <a:pt x="1371" y="295"/>
                    <a:pt x="1371" y="295"/>
                    <a:pt x="1371" y="295"/>
                  </a:cubicBezTo>
                  <a:cubicBezTo>
                    <a:pt x="1373" y="295"/>
                    <a:pt x="1376" y="295"/>
                    <a:pt x="1376" y="295"/>
                  </a:cubicBezTo>
                  <a:close/>
                  <a:moveTo>
                    <a:pt x="1367" y="347"/>
                  </a:moveTo>
                  <a:cubicBezTo>
                    <a:pt x="1368" y="349"/>
                    <a:pt x="1369" y="349"/>
                    <a:pt x="1370" y="349"/>
                  </a:cubicBezTo>
                  <a:cubicBezTo>
                    <a:pt x="1371" y="349"/>
                    <a:pt x="1372" y="349"/>
                    <a:pt x="1372" y="350"/>
                  </a:cubicBezTo>
                  <a:cubicBezTo>
                    <a:pt x="1372" y="350"/>
                    <a:pt x="1371" y="351"/>
                    <a:pt x="1370" y="351"/>
                  </a:cubicBezTo>
                  <a:cubicBezTo>
                    <a:pt x="1370" y="351"/>
                    <a:pt x="1369" y="351"/>
                    <a:pt x="1368" y="352"/>
                  </a:cubicBezTo>
                  <a:cubicBezTo>
                    <a:pt x="1367" y="354"/>
                    <a:pt x="1352" y="354"/>
                    <a:pt x="1351" y="353"/>
                  </a:cubicBezTo>
                  <a:cubicBezTo>
                    <a:pt x="1349" y="350"/>
                    <a:pt x="1357" y="344"/>
                    <a:pt x="1362" y="344"/>
                  </a:cubicBezTo>
                  <a:cubicBezTo>
                    <a:pt x="1364" y="344"/>
                    <a:pt x="1365" y="345"/>
                    <a:pt x="1367" y="347"/>
                  </a:cubicBezTo>
                  <a:close/>
                  <a:moveTo>
                    <a:pt x="1364" y="342"/>
                  </a:moveTo>
                  <a:cubicBezTo>
                    <a:pt x="1364" y="342"/>
                    <a:pt x="1363" y="342"/>
                    <a:pt x="1363" y="341"/>
                  </a:cubicBezTo>
                  <a:cubicBezTo>
                    <a:pt x="1363" y="341"/>
                    <a:pt x="1364" y="340"/>
                    <a:pt x="1364" y="340"/>
                  </a:cubicBezTo>
                  <a:cubicBezTo>
                    <a:pt x="1365" y="340"/>
                    <a:pt x="1365" y="341"/>
                    <a:pt x="1365" y="341"/>
                  </a:cubicBezTo>
                  <a:cubicBezTo>
                    <a:pt x="1365" y="342"/>
                    <a:pt x="1365" y="342"/>
                    <a:pt x="1364" y="342"/>
                  </a:cubicBezTo>
                  <a:close/>
                  <a:moveTo>
                    <a:pt x="1362" y="338"/>
                  </a:moveTo>
                  <a:cubicBezTo>
                    <a:pt x="1359" y="341"/>
                    <a:pt x="1354" y="342"/>
                    <a:pt x="1353" y="341"/>
                  </a:cubicBezTo>
                  <a:cubicBezTo>
                    <a:pt x="1351" y="341"/>
                    <a:pt x="1351" y="338"/>
                    <a:pt x="1352" y="334"/>
                  </a:cubicBezTo>
                  <a:cubicBezTo>
                    <a:pt x="1353" y="331"/>
                    <a:pt x="1357" y="329"/>
                    <a:pt x="1361" y="330"/>
                  </a:cubicBezTo>
                  <a:cubicBezTo>
                    <a:pt x="1364" y="330"/>
                    <a:pt x="1364" y="331"/>
                    <a:pt x="1365" y="333"/>
                  </a:cubicBezTo>
                  <a:cubicBezTo>
                    <a:pt x="1365" y="336"/>
                    <a:pt x="1364" y="337"/>
                    <a:pt x="1362" y="338"/>
                  </a:cubicBezTo>
                  <a:close/>
                  <a:moveTo>
                    <a:pt x="1331" y="418"/>
                  </a:moveTo>
                  <a:cubicBezTo>
                    <a:pt x="1331" y="414"/>
                    <a:pt x="1331" y="412"/>
                    <a:pt x="1333" y="412"/>
                  </a:cubicBezTo>
                  <a:cubicBezTo>
                    <a:pt x="1335" y="410"/>
                    <a:pt x="1336" y="411"/>
                    <a:pt x="1335" y="415"/>
                  </a:cubicBezTo>
                  <a:cubicBezTo>
                    <a:pt x="1334" y="416"/>
                    <a:pt x="1334" y="419"/>
                    <a:pt x="1333" y="420"/>
                  </a:cubicBezTo>
                  <a:cubicBezTo>
                    <a:pt x="1332" y="425"/>
                    <a:pt x="1331" y="423"/>
                    <a:pt x="1331" y="418"/>
                  </a:cubicBezTo>
                  <a:close/>
                  <a:moveTo>
                    <a:pt x="1332" y="431"/>
                  </a:moveTo>
                  <a:cubicBezTo>
                    <a:pt x="1331" y="436"/>
                    <a:pt x="1331" y="437"/>
                    <a:pt x="1331" y="432"/>
                  </a:cubicBezTo>
                  <a:cubicBezTo>
                    <a:pt x="1331" y="430"/>
                    <a:pt x="1331" y="428"/>
                    <a:pt x="1332" y="428"/>
                  </a:cubicBezTo>
                  <a:cubicBezTo>
                    <a:pt x="1332" y="428"/>
                    <a:pt x="1333" y="429"/>
                    <a:pt x="1332" y="431"/>
                  </a:cubicBezTo>
                  <a:close/>
                  <a:moveTo>
                    <a:pt x="1333" y="359"/>
                  </a:moveTo>
                  <a:cubicBezTo>
                    <a:pt x="1333" y="359"/>
                    <a:pt x="1332" y="358"/>
                    <a:pt x="1332" y="358"/>
                  </a:cubicBezTo>
                  <a:cubicBezTo>
                    <a:pt x="1332" y="357"/>
                    <a:pt x="1333" y="357"/>
                    <a:pt x="1333" y="357"/>
                  </a:cubicBezTo>
                  <a:cubicBezTo>
                    <a:pt x="1334" y="357"/>
                    <a:pt x="1334" y="357"/>
                    <a:pt x="1334" y="358"/>
                  </a:cubicBezTo>
                  <a:cubicBezTo>
                    <a:pt x="1334" y="358"/>
                    <a:pt x="1334" y="359"/>
                    <a:pt x="1333" y="359"/>
                  </a:cubicBezTo>
                  <a:close/>
                  <a:moveTo>
                    <a:pt x="1334" y="366"/>
                  </a:moveTo>
                  <a:cubicBezTo>
                    <a:pt x="1334" y="367"/>
                    <a:pt x="1334" y="368"/>
                    <a:pt x="1333" y="369"/>
                  </a:cubicBezTo>
                  <a:cubicBezTo>
                    <a:pt x="1333" y="369"/>
                    <a:pt x="1333" y="368"/>
                    <a:pt x="1333" y="366"/>
                  </a:cubicBezTo>
                  <a:cubicBezTo>
                    <a:pt x="1333" y="365"/>
                    <a:pt x="1333" y="364"/>
                    <a:pt x="1333" y="364"/>
                  </a:cubicBezTo>
                  <a:cubicBezTo>
                    <a:pt x="1334" y="364"/>
                    <a:pt x="1334" y="365"/>
                    <a:pt x="1334" y="366"/>
                  </a:cubicBezTo>
                  <a:close/>
                  <a:moveTo>
                    <a:pt x="1334" y="375"/>
                  </a:moveTo>
                  <a:cubicBezTo>
                    <a:pt x="1335" y="376"/>
                    <a:pt x="1335" y="377"/>
                    <a:pt x="1334" y="378"/>
                  </a:cubicBezTo>
                  <a:cubicBezTo>
                    <a:pt x="1332" y="380"/>
                    <a:pt x="1332" y="380"/>
                    <a:pt x="1332" y="377"/>
                  </a:cubicBezTo>
                  <a:cubicBezTo>
                    <a:pt x="1332" y="374"/>
                    <a:pt x="1333" y="373"/>
                    <a:pt x="1334" y="375"/>
                  </a:cubicBezTo>
                  <a:close/>
                  <a:moveTo>
                    <a:pt x="1333" y="397"/>
                  </a:moveTo>
                  <a:cubicBezTo>
                    <a:pt x="1332" y="397"/>
                    <a:pt x="1332" y="397"/>
                    <a:pt x="1332" y="396"/>
                  </a:cubicBezTo>
                  <a:cubicBezTo>
                    <a:pt x="1333" y="394"/>
                    <a:pt x="1334" y="395"/>
                    <a:pt x="1335" y="399"/>
                  </a:cubicBezTo>
                  <a:cubicBezTo>
                    <a:pt x="1335" y="401"/>
                    <a:pt x="1335" y="403"/>
                    <a:pt x="1335" y="404"/>
                  </a:cubicBezTo>
                  <a:cubicBezTo>
                    <a:pt x="1335" y="404"/>
                    <a:pt x="1334" y="405"/>
                    <a:pt x="1333" y="405"/>
                  </a:cubicBezTo>
                  <a:cubicBezTo>
                    <a:pt x="1332" y="405"/>
                    <a:pt x="1332" y="404"/>
                    <a:pt x="1332" y="403"/>
                  </a:cubicBezTo>
                  <a:cubicBezTo>
                    <a:pt x="1334" y="400"/>
                    <a:pt x="1334" y="397"/>
                    <a:pt x="1333" y="397"/>
                  </a:cubicBezTo>
                  <a:close/>
                  <a:moveTo>
                    <a:pt x="1332" y="336"/>
                  </a:moveTo>
                  <a:cubicBezTo>
                    <a:pt x="1331" y="335"/>
                    <a:pt x="1332" y="335"/>
                    <a:pt x="1332" y="335"/>
                  </a:cubicBezTo>
                  <a:cubicBezTo>
                    <a:pt x="1333" y="335"/>
                    <a:pt x="1334" y="335"/>
                    <a:pt x="1334" y="336"/>
                  </a:cubicBezTo>
                  <a:cubicBezTo>
                    <a:pt x="1334" y="337"/>
                    <a:pt x="1334" y="339"/>
                    <a:pt x="1333" y="340"/>
                  </a:cubicBezTo>
                  <a:cubicBezTo>
                    <a:pt x="1332" y="342"/>
                    <a:pt x="1332" y="342"/>
                    <a:pt x="1332" y="342"/>
                  </a:cubicBezTo>
                  <a:cubicBezTo>
                    <a:pt x="1332" y="340"/>
                    <a:pt x="1332" y="340"/>
                    <a:pt x="1332" y="340"/>
                  </a:cubicBezTo>
                  <a:cubicBezTo>
                    <a:pt x="1332" y="339"/>
                    <a:pt x="1332" y="337"/>
                    <a:pt x="1332" y="336"/>
                  </a:cubicBezTo>
                  <a:close/>
                  <a:moveTo>
                    <a:pt x="1333" y="383"/>
                  </a:moveTo>
                  <a:cubicBezTo>
                    <a:pt x="1334" y="383"/>
                    <a:pt x="1335" y="383"/>
                    <a:pt x="1334" y="386"/>
                  </a:cubicBezTo>
                  <a:cubicBezTo>
                    <a:pt x="1334" y="389"/>
                    <a:pt x="1332" y="390"/>
                    <a:pt x="1331" y="389"/>
                  </a:cubicBezTo>
                  <a:cubicBezTo>
                    <a:pt x="1330" y="387"/>
                    <a:pt x="1331" y="384"/>
                    <a:pt x="1333" y="383"/>
                  </a:cubicBezTo>
                  <a:close/>
                  <a:moveTo>
                    <a:pt x="1335" y="476"/>
                  </a:moveTo>
                  <a:cubicBezTo>
                    <a:pt x="1335" y="478"/>
                    <a:pt x="1331" y="478"/>
                    <a:pt x="1331" y="476"/>
                  </a:cubicBezTo>
                  <a:cubicBezTo>
                    <a:pt x="1330" y="475"/>
                    <a:pt x="1330" y="475"/>
                    <a:pt x="1331" y="474"/>
                  </a:cubicBezTo>
                  <a:cubicBezTo>
                    <a:pt x="1332" y="473"/>
                    <a:pt x="1335" y="475"/>
                    <a:pt x="1335" y="476"/>
                  </a:cubicBezTo>
                  <a:close/>
                  <a:moveTo>
                    <a:pt x="1337" y="483"/>
                  </a:moveTo>
                  <a:cubicBezTo>
                    <a:pt x="1339" y="483"/>
                    <a:pt x="1340" y="483"/>
                    <a:pt x="1341" y="483"/>
                  </a:cubicBezTo>
                  <a:cubicBezTo>
                    <a:pt x="1342" y="483"/>
                    <a:pt x="1342" y="484"/>
                    <a:pt x="1343" y="484"/>
                  </a:cubicBezTo>
                  <a:cubicBezTo>
                    <a:pt x="1343" y="485"/>
                    <a:pt x="1342" y="485"/>
                    <a:pt x="1339" y="485"/>
                  </a:cubicBezTo>
                  <a:cubicBezTo>
                    <a:pt x="1334" y="485"/>
                    <a:pt x="1332" y="484"/>
                    <a:pt x="1337" y="483"/>
                  </a:cubicBezTo>
                  <a:close/>
                  <a:moveTo>
                    <a:pt x="1344" y="329"/>
                  </a:moveTo>
                  <a:cubicBezTo>
                    <a:pt x="1343" y="329"/>
                    <a:pt x="1341" y="329"/>
                    <a:pt x="1340" y="329"/>
                  </a:cubicBezTo>
                  <a:cubicBezTo>
                    <a:pt x="1337" y="331"/>
                    <a:pt x="1337" y="328"/>
                    <a:pt x="1341" y="325"/>
                  </a:cubicBezTo>
                  <a:cubicBezTo>
                    <a:pt x="1346" y="321"/>
                    <a:pt x="1348" y="320"/>
                    <a:pt x="1347" y="323"/>
                  </a:cubicBezTo>
                  <a:cubicBezTo>
                    <a:pt x="1347" y="324"/>
                    <a:pt x="1347" y="326"/>
                    <a:pt x="1346" y="327"/>
                  </a:cubicBezTo>
                  <a:cubicBezTo>
                    <a:pt x="1346" y="328"/>
                    <a:pt x="1345" y="329"/>
                    <a:pt x="1344" y="329"/>
                  </a:cubicBezTo>
                  <a:close/>
                  <a:moveTo>
                    <a:pt x="1346" y="332"/>
                  </a:moveTo>
                  <a:cubicBezTo>
                    <a:pt x="1346" y="332"/>
                    <a:pt x="1345" y="333"/>
                    <a:pt x="1345" y="333"/>
                  </a:cubicBezTo>
                  <a:cubicBezTo>
                    <a:pt x="1344" y="333"/>
                    <a:pt x="1344" y="332"/>
                    <a:pt x="1344" y="332"/>
                  </a:cubicBezTo>
                  <a:cubicBezTo>
                    <a:pt x="1344" y="331"/>
                    <a:pt x="1344" y="331"/>
                    <a:pt x="1345" y="331"/>
                  </a:cubicBezTo>
                  <a:cubicBezTo>
                    <a:pt x="1345" y="331"/>
                    <a:pt x="1346" y="331"/>
                    <a:pt x="1346" y="332"/>
                  </a:cubicBezTo>
                  <a:close/>
                  <a:moveTo>
                    <a:pt x="1346" y="313"/>
                  </a:moveTo>
                  <a:cubicBezTo>
                    <a:pt x="1345" y="314"/>
                    <a:pt x="1344" y="315"/>
                    <a:pt x="1344" y="316"/>
                  </a:cubicBezTo>
                  <a:cubicBezTo>
                    <a:pt x="1345" y="317"/>
                    <a:pt x="1344" y="318"/>
                    <a:pt x="1343" y="319"/>
                  </a:cubicBezTo>
                  <a:cubicBezTo>
                    <a:pt x="1338" y="323"/>
                    <a:pt x="1337" y="323"/>
                    <a:pt x="1337" y="321"/>
                  </a:cubicBezTo>
                  <a:cubicBezTo>
                    <a:pt x="1336" y="317"/>
                    <a:pt x="1337" y="316"/>
                    <a:pt x="1339" y="316"/>
                  </a:cubicBezTo>
                  <a:cubicBezTo>
                    <a:pt x="1340" y="316"/>
                    <a:pt x="1341" y="316"/>
                    <a:pt x="1341" y="315"/>
                  </a:cubicBezTo>
                  <a:cubicBezTo>
                    <a:pt x="1341" y="315"/>
                    <a:pt x="1340" y="315"/>
                    <a:pt x="1338" y="315"/>
                  </a:cubicBezTo>
                  <a:cubicBezTo>
                    <a:pt x="1336" y="315"/>
                    <a:pt x="1336" y="314"/>
                    <a:pt x="1337" y="313"/>
                  </a:cubicBezTo>
                  <a:cubicBezTo>
                    <a:pt x="1338" y="310"/>
                    <a:pt x="1344" y="307"/>
                    <a:pt x="1346" y="307"/>
                  </a:cubicBezTo>
                  <a:cubicBezTo>
                    <a:pt x="1349" y="307"/>
                    <a:pt x="1348" y="311"/>
                    <a:pt x="1346" y="313"/>
                  </a:cubicBezTo>
                  <a:close/>
                  <a:moveTo>
                    <a:pt x="1340" y="335"/>
                  </a:moveTo>
                  <a:cubicBezTo>
                    <a:pt x="1343" y="335"/>
                    <a:pt x="1343" y="335"/>
                    <a:pt x="1343" y="335"/>
                  </a:cubicBezTo>
                  <a:cubicBezTo>
                    <a:pt x="1341" y="337"/>
                    <a:pt x="1341" y="337"/>
                    <a:pt x="1341" y="337"/>
                  </a:cubicBezTo>
                  <a:cubicBezTo>
                    <a:pt x="1337" y="340"/>
                    <a:pt x="1336" y="340"/>
                    <a:pt x="1336" y="338"/>
                  </a:cubicBezTo>
                  <a:cubicBezTo>
                    <a:pt x="1336" y="335"/>
                    <a:pt x="1337" y="334"/>
                    <a:pt x="1340" y="335"/>
                  </a:cubicBezTo>
                  <a:close/>
                  <a:moveTo>
                    <a:pt x="1346" y="369"/>
                  </a:moveTo>
                  <a:cubicBezTo>
                    <a:pt x="1342" y="371"/>
                    <a:pt x="1339" y="372"/>
                    <a:pt x="1338" y="370"/>
                  </a:cubicBezTo>
                  <a:cubicBezTo>
                    <a:pt x="1338" y="370"/>
                    <a:pt x="1339" y="368"/>
                    <a:pt x="1341" y="367"/>
                  </a:cubicBezTo>
                  <a:cubicBezTo>
                    <a:pt x="1345" y="365"/>
                    <a:pt x="1346" y="363"/>
                    <a:pt x="1344" y="363"/>
                  </a:cubicBezTo>
                  <a:cubicBezTo>
                    <a:pt x="1343" y="363"/>
                    <a:pt x="1342" y="364"/>
                    <a:pt x="1341" y="365"/>
                  </a:cubicBezTo>
                  <a:cubicBezTo>
                    <a:pt x="1338" y="367"/>
                    <a:pt x="1337" y="367"/>
                    <a:pt x="1337" y="363"/>
                  </a:cubicBezTo>
                  <a:cubicBezTo>
                    <a:pt x="1337" y="359"/>
                    <a:pt x="1341" y="357"/>
                    <a:pt x="1346" y="357"/>
                  </a:cubicBezTo>
                  <a:cubicBezTo>
                    <a:pt x="1349" y="357"/>
                    <a:pt x="1349" y="357"/>
                    <a:pt x="1350" y="362"/>
                  </a:cubicBezTo>
                  <a:cubicBezTo>
                    <a:pt x="1350" y="366"/>
                    <a:pt x="1350" y="366"/>
                    <a:pt x="1346" y="369"/>
                  </a:cubicBezTo>
                  <a:close/>
                  <a:moveTo>
                    <a:pt x="1349" y="379"/>
                  </a:moveTo>
                  <a:cubicBezTo>
                    <a:pt x="1348" y="380"/>
                    <a:pt x="1345" y="382"/>
                    <a:pt x="1343" y="384"/>
                  </a:cubicBezTo>
                  <a:cubicBezTo>
                    <a:pt x="1339" y="387"/>
                    <a:pt x="1337" y="387"/>
                    <a:pt x="1337" y="383"/>
                  </a:cubicBezTo>
                  <a:cubicBezTo>
                    <a:pt x="1337" y="379"/>
                    <a:pt x="1341" y="375"/>
                    <a:pt x="1346" y="375"/>
                  </a:cubicBezTo>
                  <a:cubicBezTo>
                    <a:pt x="1351" y="374"/>
                    <a:pt x="1352" y="376"/>
                    <a:pt x="1349" y="379"/>
                  </a:cubicBezTo>
                  <a:close/>
                  <a:moveTo>
                    <a:pt x="1344" y="350"/>
                  </a:moveTo>
                  <a:cubicBezTo>
                    <a:pt x="1339" y="354"/>
                    <a:pt x="1337" y="354"/>
                    <a:pt x="1338" y="350"/>
                  </a:cubicBezTo>
                  <a:cubicBezTo>
                    <a:pt x="1339" y="345"/>
                    <a:pt x="1340" y="344"/>
                    <a:pt x="1344" y="344"/>
                  </a:cubicBezTo>
                  <a:cubicBezTo>
                    <a:pt x="1351" y="344"/>
                    <a:pt x="1351" y="346"/>
                    <a:pt x="1344" y="350"/>
                  </a:cubicBezTo>
                  <a:close/>
                  <a:moveTo>
                    <a:pt x="1340" y="476"/>
                  </a:moveTo>
                  <a:cubicBezTo>
                    <a:pt x="1341" y="476"/>
                    <a:pt x="1342" y="476"/>
                    <a:pt x="1342" y="477"/>
                  </a:cubicBezTo>
                  <a:cubicBezTo>
                    <a:pt x="1342" y="479"/>
                    <a:pt x="1340" y="479"/>
                    <a:pt x="1339" y="478"/>
                  </a:cubicBezTo>
                  <a:cubicBezTo>
                    <a:pt x="1338" y="477"/>
                    <a:pt x="1339" y="476"/>
                    <a:pt x="1340" y="476"/>
                  </a:cubicBezTo>
                  <a:close/>
                  <a:moveTo>
                    <a:pt x="1342" y="453"/>
                  </a:moveTo>
                  <a:cubicBezTo>
                    <a:pt x="1341" y="455"/>
                    <a:pt x="1338" y="455"/>
                    <a:pt x="1338" y="453"/>
                  </a:cubicBezTo>
                  <a:cubicBezTo>
                    <a:pt x="1338" y="453"/>
                    <a:pt x="1339" y="451"/>
                    <a:pt x="1340" y="450"/>
                  </a:cubicBezTo>
                  <a:cubicBezTo>
                    <a:pt x="1342" y="448"/>
                    <a:pt x="1343" y="450"/>
                    <a:pt x="1342" y="453"/>
                  </a:cubicBezTo>
                  <a:close/>
                  <a:moveTo>
                    <a:pt x="1340" y="445"/>
                  </a:moveTo>
                  <a:cubicBezTo>
                    <a:pt x="1339" y="447"/>
                    <a:pt x="1338" y="446"/>
                    <a:pt x="1338" y="441"/>
                  </a:cubicBezTo>
                  <a:cubicBezTo>
                    <a:pt x="1338" y="436"/>
                    <a:pt x="1339" y="434"/>
                    <a:pt x="1341" y="434"/>
                  </a:cubicBezTo>
                  <a:cubicBezTo>
                    <a:pt x="1342" y="434"/>
                    <a:pt x="1341" y="443"/>
                    <a:pt x="1340" y="445"/>
                  </a:cubicBezTo>
                  <a:close/>
                  <a:moveTo>
                    <a:pt x="1339" y="400"/>
                  </a:moveTo>
                  <a:cubicBezTo>
                    <a:pt x="1338" y="400"/>
                    <a:pt x="1338" y="398"/>
                    <a:pt x="1337" y="396"/>
                  </a:cubicBezTo>
                  <a:cubicBezTo>
                    <a:pt x="1337" y="393"/>
                    <a:pt x="1338" y="392"/>
                    <a:pt x="1340" y="392"/>
                  </a:cubicBezTo>
                  <a:cubicBezTo>
                    <a:pt x="1341" y="392"/>
                    <a:pt x="1343" y="392"/>
                    <a:pt x="1345" y="392"/>
                  </a:cubicBezTo>
                  <a:cubicBezTo>
                    <a:pt x="1347" y="391"/>
                    <a:pt x="1349" y="391"/>
                    <a:pt x="1349" y="392"/>
                  </a:cubicBezTo>
                  <a:cubicBezTo>
                    <a:pt x="1349" y="392"/>
                    <a:pt x="1347" y="394"/>
                    <a:pt x="1344" y="396"/>
                  </a:cubicBezTo>
                  <a:cubicBezTo>
                    <a:pt x="1342" y="398"/>
                    <a:pt x="1339" y="400"/>
                    <a:pt x="1339" y="400"/>
                  </a:cubicBezTo>
                  <a:close/>
                  <a:moveTo>
                    <a:pt x="1342" y="410"/>
                  </a:moveTo>
                  <a:cubicBezTo>
                    <a:pt x="1344" y="410"/>
                    <a:pt x="1346" y="410"/>
                    <a:pt x="1347" y="410"/>
                  </a:cubicBezTo>
                  <a:cubicBezTo>
                    <a:pt x="1348" y="410"/>
                    <a:pt x="1347" y="411"/>
                    <a:pt x="1345" y="413"/>
                  </a:cubicBezTo>
                  <a:cubicBezTo>
                    <a:pt x="1340" y="417"/>
                    <a:pt x="1339" y="417"/>
                    <a:pt x="1339" y="413"/>
                  </a:cubicBezTo>
                  <a:cubicBezTo>
                    <a:pt x="1339" y="411"/>
                    <a:pt x="1339" y="411"/>
                    <a:pt x="1342" y="410"/>
                  </a:cubicBezTo>
                  <a:close/>
                  <a:moveTo>
                    <a:pt x="1347" y="388"/>
                  </a:moveTo>
                  <a:cubicBezTo>
                    <a:pt x="1343" y="388"/>
                    <a:pt x="1343" y="388"/>
                    <a:pt x="1343" y="388"/>
                  </a:cubicBezTo>
                  <a:cubicBezTo>
                    <a:pt x="1346" y="385"/>
                    <a:pt x="1346" y="385"/>
                    <a:pt x="1346" y="385"/>
                  </a:cubicBezTo>
                  <a:cubicBezTo>
                    <a:pt x="1350" y="382"/>
                    <a:pt x="1351" y="382"/>
                    <a:pt x="1351" y="385"/>
                  </a:cubicBezTo>
                  <a:cubicBezTo>
                    <a:pt x="1351" y="388"/>
                    <a:pt x="1351" y="388"/>
                    <a:pt x="1347" y="388"/>
                  </a:cubicBezTo>
                  <a:close/>
                  <a:moveTo>
                    <a:pt x="1350" y="353"/>
                  </a:moveTo>
                  <a:cubicBezTo>
                    <a:pt x="1350" y="353"/>
                    <a:pt x="1349" y="354"/>
                    <a:pt x="1348" y="354"/>
                  </a:cubicBezTo>
                  <a:cubicBezTo>
                    <a:pt x="1347" y="354"/>
                    <a:pt x="1347" y="353"/>
                    <a:pt x="1347" y="353"/>
                  </a:cubicBezTo>
                  <a:cubicBezTo>
                    <a:pt x="1348" y="352"/>
                    <a:pt x="1348" y="352"/>
                    <a:pt x="1349" y="352"/>
                  </a:cubicBezTo>
                  <a:cubicBezTo>
                    <a:pt x="1349" y="352"/>
                    <a:pt x="1350" y="352"/>
                    <a:pt x="1350" y="353"/>
                  </a:cubicBezTo>
                  <a:close/>
                  <a:moveTo>
                    <a:pt x="1349" y="338"/>
                  </a:moveTo>
                  <a:cubicBezTo>
                    <a:pt x="1349" y="340"/>
                    <a:pt x="1349" y="341"/>
                    <a:pt x="1346" y="341"/>
                  </a:cubicBezTo>
                  <a:cubicBezTo>
                    <a:pt x="1342" y="342"/>
                    <a:pt x="1342" y="341"/>
                    <a:pt x="1345" y="338"/>
                  </a:cubicBezTo>
                  <a:cubicBezTo>
                    <a:pt x="1348" y="335"/>
                    <a:pt x="1350" y="335"/>
                    <a:pt x="1349" y="338"/>
                  </a:cubicBezTo>
                  <a:close/>
                  <a:moveTo>
                    <a:pt x="1336" y="351"/>
                  </a:moveTo>
                  <a:cubicBezTo>
                    <a:pt x="1336" y="352"/>
                    <a:pt x="1336" y="353"/>
                    <a:pt x="1334" y="353"/>
                  </a:cubicBezTo>
                  <a:cubicBezTo>
                    <a:pt x="1333" y="353"/>
                    <a:pt x="1332" y="352"/>
                    <a:pt x="1332" y="351"/>
                  </a:cubicBezTo>
                  <a:cubicBezTo>
                    <a:pt x="1332" y="349"/>
                    <a:pt x="1333" y="348"/>
                    <a:pt x="1333" y="348"/>
                  </a:cubicBezTo>
                  <a:cubicBezTo>
                    <a:pt x="1334" y="347"/>
                    <a:pt x="1336" y="348"/>
                    <a:pt x="1336" y="351"/>
                  </a:cubicBezTo>
                  <a:close/>
                  <a:moveTo>
                    <a:pt x="1332" y="460"/>
                  </a:moveTo>
                  <a:cubicBezTo>
                    <a:pt x="1333" y="460"/>
                    <a:pt x="1334" y="461"/>
                    <a:pt x="1334" y="461"/>
                  </a:cubicBezTo>
                  <a:cubicBezTo>
                    <a:pt x="1334" y="462"/>
                    <a:pt x="1333" y="462"/>
                    <a:pt x="1332" y="462"/>
                  </a:cubicBezTo>
                  <a:cubicBezTo>
                    <a:pt x="1330" y="462"/>
                    <a:pt x="1329" y="462"/>
                    <a:pt x="1330" y="461"/>
                  </a:cubicBezTo>
                  <a:cubicBezTo>
                    <a:pt x="1330" y="461"/>
                    <a:pt x="1331" y="460"/>
                    <a:pt x="1332" y="460"/>
                  </a:cubicBezTo>
                  <a:close/>
                  <a:moveTo>
                    <a:pt x="1327" y="505"/>
                  </a:moveTo>
                  <a:cubicBezTo>
                    <a:pt x="1328" y="505"/>
                    <a:pt x="1329" y="506"/>
                    <a:pt x="1329" y="507"/>
                  </a:cubicBezTo>
                  <a:cubicBezTo>
                    <a:pt x="1329" y="507"/>
                    <a:pt x="1328" y="508"/>
                    <a:pt x="1327" y="508"/>
                  </a:cubicBezTo>
                  <a:cubicBezTo>
                    <a:pt x="1326" y="509"/>
                    <a:pt x="1326" y="508"/>
                    <a:pt x="1326" y="507"/>
                  </a:cubicBezTo>
                  <a:cubicBezTo>
                    <a:pt x="1326" y="505"/>
                    <a:pt x="1326" y="505"/>
                    <a:pt x="1327" y="505"/>
                  </a:cubicBezTo>
                  <a:close/>
                  <a:moveTo>
                    <a:pt x="1328" y="512"/>
                  </a:moveTo>
                  <a:cubicBezTo>
                    <a:pt x="1329" y="512"/>
                    <a:pt x="1330" y="513"/>
                    <a:pt x="1329" y="515"/>
                  </a:cubicBezTo>
                  <a:cubicBezTo>
                    <a:pt x="1329" y="517"/>
                    <a:pt x="1328" y="518"/>
                    <a:pt x="1327" y="518"/>
                  </a:cubicBezTo>
                  <a:cubicBezTo>
                    <a:pt x="1326" y="518"/>
                    <a:pt x="1326" y="518"/>
                    <a:pt x="1326" y="515"/>
                  </a:cubicBezTo>
                  <a:cubicBezTo>
                    <a:pt x="1326" y="513"/>
                    <a:pt x="1326" y="512"/>
                    <a:pt x="1328" y="512"/>
                  </a:cubicBezTo>
                  <a:close/>
                  <a:moveTo>
                    <a:pt x="1330" y="523"/>
                  </a:moveTo>
                  <a:cubicBezTo>
                    <a:pt x="1330" y="525"/>
                    <a:pt x="1327" y="526"/>
                    <a:pt x="1326" y="524"/>
                  </a:cubicBezTo>
                  <a:cubicBezTo>
                    <a:pt x="1325" y="523"/>
                    <a:pt x="1327" y="521"/>
                    <a:pt x="1328" y="521"/>
                  </a:cubicBezTo>
                  <a:cubicBezTo>
                    <a:pt x="1329" y="521"/>
                    <a:pt x="1330" y="522"/>
                    <a:pt x="1330" y="523"/>
                  </a:cubicBezTo>
                  <a:close/>
                  <a:moveTo>
                    <a:pt x="1328" y="529"/>
                  </a:moveTo>
                  <a:cubicBezTo>
                    <a:pt x="1329" y="529"/>
                    <a:pt x="1330" y="529"/>
                    <a:pt x="1330" y="531"/>
                  </a:cubicBezTo>
                  <a:cubicBezTo>
                    <a:pt x="1330" y="533"/>
                    <a:pt x="1329" y="533"/>
                    <a:pt x="1328" y="533"/>
                  </a:cubicBezTo>
                  <a:cubicBezTo>
                    <a:pt x="1326" y="533"/>
                    <a:pt x="1326" y="533"/>
                    <a:pt x="1326" y="531"/>
                  </a:cubicBezTo>
                  <a:cubicBezTo>
                    <a:pt x="1326" y="529"/>
                    <a:pt x="1326" y="529"/>
                    <a:pt x="1328" y="529"/>
                  </a:cubicBezTo>
                  <a:close/>
                  <a:moveTo>
                    <a:pt x="1326" y="541"/>
                  </a:moveTo>
                  <a:cubicBezTo>
                    <a:pt x="1326" y="539"/>
                    <a:pt x="1327" y="538"/>
                    <a:pt x="1329" y="537"/>
                  </a:cubicBezTo>
                  <a:cubicBezTo>
                    <a:pt x="1330" y="537"/>
                    <a:pt x="1331" y="538"/>
                    <a:pt x="1331" y="541"/>
                  </a:cubicBezTo>
                  <a:cubicBezTo>
                    <a:pt x="1331" y="545"/>
                    <a:pt x="1330" y="546"/>
                    <a:pt x="1329" y="546"/>
                  </a:cubicBezTo>
                  <a:cubicBezTo>
                    <a:pt x="1326" y="547"/>
                    <a:pt x="1326" y="545"/>
                    <a:pt x="1326" y="541"/>
                  </a:cubicBezTo>
                  <a:close/>
                  <a:moveTo>
                    <a:pt x="1331" y="553"/>
                  </a:moveTo>
                  <a:cubicBezTo>
                    <a:pt x="1331" y="553"/>
                    <a:pt x="1330" y="554"/>
                    <a:pt x="1329" y="554"/>
                  </a:cubicBezTo>
                  <a:cubicBezTo>
                    <a:pt x="1329" y="554"/>
                    <a:pt x="1328" y="553"/>
                    <a:pt x="1327" y="553"/>
                  </a:cubicBezTo>
                  <a:cubicBezTo>
                    <a:pt x="1327" y="552"/>
                    <a:pt x="1328" y="552"/>
                    <a:pt x="1329" y="552"/>
                  </a:cubicBezTo>
                  <a:cubicBezTo>
                    <a:pt x="1330" y="552"/>
                    <a:pt x="1331" y="552"/>
                    <a:pt x="1331" y="553"/>
                  </a:cubicBezTo>
                  <a:close/>
                  <a:moveTo>
                    <a:pt x="1337" y="520"/>
                  </a:moveTo>
                  <a:cubicBezTo>
                    <a:pt x="1339" y="520"/>
                    <a:pt x="1342" y="520"/>
                    <a:pt x="1342" y="520"/>
                  </a:cubicBezTo>
                  <a:cubicBezTo>
                    <a:pt x="1343" y="519"/>
                    <a:pt x="1344" y="521"/>
                    <a:pt x="1344" y="522"/>
                  </a:cubicBezTo>
                  <a:cubicBezTo>
                    <a:pt x="1344" y="524"/>
                    <a:pt x="1343" y="524"/>
                    <a:pt x="1338" y="525"/>
                  </a:cubicBezTo>
                  <a:cubicBezTo>
                    <a:pt x="1335" y="525"/>
                    <a:pt x="1333" y="525"/>
                    <a:pt x="1333" y="524"/>
                  </a:cubicBezTo>
                  <a:cubicBezTo>
                    <a:pt x="1332" y="522"/>
                    <a:pt x="1333" y="520"/>
                    <a:pt x="1337" y="520"/>
                  </a:cubicBezTo>
                  <a:close/>
                  <a:moveTo>
                    <a:pt x="1334" y="529"/>
                  </a:moveTo>
                  <a:cubicBezTo>
                    <a:pt x="1335" y="529"/>
                    <a:pt x="1337" y="528"/>
                    <a:pt x="1338" y="528"/>
                  </a:cubicBezTo>
                  <a:cubicBezTo>
                    <a:pt x="1340" y="528"/>
                    <a:pt x="1342" y="528"/>
                    <a:pt x="1343" y="529"/>
                  </a:cubicBezTo>
                  <a:cubicBezTo>
                    <a:pt x="1344" y="530"/>
                    <a:pt x="1344" y="531"/>
                    <a:pt x="1343" y="532"/>
                  </a:cubicBezTo>
                  <a:cubicBezTo>
                    <a:pt x="1342" y="533"/>
                    <a:pt x="1339" y="533"/>
                    <a:pt x="1337" y="533"/>
                  </a:cubicBezTo>
                  <a:cubicBezTo>
                    <a:pt x="1333" y="533"/>
                    <a:pt x="1333" y="533"/>
                    <a:pt x="1333" y="531"/>
                  </a:cubicBezTo>
                  <a:cubicBezTo>
                    <a:pt x="1333" y="529"/>
                    <a:pt x="1333" y="529"/>
                    <a:pt x="1334" y="529"/>
                  </a:cubicBezTo>
                  <a:close/>
                  <a:moveTo>
                    <a:pt x="1343" y="515"/>
                  </a:moveTo>
                  <a:cubicBezTo>
                    <a:pt x="1343" y="516"/>
                    <a:pt x="1340" y="516"/>
                    <a:pt x="1337" y="517"/>
                  </a:cubicBezTo>
                  <a:cubicBezTo>
                    <a:pt x="1333" y="517"/>
                    <a:pt x="1332" y="517"/>
                    <a:pt x="1332" y="516"/>
                  </a:cubicBezTo>
                  <a:cubicBezTo>
                    <a:pt x="1331" y="513"/>
                    <a:pt x="1332" y="511"/>
                    <a:pt x="1334" y="512"/>
                  </a:cubicBezTo>
                  <a:cubicBezTo>
                    <a:pt x="1335" y="512"/>
                    <a:pt x="1337" y="512"/>
                    <a:pt x="1340" y="512"/>
                  </a:cubicBezTo>
                  <a:cubicBezTo>
                    <a:pt x="1343" y="512"/>
                    <a:pt x="1344" y="513"/>
                    <a:pt x="1344" y="514"/>
                  </a:cubicBezTo>
                  <a:cubicBezTo>
                    <a:pt x="1344" y="514"/>
                    <a:pt x="1344" y="515"/>
                    <a:pt x="1343" y="515"/>
                  </a:cubicBezTo>
                  <a:close/>
                  <a:moveTo>
                    <a:pt x="1338" y="504"/>
                  </a:moveTo>
                  <a:cubicBezTo>
                    <a:pt x="1343" y="504"/>
                    <a:pt x="1343" y="504"/>
                    <a:pt x="1344" y="506"/>
                  </a:cubicBezTo>
                  <a:cubicBezTo>
                    <a:pt x="1344" y="508"/>
                    <a:pt x="1344" y="508"/>
                    <a:pt x="1338" y="508"/>
                  </a:cubicBezTo>
                  <a:cubicBezTo>
                    <a:pt x="1334" y="508"/>
                    <a:pt x="1332" y="508"/>
                    <a:pt x="1332" y="507"/>
                  </a:cubicBezTo>
                  <a:cubicBezTo>
                    <a:pt x="1331" y="505"/>
                    <a:pt x="1332" y="504"/>
                    <a:pt x="1338" y="504"/>
                  </a:cubicBezTo>
                  <a:close/>
                  <a:moveTo>
                    <a:pt x="1343" y="500"/>
                  </a:moveTo>
                  <a:cubicBezTo>
                    <a:pt x="1342" y="501"/>
                    <a:pt x="1332" y="502"/>
                    <a:pt x="1332" y="501"/>
                  </a:cubicBezTo>
                  <a:cubicBezTo>
                    <a:pt x="1331" y="499"/>
                    <a:pt x="1333" y="498"/>
                    <a:pt x="1338" y="497"/>
                  </a:cubicBezTo>
                  <a:cubicBezTo>
                    <a:pt x="1343" y="497"/>
                    <a:pt x="1345" y="498"/>
                    <a:pt x="1343" y="500"/>
                  </a:cubicBezTo>
                  <a:close/>
                  <a:moveTo>
                    <a:pt x="1351" y="406"/>
                  </a:moveTo>
                  <a:cubicBezTo>
                    <a:pt x="1345" y="406"/>
                    <a:pt x="1345" y="406"/>
                    <a:pt x="1345" y="406"/>
                  </a:cubicBezTo>
                  <a:cubicBezTo>
                    <a:pt x="1342" y="407"/>
                    <a:pt x="1339" y="406"/>
                    <a:pt x="1339" y="406"/>
                  </a:cubicBezTo>
                  <a:cubicBezTo>
                    <a:pt x="1339" y="403"/>
                    <a:pt x="1350" y="395"/>
                    <a:pt x="1351" y="397"/>
                  </a:cubicBezTo>
                  <a:cubicBezTo>
                    <a:pt x="1352" y="397"/>
                    <a:pt x="1352" y="400"/>
                    <a:pt x="1352" y="402"/>
                  </a:cubicBezTo>
                  <a:lnTo>
                    <a:pt x="1351" y="406"/>
                  </a:lnTo>
                  <a:close/>
                  <a:moveTo>
                    <a:pt x="1357" y="357"/>
                  </a:moveTo>
                  <a:cubicBezTo>
                    <a:pt x="1362" y="357"/>
                    <a:pt x="1362" y="357"/>
                    <a:pt x="1362" y="357"/>
                  </a:cubicBezTo>
                  <a:cubicBezTo>
                    <a:pt x="1359" y="359"/>
                    <a:pt x="1359" y="359"/>
                    <a:pt x="1359" y="359"/>
                  </a:cubicBezTo>
                  <a:cubicBezTo>
                    <a:pt x="1354" y="363"/>
                    <a:pt x="1353" y="364"/>
                    <a:pt x="1352" y="362"/>
                  </a:cubicBezTo>
                  <a:cubicBezTo>
                    <a:pt x="1351" y="359"/>
                    <a:pt x="1352" y="357"/>
                    <a:pt x="1357" y="357"/>
                  </a:cubicBezTo>
                  <a:close/>
                  <a:moveTo>
                    <a:pt x="1354" y="368"/>
                  </a:moveTo>
                  <a:cubicBezTo>
                    <a:pt x="1355" y="366"/>
                    <a:pt x="1366" y="358"/>
                    <a:pt x="1366" y="358"/>
                  </a:cubicBezTo>
                  <a:cubicBezTo>
                    <a:pt x="1367" y="358"/>
                    <a:pt x="1367" y="359"/>
                    <a:pt x="1367" y="361"/>
                  </a:cubicBezTo>
                  <a:cubicBezTo>
                    <a:pt x="1367" y="365"/>
                    <a:pt x="1367" y="365"/>
                    <a:pt x="1363" y="368"/>
                  </a:cubicBezTo>
                  <a:cubicBezTo>
                    <a:pt x="1357" y="372"/>
                    <a:pt x="1350" y="372"/>
                    <a:pt x="1354" y="368"/>
                  </a:cubicBezTo>
                  <a:close/>
                  <a:moveTo>
                    <a:pt x="1369" y="449"/>
                  </a:moveTo>
                  <a:cubicBezTo>
                    <a:pt x="1369" y="453"/>
                    <a:pt x="1369" y="454"/>
                    <a:pt x="1368" y="454"/>
                  </a:cubicBezTo>
                  <a:cubicBezTo>
                    <a:pt x="1367" y="455"/>
                    <a:pt x="1367" y="453"/>
                    <a:pt x="1367" y="449"/>
                  </a:cubicBezTo>
                  <a:cubicBezTo>
                    <a:pt x="1367" y="441"/>
                    <a:pt x="1368" y="442"/>
                    <a:pt x="1369" y="449"/>
                  </a:cubicBezTo>
                  <a:close/>
                  <a:moveTo>
                    <a:pt x="1367" y="418"/>
                  </a:moveTo>
                  <a:cubicBezTo>
                    <a:pt x="1367" y="414"/>
                    <a:pt x="1368" y="413"/>
                    <a:pt x="1369" y="412"/>
                  </a:cubicBezTo>
                  <a:cubicBezTo>
                    <a:pt x="1374" y="409"/>
                    <a:pt x="1379" y="415"/>
                    <a:pt x="1374" y="419"/>
                  </a:cubicBezTo>
                  <a:cubicBezTo>
                    <a:pt x="1373" y="420"/>
                    <a:pt x="1372" y="421"/>
                    <a:pt x="1372" y="420"/>
                  </a:cubicBezTo>
                  <a:cubicBezTo>
                    <a:pt x="1372" y="418"/>
                    <a:pt x="1371" y="419"/>
                    <a:pt x="1370" y="421"/>
                  </a:cubicBezTo>
                  <a:cubicBezTo>
                    <a:pt x="1369" y="425"/>
                    <a:pt x="1367" y="423"/>
                    <a:pt x="1367" y="418"/>
                  </a:cubicBezTo>
                  <a:close/>
                  <a:moveTo>
                    <a:pt x="1374" y="427"/>
                  </a:moveTo>
                  <a:cubicBezTo>
                    <a:pt x="1377" y="427"/>
                    <a:pt x="1377" y="427"/>
                    <a:pt x="1377" y="429"/>
                  </a:cubicBezTo>
                  <a:cubicBezTo>
                    <a:pt x="1377" y="431"/>
                    <a:pt x="1376" y="433"/>
                    <a:pt x="1375" y="434"/>
                  </a:cubicBezTo>
                  <a:cubicBezTo>
                    <a:pt x="1372" y="436"/>
                    <a:pt x="1372" y="436"/>
                    <a:pt x="1371" y="433"/>
                  </a:cubicBezTo>
                  <a:cubicBezTo>
                    <a:pt x="1370" y="429"/>
                    <a:pt x="1371" y="427"/>
                    <a:pt x="1374" y="427"/>
                  </a:cubicBezTo>
                  <a:close/>
                  <a:moveTo>
                    <a:pt x="1382" y="409"/>
                  </a:moveTo>
                  <a:cubicBezTo>
                    <a:pt x="1380" y="409"/>
                    <a:pt x="1378" y="408"/>
                    <a:pt x="1378" y="407"/>
                  </a:cubicBezTo>
                  <a:cubicBezTo>
                    <a:pt x="1378" y="406"/>
                    <a:pt x="1383" y="402"/>
                    <a:pt x="1384" y="402"/>
                  </a:cubicBezTo>
                  <a:cubicBezTo>
                    <a:pt x="1385" y="402"/>
                    <a:pt x="1386" y="403"/>
                    <a:pt x="1386" y="405"/>
                  </a:cubicBezTo>
                  <a:cubicBezTo>
                    <a:pt x="1386" y="407"/>
                    <a:pt x="1385" y="408"/>
                    <a:pt x="1384" y="408"/>
                  </a:cubicBezTo>
                  <a:cubicBezTo>
                    <a:pt x="1383" y="408"/>
                    <a:pt x="1382" y="409"/>
                    <a:pt x="1382" y="409"/>
                  </a:cubicBezTo>
                  <a:close/>
                  <a:moveTo>
                    <a:pt x="1386" y="419"/>
                  </a:moveTo>
                  <a:cubicBezTo>
                    <a:pt x="1386" y="421"/>
                    <a:pt x="1385" y="423"/>
                    <a:pt x="1385" y="423"/>
                  </a:cubicBezTo>
                  <a:cubicBezTo>
                    <a:pt x="1384" y="423"/>
                    <a:pt x="1384" y="420"/>
                    <a:pt x="1385" y="417"/>
                  </a:cubicBezTo>
                  <a:cubicBezTo>
                    <a:pt x="1385" y="416"/>
                    <a:pt x="1385" y="416"/>
                    <a:pt x="1386" y="419"/>
                  </a:cubicBezTo>
                  <a:close/>
                  <a:moveTo>
                    <a:pt x="1384" y="432"/>
                  </a:moveTo>
                  <a:cubicBezTo>
                    <a:pt x="1384" y="429"/>
                    <a:pt x="1386" y="431"/>
                    <a:pt x="1386" y="435"/>
                  </a:cubicBezTo>
                  <a:cubicBezTo>
                    <a:pt x="1385" y="437"/>
                    <a:pt x="1385" y="438"/>
                    <a:pt x="1385" y="439"/>
                  </a:cubicBezTo>
                  <a:cubicBezTo>
                    <a:pt x="1384" y="439"/>
                    <a:pt x="1383" y="433"/>
                    <a:pt x="1384" y="432"/>
                  </a:cubicBezTo>
                  <a:close/>
                  <a:moveTo>
                    <a:pt x="1385" y="441"/>
                  </a:moveTo>
                  <a:cubicBezTo>
                    <a:pt x="1385" y="441"/>
                    <a:pt x="1386" y="442"/>
                    <a:pt x="1386" y="443"/>
                  </a:cubicBezTo>
                  <a:cubicBezTo>
                    <a:pt x="1386" y="446"/>
                    <a:pt x="1386" y="446"/>
                    <a:pt x="1385" y="445"/>
                  </a:cubicBezTo>
                  <a:cubicBezTo>
                    <a:pt x="1384" y="444"/>
                    <a:pt x="1384" y="441"/>
                    <a:pt x="1385" y="441"/>
                  </a:cubicBezTo>
                  <a:close/>
                  <a:moveTo>
                    <a:pt x="1386" y="450"/>
                  </a:moveTo>
                  <a:cubicBezTo>
                    <a:pt x="1387" y="450"/>
                    <a:pt x="1388" y="450"/>
                    <a:pt x="1388" y="450"/>
                  </a:cubicBezTo>
                  <a:cubicBezTo>
                    <a:pt x="1388" y="452"/>
                    <a:pt x="1386" y="453"/>
                    <a:pt x="1386" y="453"/>
                  </a:cubicBezTo>
                  <a:cubicBezTo>
                    <a:pt x="1384" y="452"/>
                    <a:pt x="1385" y="450"/>
                    <a:pt x="1386" y="450"/>
                  </a:cubicBezTo>
                  <a:close/>
                  <a:moveTo>
                    <a:pt x="1398" y="404"/>
                  </a:moveTo>
                  <a:cubicBezTo>
                    <a:pt x="1397" y="404"/>
                    <a:pt x="1395" y="406"/>
                    <a:pt x="1393" y="407"/>
                  </a:cubicBezTo>
                  <a:cubicBezTo>
                    <a:pt x="1391" y="408"/>
                    <a:pt x="1389" y="409"/>
                    <a:pt x="1389" y="409"/>
                  </a:cubicBezTo>
                  <a:cubicBezTo>
                    <a:pt x="1388" y="409"/>
                    <a:pt x="1388" y="406"/>
                    <a:pt x="1388" y="402"/>
                  </a:cubicBezTo>
                  <a:cubicBezTo>
                    <a:pt x="1389" y="397"/>
                    <a:pt x="1391" y="395"/>
                    <a:pt x="1396" y="396"/>
                  </a:cubicBezTo>
                  <a:cubicBezTo>
                    <a:pt x="1399" y="397"/>
                    <a:pt x="1399" y="398"/>
                    <a:pt x="1400" y="400"/>
                  </a:cubicBezTo>
                  <a:cubicBezTo>
                    <a:pt x="1400" y="403"/>
                    <a:pt x="1400" y="404"/>
                    <a:pt x="1398" y="404"/>
                  </a:cubicBezTo>
                  <a:close/>
                  <a:moveTo>
                    <a:pt x="1400" y="408"/>
                  </a:moveTo>
                  <a:cubicBezTo>
                    <a:pt x="1400" y="410"/>
                    <a:pt x="1399" y="410"/>
                    <a:pt x="1397" y="410"/>
                  </a:cubicBezTo>
                  <a:cubicBezTo>
                    <a:pt x="1394" y="410"/>
                    <a:pt x="1394" y="410"/>
                    <a:pt x="1394" y="410"/>
                  </a:cubicBezTo>
                  <a:cubicBezTo>
                    <a:pt x="1396" y="408"/>
                    <a:pt x="1396" y="408"/>
                    <a:pt x="1396" y="408"/>
                  </a:cubicBezTo>
                  <a:cubicBezTo>
                    <a:pt x="1399" y="406"/>
                    <a:pt x="1400" y="406"/>
                    <a:pt x="1400" y="408"/>
                  </a:cubicBezTo>
                  <a:close/>
                  <a:moveTo>
                    <a:pt x="1399" y="365"/>
                  </a:moveTo>
                  <a:cubicBezTo>
                    <a:pt x="1399" y="367"/>
                    <a:pt x="1399" y="369"/>
                    <a:pt x="1399" y="369"/>
                  </a:cubicBezTo>
                  <a:cubicBezTo>
                    <a:pt x="1398" y="370"/>
                    <a:pt x="1396" y="370"/>
                    <a:pt x="1393" y="370"/>
                  </a:cubicBezTo>
                  <a:cubicBezTo>
                    <a:pt x="1385" y="371"/>
                    <a:pt x="1386" y="369"/>
                    <a:pt x="1395" y="364"/>
                  </a:cubicBezTo>
                  <a:cubicBezTo>
                    <a:pt x="1399" y="361"/>
                    <a:pt x="1399" y="361"/>
                    <a:pt x="1399" y="361"/>
                  </a:cubicBezTo>
                  <a:lnTo>
                    <a:pt x="1399" y="365"/>
                  </a:lnTo>
                  <a:close/>
                  <a:moveTo>
                    <a:pt x="1397" y="353"/>
                  </a:moveTo>
                  <a:cubicBezTo>
                    <a:pt x="1390" y="354"/>
                    <a:pt x="1389" y="355"/>
                    <a:pt x="1389" y="354"/>
                  </a:cubicBezTo>
                  <a:cubicBezTo>
                    <a:pt x="1389" y="353"/>
                    <a:pt x="1397" y="347"/>
                    <a:pt x="1399" y="347"/>
                  </a:cubicBezTo>
                  <a:cubicBezTo>
                    <a:pt x="1399" y="347"/>
                    <a:pt x="1400" y="348"/>
                    <a:pt x="1399" y="349"/>
                  </a:cubicBezTo>
                  <a:cubicBezTo>
                    <a:pt x="1399" y="351"/>
                    <a:pt x="1398" y="352"/>
                    <a:pt x="1397" y="353"/>
                  </a:cubicBezTo>
                  <a:close/>
                  <a:moveTo>
                    <a:pt x="1394" y="379"/>
                  </a:moveTo>
                  <a:cubicBezTo>
                    <a:pt x="1392" y="380"/>
                    <a:pt x="1389" y="381"/>
                    <a:pt x="1389" y="381"/>
                  </a:cubicBezTo>
                  <a:cubicBezTo>
                    <a:pt x="1389" y="381"/>
                    <a:pt x="1388" y="380"/>
                    <a:pt x="1388" y="377"/>
                  </a:cubicBezTo>
                  <a:cubicBezTo>
                    <a:pt x="1388" y="372"/>
                    <a:pt x="1389" y="372"/>
                    <a:pt x="1395" y="373"/>
                  </a:cubicBezTo>
                  <a:cubicBezTo>
                    <a:pt x="1400" y="373"/>
                    <a:pt x="1400" y="376"/>
                    <a:pt x="1394" y="379"/>
                  </a:cubicBezTo>
                  <a:close/>
                  <a:moveTo>
                    <a:pt x="1399" y="390"/>
                  </a:moveTo>
                  <a:cubicBezTo>
                    <a:pt x="1398" y="390"/>
                    <a:pt x="1396" y="390"/>
                    <a:pt x="1393" y="390"/>
                  </a:cubicBezTo>
                  <a:cubicBezTo>
                    <a:pt x="1389" y="391"/>
                    <a:pt x="1388" y="390"/>
                    <a:pt x="1388" y="387"/>
                  </a:cubicBezTo>
                  <a:cubicBezTo>
                    <a:pt x="1389" y="384"/>
                    <a:pt x="1398" y="379"/>
                    <a:pt x="1399" y="381"/>
                  </a:cubicBezTo>
                  <a:cubicBezTo>
                    <a:pt x="1400" y="382"/>
                    <a:pt x="1400" y="389"/>
                    <a:pt x="1399" y="390"/>
                  </a:cubicBezTo>
                  <a:close/>
                  <a:moveTo>
                    <a:pt x="1395" y="342"/>
                  </a:moveTo>
                  <a:cubicBezTo>
                    <a:pt x="1393" y="342"/>
                    <a:pt x="1390" y="342"/>
                    <a:pt x="1389" y="343"/>
                  </a:cubicBezTo>
                  <a:cubicBezTo>
                    <a:pt x="1387" y="343"/>
                    <a:pt x="1386" y="342"/>
                    <a:pt x="1387" y="339"/>
                  </a:cubicBezTo>
                  <a:cubicBezTo>
                    <a:pt x="1388" y="338"/>
                    <a:pt x="1388" y="335"/>
                    <a:pt x="1388" y="333"/>
                  </a:cubicBezTo>
                  <a:cubicBezTo>
                    <a:pt x="1388" y="329"/>
                    <a:pt x="1388" y="329"/>
                    <a:pt x="1388" y="329"/>
                  </a:cubicBezTo>
                  <a:cubicBezTo>
                    <a:pt x="1399" y="329"/>
                    <a:pt x="1399" y="329"/>
                    <a:pt x="1399" y="329"/>
                  </a:cubicBezTo>
                  <a:cubicBezTo>
                    <a:pt x="1400" y="342"/>
                    <a:pt x="1400" y="342"/>
                    <a:pt x="1400" y="342"/>
                  </a:cubicBezTo>
                  <a:lnTo>
                    <a:pt x="1395" y="342"/>
                  </a:lnTo>
                  <a:close/>
                  <a:moveTo>
                    <a:pt x="1390" y="346"/>
                  </a:moveTo>
                  <a:cubicBezTo>
                    <a:pt x="1392" y="346"/>
                    <a:pt x="1393" y="346"/>
                    <a:pt x="1392" y="347"/>
                  </a:cubicBezTo>
                  <a:cubicBezTo>
                    <a:pt x="1392" y="348"/>
                    <a:pt x="1388" y="350"/>
                    <a:pt x="1388" y="349"/>
                  </a:cubicBezTo>
                  <a:cubicBezTo>
                    <a:pt x="1386" y="347"/>
                    <a:pt x="1387" y="346"/>
                    <a:pt x="1390" y="346"/>
                  </a:cubicBezTo>
                  <a:close/>
                  <a:moveTo>
                    <a:pt x="1393" y="356"/>
                  </a:moveTo>
                  <a:cubicBezTo>
                    <a:pt x="1400" y="356"/>
                    <a:pt x="1400" y="358"/>
                    <a:pt x="1394" y="361"/>
                  </a:cubicBezTo>
                  <a:cubicBezTo>
                    <a:pt x="1389" y="364"/>
                    <a:pt x="1388" y="365"/>
                    <a:pt x="1388" y="363"/>
                  </a:cubicBezTo>
                  <a:cubicBezTo>
                    <a:pt x="1388" y="362"/>
                    <a:pt x="1388" y="361"/>
                    <a:pt x="1388" y="359"/>
                  </a:cubicBezTo>
                  <a:cubicBezTo>
                    <a:pt x="1387" y="356"/>
                    <a:pt x="1387" y="356"/>
                    <a:pt x="1393" y="356"/>
                  </a:cubicBezTo>
                  <a:close/>
                  <a:moveTo>
                    <a:pt x="1388" y="417"/>
                  </a:moveTo>
                  <a:cubicBezTo>
                    <a:pt x="1388" y="413"/>
                    <a:pt x="1390" y="412"/>
                    <a:pt x="1395" y="412"/>
                  </a:cubicBezTo>
                  <a:cubicBezTo>
                    <a:pt x="1400" y="413"/>
                    <a:pt x="1400" y="413"/>
                    <a:pt x="1400" y="417"/>
                  </a:cubicBezTo>
                  <a:cubicBezTo>
                    <a:pt x="1401" y="419"/>
                    <a:pt x="1401" y="421"/>
                    <a:pt x="1401" y="422"/>
                  </a:cubicBezTo>
                  <a:cubicBezTo>
                    <a:pt x="1401" y="423"/>
                    <a:pt x="1400" y="424"/>
                    <a:pt x="1395" y="424"/>
                  </a:cubicBezTo>
                  <a:cubicBezTo>
                    <a:pt x="1388" y="423"/>
                    <a:pt x="1387" y="423"/>
                    <a:pt x="1388" y="417"/>
                  </a:cubicBezTo>
                  <a:close/>
                  <a:moveTo>
                    <a:pt x="1401" y="286"/>
                  </a:moveTo>
                  <a:cubicBezTo>
                    <a:pt x="1400" y="287"/>
                    <a:pt x="1395" y="287"/>
                    <a:pt x="1395" y="286"/>
                  </a:cubicBezTo>
                  <a:cubicBezTo>
                    <a:pt x="1395" y="286"/>
                    <a:pt x="1397" y="285"/>
                    <a:pt x="1398" y="284"/>
                  </a:cubicBezTo>
                  <a:cubicBezTo>
                    <a:pt x="1400" y="283"/>
                    <a:pt x="1400" y="283"/>
                    <a:pt x="1401" y="284"/>
                  </a:cubicBezTo>
                  <a:cubicBezTo>
                    <a:pt x="1401" y="285"/>
                    <a:pt x="1401" y="286"/>
                    <a:pt x="1401" y="286"/>
                  </a:cubicBezTo>
                  <a:close/>
                  <a:moveTo>
                    <a:pt x="1400" y="290"/>
                  </a:moveTo>
                  <a:cubicBezTo>
                    <a:pt x="1400" y="291"/>
                    <a:pt x="1398" y="291"/>
                    <a:pt x="1396" y="291"/>
                  </a:cubicBezTo>
                  <a:cubicBezTo>
                    <a:pt x="1394" y="291"/>
                    <a:pt x="1391" y="291"/>
                    <a:pt x="1391" y="290"/>
                  </a:cubicBezTo>
                  <a:cubicBezTo>
                    <a:pt x="1391" y="290"/>
                    <a:pt x="1392" y="289"/>
                    <a:pt x="1395" y="289"/>
                  </a:cubicBezTo>
                  <a:cubicBezTo>
                    <a:pt x="1398" y="289"/>
                    <a:pt x="1400" y="290"/>
                    <a:pt x="1400" y="290"/>
                  </a:cubicBezTo>
                  <a:close/>
                  <a:moveTo>
                    <a:pt x="1393" y="296"/>
                  </a:moveTo>
                  <a:cubicBezTo>
                    <a:pt x="1396" y="297"/>
                    <a:pt x="1398" y="296"/>
                    <a:pt x="1399" y="296"/>
                  </a:cubicBezTo>
                  <a:cubicBezTo>
                    <a:pt x="1400" y="295"/>
                    <a:pt x="1400" y="296"/>
                    <a:pt x="1400" y="300"/>
                  </a:cubicBezTo>
                  <a:cubicBezTo>
                    <a:pt x="1400" y="305"/>
                    <a:pt x="1400" y="305"/>
                    <a:pt x="1400" y="305"/>
                  </a:cubicBezTo>
                  <a:cubicBezTo>
                    <a:pt x="1397" y="306"/>
                    <a:pt x="1397" y="306"/>
                    <a:pt x="1397" y="306"/>
                  </a:cubicBezTo>
                  <a:cubicBezTo>
                    <a:pt x="1389" y="309"/>
                    <a:pt x="1389" y="308"/>
                    <a:pt x="1389" y="302"/>
                  </a:cubicBezTo>
                  <a:cubicBezTo>
                    <a:pt x="1389" y="296"/>
                    <a:pt x="1389" y="296"/>
                    <a:pt x="1389" y="296"/>
                  </a:cubicBezTo>
                  <a:lnTo>
                    <a:pt x="1393" y="296"/>
                  </a:lnTo>
                  <a:close/>
                  <a:moveTo>
                    <a:pt x="1391" y="309"/>
                  </a:moveTo>
                  <a:cubicBezTo>
                    <a:pt x="1393" y="309"/>
                    <a:pt x="1396" y="310"/>
                    <a:pt x="1396" y="311"/>
                  </a:cubicBezTo>
                  <a:cubicBezTo>
                    <a:pt x="1396" y="312"/>
                    <a:pt x="1389" y="313"/>
                    <a:pt x="1388" y="312"/>
                  </a:cubicBezTo>
                  <a:cubicBezTo>
                    <a:pt x="1387" y="311"/>
                    <a:pt x="1389" y="309"/>
                    <a:pt x="1391" y="309"/>
                  </a:cubicBezTo>
                  <a:close/>
                  <a:moveTo>
                    <a:pt x="1388" y="315"/>
                  </a:moveTo>
                  <a:cubicBezTo>
                    <a:pt x="1392" y="315"/>
                    <a:pt x="1392" y="315"/>
                    <a:pt x="1392" y="315"/>
                  </a:cubicBezTo>
                  <a:cubicBezTo>
                    <a:pt x="1399" y="315"/>
                    <a:pt x="1399" y="316"/>
                    <a:pt x="1399" y="321"/>
                  </a:cubicBezTo>
                  <a:cubicBezTo>
                    <a:pt x="1399" y="325"/>
                    <a:pt x="1399" y="326"/>
                    <a:pt x="1397" y="326"/>
                  </a:cubicBezTo>
                  <a:cubicBezTo>
                    <a:pt x="1394" y="327"/>
                    <a:pt x="1387" y="327"/>
                    <a:pt x="1387" y="326"/>
                  </a:cubicBezTo>
                  <a:cubicBezTo>
                    <a:pt x="1386" y="325"/>
                    <a:pt x="1387" y="323"/>
                    <a:pt x="1387" y="320"/>
                  </a:cubicBezTo>
                  <a:lnTo>
                    <a:pt x="1388" y="315"/>
                  </a:lnTo>
                  <a:close/>
                  <a:moveTo>
                    <a:pt x="1388" y="456"/>
                  </a:moveTo>
                  <a:cubicBezTo>
                    <a:pt x="1390" y="456"/>
                    <a:pt x="1391" y="457"/>
                    <a:pt x="1390" y="457"/>
                  </a:cubicBezTo>
                  <a:cubicBezTo>
                    <a:pt x="1390" y="458"/>
                    <a:pt x="1389" y="459"/>
                    <a:pt x="1388" y="459"/>
                  </a:cubicBezTo>
                  <a:cubicBezTo>
                    <a:pt x="1386" y="460"/>
                    <a:pt x="1386" y="460"/>
                    <a:pt x="1386" y="458"/>
                  </a:cubicBezTo>
                  <a:cubicBezTo>
                    <a:pt x="1386" y="457"/>
                    <a:pt x="1386" y="456"/>
                    <a:pt x="1388" y="456"/>
                  </a:cubicBezTo>
                  <a:close/>
                  <a:moveTo>
                    <a:pt x="1388" y="442"/>
                  </a:moveTo>
                  <a:cubicBezTo>
                    <a:pt x="1388" y="442"/>
                    <a:pt x="1388" y="438"/>
                    <a:pt x="1388" y="434"/>
                  </a:cubicBezTo>
                  <a:cubicBezTo>
                    <a:pt x="1388" y="428"/>
                    <a:pt x="1388" y="427"/>
                    <a:pt x="1389" y="426"/>
                  </a:cubicBezTo>
                  <a:cubicBezTo>
                    <a:pt x="1392" y="425"/>
                    <a:pt x="1395" y="426"/>
                    <a:pt x="1397" y="427"/>
                  </a:cubicBezTo>
                  <a:cubicBezTo>
                    <a:pt x="1398" y="428"/>
                    <a:pt x="1400" y="428"/>
                    <a:pt x="1401" y="428"/>
                  </a:cubicBezTo>
                  <a:cubicBezTo>
                    <a:pt x="1404" y="428"/>
                    <a:pt x="1404" y="429"/>
                    <a:pt x="1404" y="432"/>
                  </a:cubicBezTo>
                  <a:cubicBezTo>
                    <a:pt x="1404" y="435"/>
                    <a:pt x="1404" y="435"/>
                    <a:pt x="1398" y="438"/>
                  </a:cubicBezTo>
                  <a:cubicBezTo>
                    <a:pt x="1394" y="440"/>
                    <a:pt x="1391" y="442"/>
                    <a:pt x="1391" y="442"/>
                  </a:cubicBezTo>
                  <a:cubicBezTo>
                    <a:pt x="1390" y="443"/>
                    <a:pt x="1389" y="443"/>
                    <a:pt x="1388" y="442"/>
                  </a:cubicBezTo>
                  <a:close/>
                  <a:moveTo>
                    <a:pt x="1402" y="410"/>
                  </a:moveTo>
                  <a:cubicBezTo>
                    <a:pt x="1401" y="408"/>
                    <a:pt x="1402" y="403"/>
                    <a:pt x="1404" y="403"/>
                  </a:cubicBezTo>
                  <a:cubicBezTo>
                    <a:pt x="1404" y="402"/>
                    <a:pt x="1405" y="404"/>
                    <a:pt x="1405" y="407"/>
                  </a:cubicBezTo>
                  <a:cubicBezTo>
                    <a:pt x="1405" y="411"/>
                    <a:pt x="1403" y="413"/>
                    <a:pt x="1402" y="410"/>
                  </a:cubicBezTo>
                  <a:close/>
                  <a:moveTo>
                    <a:pt x="1404" y="422"/>
                  </a:moveTo>
                  <a:cubicBezTo>
                    <a:pt x="1403" y="421"/>
                    <a:pt x="1402" y="414"/>
                    <a:pt x="1403" y="413"/>
                  </a:cubicBezTo>
                  <a:cubicBezTo>
                    <a:pt x="1403" y="413"/>
                    <a:pt x="1404" y="413"/>
                    <a:pt x="1404" y="414"/>
                  </a:cubicBezTo>
                  <a:cubicBezTo>
                    <a:pt x="1405" y="416"/>
                    <a:pt x="1405" y="423"/>
                    <a:pt x="1404" y="422"/>
                  </a:cubicBezTo>
                  <a:close/>
                  <a:moveTo>
                    <a:pt x="1404" y="400"/>
                  </a:moveTo>
                  <a:cubicBezTo>
                    <a:pt x="1403" y="402"/>
                    <a:pt x="1403" y="402"/>
                    <a:pt x="1402" y="400"/>
                  </a:cubicBezTo>
                  <a:cubicBezTo>
                    <a:pt x="1402" y="399"/>
                    <a:pt x="1402" y="398"/>
                    <a:pt x="1402" y="397"/>
                  </a:cubicBezTo>
                  <a:cubicBezTo>
                    <a:pt x="1403" y="396"/>
                    <a:pt x="1405" y="396"/>
                    <a:pt x="1405" y="397"/>
                  </a:cubicBezTo>
                  <a:cubicBezTo>
                    <a:pt x="1406" y="398"/>
                    <a:pt x="1405" y="399"/>
                    <a:pt x="1404" y="400"/>
                  </a:cubicBezTo>
                  <a:close/>
                  <a:moveTo>
                    <a:pt x="1404" y="392"/>
                  </a:moveTo>
                  <a:cubicBezTo>
                    <a:pt x="1404" y="393"/>
                    <a:pt x="1403" y="394"/>
                    <a:pt x="1402" y="394"/>
                  </a:cubicBezTo>
                  <a:cubicBezTo>
                    <a:pt x="1402" y="394"/>
                    <a:pt x="1402" y="390"/>
                    <a:pt x="1402" y="386"/>
                  </a:cubicBezTo>
                  <a:cubicBezTo>
                    <a:pt x="1402" y="379"/>
                    <a:pt x="1402" y="378"/>
                    <a:pt x="1404" y="376"/>
                  </a:cubicBezTo>
                  <a:cubicBezTo>
                    <a:pt x="1406" y="374"/>
                    <a:pt x="1406" y="374"/>
                    <a:pt x="1406" y="383"/>
                  </a:cubicBezTo>
                  <a:cubicBezTo>
                    <a:pt x="1406" y="389"/>
                    <a:pt x="1405" y="391"/>
                    <a:pt x="1404" y="392"/>
                  </a:cubicBezTo>
                  <a:close/>
                  <a:moveTo>
                    <a:pt x="1396" y="443"/>
                  </a:moveTo>
                  <a:cubicBezTo>
                    <a:pt x="1398" y="442"/>
                    <a:pt x="1400" y="441"/>
                    <a:pt x="1400" y="440"/>
                  </a:cubicBezTo>
                  <a:cubicBezTo>
                    <a:pt x="1402" y="438"/>
                    <a:pt x="1404" y="439"/>
                    <a:pt x="1404" y="441"/>
                  </a:cubicBezTo>
                  <a:cubicBezTo>
                    <a:pt x="1404" y="442"/>
                    <a:pt x="1402" y="444"/>
                    <a:pt x="1398" y="446"/>
                  </a:cubicBezTo>
                  <a:cubicBezTo>
                    <a:pt x="1395" y="447"/>
                    <a:pt x="1392" y="449"/>
                    <a:pt x="1392" y="449"/>
                  </a:cubicBezTo>
                  <a:cubicBezTo>
                    <a:pt x="1390" y="449"/>
                    <a:pt x="1394" y="444"/>
                    <a:pt x="1396" y="443"/>
                  </a:cubicBezTo>
                  <a:close/>
                  <a:moveTo>
                    <a:pt x="1398" y="449"/>
                  </a:moveTo>
                  <a:cubicBezTo>
                    <a:pt x="1403" y="446"/>
                    <a:pt x="1404" y="446"/>
                    <a:pt x="1404" y="448"/>
                  </a:cubicBezTo>
                  <a:cubicBezTo>
                    <a:pt x="1405" y="449"/>
                    <a:pt x="1403" y="450"/>
                    <a:pt x="1399" y="452"/>
                  </a:cubicBezTo>
                  <a:cubicBezTo>
                    <a:pt x="1393" y="456"/>
                    <a:pt x="1393" y="456"/>
                    <a:pt x="1392" y="454"/>
                  </a:cubicBezTo>
                  <a:cubicBezTo>
                    <a:pt x="1391" y="453"/>
                    <a:pt x="1392" y="452"/>
                    <a:pt x="1398" y="449"/>
                  </a:cubicBezTo>
                  <a:close/>
                  <a:moveTo>
                    <a:pt x="1401" y="278"/>
                  </a:moveTo>
                  <a:cubicBezTo>
                    <a:pt x="1401" y="279"/>
                    <a:pt x="1398" y="281"/>
                    <a:pt x="1395" y="283"/>
                  </a:cubicBezTo>
                  <a:cubicBezTo>
                    <a:pt x="1390" y="287"/>
                    <a:pt x="1390" y="287"/>
                    <a:pt x="1389" y="286"/>
                  </a:cubicBezTo>
                  <a:cubicBezTo>
                    <a:pt x="1388" y="284"/>
                    <a:pt x="1387" y="284"/>
                    <a:pt x="1386" y="286"/>
                  </a:cubicBezTo>
                  <a:cubicBezTo>
                    <a:pt x="1385" y="287"/>
                    <a:pt x="1381" y="289"/>
                    <a:pt x="1380" y="288"/>
                  </a:cubicBezTo>
                  <a:cubicBezTo>
                    <a:pt x="1378" y="286"/>
                    <a:pt x="1379" y="283"/>
                    <a:pt x="1381" y="281"/>
                  </a:cubicBezTo>
                  <a:cubicBezTo>
                    <a:pt x="1387" y="276"/>
                    <a:pt x="1390" y="275"/>
                    <a:pt x="1394" y="275"/>
                  </a:cubicBezTo>
                  <a:cubicBezTo>
                    <a:pt x="1400" y="275"/>
                    <a:pt x="1402" y="276"/>
                    <a:pt x="1401" y="278"/>
                  </a:cubicBezTo>
                  <a:close/>
                  <a:moveTo>
                    <a:pt x="1382" y="277"/>
                  </a:moveTo>
                  <a:cubicBezTo>
                    <a:pt x="1379" y="279"/>
                    <a:pt x="1379" y="279"/>
                    <a:pt x="1378" y="277"/>
                  </a:cubicBezTo>
                  <a:cubicBezTo>
                    <a:pt x="1378" y="275"/>
                    <a:pt x="1376" y="276"/>
                    <a:pt x="1376" y="279"/>
                  </a:cubicBezTo>
                  <a:cubicBezTo>
                    <a:pt x="1376" y="281"/>
                    <a:pt x="1375" y="282"/>
                    <a:pt x="1372" y="284"/>
                  </a:cubicBezTo>
                  <a:cubicBezTo>
                    <a:pt x="1369" y="285"/>
                    <a:pt x="1367" y="286"/>
                    <a:pt x="1367" y="287"/>
                  </a:cubicBezTo>
                  <a:cubicBezTo>
                    <a:pt x="1367" y="287"/>
                    <a:pt x="1367" y="285"/>
                    <a:pt x="1367" y="282"/>
                  </a:cubicBezTo>
                  <a:cubicBezTo>
                    <a:pt x="1367" y="277"/>
                    <a:pt x="1366" y="277"/>
                    <a:pt x="1364" y="282"/>
                  </a:cubicBezTo>
                  <a:cubicBezTo>
                    <a:pt x="1363" y="286"/>
                    <a:pt x="1363" y="286"/>
                    <a:pt x="1359" y="286"/>
                  </a:cubicBezTo>
                  <a:cubicBezTo>
                    <a:pt x="1354" y="286"/>
                    <a:pt x="1353" y="285"/>
                    <a:pt x="1354" y="283"/>
                  </a:cubicBezTo>
                  <a:cubicBezTo>
                    <a:pt x="1355" y="282"/>
                    <a:pt x="1355" y="282"/>
                    <a:pt x="1354" y="282"/>
                  </a:cubicBezTo>
                  <a:cubicBezTo>
                    <a:pt x="1354" y="282"/>
                    <a:pt x="1353" y="281"/>
                    <a:pt x="1353" y="280"/>
                  </a:cubicBezTo>
                  <a:cubicBezTo>
                    <a:pt x="1352" y="278"/>
                    <a:pt x="1352" y="278"/>
                    <a:pt x="1351" y="279"/>
                  </a:cubicBezTo>
                  <a:cubicBezTo>
                    <a:pt x="1350" y="280"/>
                    <a:pt x="1349" y="281"/>
                    <a:pt x="1349" y="282"/>
                  </a:cubicBezTo>
                  <a:cubicBezTo>
                    <a:pt x="1349" y="283"/>
                    <a:pt x="1348" y="284"/>
                    <a:pt x="1347" y="286"/>
                  </a:cubicBezTo>
                  <a:cubicBezTo>
                    <a:pt x="1344" y="288"/>
                    <a:pt x="1343" y="288"/>
                    <a:pt x="1340" y="287"/>
                  </a:cubicBezTo>
                  <a:cubicBezTo>
                    <a:pt x="1337" y="286"/>
                    <a:pt x="1338" y="285"/>
                    <a:pt x="1346" y="279"/>
                  </a:cubicBezTo>
                  <a:cubicBezTo>
                    <a:pt x="1351" y="275"/>
                    <a:pt x="1351" y="275"/>
                    <a:pt x="1351" y="275"/>
                  </a:cubicBezTo>
                  <a:cubicBezTo>
                    <a:pt x="1368" y="274"/>
                    <a:pt x="1368" y="274"/>
                    <a:pt x="1368" y="274"/>
                  </a:cubicBezTo>
                  <a:cubicBezTo>
                    <a:pt x="1377" y="274"/>
                    <a:pt x="1384" y="274"/>
                    <a:pt x="1384" y="275"/>
                  </a:cubicBezTo>
                  <a:cubicBezTo>
                    <a:pt x="1384" y="275"/>
                    <a:pt x="1383" y="276"/>
                    <a:pt x="1382" y="277"/>
                  </a:cubicBezTo>
                  <a:close/>
                  <a:moveTo>
                    <a:pt x="1340" y="280"/>
                  </a:moveTo>
                  <a:cubicBezTo>
                    <a:pt x="1332" y="286"/>
                    <a:pt x="1330" y="287"/>
                    <a:pt x="1330" y="284"/>
                  </a:cubicBezTo>
                  <a:cubicBezTo>
                    <a:pt x="1330" y="283"/>
                    <a:pt x="1332" y="281"/>
                    <a:pt x="1335" y="279"/>
                  </a:cubicBezTo>
                  <a:cubicBezTo>
                    <a:pt x="1339" y="276"/>
                    <a:pt x="1341" y="275"/>
                    <a:pt x="1343" y="275"/>
                  </a:cubicBezTo>
                  <a:cubicBezTo>
                    <a:pt x="1347" y="276"/>
                    <a:pt x="1347" y="276"/>
                    <a:pt x="1347" y="276"/>
                  </a:cubicBezTo>
                  <a:lnTo>
                    <a:pt x="1340" y="280"/>
                  </a:lnTo>
                  <a:close/>
                  <a:moveTo>
                    <a:pt x="1322" y="290"/>
                  </a:moveTo>
                  <a:cubicBezTo>
                    <a:pt x="1324" y="288"/>
                    <a:pt x="1325" y="288"/>
                    <a:pt x="1325" y="289"/>
                  </a:cubicBezTo>
                  <a:cubicBezTo>
                    <a:pt x="1326" y="290"/>
                    <a:pt x="1326" y="290"/>
                    <a:pt x="1326" y="291"/>
                  </a:cubicBezTo>
                  <a:cubicBezTo>
                    <a:pt x="1326" y="291"/>
                    <a:pt x="1325" y="293"/>
                    <a:pt x="1322" y="295"/>
                  </a:cubicBezTo>
                  <a:cubicBezTo>
                    <a:pt x="1319" y="299"/>
                    <a:pt x="1319" y="299"/>
                    <a:pt x="1319" y="299"/>
                  </a:cubicBezTo>
                  <a:cubicBezTo>
                    <a:pt x="1319" y="295"/>
                    <a:pt x="1319" y="295"/>
                    <a:pt x="1319" y="295"/>
                  </a:cubicBezTo>
                  <a:cubicBezTo>
                    <a:pt x="1319" y="292"/>
                    <a:pt x="1319" y="291"/>
                    <a:pt x="1322" y="290"/>
                  </a:cubicBezTo>
                  <a:close/>
                  <a:moveTo>
                    <a:pt x="1322" y="300"/>
                  </a:moveTo>
                  <a:cubicBezTo>
                    <a:pt x="1325" y="297"/>
                    <a:pt x="1326" y="297"/>
                    <a:pt x="1326" y="299"/>
                  </a:cubicBezTo>
                  <a:cubicBezTo>
                    <a:pt x="1326" y="299"/>
                    <a:pt x="1325" y="301"/>
                    <a:pt x="1323" y="303"/>
                  </a:cubicBezTo>
                  <a:cubicBezTo>
                    <a:pt x="1317" y="308"/>
                    <a:pt x="1316" y="307"/>
                    <a:pt x="1322" y="300"/>
                  </a:cubicBezTo>
                  <a:close/>
                  <a:moveTo>
                    <a:pt x="1318" y="316"/>
                  </a:moveTo>
                  <a:cubicBezTo>
                    <a:pt x="1319" y="312"/>
                    <a:pt x="1320" y="311"/>
                    <a:pt x="1322" y="309"/>
                  </a:cubicBezTo>
                  <a:cubicBezTo>
                    <a:pt x="1324" y="307"/>
                    <a:pt x="1325" y="306"/>
                    <a:pt x="1326" y="306"/>
                  </a:cubicBezTo>
                  <a:cubicBezTo>
                    <a:pt x="1326" y="306"/>
                    <a:pt x="1326" y="308"/>
                    <a:pt x="1326" y="310"/>
                  </a:cubicBezTo>
                  <a:cubicBezTo>
                    <a:pt x="1326" y="313"/>
                    <a:pt x="1326" y="314"/>
                    <a:pt x="1325" y="314"/>
                  </a:cubicBezTo>
                  <a:cubicBezTo>
                    <a:pt x="1323" y="314"/>
                    <a:pt x="1323" y="315"/>
                    <a:pt x="1323" y="317"/>
                  </a:cubicBezTo>
                  <a:cubicBezTo>
                    <a:pt x="1323" y="318"/>
                    <a:pt x="1322" y="319"/>
                    <a:pt x="1321" y="320"/>
                  </a:cubicBezTo>
                  <a:cubicBezTo>
                    <a:pt x="1318" y="322"/>
                    <a:pt x="1317" y="322"/>
                    <a:pt x="1318" y="316"/>
                  </a:cubicBezTo>
                  <a:close/>
                  <a:moveTo>
                    <a:pt x="1322" y="323"/>
                  </a:moveTo>
                  <a:cubicBezTo>
                    <a:pt x="1324" y="322"/>
                    <a:pt x="1326" y="320"/>
                    <a:pt x="1327" y="320"/>
                  </a:cubicBezTo>
                  <a:cubicBezTo>
                    <a:pt x="1327" y="320"/>
                    <a:pt x="1327" y="323"/>
                    <a:pt x="1327" y="325"/>
                  </a:cubicBezTo>
                  <a:cubicBezTo>
                    <a:pt x="1327" y="328"/>
                    <a:pt x="1327" y="331"/>
                    <a:pt x="1327" y="331"/>
                  </a:cubicBezTo>
                  <a:cubicBezTo>
                    <a:pt x="1327" y="332"/>
                    <a:pt x="1325" y="332"/>
                    <a:pt x="1323" y="332"/>
                  </a:cubicBezTo>
                  <a:cubicBezTo>
                    <a:pt x="1320" y="332"/>
                    <a:pt x="1318" y="333"/>
                    <a:pt x="1320" y="335"/>
                  </a:cubicBezTo>
                  <a:cubicBezTo>
                    <a:pt x="1321" y="336"/>
                    <a:pt x="1321" y="336"/>
                    <a:pt x="1320" y="337"/>
                  </a:cubicBezTo>
                  <a:cubicBezTo>
                    <a:pt x="1318" y="339"/>
                    <a:pt x="1318" y="339"/>
                    <a:pt x="1318" y="336"/>
                  </a:cubicBezTo>
                  <a:cubicBezTo>
                    <a:pt x="1316" y="331"/>
                    <a:pt x="1318" y="327"/>
                    <a:pt x="1322" y="323"/>
                  </a:cubicBezTo>
                  <a:close/>
                  <a:moveTo>
                    <a:pt x="1322" y="340"/>
                  </a:moveTo>
                  <a:cubicBezTo>
                    <a:pt x="1324" y="338"/>
                    <a:pt x="1327" y="337"/>
                    <a:pt x="1327" y="337"/>
                  </a:cubicBezTo>
                  <a:cubicBezTo>
                    <a:pt x="1327" y="337"/>
                    <a:pt x="1327" y="340"/>
                    <a:pt x="1327" y="343"/>
                  </a:cubicBezTo>
                  <a:cubicBezTo>
                    <a:pt x="1327" y="348"/>
                    <a:pt x="1326" y="349"/>
                    <a:pt x="1322" y="352"/>
                  </a:cubicBezTo>
                  <a:cubicBezTo>
                    <a:pt x="1320" y="354"/>
                    <a:pt x="1318" y="356"/>
                    <a:pt x="1318" y="355"/>
                  </a:cubicBezTo>
                  <a:cubicBezTo>
                    <a:pt x="1317" y="355"/>
                    <a:pt x="1317" y="352"/>
                    <a:pt x="1317" y="349"/>
                  </a:cubicBezTo>
                  <a:cubicBezTo>
                    <a:pt x="1317" y="344"/>
                    <a:pt x="1317" y="344"/>
                    <a:pt x="1322" y="340"/>
                  </a:cubicBezTo>
                  <a:close/>
                  <a:moveTo>
                    <a:pt x="1319" y="452"/>
                  </a:moveTo>
                  <a:cubicBezTo>
                    <a:pt x="1322" y="449"/>
                    <a:pt x="1323" y="448"/>
                    <a:pt x="1323" y="450"/>
                  </a:cubicBezTo>
                  <a:cubicBezTo>
                    <a:pt x="1323" y="451"/>
                    <a:pt x="1324" y="452"/>
                    <a:pt x="1326" y="453"/>
                  </a:cubicBezTo>
                  <a:cubicBezTo>
                    <a:pt x="1328" y="455"/>
                    <a:pt x="1328" y="455"/>
                    <a:pt x="1328" y="455"/>
                  </a:cubicBezTo>
                  <a:cubicBezTo>
                    <a:pt x="1326" y="457"/>
                    <a:pt x="1326" y="457"/>
                    <a:pt x="1326" y="457"/>
                  </a:cubicBezTo>
                  <a:cubicBezTo>
                    <a:pt x="1324" y="458"/>
                    <a:pt x="1323" y="459"/>
                    <a:pt x="1323" y="458"/>
                  </a:cubicBezTo>
                  <a:cubicBezTo>
                    <a:pt x="1322" y="458"/>
                    <a:pt x="1321" y="458"/>
                    <a:pt x="1319" y="458"/>
                  </a:cubicBezTo>
                  <a:cubicBezTo>
                    <a:pt x="1316" y="457"/>
                    <a:pt x="1315" y="455"/>
                    <a:pt x="1319" y="452"/>
                  </a:cubicBezTo>
                  <a:close/>
                  <a:moveTo>
                    <a:pt x="1322" y="524"/>
                  </a:moveTo>
                  <a:cubicBezTo>
                    <a:pt x="1320" y="525"/>
                    <a:pt x="1319" y="525"/>
                    <a:pt x="1319" y="524"/>
                  </a:cubicBezTo>
                  <a:cubicBezTo>
                    <a:pt x="1319" y="523"/>
                    <a:pt x="1322" y="522"/>
                    <a:pt x="1323" y="522"/>
                  </a:cubicBezTo>
                  <a:cubicBezTo>
                    <a:pt x="1323" y="523"/>
                    <a:pt x="1323" y="523"/>
                    <a:pt x="1322" y="524"/>
                  </a:cubicBezTo>
                  <a:close/>
                  <a:moveTo>
                    <a:pt x="1322" y="531"/>
                  </a:moveTo>
                  <a:cubicBezTo>
                    <a:pt x="1322" y="532"/>
                    <a:pt x="1322" y="533"/>
                    <a:pt x="1321" y="533"/>
                  </a:cubicBezTo>
                  <a:cubicBezTo>
                    <a:pt x="1320" y="534"/>
                    <a:pt x="1319" y="533"/>
                    <a:pt x="1319" y="531"/>
                  </a:cubicBezTo>
                  <a:cubicBezTo>
                    <a:pt x="1319" y="529"/>
                    <a:pt x="1320" y="529"/>
                    <a:pt x="1321" y="529"/>
                  </a:cubicBezTo>
                  <a:cubicBezTo>
                    <a:pt x="1322" y="529"/>
                    <a:pt x="1322" y="530"/>
                    <a:pt x="1322" y="531"/>
                  </a:cubicBezTo>
                  <a:close/>
                  <a:moveTo>
                    <a:pt x="1322" y="518"/>
                  </a:moveTo>
                  <a:cubicBezTo>
                    <a:pt x="1320" y="519"/>
                    <a:pt x="1319" y="518"/>
                    <a:pt x="1319" y="515"/>
                  </a:cubicBezTo>
                  <a:cubicBezTo>
                    <a:pt x="1319" y="513"/>
                    <a:pt x="1319" y="512"/>
                    <a:pt x="1321" y="512"/>
                  </a:cubicBezTo>
                  <a:cubicBezTo>
                    <a:pt x="1322" y="512"/>
                    <a:pt x="1323" y="513"/>
                    <a:pt x="1323" y="515"/>
                  </a:cubicBezTo>
                  <a:cubicBezTo>
                    <a:pt x="1323" y="517"/>
                    <a:pt x="1322" y="518"/>
                    <a:pt x="1322" y="518"/>
                  </a:cubicBezTo>
                  <a:close/>
                  <a:moveTo>
                    <a:pt x="1323" y="502"/>
                  </a:moveTo>
                  <a:cubicBezTo>
                    <a:pt x="1320" y="502"/>
                    <a:pt x="1320" y="502"/>
                    <a:pt x="1320" y="502"/>
                  </a:cubicBezTo>
                  <a:cubicBezTo>
                    <a:pt x="1318" y="502"/>
                    <a:pt x="1318" y="502"/>
                    <a:pt x="1318" y="494"/>
                  </a:cubicBezTo>
                  <a:cubicBezTo>
                    <a:pt x="1318" y="487"/>
                    <a:pt x="1318" y="486"/>
                    <a:pt x="1319" y="486"/>
                  </a:cubicBezTo>
                  <a:cubicBezTo>
                    <a:pt x="1320" y="486"/>
                    <a:pt x="1321" y="485"/>
                    <a:pt x="1321" y="484"/>
                  </a:cubicBezTo>
                  <a:cubicBezTo>
                    <a:pt x="1321" y="483"/>
                    <a:pt x="1321" y="482"/>
                    <a:pt x="1322" y="482"/>
                  </a:cubicBezTo>
                  <a:cubicBezTo>
                    <a:pt x="1322" y="482"/>
                    <a:pt x="1323" y="486"/>
                    <a:pt x="1323" y="492"/>
                  </a:cubicBezTo>
                  <a:lnTo>
                    <a:pt x="1323" y="502"/>
                  </a:lnTo>
                  <a:close/>
                  <a:moveTo>
                    <a:pt x="1319" y="460"/>
                  </a:moveTo>
                  <a:cubicBezTo>
                    <a:pt x="1319" y="461"/>
                    <a:pt x="1319" y="461"/>
                    <a:pt x="1319" y="462"/>
                  </a:cubicBezTo>
                  <a:cubicBezTo>
                    <a:pt x="1317" y="464"/>
                    <a:pt x="1316" y="464"/>
                    <a:pt x="1316" y="463"/>
                  </a:cubicBezTo>
                  <a:cubicBezTo>
                    <a:pt x="1316" y="461"/>
                    <a:pt x="1318" y="459"/>
                    <a:pt x="1319" y="460"/>
                  </a:cubicBezTo>
                  <a:close/>
                  <a:moveTo>
                    <a:pt x="1316" y="470"/>
                  </a:moveTo>
                  <a:cubicBezTo>
                    <a:pt x="1319" y="467"/>
                    <a:pt x="1321" y="467"/>
                    <a:pt x="1322" y="469"/>
                  </a:cubicBezTo>
                  <a:cubicBezTo>
                    <a:pt x="1323" y="471"/>
                    <a:pt x="1321" y="473"/>
                    <a:pt x="1319" y="473"/>
                  </a:cubicBezTo>
                  <a:cubicBezTo>
                    <a:pt x="1318" y="473"/>
                    <a:pt x="1317" y="474"/>
                    <a:pt x="1316" y="474"/>
                  </a:cubicBezTo>
                  <a:cubicBezTo>
                    <a:pt x="1315" y="475"/>
                    <a:pt x="1315" y="475"/>
                    <a:pt x="1314" y="474"/>
                  </a:cubicBezTo>
                  <a:cubicBezTo>
                    <a:pt x="1314" y="472"/>
                    <a:pt x="1314" y="471"/>
                    <a:pt x="1316" y="470"/>
                  </a:cubicBezTo>
                  <a:close/>
                  <a:moveTo>
                    <a:pt x="1317" y="601"/>
                  </a:moveTo>
                  <a:cubicBezTo>
                    <a:pt x="1316" y="602"/>
                    <a:pt x="1316" y="600"/>
                    <a:pt x="1316" y="597"/>
                  </a:cubicBezTo>
                  <a:cubicBezTo>
                    <a:pt x="1316" y="594"/>
                    <a:pt x="1316" y="592"/>
                    <a:pt x="1317" y="593"/>
                  </a:cubicBezTo>
                  <a:cubicBezTo>
                    <a:pt x="1317" y="593"/>
                    <a:pt x="1318" y="595"/>
                    <a:pt x="1318" y="597"/>
                  </a:cubicBezTo>
                  <a:cubicBezTo>
                    <a:pt x="1318" y="599"/>
                    <a:pt x="1317" y="601"/>
                    <a:pt x="1317" y="601"/>
                  </a:cubicBezTo>
                  <a:close/>
                  <a:moveTo>
                    <a:pt x="1318" y="606"/>
                  </a:moveTo>
                  <a:cubicBezTo>
                    <a:pt x="1318" y="607"/>
                    <a:pt x="1317" y="608"/>
                    <a:pt x="1317" y="608"/>
                  </a:cubicBezTo>
                  <a:cubicBezTo>
                    <a:pt x="1316" y="608"/>
                    <a:pt x="1316" y="607"/>
                    <a:pt x="1316" y="606"/>
                  </a:cubicBezTo>
                  <a:cubicBezTo>
                    <a:pt x="1316" y="605"/>
                    <a:pt x="1316" y="604"/>
                    <a:pt x="1317" y="604"/>
                  </a:cubicBezTo>
                  <a:cubicBezTo>
                    <a:pt x="1317" y="604"/>
                    <a:pt x="1318" y="605"/>
                    <a:pt x="1318" y="606"/>
                  </a:cubicBezTo>
                  <a:close/>
                  <a:moveTo>
                    <a:pt x="1316" y="569"/>
                  </a:moveTo>
                  <a:cubicBezTo>
                    <a:pt x="1316" y="568"/>
                    <a:pt x="1316" y="570"/>
                    <a:pt x="1317" y="572"/>
                  </a:cubicBezTo>
                  <a:cubicBezTo>
                    <a:pt x="1317" y="575"/>
                    <a:pt x="1317" y="580"/>
                    <a:pt x="1317" y="584"/>
                  </a:cubicBezTo>
                  <a:cubicBezTo>
                    <a:pt x="1317" y="587"/>
                    <a:pt x="1317" y="590"/>
                    <a:pt x="1316" y="590"/>
                  </a:cubicBezTo>
                  <a:cubicBezTo>
                    <a:pt x="1316" y="590"/>
                    <a:pt x="1315" y="570"/>
                    <a:pt x="1316" y="569"/>
                  </a:cubicBezTo>
                  <a:close/>
                  <a:moveTo>
                    <a:pt x="1313" y="488"/>
                  </a:moveTo>
                  <a:cubicBezTo>
                    <a:pt x="1313" y="485"/>
                    <a:pt x="1313" y="483"/>
                    <a:pt x="1314" y="483"/>
                  </a:cubicBezTo>
                  <a:cubicBezTo>
                    <a:pt x="1315" y="483"/>
                    <a:pt x="1315" y="484"/>
                    <a:pt x="1314" y="488"/>
                  </a:cubicBezTo>
                  <a:cubicBezTo>
                    <a:pt x="1314" y="495"/>
                    <a:pt x="1313" y="495"/>
                    <a:pt x="1313" y="488"/>
                  </a:cubicBezTo>
                  <a:close/>
                  <a:moveTo>
                    <a:pt x="1314" y="633"/>
                  </a:moveTo>
                  <a:cubicBezTo>
                    <a:pt x="1314" y="634"/>
                    <a:pt x="1313" y="635"/>
                    <a:pt x="1313" y="635"/>
                  </a:cubicBezTo>
                  <a:cubicBezTo>
                    <a:pt x="1312" y="635"/>
                    <a:pt x="1311" y="634"/>
                    <a:pt x="1311" y="633"/>
                  </a:cubicBezTo>
                  <a:cubicBezTo>
                    <a:pt x="1311" y="631"/>
                    <a:pt x="1312" y="631"/>
                    <a:pt x="1313" y="631"/>
                  </a:cubicBezTo>
                  <a:cubicBezTo>
                    <a:pt x="1313" y="631"/>
                    <a:pt x="1314" y="631"/>
                    <a:pt x="1314" y="633"/>
                  </a:cubicBezTo>
                  <a:close/>
                  <a:moveTo>
                    <a:pt x="1314" y="407"/>
                  </a:moveTo>
                  <a:cubicBezTo>
                    <a:pt x="1313" y="407"/>
                    <a:pt x="1313" y="407"/>
                    <a:pt x="1313" y="406"/>
                  </a:cubicBezTo>
                  <a:cubicBezTo>
                    <a:pt x="1313" y="406"/>
                    <a:pt x="1313" y="406"/>
                    <a:pt x="1314" y="405"/>
                  </a:cubicBezTo>
                  <a:cubicBezTo>
                    <a:pt x="1314" y="405"/>
                    <a:pt x="1315" y="405"/>
                    <a:pt x="1315" y="406"/>
                  </a:cubicBezTo>
                  <a:cubicBezTo>
                    <a:pt x="1315" y="406"/>
                    <a:pt x="1314" y="407"/>
                    <a:pt x="1314" y="407"/>
                  </a:cubicBezTo>
                  <a:close/>
                  <a:moveTo>
                    <a:pt x="1313" y="627"/>
                  </a:moveTo>
                  <a:cubicBezTo>
                    <a:pt x="1311" y="629"/>
                    <a:pt x="1309" y="629"/>
                    <a:pt x="1309" y="627"/>
                  </a:cubicBezTo>
                  <a:cubicBezTo>
                    <a:pt x="1308" y="624"/>
                    <a:pt x="1310" y="623"/>
                    <a:pt x="1313" y="625"/>
                  </a:cubicBezTo>
                  <a:cubicBezTo>
                    <a:pt x="1314" y="626"/>
                    <a:pt x="1314" y="626"/>
                    <a:pt x="1313" y="627"/>
                  </a:cubicBezTo>
                  <a:close/>
                  <a:moveTo>
                    <a:pt x="1309" y="602"/>
                  </a:moveTo>
                  <a:cubicBezTo>
                    <a:pt x="1308" y="600"/>
                    <a:pt x="1308" y="595"/>
                    <a:pt x="1309" y="595"/>
                  </a:cubicBezTo>
                  <a:cubicBezTo>
                    <a:pt x="1309" y="595"/>
                    <a:pt x="1310" y="597"/>
                    <a:pt x="1310" y="599"/>
                  </a:cubicBezTo>
                  <a:cubicBezTo>
                    <a:pt x="1310" y="604"/>
                    <a:pt x="1310" y="605"/>
                    <a:pt x="1309" y="602"/>
                  </a:cubicBezTo>
                  <a:close/>
                  <a:moveTo>
                    <a:pt x="1310" y="609"/>
                  </a:moveTo>
                  <a:cubicBezTo>
                    <a:pt x="1309" y="611"/>
                    <a:pt x="1309" y="611"/>
                    <a:pt x="1309" y="609"/>
                  </a:cubicBezTo>
                  <a:cubicBezTo>
                    <a:pt x="1308" y="607"/>
                    <a:pt x="1309" y="606"/>
                    <a:pt x="1310" y="607"/>
                  </a:cubicBezTo>
                  <a:cubicBezTo>
                    <a:pt x="1310" y="607"/>
                    <a:pt x="1310" y="608"/>
                    <a:pt x="1310" y="609"/>
                  </a:cubicBezTo>
                  <a:close/>
                  <a:moveTo>
                    <a:pt x="1310" y="614"/>
                  </a:moveTo>
                  <a:cubicBezTo>
                    <a:pt x="1310" y="614"/>
                    <a:pt x="1311" y="615"/>
                    <a:pt x="1311" y="617"/>
                  </a:cubicBezTo>
                  <a:cubicBezTo>
                    <a:pt x="1311" y="621"/>
                    <a:pt x="1310" y="623"/>
                    <a:pt x="1309" y="621"/>
                  </a:cubicBezTo>
                  <a:cubicBezTo>
                    <a:pt x="1308" y="619"/>
                    <a:pt x="1308" y="614"/>
                    <a:pt x="1310" y="614"/>
                  </a:cubicBezTo>
                  <a:close/>
                  <a:moveTo>
                    <a:pt x="1312" y="452"/>
                  </a:moveTo>
                  <a:cubicBezTo>
                    <a:pt x="1311" y="452"/>
                    <a:pt x="1310" y="447"/>
                    <a:pt x="1311" y="446"/>
                  </a:cubicBezTo>
                  <a:cubicBezTo>
                    <a:pt x="1312" y="445"/>
                    <a:pt x="1312" y="446"/>
                    <a:pt x="1312" y="448"/>
                  </a:cubicBezTo>
                  <a:cubicBezTo>
                    <a:pt x="1312" y="450"/>
                    <a:pt x="1312" y="452"/>
                    <a:pt x="1312" y="452"/>
                  </a:cubicBezTo>
                  <a:close/>
                  <a:moveTo>
                    <a:pt x="1311" y="440"/>
                  </a:moveTo>
                  <a:cubicBezTo>
                    <a:pt x="1310" y="440"/>
                    <a:pt x="1309" y="436"/>
                    <a:pt x="1310" y="432"/>
                  </a:cubicBezTo>
                  <a:cubicBezTo>
                    <a:pt x="1310" y="426"/>
                    <a:pt x="1312" y="428"/>
                    <a:pt x="1312" y="435"/>
                  </a:cubicBezTo>
                  <a:cubicBezTo>
                    <a:pt x="1312" y="438"/>
                    <a:pt x="1311" y="440"/>
                    <a:pt x="1311" y="440"/>
                  </a:cubicBezTo>
                  <a:close/>
                  <a:moveTo>
                    <a:pt x="1311" y="559"/>
                  </a:moveTo>
                  <a:cubicBezTo>
                    <a:pt x="1311" y="579"/>
                    <a:pt x="1311" y="591"/>
                    <a:pt x="1310" y="591"/>
                  </a:cubicBezTo>
                  <a:cubicBezTo>
                    <a:pt x="1309" y="592"/>
                    <a:pt x="1309" y="592"/>
                    <a:pt x="1308" y="591"/>
                  </a:cubicBezTo>
                  <a:cubicBezTo>
                    <a:pt x="1308" y="590"/>
                    <a:pt x="1308" y="575"/>
                    <a:pt x="1308" y="556"/>
                  </a:cubicBezTo>
                  <a:cubicBezTo>
                    <a:pt x="1308" y="526"/>
                    <a:pt x="1308" y="523"/>
                    <a:pt x="1309" y="525"/>
                  </a:cubicBezTo>
                  <a:cubicBezTo>
                    <a:pt x="1311" y="527"/>
                    <a:pt x="1311" y="532"/>
                    <a:pt x="1311" y="559"/>
                  </a:cubicBezTo>
                  <a:close/>
                  <a:moveTo>
                    <a:pt x="1306" y="650"/>
                  </a:moveTo>
                  <a:cubicBezTo>
                    <a:pt x="1307" y="649"/>
                    <a:pt x="1309" y="647"/>
                    <a:pt x="1314" y="646"/>
                  </a:cubicBezTo>
                  <a:cubicBezTo>
                    <a:pt x="1319" y="645"/>
                    <a:pt x="1317" y="648"/>
                    <a:pt x="1312" y="649"/>
                  </a:cubicBezTo>
                  <a:cubicBezTo>
                    <a:pt x="1306" y="651"/>
                    <a:pt x="1305" y="651"/>
                    <a:pt x="1306" y="650"/>
                  </a:cubicBezTo>
                  <a:close/>
                  <a:moveTo>
                    <a:pt x="1316" y="617"/>
                  </a:moveTo>
                  <a:cubicBezTo>
                    <a:pt x="1315" y="614"/>
                    <a:pt x="1316" y="610"/>
                    <a:pt x="1317" y="610"/>
                  </a:cubicBezTo>
                  <a:cubicBezTo>
                    <a:pt x="1317" y="610"/>
                    <a:pt x="1318" y="612"/>
                    <a:pt x="1318" y="615"/>
                  </a:cubicBezTo>
                  <a:cubicBezTo>
                    <a:pt x="1318" y="619"/>
                    <a:pt x="1317" y="620"/>
                    <a:pt x="1316" y="617"/>
                  </a:cubicBezTo>
                  <a:close/>
                  <a:moveTo>
                    <a:pt x="1318" y="507"/>
                  </a:moveTo>
                  <a:cubicBezTo>
                    <a:pt x="1317" y="506"/>
                    <a:pt x="1318" y="506"/>
                    <a:pt x="1319" y="505"/>
                  </a:cubicBezTo>
                  <a:cubicBezTo>
                    <a:pt x="1322" y="505"/>
                    <a:pt x="1323" y="505"/>
                    <a:pt x="1323" y="507"/>
                  </a:cubicBezTo>
                  <a:cubicBezTo>
                    <a:pt x="1323" y="509"/>
                    <a:pt x="1318" y="509"/>
                    <a:pt x="1318" y="507"/>
                  </a:cubicBezTo>
                  <a:close/>
                  <a:moveTo>
                    <a:pt x="1318" y="544"/>
                  </a:moveTo>
                  <a:cubicBezTo>
                    <a:pt x="1319" y="539"/>
                    <a:pt x="1319" y="539"/>
                    <a:pt x="1321" y="538"/>
                  </a:cubicBezTo>
                  <a:cubicBezTo>
                    <a:pt x="1323" y="538"/>
                    <a:pt x="1324" y="541"/>
                    <a:pt x="1324" y="546"/>
                  </a:cubicBezTo>
                  <a:cubicBezTo>
                    <a:pt x="1324" y="548"/>
                    <a:pt x="1323" y="548"/>
                    <a:pt x="1321" y="549"/>
                  </a:cubicBezTo>
                  <a:cubicBezTo>
                    <a:pt x="1318" y="549"/>
                    <a:pt x="1318" y="549"/>
                    <a:pt x="1318" y="544"/>
                  </a:cubicBezTo>
                  <a:close/>
                  <a:moveTo>
                    <a:pt x="1322" y="556"/>
                  </a:moveTo>
                  <a:cubicBezTo>
                    <a:pt x="1324" y="557"/>
                    <a:pt x="1324" y="560"/>
                    <a:pt x="1325" y="577"/>
                  </a:cubicBezTo>
                  <a:cubicBezTo>
                    <a:pt x="1325" y="589"/>
                    <a:pt x="1326" y="604"/>
                    <a:pt x="1326" y="611"/>
                  </a:cubicBezTo>
                  <a:cubicBezTo>
                    <a:pt x="1328" y="634"/>
                    <a:pt x="1329" y="636"/>
                    <a:pt x="1328" y="639"/>
                  </a:cubicBezTo>
                  <a:cubicBezTo>
                    <a:pt x="1328" y="640"/>
                    <a:pt x="1327" y="641"/>
                    <a:pt x="1325" y="641"/>
                  </a:cubicBezTo>
                  <a:cubicBezTo>
                    <a:pt x="1322" y="641"/>
                    <a:pt x="1322" y="641"/>
                    <a:pt x="1322" y="641"/>
                  </a:cubicBezTo>
                  <a:cubicBezTo>
                    <a:pt x="1321" y="629"/>
                    <a:pt x="1321" y="629"/>
                    <a:pt x="1321" y="629"/>
                  </a:cubicBezTo>
                  <a:cubicBezTo>
                    <a:pt x="1321" y="622"/>
                    <a:pt x="1321" y="610"/>
                    <a:pt x="1321" y="602"/>
                  </a:cubicBezTo>
                  <a:cubicBezTo>
                    <a:pt x="1321" y="594"/>
                    <a:pt x="1320" y="581"/>
                    <a:pt x="1320" y="573"/>
                  </a:cubicBezTo>
                  <a:cubicBezTo>
                    <a:pt x="1319" y="558"/>
                    <a:pt x="1320" y="555"/>
                    <a:pt x="1322" y="556"/>
                  </a:cubicBezTo>
                  <a:close/>
                  <a:moveTo>
                    <a:pt x="1334" y="563"/>
                  </a:moveTo>
                  <a:cubicBezTo>
                    <a:pt x="1334" y="557"/>
                    <a:pt x="1334" y="556"/>
                    <a:pt x="1341" y="557"/>
                  </a:cubicBezTo>
                  <a:cubicBezTo>
                    <a:pt x="1344" y="557"/>
                    <a:pt x="1344" y="557"/>
                    <a:pt x="1344" y="563"/>
                  </a:cubicBezTo>
                  <a:cubicBezTo>
                    <a:pt x="1344" y="568"/>
                    <a:pt x="1344" y="568"/>
                    <a:pt x="1344" y="568"/>
                  </a:cubicBezTo>
                  <a:cubicBezTo>
                    <a:pt x="1339" y="570"/>
                    <a:pt x="1339" y="570"/>
                    <a:pt x="1339" y="570"/>
                  </a:cubicBezTo>
                  <a:cubicBezTo>
                    <a:pt x="1334" y="572"/>
                    <a:pt x="1334" y="572"/>
                    <a:pt x="1334" y="563"/>
                  </a:cubicBezTo>
                  <a:close/>
                  <a:moveTo>
                    <a:pt x="1336" y="550"/>
                  </a:moveTo>
                  <a:cubicBezTo>
                    <a:pt x="1340" y="549"/>
                    <a:pt x="1341" y="550"/>
                    <a:pt x="1341" y="552"/>
                  </a:cubicBezTo>
                  <a:cubicBezTo>
                    <a:pt x="1341" y="553"/>
                    <a:pt x="1341" y="554"/>
                    <a:pt x="1337" y="554"/>
                  </a:cubicBezTo>
                  <a:cubicBezTo>
                    <a:pt x="1333" y="554"/>
                    <a:pt x="1332" y="551"/>
                    <a:pt x="1336" y="550"/>
                  </a:cubicBezTo>
                  <a:close/>
                  <a:moveTo>
                    <a:pt x="1339" y="546"/>
                  </a:moveTo>
                  <a:cubicBezTo>
                    <a:pt x="1333" y="546"/>
                    <a:pt x="1333" y="545"/>
                    <a:pt x="1333" y="540"/>
                  </a:cubicBezTo>
                  <a:cubicBezTo>
                    <a:pt x="1333" y="537"/>
                    <a:pt x="1333" y="537"/>
                    <a:pt x="1333" y="537"/>
                  </a:cubicBezTo>
                  <a:cubicBezTo>
                    <a:pt x="1338" y="538"/>
                    <a:pt x="1338" y="538"/>
                    <a:pt x="1338" y="538"/>
                  </a:cubicBezTo>
                  <a:cubicBezTo>
                    <a:pt x="1344" y="538"/>
                    <a:pt x="1344" y="539"/>
                    <a:pt x="1344" y="543"/>
                  </a:cubicBezTo>
                  <a:cubicBezTo>
                    <a:pt x="1344" y="545"/>
                    <a:pt x="1343" y="545"/>
                    <a:pt x="1339" y="546"/>
                  </a:cubicBezTo>
                  <a:close/>
                  <a:moveTo>
                    <a:pt x="1344" y="461"/>
                  </a:moveTo>
                  <a:cubicBezTo>
                    <a:pt x="1344" y="460"/>
                    <a:pt x="1345" y="460"/>
                    <a:pt x="1346" y="461"/>
                  </a:cubicBezTo>
                  <a:cubicBezTo>
                    <a:pt x="1347" y="461"/>
                    <a:pt x="1346" y="461"/>
                    <a:pt x="1345" y="461"/>
                  </a:cubicBezTo>
                  <a:cubicBezTo>
                    <a:pt x="1344" y="461"/>
                    <a:pt x="1344" y="461"/>
                    <a:pt x="1344" y="461"/>
                  </a:cubicBezTo>
                  <a:close/>
                  <a:moveTo>
                    <a:pt x="1403" y="470"/>
                  </a:moveTo>
                  <a:cubicBezTo>
                    <a:pt x="1400" y="470"/>
                    <a:pt x="1398" y="470"/>
                    <a:pt x="1398" y="471"/>
                  </a:cubicBezTo>
                  <a:cubicBezTo>
                    <a:pt x="1397" y="472"/>
                    <a:pt x="1362" y="473"/>
                    <a:pt x="1356" y="472"/>
                  </a:cubicBezTo>
                  <a:cubicBezTo>
                    <a:pt x="1353" y="471"/>
                    <a:pt x="1352" y="471"/>
                    <a:pt x="1354" y="470"/>
                  </a:cubicBezTo>
                  <a:cubicBezTo>
                    <a:pt x="1355" y="469"/>
                    <a:pt x="1369" y="467"/>
                    <a:pt x="1391" y="466"/>
                  </a:cubicBezTo>
                  <a:cubicBezTo>
                    <a:pt x="1407" y="466"/>
                    <a:pt x="1414" y="466"/>
                    <a:pt x="1412" y="469"/>
                  </a:cubicBezTo>
                  <a:cubicBezTo>
                    <a:pt x="1412" y="469"/>
                    <a:pt x="1411" y="469"/>
                    <a:pt x="1411" y="469"/>
                  </a:cubicBezTo>
                  <a:cubicBezTo>
                    <a:pt x="1410" y="469"/>
                    <a:pt x="1409" y="469"/>
                    <a:pt x="1408" y="470"/>
                  </a:cubicBezTo>
                  <a:cubicBezTo>
                    <a:pt x="1408" y="470"/>
                    <a:pt x="1405" y="471"/>
                    <a:pt x="1403" y="470"/>
                  </a:cubicBezTo>
                  <a:close/>
                  <a:moveTo>
                    <a:pt x="1407" y="518"/>
                  </a:moveTo>
                  <a:cubicBezTo>
                    <a:pt x="1411" y="518"/>
                    <a:pt x="1411" y="518"/>
                    <a:pt x="1411" y="518"/>
                  </a:cubicBezTo>
                  <a:cubicBezTo>
                    <a:pt x="1415" y="518"/>
                    <a:pt x="1414" y="516"/>
                    <a:pt x="1410" y="516"/>
                  </a:cubicBezTo>
                  <a:cubicBezTo>
                    <a:pt x="1408" y="515"/>
                    <a:pt x="1408" y="515"/>
                    <a:pt x="1408" y="509"/>
                  </a:cubicBezTo>
                  <a:cubicBezTo>
                    <a:pt x="1408" y="503"/>
                    <a:pt x="1408" y="503"/>
                    <a:pt x="1408" y="503"/>
                  </a:cubicBezTo>
                  <a:cubicBezTo>
                    <a:pt x="1412" y="503"/>
                    <a:pt x="1412" y="503"/>
                    <a:pt x="1412" y="503"/>
                  </a:cubicBezTo>
                  <a:cubicBezTo>
                    <a:pt x="1414" y="503"/>
                    <a:pt x="1416" y="503"/>
                    <a:pt x="1416" y="504"/>
                  </a:cubicBezTo>
                  <a:cubicBezTo>
                    <a:pt x="1416" y="504"/>
                    <a:pt x="1416" y="511"/>
                    <a:pt x="1416" y="520"/>
                  </a:cubicBezTo>
                  <a:cubicBezTo>
                    <a:pt x="1417" y="535"/>
                    <a:pt x="1417" y="535"/>
                    <a:pt x="1417" y="535"/>
                  </a:cubicBezTo>
                  <a:cubicBezTo>
                    <a:pt x="1413" y="536"/>
                    <a:pt x="1413" y="536"/>
                    <a:pt x="1413" y="536"/>
                  </a:cubicBezTo>
                  <a:cubicBezTo>
                    <a:pt x="1411" y="536"/>
                    <a:pt x="1409" y="536"/>
                    <a:pt x="1408" y="535"/>
                  </a:cubicBezTo>
                  <a:cubicBezTo>
                    <a:pt x="1408" y="535"/>
                    <a:pt x="1407" y="531"/>
                    <a:pt x="1407" y="526"/>
                  </a:cubicBezTo>
                  <a:lnTo>
                    <a:pt x="1407" y="518"/>
                  </a:lnTo>
                  <a:close/>
                  <a:moveTo>
                    <a:pt x="1417" y="545"/>
                  </a:moveTo>
                  <a:cubicBezTo>
                    <a:pt x="1417" y="545"/>
                    <a:pt x="1417" y="545"/>
                    <a:pt x="1417" y="545"/>
                  </a:cubicBezTo>
                  <a:cubicBezTo>
                    <a:pt x="1417" y="552"/>
                    <a:pt x="1417" y="552"/>
                    <a:pt x="1417" y="552"/>
                  </a:cubicBezTo>
                  <a:cubicBezTo>
                    <a:pt x="1413" y="552"/>
                    <a:pt x="1413" y="552"/>
                    <a:pt x="1413" y="552"/>
                  </a:cubicBezTo>
                  <a:cubicBezTo>
                    <a:pt x="1410" y="552"/>
                    <a:pt x="1409" y="552"/>
                    <a:pt x="1408" y="551"/>
                  </a:cubicBezTo>
                  <a:cubicBezTo>
                    <a:pt x="1407" y="548"/>
                    <a:pt x="1407" y="539"/>
                    <a:pt x="1408" y="538"/>
                  </a:cubicBezTo>
                  <a:cubicBezTo>
                    <a:pt x="1409" y="538"/>
                    <a:pt x="1411" y="538"/>
                    <a:pt x="1413" y="538"/>
                  </a:cubicBezTo>
                  <a:cubicBezTo>
                    <a:pt x="1417" y="539"/>
                    <a:pt x="1417" y="539"/>
                    <a:pt x="1417" y="539"/>
                  </a:cubicBezTo>
                  <a:lnTo>
                    <a:pt x="1417" y="545"/>
                  </a:lnTo>
                  <a:close/>
                  <a:moveTo>
                    <a:pt x="1421" y="469"/>
                  </a:moveTo>
                  <a:cubicBezTo>
                    <a:pt x="1419" y="470"/>
                    <a:pt x="1418" y="469"/>
                    <a:pt x="1419" y="468"/>
                  </a:cubicBezTo>
                  <a:cubicBezTo>
                    <a:pt x="1419" y="466"/>
                    <a:pt x="1423" y="466"/>
                    <a:pt x="1423" y="468"/>
                  </a:cubicBezTo>
                  <a:cubicBezTo>
                    <a:pt x="1423" y="468"/>
                    <a:pt x="1422" y="469"/>
                    <a:pt x="1421" y="469"/>
                  </a:cubicBezTo>
                  <a:close/>
                  <a:moveTo>
                    <a:pt x="1417" y="386"/>
                  </a:moveTo>
                  <a:cubicBezTo>
                    <a:pt x="1418" y="390"/>
                    <a:pt x="1419" y="396"/>
                    <a:pt x="1419" y="399"/>
                  </a:cubicBezTo>
                  <a:cubicBezTo>
                    <a:pt x="1420" y="401"/>
                    <a:pt x="1420" y="409"/>
                    <a:pt x="1421" y="416"/>
                  </a:cubicBezTo>
                  <a:cubicBezTo>
                    <a:pt x="1421" y="422"/>
                    <a:pt x="1421" y="431"/>
                    <a:pt x="1422" y="436"/>
                  </a:cubicBezTo>
                  <a:cubicBezTo>
                    <a:pt x="1422" y="442"/>
                    <a:pt x="1422" y="444"/>
                    <a:pt x="1421" y="444"/>
                  </a:cubicBezTo>
                  <a:cubicBezTo>
                    <a:pt x="1419" y="444"/>
                    <a:pt x="1419" y="441"/>
                    <a:pt x="1418" y="432"/>
                  </a:cubicBezTo>
                  <a:cubicBezTo>
                    <a:pt x="1417" y="427"/>
                    <a:pt x="1417" y="425"/>
                    <a:pt x="1418" y="425"/>
                  </a:cubicBezTo>
                  <a:cubicBezTo>
                    <a:pt x="1419" y="425"/>
                    <a:pt x="1419" y="425"/>
                    <a:pt x="1418" y="424"/>
                  </a:cubicBezTo>
                  <a:cubicBezTo>
                    <a:pt x="1417" y="423"/>
                    <a:pt x="1417" y="418"/>
                    <a:pt x="1416" y="401"/>
                  </a:cubicBezTo>
                  <a:cubicBezTo>
                    <a:pt x="1416" y="383"/>
                    <a:pt x="1417" y="380"/>
                    <a:pt x="1417" y="386"/>
                  </a:cubicBezTo>
                  <a:close/>
                  <a:moveTo>
                    <a:pt x="1415" y="451"/>
                  </a:moveTo>
                  <a:cubicBezTo>
                    <a:pt x="1416" y="444"/>
                    <a:pt x="1417" y="443"/>
                    <a:pt x="1418" y="449"/>
                  </a:cubicBezTo>
                  <a:cubicBezTo>
                    <a:pt x="1418" y="451"/>
                    <a:pt x="1419" y="453"/>
                    <a:pt x="1420" y="453"/>
                  </a:cubicBezTo>
                  <a:cubicBezTo>
                    <a:pt x="1422" y="453"/>
                    <a:pt x="1423" y="457"/>
                    <a:pt x="1423" y="461"/>
                  </a:cubicBezTo>
                  <a:cubicBezTo>
                    <a:pt x="1423" y="461"/>
                    <a:pt x="1422" y="462"/>
                    <a:pt x="1421" y="462"/>
                  </a:cubicBezTo>
                  <a:cubicBezTo>
                    <a:pt x="1420" y="462"/>
                    <a:pt x="1419" y="461"/>
                    <a:pt x="1420" y="461"/>
                  </a:cubicBezTo>
                  <a:cubicBezTo>
                    <a:pt x="1420" y="459"/>
                    <a:pt x="1418" y="458"/>
                    <a:pt x="1417" y="459"/>
                  </a:cubicBezTo>
                  <a:cubicBezTo>
                    <a:pt x="1415" y="461"/>
                    <a:pt x="1415" y="458"/>
                    <a:pt x="1415" y="451"/>
                  </a:cubicBezTo>
                  <a:close/>
                  <a:moveTo>
                    <a:pt x="1415" y="327"/>
                  </a:moveTo>
                  <a:cubicBezTo>
                    <a:pt x="1415" y="327"/>
                    <a:pt x="1415" y="339"/>
                    <a:pt x="1414" y="353"/>
                  </a:cubicBezTo>
                  <a:cubicBezTo>
                    <a:pt x="1414" y="367"/>
                    <a:pt x="1413" y="389"/>
                    <a:pt x="1413" y="401"/>
                  </a:cubicBezTo>
                  <a:cubicBezTo>
                    <a:pt x="1414" y="424"/>
                    <a:pt x="1414" y="424"/>
                    <a:pt x="1414" y="424"/>
                  </a:cubicBezTo>
                  <a:cubicBezTo>
                    <a:pt x="1410" y="424"/>
                    <a:pt x="1410" y="424"/>
                    <a:pt x="1410" y="424"/>
                  </a:cubicBezTo>
                  <a:cubicBezTo>
                    <a:pt x="1407" y="424"/>
                    <a:pt x="1407" y="424"/>
                    <a:pt x="1407" y="419"/>
                  </a:cubicBezTo>
                  <a:cubicBezTo>
                    <a:pt x="1407" y="416"/>
                    <a:pt x="1407" y="415"/>
                    <a:pt x="1409" y="415"/>
                  </a:cubicBezTo>
                  <a:cubicBezTo>
                    <a:pt x="1411" y="415"/>
                    <a:pt x="1411" y="413"/>
                    <a:pt x="1409" y="412"/>
                  </a:cubicBezTo>
                  <a:cubicBezTo>
                    <a:pt x="1407" y="411"/>
                    <a:pt x="1407" y="410"/>
                    <a:pt x="1407" y="404"/>
                  </a:cubicBezTo>
                  <a:cubicBezTo>
                    <a:pt x="1408" y="388"/>
                    <a:pt x="1408" y="372"/>
                    <a:pt x="1408" y="356"/>
                  </a:cubicBezTo>
                  <a:cubicBezTo>
                    <a:pt x="1408" y="339"/>
                    <a:pt x="1408" y="339"/>
                    <a:pt x="1408" y="339"/>
                  </a:cubicBezTo>
                  <a:cubicBezTo>
                    <a:pt x="1411" y="338"/>
                    <a:pt x="1411" y="338"/>
                    <a:pt x="1411" y="338"/>
                  </a:cubicBezTo>
                  <a:cubicBezTo>
                    <a:pt x="1412" y="337"/>
                    <a:pt x="1413" y="336"/>
                    <a:pt x="1413" y="336"/>
                  </a:cubicBezTo>
                  <a:cubicBezTo>
                    <a:pt x="1413" y="334"/>
                    <a:pt x="1411" y="334"/>
                    <a:pt x="1409" y="335"/>
                  </a:cubicBezTo>
                  <a:cubicBezTo>
                    <a:pt x="1408" y="337"/>
                    <a:pt x="1407" y="335"/>
                    <a:pt x="1407" y="331"/>
                  </a:cubicBezTo>
                  <a:cubicBezTo>
                    <a:pt x="1408" y="329"/>
                    <a:pt x="1408" y="328"/>
                    <a:pt x="1411" y="327"/>
                  </a:cubicBezTo>
                  <a:cubicBezTo>
                    <a:pt x="1413" y="327"/>
                    <a:pt x="1415" y="327"/>
                    <a:pt x="1415" y="327"/>
                  </a:cubicBezTo>
                  <a:close/>
                  <a:moveTo>
                    <a:pt x="1412" y="280"/>
                  </a:moveTo>
                  <a:cubicBezTo>
                    <a:pt x="1413" y="288"/>
                    <a:pt x="1413" y="288"/>
                    <a:pt x="1413" y="288"/>
                  </a:cubicBezTo>
                  <a:cubicBezTo>
                    <a:pt x="1413" y="293"/>
                    <a:pt x="1414" y="302"/>
                    <a:pt x="1414" y="309"/>
                  </a:cubicBezTo>
                  <a:cubicBezTo>
                    <a:pt x="1415" y="322"/>
                    <a:pt x="1415" y="323"/>
                    <a:pt x="1413" y="323"/>
                  </a:cubicBezTo>
                  <a:cubicBezTo>
                    <a:pt x="1411" y="324"/>
                    <a:pt x="1410" y="324"/>
                    <a:pt x="1409" y="324"/>
                  </a:cubicBezTo>
                  <a:cubicBezTo>
                    <a:pt x="1407" y="325"/>
                    <a:pt x="1406" y="321"/>
                    <a:pt x="1406" y="305"/>
                  </a:cubicBezTo>
                  <a:cubicBezTo>
                    <a:pt x="1405" y="299"/>
                    <a:pt x="1405" y="295"/>
                    <a:pt x="1405" y="294"/>
                  </a:cubicBezTo>
                  <a:cubicBezTo>
                    <a:pt x="1404" y="294"/>
                    <a:pt x="1405" y="292"/>
                    <a:pt x="1406" y="291"/>
                  </a:cubicBezTo>
                  <a:cubicBezTo>
                    <a:pt x="1409" y="289"/>
                    <a:pt x="1409" y="288"/>
                    <a:pt x="1407" y="288"/>
                  </a:cubicBezTo>
                  <a:cubicBezTo>
                    <a:pt x="1405" y="288"/>
                    <a:pt x="1404" y="287"/>
                    <a:pt x="1404" y="284"/>
                  </a:cubicBezTo>
                  <a:cubicBezTo>
                    <a:pt x="1404" y="279"/>
                    <a:pt x="1404" y="279"/>
                    <a:pt x="1404" y="279"/>
                  </a:cubicBezTo>
                  <a:cubicBezTo>
                    <a:pt x="1408" y="280"/>
                    <a:pt x="1408" y="280"/>
                    <a:pt x="1408" y="280"/>
                  </a:cubicBezTo>
                  <a:lnTo>
                    <a:pt x="1412" y="280"/>
                  </a:lnTo>
                  <a:close/>
                  <a:moveTo>
                    <a:pt x="1409" y="245"/>
                  </a:moveTo>
                  <a:cubicBezTo>
                    <a:pt x="1409" y="245"/>
                    <a:pt x="1410" y="245"/>
                    <a:pt x="1410" y="246"/>
                  </a:cubicBezTo>
                  <a:cubicBezTo>
                    <a:pt x="1410" y="246"/>
                    <a:pt x="1409" y="247"/>
                    <a:pt x="1409" y="247"/>
                  </a:cubicBezTo>
                  <a:cubicBezTo>
                    <a:pt x="1408" y="247"/>
                    <a:pt x="1408" y="246"/>
                    <a:pt x="1408" y="246"/>
                  </a:cubicBezTo>
                  <a:cubicBezTo>
                    <a:pt x="1408" y="245"/>
                    <a:pt x="1408" y="245"/>
                    <a:pt x="1409" y="245"/>
                  </a:cubicBezTo>
                  <a:close/>
                  <a:moveTo>
                    <a:pt x="1404" y="227"/>
                  </a:moveTo>
                  <a:cubicBezTo>
                    <a:pt x="1404" y="226"/>
                    <a:pt x="1405" y="225"/>
                    <a:pt x="1405" y="225"/>
                  </a:cubicBezTo>
                  <a:cubicBezTo>
                    <a:pt x="1405" y="225"/>
                    <a:pt x="1405" y="225"/>
                    <a:pt x="1406" y="225"/>
                  </a:cubicBezTo>
                  <a:cubicBezTo>
                    <a:pt x="1406" y="225"/>
                    <a:pt x="1407" y="226"/>
                    <a:pt x="1407" y="227"/>
                  </a:cubicBezTo>
                  <a:cubicBezTo>
                    <a:pt x="1407" y="228"/>
                    <a:pt x="1406" y="229"/>
                    <a:pt x="1405" y="229"/>
                  </a:cubicBezTo>
                  <a:cubicBezTo>
                    <a:pt x="1404" y="229"/>
                    <a:pt x="1404" y="228"/>
                    <a:pt x="1404" y="227"/>
                  </a:cubicBezTo>
                  <a:close/>
                  <a:moveTo>
                    <a:pt x="1406" y="237"/>
                  </a:moveTo>
                  <a:cubicBezTo>
                    <a:pt x="1405" y="241"/>
                    <a:pt x="1405" y="241"/>
                    <a:pt x="1405" y="241"/>
                  </a:cubicBezTo>
                  <a:cubicBezTo>
                    <a:pt x="1404" y="240"/>
                    <a:pt x="1405" y="233"/>
                    <a:pt x="1406" y="233"/>
                  </a:cubicBezTo>
                  <a:cubicBezTo>
                    <a:pt x="1406" y="233"/>
                    <a:pt x="1406" y="235"/>
                    <a:pt x="1406" y="237"/>
                  </a:cubicBezTo>
                  <a:close/>
                  <a:moveTo>
                    <a:pt x="1399" y="224"/>
                  </a:moveTo>
                  <a:cubicBezTo>
                    <a:pt x="1399" y="224"/>
                    <a:pt x="1400" y="224"/>
                    <a:pt x="1400" y="225"/>
                  </a:cubicBezTo>
                  <a:cubicBezTo>
                    <a:pt x="1400" y="225"/>
                    <a:pt x="1400" y="226"/>
                    <a:pt x="1399" y="226"/>
                  </a:cubicBezTo>
                  <a:cubicBezTo>
                    <a:pt x="1399" y="226"/>
                    <a:pt x="1399" y="225"/>
                    <a:pt x="1398" y="225"/>
                  </a:cubicBezTo>
                  <a:cubicBezTo>
                    <a:pt x="1398" y="224"/>
                    <a:pt x="1398" y="224"/>
                    <a:pt x="1399" y="224"/>
                  </a:cubicBezTo>
                  <a:close/>
                  <a:moveTo>
                    <a:pt x="1399" y="260"/>
                  </a:moveTo>
                  <a:cubicBezTo>
                    <a:pt x="1401" y="263"/>
                    <a:pt x="1402" y="262"/>
                    <a:pt x="1401" y="258"/>
                  </a:cubicBezTo>
                  <a:cubicBezTo>
                    <a:pt x="1401" y="256"/>
                    <a:pt x="1401" y="255"/>
                    <a:pt x="1402" y="255"/>
                  </a:cubicBezTo>
                  <a:cubicBezTo>
                    <a:pt x="1402" y="255"/>
                    <a:pt x="1403" y="255"/>
                    <a:pt x="1403" y="256"/>
                  </a:cubicBezTo>
                  <a:cubicBezTo>
                    <a:pt x="1403" y="257"/>
                    <a:pt x="1404" y="257"/>
                    <a:pt x="1405" y="257"/>
                  </a:cubicBezTo>
                  <a:cubicBezTo>
                    <a:pt x="1406" y="257"/>
                    <a:pt x="1406" y="256"/>
                    <a:pt x="1407" y="253"/>
                  </a:cubicBezTo>
                  <a:cubicBezTo>
                    <a:pt x="1407" y="251"/>
                    <a:pt x="1407" y="249"/>
                    <a:pt x="1408" y="249"/>
                  </a:cubicBezTo>
                  <a:cubicBezTo>
                    <a:pt x="1408" y="249"/>
                    <a:pt x="1408" y="255"/>
                    <a:pt x="1408" y="261"/>
                  </a:cubicBezTo>
                  <a:cubicBezTo>
                    <a:pt x="1408" y="271"/>
                    <a:pt x="1408" y="274"/>
                    <a:pt x="1407" y="275"/>
                  </a:cubicBezTo>
                  <a:cubicBezTo>
                    <a:pt x="1406" y="275"/>
                    <a:pt x="1406" y="274"/>
                    <a:pt x="1406" y="273"/>
                  </a:cubicBezTo>
                  <a:cubicBezTo>
                    <a:pt x="1406" y="271"/>
                    <a:pt x="1404" y="270"/>
                    <a:pt x="1403" y="272"/>
                  </a:cubicBezTo>
                  <a:cubicBezTo>
                    <a:pt x="1403" y="273"/>
                    <a:pt x="1401" y="273"/>
                    <a:pt x="1387" y="271"/>
                  </a:cubicBezTo>
                  <a:cubicBezTo>
                    <a:pt x="1380" y="269"/>
                    <a:pt x="1376" y="269"/>
                    <a:pt x="1367" y="270"/>
                  </a:cubicBezTo>
                  <a:cubicBezTo>
                    <a:pt x="1355" y="271"/>
                    <a:pt x="1350" y="271"/>
                    <a:pt x="1340" y="270"/>
                  </a:cubicBezTo>
                  <a:cubicBezTo>
                    <a:pt x="1333" y="269"/>
                    <a:pt x="1333" y="269"/>
                    <a:pt x="1333" y="269"/>
                  </a:cubicBezTo>
                  <a:cubicBezTo>
                    <a:pt x="1333" y="265"/>
                    <a:pt x="1333" y="265"/>
                    <a:pt x="1333" y="265"/>
                  </a:cubicBezTo>
                  <a:cubicBezTo>
                    <a:pt x="1333" y="263"/>
                    <a:pt x="1334" y="261"/>
                    <a:pt x="1335" y="261"/>
                  </a:cubicBezTo>
                  <a:cubicBezTo>
                    <a:pt x="1335" y="260"/>
                    <a:pt x="1336" y="259"/>
                    <a:pt x="1336" y="258"/>
                  </a:cubicBezTo>
                  <a:cubicBezTo>
                    <a:pt x="1336" y="257"/>
                    <a:pt x="1337" y="257"/>
                    <a:pt x="1338" y="257"/>
                  </a:cubicBezTo>
                  <a:cubicBezTo>
                    <a:pt x="1341" y="257"/>
                    <a:pt x="1341" y="257"/>
                    <a:pt x="1340" y="261"/>
                  </a:cubicBezTo>
                  <a:cubicBezTo>
                    <a:pt x="1339" y="266"/>
                    <a:pt x="1341" y="268"/>
                    <a:pt x="1345" y="267"/>
                  </a:cubicBezTo>
                  <a:cubicBezTo>
                    <a:pt x="1349" y="266"/>
                    <a:pt x="1351" y="265"/>
                    <a:pt x="1351" y="262"/>
                  </a:cubicBezTo>
                  <a:cubicBezTo>
                    <a:pt x="1351" y="259"/>
                    <a:pt x="1353" y="256"/>
                    <a:pt x="1355" y="257"/>
                  </a:cubicBezTo>
                  <a:cubicBezTo>
                    <a:pt x="1355" y="258"/>
                    <a:pt x="1356" y="260"/>
                    <a:pt x="1356" y="262"/>
                  </a:cubicBezTo>
                  <a:cubicBezTo>
                    <a:pt x="1356" y="266"/>
                    <a:pt x="1357" y="267"/>
                    <a:pt x="1361" y="267"/>
                  </a:cubicBezTo>
                  <a:cubicBezTo>
                    <a:pt x="1363" y="266"/>
                    <a:pt x="1364" y="266"/>
                    <a:pt x="1364" y="264"/>
                  </a:cubicBezTo>
                  <a:cubicBezTo>
                    <a:pt x="1364" y="260"/>
                    <a:pt x="1365" y="258"/>
                    <a:pt x="1367" y="258"/>
                  </a:cubicBezTo>
                  <a:cubicBezTo>
                    <a:pt x="1368" y="258"/>
                    <a:pt x="1369" y="259"/>
                    <a:pt x="1369" y="261"/>
                  </a:cubicBezTo>
                  <a:cubicBezTo>
                    <a:pt x="1370" y="264"/>
                    <a:pt x="1373" y="267"/>
                    <a:pt x="1374" y="265"/>
                  </a:cubicBezTo>
                  <a:cubicBezTo>
                    <a:pt x="1375" y="265"/>
                    <a:pt x="1376" y="263"/>
                    <a:pt x="1376" y="262"/>
                  </a:cubicBezTo>
                  <a:cubicBezTo>
                    <a:pt x="1377" y="257"/>
                    <a:pt x="1378" y="258"/>
                    <a:pt x="1379" y="262"/>
                  </a:cubicBezTo>
                  <a:cubicBezTo>
                    <a:pt x="1379" y="267"/>
                    <a:pt x="1379" y="267"/>
                    <a:pt x="1379" y="267"/>
                  </a:cubicBezTo>
                  <a:cubicBezTo>
                    <a:pt x="1384" y="267"/>
                    <a:pt x="1384" y="267"/>
                    <a:pt x="1384" y="267"/>
                  </a:cubicBezTo>
                  <a:cubicBezTo>
                    <a:pt x="1386" y="267"/>
                    <a:pt x="1389" y="268"/>
                    <a:pt x="1391" y="268"/>
                  </a:cubicBezTo>
                  <a:cubicBezTo>
                    <a:pt x="1395" y="270"/>
                    <a:pt x="1396" y="269"/>
                    <a:pt x="1395" y="263"/>
                  </a:cubicBezTo>
                  <a:cubicBezTo>
                    <a:pt x="1394" y="258"/>
                    <a:pt x="1395" y="257"/>
                    <a:pt x="1399" y="260"/>
                  </a:cubicBezTo>
                  <a:close/>
                  <a:moveTo>
                    <a:pt x="1395" y="233"/>
                  </a:moveTo>
                  <a:cubicBezTo>
                    <a:pt x="1395" y="232"/>
                    <a:pt x="1395" y="230"/>
                    <a:pt x="1396" y="229"/>
                  </a:cubicBezTo>
                  <a:cubicBezTo>
                    <a:pt x="1396" y="229"/>
                    <a:pt x="1397" y="228"/>
                    <a:pt x="1397" y="228"/>
                  </a:cubicBezTo>
                  <a:cubicBezTo>
                    <a:pt x="1398" y="228"/>
                    <a:pt x="1398" y="228"/>
                    <a:pt x="1398" y="229"/>
                  </a:cubicBezTo>
                  <a:cubicBezTo>
                    <a:pt x="1397" y="230"/>
                    <a:pt x="1397" y="232"/>
                    <a:pt x="1397" y="233"/>
                  </a:cubicBezTo>
                  <a:cubicBezTo>
                    <a:pt x="1397" y="234"/>
                    <a:pt x="1396" y="234"/>
                    <a:pt x="1395" y="234"/>
                  </a:cubicBezTo>
                  <a:cubicBezTo>
                    <a:pt x="1394" y="234"/>
                    <a:pt x="1394" y="234"/>
                    <a:pt x="1395" y="233"/>
                  </a:cubicBezTo>
                  <a:close/>
                  <a:moveTo>
                    <a:pt x="1395" y="236"/>
                  </a:moveTo>
                  <a:cubicBezTo>
                    <a:pt x="1397" y="236"/>
                    <a:pt x="1398" y="237"/>
                    <a:pt x="1397" y="239"/>
                  </a:cubicBezTo>
                  <a:cubicBezTo>
                    <a:pt x="1397" y="240"/>
                    <a:pt x="1396" y="241"/>
                    <a:pt x="1395" y="241"/>
                  </a:cubicBezTo>
                  <a:cubicBezTo>
                    <a:pt x="1392" y="241"/>
                    <a:pt x="1392" y="237"/>
                    <a:pt x="1395" y="236"/>
                  </a:cubicBezTo>
                  <a:close/>
                  <a:moveTo>
                    <a:pt x="1394" y="244"/>
                  </a:moveTo>
                  <a:cubicBezTo>
                    <a:pt x="1395" y="244"/>
                    <a:pt x="1397" y="244"/>
                    <a:pt x="1397" y="245"/>
                  </a:cubicBezTo>
                  <a:cubicBezTo>
                    <a:pt x="1397" y="246"/>
                    <a:pt x="1393" y="246"/>
                    <a:pt x="1374" y="245"/>
                  </a:cubicBezTo>
                  <a:cubicBezTo>
                    <a:pt x="1366" y="244"/>
                    <a:pt x="1357" y="243"/>
                    <a:pt x="1353" y="243"/>
                  </a:cubicBezTo>
                  <a:cubicBezTo>
                    <a:pt x="1349" y="243"/>
                    <a:pt x="1346" y="242"/>
                    <a:pt x="1347" y="242"/>
                  </a:cubicBezTo>
                  <a:cubicBezTo>
                    <a:pt x="1347" y="241"/>
                    <a:pt x="1361" y="241"/>
                    <a:pt x="1377" y="242"/>
                  </a:cubicBezTo>
                  <a:cubicBezTo>
                    <a:pt x="1385" y="243"/>
                    <a:pt x="1392" y="243"/>
                    <a:pt x="1394" y="244"/>
                  </a:cubicBezTo>
                  <a:close/>
                  <a:moveTo>
                    <a:pt x="1389" y="240"/>
                  </a:moveTo>
                  <a:cubicBezTo>
                    <a:pt x="1389" y="241"/>
                    <a:pt x="1380" y="240"/>
                    <a:pt x="1368" y="239"/>
                  </a:cubicBezTo>
                  <a:cubicBezTo>
                    <a:pt x="1362" y="238"/>
                    <a:pt x="1357" y="238"/>
                    <a:pt x="1358" y="238"/>
                  </a:cubicBezTo>
                  <a:cubicBezTo>
                    <a:pt x="1358" y="238"/>
                    <a:pt x="1365" y="237"/>
                    <a:pt x="1373" y="237"/>
                  </a:cubicBezTo>
                  <a:cubicBezTo>
                    <a:pt x="1388" y="237"/>
                    <a:pt x="1389" y="237"/>
                    <a:pt x="1389" y="240"/>
                  </a:cubicBezTo>
                  <a:close/>
                  <a:moveTo>
                    <a:pt x="1369" y="228"/>
                  </a:moveTo>
                  <a:cubicBezTo>
                    <a:pt x="1372" y="228"/>
                    <a:pt x="1373" y="229"/>
                    <a:pt x="1371" y="230"/>
                  </a:cubicBezTo>
                  <a:cubicBezTo>
                    <a:pt x="1371" y="231"/>
                    <a:pt x="1370" y="232"/>
                    <a:pt x="1370" y="233"/>
                  </a:cubicBezTo>
                  <a:cubicBezTo>
                    <a:pt x="1370" y="236"/>
                    <a:pt x="1366" y="235"/>
                    <a:pt x="1365" y="232"/>
                  </a:cubicBezTo>
                  <a:cubicBezTo>
                    <a:pt x="1364" y="229"/>
                    <a:pt x="1366" y="228"/>
                    <a:pt x="1369" y="228"/>
                  </a:cubicBezTo>
                  <a:close/>
                  <a:moveTo>
                    <a:pt x="1387" y="232"/>
                  </a:moveTo>
                  <a:cubicBezTo>
                    <a:pt x="1388" y="232"/>
                    <a:pt x="1388" y="233"/>
                    <a:pt x="1388" y="234"/>
                  </a:cubicBezTo>
                  <a:cubicBezTo>
                    <a:pt x="1388" y="234"/>
                    <a:pt x="1388" y="235"/>
                    <a:pt x="1387" y="235"/>
                  </a:cubicBezTo>
                  <a:cubicBezTo>
                    <a:pt x="1387" y="235"/>
                    <a:pt x="1386" y="234"/>
                    <a:pt x="1386" y="233"/>
                  </a:cubicBezTo>
                  <a:cubicBezTo>
                    <a:pt x="1386" y="232"/>
                    <a:pt x="1387" y="232"/>
                    <a:pt x="1387" y="232"/>
                  </a:cubicBezTo>
                  <a:close/>
                  <a:moveTo>
                    <a:pt x="1385" y="207"/>
                  </a:moveTo>
                  <a:cubicBezTo>
                    <a:pt x="1385" y="207"/>
                    <a:pt x="1385" y="208"/>
                    <a:pt x="1385" y="209"/>
                  </a:cubicBezTo>
                  <a:cubicBezTo>
                    <a:pt x="1385" y="210"/>
                    <a:pt x="1384" y="209"/>
                    <a:pt x="1384" y="208"/>
                  </a:cubicBezTo>
                  <a:cubicBezTo>
                    <a:pt x="1384" y="207"/>
                    <a:pt x="1385" y="207"/>
                    <a:pt x="1385" y="207"/>
                  </a:cubicBezTo>
                  <a:close/>
                  <a:moveTo>
                    <a:pt x="1381" y="212"/>
                  </a:moveTo>
                  <a:cubicBezTo>
                    <a:pt x="1381" y="213"/>
                    <a:pt x="1381" y="214"/>
                    <a:pt x="1381" y="215"/>
                  </a:cubicBezTo>
                  <a:cubicBezTo>
                    <a:pt x="1381" y="216"/>
                    <a:pt x="1381" y="215"/>
                    <a:pt x="1381" y="213"/>
                  </a:cubicBezTo>
                  <a:cubicBezTo>
                    <a:pt x="1381" y="212"/>
                    <a:pt x="1381" y="211"/>
                    <a:pt x="1381" y="212"/>
                  </a:cubicBezTo>
                  <a:close/>
                  <a:moveTo>
                    <a:pt x="1381" y="220"/>
                  </a:moveTo>
                  <a:cubicBezTo>
                    <a:pt x="1382" y="220"/>
                    <a:pt x="1383" y="221"/>
                    <a:pt x="1383" y="223"/>
                  </a:cubicBezTo>
                  <a:cubicBezTo>
                    <a:pt x="1383" y="225"/>
                    <a:pt x="1381" y="226"/>
                    <a:pt x="1380" y="223"/>
                  </a:cubicBezTo>
                  <a:cubicBezTo>
                    <a:pt x="1379" y="221"/>
                    <a:pt x="1380" y="220"/>
                    <a:pt x="1381" y="220"/>
                  </a:cubicBezTo>
                  <a:close/>
                  <a:moveTo>
                    <a:pt x="1379" y="231"/>
                  </a:moveTo>
                  <a:cubicBezTo>
                    <a:pt x="1379" y="228"/>
                    <a:pt x="1379" y="228"/>
                    <a:pt x="1381" y="228"/>
                  </a:cubicBezTo>
                  <a:cubicBezTo>
                    <a:pt x="1382" y="228"/>
                    <a:pt x="1384" y="228"/>
                    <a:pt x="1384" y="229"/>
                  </a:cubicBezTo>
                  <a:cubicBezTo>
                    <a:pt x="1384" y="230"/>
                    <a:pt x="1384" y="231"/>
                    <a:pt x="1384" y="232"/>
                  </a:cubicBezTo>
                  <a:cubicBezTo>
                    <a:pt x="1385" y="234"/>
                    <a:pt x="1384" y="235"/>
                    <a:pt x="1381" y="235"/>
                  </a:cubicBezTo>
                  <a:cubicBezTo>
                    <a:pt x="1378" y="235"/>
                    <a:pt x="1378" y="234"/>
                    <a:pt x="1379" y="231"/>
                  </a:cubicBezTo>
                  <a:close/>
                  <a:moveTo>
                    <a:pt x="1377" y="214"/>
                  </a:moveTo>
                  <a:cubicBezTo>
                    <a:pt x="1376" y="217"/>
                    <a:pt x="1374" y="217"/>
                    <a:pt x="1374" y="213"/>
                  </a:cubicBezTo>
                  <a:cubicBezTo>
                    <a:pt x="1374" y="210"/>
                    <a:pt x="1374" y="210"/>
                    <a:pt x="1375" y="211"/>
                  </a:cubicBezTo>
                  <a:cubicBezTo>
                    <a:pt x="1376" y="211"/>
                    <a:pt x="1377" y="213"/>
                    <a:pt x="1377" y="214"/>
                  </a:cubicBezTo>
                  <a:close/>
                  <a:moveTo>
                    <a:pt x="1372" y="200"/>
                  </a:moveTo>
                  <a:cubicBezTo>
                    <a:pt x="1372" y="200"/>
                    <a:pt x="1373" y="200"/>
                    <a:pt x="1374" y="201"/>
                  </a:cubicBezTo>
                  <a:cubicBezTo>
                    <a:pt x="1375" y="202"/>
                    <a:pt x="1375" y="203"/>
                    <a:pt x="1373" y="202"/>
                  </a:cubicBezTo>
                  <a:cubicBezTo>
                    <a:pt x="1372" y="202"/>
                    <a:pt x="1372" y="201"/>
                    <a:pt x="1372" y="200"/>
                  </a:cubicBezTo>
                  <a:close/>
                  <a:moveTo>
                    <a:pt x="1378" y="221"/>
                  </a:moveTo>
                  <a:cubicBezTo>
                    <a:pt x="1377" y="222"/>
                    <a:pt x="1376" y="223"/>
                    <a:pt x="1375" y="223"/>
                  </a:cubicBezTo>
                  <a:cubicBezTo>
                    <a:pt x="1373" y="223"/>
                    <a:pt x="1372" y="224"/>
                    <a:pt x="1371" y="224"/>
                  </a:cubicBezTo>
                  <a:cubicBezTo>
                    <a:pt x="1371" y="225"/>
                    <a:pt x="1363" y="225"/>
                    <a:pt x="1355" y="225"/>
                  </a:cubicBezTo>
                  <a:cubicBezTo>
                    <a:pt x="1346" y="225"/>
                    <a:pt x="1338" y="225"/>
                    <a:pt x="1336" y="225"/>
                  </a:cubicBezTo>
                  <a:cubicBezTo>
                    <a:pt x="1334" y="226"/>
                    <a:pt x="1333" y="226"/>
                    <a:pt x="1333" y="225"/>
                  </a:cubicBezTo>
                  <a:cubicBezTo>
                    <a:pt x="1333" y="224"/>
                    <a:pt x="1333" y="223"/>
                    <a:pt x="1333" y="222"/>
                  </a:cubicBezTo>
                  <a:cubicBezTo>
                    <a:pt x="1334" y="222"/>
                    <a:pt x="1344" y="221"/>
                    <a:pt x="1356" y="221"/>
                  </a:cubicBezTo>
                  <a:cubicBezTo>
                    <a:pt x="1374" y="220"/>
                    <a:pt x="1378" y="220"/>
                    <a:pt x="1378" y="221"/>
                  </a:cubicBezTo>
                  <a:close/>
                  <a:moveTo>
                    <a:pt x="1371" y="213"/>
                  </a:moveTo>
                  <a:cubicBezTo>
                    <a:pt x="1371" y="216"/>
                    <a:pt x="1371" y="216"/>
                    <a:pt x="1369" y="216"/>
                  </a:cubicBezTo>
                  <a:cubicBezTo>
                    <a:pt x="1367" y="216"/>
                    <a:pt x="1366" y="215"/>
                    <a:pt x="1366" y="212"/>
                  </a:cubicBezTo>
                  <a:cubicBezTo>
                    <a:pt x="1367" y="210"/>
                    <a:pt x="1367" y="210"/>
                    <a:pt x="1368" y="210"/>
                  </a:cubicBezTo>
                  <a:cubicBezTo>
                    <a:pt x="1370" y="210"/>
                    <a:pt x="1371" y="211"/>
                    <a:pt x="1371" y="213"/>
                  </a:cubicBezTo>
                  <a:close/>
                  <a:moveTo>
                    <a:pt x="1369" y="198"/>
                  </a:moveTo>
                  <a:cubicBezTo>
                    <a:pt x="1370" y="202"/>
                    <a:pt x="1369" y="203"/>
                    <a:pt x="1362" y="203"/>
                  </a:cubicBezTo>
                  <a:cubicBezTo>
                    <a:pt x="1358" y="203"/>
                    <a:pt x="1356" y="203"/>
                    <a:pt x="1356" y="202"/>
                  </a:cubicBezTo>
                  <a:cubicBezTo>
                    <a:pt x="1355" y="200"/>
                    <a:pt x="1354" y="200"/>
                    <a:pt x="1350" y="201"/>
                  </a:cubicBezTo>
                  <a:cubicBezTo>
                    <a:pt x="1344" y="202"/>
                    <a:pt x="1335" y="203"/>
                    <a:pt x="1335" y="202"/>
                  </a:cubicBezTo>
                  <a:cubicBezTo>
                    <a:pt x="1335" y="202"/>
                    <a:pt x="1340" y="201"/>
                    <a:pt x="1345" y="199"/>
                  </a:cubicBezTo>
                  <a:cubicBezTo>
                    <a:pt x="1364" y="194"/>
                    <a:pt x="1367" y="193"/>
                    <a:pt x="1369" y="198"/>
                  </a:cubicBezTo>
                  <a:close/>
                  <a:moveTo>
                    <a:pt x="1345" y="154"/>
                  </a:moveTo>
                  <a:cubicBezTo>
                    <a:pt x="1345" y="149"/>
                    <a:pt x="1345" y="148"/>
                    <a:pt x="1347" y="148"/>
                  </a:cubicBezTo>
                  <a:cubicBezTo>
                    <a:pt x="1348" y="148"/>
                    <a:pt x="1349" y="149"/>
                    <a:pt x="1350" y="151"/>
                  </a:cubicBezTo>
                  <a:cubicBezTo>
                    <a:pt x="1351" y="153"/>
                    <a:pt x="1351" y="161"/>
                    <a:pt x="1350" y="165"/>
                  </a:cubicBezTo>
                  <a:cubicBezTo>
                    <a:pt x="1350" y="165"/>
                    <a:pt x="1350" y="165"/>
                    <a:pt x="1350" y="165"/>
                  </a:cubicBezTo>
                  <a:cubicBezTo>
                    <a:pt x="1350" y="167"/>
                    <a:pt x="1349" y="168"/>
                    <a:pt x="1348" y="168"/>
                  </a:cubicBezTo>
                  <a:cubicBezTo>
                    <a:pt x="1345" y="168"/>
                    <a:pt x="1345" y="167"/>
                    <a:pt x="1346" y="164"/>
                  </a:cubicBezTo>
                  <a:cubicBezTo>
                    <a:pt x="1346" y="162"/>
                    <a:pt x="1346" y="161"/>
                    <a:pt x="1346" y="161"/>
                  </a:cubicBezTo>
                  <a:cubicBezTo>
                    <a:pt x="1345" y="161"/>
                    <a:pt x="1345" y="158"/>
                    <a:pt x="1345" y="154"/>
                  </a:cubicBezTo>
                  <a:close/>
                  <a:moveTo>
                    <a:pt x="1348" y="171"/>
                  </a:moveTo>
                  <a:cubicBezTo>
                    <a:pt x="1349" y="171"/>
                    <a:pt x="1351" y="173"/>
                    <a:pt x="1351" y="175"/>
                  </a:cubicBezTo>
                  <a:cubicBezTo>
                    <a:pt x="1351" y="175"/>
                    <a:pt x="1349" y="176"/>
                    <a:pt x="1348" y="176"/>
                  </a:cubicBezTo>
                  <a:cubicBezTo>
                    <a:pt x="1346" y="177"/>
                    <a:pt x="1345" y="177"/>
                    <a:pt x="1345" y="176"/>
                  </a:cubicBezTo>
                  <a:cubicBezTo>
                    <a:pt x="1345" y="174"/>
                    <a:pt x="1347" y="171"/>
                    <a:pt x="1348" y="171"/>
                  </a:cubicBezTo>
                  <a:close/>
                  <a:moveTo>
                    <a:pt x="1338" y="189"/>
                  </a:moveTo>
                  <a:cubicBezTo>
                    <a:pt x="1339" y="189"/>
                    <a:pt x="1339" y="188"/>
                    <a:pt x="1339" y="187"/>
                  </a:cubicBezTo>
                  <a:cubicBezTo>
                    <a:pt x="1339" y="184"/>
                    <a:pt x="1347" y="178"/>
                    <a:pt x="1350" y="178"/>
                  </a:cubicBezTo>
                  <a:cubicBezTo>
                    <a:pt x="1353" y="178"/>
                    <a:pt x="1355" y="181"/>
                    <a:pt x="1354" y="182"/>
                  </a:cubicBezTo>
                  <a:cubicBezTo>
                    <a:pt x="1353" y="182"/>
                    <a:pt x="1350" y="183"/>
                    <a:pt x="1347" y="184"/>
                  </a:cubicBezTo>
                  <a:cubicBezTo>
                    <a:pt x="1341" y="186"/>
                    <a:pt x="1339" y="187"/>
                    <a:pt x="1345" y="186"/>
                  </a:cubicBezTo>
                  <a:cubicBezTo>
                    <a:pt x="1357" y="185"/>
                    <a:pt x="1359" y="184"/>
                    <a:pt x="1358" y="186"/>
                  </a:cubicBezTo>
                  <a:cubicBezTo>
                    <a:pt x="1358" y="187"/>
                    <a:pt x="1356" y="187"/>
                    <a:pt x="1354" y="188"/>
                  </a:cubicBezTo>
                  <a:cubicBezTo>
                    <a:pt x="1353" y="188"/>
                    <a:pt x="1349" y="189"/>
                    <a:pt x="1346" y="190"/>
                  </a:cubicBezTo>
                  <a:cubicBezTo>
                    <a:pt x="1344" y="190"/>
                    <a:pt x="1341" y="191"/>
                    <a:pt x="1339" y="191"/>
                  </a:cubicBezTo>
                  <a:cubicBezTo>
                    <a:pt x="1337" y="192"/>
                    <a:pt x="1336" y="190"/>
                    <a:pt x="1338" y="189"/>
                  </a:cubicBezTo>
                  <a:close/>
                  <a:moveTo>
                    <a:pt x="1335" y="196"/>
                  </a:moveTo>
                  <a:cubicBezTo>
                    <a:pt x="1335" y="195"/>
                    <a:pt x="1349" y="192"/>
                    <a:pt x="1354" y="191"/>
                  </a:cubicBezTo>
                  <a:cubicBezTo>
                    <a:pt x="1363" y="190"/>
                    <a:pt x="1362" y="192"/>
                    <a:pt x="1353" y="194"/>
                  </a:cubicBezTo>
                  <a:cubicBezTo>
                    <a:pt x="1341" y="196"/>
                    <a:pt x="1334" y="197"/>
                    <a:pt x="1335" y="196"/>
                  </a:cubicBezTo>
                  <a:close/>
                  <a:moveTo>
                    <a:pt x="1330" y="213"/>
                  </a:moveTo>
                  <a:cubicBezTo>
                    <a:pt x="1331" y="213"/>
                    <a:pt x="1333" y="212"/>
                    <a:pt x="1334" y="211"/>
                  </a:cubicBezTo>
                  <a:cubicBezTo>
                    <a:pt x="1336" y="209"/>
                    <a:pt x="1338" y="209"/>
                    <a:pt x="1350" y="209"/>
                  </a:cubicBezTo>
                  <a:cubicBezTo>
                    <a:pt x="1357" y="209"/>
                    <a:pt x="1363" y="209"/>
                    <a:pt x="1363" y="209"/>
                  </a:cubicBezTo>
                  <a:cubicBezTo>
                    <a:pt x="1364" y="209"/>
                    <a:pt x="1364" y="211"/>
                    <a:pt x="1363" y="213"/>
                  </a:cubicBezTo>
                  <a:cubicBezTo>
                    <a:pt x="1363" y="216"/>
                    <a:pt x="1363" y="216"/>
                    <a:pt x="1363" y="216"/>
                  </a:cubicBezTo>
                  <a:cubicBezTo>
                    <a:pt x="1352" y="216"/>
                    <a:pt x="1352" y="216"/>
                    <a:pt x="1352" y="216"/>
                  </a:cubicBezTo>
                  <a:cubicBezTo>
                    <a:pt x="1346" y="216"/>
                    <a:pt x="1340" y="216"/>
                    <a:pt x="1339" y="216"/>
                  </a:cubicBezTo>
                  <a:cubicBezTo>
                    <a:pt x="1338" y="215"/>
                    <a:pt x="1336" y="215"/>
                    <a:pt x="1335" y="216"/>
                  </a:cubicBezTo>
                  <a:cubicBezTo>
                    <a:pt x="1334" y="216"/>
                    <a:pt x="1333" y="216"/>
                    <a:pt x="1333" y="215"/>
                  </a:cubicBezTo>
                  <a:cubicBezTo>
                    <a:pt x="1332" y="214"/>
                    <a:pt x="1332" y="214"/>
                    <a:pt x="1331" y="215"/>
                  </a:cubicBezTo>
                  <a:cubicBezTo>
                    <a:pt x="1330" y="216"/>
                    <a:pt x="1329" y="216"/>
                    <a:pt x="1329" y="215"/>
                  </a:cubicBezTo>
                  <a:cubicBezTo>
                    <a:pt x="1329" y="214"/>
                    <a:pt x="1329" y="213"/>
                    <a:pt x="1330" y="213"/>
                  </a:cubicBezTo>
                  <a:close/>
                  <a:moveTo>
                    <a:pt x="1331" y="224"/>
                  </a:moveTo>
                  <a:cubicBezTo>
                    <a:pt x="1331" y="225"/>
                    <a:pt x="1330" y="225"/>
                    <a:pt x="1330" y="225"/>
                  </a:cubicBezTo>
                  <a:cubicBezTo>
                    <a:pt x="1329" y="225"/>
                    <a:pt x="1329" y="225"/>
                    <a:pt x="1329" y="224"/>
                  </a:cubicBezTo>
                  <a:cubicBezTo>
                    <a:pt x="1329" y="223"/>
                    <a:pt x="1329" y="222"/>
                    <a:pt x="1330" y="222"/>
                  </a:cubicBezTo>
                  <a:cubicBezTo>
                    <a:pt x="1330" y="222"/>
                    <a:pt x="1331" y="223"/>
                    <a:pt x="1331" y="224"/>
                  </a:cubicBezTo>
                  <a:close/>
                  <a:moveTo>
                    <a:pt x="1330" y="229"/>
                  </a:moveTo>
                  <a:cubicBezTo>
                    <a:pt x="1330" y="229"/>
                    <a:pt x="1331" y="230"/>
                    <a:pt x="1331" y="231"/>
                  </a:cubicBezTo>
                  <a:cubicBezTo>
                    <a:pt x="1331" y="232"/>
                    <a:pt x="1330" y="233"/>
                    <a:pt x="1330" y="234"/>
                  </a:cubicBezTo>
                  <a:cubicBezTo>
                    <a:pt x="1329" y="235"/>
                    <a:pt x="1329" y="235"/>
                    <a:pt x="1329" y="233"/>
                  </a:cubicBezTo>
                  <a:cubicBezTo>
                    <a:pt x="1329" y="232"/>
                    <a:pt x="1329" y="231"/>
                    <a:pt x="1329" y="230"/>
                  </a:cubicBezTo>
                  <a:cubicBezTo>
                    <a:pt x="1328" y="230"/>
                    <a:pt x="1329" y="230"/>
                    <a:pt x="1330" y="229"/>
                  </a:cubicBezTo>
                  <a:close/>
                  <a:moveTo>
                    <a:pt x="1329" y="237"/>
                  </a:moveTo>
                  <a:cubicBezTo>
                    <a:pt x="1329" y="237"/>
                    <a:pt x="1330" y="237"/>
                    <a:pt x="1330" y="238"/>
                  </a:cubicBezTo>
                  <a:cubicBezTo>
                    <a:pt x="1330" y="239"/>
                    <a:pt x="1329" y="240"/>
                    <a:pt x="1329" y="240"/>
                  </a:cubicBezTo>
                  <a:cubicBezTo>
                    <a:pt x="1328" y="240"/>
                    <a:pt x="1328" y="239"/>
                    <a:pt x="1328" y="238"/>
                  </a:cubicBezTo>
                  <a:cubicBezTo>
                    <a:pt x="1328" y="237"/>
                    <a:pt x="1328" y="237"/>
                    <a:pt x="1329" y="237"/>
                  </a:cubicBezTo>
                  <a:close/>
                  <a:moveTo>
                    <a:pt x="1328" y="245"/>
                  </a:moveTo>
                  <a:cubicBezTo>
                    <a:pt x="1329" y="244"/>
                    <a:pt x="1331" y="246"/>
                    <a:pt x="1330" y="249"/>
                  </a:cubicBezTo>
                  <a:cubicBezTo>
                    <a:pt x="1330" y="250"/>
                    <a:pt x="1329" y="251"/>
                    <a:pt x="1329" y="251"/>
                  </a:cubicBezTo>
                  <a:cubicBezTo>
                    <a:pt x="1328" y="251"/>
                    <a:pt x="1327" y="246"/>
                    <a:pt x="1328" y="245"/>
                  </a:cubicBezTo>
                  <a:close/>
                  <a:moveTo>
                    <a:pt x="1329" y="267"/>
                  </a:moveTo>
                  <a:cubicBezTo>
                    <a:pt x="1332" y="269"/>
                    <a:pt x="1332" y="269"/>
                    <a:pt x="1332" y="269"/>
                  </a:cubicBezTo>
                  <a:cubicBezTo>
                    <a:pt x="1326" y="269"/>
                    <a:pt x="1326" y="269"/>
                    <a:pt x="1326" y="269"/>
                  </a:cubicBezTo>
                  <a:cubicBezTo>
                    <a:pt x="1320" y="270"/>
                    <a:pt x="1320" y="270"/>
                    <a:pt x="1320" y="270"/>
                  </a:cubicBezTo>
                  <a:cubicBezTo>
                    <a:pt x="1323" y="268"/>
                    <a:pt x="1323" y="268"/>
                    <a:pt x="1323" y="268"/>
                  </a:cubicBezTo>
                  <a:cubicBezTo>
                    <a:pt x="1325" y="266"/>
                    <a:pt x="1325" y="266"/>
                    <a:pt x="1329" y="267"/>
                  </a:cubicBezTo>
                  <a:close/>
                  <a:moveTo>
                    <a:pt x="1320" y="221"/>
                  </a:moveTo>
                  <a:cubicBezTo>
                    <a:pt x="1322" y="221"/>
                    <a:pt x="1324" y="222"/>
                    <a:pt x="1324" y="224"/>
                  </a:cubicBezTo>
                  <a:cubicBezTo>
                    <a:pt x="1324" y="225"/>
                    <a:pt x="1324" y="225"/>
                    <a:pt x="1323" y="225"/>
                  </a:cubicBezTo>
                  <a:cubicBezTo>
                    <a:pt x="1322" y="225"/>
                    <a:pt x="1319" y="221"/>
                    <a:pt x="1320" y="221"/>
                  </a:cubicBezTo>
                  <a:close/>
                  <a:moveTo>
                    <a:pt x="1324" y="213"/>
                  </a:moveTo>
                  <a:cubicBezTo>
                    <a:pt x="1323" y="214"/>
                    <a:pt x="1321" y="216"/>
                    <a:pt x="1320" y="217"/>
                  </a:cubicBezTo>
                  <a:cubicBezTo>
                    <a:pt x="1315" y="219"/>
                    <a:pt x="1315" y="217"/>
                    <a:pt x="1320" y="214"/>
                  </a:cubicBezTo>
                  <a:cubicBezTo>
                    <a:pt x="1323" y="212"/>
                    <a:pt x="1326" y="211"/>
                    <a:pt x="1324" y="213"/>
                  </a:cubicBezTo>
                  <a:close/>
                  <a:moveTo>
                    <a:pt x="1314" y="213"/>
                  </a:moveTo>
                  <a:cubicBezTo>
                    <a:pt x="1317" y="212"/>
                    <a:pt x="1319" y="210"/>
                    <a:pt x="1319" y="210"/>
                  </a:cubicBezTo>
                  <a:cubicBezTo>
                    <a:pt x="1319" y="210"/>
                    <a:pt x="1318" y="212"/>
                    <a:pt x="1316" y="213"/>
                  </a:cubicBezTo>
                  <a:cubicBezTo>
                    <a:pt x="1314" y="215"/>
                    <a:pt x="1312" y="217"/>
                    <a:pt x="1311" y="217"/>
                  </a:cubicBezTo>
                  <a:cubicBezTo>
                    <a:pt x="1311" y="217"/>
                    <a:pt x="1312" y="215"/>
                    <a:pt x="1314" y="213"/>
                  </a:cubicBezTo>
                  <a:close/>
                  <a:moveTo>
                    <a:pt x="1313" y="226"/>
                  </a:moveTo>
                  <a:cubicBezTo>
                    <a:pt x="1313" y="226"/>
                    <a:pt x="1314" y="226"/>
                    <a:pt x="1315" y="226"/>
                  </a:cubicBezTo>
                  <a:cubicBezTo>
                    <a:pt x="1316" y="226"/>
                    <a:pt x="1316" y="228"/>
                    <a:pt x="1316" y="231"/>
                  </a:cubicBezTo>
                  <a:cubicBezTo>
                    <a:pt x="1316" y="233"/>
                    <a:pt x="1316" y="240"/>
                    <a:pt x="1316" y="245"/>
                  </a:cubicBezTo>
                  <a:cubicBezTo>
                    <a:pt x="1316" y="251"/>
                    <a:pt x="1316" y="254"/>
                    <a:pt x="1315" y="255"/>
                  </a:cubicBezTo>
                  <a:cubicBezTo>
                    <a:pt x="1314" y="256"/>
                    <a:pt x="1314" y="258"/>
                    <a:pt x="1314" y="259"/>
                  </a:cubicBezTo>
                  <a:cubicBezTo>
                    <a:pt x="1314" y="260"/>
                    <a:pt x="1314" y="262"/>
                    <a:pt x="1314" y="263"/>
                  </a:cubicBezTo>
                  <a:cubicBezTo>
                    <a:pt x="1312" y="266"/>
                    <a:pt x="1310" y="266"/>
                    <a:pt x="1310" y="263"/>
                  </a:cubicBezTo>
                  <a:cubicBezTo>
                    <a:pt x="1309" y="260"/>
                    <a:pt x="1312" y="227"/>
                    <a:pt x="1313" y="226"/>
                  </a:cubicBezTo>
                  <a:close/>
                  <a:moveTo>
                    <a:pt x="1310" y="416"/>
                  </a:moveTo>
                  <a:cubicBezTo>
                    <a:pt x="1310" y="416"/>
                    <a:pt x="1311" y="418"/>
                    <a:pt x="1311" y="420"/>
                  </a:cubicBezTo>
                  <a:cubicBezTo>
                    <a:pt x="1311" y="423"/>
                    <a:pt x="1311" y="424"/>
                    <a:pt x="1309" y="423"/>
                  </a:cubicBezTo>
                  <a:cubicBezTo>
                    <a:pt x="1308" y="422"/>
                    <a:pt x="1309" y="416"/>
                    <a:pt x="1310" y="416"/>
                  </a:cubicBezTo>
                  <a:close/>
                  <a:moveTo>
                    <a:pt x="1310" y="498"/>
                  </a:moveTo>
                  <a:cubicBezTo>
                    <a:pt x="1310" y="501"/>
                    <a:pt x="1310" y="503"/>
                    <a:pt x="1310" y="503"/>
                  </a:cubicBezTo>
                  <a:cubicBezTo>
                    <a:pt x="1309" y="503"/>
                    <a:pt x="1308" y="501"/>
                    <a:pt x="1308" y="497"/>
                  </a:cubicBezTo>
                  <a:cubicBezTo>
                    <a:pt x="1308" y="491"/>
                    <a:pt x="1310" y="492"/>
                    <a:pt x="1310" y="498"/>
                  </a:cubicBezTo>
                  <a:close/>
                  <a:moveTo>
                    <a:pt x="1308" y="467"/>
                  </a:moveTo>
                  <a:cubicBezTo>
                    <a:pt x="1308" y="467"/>
                    <a:pt x="1307" y="466"/>
                    <a:pt x="1307" y="464"/>
                  </a:cubicBezTo>
                  <a:cubicBezTo>
                    <a:pt x="1307" y="461"/>
                    <a:pt x="1308" y="461"/>
                    <a:pt x="1309" y="465"/>
                  </a:cubicBezTo>
                  <a:cubicBezTo>
                    <a:pt x="1309" y="466"/>
                    <a:pt x="1309" y="467"/>
                    <a:pt x="1308" y="467"/>
                  </a:cubicBezTo>
                  <a:close/>
                  <a:moveTo>
                    <a:pt x="1308" y="226"/>
                  </a:moveTo>
                  <a:cubicBezTo>
                    <a:pt x="1308" y="226"/>
                    <a:pt x="1309" y="226"/>
                    <a:pt x="1309" y="227"/>
                  </a:cubicBezTo>
                  <a:cubicBezTo>
                    <a:pt x="1308" y="228"/>
                    <a:pt x="1308" y="230"/>
                    <a:pt x="1308" y="231"/>
                  </a:cubicBezTo>
                  <a:cubicBezTo>
                    <a:pt x="1307" y="233"/>
                    <a:pt x="1307" y="233"/>
                    <a:pt x="1307" y="230"/>
                  </a:cubicBezTo>
                  <a:cubicBezTo>
                    <a:pt x="1307" y="228"/>
                    <a:pt x="1307" y="226"/>
                    <a:pt x="1308" y="226"/>
                  </a:cubicBezTo>
                  <a:close/>
                  <a:moveTo>
                    <a:pt x="1305" y="249"/>
                  </a:moveTo>
                  <a:cubicBezTo>
                    <a:pt x="1305" y="247"/>
                    <a:pt x="1306" y="243"/>
                    <a:pt x="1306" y="240"/>
                  </a:cubicBezTo>
                  <a:cubicBezTo>
                    <a:pt x="1306" y="237"/>
                    <a:pt x="1306" y="235"/>
                    <a:pt x="1307" y="235"/>
                  </a:cubicBezTo>
                  <a:cubicBezTo>
                    <a:pt x="1307" y="235"/>
                    <a:pt x="1308" y="236"/>
                    <a:pt x="1307" y="237"/>
                  </a:cubicBezTo>
                  <a:cubicBezTo>
                    <a:pt x="1307" y="238"/>
                    <a:pt x="1307" y="246"/>
                    <a:pt x="1306" y="253"/>
                  </a:cubicBezTo>
                  <a:cubicBezTo>
                    <a:pt x="1306" y="266"/>
                    <a:pt x="1306" y="268"/>
                    <a:pt x="1305" y="269"/>
                  </a:cubicBezTo>
                  <a:cubicBezTo>
                    <a:pt x="1303" y="271"/>
                    <a:pt x="1303" y="271"/>
                    <a:pt x="1304" y="269"/>
                  </a:cubicBezTo>
                  <a:cubicBezTo>
                    <a:pt x="1304" y="268"/>
                    <a:pt x="1304" y="266"/>
                    <a:pt x="1303" y="265"/>
                  </a:cubicBezTo>
                  <a:cubicBezTo>
                    <a:pt x="1302" y="264"/>
                    <a:pt x="1302" y="255"/>
                    <a:pt x="1305" y="249"/>
                  </a:cubicBezTo>
                  <a:close/>
                  <a:moveTo>
                    <a:pt x="1302" y="487"/>
                  </a:moveTo>
                  <a:cubicBezTo>
                    <a:pt x="1303" y="487"/>
                    <a:pt x="1304" y="487"/>
                    <a:pt x="1304" y="488"/>
                  </a:cubicBezTo>
                  <a:cubicBezTo>
                    <a:pt x="1305" y="491"/>
                    <a:pt x="1303" y="503"/>
                    <a:pt x="1302" y="502"/>
                  </a:cubicBezTo>
                  <a:cubicBezTo>
                    <a:pt x="1301" y="501"/>
                    <a:pt x="1301" y="488"/>
                    <a:pt x="1302" y="487"/>
                  </a:cubicBezTo>
                  <a:close/>
                  <a:moveTo>
                    <a:pt x="1302" y="297"/>
                  </a:moveTo>
                  <a:cubicBezTo>
                    <a:pt x="1301" y="306"/>
                    <a:pt x="1301" y="313"/>
                    <a:pt x="1300" y="313"/>
                  </a:cubicBezTo>
                  <a:cubicBezTo>
                    <a:pt x="1300" y="313"/>
                    <a:pt x="1300" y="310"/>
                    <a:pt x="1300" y="306"/>
                  </a:cubicBezTo>
                  <a:cubicBezTo>
                    <a:pt x="1300" y="303"/>
                    <a:pt x="1300" y="295"/>
                    <a:pt x="1300" y="290"/>
                  </a:cubicBezTo>
                  <a:cubicBezTo>
                    <a:pt x="1300" y="284"/>
                    <a:pt x="1301" y="280"/>
                    <a:pt x="1301" y="281"/>
                  </a:cubicBezTo>
                  <a:cubicBezTo>
                    <a:pt x="1302" y="281"/>
                    <a:pt x="1302" y="289"/>
                    <a:pt x="1302" y="297"/>
                  </a:cubicBezTo>
                  <a:close/>
                  <a:moveTo>
                    <a:pt x="1301" y="237"/>
                  </a:moveTo>
                  <a:cubicBezTo>
                    <a:pt x="1302" y="233"/>
                    <a:pt x="1302" y="233"/>
                    <a:pt x="1302" y="233"/>
                  </a:cubicBezTo>
                  <a:cubicBezTo>
                    <a:pt x="1302" y="239"/>
                    <a:pt x="1302" y="239"/>
                    <a:pt x="1302" y="239"/>
                  </a:cubicBezTo>
                  <a:cubicBezTo>
                    <a:pt x="1302" y="244"/>
                    <a:pt x="1301" y="251"/>
                    <a:pt x="1300" y="249"/>
                  </a:cubicBezTo>
                  <a:cubicBezTo>
                    <a:pt x="1299" y="248"/>
                    <a:pt x="1300" y="240"/>
                    <a:pt x="1301" y="237"/>
                  </a:cubicBezTo>
                  <a:close/>
                  <a:moveTo>
                    <a:pt x="1301" y="316"/>
                  </a:moveTo>
                  <a:cubicBezTo>
                    <a:pt x="1301" y="316"/>
                    <a:pt x="1301" y="316"/>
                    <a:pt x="1301" y="318"/>
                  </a:cubicBezTo>
                  <a:cubicBezTo>
                    <a:pt x="1302" y="319"/>
                    <a:pt x="1301" y="320"/>
                    <a:pt x="1301" y="320"/>
                  </a:cubicBezTo>
                  <a:cubicBezTo>
                    <a:pt x="1300" y="320"/>
                    <a:pt x="1300" y="320"/>
                    <a:pt x="1300" y="319"/>
                  </a:cubicBezTo>
                  <a:cubicBezTo>
                    <a:pt x="1300" y="318"/>
                    <a:pt x="1300" y="317"/>
                    <a:pt x="1301" y="316"/>
                  </a:cubicBezTo>
                  <a:close/>
                  <a:moveTo>
                    <a:pt x="1299" y="351"/>
                  </a:moveTo>
                  <a:cubicBezTo>
                    <a:pt x="1299" y="350"/>
                    <a:pt x="1299" y="349"/>
                    <a:pt x="1300" y="349"/>
                  </a:cubicBezTo>
                  <a:cubicBezTo>
                    <a:pt x="1300" y="348"/>
                    <a:pt x="1301" y="349"/>
                    <a:pt x="1301" y="350"/>
                  </a:cubicBezTo>
                  <a:cubicBezTo>
                    <a:pt x="1301" y="353"/>
                    <a:pt x="1300" y="353"/>
                    <a:pt x="1299" y="351"/>
                  </a:cubicBezTo>
                  <a:close/>
                  <a:moveTo>
                    <a:pt x="1301" y="368"/>
                  </a:moveTo>
                  <a:cubicBezTo>
                    <a:pt x="1300" y="369"/>
                    <a:pt x="1300" y="369"/>
                    <a:pt x="1300" y="367"/>
                  </a:cubicBezTo>
                  <a:cubicBezTo>
                    <a:pt x="1300" y="365"/>
                    <a:pt x="1300" y="365"/>
                    <a:pt x="1300" y="365"/>
                  </a:cubicBezTo>
                  <a:cubicBezTo>
                    <a:pt x="1301" y="366"/>
                    <a:pt x="1301" y="367"/>
                    <a:pt x="1301" y="368"/>
                  </a:cubicBezTo>
                  <a:close/>
                  <a:moveTo>
                    <a:pt x="1300" y="342"/>
                  </a:moveTo>
                  <a:cubicBezTo>
                    <a:pt x="1300" y="342"/>
                    <a:pt x="1301" y="342"/>
                    <a:pt x="1301" y="343"/>
                  </a:cubicBezTo>
                  <a:cubicBezTo>
                    <a:pt x="1301" y="346"/>
                    <a:pt x="1300" y="346"/>
                    <a:pt x="1299" y="344"/>
                  </a:cubicBezTo>
                  <a:cubicBezTo>
                    <a:pt x="1299" y="343"/>
                    <a:pt x="1299" y="342"/>
                    <a:pt x="1300" y="342"/>
                  </a:cubicBezTo>
                  <a:close/>
                  <a:moveTo>
                    <a:pt x="1300" y="328"/>
                  </a:moveTo>
                  <a:cubicBezTo>
                    <a:pt x="1300" y="329"/>
                    <a:pt x="1300" y="329"/>
                    <a:pt x="1300" y="327"/>
                  </a:cubicBezTo>
                  <a:cubicBezTo>
                    <a:pt x="1300" y="323"/>
                    <a:pt x="1300" y="322"/>
                    <a:pt x="1301" y="325"/>
                  </a:cubicBezTo>
                  <a:cubicBezTo>
                    <a:pt x="1301" y="326"/>
                    <a:pt x="1301" y="328"/>
                    <a:pt x="1300" y="328"/>
                  </a:cubicBezTo>
                  <a:close/>
                  <a:moveTo>
                    <a:pt x="1300" y="334"/>
                  </a:moveTo>
                  <a:cubicBezTo>
                    <a:pt x="1300" y="333"/>
                    <a:pt x="1301" y="333"/>
                    <a:pt x="1301" y="335"/>
                  </a:cubicBezTo>
                  <a:cubicBezTo>
                    <a:pt x="1301" y="337"/>
                    <a:pt x="1300" y="337"/>
                    <a:pt x="1299" y="336"/>
                  </a:cubicBezTo>
                  <a:cubicBezTo>
                    <a:pt x="1299" y="335"/>
                    <a:pt x="1299" y="334"/>
                    <a:pt x="1300" y="334"/>
                  </a:cubicBezTo>
                  <a:close/>
                  <a:moveTo>
                    <a:pt x="1299" y="504"/>
                  </a:moveTo>
                  <a:cubicBezTo>
                    <a:pt x="1300" y="504"/>
                    <a:pt x="1301" y="510"/>
                    <a:pt x="1301" y="511"/>
                  </a:cubicBezTo>
                  <a:cubicBezTo>
                    <a:pt x="1301" y="512"/>
                    <a:pt x="1301" y="513"/>
                    <a:pt x="1302" y="514"/>
                  </a:cubicBezTo>
                  <a:cubicBezTo>
                    <a:pt x="1304" y="516"/>
                    <a:pt x="1304" y="520"/>
                    <a:pt x="1304" y="555"/>
                  </a:cubicBezTo>
                  <a:cubicBezTo>
                    <a:pt x="1305" y="585"/>
                    <a:pt x="1304" y="594"/>
                    <a:pt x="1303" y="594"/>
                  </a:cubicBezTo>
                  <a:cubicBezTo>
                    <a:pt x="1303" y="594"/>
                    <a:pt x="1302" y="593"/>
                    <a:pt x="1302" y="592"/>
                  </a:cubicBezTo>
                  <a:cubicBezTo>
                    <a:pt x="1302" y="592"/>
                    <a:pt x="1302" y="584"/>
                    <a:pt x="1301" y="575"/>
                  </a:cubicBezTo>
                  <a:cubicBezTo>
                    <a:pt x="1299" y="540"/>
                    <a:pt x="1298" y="504"/>
                    <a:pt x="1299" y="504"/>
                  </a:cubicBezTo>
                  <a:close/>
                  <a:moveTo>
                    <a:pt x="1299" y="610"/>
                  </a:moveTo>
                  <a:cubicBezTo>
                    <a:pt x="1300" y="610"/>
                    <a:pt x="1299" y="614"/>
                    <a:pt x="1298" y="615"/>
                  </a:cubicBezTo>
                  <a:cubicBezTo>
                    <a:pt x="1297" y="617"/>
                    <a:pt x="1296" y="617"/>
                    <a:pt x="1295" y="614"/>
                  </a:cubicBezTo>
                  <a:cubicBezTo>
                    <a:pt x="1295" y="613"/>
                    <a:pt x="1297" y="610"/>
                    <a:pt x="1299" y="610"/>
                  </a:cubicBezTo>
                  <a:close/>
                  <a:moveTo>
                    <a:pt x="1298" y="599"/>
                  </a:moveTo>
                  <a:cubicBezTo>
                    <a:pt x="1299" y="600"/>
                    <a:pt x="1300" y="607"/>
                    <a:pt x="1299" y="607"/>
                  </a:cubicBezTo>
                  <a:cubicBezTo>
                    <a:pt x="1299" y="607"/>
                    <a:pt x="1298" y="607"/>
                    <a:pt x="1297" y="607"/>
                  </a:cubicBezTo>
                  <a:cubicBezTo>
                    <a:pt x="1296" y="608"/>
                    <a:pt x="1296" y="607"/>
                    <a:pt x="1295" y="604"/>
                  </a:cubicBezTo>
                  <a:cubicBezTo>
                    <a:pt x="1295" y="601"/>
                    <a:pt x="1296" y="598"/>
                    <a:pt x="1298" y="599"/>
                  </a:cubicBezTo>
                  <a:close/>
                  <a:moveTo>
                    <a:pt x="1298" y="619"/>
                  </a:moveTo>
                  <a:cubicBezTo>
                    <a:pt x="1300" y="619"/>
                    <a:pt x="1301" y="624"/>
                    <a:pt x="1298" y="625"/>
                  </a:cubicBezTo>
                  <a:cubicBezTo>
                    <a:pt x="1296" y="626"/>
                    <a:pt x="1296" y="626"/>
                    <a:pt x="1295" y="624"/>
                  </a:cubicBezTo>
                  <a:cubicBezTo>
                    <a:pt x="1294" y="623"/>
                    <a:pt x="1296" y="619"/>
                    <a:pt x="1298" y="619"/>
                  </a:cubicBezTo>
                  <a:close/>
                  <a:moveTo>
                    <a:pt x="1299" y="592"/>
                  </a:moveTo>
                  <a:cubicBezTo>
                    <a:pt x="1299" y="593"/>
                    <a:pt x="1299" y="595"/>
                    <a:pt x="1298" y="595"/>
                  </a:cubicBezTo>
                  <a:cubicBezTo>
                    <a:pt x="1296" y="597"/>
                    <a:pt x="1296" y="597"/>
                    <a:pt x="1295" y="596"/>
                  </a:cubicBezTo>
                  <a:cubicBezTo>
                    <a:pt x="1294" y="593"/>
                    <a:pt x="1292" y="503"/>
                    <a:pt x="1293" y="503"/>
                  </a:cubicBezTo>
                  <a:cubicBezTo>
                    <a:pt x="1294" y="501"/>
                    <a:pt x="1295" y="505"/>
                    <a:pt x="1295" y="524"/>
                  </a:cubicBezTo>
                  <a:cubicBezTo>
                    <a:pt x="1296" y="551"/>
                    <a:pt x="1298" y="590"/>
                    <a:pt x="1299" y="592"/>
                  </a:cubicBezTo>
                  <a:close/>
                  <a:moveTo>
                    <a:pt x="1294" y="331"/>
                  </a:moveTo>
                  <a:cubicBezTo>
                    <a:pt x="1295" y="332"/>
                    <a:pt x="1295" y="333"/>
                    <a:pt x="1295" y="334"/>
                  </a:cubicBezTo>
                  <a:cubicBezTo>
                    <a:pt x="1294" y="335"/>
                    <a:pt x="1294" y="335"/>
                    <a:pt x="1293" y="334"/>
                  </a:cubicBezTo>
                  <a:cubicBezTo>
                    <a:pt x="1293" y="332"/>
                    <a:pt x="1293" y="330"/>
                    <a:pt x="1294" y="331"/>
                  </a:cubicBezTo>
                  <a:close/>
                  <a:moveTo>
                    <a:pt x="1294" y="318"/>
                  </a:moveTo>
                  <a:cubicBezTo>
                    <a:pt x="1295" y="318"/>
                    <a:pt x="1295" y="319"/>
                    <a:pt x="1294" y="320"/>
                  </a:cubicBezTo>
                  <a:cubicBezTo>
                    <a:pt x="1294" y="321"/>
                    <a:pt x="1294" y="320"/>
                    <a:pt x="1294" y="319"/>
                  </a:cubicBezTo>
                  <a:cubicBezTo>
                    <a:pt x="1294" y="318"/>
                    <a:pt x="1294" y="318"/>
                    <a:pt x="1294" y="318"/>
                  </a:cubicBezTo>
                  <a:close/>
                  <a:moveTo>
                    <a:pt x="1292" y="260"/>
                  </a:moveTo>
                  <a:cubicBezTo>
                    <a:pt x="1294" y="260"/>
                    <a:pt x="1295" y="263"/>
                    <a:pt x="1295" y="269"/>
                  </a:cubicBezTo>
                  <a:cubicBezTo>
                    <a:pt x="1296" y="272"/>
                    <a:pt x="1296" y="274"/>
                    <a:pt x="1296" y="275"/>
                  </a:cubicBezTo>
                  <a:cubicBezTo>
                    <a:pt x="1297" y="275"/>
                    <a:pt x="1294" y="277"/>
                    <a:pt x="1293" y="277"/>
                  </a:cubicBezTo>
                  <a:cubicBezTo>
                    <a:pt x="1293" y="276"/>
                    <a:pt x="1293" y="275"/>
                    <a:pt x="1293" y="273"/>
                  </a:cubicBezTo>
                  <a:cubicBezTo>
                    <a:pt x="1293" y="272"/>
                    <a:pt x="1292" y="270"/>
                    <a:pt x="1291" y="269"/>
                  </a:cubicBezTo>
                  <a:cubicBezTo>
                    <a:pt x="1289" y="268"/>
                    <a:pt x="1290" y="260"/>
                    <a:pt x="1292" y="260"/>
                  </a:cubicBezTo>
                  <a:close/>
                  <a:moveTo>
                    <a:pt x="1291" y="613"/>
                  </a:moveTo>
                  <a:cubicBezTo>
                    <a:pt x="1292" y="613"/>
                    <a:pt x="1293" y="614"/>
                    <a:pt x="1293" y="616"/>
                  </a:cubicBezTo>
                  <a:cubicBezTo>
                    <a:pt x="1293" y="618"/>
                    <a:pt x="1292" y="620"/>
                    <a:pt x="1290" y="618"/>
                  </a:cubicBezTo>
                  <a:cubicBezTo>
                    <a:pt x="1289" y="617"/>
                    <a:pt x="1290" y="613"/>
                    <a:pt x="1291" y="613"/>
                  </a:cubicBezTo>
                  <a:close/>
                  <a:moveTo>
                    <a:pt x="1291" y="603"/>
                  </a:moveTo>
                  <a:cubicBezTo>
                    <a:pt x="1292" y="603"/>
                    <a:pt x="1292" y="604"/>
                    <a:pt x="1293" y="606"/>
                  </a:cubicBezTo>
                  <a:cubicBezTo>
                    <a:pt x="1293" y="608"/>
                    <a:pt x="1291" y="611"/>
                    <a:pt x="1290" y="608"/>
                  </a:cubicBezTo>
                  <a:cubicBezTo>
                    <a:pt x="1289" y="606"/>
                    <a:pt x="1290" y="603"/>
                    <a:pt x="1291" y="603"/>
                  </a:cubicBezTo>
                  <a:close/>
                  <a:moveTo>
                    <a:pt x="1291" y="640"/>
                  </a:moveTo>
                  <a:cubicBezTo>
                    <a:pt x="1291" y="640"/>
                    <a:pt x="1292" y="641"/>
                    <a:pt x="1292" y="642"/>
                  </a:cubicBezTo>
                  <a:cubicBezTo>
                    <a:pt x="1292" y="642"/>
                    <a:pt x="1291" y="643"/>
                    <a:pt x="1290" y="643"/>
                  </a:cubicBezTo>
                  <a:cubicBezTo>
                    <a:pt x="1289" y="643"/>
                    <a:pt x="1289" y="641"/>
                    <a:pt x="1291" y="640"/>
                  </a:cubicBezTo>
                  <a:close/>
                  <a:moveTo>
                    <a:pt x="1292" y="627"/>
                  </a:moveTo>
                  <a:cubicBezTo>
                    <a:pt x="1291" y="628"/>
                    <a:pt x="1291" y="627"/>
                    <a:pt x="1291" y="625"/>
                  </a:cubicBezTo>
                  <a:cubicBezTo>
                    <a:pt x="1291" y="624"/>
                    <a:pt x="1291" y="623"/>
                    <a:pt x="1292" y="623"/>
                  </a:cubicBezTo>
                  <a:cubicBezTo>
                    <a:pt x="1292" y="624"/>
                    <a:pt x="1293" y="625"/>
                    <a:pt x="1293" y="625"/>
                  </a:cubicBezTo>
                  <a:cubicBezTo>
                    <a:pt x="1293" y="626"/>
                    <a:pt x="1292" y="627"/>
                    <a:pt x="1292" y="627"/>
                  </a:cubicBezTo>
                  <a:close/>
                  <a:moveTo>
                    <a:pt x="1289" y="523"/>
                  </a:moveTo>
                  <a:cubicBezTo>
                    <a:pt x="1290" y="525"/>
                    <a:pt x="1292" y="594"/>
                    <a:pt x="1292" y="597"/>
                  </a:cubicBezTo>
                  <a:cubicBezTo>
                    <a:pt x="1291" y="601"/>
                    <a:pt x="1290" y="599"/>
                    <a:pt x="1290" y="593"/>
                  </a:cubicBezTo>
                  <a:cubicBezTo>
                    <a:pt x="1290" y="590"/>
                    <a:pt x="1289" y="573"/>
                    <a:pt x="1289" y="554"/>
                  </a:cubicBezTo>
                  <a:cubicBezTo>
                    <a:pt x="1289" y="532"/>
                    <a:pt x="1289" y="521"/>
                    <a:pt x="1289" y="523"/>
                  </a:cubicBezTo>
                  <a:close/>
                  <a:moveTo>
                    <a:pt x="1288" y="496"/>
                  </a:moveTo>
                  <a:cubicBezTo>
                    <a:pt x="1288" y="497"/>
                    <a:pt x="1288" y="497"/>
                    <a:pt x="1287" y="497"/>
                  </a:cubicBezTo>
                  <a:cubicBezTo>
                    <a:pt x="1287" y="497"/>
                    <a:pt x="1286" y="497"/>
                    <a:pt x="1286" y="496"/>
                  </a:cubicBezTo>
                  <a:cubicBezTo>
                    <a:pt x="1286" y="496"/>
                    <a:pt x="1287" y="495"/>
                    <a:pt x="1287" y="495"/>
                  </a:cubicBezTo>
                  <a:cubicBezTo>
                    <a:pt x="1288" y="495"/>
                    <a:pt x="1288" y="496"/>
                    <a:pt x="1288" y="496"/>
                  </a:cubicBezTo>
                  <a:close/>
                  <a:moveTo>
                    <a:pt x="1288" y="317"/>
                  </a:moveTo>
                  <a:cubicBezTo>
                    <a:pt x="1289" y="314"/>
                    <a:pt x="1289" y="314"/>
                    <a:pt x="1289" y="318"/>
                  </a:cubicBezTo>
                  <a:cubicBezTo>
                    <a:pt x="1289" y="320"/>
                    <a:pt x="1289" y="322"/>
                    <a:pt x="1289" y="322"/>
                  </a:cubicBezTo>
                  <a:cubicBezTo>
                    <a:pt x="1288" y="322"/>
                    <a:pt x="1287" y="320"/>
                    <a:pt x="1288" y="317"/>
                  </a:cubicBezTo>
                  <a:close/>
                  <a:moveTo>
                    <a:pt x="1287" y="619"/>
                  </a:moveTo>
                  <a:cubicBezTo>
                    <a:pt x="1287" y="621"/>
                    <a:pt x="1287" y="622"/>
                    <a:pt x="1286" y="622"/>
                  </a:cubicBezTo>
                  <a:cubicBezTo>
                    <a:pt x="1284" y="622"/>
                    <a:pt x="1284" y="621"/>
                    <a:pt x="1284" y="619"/>
                  </a:cubicBezTo>
                  <a:cubicBezTo>
                    <a:pt x="1285" y="615"/>
                    <a:pt x="1287" y="614"/>
                    <a:pt x="1287" y="619"/>
                  </a:cubicBezTo>
                  <a:close/>
                  <a:moveTo>
                    <a:pt x="1286" y="626"/>
                  </a:moveTo>
                  <a:cubicBezTo>
                    <a:pt x="1287" y="626"/>
                    <a:pt x="1288" y="626"/>
                    <a:pt x="1288" y="627"/>
                  </a:cubicBezTo>
                  <a:cubicBezTo>
                    <a:pt x="1287" y="630"/>
                    <a:pt x="1284" y="630"/>
                    <a:pt x="1284" y="627"/>
                  </a:cubicBezTo>
                  <a:cubicBezTo>
                    <a:pt x="1284" y="626"/>
                    <a:pt x="1285" y="626"/>
                    <a:pt x="1286" y="626"/>
                  </a:cubicBezTo>
                  <a:close/>
                  <a:moveTo>
                    <a:pt x="1287" y="633"/>
                  </a:moveTo>
                  <a:cubicBezTo>
                    <a:pt x="1288" y="633"/>
                    <a:pt x="1289" y="634"/>
                    <a:pt x="1289" y="636"/>
                  </a:cubicBezTo>
                  <a:cubicBezTo>
                    <a:pt x="1289" y="637"/>
                    <a:pt x="1287" y="638"/>
                    <a:pt x="1286" y="638"/>
                  </a:cubicBezTo>
                  <a:cubicBezTo>
                    <a:pt x="1285" y="637"/>
                    <a:pt x="1285" y="634"/>
                    <a:pt x="1287" y="633"/>
                  </a:cubicBezTo>
                  <a:close/>
                  <a:moveTo>
                    <a:pt x="1289" y="355"/>
                  </a:moveTo>
                  <a:cubicBezTo>
                    <a:pt x="1289" y="356"/>
                    <a:pt x="1288" y="356"/>
                    <a:pt x="1288" y="355"/>
                  </a:cubicBezTo>
                  <a:cubicBezTo>
                    <a:pt x="1288" y="354"/>
                    <a:pt x="1289" y="353"/>
                    <a:pt x="1289" y="353"/>
                  </a:cubicBezTo>
                  <a:cubicBezTo>
                    <a:pt x="1289" y="354"/>
                    <a:pt x="1289" y="355"/>
                    <a:pt x="1289" y="355"/>
                  </a:cubicBezTo>
                  <a:close/>
                  <a:moveTo>
                    <a:pt x="1288" y="293"/>
                  </a:moveTo>
                  <a:cubicBezTo>
                    <a:pt x="1289" y="293"/>
                    <a:pt x="1289" y="296"/>
                    <a:pt x="1289" y="302"/>
                  </a:cubicBezTo>
                  <a:cubicBezTo>
                    <a:pt x="1289" y="307"/>
                    <a:pt x="1289" y="311"/>
                    <a:pt x="1288" y="311"/>
                  </a:cubicBezTo>
                  <a:cubicBezTo>
                    <a:pt x="1287" y="311"/>
                    <a:pt x="1287" y="307"/>
                    <a:pt x="1287" y="302"/>
                  </a:cubicBezTo>
                  <a:cubicBezTo>
                    <a:pt x="1287" y="298"/>
                    <a:pt x="1287" y="294"/>
                    <a:pt x="1288" y="293"/>
                  </a:cubicBezTo>
                  <a:close/>
                  <a:moveTo>
                    <a:pt x="1288" y="490"/>
                  </a:moveTo>
                  <a:cubicBezTo>
                    <a:pt x="1288" y="491"/>
                    <a:pt x="1287" y="492"/>
                    <a:pt x="1287" y="493"/>
                  </a:cubicBezTo>
                  <a:cubicBezTo>
                    <a:pt x="1285" y="495"/>
                    <a:pt x="1285" y="495"/>
                    <a:pt x="1285" y="492"/>
                  </a:cubicBezTo>
                  <a:cubicBezTo>
                    <a:pt x="1285" y="490"/>
                    <a:pt x="1287" y="489"/>
                    <a:pt x="1288" y="490"/>
                  </a:cubicBezTo>
                  <a:close/>
                  <a:moveTo>
                    <a:pt x="1282" y="497"/>
                  </a:moveTo>
                  <a:cubicBezTo>
                    <a:pt x="1282" y="497"/>
                    <a:pt x="1283" y="496"/>
                    <a:pt x="1284" y="496"/>
                  </a:cubicBezTo>
                  <a:cubicBezTo>
                    <a:pt x="1284" y="496"/>
                    <a:pt x="1284" y="497"/>
                    <a:pt x="1284" y="497"/>
                  </a:cubicBezTo>
                  <a:cubicBezTo>
                    <a:pt x="1282" y="499"/>
                    <a:pt x="1282" y="505"/>
                    <a:pt x="1284" y="508"/>
                  </a:cubicBezTo>
                  <a:cubicBezTo>
                    <a:pt x="1285" y="510"/>
                    <a:pt x="1285" y="521"/>
                    <a:pt x="1286" y="561"/>
                  </a:cubicBezTo>
                  <a:cubicBezTo>
                    <a:pt x="1287" y="603"/>
                    <a:pt x="1287" y="611"/>
                    <a:pt x="1286" y="611"/>
                  </a:cubicBezTo>
                  <a:cubicBezTo>
                    <a:pt x="1284" y="611"/>
                    <a:pt x="1283" y="599"/>
                    <a:pt x="1282" y="551"/>
                  </a:cubicBezTo>
                  <a:cubicBezTo>
                    <a:pt x="1281" y="510"/>
                    <a:pt x="1281" y="498"/>
                    <a:pt x="1282" y="497"/>
                  </a:cubicBezTo>
                  <a:close/>
                  <a:moveTo>
                    <a:pt x="1277" y="619"/>
                  </a:moveTo>
                  <a:cubicBezTo>
                    <a:pt x="1278" y="614"/>
                    <a:pt x="1278" y="608"/>
                    <a:pt x="1278" y="605"/>
                  </a:cubicBezTo>
                  <a:cubicBezTo>
                    <a:pt x="1279" y="598"/>
                    <a:pt x="1280" y="597"/>
                    <a:pt x="1281" y="603"/>
                  </a:cubicBezTo>
                  <a:cubicBezTo>
                    <a:pt x="1281" y="609"/>
                    <a:pt x="1281" y="612"/>
                    <a:pt x="1280" y="615"/>
                  </a:cubicBezTo>
                  <a:cubicBezTo>
                    <a:pt x="1279" y="616"/>
                    <a:pt x="1279" y="617"/>
                    <a:pt x="1280" y="617"/>
                  </a:cubicBezTo>
                  <a:cubicBezTo>
                    <a:pt x="1281" y="617"/>
                    <a:pt x="1281" y="619"/>
                    <a:pt x="1281" y="621"/>
                  </a:cubicBezTo>
                  <a:cubicBezTo>
                    <a:pt x="1281" y="623"/>
                    <a:pt x="1281" y="624"/>
                    <a:pt x="1280" y="624"/>
                  </a:cubicBezTo>
                  <a:cubicBezTo>
                    <a:pt x="1278" y="624"/>
                    <a:pt x="1278" y="624"/>
                    <a:pt x="1280" y="626"/>
                  </a:cubicBezTo>
                  <a:cubicBezTo>
                    <a:pt x="1283" y="627"/>
                    <a:pt x="1283" y="630"/>
                    <a:pt x="1280" y="632"/>
                  </a:cubicBezTo>
                  <a:cubicBezTo>
                    <a:pt x="1276" y="634"/>
                    <a:pt x="1276" y="634"/>
                    <a:pt x="1277" y="619"/>
                  </a:cubicBezTo>
                  <a:close/>
                  <a:moveTo>
                    <a:pt x="1279" y="636"/>
                  </a:moveTo>
                  <a:cubicBezTo>
                    <a:pt x="1282" y="634"/>
                    <a:pt x="1282" y="634"/>
                    <a:pt x="1283" y="637"/>
                  </a:cubicBezTo>
                  <a:cubicBezTo>
                    <a:pt x="1283" y="639"/>
                    <a:pt x="1283" y="640"/>
                    <a:pt x="1281" y="641"/>
                  </a:cubicBezTo>
                  <a:cubicBezTo>
                    <a:pt x="1277" y="642"/>
                    <a:pt x="1277" y="642"/>
                    <a:pt x="1277" y="639"/>
                  </a:cubicBezTo>
                  <a:cubicBezTo>
                    <a:pt x="1277" y="638"/>
                    <a:pt x="1277" y="636"/>
                    <a:pt x="1279" y="636"/>
                  </a:cubicBezTo>
                  <a:close/>
                  <a:moveTo>
                    <a:pt x="1248" y="505"/>
                  </a:moveTo>
                  <a:cubicBezTo>
                    <a:pt x="1247" y="505"/>
                    <a:pt x="1247" y="503"/>
                    <a:pt x="1247" y="501"/>
                  </a:cubicBezTo>
                  <a:cubicBezTo>
                    <a:pt x="1247" y="498"/>
                    <a:pt x="1247" y="497"/>
                    <a:pt x="1247" y="497"/>
                  </a:cubicBezTo>
                  <a:cubicBezTo>
                    <a:pt x="1248" y="497"/>
                    <a:pt x="1248" y="498"/>
                    <a:pt x="1248" y="501"/>
                  </a:cubicBezTo>
                  <a:cubicBezTo>
                    <a:pt x="1248" y="503"/>
                    <a:pt x="1248" y="505"/>
                    <a:pt x="1248" y="505"/>
                  </a:cubicBezTo>
                  <a:close/>
                  <a:moveTo>
                    <a:pt x="1248" y="617"/>
                  </a:moveTo>
                  <a:cubicBezTo>
                    <a:pt x="1248" y="607"/>
                    <a:pt x="1248" y="607"/>
                    <a:pt x="1248" y="607"/>
                  </a:cubicBezTo>
                  <a:cubicBezTo>
                    <a:pt x="1249" y="615"/>
                    <a:pt x="1249" y="615"/>
                    <a:pt x="1249" y="615"/>
                  </a:cubicBezTo>
                  <a:cubicBezTo>
                    <a:pt x="1249" y="619"/>
                    <a:pt x="1250" y="625"/>
                    <a:pt x="1250" y="630"/>
                  </a:cubicBezTo>
                  <a:cubicBezTo>
                    <a:pt x="1250" y="634"/>
                    <a:pt x="1250" y="638"/>
                    <a:pt x="1250" y="638"/>
                  </a:cubicBezTo>
                  <a:cubicBezTo>
                    <a:pt x="1249" y="638"/>
                    <a:pt x="1248" y="627"/>
                    <a:pt x="1248" y="617"/>
                  </a:cubicBezTo>
                  <a:close/>
                  <a:moveTo>
                    <a:pt x="1252" y="655"/>
                  </a:moveTo>
                  <a:cubicBezTo>
                    <a:pt x="1250" y="660"/>
                    <a:pt x="1248" y="662"/>
                    <a:pt x="1248" y="659"/>
                  </a:cubicBezTo>
                  <a:cubicBezTo>
                    <a:pt x="1248" y="656"/>
                    <a:pt x="1250" y="651"/>
                    <a:pt x="1252" y="649"/>
                  </a:cubicBezTo>
                  <a:cubicBezTo>
                    <a:pt x="1253" y="648"/>
                    <a:pt x="1254" y="647"/>
                    <a:pt x="1254" y="646"/>
                  </a:cubicBezTo>
                  <a:cubicBezTo>
                    <a:pt x="1254" y="643"/>
                    <a:pt x="1255" y="642"/>
                    <a:pt x="1257" y="643"/>
                  </a:cubicBezTo>
                  <a:cubicBezTo>
                    <a:pt x="1258" y="644"/>
                    <a:pt x="1258" y="645"/>
                    <a:pt x="1256" y="647"/>
                  </a:cubicBezTo>
                  <a:cubicBezTo>
                    <a:pt x="1255" y="649"/>
                    <a:pt x="1253" y="652"/>
                    <a:pt x="1252" y="655"/>
                  </a:cubicBezTo>
                  <a:close/>
                  <a:moveTo>
                    <a:pt x="1265" y="652"/>
                  </a:moveTo>
                  <a:cubicBezTo>
                    <a:pt x="1259" y="656"/>
                    <a:pt x="1258" y="656"/>
                    <a:pt x="1260" y="658"/>
                  </a:cubicBezTo>
                  <a:cubicBezTo>
                    <a:pt x="1261" y="659"/>
                    <a:pt x="1261" y="660"/>
                    <a:pt x="1261" y="661"/>
                  </a:cubicBezTo>
                  <a:cubicBezTo>
                    <a:pt x="1260" y="662"/>
                    <a:pt x="1258" y="662"/>
                    <a:pt x="1256" y="661"/>
                  </a:cubicBezTo>
                  <a:cubicBezTo>
                    <a:pt x="1255" y="660"/>
                    <a:pt x="1255" y="659"/>
                    <a:pt x="1257" y="654"/>
                  </a:cubicBezTo>
                  <a:cubicBezTo>
                    <a:pt x="1262" y="644"/>
                    <a:pt x="1266" y="641"/>
                    <a:pt x="1270" y="645"/>
                  </a:cubicBezTo>
                  <a:cubicBezTo>
                    <a:pt x="1273" y="646"/>
                    <a:pt x="1272" y="647"/>
                    <a:pt x="1265" y="652"/>
                  </a:cubicBezTo>
                  <a:close/>
                  <a:moveTo>
                    <a:pt x="1276" y="656"/>
                  </a:moveTo>
                  <a:cubicBezTo>
                    <a:pt x="1274" y="658"/>
                    <a:pt x="1273" y="660"/>
                    <a:pt x="1271" y="660"/>
                  </a:cubicBezTo>
                  <a:cubicBezTo>
                    <a:pt x="1270" y="660"/>
                    <a:pt x="1268" y="660"/>
                    <a:pt x="1268" y="660"/>
                  </a:cubicBezTo>
                  <a:cubicBezTo>
                    <a:pt x="1265" y="661"/>
                    <a:pt x="1266" y="659"/>
                    <a:pt x="1268" y="656"/>
                  </a:cubicBezTo>
                  <a:cubicBezTo>
                    <a:pt x="1271" y="654"/>
                    <a:pt x="1277" y="650"/>
                    <a:pt x="1278" y="652"/>
                  </a:cubicBezTo>
                  <a:cubicBezTo>
                    <a:pt x="1278" y="652"/>
                    <a:pt x="1277" y="654"/>
                    <a:pt x="1276" y="656"/>
                  </a:cubicBezTo>
                  <a:close/>
                  <a:moveTo>
                    <a:pt x="1283" y="645"/>
                  </a:moveTo>
                  <a:cubicBezTo>
                    <a:pt x="1282" y="646"/>
                    <a:pt x="1279" y="647"/>
                    <a:pt x="1279" y="646"/>
                  </a:cubicBezTo>
                  <a:cubicBezTo>
                    <a:pt x="1279" y="645"/>
                    <a:pt x="1282" y="644"/>
                    <a:pt x="1283" y="645"/>
                  </a:cubicBezTo>
                  <a:cubicBezTo>
                    <a:pt x="1283" y="645"/>
                    <a:pt x="1283" y="645"/>
                    <a:pt x="1283" y="645"/>
                  </a:cubicBezTo>
                  <a:close/>
                  <a:moveTo>
                    <a:pt x="1286" y="649"/>
                  </a:moveTo>
                  <a:cubicBezTo>
                    <a:pt x="1290" y="645"/>
                    <a:pt x="1293" y="645"/>
                    <a:pt x="1293" y="648"/>
                  </a:cubicBezTo>
                  <a:cubicBezTo>
                    <a:pt x="1293" y="649"/>
                    <a:pt x="1292" y="650"/>
                    <a:pt x="1290" y="651"/>
                  </a:cubicBezTo>
                  <a:cubicBezTo>
                    <a:pt x="1283" y="654"/>
                    <a:pt x="1282" y="653"/>
                    <a:pt x="1286" y="649"/>
                  </a:cubicBezTo>
                  <a:close/>
                  <a:moveTo>
                    <a:pt x="1293" y="657"/>
                  </a:moveTo>
                  <a:cubicBezTo>
                    <a:pt x="1291" y="658"/>
                    <a:pt x="1288" y="658"/>
                    <a:pt x="1288" y="657"/>
                  </a:cubicBezTo>
                  <a:cubicBezTo>
                    <a:pt x="1288" y="655"/>
                    <a:pt x="1293" y="654"/>
                    <a:pt x="1294" y="655"/>
                  </a:cubicBezTo>
                  <a:cubicBezTo>
                    <a:pt x="1294" y="655"/>
                    <a:pt x="1294" y="656"/>
                    <a:pt x="1293" y="657"/>
                  </a:cubicBezTo>
                  <a:close/>
                  <a:moveTo>
                    <a:pt x="1297" y="629"/>
                  </a:moveTo>
                  <a:cubicBezTo>
                    <a:pt x="1299" y="627"/>
                    <a:pt x="1300" y="628"/>
                    <a:pt x="1301" y="630"/>
                  </a:cubicBezTo>
                  <a:cubicBezTo>
                    <a:pt x="1301" y="632"/>
                    <a:pt x="1296" y="635"/>
                    <a:pt x="1295" y="634"/>
                  </a:cubicBezTo>
                  <a:cubicBezTo>
                    <a:pt x="1294" y="633"/>
                    <a:pt x="1295" y="630"/>
                    <a:pt x="1297" y="629"/>
                  </a:cubicBezTo>
                  <a:close/>
                  <a:moveTo>
                    <a:pt x="1299" y="636"/>
                  </a:moveTo>
                  <a:cubicBezTo>
                    <a:pt x="1302" y="636"/>
                    <a:pt x="1302" y="638"/>
                    <a:pt x="1299" y="640"/>
                  </a:cubicBezTo>
                  <a:cubicBezTo>
                    <a:pt x="1297" y="641"/>
                    <a:pt x="1296" y="641"/>
                    <a:pt x="1295" y="641"/>
                  </a:cubicBezTo>
                  <a:cubicBezTo>
                    <a:pt x="1294" y="639"/>
                    <a:pt x="1297" y="636"/>
                    <a:pt x="1299" y="636"/>
                  </a:cubicBezTo>
                  <a:close/>
                  <a:moveTo>
                    <a:pt x="1296" y="646"/>
                  </a:moveTo>
                  <a:cubicBezTo>
                    <a:pt x="1296" y="644"/>
                    <a:pt x="1297" y="644"/>
                    <a:pt x="1299" y="643"/>
                  </a:cubicBezTo>
                  <a:cubicBezTo>
                    <a:pt x="1301" y="643"/>
                    <a:pt x="1302" y="643"/>
                    <a:pt x="1302" y="645"/>
                  </a:cubicBezTo>
                  <a:cubicBezTo>
                    <a:pt x="1302" y="646"/>
                    <a:pt x="1301" y="647"/>
                    <a:pt x="1299" y="648"/>
                  </a:cubicBezTo>
                  <a:cubicBezTo>
                    <a:pt x="1296" y="649"/>
                    <a:pt x="1296" y="649"/>
                    <a:pt x="1296" y="646"/>
                  </a:cubicBezTo>
                  <a:close/>
                  <a:moveTo>
                    <a:pt x="1297" y="653"/>
                  </a:moveTo>
                  <a:cubicBezTo>
                    <a:pt x="1297" y="652"/>
                    <a:pt x="1298" y="652"/>
                    <a:pt x="1299" y="652"/>
                  </a:cubicBezTo>
                  <a:cubicBezTo>
                    <a:pt x="1301" y="652"/>
                    <a:pt x="1302" y="652"/>
                    <a:pt x="1302" y="652"/>
                  </a:cubicBezTo>
                  <a:cubicBezTo>
                    <a:pt x="1301" y="652"/>
                    <a:pt x="1300" y="653"/>
                    <a:pt x="1299" y="654"/>
                  </a:cubicBezTo>
                  <a:cubicBezTo>
                    <a:pt x="1297" y="654"/>
                    <a:pt x="1297" y="654"/>
                    <a:pt x="1297" y="653"/>
                  </a:cubicBezTo>
                  <a:close/>
                  <a:moveTo>
                    <a:pt x="1313" y="661"/>
                  </a:moveTo>
                  <a:cubicBezTo>
                    <a:pt x="1312" y="662"/>
                    <a:pt x="1309" y="662"/>
                    <a:pt x="1305" y="662"/>
                  </a:cubicBezTo>
                  <a:cubicBezTo>
                    <a:pt x="1301" y="662"/>
                    <a:pt x="1298" y="662"/>
                    <a:pt x="1298" y="661"/>
                  </a:cubicBezTo>
                  <a:cubicBezTo>
                    <a:pt x="1298" y="661"/>
                    <a:pt x="1301" y="660"/>
                    <a:pt x="1306" y="660"/>
                  </a:cubicBezTo>
                  <a:cubicBezTo>
                    <a:pt x="1310" y="660"/>
                    <a:pt x="1313" y="661"/>
                    <a:pt x="1313" y="661"/>
                  </a:cubicBezTo>
                  <a:close/>
                  <a:moveTo>
                    <a:pt x="1312" y="656"/>
                  </a:moveTo>
                  <a:cubicBezTo>
                    <a:pt x="1306" y="658"/>
                    <a:pt x="1306" y="658"/>
                    <a:pt x="1305" y="657"/>
                  </a:cubicBezTo>
                  <a:cubicBezTo>
                    <a:pt x="1303" y="656"/>
                    <a:pt x="1310" y="652"/>
                    <a:pt x="1315" y="651"/>
                  </a:cubicBezTo>
                  <a:cubicBezTo>
                    <a:pt x="1318" y="651"/>
                    <a:pt x="1318" y="651"/>
                    <a:pt x="1318" y="652"/>
                  </a:cubicBezTo>
                  <a:cubicBezTo>
                    <a:pt x="1318" y="653"/>
                    <a:pt x="1315" y="654"/>
                    <a:pt x="1312" y="656"/>
                  </a:cubicBezTo>
                  <a:close/>
                  <a:moveTo>
                    <a:pt x="1336" y="664"/>
                  </a:moveTo>
                  <a:cubicBezTo>
                    <a:pt x="1334" y="664"/>
                    <a:pt x="1329" y="663"/>
                    <a:pt x="1324" y="663"/>
                  </a:cubicBezTo>
                  <a:cubicBezTo>
                    <a:pt x="1319" y="663"/>
                    <a:pt x="1316" y="662"/>
                    <a:pt x="1315" y="661"/>
                  </a:cubicBezTo>
                  <a:cubicBezTo>
                    <a:pt x="1315" y="660"/>
                    <a:pt x="1317" y="660"/>
                    <a:pt x="1326" y="660"/>
                  </a:cubicBezTo>
                  <a:cubicBezTo>
                    <a:pt x="1336" y="661"/>
                    <a:pt x="1338" y="661"/>
                    <a:pt x="1338" y="662"/>
                  </a:cubicBezTo>
                  <a:cubicBezTo>
                    <a:pt x="1338" y="664"/>
                    <a:pt x="1338" y="664"/>
                    <a:pt x="1336" y="664"/>
                  </a:cubicBezTo>
                  <a:close/>
                  <a:moveTo>
                    <a:pt x="1335" y="579"/>
                  </a:moveTo>
                  <a:cubicBezTo>
                    <a:pt x="1335" y="574"/>
                    <a:pt x="1335" y="574"/>
                    <a:pt x="1339" y="573"/>
                  </a:cubicBezTo>
                  <a:cubicBezTo>
                    <a:pt x="1341" y="572"/>
                    <a:pt x="1343" y="571"/>
                    <a:pt x="1344" y="571"/>
                  </a:cubicBezTo>
                  <a:cubicBezTo>
                    <a:pt x="1344" y="572"/>
                    <a:pt x="1344" y="575"/>
                    <a:pt x="1344" y="579"/>
                  </a:cubicBezTo>
                  <a:cubicBezTo>
                    <a:pt x="1344" y="583"/>
                    <a:pt x="1343" y="599"/>
                    <a:pt x="1343" y="615"/>
                  </a:cubicBezTo>
                  <a:cubicBezTo>
                    <a:pt x="1343" y="640"/>
                    <a:pt x="1343" y="644"/>
                    <a:pt x="1344" y="644"/>
                  </a:cubicBezTo>
                  <a:cubicBezTo>
                    <a:pt x="1345" y="643"/>
                    <a:pt x="1345" y="641"/>
                    <a:pt x="1346" y="638"/>
                  </a:cubicBezTo>
                  <a:cubicBezTo>
                    <a:pt x="1346" y="635"/>
                    <a:pt x="1347" y="632"/>
                    <a:pt x="1347" y="631"/>
                  </a:cubicBezTo>
                  <a:cubicBezTo>
                    <a:pt x="1349" y="629"/>
                    <a:pt x="1349" y="621"/>
                    <a:pt x="1348" y="620"/>
                  </a:cubicBezTo>
                  <a:cubicBezTo>
                    <a:pt x="1346" y="619"/>
                    <a:pt x="1346" y="608"/>
                    <a:pt x="1346" y="585"/>
                  </a:cubicBezTo>
                  <a:cubicBezTo>
                    <a:pt x="1346" y="576"/>
                    <a:pt x="1346" y="576"/>
                    <a:pt x="1346" y="576"/>
                  </a:cubicBezTo>
                  <a:cubicBezTo>
                    <a:pt x="1349" y="576"/>
                    <a:pt x="1349" y="576"/>
                    <a:pt x="1349" y="576"/>
                  </a:cubicBezTo>
                  <a:cubicBezTo>
                    <a:pt x="1350" y="577"/>
                    <a:pt x="1352" y="577"/>
                    <a:pt x="1352" y="577"/>
                  </a:cubicBezTo>
                  <a:cubicBezTo>
                    <a:pt x="1352" y="577"/>
                    <a:pt x="1352" y="583"/>
                    <a:pt x="1353" y="591"/>
                  </a:cubicBezTo>
                  <a:cubicBezTo>
                    <a:pt x="1353" y="602"/>
                    <a:pt x="1353" y="606"/>
                    <a:pt x="1352" y="607"/>
                  </a:cubicBezTo>
                  <a:cubicBezTo>
                    <a:pt x="1349" y="613"/>
                    <a:pt x="1350" y="647"/>
                    <a:pt x="1353" y="647"/>
                  </a:cubicBezTo>
                  <a:cubicBezTo>
                    <a:pt x="1354" y="647"/>
                    <a:pt x="1354" y="645"/>
                    <a:pt x="1354" y="639"/>
                  </a:cubicBezTo>
                  <a:cubicBezTo>
                    <a:pt x="1354" y="635"/>
                    <a:pt x="1354" y="628"/>
                    <a:pt x="1354" y="625"/>
                  </a:cubicBezTo>
                  <a:cubicBezTo>
                    <a:pt x="1354" y="617"/>
                    <a:pt x="1354" y="617"/>
                    <a:pt x="1354" y="617"/>
                  </a:cubicBezTo>
                  <a:cubicBezTo>
                    <a:pt x="1357" y="623"/>
                    <a:pt x="1357" y="623"/>
                    <a:pt x="1357" y="623"/>
                  </a:cubicBezTo>
                  <a:cubicBezTo>
                    <a:pt x="1358" y="626"/>
                    <a:pt x="1359" y="630"/>
                    <a:pt x="1359" y="634"/>
                  </a:cubicBezTo>
                  <a:cubicBezTo>
                    <a:pt x="1359" y="643"/>
                    <a:pt x="1360" y="646"/>
                    <a:pt x="1362" y="646"/>
                  </a:cubicBezTo>
                  <a:cubicBezTo>
                    <a:pt x="1364" y="647"/>
                    <a:pt x="1364" y="646"/>
                    <a:pt x="1364" y="643"/>
                  </a:cubicBezTo>
                  <a:cubicBezTo>
                    <a:pt x="1362" y="635"/>
                    <a:pt x="1362" y="617"/>
                    <a:pt x="1363" y="611"/>
                  </a:cubicBezTo>
                  <a:cubicBezTo>
                    <a:pt x="1364" y="608"/>
                    <a:pt x="1365" y="604"/>
                    <a:pt x="1364" y="603"/>
                  </a:cubicBezTo>
                  <a:cubicBezTo>
                    <a:pt x="1364" y="601"/>
                    <a:pt x="1360" y="609"/>
                    <a:pt x="1359" y="614"/>
                  </a:cubicBezTo>
                  <a:cubicBezTo>
                    <a:pt x="1358" y="621"/>
                    <a:pt x="1357" y="617"/>
                    <a:pt x="1356" y="603"/>
                  </a:cubicBezTo>
                  <a:cubicBezTo>
                    <a:pt x="1355" y="584"/>
                    <a:pt x="1355" y="576"/>
                    <a:pt x="1357" y="576"/>
                  </a:cubicBezTo>
                  <a:cubicBezTo>
                    <a:pt x="1359" y="575"/>
                    <a:pt x="1359" y="576"/>
                    <a:pt x="1359" y="587"/>
                  </a:cubicBezTo>
                  <a:cubicBezTo>
                    <a:pt x="1359" y="600"/>
                    <a:pt x="1359" y="602"/>
                    <a:pt x="1362" y="602"/>
                  </a:cubicBezTo>
                  <a:cubicBezTo>
                    <a:pt x="1363" y="602"/>
                    <a:pt x="1363" y="602"/>
                    <a:pt x="1362" y="599"/>
                  </a:cubicBezTo>
                  <a:cubicBezTo>
                    <a:pt x="1362" y="597"/>
                    <a:pt x="1362" y="586"/>
                    <a:pt x="1362" y="575"/>
                  </a:cubicBezTo>
                  <a:cubicBezTo>
                    <a:pt x="1363" y="556"/>
                    <a:pt x="1363" y="556"/>
                    <a:pt x="1363" y="556"/>
                  </a:cubicBezTo>
                  <a:cubicBezTo>
                    <a:pt x="1372" y="555"/>
                    <a:pt x="1372" y="555"/>
                    <a:pt x="1372" y="555"/>
                  </a:cubicBezTo>
                  <a:cubicBezTo>
                    <a:pt x="1378" y="555"/>
                    <a:pt x="1382" y="555"/>
                    <a:pt x="1382" y="555"/>
                  </a:cubicBezTo>
                  <a:cubicBezTo>
                    <a:pt x="1385" y="555"/>
                    <a:pt x="1385" y="555"/>
                    <a:pt x="1386" y="558"/>
                  </a:cubicBezTo>
                  <a:cubicBezTo>
                    <a:pt x="1386" y="560"/>
                    <a:pt x="1385" y="560"/>
                    <a:pt x="1383" y="559"/>
                  </a:cubicBezTo>
                  <a:cubicBezTo>
                    <a:pt x="1380" y="559"/>
                    <a:pt x="1380" y="559"/>
                    <a:pt x="1380" y="561"/>
                  </a:cubicBezTo>
                  <a:cubicBezTo>
                    <a:pt x="1380" y="563"/>
                    <a:pt x="1381" y="563"/>
                    <a:pt x="1383" y="563"/>
                  </a:cubicBezTo>
                  <a:cubicBezTo>
                    <a:pt x="1386" y="563"/>
                    <a:pt x="1386" y="563"/>
                    <a:pt x="1386" y="563"/>
                  </a:cubicBezTo>
                  <a:cubicBezTo>
                    <a:pt x="1386" y="585"/>
                    <a:pt x="1386" y="585"/>
                    <a:pt x="1386" y="585"/>
                  </a:cubicBezTo>
                  <a:cubicBezTo>
                    <a:pt x="1386" y="597"/>
                    <a:pt x="1386" y="616"/>
                    <a:pt x="1386" y="627"/>
                  </a:cubicBezTo>
                  <a:cubicBezTo>
                    <a:pt x="1386" y="646"/>
                    <a:pt x="1386" y="648"/>
                    <a:pt x="1387" y="648"/>
                  </a:cubicBezTo>
                  <a:cubicBezTo>
                    <a:pt x="1389" y="648"/>
                    <a:pt x="1389" y="649"/>
                    <a:pt x="1389" y="630"/>
                  </a:cubicBezTo>
                  <a:cubicBezTo>
                    <a:pt x="1389" y="621"/>
                    <a:pt x="1390" y="614"/>
                    <a:pt x="1391" y="609"/>
                  </a:cubicBezTo>
                  <a:cubicBezTo>
                    <a:pt x="1393" y="603"/>
                    <a:pt x="1393" y="601"/>
                    <a:pt x="1390" y="603"/>
                  </a:cubicBezTo>
                  <a:cubicBezTo>
                    <a:pt x="1389" y="604"/>
                    <a:pt x="1389" y="602"/>
                    <a:pt x="1389" y="580"/>
                  </a:cubicBezTo>
                  <a:cubicBezTo>
                    <a:pt x="1389" y="555"/>
                    <a:pt x="1389" y="555"/>
                    <a:pt x="1389" y="555"/>
                  </a:cubicBezTo>
                  <a:cubicBezTo>
                    <a:pt x="1397" y="555"/>
                    <a:pt x="1397" y="555"/>
                    <a:pt x="1397" y="555"/>
                  </a:cubicBezTo>
                  <a:cubicBezTo>
                    <a:pt x="1397" y="567"/>
                    <a:pt x="1397" y="567"/>
                    <a:pt x="1397" y="567"/>
                  </a:cubicBezTo>
                  <a:cubicBezTo>
                    <a:pt x="1398" y="574"/>
                    <a:pt x="1399" y="595"/>
                    <a:pt x="1400" y="614"/>
                  </a:cubicBezTo>
                  <a:cubicBezTo>
                    <a:pt x="1401" y="632"/>
                    <a:pt x="1402" y="649"/>
                    <a:pt x="1402" y="651"/>
                  </a:cubicBezTo>
                  <a:cubicBezTo>
                    <a:pt x="1403" y="654"/>
                    <a:pt x="1402" y="654"/>
                    <a:pt x="1400" y="654"/>
                  </a:cubicBezTo>
                  <a:cubicBezTo>
                    <a:pt x="1398" y="654"/>
                    <a:pt x="1398" y="654"/>
                    <a:pt x="1398" y="646"/>
                  </a:cubicBezTo>
                  <a:cubicBezTo>
                    <a:pt x="1397" y="624"/>
                    <a:pt x="1397" y="602"/>
                    <a:pt x="1398" y="601"/>
                  </a:cubicBezTo>
                  <a:cubicBezTo>
                    <a:pt x="1398" y="600"/>
                    <a:pt x="1398" y="599"/>
                    <a:pt x="1397" y="598"/>
                  </a:cubicBezTo>
                  <a:cubicBezTo>
                    <a:pt x="1396" y="596"/>
                    <a:pt x="1395" y="599"/>
                    <a:pt x="1394" y="607"/>
                  </a:cubicBezTo>
                  <a:cubicBezTo>
                    <a:pt x="1393" y="614"/>
                    <a:pt x="1395" y="650"/>
                    <a:pt x="1396" y="652"/>
                  </a:cubicBezTo>
                  <a:cubicBezTo>
                    <a:pt x="1397" y="654"/>
                    <a:pt x="1400" y="654"/>
                    <a:pt x="1365" y="653"/>
                  </a:cubicBezTo>
                  <a:cubicBezTo>
                    <a:pt x="1351" y="652"/>
                    <a:pt x="1339" y="651"/>
                    <a:pt x="1339" y="651"/>
                  </a:cubicBezTo>
                  <a:cubicBezTo>
                    <a:pt x="1338" y="650"/>
                    <a:pt x="1335" y="592"/>
                    <a:pt x="1335" y="579"/>
                  </a:cubicBezTo>
                  <a:close/>
                  <a:moveTo>
                    <a:pt x="1362" y="657"/>
                  </a:moveTo>
                  <a:cubicBezTo>
                    <a:pt x="1342" y="657"/>
                    <a:pt x="1336" y="657"/>
                    <a:pt x="1342" y="655"/>
                  </a:cubicBezTo>
                  <a:cubicBezTo>
                    <a:pt x="1344" y="655"/>
                    <a:pt x="1370" y="655"/>
                    <a:pt x="1380" y="656"/>
                  </a:cubicBezTo>
                  <a:cubicBezTo>
                    <a:pt x="1382" y="657"/>
                    <a:pt x="1374" y="657"/>
                    <a:pt x="1362" y="657"/>
                  </a:cubicBezTo>
                  <a:close/>
                  <a:moveTo>
                    <a:pt x="1543" y="592"/>
                  </a:moveTo>
                  <a:cubicBezTo>
                    <a:pt x="1544" y="592"/>
                    <a:pt x="1544" y="594"/>
                    <a:pt x="1544" y="599"/>
                  </a:cubicBezTo>
                  <a:cubicBezTo>
                    <a:pt x="1544" y="603"/>
                    <a:pt x="1545" y="610"/>
                    <a:pt x="1545" y="614"/>
                  </a:cubicBezTo>
                  <a:cubicBezTo>
                    <a:pt x="1545" y="618"/>
                    <a:pt x="1545" y="626"/>
                    <a:pt x="1545" y="630"/>
                  </a:cubicBezTo>
                  <a:cubicBezTo>
                    <a:pt x="1544" y="637"/>
                    <a:pt x="1544" y="638"/>
                    <a:pt x="1543" y="635"/>
                  </a:cubicBezTo>
                  <a:cubicBezTo>
                    <a:pt x="1542" y="630"/>
                    <a:pt x="1542" y="592"/>
                    <a:pt x="1543" y="592"/>
                  </a:cubicBezTo>
                  <a:close/>
                  <a:moveTo>
                    <a:pt x="1536" y="594"/>
                  </a:moveTo>
                  <a:cubicBezTo>
                    <a:pt x="1537" y="592"/>
                    <a:pt x="1538" y="596"/>
                    <a:pt x="1538" y="613"/>
                  </a:cubicBezTo>
                  <a:cubicBezTo>
                    <a:pt x="1539" y="630"/>
                    <a:pt x="1538" y="634"/>
                    <a:pt x="1536" y="630"/>
                  </a:cubicBezTo>
                  <a:cubicBezTo>
                    <a:pt x="1535" y="629"/>
                    <a:pt x="1535" y="595"/>
                    <a:pt x="1536" y="594"/>
                  </a:cubicBezTo>
                  <a:close/>
                  <a:moveTo>
                    <a:pt x="1529" y="612"/>
                  </a:moveTo>
                  <a:cubicBezTo>
                    <a:pt x="1530" y="600"/>
                    <a:pt x="1530" y="592"/>
                    <a:pt x="1531" y="592"/>
                  </a:cubicBezTo>
                  <a:cubicBezTo>
                    <a:pt x="1531" y="592"/>
                    <a:pt x="1532" y="598"/>
                    <a:pt x="1532" y="611"/>
                  </a:cubicBezTo>
                  <a:cubicBezTo>
                    <a:pt x="1532" y="628"/>
                    <a:pt x="1532" y="631"/>
                    <a:pt x="1530" y="631"/>
                  </a:cubicBezTo>
                  <a:cubicBezTo>
                    <a:pt x="1529" y="631"/>
                    <a:pt x="1529" y="628"/>
                    <a:pt x="1529" y="612"/>
                  </a:cubicBezTo>
                  <a:close/>
                  <a:moveTo>
                    <a:pt x="1522" y="609"/>
                  </a:moveTo>
                  <a:cubicBezTo>
                    <a:pt x="1522" y="597"/>
                    <a:pt x="1523" y="594"/>
                    <a:pt x="1524" y="594"/>
                  </a:cubicBezTo>
                  <a:cubicBezTo>
                    <a:pt x="1526" y="594"/>
                    <a:pt x="1526" y="597"/>
                    <a:pt x="1526" y="614"/>
                  </a:cubicBezTo>
                  <a:cubicBezTo>
                    <a:pt x="1526" y="630"/>
                    <a:pt x="1526" y="631"/>
                    <a:pt x="1524" y="631"/>
                  </a:cubicBezTo>
                  <a:cubicBezTo>
                    <a:pt x="1521" y="631"/>
                    <a:pt x="1521" y="629"/>
                    <a:pt x="1522" y="609"/>
                  </a:cubicBezTo>
                  <a:close/>
                  <a:moveTo>
                    <a:pt x="1513" y="616"/>
                  </a:moveTo>
                  <a:cubicBezTo>
                    <a:pt x="1514" y="596"/>
                    <a:pt x="1514" y="595"/>
                    <a:pt x="1516" y="595"/>
                  </a:cubicBezTo>
                  <a:cubicBezTo>
                    <a:pt x="1518" y="595"/>
                    <a:pt x="1518" y="596"/>
                    <a:pt x="1518" y="604"/>
                  </a:cubicBezTo>
                  <a:cubicBezTo>
                    <a:pt x="1518" y="608"/>
                    <a:pt x="1518" y="617"/>
                    <a:pt x="1518" y="622"/>
                  </a:cubicBezTo>
                  <a:cubicBezTo>
                    <a:pt x="1517" y="631"/>
                    <a:pt x="1517" y="631"/>
                    <a:pt x="1515" y="631"/>
                  </a:cubicBezTo>
                  <a:cubicBezTo>
                    <a:pt x="1512" y="631"/>
                    <a:pt x="1512" y="628"/>
                    <a:pt x="1513" y="616"/>
                  </a:cubicBezTo>
                  <a:close/>
                  <a:moveTo>
                    <a:pt x="1503" y="613"/>
                  </a:moveTo>
                  <a:cubicBezTo>
                    <a:pt x="1504" y="608"/>
                    <a:pt x="1504" y="602"/>
                    <a:pt x="1504" y="599"/>
                  </a:cubicBezTo>
                  <a:cubicBezTo>
                    <a:pt x="1504" y="594"/>
                    <a:pt x="1504" y="594"/>
                    <a:pt x="1507" y="594"/>
                  </a:cubicBezTo>
                  <a:cubicBezTo>
                    <a:pt x="1510" y="594"/>
                    <a:pt x="1510" y="594"/>
                    <a:pt x="1510" y="594"/>
                  </a:cubicBezTo>
                  <a:cubicBezTo>
                    <a:pt x="1510" y="602"/>
                    <a:pt x="1510" y="602"/>
                    <a:pt x="1510" y="602"/>
                  </a:cubicBezTo>
                  <a:cubicBezTo>
                    <a:pt x="1510" y="606"/>
                    <a:pt x="1510" y="614"/>
                    <a:pt x="1510" y="619"/>
                  </a:cubicBezTo>
                  <a:cubicBezTo>
                    <a:pt x="1510" y="625"/>
                    <a:pt x="1510" y="629"/>
                    <a:pt x="1511" y="630"/>
                  </a:cubicBezTo>
                  <a:cubicBezTo>
                    <a:pt x="1512" y="631"/>
                    <a:pt x="1511" y="631"/>
                    <a:pt x="1509" y="631"/>
                  </a:cubicBezTo>
                  <a:cubicBezTo>
                    <a:pt x="1505" y="631"/>
                    <a:pt x="1503" y="629"/>
                    <a:pt x="1505" y="627"/>
                  </a:cubicBezTo>
                  <a:cubicBezTo>
                    <a:pt x="1506" y="625"/>
                    <a:pt x="1505" y="624"/>
                    <a:pt x="1504" y="624"/>
                  </a:cubicBezTo>
                  <a:cubicBezTo>
                    <a:pt x="1503" y="623"/>
                    <a:pt x="1503" y="621"/>
                    <a:pt x="1503" y="613"/>
                  </a:cubicBezTo>
                  <a:close/>
                  <a:moveTo>
                    <a:pt x="1527" y="635"/>
                  </a:moveTo>
                  <a:cubicBezTo>
                    <a:pt x="1528" y="636"/>
                    <a:pt x="1529" y="636"/>
                    <a:pt x="1529" y="635"/>
                  </a:cubicBezTo>
                  <a:cubicBezTo>
                    <a:pt x="1530" y="634"/>
                    <a:pt x="1531" y="633"/>
                    <a:pt x="1534" y="633"/>
                  </a:cubicBezTo>
                  <a:cubicBezTo>
                    <a:pt x="1539" y="633"/>
                    <a:pt x="1539" y="634"/>
                    <a:pt x="1540" y="637"/>
                  </a:cubicBezTo>
                  <a:cubicBezTo>
                    <a:pt x="1541" y="641"/>
                    <a:pt x="1541" y="641"/>
                    <a:pt x="1539" y="641"/>
                  </a:cubicBezTo>
                  <a:cubicBezTo>
                    <a:pt x="1533" y="641"/>
                    <a:pt x="1530" y="641"/>
                    <a:pt x="1521" y="641"/>
                  </a:cubicBezTo>
                  <a:cubicBezTo>
                    <a:pt x="1504" y="640"/>
                    <a:pt x="1480" y="639"/>
                    <a:pt x="1460" y="639"/>
                  </a:cubicBezTo>
                  <a:cubicBezTo>
                    <a:pt x="1441" y="639"/>
                    <a:pt x="1440" y="639"/>
                    <a:pt x="1440" y="638"/>
                  </a:cubicBezTo>
                  <a:cubicBezTo>
                    <a:pt x="1440" y="636"/>
                    <a:pt x="1441" y="636"/>
                    <a:pt x="1455" y="636"/>
                  </a:cubicBezTo>
                  <a:cubicBezTo>
                    <a:pt x="1463" y="636"/>
                    <a:pt x="1482" y="635"/>
                    <a:pt x="1498" y="635"/>
                  </a:cubicBezTo>
                  <a:cubicBezTo>
                    <a:pt x="1515" y="634"/>
                    <a:pt x="1526" y="634"/>
                    <a:pt x="1527" y="635"/>
                  </a:cubicBezTo>
                  <a:close/>
                  <a:moveTo>
                    <a:pt x="1497" y="595"/>
                  </a:moveTo>
                  <a:cubicBezTo>
                    <a:pt x="1499" y="597"/>
                    <a:pt x="1500" y="602"/>
                    <a:pt x="1500" y="618"/>
                  </a:cubicBezTo>
                  <a:cubicBezTo>
                    <a:pt x="1501" y="627"/>
                    <a:pt x="1500" y="628"/>
                    <a:pt x="1497" y="624"/>
                  </a:cubicBezTo>
                  <a:cubicBezTo>
                    <a:pt x="1495" y="622"/>
                    <a:pt x="1494" y="615"/>
                    <a:pt x="1493" y="600"/>
                  </a:cubicBezTo>
                  <a:cubicBezTo>
                    <a:pt x="1493" y="594"/>
                    <a:pt x="1494" y="593"/>
                    <a:pt x="1497" y="595"/>
                  </a:cubicBezTo>
                  <a:close/>
                  <a:moveTo>
                    <a:pt x="1475" y="583"/>
                  </a:moveTo>
                  <a:cubicBezTo>
                    <a:pt x="1479" y="583"/>
                    <a:pt x="1486" y="586"/>
                    <a:pt x="1486" y="588"/>
                  </a:cubicBezTo>
                  <a:cubicBezTo>
                    <a:pt x="1486" y="590"/>
                    <a:pt x="1485" y="590"/>
                    <a:pt x="1483" y="588"/>
                  </a:cubicBezTo>
                  <a:cubicBezTo>
                    <a:pt x="1481" y="586"/>
                    <a:pt x="1480" y="586"/>
                    <a:pt x="1476" y="588"/>
                  </a:cubicBezTo>
                  <a:cubicBezTo>
                    <a:pt x="1471" y="591"/>
                    <a:pt x="1468" y="591"/>
                    <a:pt x="1468" y="589"/>
                  </a:cubicBezTo>
                  <a:cubicBezTo>
                    <a:pt x="1468" y="586"/>
                    <a:pt x="1471" y="583"/>
                    <a:pt x="1475" y="583"/>
                  </a:cubicBezTo>
                  <a:close/>
                  <a:moveTo>
                    <a:pt x="1484" y="608"/>
                  </a:moveTo>
                  <a:cubicBezTo>
                    <a:pt x="1482" y="608"/>
                    <a:pt x="1478" y="608"/>
                    <a:pt x="1476" y="608"/>
                  </a:cubicBezTo>
                  <a:cubicBezTo>
                    <a:pt x="1473" y="608"/>
                    <a:pt x="1470" y="608"/>
                    <a:pt x="1469" y="608"/>
                  </a:cubicBezTo>
                  <a:cubicBezTo>
                    <a:pt x="1467" y="608"/>
                    <a:pt x="1466" y="607"/>
                    <a:pt x="1467" y="603"/>
                  </a:cubicBezTo>
                  <a:cubicBezTo>
                    <a:pt x="1468" y="598"/>
                    <a:pt x="1474" y="592"/>
                    <a:pt x="1479" y="592"/>
                  </a:cubicBezTo>
                  <a:cubicBezTo>
                    <a:pt x="1482" y="593"/>
                    <a:pt x="1482" y="593"/>
                    <a:pt x="1482" y="595"/>
                  </a:cubicBezTo>
                  <a:cubicBezTo>
                    <a:pt x="1482" y="598"/>
                    <a:pt x="1483" y="598"/>
                    <a:pt x="1485" y="599"/>
                  </a:cubicBezTo>
                  <a:cubicBezTo>
                    <a:pt x="1486" y="599"/>
                    <a:pt x="1488" y="598"/>
                    <a:pt x="1488" y="598"/>
                  </a:cubicBezTo>
                  <a:cubicBezTo>
                    <a:pt x="1488" y="597"/>
                    <a:pt x="1487" y="597"/>
                    <a:pt x="1486" y="597"/>
                  </a:cubicBezTo>
                  <a:cubicBezTo>
                    <a:pt x="1484" y="597"/>
                    <a:pt x="1485" y="594"/>
                    <a:pt x="1487" y="593"/>
                  </a:cubicBezTo>
                  <a:cubicBezTo>
                    <a:pt x="1488" y="593"/>
                    <a:pt x="1489" y="593"/>
                    <a:pt x="1489" y="593"/>
                  </a:cubicBezTo>
                  <a:cubicBezTo>
                    <a:pt x="1490" y="593"/>
                    <a:pt x="1490" y="598"/>
                    <a:pt x="1490" y="604"/>
                  </a:cubicBezTo>
                  <a:cubicBezTo>
                    <a:pt x="1491" y="614"/>
                    <a:pt x="1491" y="615"/>
                    <a:pt x="1489" y="615"/>
                  </a:cubicBezTo>
                  <a:cubicBezTo>
                    <a:pt x="1478" y="614"/>
                    <a:pt x="1467" y="613"/>
                    <a:pt x="1467" y="612"/>
                  </a:cubicBezTo>
                  <a:cubicBezTo>
                    <a:pt x="1466" y="610"/>
                    <a:pt x="1467" y="610"/>
                    <a:pt x="1475" y="610"/>
                  </a:cubicBezTo>
                  <a:cubicBezTo>
                    <a:pt x="1477" y="610"/>
                    <a:pt x="1481" y="609"/>
                    <a:pt x="1483" y="609"/>
                  </a:cubicBezTo>
                  <a:cubicBezTo>
                    <a:pt x="1487" y="609"/>
                    <a:pt x="1487" y="609"/>
                    <a:pt x="1487" y="609"/>
                  </a:cubicBezTo>
                  <a:lnTo>
                    <a:pt x="1484" y="608"/>
                  </a:lnTo>
                  <a:close/>
                  <a:moveTo>
                    <a:pt x="1484" y="619"/>
                  </a:moveTo>
                  <a:cubicBezTo>
                    <a:pt x="1484" y="620"/>
                    <a:pt x="1483" y="620"/>
                    <a:pt x="1482" y="620"/>
                  </a:cubicBezTo>
                  <a:cubicBezTo>
                    <a:pt x="1467" y="619"/>
                    <a:pt x="1461" y="616"/>
                    <a:pt x="1474" y="616"/>
                  </a:cubicBezTo>
                  <a:cubicBezTo>
                    <a:pt x="1481" y="616"/>
                    <a:pt x="1484" y="617"/>
                    <a:pt x="1484" y="619"/>
                  </a:cubicBezTo>
                  <a:close/>
                  <a:moveTo>
                    <a:pt x="1488" y="623"/>
                  </a:moveTo>
                  <a:cubicBezTo>
                    <a:pt x="1490" y="624"/>
                    <a:pt x="1487" y="624"/>
                    <a:pt x="1478" y="625"/>
                  </a:cubicBezTo>
                  <a:cubicBezTo>
                    <a:pt x="1467" y="625"/>
                    <a:pt x="1466" y="625"/>
                    <a:pt x="1466" y="623"/>
                  </a:cubicBezTo>
                  <a:cubicBezTo>
                    <a:pt x="1466" y="621"/>
                    <a:pt x="1484" y="622"/>
                    <a:pt x="1488" y="623"/>
                  </a:cubicBezTo>
                  <a:close/>
                  <a:moveTo>
                    <a:pt x="1462" y="599"/>
                  </a:moveTo>
                  <a:cubicBezTo>
                    <a:pt x="1463" y="594"/>
                    <a:pt x="1463" y="594"/>
                    <a:pt x="1464" y="598"/>
                  </a:cubicBezTo>
                  <a:cubicBezTo>
                    <a:pt x="1464" y="600"/>
                    <a:pt x="1463" y="602"/>
                    <a:pt x="1463" y="602"/>
                  </a:cubicBezTo>
                  <a:cubicBezTo>
                    <a:pt x="1462" y="602"/>
                    <a:pt x="1462" y="600"/>
                    <a:pt x="1462" y="599"/>
                  </a:cubicBezTo>
                  <a:close/>
                  <a:moveTo>
                    <a:pt x="1452" y="622"/>
                  </a:moveTo>
                  <a:cubicBezTo>
                    <a:pt x="1458" y="622"/>
                    <a:pt x="1463" y="623"/>
                    <a:pt x="1463" y="623"/>
                  </a:cubicBezTo>
                  <a:cubicBezTo>
                    <a:pt x="1463" y="623"/>
                    <a:pt x="1458" y="624"/>
                    <a:pt x="1452" y="624"/>
                  </a:cubicBezTo>
                  <a:cubicBezTo>
                    <a:pt x="1445" y="624"/>
                    <a:pt x="1441" y="624"/>
                    <a:pt x="1441" y="623"/>
                  </a:cubicBezTo>
                  <a:cubicBezTo>
                    <a:pt x="1441" y="622"/>
                    <a:pt x="1445" y="622"/>
                    <a:pt x="1452" y="622"/>
                  </a:cubicBezTo>
                  <a:close/>
                  <a:moveTo>
                    <a:pt x="1442" y="630"/>
                  </a:moveTo>
                  <a:cubicBezTo>
                    <a:pt x="1443" y="630"/>
                    <a:pt x="1456" y="630"/>
                    <a:pt x="1470" y="630"/>
                  </a:cubicBezTo>
                  <a:cubicBezTo>
                    <a:pt x="1499" y="629"/>
                    <a:pt x="1509" y="631"/>
                    <a:pt x="1487" y="632"/>
                  </a:cubicBezTo>
                  <a:cubicBezTo>
                    <a:pt x="1487" y="632"/>
                    <a:pt x="1487" y="632"/>
                    <a:pt x="1487" y="632"/>
                  </a:cubicBezTo>
                  <a:cubicBezTo>
                    <a:pt x="1465" y="633"/>
                    <a:pt x="1440" y="633"/>
                    <a:pt x="1440" y="631"/>
                  </a:cubicBezTo>
                  <a:cubicBezTo>
                    <a:pt x="1440" y="630"/>
                    <a:pt x="1441" y="630"/>
                    <a:pt x="1442" y="630"/>
                  </a:cubicBezTo>
                  <a:close/>
                  <a:moveTo>
                    <a:pt x="1441" y="653"/>
                  </a:moveTo>
                  <a:cubicBezTo>
                    <a:pt x="1440" y="654"/>
                    <a:pt x="1440" y="653"/>
                    <a:pt x="1440" y="653"/>
                  </a:cubicBezTo>
                  <a:cubicBezTo>
                    <a:pt x="1440" y="652"/>
                    <a:pt x="1440" y="652"/>
                    <a:pt x="1441" y="652"/>
                  </a:cubicBezTo>
                  <a:cubicBezTo>
                    <a:pt x="1441" y="652"/>
                    <a:pt x="1442" y="652"/>
                    <a:pt x="1442" y="652"/>
                  </a:cubicBezTo>
                  <a:cubicBezTo>
                    <a:pt x="1442" y="652"/>
                    <a:pt x="1441" y="653"/>
                    <a:pt x="1441" y="653"/>
                  </a:cubicBezTo>
                  <a:close/>
                  <a:moveTo>
                    <a:pt x="1478" y="650"/>
                  </a:moveTo>
                  <a:cubicBezTo>
                    <a:pt x="1474" y="649"/>
                    <a:pt x="1474" y="649"/>
                    <a:pt x="1474" y="649"/>
                  </a:cubicBezTo>
                  <a:cubicBezTo>
                    <a:pt x="1478" y="649"/>
                    <a:pt x="1478" y="649"/>
                    <a:pt x="1478" y="649"/>
                  </a:cubicBezTo>
                  <a:cubicBezTo>
                    <a:pt x="1488" y="648"/>
                    <a:pt x="1514" y="649"/>
                    <a:pt x="1516" y="649"/>
                  </a:cubicBezTo>
                  <a:cubicBezTo>
                    <a:pt x="1517" y="650"/>
                    <a:pt x="1485" y="651"/>
                    <a:pt x="1478" y="650"/>
                  </a:cubicBezTo>
                  <a:close/>
                  <a:moveTo>
                    <a:pt x="1540" y="647"/>
                  </a:moveTo>
                  <a:cubicBezTo>
                    <a:pt x="1528" y="646"/>
                    <a:pt x="1504" y="645"/>
                    <a:pt x="1472" y="646"/>
                  </a:cubicBezTo>
                  <a:cubicBezTo>
                    <a:pt x="1454" y="646"/>
                    <a:pt x="1439" y="646"/>
                    <a:pt x="1439" y="645"/>
                  </a:cubicBezTo>
                  <a:cubicBezTo>
                    <a:pt x="1439" y="644"/>
                    <a:pt x="1449" y="643"/>
                    <a:pt x="1480" y="643"/>
                  </a:cubicBezTo>
                  <a:cubicBezTo>
                    <a:pt x="1518" y="642"/>
                    <a:pt x="1545" y="643"/>
                    <a:pt x="1547" y="645"/>
                  </a:cubicBezTo>
                  <a:cubicBezTo>
                    <a:pt x="1548" y="646"/>
                    <a:pt x="1549" y="646"/>
                    <a:pt x="1550" y="646"/>
                  </a:cubicBezTo>
                  <a:cubicBezTo>
                    <a:pt x="1551" y="646"/>
                    <a:pt x="1551" y="647"/>
                    <a:pt x="1551" y="647"/>
                  </a:cubicBezTo>
                  <a:cubicBezTo>
                    <a:pt x="1551" y="648"/>
                    <a:pt x="1549" y="648"/>
                    <a:pt x="1540" y="647"/>
                  </a:cubicBezTo>
                  <a:close/>
                  <a:moveTo>
                    <a:pt x="1566" y="655"/>
                  </a:moveTo>
                  <a:cubicBezTo>
                    <a:pt x="1565" y="655"/>
                    <a:pt x="1564" y="654"/>
                    <a:pt x="1563" y="654"/>
                  </a:cubicBezTo>
                  <a:cubicBezTo>
                    <a:pt x="1563" y="653"/>
                    <a:pt x="1564" y="653"/>
                    <a:pt x="1565" y="653"/>
                  </a:cubicBezTo>
                  <a:cubicBezTo>
                    <a:pt x="1566" y="653"/>
                    <a:pt x="1568" y="653"/>
                    <a:pt x="1568" y="654"/>
                  </a:cubicBezTo>
                  <a:cubicBezTo>
                    <a:pt x="1568" y="654"/>
                    <a:pt x="1567" y="655"/>
                    <a:pt x="1566" y="655"/>
                  </a:cubicBezTo>
                  <a:close/>
                  <a:moveTo>
                    <a:pt x="1815" y="101"/>
                  </a:moveTo>
                  <a:cubicBezTo>
                    <a:pt x="1815" y="100"/>
                    <a:pt x="1816" y="101"/>
                    <a:pt x="1816" y="102"/>
                  </a:cubicBezTo>
                  <a:cubicBezTo>
                    <a:pt x="1816" y="103"/>
                    <a:pt x="1815" y="103"/>
                    <a:pt x="1814" y="103"/>
                  </a:cubicBezTo>
                  <a:cubicBezTo>
                    <a:pt x="1813" y="103"/>
                    <a:pt x="1813" y="101"/>
                    <a:pt x="1815" y="101"/>
                  </a:cubicBezTo>
                  <a:close/>
                  <a:moveTo>
                    <a:pt x="1739" y="90"/>
                  </a:moveTo>
                  <a:cubicBezTo>
                    <a:pt x="1743" y="89"/>
                    <a:pt x="1745" y="89"/>
                    <a:pt x="1747" y="90"/>
                  </a:cubicBezTo>
                  <a:cubicBezTo>
                    <a:pt x="1749" y="91"/>
                    <a:pt x="1752" y="91"/>
                    <a:pt x="1752" y="89"/>
                  </a:cubicBezTo>
                  <a:cubicBezTo>
                    <a:pt x="1752" y="87"/>
                    <a:pt x="1759" y="87"/>
                    <a:pt x="1788" y="90"/>
                  </a:cubicBezTo>
                  <a:cubicBezTo>
                    <a:pt x="1799" y="91"/>
                    <a:pt x="1807" y="93"/>
                    <a:pt x="1807" y="95"/>
                  </a:cubicBezTo>
                  <a:cubicBezTo>
                    <a:pt x="1807" y="96"/>
                    <a:pt x="1803" y="96"/>
                    <a:pt x="1794" y="95"/>
                  </a:cubicBezTo>
                  <a:cubicBezTo>
                    <a:pt x="1787" y="95"/>
                    <a:pt x="1770" y="95"/>
                    <a:pt x="1758" y="95"/>
                  </a:cubicBezTo>
                  <a:cubicBezTo>
                    <a:pt x="1746" y="95"/>
                    <a:pt x="1734" y="95"/>
                    <a:pt x="1731" y="96"/>
                  </a:cubicBezTo>
                  <a:cubicBezTo>
                    <a:pt x="1723" y="97"/>
                    <a:pt x="1729" y="93"/>
                    <a:pt x="1739" y="90"/>
                  </a:cubicBezTo>
                  <a:close/>
                  <a:moveTo>
                    <a:pt x="1750" y="103"/>
                  </a:moveTo>
                  <a:cubicBezTo>
                    <a:pt x="1735" y="103"/>
                    <a:pt x="1732" y="102"/>
                    <a:pt x="1734" y="100"/>
                  </a:cubicBezTo>
                  <a:cubicBezTo>
                    <a:pt x="1735" y="99"/>
                    <a:pt x="1750" y="99"/>
                    <a:pt x="1768" y="98"/>
                  </a:cubicBezTo>
                  <a:cubicBezTo>
                    <a:pt x="1799" y="98"/>
                    <a:pt x="1802" y="98"/>
                    <a:pt x="1804" y="100"/>
                  </a:cubicBezTo>
                  <a:cubicBezTo>
                    <a:pt x="1805" y="101"/>
                    <a:pt x="1806" y="102"/>
                    <a:pt x="1807" y="102"/>
                  </a:cubicBezTo>
                  <a:cubicBezTo>
                    <a:pt x="1808" y="102"/>
                    <a:pt x="1803" y="102"/>
                    <a:pt x="1797" y="103"/>
                  </a:cubicBezTo>
                  <a:cubicBezTo>
                    <a:pt x="1775" y="104"/>
                    <a:pt x="1766" y="104"/>
                    <a:pt x="1750" y="103"/>
                  </a:cubicBezTo>
                  <a:close/>
                  <a:moveTo>
                    <a:pt x="1790" y="109"/>
                  </a:moveTo>
                  <a:cubicBezTo>
                    <a:pt x="1789" y="109"/>
                    <a:pt x="1788" y="109"/>
                    <a:pt x="1789" y="109"/>
                  </a:cubicBezTo>
                  <a:cubicBezTo>
                    <a:pt x="1789" y="108"/>
                    <a:pt x="1790" y="108"/>
                    <a:pt x="1791" y="109"/>
                  </a:cubicBezTo>
                  <a:cubicBezTo>
                    <a:pt x="1792" y="109"/>
                    <a:pt x="1791" y="109"/>
                    <a:pt x="1790" y="109"/>
                  </a:cubicBezTo>
                  <a:close/>
                  <a:moveTo>
                    <a:pt x="1777" y="108"/>
                  </a:moveTo>
                  <a:cubicBezTo>
                    <a:pt x="1777" y="109"/>
                    <a:pt x="1777" y="109"/>
                    <a:pt x="1776" y="109"/>
                  </a:cubicBezTo>
                  <a:cubicBezTo>
                    <a:pt x="1775" y="109"/>
                    <a:pt x="1774" y="109"/>
                    <a:pt x="1774" y="108"/>
                  </a:cubicBezTo>
                  <a:cubicBezTo>
                    <a:pt x="1774" y="108"/>
                    <a:pt x="1774" y="107"/>
                    <a:pt x="1775" y="107"/>
                  </a:cubicBezTo>
                  <a:cubicBezTo>
                    <a:pt x="1776" y="107"/>
                    <a:pt x="1777" y="108"/>
                    <a:pt x="1777" y="108"/>
                  </a:cubicBezTo>
                  <a:close/>
                  <a:moveTo>
                    <a:pt x="1765" y="108"/>
                  </a:moveTo>
                  <a:cubicBezTo>
                    <a:pt x="1761" y="108"/>
                    <a:pt x="1759" y="108"/>
                    <a:pt x="1761" y="108"/>
                  </a:cubicBezTo>
                  <a:cubicBezTo>
                    <a:pt x="1763" y="108"/>
                    <a:pt x="1766" y="107"/>
                    <a:pt x="1768" y="108"/>
                  </a:cubicBezTo>
                  <a:cubicBezTo>
                    <a:pt x="1770" y="108"/>
                    <a:pt x="1769" y="108"/>
                    <a:pt x="1765" y="108"/>
                  </a:cubicBezTo>
                  <a:close/>
                  <a:moveTo>
                    <a:pt x="1754" y="108"/>
                  </a:moveTo>
                  <a:cubicBezTo>
                    <a:pt x="1753" y="108"/>
                    <a:pt x="1752" y="108"/>
                    <a:pt x="1753" y="108"/>
                  </a:cubicBezTo>
                  <a:cubicBezTo>
                    <a:pt x="1754" y="108"/>
                    <a:pt x="1755" y="108"/>
                    <a:pt x="1756" y="108"/>
                  </a:cubicBezTo>
                  <a:cubicBezTo>
                    <a:pt x="1756" y="108"/>
                    <a:pt x="1756" y="108"/>
                    <a:pt x="1754" y="108"/>
                  </a:cubicBezTo>
                  <a:close/>
                  <a:moveTo>
                    <a:pt x="1749" y="108"/>
                  </a:moveTo>
                  <a:cubicBezTo>
                    <a:pt x="1747" y="108"/>
                    <a:pt x="1747" y="108"/>
                    <a:pt x="1747" y="108"/>
                  </a:cubicBezTo>
                  <a:cubicBezTo>
                    <a:pt x="1748" y="108"/>
                    <a:pt x="1749" y="108"/>
                    <a:pt x="1750" y="108"/>
                  </a:cubicBezTo>
                  <a:cubicBezTo>
                    <a:pt x="1750" y="108"/>
                    <a:pt x="1750" y="108"/>
                    <a:pt x="1749" y="108"/>
                  </a:cubicBezTo>
                  <a:close/>
                  <a:moveTo>
                    <a:pt x="1735" y="109"/>
                  </a:moveTo>
                  <a:cubicBezTo>
                    <a:pt x="1734" y="109"/>
                    <a:pt x="1733" y="108"/>
                    <a:pt x="1733" y="108"/>
                  </a:cubicBezTo>
                  <a:cubicBezTo>
                    <a:pt x="1734" y="108"/>
                    <a:pt x="1735" y="108"/>
                    <a:pt x="1735" y="108"/>
                  </a:cubicBezTo>
                  <a:cubicBezTo>
                    <a:pt x="1736" y="108"/>
                    <a:pt x="1736" y="108"/>
                    <a:pt x="1735" y="109"/>
                  </a:cubicBezTo>
                  <a:close/>
                  <a:moveTo>
                    <a:pt x="1725" y="110"/>
                  </a:moveTo>
                  <a:cubicBezTo>
                    <a:pt x="1728" y="107"/>
                    <a:pt x="1729" y="107"/>
                    <a:pt x="1729" y="109"/>
                  </a:cubicBezTo>
                  <a:cubicBezTo>
                    <a:pt x="1729" y="110"/>
                    <a:pt x="1729" y="111"/>
                    <a:pt x="1728" y="111"/>
                  </a:cubicBezTo>
                  <a:cubicBezTo>
                    <a:pt x="1727" y="111"/>
                    <a:pt x="1726" y="111"/>
                    <a:pt x="1725" y="111"/>
                  </a:cubicBezTo>
                  <a:cubicBezTo>
                    <a:pt x="1724" y="112"/>
                    <a:pt x="1724" y="111"/>
                    <a:pt x="1725" y="110"/>
                  </a:cubicBezTo>
                  <a:close/>
                  <a:moveTo>
                    <a:pt x="1719" y="125"/>
                  </a:moveTo>
                  <a:cubicBezTo>
                    <a:pt x="1720" y="125"/>
                    <a:pt x="1721" y="124"/>
                    <a:pt x="1722" y="124"/>
                  </a:cubicBezTo>
                  <a:cubicBezTo>
                    <a:pt x="1723" y="124"/>
                    <a:pt x="1723" y="124"/>
                    <a:pt x="1721" y="126"/>
                  </a:cubicBezTo>
                  <a:cubicBezTo>
                    <a:pt x="1719" y="127"/>
                    <a:pt x="1717" y="127"/>
                    <a:pt x="1719" y="125"/>
                  </a:cubicBezTo>
                  <a:close/>
                  <a:moveTo>
                    <a:pt x="1713" y="150"/>
                  </a:moveTo>
                  <a:cubicBezTo>
                    <a:pt x="1714" y="150"/>
                    <a:pt x="1712" y="152"/>
                    <a:pt x="1707" y="155"/>
                  </a:cubicBezTo>
                  <a:cubicBezTo>
                    <a:pt x="1702" y="158"/>
                    <a:pt x="1701" y="158"/>
                    <a:pt x="1701" y="157"/>
                  </a:cubicBezTo>
                  <a:cubicBezTo>
                    <a:pt x="1701" y="157"/>
                    <a:pt x="1712" y="150"/>
                    <a:pt x="1713" y="150"/>
                  </a:cubicBezTo>
                  <a:close/>
                  <a:moveTo>
                    <a:pt x="1708" y="145"/>
                  </a:moveTo>
                  <a:cubicBezTo>
                    <a:pt x="1707" y="146"/>
                    <a:pt x="1705" y="146"/>
                    <a:pt x="1706" y="145"/>
                  </a:cubicBezTo>
                  <a:cubicBezTo>
                    <a:pt x="1706" y="145"/>
                    <a:pt x="1707" y="144"/>
                    <a:pt x="1708" y="144"/>
                  </a:cubicBezTo>
                  <a:cubicBezTo>
                    <a:pt x="1710" y="144"/>
                    <a:pt x="1710" y="144"/>
                    <a:pt x="1708" y="145"/>
                  </a:cubicBezTo>
                  <a:close/>
                  <a:moveTo>
                    <a:pt x="1704" y="128"/>
                  </a:moveTo>
                  <a:cubicBezTo>
                    <a:pt x="1709" y="124"/>
                    <a:pt x="1710" y="124"/>
                    <a:pt x="1707" y="129"/>
                  </a:cubicBezTo>
                  <a:cubicBezTo>
                    <a:pt x="1705" y="132"/>
                    <a:pt x="1704" y="133"/>
                    <a:pt x="1702" y="133"/>
                  </a:cubicBezTo>
                  <a:cubicBezTo>
                    <a:pt x="1699" y="133"/>
                    <a:pt x="1699" y="132"/>
                    <a:pt x="1704" y="128"/>
                  </a:cubicBezTo>
                  <a:close/>
                  <a:moveTo>
                    <a:pt x="1699" y="165"/>
                  </a:moveTo>
                  <a:cubicBezTo>
                    <a:pt x="1700" y="163"/>
                    <a:pt x="1703" y="161"/>
                    <a:pt x="1708" y="158"/>
                  </a:cubicBezTo>
                  <a:cubicBezTo>
                    <a:pt x="1712" y="156"/>
                    <a:pt x="1715" y="154"/>
                    <a:pt x="1716" y="154"/>
                  </a:cubicBezTo>
                  <a:cubicBezTo>
                    <a:pt x="1716" y="154"/>
                    <a:pt x="1716" y="266"/>
                    <a:pt x="1716" y="288"/>
                  </a:cubicBezTo>
                  <a:cubicBezTo>
                    <a:pt x="1715" y="298"/>
                    <a:pt x="1715" y="302"/>
                    <a:pt x="1716" y="301"/>
                  </a:cubicBezTo>
                  <a:cubicBezTo>
                    <a:pt x="1717" y="300"/>
                    <a:pt x="1719" y="270"/>
                    <a:pt x="1719" y="245"/>
                  </a:cubicBezTo>
                  <a:cubicBezTo>
                    <a:pt x="1719" y="230"/>
                    <a:pt x="1719" y="230"/>
                    <a:pt x="1719" y="230"/>
                  </a:cubicBezTo>
                  <a:cubicBezTo>
                    <a:pt x="1720" y="244"/>
                    <a:pt x="1720" y="244"/>
                    <a:pt x="1720" y="244"/>
                  </a:cubicBezTo>
                  <a:cubicBezTo>
                    <a:pt x="1721" y="256"/>
                    <a:pt x="1721" y="328"/>
                    <a:pt x="1720" y="339"/>
                  </a:cubicBezTo>
                  <a:cubicBezTo>
                    <a:pt x="1720" y="341"/>
                    <a:pt x="1719" y="347"/>
                    <a:pt x="1719" y="351"/>
                  </a:cubicBezTo>
                  <a:cubicBezTo>
                    <a:pt x="1718" y="356"/>
                    <a:pt x="1718" y="359"/>
                    <a:pt x="1717" y="359"/>
                  </a:cubicBezTo>
                  <a:cubicBezTo>
                    <a:pt x="1717" y="359"/>
                    <a:pt x="1716" y="361"/>
                    <a:pt x="1716" y="362"/>
                  </a:cubicBezTo>
                  <a:cubicBezTo>
                    <a:pt x="1717" y="364"/>
                    <a:pt x="1716" y="366"/>
                    <a:pt x="1716" y="367"/>
                  </a:cubicBezTo>
                  <a:cubicBezTo>
                    <a:pt x="1715" y="368"/>
                    <a:pt x="1714" y="379"/>
                    <a:pt x="1714" y="392"/>
                  </a:cubicBezTo>
                  <a:cubicBezTo>
                    <a:pt x="1714" y="398"/>
                    <a:pt x="1714" y="401"/>
                    <a:pt x="1713" y="401"/>
                  </a:cubicBezTo>
                  <a:cubicBezTo>
                    <a:pt x="1712" y="402"/>
                    <a:pt x="1711" y="402"/>
                    <a:pt x="1711" y="402"/>
                  </a:cubicBezTo>
                  <a:cubicBezTo>
                    <a:pt x="1710" y="401"/>
                    <a:pt x="1710" y="387"/>
                    <a:pt x="1711" y="387"/>
                  </a:cubicBezTo>
                  <a:cubicBezTo>
                    <a:pt x="1711" y="387"/>
                    <a:pt x="1712" y="386"/>
                    <a:pt x="1712" y="386"/>
                  </a:cubicBezTo>
                  <a:cubicBezTo>
                    <a:pt x="1713" y="384"/>
                    <a:pt x="1712" y="384"/>
                    <a:pt x="1711" y="385"/>
                  </a:cubicBezTo>
                  <a:cubicBezTo>
                    <a:pt x="1710" y="385"/>
                    <a:pt x="1710" y="384"/>
                    <a:pt x="1709" y="379"/>
                  </a:cubicBezTo>
                  <a:cubicBezTo>
                    <a:pt x="1708" y="372"/>
                    <a:pt x="1708" y="336"/>
                    <a:pt x="1709" y="325"/>
                  </a:cubicBezTo>
                  <a:cubicBezTo>
                    <a:pt x="1709" y="318"/>
                    <a:pt x="1709" y="318"/>
                    <a:pt x="1707" y="318"/>
                  </a:cubicBezTo>
                  <a:cubicBezTo>
                    <a:pt x="1705" y="318"/>
                    <a:pt x="1705" y="318"/>
                    <a:pt x="1705" y="341"/>
                  </a:cubicBezTo>
                  <a:cubicBezTo>
                    <a:pt x="1705" y="354"/>
                    <a:pt x="1705" y="370"/>
                    <a:pt x="1706" y="377"/>
                  </a:cubicBezTo>
                  <a:cubicBezTo>
                    <a:pt x="1707" y="389"/>
                    <a:pt x="1707" y="389"/>
                    <a:pt x="1707" y="389"/>
                  </a:cubicBezTo>
                  <a:cubicBezTo>
                    <a:pt x="1703" y="393"/>
                    <a:pt x="1703" y="393"/>
                    <a:pt x="1703" y="393"/>
                  </a:cubicBezTo>
                  <a:cubicBezTo>
                    <a:pt x="1700" y="396"/>
                    <a:pt x="1698" y="398"/>
                    <a:pt x="1698" y="397"/>
                  </a:cubicBezTo>
                  <a:cubicBezTo>
                    <a:pt x="1698" y="397"/>
                    <a:pt x="1698" y="396"/>
                    <a:pt x="1699" y="394"/>
                  </a:cubicBezTo>
                  <a:cubicBezTo>
                    <a:pt x="1699" y="392"/>
                    <a:pt x="1699" y="391"/>
                    <a:pt x="1698" y="390"/>
                  </a:cubicBezTo>
                  <a:cubicBezTo>
                    <a:pt x="1697" y="389"/>
                    <a:pt x="1697" y="385"/>
                    <a:pt x="1696" y="369"/>
                  </a:cubicBezTo>
                  <a:cubicBezTo>
                    <a:pt x="1695" y="333"/>
                    <a:pt x="1694" y="263"/>
                    <a:pt x="1695" y="260"/>
                  </a:cubicBezTo>
                  <a:cubicBezTo>
                    <a:pt x="1695" y="258"/>
                    <a:pt x="1696" y="252"/>
                    <a:pt x="1696" y="247"/>
                  </a:cubicBezTo>
                  <a:cubicBezTo>
                    <a:pt x="1696" y="242"/>
                    <a:pt x="1697" y="235"/>
                    <a:pt x="1697" y="231"/>
                  </a:cubicBezTo>
                  <a:cubicBezTo>
                    <a:pt x="1697" y="227"/>
                    <a:pt x="1698" y="211"/>
                    <a:pt x="1698" y="196"/>
                  </a:cubicBezTo>
                  <a:cubicBezTo>
                    <a:pt x="1698" y="173"/>
                    <a:pt x="1698" y="167"/>
                    <a:pt x="1699" y="165"/>
                  </a:cubicBezTo>
                  <a:close/>
                  <a:moveTo>
                    <a:pt x="1717" y="142"/>
                  </a:moveTo>
                  <a:cubicBezTo>
                    <a:pt x="1717" y="142"/>
                    <a:pt x="1718" y="141"/>
                    <a:pt x="1719" y="141"/>
                  </a:cubicBezTo>
                  <a:cubicBezTo>
                    <a:pt x="1720" y="141"/>
                    <a:pt x="1720" y="141"/>
                    <a:pt x="1719" y="142"/>
                  </a:cubicBezTo>
                  <a:cubicBezTo>
                    <a:pt x="1717" y="144"/>
                    <a:pt x="1716" y="144"/>
                    <a:pt x="1717" y="142"/>
                  </a:cubicBezTo>
                  <a:close/>
                  <a:moveTo>
                    <a:pt x="1727" y="154"/>
                  </a:moveTo>
                  <a:cubicBezTo>
                    <a:pt x="1727" y="157"/>
                    <a:pt x="1726" y="168"/>
                    <a:pt x="1726" y="179"/>
                  </a:cubicBezTo>
                  <a:cubicBezTo>
                    <a:pt x="1725" y="190"/>
                    <a:pt x="1725" y="200"/>
                    <a:pt x="1725" y="203"/>
                  </a:cubicBezTo>
                  <a:cubicBezTo>
                    <a:pt x="1724" y="205"/>
                    <a:pt x="1724" y="216"/>
                    <a:pt x="1724" y="226"/>
                  </a:cubicBezTo>
                  <a:cubicBezTo>
                    <a:pt x="1724" y="237"/>
                    <a:pt x="1723" y="245"/>
                    <a:pt x="1723" y="246"/>
                  </a:cubicBezTo>
                  <a:cubicBezTo>
                    <a:pt x="1722" y="246"/>
                    <a:pt x="1722" y="247"/>
                    <a:pt x="1722" y="198"/>
                  </a:cubicBezTo>
                  <a:cubicBezTo>
                    <a:pt x="1721" y="175"/>
                    <a:pt x="1721" y="157"/>
                    <a:pt x="1721" y="157"/>
                  </a:cubicBezTo>
                  <a:cubicBezTo>
                    <a:pt x="1720" y="157"/>
                    <a:pt x="1720" y="155"/>
                    <a:pt x="1720" y="154"/>
                  </a:cubicBezTo>
                  <a:cubicBezTo>
                    <a:pt x="1720" y="152"/>
                    <a:pt x="1721" y="151"/>
                    <a:pt x="1722" y="150"/>
                  </a:cubicBezTo>
                  <a:cubicBezTo>
                    <a:pt x="1727" y="148"/>
                    <a:pt x="1728" y="148"/>
                    <a:pt x="1727" y="154"/>
                  </a:cubicBezTo>
                  <a:close/>
                  <a:moveTo>
                    <a:pt x="1726" y="145"/>
                  </a:moveTo>
                  <a:cubicBezTo>
                    <a:pt x="1727" y="144"/>
                    <a:pt x="1728" y="145"/>
                    <a:pt x="1727" y="145"/>
                  </a:cubicBezTo>
                  <a:cubicBezTo>
                    <a:pt x="1727" y="146"/>
                    <a:pt x="1726" y="146"/>
                    <a:pt x="1726" y="146"/>
                  </a:cubicBezTo>
                  <a:cubicBezTo>
                    <a:pt x="1724" y="146"/>
                    <a:pt x="1725" y="145"/>
                    <a:pt x="1726" y="145"/>
                  </a:cubicBezTo>
                  <a:close/>
                  <a:moveTo>
                    <a:pt x="1683" y="558"/>
                  </a:moveTo>
                  <a:cubicBezTo>
                    <a:pt x="1684" y="556"/>
                    <a:pt x="1685" y="557"/>
                    <a:pt x="1685" y="560"/>
                  </a:cubicBezTo>
                  <a:cubicBezTo>
                    <a:pt x="1685" y="561"/>
                    <a:pt x="1685" y="562"/>
                    <a:pt x="1684" y="562"/>
                  </a:cubicBezTo>
                  <a:cubicBezTo>
                    <a:pt x="1683" y="562"/>
                    <a:pt x="1682" y="559"/>
                    <a:pt x="1683" y="558"/>
                  </a:cubicBezTo>
                  <a:close/>
                  <a:moveTo>
                    <a:pt x="1682" y="549"/>
                  </a:moveTo>
                  <a:cubicBezTo>
                    <a:pt x="1681" y="547"/>
                    <a:pt x="1681" y="546"/>
                    <a:pt x="1682" y="545"/>
                  </a:cubicBezTo>
                  <a:cubicBezTo>
                    <a:pt x="1684" y="544"/>
                    <a:pt x="1684" y="544"/>
                    <a:pt x="1685" y="545"/>
                  </a:cubicBezTo>
                  <a:cubicBezTo>
                    <a:pt x="1685" y="546"/>
                    <a:pt x="1685" y="547"/>
                    <a:pt x="1685" y="549"/>
                  </a:cubicBezTo>
                  <a:cubicBezTo>
                    <a:pt x="1684" y="552"/>
                    <a:pt x="1682" y="552"/>
                    <a:pt x="1682" y="549"/>
                  </a:cubicBezTo>
                  <a:close/>
                  <a:moveTo>
                    <a:pt x="1687" y="228"/>
                  </a:moveTo>
                  <a:cubicBezTo>
                    <a:pt x="1687" y="244"/>
                    <a:pt x="1687" y="260"/>
                    <a:pt x="1687" y="265"/>
                  </a:cubicBezTo>
                  <a:cubicBezTo>
                    <a:pt x="1688" y="270"/>
                    <a:pt x="1687" y="274"/>
                    <a:pt x="1687" y="274"/>
                  </a:cubicBezTo>
                  <a:cubicBezTo>
                    <a:pt x="1685" y="274"/>
                    <a:pt x="1684" y="208"/>
                    <a:pt x="1686" y="203"/>
                  </a:cubicBezTo>
                  <a:cubicBezTo>
                    <a:pt x="1686" y="201"/>
                    <a:pt x="1687" y="210"/>
                    <a:pt x="1687" y="228"/>
                  </a:cubicBezTo>
                  <a:close/>
                  <a:moveTo>
                    <a:pt x="1686" y="181"/>
                  </a:moveTo>
                  <a:cubicBezTo>
                    <a:pt x="1687" y="181"/>
                    <a:pt x="1687" y="185"/>
                    <a:pt x="1687" y="190"/>
                  </a:cubicBezTo>
                  <a:cubicBezTo>
                    <a:pt x="1687" y="201"/>
                    <a:pt x="1686" y="202"/>
                    <a:pt x="1686" y="191"/>
                  </a:cubicBezTo>
                  <a:cubicBezTo>
                    <a:pt x="1686" y="186"/>
                    <a:pt x="1686" y="182"/>
                    <a:pt x="1686" y="181"/>
                  </a:cubicBezTo>
                  <a:close/>
                  <a:moveTo>
                    <a:pt x="1694" y="188"/>
                  </a:moveTo>
                  <a:cubicBezTo>
                    <a:pt x="1694" y="188"/>
                    <a:pt x="1693" y="187"/>
                    <a:pt x="1693" y="186"/>
                  </a:cubicBezTo>
                  <a:cubicBezTo>
                    <a:pt x="1693" y="185"/>
                    <a:pt x="1694" y="184"/>
                    <a:pt x="1694" y="184"/>
                  </a:cubicBezTo>
                  <a:cubicBezTo>
                    <a:pt x="1695" y="184"/>
                    <a:pt x="1695" y="185"/>
                    <a:pt x="1695" y="186"/>
                  </a:cubicBezTo>
                  <a:cubicBezTo>
                    <a:pt x="1694" y="187"/>
                    <a:pt x="1694" y="188"/>
                    <a:pt x="1694" y="188"/>
                  </a:cubicBezTo>
                  <a:close/>
                  <a:moveTo>
                    <a:pt x="1694" y="209"/>
                  </a:moveTo>
                  <a:cubicBezTo>
                    <a:pt x="1694" y="220"/>
                    <a:pt x="1694" y="233"/>
                    <a:pt x="1693" y="237"/>
                  </a:cubicBezTo>
                  <a:cubicBezTo>
                    <a:pt x="1692" y="243"/>
                    <a:pt x="1692" y="241"/>
                    <a:pt x="1692" y="219"/>
                  </a:cubicBezTo>
                  <a:cubicBezTo>
                    <a:pt x="1692" y="195"/>
                    <a:pt x="1693" y="190"/>
                    <a:pt x="1694" y="189"/>
                  </a:cubicBezTo>
                  <a:cubicBezTo>
                    <a:pt x="1694" y="188"/>
                    <a:pt x="1694" y="197"/>
                    <a:pt x="1694" y="209"/>
                  </a:cubicBezTo>
                  <a:close/>
                  <a:moveTo>
                    <a:pt x="1694" y="174"/>
                  </a:moveTo>
                  <a:cubicBezTo>
                    <a:pt x="1693" y="175"/>
                    <a:pt x="1692" y="178"/>
                    <a:pt x="1692" y="179"/>
                  </a:cubicBezTo>
                  <a:cubicBezTo>
                    <a:pt x="1691" y="182"/>
                    <a:pt x="1691" y="184"/>
                    <a:pt x="1690" y="182"/>
                  </a:cubicBezTo>
                  <a:cubicBezTo>
                    <a:pt x="1690" y="175"/>
                    <a:pt x="1690" y="173"/>
                    <a:pt x="1692" y="171"/>
                  </a:cubicBezTo>
                  <a:cubicBezTo>
                    <a:pt x="1697" y="168"/>
                    <a:pt x="1697" y="169"/>
                    <a:pt x="1694" y="174"/>
                  </a:cubicBezTo>
                  <a:close/>
                  <a:moveTo>
                    <a:pt x="1692" y="326"/>
                  </a:moveTo>
                  <a:cubicBezTo>
                    <a:pt x="1692" y="326"/>
                    <a:pt x="1693" y="336"/>
                    <a:pt x="1693" y="348"/>
                  </a:cubicBezTo>
                  <a:cubicBezTo>
                    <a:pt x="1693" y="361"/>
                    <a:pt x="1694" y="376"/>
                    <a:pt x="1694" y="382"/>
                  </a:cubicBezTo>
                  <a:cubicBezTo>
                    <a:pt x="1695" y="393"/>
                    <a:pt x="1695" y="394"/>
                    <a:pt x="1693" y="397"/>
                  </a:cubicBezTo>
                  <a:cubicBezTo>
                    <a:pt x="1690" y="400"/>
                    <a:pt x="1690" y="402"/>
                    <a:pt x="1692" y="401"/>
                  </a:cubicBezTo>
                  <a:cubicBezTo>
                    <a:pt x="1694" y="401"/>
                    <a:pt x="1694" y="401"/>
                    <a:pt x="1693" y="404"/>
                  </a:cubicBezTo>
                  <a:cubicBezTo>
                    <a:pt x="1692" y="405"/>
                    <a:pt x="1691" y="405"/>
                    <a:pt x="1690" y="406"/>
                  </a:cubicBezTo>
                  <a:cubicBezTo>
                    <a:pt x="1689" y="406"/>
                    <a:pt x="1689" y="404"/>
                    <a:pt x="1689" y="397"/>
                  </a:cubicBezTo>
                  <a:cubicBezTo>
                    <a:pt x="1689" y="392"/>
                    <a:pt x="1690" y="379"/>
                    <a:pt x="1690" y="367"/>
                  </a:cubicBezTo>
                  <a:cubicBezTo>
                    <a:pt x="1691" y="343"/>
                    <a:pt x="1691" y="326"/>
                    <a:pt x="1692" y="326"/>
                  </a:cubicBezTo>
                  <a:close/>
                  <a:moveTo>
                    <a:pt x="1692" y="409"/>
                  </a:moveTo>
                  <a:cubicBezTo>
                    <a:pt x="1694" y="406"/>
                    <a:pt x="1694" y="406"/>
                    <a:pt x="1694" y="406"/>
                  </a:cubicBezTo>
                  <a:cubicBezTo>
                    <a:pt x="1695" y="413"/>
                    <a:pt x="1695" y="413"/>
                    <a:pt x="1695" y="413"/>
                  </a:cubicBezTo>
                  <a:cubicBezTo>
                    <a:pt x="1695" y="420"/>
                    <a:pt x="1695" y="421"/>
                    <a:pt x="1693" y="424"/>
                  </a:cubicBezTo>
                  <a:cubicBezTo>
                    <a:pt x="1692" y="425"/>
                    <a:pt x="1690" y="427"/>
                    <a:pt x="1690" y="427"/>
                  </a:cubicBezTo>
                  <a:cubicBezTo>
                    <a:pt x="1689" y="427"/>
                    <a:pt x="1688" y="423"/>
                    <a:pt x="1689" y="417"/>
                  </a:cubicBezTo>
                  <a:cubicBezTo>
                    <a:pt x="1689" y="413"/>
                    <a:pt x="1690" y="411"/>
                    <a:pt x="1692" y="409"/>
                  </a:cubicBezTo>
                  <a:close/>
                  <a:moveTo>
                    <a:pt x="1691" y="431"/>
                  </a:moveTo>
                  <a:cubicBezTo>
                    <a:pt x="1694" y="425"/>
                    <a:pt x="1696" y="425"/>
                    <a:pt x="1695" y="432"/>
                  </a:cubicBezTo>
                  <a:cubicBezTo>
                    <a:pt x="1695" y="436"/>
                    <a:pt x="1694" y="438"/>
                    <a:pt x="1692" y="440"/>
                  </a:cubicBezTo>
                  <a:cubicBezTo>
                    <a:pt x="1691" y="442"/>
                    <a:pt x="1689" y="443"/>
                    <a:pt x="1689" y="443"/>
                  </a:cubicBezTo>
                  <a:cubicBezTo>
                    <a:pt x="1689" y="443"/>
                    <a:pt x="1688" y="441"/>
                    <a:pt x="1688" y="439"/>
                  </a:cubicBezTo>
                  <a:cubicBezTo>
                    <a:pt x="1688" y="436"/>
                    <a:pt x="1689" y="433"/>
                    <a:pt x="1691" y="431"/>
                  </a:cubicBezTo>
                  <a:close/>
                  <a:moveTo>
                    <a:pt x="1691" y="447"/>
                  </a:moveTo>
                  <a:cubicBezTo>
                    <a:pt x="1694" y="443"/>
                    <a:pt x="1695" y="443"/>
                    <a:pt x="1695" y="446"/>
                  </a:cubicBezTo>
                  <a:cubicBezTo>
                    <a:pt x="1695" y="448"/>
                    <a:pt x="1695" y="450"/>
                    <a:pt x="1693" y="453"/>
                  </a:cubicBezTo>
                  <a:cubicBezTo>
                    <a:pt x="1691" y="455"/>
                    <a:pt x="1689" y="456"/>
                    <a:pt x="1689" y="456"/>
                  </a:cubicBezTo>
                  <a:cubicBezTo>
                    <a:pt x="1687" y="456"/>
                    <a:pt x="1688" y="450"/>
                    <a:pt x="1691" y="447"/>
                  </a:cubicBezTo>
                  <a:close/>
                  <a:moveTo>
                    <a:pt x="1694" y="546"/>
                  </a:moveTo>
                  <a:cubicBezTo>
                    <a:pt x="1694" y="546"/>
                    <a:pt x="1695" y="547"/>
                    <a:pt x="1695" y="549"/>
                  </a:cubicBezTo>
                  <a:cubicBezTo>
                    <a:pt x="1695" y="551"/>
                    <a:pt x="1694" y="553"/>
                    <a:pt x="1691" y="555"/>
                  </a:cubicBezTo>
                  <a:cubicBezTo>
                    <a:pt x="1688" y="559"/>
                    <a:pt x="1688" y="559"/>
                    <a:pt x="1688" y="559"/>
                  </a:cubicBezTo>
                  <a:cubicBezTo>
                    <a:pt x="1688" y="556"/>
                    <a:pt x="1688" y="556"/>
                    <a:pt x="1688" y="556"/>
                  </a:cubicBezTo>
                  <a:cubicBezTo>
                    <a:pt x="1688" y="553"/>
                    <a:pt x="1692" y="546"/>
                    <a:pt x="1694" y="546"/>
                  </a:cubicBezTo>
                  <a:close/>
                  <a:moveTo>
                    <a:pt x="1688" y="540"/>
                  </a:moveTo>
                  <a:cubicBezTo>
                    <a:pt x="1688" y="538"/>
                    <a:pt x="1689" y="536"/>
                    <a:pt x="1691" y="534"/>
                  </a:cubicBezTo>
                  <a:cubicBezTo>
                    <a:pt x="1694" y="530"/>
                    <a:pt x="1694" y="530"/>
                    <a:pt x="1694" y="530"/>
                  </a:cubicBezTo>
                  <a:cubicBezTo>
                    <a:pt x="1694" y="535"/>
                    <a:pt x="1694" y="535"/>
                    <a:pt x="1694" y="535"/>
                  </a:cubicBezTo>
                  <a:cubicBezTo>
                    <a:pt x="1695" y="539"/>
                    <a:pt x="1694" y="540"/>
                    <a:pt x="1692" y="542"/>
                  </a:cubicBezTo>
                  <a:cubicBezTo>
                    <a:pt x="1689" y="545"/>
                    <a:pt x="1688" y="545"/>
                    <a:pt x="1688" y="540"/>
                  </a:cubicBezTo>
                  <a:close/>
                  <a:moveTo>
                    <a:pt x="1692" y="526"/>
                  </a:moveTo>
                  <a:cubicBezTo>
                    <a:pt x="1691" y="527"/>
                    <a:pt x="1690" y="528"/>
                    <a:pt x="1690" y="528"/>
                  </a:cubicBezTo>
                  <a:cubicBezTo>
                    <a:pt x="1689" y="528"/>
                    <a:pt x="1687" y="526"/>
                    <a:pt x="1687" y="525"/>
                  </a:cubicBezTo>
                  <a:cubicBezTo>
                    <a:pt x="1687" y="524"/>
                    <a:pt x="1693" y="515"/>
                    <a:pt x="1694" y="515"/>
                  </a:cubicBezTo>
                  <a:cubicBezTo>
                    <a:pt x="1696" y="515"/>
                    <a:pt x="1694" y="524"/>
                    <a:pt x="1692" y="526"/>
                  </a:cubicBezTo>
                  <a:close/>
                  <a:moveTo>
                    <a:pt x="1690" y="562"/>
                  </a:moveTo>
                  <a:cubicBezTo>
                    <a:pt x="1694" y="557"/>
                    <a:pt x="1695" y="557"/>
                    <a:pt x="1695" y="562"/>
                  </a:cubicBezTo>
                  <a:cubicBezTo>
                    <a:pt x="1696" y="566"/>
                    <a:pt x="1695" y="567"/>
                    <a:pt x="1692" y="571"/>
                  </a:cubicBezTo>
                  <a:cubicBezTo>
                    <a:pt x="1690" y="573"/>
                    <a:pt x="1689" y="575"/>
                    <a:pt x="1689" y="575"/>
                  </a:cubicBezTo>
                  <a:cubicBezTo>
                    <a:pt x="1688" y="575"/>
                    <a:pt x="1687" y="573"/>
                    <a:pt x="1687" y="570"/>
                  </a:cubicBezTo>
                  <a:cubicBezTo>
                    <a:pt x="1687" y="566"/>
                    <a:pt x="1688" y="565"/>
                    <a:pt x="1690" y="562"/>
                  </a:cubicBezTo>
                  <a:close/>
                  <a:moveTo>
                    <a:pt x="1693" y="470"/>
                  </a:moveTo>
                  <a:cubicBezTo>
                    <a:pt x="1690" y="474"/>
                    <a:pt x="1688" y="473"/>
                    <a:pt x="1688" y="468"/>
                  </a:cubicBezTo>
                  <a:cubicBezTo>
                    <a:pt x="1688" y="463"/>
                    <a:pt x="1689" y="462"/>
                    <a:pt x="1691" y="459"/>
                  </a:cubicBezTo>
                  <a:cubicBezTo>
                    <a:pt x="1693" y="457"/>
                    <a:pt x="1695" y="455"/>
                    <a:pt x="1695" y="455"/>
                  </a:cubicBezTo>
                  <a:cubicBezTo>
                    <a:pt x="1697" y="455"/>
                    <a:pt x="1695" y="467"/>
                    <a:pt x="1693" y="470"/>
                  </a:cubicBezTo>
                  <a:close/>
                  <a:moveTo>
                    <a:pt x="1695" y="479"/>
                  </a:moveTo>
                  <a:cubicBezTo>
                    <a:pt x="1695" y="485"/>
                    <a:pt x="1695" y="486"/>
                    <a:pt x="1692" y="489"/>
                  </a:cubicBezTo>
                  <a:cubicBezTo>
                    <a:pt x="1688" y="492"/>
                    <a:pt x="1688" y="492"/>
                    <a:pt x="1688" y="492"/>
                  </a:cubicBezTo>
                  <a:cubicBezTo>
                    <a:pt x="1688" y="489"/>
                    <a:pt x="1688" y="489"/>
                    <a:pt x="1688" y="489"/>
                  </a:cubicBezTo>
                  <a:cubicBezTo>
                    <a:pt x="1688" y="482"/>
                    <a:pt x="1689" y="480"/>
                    <a:pt x="1691" y="477"/>
                  </a:cubicBezTo>
                  <a:cubicBezTo>
                    <a:pt x="1693" y="475"/>
                    <a:pt x="1694" y="473"/>
                    <a:pt x="1695" y="473"/>
                  </a:cubicBezTo>
                  <a:cubicBezTo>
                    <a:pt x="1695" y="473"/>
                    <a:pt x="1695" y="475"/>
                    <a:pt x="1695" y="479"/>
                  </a:cubicBezTo>
                  <a:close/>
                  <a:moveTo>
                    <a:pt x="1694" y="493"/>
                  </a:moveTo>
                  <a:cubicBezTo>
                    <a:pt x="1696" y="493"/>
                    <a:pt x="1695" y="497"/>
                    <a:pt x="1692" y="500"/>
                  </a:cubicBezTo>
                  <a:cubicBezTo>
                    <a:pt x="1689" y="504"/>
                    <a:pt x="1687" y="504"/>
                    <a:pt x="1688" y="501"/>
                  </a:cubicBezTo>
                  <a:cubicBezTo>
                    <a:pt x="1688" y="498"/>
                    <a:pt x="1693" y="493"/>
                    <a:pt x="1694" y="493"/>
                  </a:cubicBezTo>
                  <a:close/>
                  <a:moveTo>
                    <a:pt x="1691" y="506"/>
                  </a:moveTo>
                  <a:cubicBezTo>
                    <a:pt x="1693" y="505"/>
                    <a:pt x="1695" y="503"/>
                    <a:pt x="1695" y="504"/>
                  </a:cubicBezTo>
                  <a:cubicBezTo>
                    <a:pt x="1696" y="505"/>
                    <a:pt x="1694" y="510"/>
                    <a:pt x="1691" y="513"/>
                  </a:cubicBezTo>
                  <a:cubicBezTo>
                    <a:pt x="1690" y="515"/>
                    <a:pt x="1688" y="516"/>
                    <a:pt x="1688" y="516"/>
                  </a:cubicBezTo>
                  <a:cubicBezTo>
                    <a:pt x="1685" y="516"/>
                    <a:pt x="1688" y="510"/>
                    <a:pt x="1691" y="506"/>
                  </a:cubicBezTo>
                  <a:close/>
                  <a:moveTo>
                    <a:pt x="1687" y="399"/>
                  </a:moveTo>
                  <a:cubicBezTo>
                    <a:pt x="1687" y="399"/>
                    <a:pt x="1687" y="400"/>
                    <a:pt x="1687" y="401"/>
                  </a:cubicBezTo>
                  <a:cubicBezTo>
                    <a:pt x="1686" y="402"/>
                    <a:pt x="1686" y="401"/>
                    <a:pt x="1686" y="400"/>
                  </a:cubicBezTo>
                  <a:cubicBezTo>
                    <a:pt x="1686" y="399"/>
                    <a:pt x="1686" y="399"/>
                    <a:pt x="1687" y="399"/>
                  </a:cubicBezTo>
                  <a:close/>
                  <a:moveTo>
                    <a:pt x="1686" y="387"/>
                  </a:moveTo>
                  <a:cubicBezTo>
                    <a:pt x="1686" y="382"/>
                    <a:pt x="1686" y="375"/>
                    <a:pt x="1687" y="373"/>
                  </a:cubicBezTo>
                  <a:cubicBezTo>
                    <a:pt x="1687" y="371"/>
                    <a:pt x="1688" y="374"/>
                    <a:pt x="1687" y="383"/>
                  </a:cubicBezTo>
                  <a:cubicBezTo>
                    <a:pt x="1687" y="391"/>
                    <a:pt x="1687" y="397"/>
                    <a:pt x="1686" y="398"/>
                  </a:cubicBezTo>
                  <a:cubicBezTo>
                    <a:pt x="1686" y="398"/>
                    <a:pt x="1686" y="398"/>
                    <a:pt x="1686" y="387"/>
                  </a:cubicBezTo>
                  <a:close/>
                  <a:moveTo>
                    <a:pt x="1685" y="569"/>
                  </a:moveTo>
                  <a:cubicBezTo>
                    <a:pt x="1685" y="569"/>
                    <a:pt x="1685" y="569"/>
                    <a:pt x="1686" y="570"/>
                  </a:cubicBezTo>
                  <a:cubicBezTo>
                    <a:pt x="1686" y="570"/>
                    <a:pt x="1686" y="571"/>
                    <a:pt x="1685" y="571"/>
                  </a:cubicBezTo>
                  <a:cubicBezTo>
                    <a:pt x="1685" y="571"/>
                    <a:pt x="1684" y="570"/>
                    <a:pt x="1684" y="570"/>
                  </a:cubicBezTo>
                  <a:cubicBezTo>
                    <a:pt x="1684" y="569"/>
                    <a:pt x="1684" y="569"/>
                    <a:pt x="1685" y="569"/>
                  </a:cubicBezTo>
                  <a:close/>
                  <a:moveTo>
                    <a:pt x="1685" y="586"/>
                  </a:moveTo>
                  <a:cubicBezTo>
                    <a:pt x="1686" y="586"/>
                    <a:pt x="1687" y="585"/>
                    <a:pt x="1687" y="583"/>
                  </a:cubicBezTo>
                  <a:cubicBezTo>
                    <a:pt x="1688" y="582"/>
                    <a:pt x="1689" y="579"/>
                    <a:pt x="1690" y="578"/>
                  </a:cubicBezTo>
                  <a:cubicBezTo>
                    <a:pt x="1691" y="577"/>
                    <a:pt x="1692" y="576"/>
                    <a:pt x="1693" y="575"/>
                  </a:cubicBezTo>
                  <a:cubicBezTo>
                    <a:pt x="1694" y="572"/>
                    <a:pt x="1696" y="572"/>
                    <a:pt x="1696" y="575"/>
                  </a:cubicBezTo>
                  <a:cubicBezTo>
                    <a:pt x="1697" y="577"/>
                    <a:pt x="1693" y="583"/>
                    <a:pt x="1686" y="591"/>
                  </a:cubicBezTo>
                  <a:cubicBezTo>
                    <a:pt x="1685" y="592"/>
                    <a:pt x="1683" y="594"/>
                    <a:pt x="1683" y="594"/>
                  </a:cubicBezTo>
                  <a:cubicBezTo>
                    <a:pt x="1683" y="594"/>
                    <a:pt x="1682" y="593"/>
                    <a:pt x="1682" y="591"/>
                  </a:cubicBezTo>
                  <a:cubicBezTo>
                    <a:pt x="1681" y="588"/>
                    <a:pt x="1683" y="586"/>
                    <a:pt x="1685" y="586"/>
                  </a:cubicBezTo>
                  <a:close/>
                  <a:moveTo>
                    <a:pt x="1721" y="381"/>
                  </a:moveTo>
                  <a:cubicBezTo>
                    <a:pt x="1720" y="380"/>
                    <a:pt x="1720" y="364"/>
                    <a:pt x="1721" y="355"/>
                  </a:cubicBezTo>
                  <a:cubicBezTo>
                    <a:pt x="1721" y="353"/>
                    <a:pt x="1722" y="342"/>
                    <a:pt x="1722" y="330"/>
                  </a:cubicBezTo>
                  <a:cubicBezTo>
                    <a:pt x="1723" y="319"/>
                    <a:pt x="1724" y="310"/>
                    <a:pt x="1724" y="311"/>
                  </a:cubicBezTo>
                  <a:cubicBezTo>
                    <a:pt x="1724" y="312"/>
                    <a:pt x="1725" y="330"/>
                    <a:pt x="1725" y="351"/>
                  </a:cubicBezTo>
                  <a:cubicBezTo>
                    <a:pt x="1725" y="389"/>
                    <a:pt x="1725" y="389"/>
                    <a:pt x="1725" y="389"/>
                  </a:cubicBezTo>
                  <a:cubicBezTo>
                    <a:pt x="1721" y="392"/>
                    <a:pt x="1721" y="392"/>
                    <a:pt x="1721" y="392"/>
                  </a:cubicBezTo>
                  <a:cubicBezTo>
                    <a:pt x="1718" y="396"/>
                    <a:pt x="1717" y="396"/>
                    <a:pt x="1717" y="391"/>
                  </a:cubicBezTo>
                  <a:cubicBezTo>
                    <a:pt x="1717" y="389"/>
                    <a:pt x="1717" y="385"/>
                    <a:pt x="1718" y="382"/>
                  </a:cubicBezTo>
                  <a:cubicBezTo>
                    <a:pt x="1718" y="377"/>
                    <a:pt x="1718" y="377"/>
                    <a:pt x="1718" y="377"/>
                  </a:cubicBezTo>
                  <a:cubicBezTo>
                    <a:pt x="1719" y="381"/>
                    <a:pt x="1719" y="381"/>
                    <a:pt x="1719" y="381"/>
                  </a:cubicBezTo>
                  <a:cubicBezTo>
                    <a:pt x="1720" y="383"/>
                    <a:pt x="1720" y="384"/>
                    <a:pt x="1721" y="383"/>
                  </a:cubicBezTo>
                  <a:cubicBezTo>
                    <a:pt x="1721" y="383"/>
                    <a:pt x="1721" y="382"/>
                    <a:pt x="1721" y="381"/>
                  </a:cubicBezTo>
                  <a:close/>
                  <a:moveTo>
                    <a:pt x="1724" y="296"/>
                  </a:moveTo>
                  <a:cubicBezTo>
                    <a:pt x="1723" y="296"/>
                    <a:pt x="1723" y="296"/>
                    <a:pt x="1723" y="295"/>
                  </a:cubicBezTo>
                  <a:cubicBezTo>
                    <a:pt x="1723" y="295"/>
                    <a:pt x="1723" y="295"/>
                    <a:pt x="1724" y="294"/>
                  </a:cubicBezTo>
                  <a:cubicBezTo>
                    <a:pt x="1724" y="294"/>
                    <a:pt x="1725" y="294"/>
                    <a:pt x="1725" y="295"/>
                  </a:cubicBezTo>
                  <a:cubicBezTo>
                    <a:pt x="1725" y="295"/>
                    <a:pt x="1724" y="296"/>
                    <a:pt x="1724" y="296"/>
                  </a:cubicBezTo>
                  <a:close/>
                  <a:moveTo>
                    <a:pt x="1725" y="305"/>
                  </a:moveTo>
                  <a:cubicBezTo>
                    <a:pt x="1724" y="306"/>
                    <a:pt x="1724" y="306"/>
                    <a:pt x="1723" y="305"/>
                  </a:cubicBezTo>
                  <a:cubicBezTo>
                    <a:pt x="1723" y="303"/>
                    <a:pt x="1723" y="302"/>
                    <a:pt x="1724" y="303"/>
                  </a:cubicBezTo>
                  <a:cubicBezTo>
                    <a:pt x="1725" y="303"/>
                    <a:pt x="1725" y="304"/>
                    <a:pt x="1725" y="305"/>
                  </a:cubicBezTo>
                  <a:close/>
                  <a:moveTo>
                    <a:pt x="1721" y="396"/>
                  </a:moveTo>
                  <a:cubicBezTo>
                    <a:pt x="1725" y="391"/>
                    <a:pt x="1725" y="391"/>
                    <a:pt x="1725" y="391"/>
                  </a:cubicBezTo>
                  <a:cubicBezTo>
                    <a:pt x="1725" y="398"/>
                    <a:pt x="1725" y="398"/>
                    <a:pt x="1725" y="398"/>
                  </a:cubicBezTo>
                  <a:cubicBezTo>
                    <a:pt x="1725" y="405"/>
                    <a:pt x="1725" y="405"/>
                    <a:pt x="1722" y="408"/>
                  </a:cubicBezTo>
                  <a:cubicBezTo>
                    <a:pt x="1720" y="410"/>
                    <a:pt x="1718" y="412"/>
                    <a:pt x="1717" y="411"/>
                  </a:cubicBezTo>
                  <a:cubicBezTo>
                    <a:pt x="1717" y="411"/>
                    <a:pt x="1717" y="408"/>
                    <a:pt x="1717" y="406"/>
                  </a:cubicBezTo>
                  <a:cubicBezTo>
                    <a:pt x="1717" y="401"/>
                    <a:pt x="1717" y="400"/>
                    <a:pt x="1721" y="396"/>
                  </a:cubicBezTo>
                  <a:close/>
                  <a:moveTo>
                    <a:pt x="1722" y="519"/>
                  </a:moveTo>
                  <a:cubicBezTo>
                    <a:pt x="1720" y="522"/>
                    <a:pt x="1720" y="522"/>
                    <a:pt x="1719" y="520"/>
                  </a:cubicBezTo>
                  <a:cubicBezTo>
                    <a:pt x="1718" y="518"/>
                    <a:pt x="1721" y="514"/>
                    <a:pt x="1723" y="514"/>
                  </a:cubicBezTo>
                  <a:cubicBezTo>
                    <a:pt x="1723" y="514"/>
                    <a:pt x="1724" y="514"/>
                    <a:pt x="1724" y="515"/>
                  </a:cubicBezTo>
                  <a:cubicBezTo>
                    <a:pt x="1724" y="516"/>
                    <a:pt x="1723" y="518"/>
                    <a:pt x="1722" y="519"/>
                  </a:cubicBezTo>
                  <a:close/>
                  <a:moveTo>
                    <a:pt x="1723" y="534"/>
                  </a:moveTo>
                  <a:cubicBezTo>
                    <a:pt x="1722" y="535"/>
                    <a:pt x="1721" y="536"/>
                    <a:pt x="1720" y="536"/>
                  </a:cubicBezTo>
                  <a:cubicBezTo>
                    <a:pt x="1719" y="536"/>
                    <a:pt x="1719" y="536"/>
                    <a:pt x="1719" y="532"/>
                  </a:cubicBezTo>
                  <a:cubicBezTo>
                    <a:pt x="1719" y="529"/>
                    <a:pt x="1721" y="524"/>
                    <a:pt x="1723" y="524"/>
                  </a:cubicBezTo>
                  <a:cubicBezTo>
                    <a:pt x="1725" y="524"/>
                    <a:pt x="1724" y="531"/>
                    <a:pt x="1723" y="534"/>
                  </a:cubicBezTo>
                  <a:close/>
                  <a:moveTo>
                    <a:pt x="1723" y="508"/>
                  </a:moveTo>
                  <a:cubicBezTo>
                    <a:pt x="1722" y="509"/>
                    <a:pt x="1721" y="510"/>
                    <a:pt x="1720" y="510"/>
                  </a:cubicBezTo>
                  <a:cubicBezTo>
                    <a:pt x="1719" y="510"/>
                    <a:pt x="1719" y="510"/>
                    <a:pt x="1719" y="505"/>
                  </a:cubicBezTo>
                  <a:cubicBezTo>
                    <a:pt x="1718" y="502"/>
                    <a:pt x="1719" y="500"/>
                    <a:pt x="1720" y="498"/>
                  </a:cubicBezTo>
                  <a:cubicBezTo>
                    <a:pt x="1721" y="497"/>
                    <a:pt x="1723" y="496"/>
                    <a:pt x="1723" y="496"/>
                  </a:cubicBezTo>
                  <a:cubicBezTo>
                    <a:pt x="1725" y="496"/>
                    <a:pt x="1724" y="505"/>
                    <a:pt x="1723" y="508"/>
                  </a:cubicBezTo>
                  <a:close/>
                  <a:moveTo>
                    <a:pt x="1719" y="427"/>
                  </a:moveTo>
                  <a:cubicBezTo>
                    <a:pt x="1720" y="425"/>
                    <a:pt x="1720" y="425"/>
                    <a:pt x="1721" y="430"/>
                  </a:cubicBezTo>
                  <a:cubicBezTo>
                    <a:pt x="1721" y="433"/>
                    <a:pt x="1721" y="436"/>
                    <a:pt x="1720" y="438"/>
                  </a:cubicBezTo>
                  <a:cubicBezTo>
                    <a:pt x="1720" y="440"/>
                    <a:pt x="1719" y="440"/>
                    <a:pt x="1718" y="439"/>
                  </a:cubicBezTo>
                  <a:cubicBezTo>
                    <a:pt x="1716" y="438"/>
                    <a:pt x="1717" y="429"/>
                    <a:pt x="1719" y="427"/>
                  </a:cubicBezTo>
                  <a:close/>
                  <a:moveTo>
                    <a:pt x="1710" y="549"/>
                  </a:moveTo>
                  <a:cubicBezTo>
                    <a:pt x="1705" y="554"/>
                    <a:pt x="1701" y="559"/>
                    <a:pt x="1700" y="561"/>
                  </a:cubicBezTo>
                  <a:cubicBezTo>
                    <a:pt x="1698" y="563"/>
                    <a:pt x="1698" y="563"/>
                    <a:pt x="1698" y="563"/>
                  </a:cubicBezTo>
                  <a:cubicBezTo>
                    <a:pt x="1697" y="561"/>
                    <a:pt x="1697" y="561"/>
                    <a:pt x="1697" y="561"/>
                  </a:cubicBezTo>
                  <a:cubicBezTo>
                    <a:pt x="1697" y="560"/>
                    <a:pt x="1697" y="558"/>
                    <a:pt x="1697" y="557"/>
                  </a:cubicBezTo>
                  <a:cubicBezTo>
                    <a:pt x="1697" y="554"/>
                    <a:pt x="1702" y="547"/>
                    <a:pt x="1712" y="536"/>
                  </a:cubicBezTo>
                  <a:cubicBezTo>
                    <a:pt x="1717" y="531"/>
                    <a:pt x="1717" y="531"/>
                    <a:pt x="1717" y="531"/>
                  </a:cubicBezTo>
                  <a:cubicBezTo>
                    <a:pt x="1718" y="535"/>
                    <a:pt x="1718" y="535"/>
                    <a:pt x="1718" y="535"/>
                  </a:cubicBezTo>
                  <a:cubicBezTo>
                    <a:pt x="1718" y="540"/>
                    <a:pt x="1717" y="540"/>
                    <a:pt x="1710" y="549"/>
                  </a:cubicBezTo>
                  <a:close/>
                  <a:moveTo>
                    <a:pt x="1717" y="421"/>
                  </a:moveTo>
                  <a:cubicBezTo>
                    <a:pt x="1717" y="420"/>
                    <a:pt x="1718" y="418"/>
                    <a:pt x="1719" y="417"/>
                  </a:cubicBezTo>
                  <a:cubicBezTo>
                    <a:pt x="1721" y="416"/>
                    <a:pt x="1721" y="416"/>
                    <a:pt x="1721" y="418"/>
                  </a:cubicBezTo>
                  <a:cubicBezTo>
                    <a:pt x="1721" y="419"/>
                    <a:pt x="1720" y="421"/>
                    <a:pt x="1720" y="421"/>
                  </a:cubicBezTo>
                  <a:cubicBezTo>
                    <a:pt x="1718" y="423"/>
                    <a:pt x="1717" y="423"/>
                    <a:pt x="1717" y="421"/>
                  </a:cubicBezTo>
                  <a:close/>
                  <a:moveTo>
                    <a:pt x="1719" y="445"/>
                  </a:moveTo>
                  <a:cubicBezTo>
                    <a:pt x="1719" y="444"/>
                    <a:pt x="1720" y="444"/>
                    <a:pt x="1720" y="444"/>
                  </a:cubicBezTo>
                  <a:cubicBezTo>
                    <a:pt x="1721" y="444"/>
                    <a:pt x="1722" y="445"/>
                    <a:pt x="1722" y="449"/>
                  </a:cubicBezTo>
                  <a:cubicBezTo>
                    <a:pt x="1722" y="454"/>
                    <a:pt x="1720" y="458"/>
                    <a:pt x="1719" y="457"/>
                  </a:cubicBezTo>
                  <a:cubicBezTo>
                    <a:pt x="1718" y="456"/>
                    <a:pt x="1718" y="447"/>
                    <a:pt x="1719" y="445"/>
                  </a:cubicBezTo>
                  <a:close/>
                  <a:moveTo>
                    <a:pt x="1720" y="461"/>
                  </a:moveTo>
                  <a:cubicBezTo>
                    <a:pt x="1722" y="460"/>
                    <a:pt x="1722" y="460"/>
                    <a:pt x="1722" y="463"/>
                  </a:cubicBezTo>
                  <a:cubicBezTo>
                    <a:pt x="1722" y="464"/>
                    <a:pt x="1721" y="466"/>
                    <a:pt x="1721" y="467"/>
                  </a:cubicBezTo>
                  <a:cubicBezTo>
                    <a:pt x="1719" y="468"/>
                    <a:pt x="1718" y="468"/>
                    <a:pt x="1718" y="465"/>
                  </a:cubicBezTo>
                  <a:cubicBezTo>
                    <a:pt x="1718" y="464"/>
                    <a:pt x="1719" y="462"/>
                    <a:pt x="1720" y="461"/>
                  </a:cubicBezTo>
                  <a:close/>
                  <a:moveTo>
                    <a:pt x="1719" y="474"/>
                  </a:moveTo>
                  <a:cubicBezTo>
                    <a:pt x="1720" y="471"/>
                    <a:pt x="1723" y="471"/>
                    <a:pt x="1723" y="473"/>
                  </a:cubicBezTo>
                  <a:cubicBezTo>
                    <a:pt x="1723" y="474"/>
                    <a:pt x="1722" y="476"/>
                    <a:pt x="1721" y="477"/>
                  </a:cubicBezTo>
                  <a:cubicBezTo>
                    <a:pt x="1719" y="481"/>
                    <a:pt x="1717" y="479"/>
                    <a:pt x="1719" y="474"/>
                  </a:cubicBezTo>
                  <a:close/>
                  <a:moveTo>
                    <a:pt x="1722" y="482"/>
                  </a:moveTo>
                  <a:cubicBezTo>
                    <a:pt x="1723" y="482"/>
                    <a:pt x="1723" y="484"/>
                    <a:pt x="1723" y="486"/>
                  </a:cubicBezTo>
                  <a:cubicBezTo>
                    <a:pt x="1723" y="489"/>
                    <a:pt x="1722" y="491"/>
                    <a:pt x="1721" y="492"/>
                  </a:cubicBezTo>
                  <a:cubicBezTo>
                    <a:pt x="1719" y="494"/>
                    <a:pt x="1719" y="494"/>
                    <a:pt x="1719" y="491"/>
                  </a:cubicBezTo>
                  <a:cubicBezTo>
                    <a:pt x="1718" y="488"/>
                    <a:pt x="1720" y="482"/>
                    <a:pt x="1722" y="482"/>
                  </a:cubicBezTo>
                  <a:close/>
                  <a:moveTo>
                    <a:pt x="1724" y="421"/>
                  </a:moveTo>
                  <a:cubicBezTo>
                    <a:pt x="1726" y="419"/>
                    <a:pt x="1726" y="419"/>
                    <a:pt x="1726" y="425"/>
                  </a:cubicBezTo>
                  <a:cubicBezTo>
                    <a:pt x="1726" y="428"/>
                    <a:pt x="1726" y="431"/>
                    <a:pt x="1725" y="432"/>
                  </a:cubicBezTo>
                  <a:cubicBezTo>
                    <a:pt x="1725" y="433"/>
                    <a:pt x="1724" y="434"/>
                    <a:pt x="1724" y="434"/>
                  </a:cubicBezTo>
                  <a:cubicBezTo>
                    <a:pt x="1723" y="434"/>
                    <a:pt x="1723" y="422"/>
                    <a:pt x="1724" y="421"/>
                  </a:cubicBezTo>
                  <a:close/>
                  <a:moveTo>
                    <a:pt x="1724" y="416"/>
                  </a:moveTo>
                  <a:cubicBezTo>
                    <a:pt x="1723" y="416"/>
                    <a:pt x="1723" y="415"/>
                    <a:pt x="1723" y="414"/>
                  </a:cubicBezTo>
                  <a:cubicBezTo>
                    <a:pt x="1723" y="413"/>
                    <a:pt x="1723" y="412"/>
                    <a:pt x="1724" y="411"/>
                  </a:cubicBezTo>
                  <a:cubicBezTo>
                    <a:pt x="1725" y="410"/>
                    <a:pt x="1725" y="410"/>
                    <a:pt x="1725" y="413"/>
                  </a:cubicBezTo>
                  <a:cubicBezTo>
                    <a:pt x="1725" y="415"/>
                    <a:pt x="1725" y="416"/>
                    <a:pt x="1724" y="416"/>
                  </a:cubicBezTo>
                  <a:close/>
                  <a:moveTo>
                    <a:pt x="1717" y="522"/>
                  </a:moveTo>
                  <a:cubicBezTo>
                    <a:pt x="1717" y="524"/>
                    <a:pt x="1715" y="527"/>
                    <a:pt x="1712" y="530"/>
                  </a:cubicBezTo>
                  <a:cubicBezTo>
                    <a:pt x="1709" y="534"/>
                    <a:pt x="1705" y="539"/>
                    <a:pt x="1703" y="542"/>
                  </a:cubicBezTo>
                  <a:cubicBezTo>
                    <a:pt x="1699" y="547"/>
                    <a:pt x="1698" y="547"/>
                    <a:pt x="1697" y="546"/>
                  </a:cubicBezTo>
                  <a:cubicBezTo>
                    <a:pt x="1696" y="544"/>
                    <a:pt x="1697" y="542"/>
                    <a:pt x="1704" y="533"/>
                  </a:cubicBezTo>
                  <a:cubicBezTo>
                    <a:pt x="1715" y="520"/>
                    <a:pt x="1717" y="518"/>
                    <a:pt x="1717" y="522"/>
                  </a:cubicBezTo>
                  <a:close/>
                  <a:moveTo>
                    <a:pt x="1708" y="493"/>
                  </a:moveTo>
                  <a:cubicBezTo>
                    <a:pt x="1703" y="499"/>
                    <a:pt x="1699" y="503"/>
                    <a:pt x="1698" y="503"/>
                  </a:cubicBezTo>
                  <a:cubicBezTo>
                    <a:pt x="1696" y="503"/>
                    <a:pt x="1697" y="500"/>
                    <a:pt x="1701" y="495"/>
                  </a:cubicBezTo>
                  <a:cubicBezTo>
                    <a:pt x="1707" y="488"/>
                    <a:pt x="1715" y="479"/>
                    <a:pt x="1716" y="479"/>
                  </a:cubicBezTo>
                  <a:cubicBezTo>
                    <a:pt x="1718" y="479"/>
                    <a:pt x="1715" y="484"/>
                    <a:pt x="1708" y="493"/>
                  </a:cubicBezTo>
                  <a:close/>
                  <a:moveTo>
                    <a:pt x="1716" y="494"/>
                  </a:moveTo>
                  <a:cubicBezTo>
                    <a:pt x="1716" y="497"/>
                    <a:pt x="1715" y="499"/>
                    <a:pt x="1708" y="508"/>
                  </a:cubicBezTo>
                  <a:cubicBezTo>
                    <a:pt x="1703" y="514"/>
                    <a:pt x="1699" y="518"/>
                    <a:pt x="1698" y="519"/>
                  </a:cubicBezTo>
                  <a:cubicBezTo>
                    <a:pt x="1697" y="519"/>
                    <a:pt x="1697" y="510"/>
                    <a:pt x="1699" y="509"/>
                  </a:cubicBezTo>
                  <a:cubicBezTo>
                    <a:pt x="1700" y="508"/>
                    <a:pt x="1701" y="507"/>
                    <a:pt x="1702" y="505"/>
                  </a:cubicBezTo>
                  <a:cubicBezTo>
                    <a:pt x="1704" y="501"/>
                    <a:pt x="1714" y="491"/>
                    <a:pt x="1715" y="491"/>
                  </a:cubicBezTo>
                  <a:cubicBezTo>
                    <a:pt x="1716" y="491"/>
                    <a:pt x="1716" y="492"/>
                    <a:pt x="1716" y="494"/>
                  </a:cubicBezTo>
                  <a:close/>
                  <a:moveTo>
                    <a:pt x="1716" y="469"/>
                  </a:moveTo>
                  <a:cubicBezTo>
                    <a:pt x="1715" y="470"/>
                    <a:pt x="1715" y="471"/>
                    <a:pt x="1715" y="472"/>
                  </a:cubicBezTo>
                  <a:cubicBezTo>
                    <a:pt x="1715" y="473"/>
                    <a:pt x="1712" y="478"/>
                    <a:pt x="1707" y="483"/>
                  </a:cubicBezTo>
                  <a:cubicBezTo>
                    <a:pt x="1702" y="488"/>
                    <a:pt x="1698" y="492"/>
                    <a:pt x="1698" y="493"/>
                  </a:cubicBezTo>
                  <a:cubicBezTo>
                    <a:pt x="1696" y="493"/>
                    <a:pt x="1697" y="489"/>
                    <a:pt x="1700" y="485"/>
                  </a:cubicBezTo>
                  <a:cubicBezTo>
                    <a:pt x="1707" y="474"/>
                    <a:pt x="1718" y="464"/>
                    <a:pt x="1716" y="469"/>
                  </a:cubicBezTo>
                  <a:close/>
                  <a:moveTo>
                    <a:pt x="1710" y="467"/>
                  </a:moveTo>
                  <a:cubicBezTo>
                    <a:pt x="1707" y="471"/>
                    <a:pt x="1704" y="475"/>
                    <a:pt x="1702" y="477"/>
                  </a:cubicBezTo>
                  <a:cubicBezTo>
                    <a:pt x="1698" y="482"/>
                    <a:pt x="1698" y="482"/>
                    <a:pt x="1698" y="479"/>
                  </a:cubicBezTo>
                  <a:cubicBezTo>
                    <a:pt x="1697" y="478"/>
                    <a:pt x="1697" y="475"/>
                    <a:pt x="1697" y="473"/>
                  </a:cubicBezTo>
                  <a:cubicBezTo>
                    <a:pt x="1697" y="469"/>
                    <a:pt x="1698" y="468"/>
                    <a:pt x="1705" y="460"/>
                  </a:cubicBezTo>
                  <a:cubicBezTo>
                    <a:pt x="1710" y="455"/>
                    <a:pt x="1714" y="450"/>
                    <a:pt x="1714" y="450"/>
                  </a:cubicBezTo>
                  <a:cubicBezTo>
                    <a:pt x="1715" y="450"/>
                    <a:pt x="1715" y="453"/>
                    <a:pt x="1715" y="456"/>
                  </a:cubicBezTo>
                  <a:cubicBezTo>
                    <a:pt x="1715" y="461"/>
                    <a:pt x="1715" y="462"/>
                    <a:pt x="1710" y="467"/>
                  </a:cubicBezTo>
                  <a:close/>
                  <a:moveTo>
                    <a:pt x="1712" y="448"/>
                  </a:moveTo>
                  <a:cubicBezTo>
                    <a:pt x="1706" y="455"/>
                    <a:pt x="1698" y="464"/>
                    <a:pt x="1698" y="463"/>
                  </a:cubicBezTo>
                  <a:cubicBezTo>
                    <a:pt x="1697" y="461"/>
                    <a:pt x="1697" y="453"/>
                    <a:pt x="1698" y="451"/>
                  </a:cubicBezTo>
                  <a:cubicBezTo>
                    <a:pt x="1700" y="448"/>
                    <a:pt x="1712" y="433"/>
                    <a:pt x="1714" y="433"/>
                  </a:cubicBezTo>
                  <a:cubicBezTo>
                    <a:pt x="1714" y="433"/>
                    <a:pt x="1715" y="436"/>
                    <a:pt x="1715" y="439"/>
                  </a:cubicBezTo>
                  <a:cubicBezTo>
                    <a:pt x="1715" y="444"/>
                    <a:pt x="1714" y="445"/>
                    <a:pt x="1712" y="448"/>
                  </a:cubicBezTo>
                  <a:close/>
                  <a:moveTo>
                    <a:pt x="1712" y="413"/>
                  </a:moveTo>
                  <a:cubicBezTo>
                    <a:pt x="1711" y="407"/>
                    <a:pt x="1711" y="405"/>
                    <a:pt x="1712" y="405"/>
                  </a:cubicBezTo>
                  <a:cubicBezTo>
                    <a:pt x="1714" y="405"/>
                    <a:pt x="1714" y="407"/>
                    <a:pt x="1714" y="411"/>
                  </a:cubicBezTo>
                  <a:cubicBezTo>
                    <a:pt x="1714" y="418"/>
                    <a:pt x="1713" y="419"/>
                    <a:pt x="1712" y="413"/>
                  </a:cubicBezTo>
                  <a:close/>
                  <a:moveTo>
                    <a:pt x="1711" y="427"/>
                  </a:moveTo>
                  <a:cubicBezTo>
                    <a:pt x="1712" y="429"/>
                    <a:pt x="1712" y="430"/>
                    <a:pt x="1706" y="436"/>
                  </a:cubicBezTo>
                  <a:cubicBezTo>
                    <a:pt x="1704" y="439"/>
                    <a:pt x="1701" y="442"/>
                    <a:pt x="1700" y="444"/>
                  </a:cubicBezTo>
                  <a:cubicBezTo>
                    <a:pt x="1698" y="446"/>
                    <a:pt x="1698" y="446"/>
                    <a:pt x="1698" y="446"/>
                  </a:cubicBezTo>
                  <a:cubicBezTo>
                    <a:pt x="1697" y="443"/>
                    <a:pt x="1697" y="443"/>
                    <a:pt x="1697" y="443"/>
                  </a:cubicBezTo>
                  <a:cubicBezTo>
                    <a:pt x="1697" y="441"/>
                    <a:pt x="1696" y="441"/>
                    <a:pt x="1706" y="431"/>
                  </a:cubicBezTo>
                  <a:cubicBezTo>
                    <a:pt x="1710" y="426"/>
                    <a:pt x="1711" y="426"/>
                    <a:pt x="1711" y="427"/>
                  </a:cubicBezTo>
                  <a:close/>
                  <a:moveTo>
                    <a:pt x="1706" y="426"/>
                  </a:moveTo>
                  <a:cubicBezTo>
                    <a:pt x="1704" y="428"/>
                    <a:pt x="1701" y="431"/>
                    <a:pt x="1700" y="432"/>
                  </a:cubicBezTo>
                  <a:cubicBezTo>
                    <a:pt x="1698" y="433"/>
                    <a:pt x="1698" y="433"/>
                    <a:pt x="1697" y="429"/>
                  </a:cubicBezTo>
                  <a:cubicBezTo>
                    <a:pt x="1697" y="425"/>
                    <a:pt x="1698" y="421"/>
                    <a:pt x="1704" y="415"/>
                  </a:cubicBezTo>
                  <a:cubicBezTo>
                    <a:pt x="1708" y="410"/>
                    <a:pt x="1709" y="410"/>
                    <a:pt x="1710" y="417"/>
                  </a:cubicBezTo>
                  <a:cubicBezTo>
                    <a:pt x="1710" y="421"/>
                    <a:pt x="1710" y="421"/>
                    <a:pt x="1706" y="426"/>
                  </a:cubicBezTo>
                  <a:close/>
                  <a:moveTo>
                    <a:pt x="1703" y="412"/>
                  </a:moveTo>
                  <a:cubicBezTo>
                    <a:pt x="1700" y="415"/>
                    <a:pt x="1698" y="417"/>
                    <a:pt x="1697" y="416"/>
                  </a:cubicBezTo>
                  <a:cubicBezTo>
                    <a:pt x="1697" y="416"/>
                    <a:pt x="1697" y="413"/>
                    <a:pt x="1697" y="410"/>
                  </a:cubicBezTo>
                  <a:cubicBezTo>
                    <a:pt x="1697" y="403"/>
                    <a:pt x="1697" y="403"/>
                    <a:pt x="1703" y="396"/>
                  </a:cubicBezTo>
                  <a:cubicBezTo>
                    <a:pt x="1705" y="394"/>
                    <a:pt x="1706" y="393"/>
                    <a:pt x="1707" y="393"/>
                  </a:cubicBezTo>
                  <a:cubicBezTo>
                    <a:pt x="1707" y="393"/>
                    <a:pt x="1707" y="396"/>
                    <a:pt x="1708" y="400"/>
                  </a:cubicBezTo>
                  <a:cubicBezTo>
                    <a:pt x="1708" y="406"/>
                    <a:pt x="1708" y="406"/>
                    <a:pt x="1708" y="406"/>
                  </a:cubicBezTo>
                  <a:lnTo>
                    <a:pt x="1703" y="412"/>
                  </a:lnTo>
                  <a:close/>
                  <a:moveTo>
                    <a:pt x="1699" y="523"/>
                  </a:moveTo>
                  <a:cubicBezTo>
                    <a:pt x="1700" y="522"/>
                    <a:pt x="1702" y="520"/>
                    <a:pt x="1702" y="519"/>
                  </a:cubicBezTo>
                  <a:cubicBezTo>
                    <a:pt x="1705" y="515"/>
                    <a:pt x="1715" y="504"/>
                    <a:pt x="1716" y="504"/>
                  </a:cubicBezTo>
                  <a:cubicBezTo>
                    <a:pt x="1716" y="504"/>
                    <a:pt x="1716" y="506"/>
                    <a:pt x="1716" y="509"/>
                  </a:cubicBezTo>
                  <a:cubicBezTo>
                    <a:pt x="1716" y="514"/>
                    <a:pt x="1716" y="515"/>
                    <a:pt x="1710" y="522"/>
                  </a:cubicBezTo>
                  <a:cubicBezTo>
                    <a:pt x="1706" y="525"/>
                    <a:pt x="1702" y="530"/>
                    <a:pt x="1701" y="532"/>
                  </a:cubicBezTo>
                  <a:cubicBezTo>
                    <a:pt x="1697" y="536"/>
                    <a:pt x="1696" y="535"/>
                    <a:pt x="1696" y="530"/>
                  </a:cubicBezTo>
                  <a:cubicBezTo>
                    <a:pt x="1696" y="528"/>
                    <a:pt x="1697" y="526"/>
                    <a:pt x="1699" y="523"/>
                  </a:cubicBezTo>
                  <a:close/>
                  <a:moveTo>
                    <a:pt x="1689" y="593"/>
                  </a:moveTo>
                  <a:cubicBezTo>
                    <a:pt x="1692" y="589"/>
                    <a:pt x="1696" y="583"/>
                    <a:pt x="1698" y="582"/>
                  </a:cubicBezTo>
                  <a:cubicBezTo>
                    <a:pt x="1700" y="578"/>
                    <a:pt x="1706" y="571"/>
                    <a:pt x="1709" y="567"/>
                  </a:cubicBezTo>
                  <a:cubicBezTo>
                    <a:pt x="1710" y="566"/>
                    <a:pt x="1712" y="564"/>
                    <a:pt x="1714" y="562"/>
                  </a:cubicBezTo>
                  <a:cubicBezTo>
                    <a:pt x="1717" y="557"/>
                    <a:pt x="1723" y="551"/>
                    <a:pt x="1724" y="551"/>
                  </a:cubicBezTo>
                  <a:cubicBezTo>
                    <a:pt x="1724" y="551"/>
                    <a:pt x="1724" y="553"/>
                    <a:pt x="1724" y="556"/>
                  </a:cubicBezTo>
                  <a:cubicBezTo>
                    <a:pt x="1724" y="561"/>
                    <a:pt x="1724" y="562"/>
                    <a:pt x="1720" y="566"/>
                  </a:cubicBezTo>
                  <a:cubicBezTo>
                    <a:pt x="1718" y="569"/>
                    <a:pt x="1709" y="579"/>
                    <a:pt x="1702" y="588"/>
                  </a:cubicBezTo>
                  <a:cubicBezTo>
                    <a:pt x="1694" y="597"/>
                    <a:pt x="1687" y="605"/>
                    <a:pt x="1687" y="605"/>
                  </a:cubicBezTo>
                  <a:cubicBezTo>
                    <a:pt x="1685" y="607"/>
                    <a:pt x="1683" y="606"/>
                    <a:pt x="1683" y="604"/>
                  </a:cubicBezTo>
                  <a:cubicBezTo>
                    <a:pt x="1682" y="602"/>
                    <a:pt x="1683" y="600"/>
                    <a:pt x="1689" y="593"/>
                  </a:cubicBezTo>
                  <a:close/>
                  <a:moveTo>
                    <a:pt x="1718" y="551"/>
                  </a:moveTo>
                  <a:cubicBezTo>
                    <a:pt x="1711" y="559"/>
                    <a:pt x="1700" y="572"/>
                    <a:pt x="1700" y="573"/>
                  </a:cubicBezTo>
                  <a:cubicBezTo>
                    <a:pt x="1700" y="573"/>
                    <a:pt x="1700" y="573"/>
                    <a:pt x="1699" y="573"/>
                  </a:cubicBezTo>
                  <a:cubicBezTo>
                    <a:pt x="1697" y="573"/>
                    <a:pt x="1697" y="569"/>
                    <a:pt x="1700" y="566"/>
                  </a:cubicBezTo>
                  <a:cubicBezTo>
                    <a:pt x="1701" y="565"/>
                    <a:pt x="1704" y="561"/>
                    <a:pt x="1707" y="558"/>
                  </a:cubicBezTo>
                  <a:cubicBezTo>
                    <a:pt x="1709" y="555"/>
                    <a:pt x="1714" y="550"/>
                    <a:pt x="1717" y="546"/>
                  </a:cubicBezTo>
                  <a:cubicBezTo>
                    <a:pt x="1722" y="540"/>
                    <a:pt x="1724" y="538"/>
                    <a:pt x="1724" y="541"/>
                  </a:cubicBezTo>
                  <a:cubicBezTo>
                    <a:pt x="1724" y="543"/>
                    <a:pt x="1722" y="546"/>
                    <a:pt x="1718" y="551"/>
                  </a:cubicBezTo>
                  <a:close/>
                  <a:moveTo>
                    <a:pt x="1724" y="444"/>
                  </a:moveTo>
                  <a:cubicBezTo>
                    <a:pt x="1724" y="436"/>
                    <a:pt x="1727" y="436"/>
                    <a:pt x="1727" y="444"/>
                  </a:cubicBezTo>
                  <a:cubicBezTo>
                    <a:pt x="1727" y="448"/>
                    <a:pt x="1726" y="449"/>
                    <a:pt x="1725" y="449"/>
                  </a:cubicBezTo>
                  <a:cubicBezTo>
                    <a:pt x="1724" y="449"/>
                    <a:pt x="1724" y="448"/>
                    <a:pt x="1724" y="444"/>
                  </a:cubicBezTo>
                  <a:close/>
                  <a:moveTo>
                    <a:pt x="1693" y="158"/>
                  </a:moveTo>
                  <a:cubicBezTo>
                    <a:pt x="1691" y="160"/>
                    <a:pt x="1687" y="162"/>
                    <a:pt x="1687" y="162"/>
                  </a:cubicBezTo>
                  <a:cubicBezTo>
                    <a:pt x="1686" y="162"/>
                    <a:pt x="1685" y="163"/>
                    <a:pt x="1684" y="164"/>
                  </a:cubicBezTo>
                  <a:cubicBezTo>
                    <a:pt x="1684" y="165"/>
                    <a:pt x="1683" y="166"/>
                    <a:pt x="1683" y="166"/>
                  </a:cubicBezTo>
                  <a:cubicBezTo>
                    <a:pt x="1680" y="166"/>
                    <a:pt x="1685" y="160"/>
                    <a:pt x="1690" y="158"/>
                  </a:cubicBezTo>
                  <a:cubicBezTo>
                    <a:pt x="1698" y="154"/>
                    <a:pt x="1700" y="154"/>
                    <a:pt x="1693" y="158"/>
                  </a:cubicBezTo>
                  <a:close/>
                  <a:moveTo>
                    <a:pt x="1682" y="158"/>
                  </a:moveTo>
                  <a:cubicBezTo>
                    <a:pt x="1682" y="158"/>
                    <a:pt x="1681" y="159"/>
                    <a:pt x="1681" y="159"/>
                  </a:cubicBezTo>
                  <a:cubicBezTo>
                    <a:pt x="1680" y="159"/>
                    <a:pt x="1680" y="159"/>
                    <a:pt x="1680" y="158"/>
                  </a:cubicBezTo>
                  <a:cubicBezTo>
                    <a:pt x="1680" y="158"/>
                    <a:pt x="1680" y="158"/>
                    <a:pt x="1681" y="157"/>
                  </a:cubicBezTo>
                  <a:cubicBezTo>
                    <a:pt x="1681" y="157"/>
                    <a:pt x="1682" y="157"/>
                    <a:pt x="1682" y="158"/>
                  </a:cubicBezTo>
                  <a:close/>
                  <a:moveTo>
                    <a:pt x="1681" y="136"/>
                  </a:moveTo>
                  <a:cubicBezTo>
                    <a:pt x="1682" y="136"/>
                    <a:pt x="1683" y="136"/>
                    <a:pt x="1683" y="137"/>
                  </a:cubicBezTo>
                  <a:cubicBezTo>
                    <a:pt x="1684" y="137"/>
                    <a:pt x="1684" y="138"/>
                    <a:pt x="1684" y="138"/>
                  </a:cubicBezTo>
                  <a:cubicBezTo>
                    <a:pt x="1683" y="138"/>
                    <a:pt x="1682" y="137"/>
                    <a:pt x="1682" y="137"/>
                  </a:cubicBezTo>
                  <a:cubicBezTo>
                    <a:pt x="1681" y="136"/>
                    <a:pt x="1681" y="136"/>
                    <a:pt x="1681" y="136"/>
                  </a:cubicBezTo>
                  <a:close/>
                  <a:moveTo>
                    <a:pt x="1684" y="299"/>
                  </a:moveTo>
                  <a:cubicBezTo>
                    <a:pt x="1682" y="304"/>
                    <a:pt x="1681" y="292"/>
                    <a:pt x="1682" y="283"/>
                  </a:cubicBezTo>
                  <a:cubicBezTo>
                    <a:pt x="1683" y="279"/>
                    <a:pt x="1683" y="280"/>
                    <a:pt x="1684" y="288"/>
                  </a:cubicBezTo>
                  <a:cubicBezTo>
                    <a:pt x="1684" y="293"/>
                    <a:pt x="1684" y="298"/>
                    <a:pt x="1684" y="299"/>
                  </a:cubicBezTo>
                  <a:close/>
                  <a:moveTo>
                    <a:pt x="1684" y="307"/>
                  </a:moveTo>
                  <a:cubicBezTo>
                    <a:pt x="1684" y="311"/>
                    <a:pt x="1684" y="311"/>
                    <a:pt x="1683" y="311"/>
                  </a:cubicBezTo>
                  <a:cubicBezTo>
                    <a:pt x="1681" y="311"/>
                    <a:pt x="1680" y="310"/>
                    <a:pt x="1681" y="309"/>
                  </a:cubicBezTo>
                  <a:cubicBezTo>
                    <a:pt x="1682" y="309"/>
                    <a:pt x="1682" y="307"/>
                    <a:pt x="1682" y="305"/>
                  </a:cubicBezTo>
                  <a:cubicBezTo>
                    <a:pt x="1682" y="304"/>
                    <a:pt x="1683" y="302"/>
                    <a:pt x="1683" y="302"/>
                  </a:cubicBezTo>
                  <a:cubicBezTo>
                    <a:pt x="1684" y="302"/>
                    <a:pt x="1684" y="303"/>
                    <a:pt x="1684" y="307"/>
                  </a:cubicBezTo>
                  <a:close/>
                  <a:moveTo>
                    <a:pt x="1680" y="222"/>
                  </a:moveTo>
                  <a:cubicBezTo>
                    <a:pt x="1681" y="223"/>
                    <a:pt x="1681" y="224"/>
                    <a:pt x="1681" y="224"/>
                  </a:cubicBezTo>
                  <a:cubicBezTo>
                    <a:pt x="1681" y="225"/>
                    <a:pt x="1681" y="225"/>
                    <a:pt x="1680" y="225"/>
                  </a:cubicBezTo>
                  <a:cubicBezTo>
                    <a:pt x="1680" y="225"/>
                    <a:pt x="1679" y="224"/>
                    <a:pt x="1679" y="223"/>
                  </a:cubicBezTo>
                  <a:cubicBezTo>
                    <a:pt x="1679" y="221"/>
                    <a:pt x="1679" y="221"/>
                    <a:pt x="1680" y="222"/>
                  </a:cubicBezTo>
                  <a:close/>
                  <a:moveTo>
                    <a:pt x="1681" y="343"/>
                  </a:moveTo>
                  <a:cubicBezTo>
                    <a:pt x="1682" y="342"/>
                    <a:pt x="1683" y="350"/>
                    <a:pt x="1682" y="352"/>
                  </a:cubicBezTo>
                  <a:cubicBezTo>
                    <a:pt x="1682" y="354"/>
                    <a:pt x="1680" y="354"/>
                    <a:pt x="1679" y="353"/>
                  </a:cubicBezTo>
                  <a:cubicBezTo>
                    <a:pt x="1679" y="352"/>
                    <a:pt x="1680" y="345"/>
                    <a:pt x="1681" y="343"/>
                  </a:cubicBezTo>
                  <a:close/>
                  <a:moveTo>
                    <a:pt x="1682" y="357"/>
                  </a:moveTo>
                  <a:cubicBezTo>
                    <a:pt x="1682" y="357"/>
                    <a:pt x="1683" y="369"/>
                    <a:pt x="1683" y="384"/>
                  </a:cubicBezTo>
                  <a:cubicBezTo>
                    <a:pt x="1683" y="404"/>
                    <a:pt x="1682" y="411"/>
                    <a:pt x="1681" y="412"/>
                  </a:cubicBezTo>
                  <a:cubicBezTo>
                    <a:pt x="1681" y="413"/>
                    <a:pt x="1680" y="413"/>
                    <a:pt x="1679" y="413"/>
                  </a:cubicBezTo>
                  <a:cubicBezTo>
                    <a:pt x="1678" y="413"/>
                    <a:pt x="1678" y="408"/>
                    <a:pt x="1678" y="405"/>
                  </a:cubicBezTo>
                  <a:cubicBezTo>
                    <a:pt x="1678" y="404"/>
                    <a:pt x="1679" y="393"/>
                    <a:pt x="1679" y="381"/>
                  </a:cubicBezTo>
                  <a:cubicBezTo>
                    <a:pt x="1679" y="361"/>
                    <a:pt x="1680" y="356"/>
                    <a:pt x="1682" y="357"/>
                  </a:cubicBezTo>
                  <a:close/>
                  <a:moveTo>
                    <a:pt x="1681" y="330"/>
                  </a:moveTo>
                  <a:cubicBezTo>
                    <a:pt x="1681" y="335"/>
                    <a:pt x="1681" y="337"/>
                    <a:pt x="1681" y="334"/>
                  </a:cubicBezTo>
                  <a:cubicBezTo>
                    <a:pt x="1680" y="321"/>
                    <a:pt x="1681" y="313"/>
                    <a:pt x="1684" y="313"/>
                  </a:cubicBezTo>
                  <a:cubicBezTo>
                    <a:pt x="1685" y="313"/>
                    <a:pt x="1685" y="319"/>
                    <a:pt x="1683" y="320"/>
                  </a:cubicBezTo>
                  <a:cubicBezTo>
                    <a:pt x="1682" y="320"/>
                    <a:pt x="1682" y="323"/>
                    <a:pt x="1681" y="330"/>
                  </a:cubicBezTo>
                  <a:close/>
                  <a:moveTo>
                    <a:pt x="1690" y="133"/>
                  </a:moveTo>
                  <a:cubicBezTo>
                    <a:pt x="1690" y="133"/>
                    <a:pt x="1690" y="133"/>
                    <a:pt x="1690" y="133"/>
                  </a:cubicBezTo>
                  <a:cubicBezTo>
                    <a:pt x="1689" y="135"/>
                    <a:pt x="1688" y="135"/>
                    <a:pt x="1686" y="133"/>
                  </a:cubicBezTo>
                  <a:cubicBezTo>
                    <a:pt x="1684" y="132"/>
                    <a:pt x="1684" y="132"/>
                    <a:pt x="1688" y="132"/>
                  </a:cubicBezTo>
                  <a:cubicBezTo>
                    <a:pt x="1691" y="132"/>
                    <a:pt x="1691" y="132"/>
                    <a:pt x="1690" y="133"/>
                  </a:cubicBezTo>
                  <a:close/>
                  <a:moveTo>
                    <a:pt x="1691" y="152"/>
                  </a:moveTo>
                  <a:cubicBezTo>
                    <a:pt x="1693" y="152"/>
                    <a:pt x="1693" y="152"/>
                    <a:pt x="1691" y="153"/>
                  </a:cubicBezTo>
                  <a:cubicBezTo>
                    <a:pt x="1690" y="154"/>
                    <a:pt x="1688" y="155"/>
                    <a:pt x="1687" y="155"/>
                  </a:cubicBezTo>
                  <a:cubicBezTo>
                    <a:pt x="1685" y="155"/>
                    <a:pt x="1685" y="155"/>
                    <a:pt x="1687" y="154"/>
                  </a:cubicBezTo>
                  <a:cubicBezTo>
                    <a:pt x="1688" y="153"/>
                    <a:pt x="1690" y="152"/>
                    <a:pt x="1691" y="152"/>
                  </a:cubicBezTo>
                  <a:close/>
                  <a:moveTo>
                    <a:pt x="1696" y="127"/>
                  </a:moveTo>
                  <a:cubicBezTo>
                    <a:pt x="1696" y="128"/>
                    <a:pt x="1696" y="128"/>
                    <a:pt x="1695" y="128"/>
                  </a:cubicBezTo>
                  <a:cubicBezTo>
                    <a:pt x="1688" y="127"/>
                    <a:pt x="1680" y="126"/>
                    <a:pt x="1654" y="125"/>
                  </a:cubicBezTo>
                  <a:cubicBezTo>
                    <a:pt x="1637" y="125"/>
                    <a:pt x="1625" y="124"/>
                    <a:pt x="1626" y="123"/>
                  </a:cubicBezTo>
                  <a:cubicBezTo>
                    <a:pt x="1627" y="123"/>
                    <a:pt x="1628" y="122"/>
                    <a:pt x="1628" y="122"/>
                  </a:cubicBezTo>
                  <a:cubicBezTo>
                    <a:pt x="1628" y="120"/>
                    <a:pt x="1667" y="121"/>
                    <a:pt x="1676" y="122"/>
                  </a:cubicBezTo>
                  <a:cubicBezTo>
                    <a:pt x="1679" y="123"/>
                    <a:pt x="1684" y="124"/>
                    <a:pt x="1686" y="124"/>
                  </a:cubicBezTo>
                  <a:cubicBezTo>
                    <a:pt x="1691" y="124"/>
                    <a:pt x="1696" y="126"/>
                    <a:pt x="1696" y="127"/>
                  </a:cubicBezTo>
                  <a:close/>
                  <a:moveTo>
                    <a:pt x="1672" y="603"/>
                  </a:moveTo>
                  <a:cubicBezTo>
                    <a:pt x="1669" y="604"/>
                    <a:pt x="1666" y="607"/>
                    <a:pt x="1664" y="609"/>
                  </a:cubicBezTo>
                  <a:cubicBezTo>
                    <a:pt x="1662" y="611"/>
                    <a:pt x="1660" y="612"/>
                    <a:pt x="1658" y="613"/>
                  </a:cubicBezTo>
                  <a:cubicBezTo>
                    <a:pt x="1657" y="614"/>
                    <a:pt x="1655" y="614"/>
                    <a:pt x="1653" y="614"/>
                  </a:cubicBezTo>
                  <a:cubicBezTo>
                    <a:pt x="1651" y="614"/>
                    <a:pt x="1651" y="614"/>
                    <a:pt x="1654" y="611"/>
                  </a:cubicBezTo>
                  <a:cubicBezTo>
                    <a:pt x="1655" y="610"/>
                    <a:pt x="1659" y="606"/>
                    <a:pt x="1662" y="603"/>
                  </a:cubicBezTo>
                  <a:cubicBezTo>
                    <a:pt x="1667" y="598"/>
                    <a:pt x="1668" y="598"/>
                    <a:pt x="1670" y="598"/>
                  </a:cubicBezTo>
                  <a:cubicBezTo>
                    <a:pt x="1672" y="598"/>
                    <a:pt x="1673" y="598"/>
                    <a:pt x="1673" y="598"/>
                  </a:cubicBezTo>
                  <a:cubicBezTo>
                    <a:pt x="1674" y="596"/>
                    <a:pt x="1676" y="597"/>
                    <a:pt x="1676" y="599"/>
                  </a:cubicBezTo>
                  <a:cubicBezTo>
                    <a:pt x="1676" y="600"/>
                    <a:pt x="1674" y="601"/>
                    <a:pt x="1672" y="603"/>
                  </a:cubicBezTo>
                  <a:close/>
                  <a:moveTo>
                    <a:pt x="1676" y="616"/>
                  </a:moveTo>
                  <a:cubicBezTo>
                    <a:pt x="1675" y="619"/>
                    <a:pt x="1675" y="619"/>
                    <a:pt x="1673" y="619"/>
                  </a:cubicBezTo>
                  <a:cubicBezTo>
                    <a:pt x="1672" y="619"/>
                    <a:pt x="1670" y="619"/>
                    <a:pt x="1670" y="620"/>
                  </a:cubicBezTo>
                  <a:cubicBezTo>
                    <a:pt x="1669" y="620"/>
                    <a:pt x="1667" y="621"/>
                    <a:pt x="1664" y="622"/>
                  </a:cubicBezTo>
                  <a:cubicBezTo>
                    <a:pt x="1662" y="622"/>
                    <a:pt x="1659" y="623"/>
                    <a:pt x="1658" y="623"/>
                  </a:cubicBezTo>
                  <a:cubicBezTo>
                    <a:pt x="1656" y="624"/>
                    <a:pt x="1656" y="622"/>
                    <a:pt x="1660" y="618"/>
                  </a:cubicBezTo>
                  <a:cubicBezTo>
                    <a:pt x="1663" y="616"/>
                    <a:pt x="1666" y="614"/>
                    <a:pt x="1668" y="613"/>
                  </a:cubicBezTo>
                  <a:cubicBezTo>
                    <a:pt x="1675" y="611"/>
                    <a:pt x="1676" y="611"/>
                    <a:pt x="1676" y="616"/>
                  </a:cubicBezTo>
                  <a:close/>
                  <a:moveTo>
                    <a:pt x="1623" y="609"/>
                  </a:moveTo>
                  <a:cubicBezTo>
                    <a:pt x="1626" y="606"/>
                    <a:pt x="1626" y="606"/>
                    <a:pt x="1626" y="606"/>
                  </a:cubicBezTo>
                  <a:cubicBezTo>
                    <a:pt x="1624" y="609"/>
                    <a:pt x="1624" y="609"/>
                    <a:pt x="1624" y="609"/>
                  </a:cubicBezTo>
                  <a:cubicBezTo>
                    <a:pt x="1623" y="610"/>
                    <a:pt x="1621" y="611"/>
                    <a:pt x="1621" y="611"/>
                  </a:cubicBezTo>
                  <a:cubicBezTo>
                    <a:pt x="1620" y="611"/>
                    <a:pt x="1620" y="611"/>
                    <a:pt x="1623" y="609"/>
                  </a:cubicBezTo>
                  <a:close/>
                  <a:moveTo>
                    <a:pt x="1620" y="605"/>
                  </a:moveTo>
                  <a:cubicBezTo>
                    <a:pt x="1620" y="604"/>
                    <a:pt x="1620" y="604"/>
                    <a:pt x="1621" y="604"/>
                  </a:cubicBezTo>
                  <a:cubicBezTo>
                    <a:pt x="1622" y="604"/>
                    <a:pt x="1622" y="604"/>
                    <a:pt x="1622" y="604"/>
                  </a:cubicBezTo>
                  <a:cubicBezTo>
                    <a:pt x="1622" y="604"/>
                    <a:pt x="1622" y="605"/>
                    <a:pt x="1621" y="605"/>
                  </a:cubicBezTo>
                  <a:cubicBezTo>
                    <a:pt x="1620" y="605"/>
                    <a:pt x="1620" y="605"/>
                    <a:pt x="1620" y="605"/>
                  </a:cubicBezTo>
                  <a:close/>
                  <a:moveTo>
                    <a:pt x="1616" y="551"/>
                  </a:moveTo>
                  <a:cubicBezTo>
                    <a:pt x="1614" y="549"/>
                    <a:pt x="1615" y="546"/>
                    <a:pt x="1619" y="543"/>
                  </a:cubicBezTo>
                  <a:cubicBezTo>
                    <a:pt x="1622" y="541"/>
                    <a:pt x="1630" y="534"/>
                    <a:pt x="1636" y="528"/>
                  </a:cubicBezTo>
                  <a:cubicBezTo>
                    <a:pt x="1653" y="514"/>
                    <a:pt x="1656" y="511"/>
                    <a:pt x="1658" y="511"/>
                  </a:cubicBezTo>
                  <a:cubicBezTo>
                    <a:pt x="1660" y="511"/>
                    <a:pt x="1660" y="516"/>
                    <a:pt x="1659" y="517"/>
                  </a:cubicBezTo>
                  <a:cubicBezTo>
                    <a:pt x="1658" y="518"/>
                    <a:pt x="1650" y="525"/>
                    <a:pt x="1641" y="532"/>
                  </a:cubicBezTo>
                  <a:cubicBezTo>
                    <a:pt x="1618" y="551"/>
                    <a:pt x="1616" y="552"/>
                    <a:pt x="1616" y="551"/>
                  </a:cubicBezTo>
                  <a:close/>
                  <a:moveTo>
                    <a:pt x="1620" y="556"/>
                  </a:moveTo>
                  <a:cubicBezTo>
                    <a:pt x="1619" y="557"/>
                    <a:pt x="1618" y="559"/>
                    <a:pt x="1617" y="559"/>
                  </a:cubicBezTo>
                  <a:cubicBezTo>
                    <a:pt x="1616" y="559"/>
                    <a:pt x="1616" y="558"/>
                    <a:pt x="1617" y="557"/>
                  </a:cubicBezTo>
                  <a:cubicBezTo>
                    <a:pt x="1618" y="556"/>
                    <a:pt x="1619" y="555"/>
                    <a:pt x="1620" y="555"/>
                  </a:cubicBezTo>
                  <a:cubicBezTo>
                    <a:pt x="1622" y="554"/>
                    <a:pt x="1622" y="554"/>
                    <a:pt x="1620" y="556"/>
                  </a:cubicBezTo>
                  <a:close/>
                  <a:moveTo>
                    <a:pt x="1657" y="487"/>
                  </a:moveTo>
                  <a:cubicBezTo>
                    <a:pt x="1658" y="485"/>
                    <a:pt x="1659" y="485"/>
                    <a:pt x="1659" y="487"/>
                  </a:cubicBezTo>
                  <a:cubicBezTo>
                    <a:pt x="1660" y="488"/>
                    <a:pt x="1659" y="489"/>
                    <a:pt x="1657" y="491"/>
                  </a:cubicBezTo>
                  <a:cubicBezTo>
                    <a:pt x="1654" y="494"/>
                    <a:pt x="1654" y="494"/>
                    <a:pt x="1653" y="493"/>
                  </a:cubicBezTo>
                  <a:cubicBezTo>
                    <a:pt x="1653" y="491"/>
                    <a:pt x="1654" y="489"/>
                    <a:pt x="1657" y="487"/>
                  </a:cubicBezTo>
                  <a:close/>
                  <a:moveTo>
                    <a:pt x="1655" y="477"/>
                  </a:moveTo>
                  <a:cubicBezTo>
                    <a:pt x="1656" y="471"/>
                    <a:pt x="1656" y="470"/>
                    <a:pt x="1658" y="470"/>
                  </a:cubicBezTo>
                  <a:cubicBezTo>
                    <a:pt x="1660" y="470"/>
                    <a:pt x="1660" y="478"/>
                    <a:pt x="1658" y="480"/>
                  </a:cubicBezTo>
                  <a:cubicBezTo>
                    <a:pt x="1655" y="483"/>
                    <a:pt x="1655" y="482"/>
                    <a:pt x="1655" y="477"/>
                  </a:cubicBezTo>
                  <a:close/>
                  <a:moveTo>
                    <a:pt x="1659" y="496"/>
                  </a:moveTo>
                  <a:cubicBezTo>
                    <a:pt x="1659" y="496"/>
                    <a:pt x="1660" y="497"/>
                    <a:pt x="1660" y="499"/>
                  </a:cubicBezTo>
                  <a:cubicBezTo>
                    <a:pt x="1660" y="502"/>
                    <a:pt x="1659" y="503"/>
                    <a:pt x="1657" y="505"/>
                  </a:cubicBezTo>
                  <a:cubicBezTo>
                    <a:pt x="1656" y="506"/>
                    <a:pt x="1651" y="510"/>
                    <a:pt x="1647" y="514"/>
                  </a:cubicBezTo>
                  <a:cubicBezTo>
                    <a:pt x="1631" y="528"/>
                    <a:pt x="1628" y="530"/>
                    <a:pt x="1623" y="534"/>
                  </a:cubicBezTo>
                  <a:cubicBezTo>
                    <a:pt x="1621" y="536"/>
                    <a:pt x="1618" y="537"/>
                    <a:pt x="1618" y="537"/>
                  </a:cubicBezTo>
                  <a:cubicBezTo>
                    <a:pt x="1616" y="537"/>
                    <a:pt x="1620" y="533"/>
                    <a:pt x="1633" y="520"/>
                  </a:cubicBezTo>
                  <a:cubicBezTo>
                    <a:pt x="1644" y="509"/>
                    <a:pt x="1649" y="505"/>
                    <a:pt x="1650" y="505"/>
                  </a:cubicBezTo>
                  <a:cubicBezTo>
                    <a:pt x="1652" y="505"/>
                    <a:pt x="1652" y="505"/>
                    <a:pt x="1652" y="503"/>
                  </a:cubicBezTo>
                  <a:cubicBezTo>
                    <a:pt x="1652" y="502"/>
                    <a:pt x="1657" y="496"/>
                    <a:pt x="1659" y="496"/>
                  </a:cubicBezTo>
                  <a:close/>
                  <a:moveTo>
                    <a:pt x="1653" y="479"/>
                  </a:moveTo>
                  <a:cubicBezTo>
                    <a:pt x="1652" y="485"/>
                    <a:pt x="1652" y="485"/>
                    <a:pt x="1652" y="485"/>
                  </a:cubicBezTo>
                  <a:cubicBezTo>
                    <a:pt x="1633" y="500"/>
                    <a:pt x="1633" y="500"/>
                    <a:pt x="1633" y="500"/>
                  </a:cubicBezTo>
                  <a:cubicBezTo>
                    <a:pt x="1623" y="508"/>
                    <a:pt x="1614" y="515"/>
                    <a:pt x="1614" y="515"/>
                  </a:cubicBezTo>
                  <a:cubicBezTo>
                    <a:pt x="1613" y="515"/>
                    <a:pt x="1613" y="515"/>
                    <a:pt x="1613" y="513"/>
                  </a:cubicBezTo>
                  <a:cubicBezTo>
                    <a:pt x="1613" y="512"/>
                    <a:pt x="1615" y="509"/>
                    <a:pt x="1620" y="504"/>
                  </a:cubicBezTo>
                  <a:cubicBezTo>
                    <a:pt x="1630" y="494"/>
                    <a:pt x="1652" y="474"/>
                    <a:pt x="1653" y="474"/>
                  </a:cubicBezTo>
                  <a:cubicBezTo>
                    <a:pt x="1653" y="474"/>
                    <a:pt x="1653" y="476"/>
                    <a:pt x="1653" y="479"/>
                  </a:cubicBezTo>
                  <a:close/>
                  <a:moveTo>
                    <a:pt x="1622" y="517"/>
                  </a:moveTo>
                  <a:cubicBezTo>
                    <a:pt x="1627" y="513"/>
                    <a:pt x="1635" y="505"/>
                    <a:pt x="1640" y="501"/>
                  </a:cubicBezTo>
                  <a:cubicBezTo>
                    <a:pt x="1646" y="497"/>
                    <a:pt x="1650" y="493"/>
                    <a:pt x="1650" y="493"/>
                  </a:cubicBezTo>
                  <a:cubicBezTo>
                    <a:pt x="1651" y="493"/>
                    <a:pt x="1651" y="494"/>
                    <a:pt x="1651" y="495"/>
                  </a:cubicBezTo>
                  <a:cubicBezTo>
                    <a:pt x="1651" y="496"/>
                    <a:pt x="1647" y="500"/>
                    <a:pt x="1640" y="505"/>
                  </a:cubicBezTo>
                  <a:cubicBezTo>
                    <a:pt x="1634" y="510"/>
                    <a:pt x="1628" y="515"/>
                    <a:pt x="1626" y="517"/>
                  </a:cubicBezTo>
                  <a:cubicBezTo>
                    <a:pt x="1623" y="519"/>
                    <a:pt x="1620" y="522"/>
                    <a:pt x="1618" y="524"/>
                  </a:cubicBezTo>
                  <a:cubicBezTo>
                    <a:pt x="1614" y="527"/>
                    <a:pt x="1613" y="528"/>
                    <a:pt x="1613" y="526"/>
                  </a:cubicBezTo>
                  <a:cubicBezTo>
                    <a:pt x="1613" y="525"/>
                    <a:pt x="1617" y="521"/>
                    <a:pt x="1622" y="517"/>
                  </a:cubicBezTo>
                  <a:close/>
                  <a:moveTo>
                    <a:pt x="1618" y="528"/>
                  </a:moveTo>
                  <a:cubicBezTo>
                    <a:pt x="1623" y="525"/>
                    <a:pt x="1623" y="525"/>
                    <a:pt x="1623" y="525"/>
                  </a:cubicBezTo>
                  <a:cubicBezTo>
                    <a:pt x="1619" y="530"/>
                    <a:pt x="1619" y="530"/>
                    <a:pt x="1619" y="530"/>
                  </a:cubicBezTo>
                  <a:cubicBezTo>
                    <a:pt x="1616" y="532"/>
                    <a:pt x="1614" y="535"/>
                    <a:pt x="1614" y="535"/>
                  </a:cubicBezTo>
                  <a:cubicBezTo>
                    <a:pt x="1614" y="535"/>
                    <a:pt x="1614" y="534"/>
                    <a:pt x="1614" y="533"/>
                  </a:cubicBezTo>
                  <a:cubicBezTo>
                    <a:pt x="1614" y="532"/>
                    <a:pt x="1616" y="530"/>
                    <a:pt x="1618" y="528"/>
                  </a:cubicBezTo>
                  <a:close/>
                  <a:moveTo>
                    <a:pt x="1626" y="555"/>
                  </a:moveTo>
                  <a:cubicBezTo>
                    <a:pt x="1628" y="553"/>
                    <a:pt x="1653" y="528"/>
                    <a:pt x="1656" y="525"/>
                  </a:cubicBezTo>
                  <a:cubicBezTo>
                    <a:pt x="1659" y="523"/>
                    <a:pt x="1661" y="524"/>
                    <a:pt x="1659" y="526"/>
                  </a:cubicBezTo>
                  <a:cubicBezTo>
                    <a:pt x="1659" y="527"/>
                    <a:pt x="1653" y="533"/>
                    <a:pt x="1646" y="539"/>
                  </a:cubicBezTo>
                  <a:cubicBezTo>
                    <a:pt x="1628" y="555"/>
                    <a:pt x="1625" y="557"/>
                    <a:pt x="1626" y="555"/>
                  </a:cubicBezTo>
                  <a:close/>
                  <a:moveTo>
                    <a:pt x="1659" y="462"/>
                  </a:moveTo>
                  <a:cubicBezTo>
                    <a:pt x="1657" y="464"/>
                    <a:pt x="1645" y="474"/>
                    <a:pt x="1633" y="484"/>
                  </a:cubicBezTo>
                  <a:cubicBezTo>
                    <a:pt x="1626" y="489"/>
                    <a:pt x="1619" y="495"/>
                    <a:pt x="1617" y="497"/>
                  </a:cubicBezTo>
                  <a:cubicBezTo>
                    <a:pt x="1614" y="500"/>
                    <a:pt x="1612" y="501"/>
                    <a:pt x="1613" y="499"/>
                  </a:cubicBezTo>
                  <a:cubicBezTo>
                    <a:pt x="1613" y="496"/>
                    <a:pt x="1658" y="457"/>
                    <a:pt x="1660" y="457"/>
                  </a:cubicBezTo>
                  <a:cubicBezTo>
                    <a:pt x="1661" y="457"/>
                    <a:pt x="1660" y="461"/>
                    <a:pt x="1659" y="462"/>
                  </a:cubicBezTo>
                  <a:close/>
                  <a:moveTo>
                    <a:pt x="1637" y="470"/>
                  </a:moveTo>
                  <a:cubicBezTo>
                    <a:pt x="1632" y="474"/>
                    <a:pt x="1625" y="479"/>
                    <a:pt x="1622" y="482"/>
                  </a:cubicBezTo>
                  <a:cubicBezTo>
                    <a:pt x="1618" y="485"/>
                    <a:pt x="1614" y="488"/>
                    <a:pt x="1614" y="488"/>
                  </a:cubicBezTo>
                  <a:cubicBezTo>
                    <a:pt x="1613" y="488"/>
                    <a:pt x="1613" y="487"/>
                    <a:pt x="1613" y="485"/>
                  </a:cubicBezTo>
                  <a:cubicBezTo>
                    <a:pt x="1613" y="484"/>
                    <a:pt x="1616" y="480"/>
                    <a:pt x="1626" y="472"/>
                  </a:cubicBezTo>
                  <a:cubicBezTo>
                    <a:pt x="1633" y="465"/>
                    <a:pt x="1643" y="457"/>
                    <a:pt x="1648" y="454"/>
                  </a:cubicBezTo>
                  <a:cubicBezTo>
                    <a:pt x="1652" y="450"/>
                    <a:pt x="1658" y="445"/>
                    <a:pt x="1661" y="443"/>
                  </a:cubicBezTo>
                  <a:cubicBezTo>
                    <a:pt x="1666" y="439"/>
                    <a:pt x="1667" y="438"/>
                    <a:pt x="1664" y="438"/>
                  </a:cubicBezTo>
                  <a:cubicBezTo>
                    <a:pt x="1662" y="437"/>
                    <a:pt x="1632" y="460"/>
                    <a:pt x="1620" y="470"/>
                  </a:cubicBezTo>
                  <a:cubicBezTo>
                    <a:pt x="1617" y="472"/>
                    <a:pt x="1614" y="474"/>
                    <a:pt x="1614" y="474"/>
                  </a:cubicBezTo>
                  <a:cubicBezTo>
                    <a:pt x="1613" y="473"/>
                    <a:pt x="1623" y="464"/>
                    <a:pt x="1634" y="456"/>
                  </a:cubicBezTo>
                  <a:cubicBezTo>
                    <a:pt x="1638" y="452"/>
                    <a:pt x="1646" y="446"/>
                    <a:pt x="1652" y="441"/>
                  </a:cubicBezTo>
                  <a:cubicBezTo>
                    <a:pt x="1662" y="433"/>
                    <a:pt x="1671" y="426"/>
                    <a:pt x="1672" y="427"/>
                  </a:cubicBezTo>
                  <a:cubicBezTo>
                    <a:pt x="1672" y="427"/>
                    <a:pt x="1672" y="437"/>
                    <a:pt x="1673" y="448"/>
                  </a:cubicBezTo>
                  <a:cubicBezTo>
                    <a:pt x="1673" y="468"/>
                    <a:pt x="1673" y="468"/>
                    <a:pt x="1673" y="468"/>
                  </a:cubicBezTo>
                  <a:cubicBezTo>
                    <a:pt x="1669" y="472"/>
                    <a:pt x="1669" y="472"/>
                    <a:pt x="1669" y="472"/>
                  </a:cubicBezTo>
                  <a:cubicBezTo>
                    <a:pt x="1667" y="473"/>
                    <a:pt x="1664" y="474"/>
                    <a:pt x="1664" y="474"/>
                  </a:cubicBezTo>
                  <a:cubicBezTo>
                    <a:pt x="1663" y="473"/>
                    <a:pt x="1663" y="464"/>
                    <a:pt x="1664" y="464"/>
                  </a:cubicBezTo>
                  <a:cubicBezTo>
                    <a:pt x="1665" y="463"/>
                    <a:pt x="1665" y="463"/>
                    <a:pt x="1664" y="462"/>
                  </a:cubicBezTo>
                  <a:cubicBezTo>
                    <a:pt x="1664" y="461"/>
                    <a:pt x="1663" y="460"/>
                    <a:pt x="1663" y="459"/>
                  </a:cubicBezTo>
                  <a:cubicBezTo>
                    <a:pt x="1664" y="459"/>
                    <a:pt x="1663" y="457"/>
                    <a:pt x="1663" y="456"/>
                  </a:cubicBezTo>
                  <a:cubicBezTo>
                    <a:pt x="1662" y="455"/>
                    <a:pt x="1663" y="454"/>
                    <a:pt x="1663" y="453"/>
                  </a:cubicBezTo>
                  <a:cubicBezTo>
                    <a:pt x="1665" y="451"/>
                    <a:pt x="1664" y="450"/>
                    <a:pt x="1661" y="451"/>
                  </a:cubicBezTo>
                  <a:cubicBezTo>
                    <a:pt x="1659" y="452"/>
                    <a:pt x="1648" y="461"/>
                    <a:pt x="1637" y="470"/>
                  </a:cubicBezTo>
                  <a:close/>
                  <a:moveTo>
                    <a:pt x="1597" y="534"/>
                  </a:moveTo>
                  <a:cubicBezTo>
                    <a:pt x="1598" y="536"/>
                    <a:pt x="1598" y="536"/>
                    <a:pt x="1596" y="538"/>
                  </a:cubicBezTo>
                  <a:cubicBezTo>
                    <a:pt x="1596" y="539"/>
                    <a:pt x="1591" y="541"/>
                    <a:pt x="1586" y="544"/>
                  </a:cubicBezTo>
                  <a:cubicBezTo>
                    <a:pt x="1577" y="548"/>
                    <a:pt x="1577" y="548"/>
                    <a:pt x="1577" y="548"/>
                  </a:cubicBezTo>
                  <a:cubicBezTo>
                    <a:pt x="1577" y="546"/>
                    <a:pt x="1577" y="546"/>
                    <a:pt x="1577" y="546"/>
                  </a:cubicBezTo>
                  <a:cubicBezTo>
                    <a:pt x="1577" y="544"/>
                    <a:pt x="1577" y="543"/>
                    <a:pt x="1577" y="543"/>
                  </a:cubicBezTo>
                  <a:cubicBezTo>
                    <a:pt x="1578" y="542"/>
                    <a:pt x="1582" y="540"/>
                    <a:pt x="1587" y="537"/>
                  </a:cubicBezTo>
                  <a:cubicBezTo>
                    <a:pt x="1594" y="534"/>
                    <a:pt x="1596" y="533"/>
                    <a:pt x="1597" y="534"/>
                  </a:cubicBezTo>
                  <a:close/>
                  <a:moveTo>
                    <a:pt x="1596" y="421"/>
                  </a:moveTo>
                  <a:cubicBezTo>
                    <a:pt x="1596" y="420"/>
                    <a:pt x="1596" y="419"/>
                    <a:pt x="1597" y="419"/>
                  </a:cubicBezTo>
                  <a:cubicBezTo>
                    <a:pt x="1597" y="419"/>
                    <a:pt x="1598" y="419"/>
                    <a:pt x="1598" y="419"/>
                  </a:cubicBezTo>
                  <a:cubicBezTo>
                    <a:pt x="1598" y="420"/>
                    <a:pt x="1597" y="421"/>
                    <a:pt x="1597" y="421"/>
                  </a:cubicBezTo>
                  <a:cubicBezTo>
                    <a:pt x="1596" y="423"/>
                    <a:pt x="1596" y="423"/>
                    <a:pt x="1596" y="421"/>
                  </a:cubicBezTo>
                  <a:close/>
                  <a:moveTo>
                    <a:pt x="1598" y="435"/>
                  </a:moveTo>
                  <a:cubicBezTo>
                    <a:pt x="1598" y="436"/>
                    <a:pt x="1598" y="440"/>
                    <a:pt x="1598" y="445"/>
                  </a:cubicBezTo>
                  <a:cubicBezTo>
                    <a:pt x="1599" y="450"/>
                    <a:pt x="1599" y="454"/>
                    <a:pt x="1598" y="454"/>
                  </a:cubicBezTo>
                  <a:cubicBezTo>
                    <a:pt x="1597" y="454"/>
                    <a:pt x="1597" y="451"/>
                    <a:pt x="1597" y="444"/>
                  </a:cubicBezTo>
                  <a:cubicBezTo>
                    <a:pt x="1597" y="439"/>
                    <a:pt x="1597" y="435"/>
                    <a:pt x="1598" y="435"/>
                  </a:cubicBezTo>
                  <a:close/>
                  <a:moveTo>
                    <a:pt x="1578" y="552"/>
                  </a:moveTo>
                  <a:cubicBezTo>
                    <a:pt x="1580" y="551"/>
                    <a:pt x="1594" y="543"/>
                    <a:pt x="1596" y="543"/>
                  </a:cubicBezTo>
                  <a:cubicBezTo>
                    <a:pt x="1597" y="543"/>
                    <a:pt x="1598" y="544"/>
                    <a:pt x="1598" y="547"/>
                  </a:cubicBezTo>
                  <a:cubicBezTo>
                    <a:pt x="1598" y="550"/>
                    <a:pt x="1597" y="550"/>
                    <a:pt x="1589" y="555"/>
                  </a:cubicBezTo>
                  <a:cubicBezTo>
                    <a:pt x="1584" y="558"/>
                    <a:pt x="1579" y="560"/>
                    <a:pt x="1579" y="560"/>
                  </a:cubicBezTo>
                  <a:cubicBezTo>
                    <a:pt x="1577" y="560"/>
                    <a:pt x="1577" y="554"/>
                    <a:pt x="1578" y="552"/>
                  </a:cubicBezTo>
                  <a:close/>
                  <a:moveTo>
                    <a:pt x="1598" y="557"/>
                  </a:moveTo>
                  <a:cubicBezTo>
                    <a:pt x="1598" y="561"/>
                    <a:pt x="1596" y="563"/>
                    <a:pt x="1588" y="567"/>
                  </a:cubicBezTo>
                  <a:cubicBezTo>
                    <a:pt x="1583" y="570"/>
                    <a:pt x="1580" y="571"/>
                    <a:pt x="1579" y="571"/>
                  </a:cubicBezTo>
                  <a:cubicBezTo>
                    <a:pt x="1578" y="571"/>
                    <a:pt x="1578" y="570"/>
                    <a:pt x="1578" y="567"/>
                  </a:cubicBezTo>
                  <a:cubicBezTo>
                    <a:pt x="1578" y="565"/>
                    <a:pt x="1579" y="564"/>
                    <a:pt x="1585" y="560"/>
                  </a:cubicBezTo>
                  <a:cubicBezTo>
                    <a:pt x="1596" y="555"/>
                    <a:pt x="1598" y="554"/>
                    <a:pt x="1598" y="557"/>
                  </a:cubicBezTo>
                  <a:close/>
                  <a:moveTo>
                    <a:pt x="1578" y="584"/>
                  </a:moveTo>
                  <a:cubicBezTo>
                    <a:pt x="1578" y="578"/>
                    <a:pt x="1578" y="577"/>
                    <a:pt x="1580" y="576"/>
                  </a:cubicBezTo>
                  <a:cubicBezTo>
                    <a:pt x="1581" y="575"/>
                    <a:pt x="1583" y="575"/>
                    <a:pt x="1584" y="575"/>
                  </a:cubicBezTo>
                  <a:cubicBezTo>
                    <a:pt x="1585" y="576"/>
                    <a:pt x="1585" y="576"/>
                    <a:pt x="1584" y="579"/>
                  </a:cubicBezTo>
                  <a:cubicBezTo>
                    <a:pt x="1583" y="581"/>
                    <a:pt x="1582" y="582"/>
                    <a:pt x="1581" y="582"/>
                  </a:cubicBezTo>
                  <a:cubicBezTo>
                    <a:pt x="1581" y="582"/>
                    <a:pt x="1581" y="583"/>
                    <a:pt x="1581" y="584"/>
                  </a:cubicBezTo>
                  <a:cubicBezTo>
                    <a:pt x="1581" y="585"/>
                    <a:pt x="1581" y="586"/>
                    <a:pt x="1582" y="586"/>
                  </a:cubicBezTo>
                  <a:cubicBezTo>
                    <a:pt x="1582" y="586"/>
                    <a:pt x="1582" y="586"/>
                    <a:pt x="1582" y="587"/>
                  </a:cubicBezTo>
                  <a:cubicBezTo>
                    <a:pt x="1583" y="588"/>
                    <a:pt x="1578" y="593"/>
                    <a:pt x="1578" y="592"/>
                  </a:cubicBezTo>
                  <a:cubicBezTo>
                    <a:pt x="1577" y="592"/>
                    <a:pt x="1577" y="588"/>
                    <a:pt x="1578" y="584"/>
                  </a:cubicBezTo>
                  <a:close/>
                  <a:moveTo>
                    <a:pt x="1586" y="585"/>
                  </a:moveTo>
                  <a:cubicBezTo>
                    <a:pt x="1588" y="583"/>
                    <a:pt x="1594" y="579"/>
                    <a:pt x="1599" y="577"/>
                  </a:cubicBezTo>
                  <a:cubicBezTo>
                    <a:pt x="1600" y="577"/>
                    <a:pt x="1601" y="577"/>
                    <a:pt x="1601" y="580"/>
                  </a:cubicBezTo>
                  <a:cubicBezTo>
                    <a:pt x="1601" y="584"/>
                    <a:pt x="1598" y="588"/>
                    <a:pt x="1596" y="588"/>
                  </a:cubicBezTo>
                  <a:cubicBezTo>
                    <a:pt x="1596" y="588"/>
                    <a:pt x="1595" y="589"/>
                    <a:pt x="1594" y="590"/>
                  </a:cubicBezTo>
                  <a:cubicBezTo>
                    <a:pt x="1593" y="593"/>
                    <a:pt x="1592" y="591"/>
                    <a:pt x="1593" y="588"/>
                  </a:cubicBezTo>
                  <a:cubicBezTo>
                    <a:pt x="1593" y="585"/>
                    <a:pt x="1592" y="585"/>
                    <a:pt x="1590" y="588"/>
                  </a:cubicBezTo>
                  <a:cubicBezTo>
                    <a:pt x="1589" y="589"/>
                    <a:pt x="1588" y="590"/>
                    <a:pt x="1587" y="590"/>
                  </a:cubicBezTo>
                  <a:cubicBezTo>
                    <a:pt x="1587" y="590"/>
                    <a:pt x="1585" y="591"/>
                    <a:pt x="1584" y="592"/>
                  </a:cubicBezTo>
                  <a:cubicBezTo>
                    <a:pt x="1579" y="599"/>
                    <a:pt x="1581" y="593"/>
                    <a:pt x="1586" y="585"/>
                  </a:cubicBezTo>
                  <a:close/>
                  <a:moveTo>
                    <a:pt x="1602" y="600"/>
                  </a:moveTo>
                  <a:cubicBezTo>
                    <a:pt x="1602" y="607"/>
                    <a:pt x="1602" y="607"/>
                    <a:pt x="1602" y="607"/>
                  </a:cubicBezTo>
                  <a:cubicBezTo>
                    <a:pt x="1598" y="609"/>
                    <a:pt x="1598" y="609"/>
                    <a:pt x="1598" y="609"/>
                  </a:cubicBezTo>
                  <a:cubicBezTo>
                    <a:pt x="1596" y="610"/>
                    <a:pt x="1594" y="610"/>
                    <a:pt x="1594" y="610"/>
                  </a:cubicBezTo>
                  <a:cubicBezTo>
                    <a:pt x="1594" y="608"/>
                    <a:pt x="1592" y="609"/>
                    <a:pt x="1590" y="611"/>
                  </a:cubicBezTo>
                  <a:cubicBezTo>
                    <a:pt x="1589" y="612"/>
                    <a:pt x="1586" y="614"/>
                    <a:pt x="1585" y="614"/>
                  </a:cubicBezTo>
                  <a:cubicBezTo>
                    <a:pt x="1582" y="615"/>
                    <a:pt x="1582" y="615"/>
                    <a:pt x="1582" y="613"/>
                  </a:cubicBezTo>
                  <a:cubicBezTo>
                    <a:pt x="1584" y="607"/>
                    <a:pt x="1587" y="601"/>
                    <a:pt x="1590" y="599"/>
                  </a:cubicBezTo>
                  <a:cubicBezTo>
                    <a:pt x="1593" y="596"/>
                    <a:pt x="1600" y="592"/>
                    <a:pt x="1601" y="593"/>
                  </a:cubicBezTo>
                  <a:cubicBezTo>
                    <a:pt x="1601" y="593"/>
                    <a:pt x="1601" y="596"/>
                    <a:pt x="1602" y="600"/>
                  </a:cubicBezTo>
                  <a:close/>
                  <a:moveTo>
                    <a:pt x="1601" y="283"/>
                  </a:moveTo>
                  <a:cubicBezTo>
                    <a:pt x="1602" y="284"/>
                    <a:pt x="1602" y="285"/>
                    <a:pt x="1601" y="286"/>
                  </a:cubicBezTo>
                  <a:cubicBezTo>
                    <a:pt x="1601" y="287"/>
                    <a:pt x="1601" y="286"/>
                    <a:pt x="1601" y="285"/>
                  </a:cubicBezTo>
                  <a:cubicBezTo>
                    <a:pt x="1601" y="283"/>
                    <a:pt x="1601" y="282"/>
                    <a:pt x="1601" y="283"/>
                  </a:cubicBezTo>
                  <a:close/>
                  <a:moveTo>
                    <a:pt x="1656" y="597"/>
                  </a:moveTo>
                  <a:cubicBezTo>
                    <a:pt x="1660" y="592"/>
                    <a:pt x="1672" y="580"/>
                    <a:pt x="1674" y="580"/>
                  </a:cubicBezTo>
                  <a:cubicBezTo>
                    <a:pt x="1674" y="580"/>
                    <a:pt x="1675" y="582"/>
                    <a:pt x="1675" y="583"/>
                  </a:cubicBezTo>
                  <a:cubicBezTo>
                    <a:pt x="1675" y="585"/>
                    <a:pt x="1673" y="587"/>
                    <a:pt x="1668" y="592"/>
                  </a:cubicBezTo>
                  <a:cubicBezTo>
                    <a:pt x="1664" y="595"/>
                    <a:pt x="1660" y="598"/>
                    <a:pt x="1659" y="599"/>
                  </a:cubicBezTo>
                  <a:cubicBezTo>
                    <a:pt x="1654" y="602"/>
                    <a:pt x="1653" y="601"/>
                    <a:pt x="1656" y="597"/>
                  </a:cubicBezTo>
                  <a:close/>
                  <a:moveTo>
                    <a:pt x="1653" y="591"/>
                  </a:moveTo>
                  <a:cubicBezTo>
                    <a:pt x="1652" y="592"/>
                    <a:pt x="1647" y="597"/>
                    <a:pt x="1642" y="601"/>
                  </a:cubicBezTo>
                  <a:cubicBezTo>
                    <a:pt x="1634" y="607"/>
                    <a:pt x="1631" y="610"/>
                    <a:pt x="1631" y="608"/>
                  </a:cubicBezTo>
                  <a:cubicBezTo>
                    <a:pt x="1631" y="607"/>
                    <a:pt x="1639" y="597"/>
                    <a:pt x="1641" y="596"/>
                  </a:cubicBezTo>
                  <a:cubicBezTo>
                    <a:pt x="1644" y="593"/>
                    <a:pt x="1649" y="590"/>
                    <a:pt x="1653" y="589"/>
                  </a:cubicBezTo>
                  <a:cubicBezTo>
                    <a:pt x="1656" y="588"/>
                    <a:pt x="1656" y="588"/>
                    <a:pt x="1656" y="588"/>
                  </a:cubicBezTo>
                  <a:lnTo>
                    <a:pt x="1653" y="591"/>
                  </a:lnTo>
                  <a:close/>
                  <a:moveTo>
                    <a:pt x="1657" y="585"/>
                  </a:moveTo>
                  <a:cubicBezTo>
                    <a:pt x="1653" y="587"/>
                    <a:pt x="1649" y="588"/>
                    <a:pt x="1649" y="588"/>
                  </a:cubicBezTo>
                  <a:cubicBezTo>
                    <a:pt x="1648" y="588"/>
                    <a:pt x="1650" y="585"/>
                    <a:pt x="1655" y="580"/>
                  </a:cubicBezTo>
                  <a:cubicBezTo>
                    <a:pt x="1659" y="575"/>
                    <a:pt x="1661" y="574"/>
                    <a:pt x="1663" y="574"/>
                  </a:cubicBezTo>
                  <a:cubicBezTo>
                    <a:pt x="1664" y="574"/>
                    <a:pt x="1666" y="574"/>
                    <a:pt x="1668" y="572"/>
                  </a:cubicBezTo>
                  <a:cubicBezTo>
                    <a:pt x="1672" y="569"/>
                    <a:pt x="1674" y="569"/>
                    <a:pt x="1674" y="572"/>
                  </a:cubicBezTo>
                  <a:cubicBezTo>
                    <a:pt x="1674" y="575"/>
                    <a:pt x="1667" y="580"/>
                    <a:pt x="1657" y="585"/>
                  </a:cubicBezTo>
                  <a:close/>
                  <a:moveTo>
                    <a:pt x="1668" y="516"/>
                  </a:moveTo>
                  <a:cubicBezTo>
                    <a:pt x="1669" y="516"/>
                    <a:pt x="1669" y="516"/>
                    <a:pt x="1669" y="517"/>
                  </a:cubicBezTo>
                  <a:cubicBezTo>
                    <a:pt x="1669" y="518"/>
                    <a:pt x="1669" y="518"/>
                    <a:pt x="1668" y="518"/>
                  </a:cubicBezTo>
                  <a:cubicBezTo>
                    <a:pt x="1668" y="518"/>
                    <a:pt x="1668" y="518"/>
                    <a:pt x="1668" y="517"/>
                  </a:cubicBezTo>
                  <a:cubicBezTo>
                    <a:pt x="1668" y="516"/>
                    <a:pt x="1668" y="516"/>
                    <a:pt x="1668" y="516"/>
                  </a:cubicBezTo>
                  <a:close/>
                  <a:moveTo>
                    <a:pt x="1668" y="507"/>
                  </a:moveTo>
                  <a:cubicBezTo>
                    <a:pt x="1668" y="506"/>
                    <a:pt x="1668" y="506"/>
                    <a:pt x="1668" y="506"/>
                  </a:cubicBezTo>
                  <a:cubicBezTo>
                    <a:pt x="1668" y="507"/>
                    <a:pt x="1668" y="508"/>
                    <a:pt x="1668" y="509"/>
                  </a:cubicBezTo>
                  <a:cubicBezTo>
                    <a:pt x="1668" y="509"/>
                    <a:pt x="1668" y="509"/>
                    <a:pt x="1668" y="507"/>
                  </a:cubicBezTo>
                  <a:close/>
                  <a:moveTo>
                    <a:pt x="1673" y="374"/>
                  </a:moveTo>
                  <a:cubicBezTo>
                    <a:pt x="1673" y="374"/>
                    <a:pt x="1673" y="375"/>
                    <a:pt x="1674" y="377"/>
                  </a:cubicBezTo>
                  <a:cubicBezTo>
                    <a:pt x="1674" y="378"/>
                    <a:pt x="1674" y="380"/>
                    <a:pt x="1673" y="380"/>
                  </a:cubicBezTo>
                  <a:cubicBezTo>
                    <a:pt x="1673" y="380"/>
                    <a:pt x="1672" y="378"/>
                    <a:pt x="1672" y="377"/>
                  </a:cubicBezTo>
                  <a:cubicBezTo>
                    <a:pt x="1672" y="375"/>
                    <a:pt x="1673" y="374"/>
                    <a:pt x="1673" y="374"/>
                  </a:cubicBezTo>
                  <a:close/>
                  <a:moveTo>
                    <a:pt x="1672" y="368"/>
                  </a:moveTo>
                  <a:cubicBezTo>
                    <a:pt x="1671" y="366"/>
                    <a:pt x="1673" y="363"/>
                    <a:pt x="1674" y="365"/>
                  </a:cubicBezTo>
                  <a:cubicBezTo>
                    <a:pt x="1674" y="365"/>
                    <a:pt x="1674" y="366"/>
                    <a:pt x="1674" y="368"/>
                  </a:cubicBezTo>
                  <a:cubicBezTo>
                    <a:pt x="1673" y="371"/>
                    <a:pt x="1673" y="371"/>
                    <a:pt x="1673" y="371"/>
                  </a:cubicBezTo>
                  <a:lnTo>
                    <a:pt x="1672" y="368"/>
                  </a:lnTo>
                  <a:close/>
                  <a:moveTo>
                    <a:pt x="1673" y="383"/>
                  </a:moveTo>
                  <a:cubicBezTo>
                    <a:pt x="1674" y="384"/>
                    <a:pt x="1674" y="386"/>
                    <a:pt x="1674" y="388"/>
                  </a:cubicBezTo>
                  <a:cubicBezTo>
                    <a:pt x="1674" y="394"/>
                    <a:pt x="1673" y="392"/>
                    <a:pt x="1672" y="387"/>
                  </a:cubicBezTo>
                  <a:cubicBezTo>
                    <a:pt x="1672" y="383"/>
                    <a:pt x="1673" y="382"/>
                    <a:pt x="1673" y="383"/>
                  </a:cubicBezTo>
                  <a:close/>
                  <a:moveTo>
                    <a:pt x="1673" y="348"/>
                  </a:moveTo>
                  <a:cubicBezTo>
                    <a:pt x="1670" y="351"/>
                    <a:pt x="1669" y="350"/>
                    <a:pt x="1670" y="345"/>
                  </a:cubicBezTo>
                  <a:cubicBezTo>
                    <a:pt x="1670" y="341"/>
                    <a:pt x="1670" y="340"/>
                    <a:pt x="1672" y="339"/>
                  </a:cubicBezTo>
                  <a:cubicBezTo>
                    <a:pt x="1674" y="337"/>
                    <a:pt x="1674" y="337"/>
                    <a:pt x="1674" y="342"/>
                  </a:cubicBezTo>
                  <a:cubicBezTo>
                    <a:pt x="1674" y="345"/>
                    <a:pt x="1674" y="347"/>
                    <a:pt x="1673" y="348"/>
                  </a:cubicBezTo>
                  <a:close/>
                  <a:moveTo>
                    <a:pt x="1674" y="353"/>
                  </a:moveTo>
                  <a:cubicBezTo>
                    <a:pt x="1673" y="353"/>
                    <a:pt x="1673" y="354"/>
                    <a:pt x="1672" y="354"/>
                  </a:cubicBezTo>
                  <a:cubicBezTo>
                    <a:pt x="1672" y="354"/>
                    <a:pt x="1671" y="353"/>
                    <a:pt x="1671" y="353"/>
                  </a:cubicBezTo>
                  <a:cubicBezTo>
                    <a:pt x="1671" y="352"/>
                    <a:pt x="1672" y="352"/>
                    <a:pt x="1673" y="352"/>
                  </a:cubicBezTo>
                  <a:cubicBezTo>
                    <a:pt x="1674" y="352"/>
                    <a:pt x="1674" y="352"/>
                    <a:pt x="1674" y="353"/>
                  </a:cubicBezTo>
                  <a:close/>
                  <a:moveTo>
                    <a:pt x="1613" y="384"/>
                  </a:moveTo>
                  <a:cubicBezTo>
                    <a:pt x="1612" y="384"/>
                    <a:pt x="1613" y="383"/>
                    <a:pt x="1614" y="382"/>
                  </a:cubicBezTo>
                  <a:cubicBezTo>
                    <a:pt x="1616" y="380"/>
                    <a:pt x="1626" y="372"/>
                    <a:pt x="1629" y="370"/>
                  </a:cubicBezTo>
                  <a:cubicBezTo>
                    <a:pt x="1631" y="370"/>
                    <a:pt x="1634" y="367"/>
                    <a:pt x="1638" y="364"/>
                  </a:cubicBezTo>
                  <a:cubicBezTo>
                    <a:pt x="1643" y="360"/>
                    <a:pt x="1646" y="359"/>
                    <a:pt x="1650" y="359"/>
                  </a:cubicBezTo>
                  <a:cubicBezTo>
                    <a:pt x="1654" y="358"/>
                    <a:pt x="1657" y="358"/>
                    <a:pt x="1658" y="358"/>
                  </a:cubicBezTo>
                  <a:cubicBezTo>
                    <a:pt x="1658" y="359"/>
                    <a:pt x="1655" y="362"/>
                    <a:pt x="1647" y="368"/>
                  </a:cubicBezTo>
                  <a:cubicBezTo>
                    <a:pt x="1640" y="373"/>
                    <a:pt x="1630" y="380"/>
                    <a:pt x="1625" y="384"/>
                  </a:cubicBezTo>
                  <a:cubicBezTo>
                    <a:pt x="1619" y="388"/>
                    <a:pt x="1614" y="392"/>
                    <a:pt x="1614" y="392"/>
                  </a:cubicBezTo>
                  <a:cubicBezTo>
                    <a:pt x="1613" y="392"/>
                    <a:pt x="1613" y="390"/>
                    <a:pt x="1614" y="388"/>
                  </a:cubicBezTo>
                  <a:cubicBezTo>
                    <a:pt x="1614" y="386"/>
                    <a:pt x="1614" y="385"/>
                    <a:pt x="1613" y="384"/>
                  </a:cubicBezTo>
                  <a:close/>
                  <a:moveTo>
                    <a:pt x="1613" y="187"/>
                  </a:moveTo>
                  <a:cubicBezTo>
                    <a:pt x="1629" y="183"/>
                    <a:pt x="1663" y="181"/>
                    <a:pt x="1669" y="183"/>
                  </a:cubicBezTo>
                  <a:cubicBezTo>
                    <a:pt x="1670" y="183"/>
                    <a:pt x="1671" y="185"/>
                    <a:pt x="1671" y="186"/>
                  </a:cubicBezTo>
                  <a:cubicBezTo>
                    <a:pt x="1671" y="187"/>
                    <a:pt x="1671" y="187"/>
                    <a:pt x="1662" y="187"/>
                  </a:cubicBezTo>
                  <a:cubicBezTo>
                    <a:pt x="1653" y="187"/>
                    <a:pt x="1627" y="189"/>
                    <a:pt x="1616" y="192"/>
                  </a:cubicBezTo>
                  <a:cubicBezTo>
                    <a:pt x="1613" y="192"/>
                    <a:pt x="1609" y="193"/>
                    <a:pt x="1608" y="193"/>
                  </a:cubicBezTo>
                  <a:cubicBezTo>
                    <a:pt x="1606" y="192"/>
                    <a:pt x="1605" y="193"/>
                    <a:pt x="1604" y="196"/>
                  </a:cubicBezTo>
                  <a:cubicBezTo>
                    <a:pt x="1603" y="199"/>
                    <a:pt x="1603" y="199"/>
                    <a:pt x="1603" y="199"/>
                  </a:cubicBezTo>
                  <a:cubicBezTo>
                    <a:pt x="1603" y="196"/>
                    <a:pt x="1603" y="196"/>
                    <a:pt x="1603" y="196"/>
                  </a:cubicBezTo>
                  <a:cubicBezTo>
                    <a:pt x="1603" y="195"/>
                    <a:pt x="1603" y="191"/>
                    <a:pt x="1603" y="187"/>
                  </a:cubicBezTo>
                  <a:cubicBezTo>
                    <a:pt x="1603" y="181"/>
                    <a:pt x="1603" y="181"/>
                    <a:pt x="1603" y="181"/>
                  </a:cubicBezTo>
                  <a:cubicBezTo>
                    <a:pt x="1607" y="180"/>
                    <a:pt x="1607" y="180"/>
                    <a:pt x="1607" y="180"/>
                  </a:cubicBezTo>
                  <a:cubicBezTo>
                    <a:pt x="1610" y="180"/>
                    <a:pt x="1622" y="179"/>
                    <a:pt x="1633" y="178"/>
                  </a:cubicBezTo>
                  <a:cubicBezTo>
                    <a:pt x="1655" y="176"/>
                    <a:pt x="1669" y="176"/>
                    <a:pt x="1670" y="178"/>
                  </a:cubicBezTo>
                  <a:cubicBezTo>
                    <a:pt x="1670" y="178"/>
                    <a:pt x="1664" y="179"/>
                    <a:pt x="1654" y="179"/>
                  </a:cubicBezTo>
                  <a:cubicBezTo>
                    <a:pt x="1638" y="179"/>
                    <a:pt x="1627" y="180"/>
                    <a:pt x="1614" y="183"/>
                  </a:cubicBezTo>
                  <a:cubicBezTo>
                    <a:pt x="1606" y="185"/>
                    <a:pt x="1605" y="185"/>
                    <a:pt x="1605" y="187"/>
                  </a:cubicBezTo>
                  <a:cubicBezTo>
                    <a:pt x="1605" y="188"/>
                    <a:pt x="1604" y="188"/>
                    <a:pt x="1613" y="187"/>
                  </a:cubicBezTo>
                  <a:close/>
                  <a:moveTo>
                    <a:pt x="1637" y="344"/>
                  </a:moveTo>
                  <a:cubicBezTo>
                    <a:pt x="1638" y="344"/>
                    <a:pt x="1637" y="344"/>
                    <a:pt x="1637" y="344"/>
                  </a:cubicBezTo>
                  <a:cubicBezTo>
                    <a:pt x="1637" y="344"/>
                    <a:pt x="1634" y="345"/>
                    <a:pt x="1632" y="345"/>
                  </a:cubicBezTo>
                  <a:cubicBezTo>
                    <a:pt x="1630" y="346"/>
                    <a:pt x="1627" y="346"/>
                    <a:pt x="1626" y="346"/>
                  </a:cubicBezTo>
                  <a:cubicBezTo>
                    <a:pt x="1624" y="346"/>
                    <a:pt x="1624" y="346"/>
                    <a:pt x="1628" y="343"/>
                  </a:cubicBezTo>
                  <a:cubicBezTo>
                    <a:pt x="1632" y="339"/>
                    <a:pt x="1637" y="337"/>
                    <a:pt x="1641" y="338"/>
                  </a:cubicBezTo>
                  <a:cubicBezTo>
                    <a:pt x="1644" y="338"/>
                    <a:pt x="1644" y="338"/>
                    <a:pt x="1644" y="338"/>
                  </a:cubicBezTo>
                  <a:cubicBezTo>
                    <a:pt x="1640" y="340"/>
                    <a:pt x="1640" y="340"/>
                    <a:pt x="1640" y="340"/>
                  </a:cubicBezTo>
                  <a:cubicBezTo>
                    <a:pt x="1638" y="342"/>
                    <a:pt x="1637" y="343"/>
                    <a:pt x="1637" y="344"/>
                  </a:cubicBezTo>
                  <a:close/>
                  <a:moveTo>
                    <a:pt x="1608" y="445"/>
                  </a:moveTo>
                  <a:cubicBezTo>
                    <a:pt x="1608" y="445"/>
                    <a:pt x="1609" y="446"/>
                    <a:pt x="1609" y="446"/>
                  </a:cubicBezTo>
                  <a:cubicBezTo>
                    <a:pt x="1609" y="447"/>
                    <a:pt x="1608" y="448"/>
                    <a:pt x="1608" y="448"/>
                  </a:cubicBezTo>
                  <a:cubicBezTo>
                    <a:pt x="1607" y="448"/>
                    <a:pt x="1607" y="448"/>
                    <a:pt x="1607" y="446"/>
                  </a:cubicBezTo>
                  <a:cubicBezTo>
                    <a:pt x="1607" y="445"/>
                    <a:pt x="1607" y="444"/>
                    <a:pt x="1608" y="445"/>
                  </a:cubicBezTo>
                  <a:close/>
                  <a:moveTo>
                    <a:pt x="1608" y="433"/>
                  </a:moveTo>
                  <a:cubicBezTo>
                    <a:pt x="1609" y="433"/>
                    <a:pt x="1609" y="433"/>
                    <a:pt x="1609" y="434"/>
                  </a:cubicBezTo>
                  <a:cubicBezTo>
                    <a:pt x="1609" y="435"/>
                    <a:pt x="1608" y="436"/>
                    <a:pt x="1607" y="436"/>
                  </a:cubicBezTo>
                  <a:cubicBezTo>
                    <a:pt x="1606" y="436"/>
                    <a:pt x="1607" y="434"/>
                    <a:pt x="1608" y="433"/>
                  </a:cubicBezTo>
                  <a:close/>
                  <a:moveTo>
                    <a:pt x="1609" y="454"/>
                  </a:moveTo>
                  <a:cubicBezTo>
                    <a:pt x="1609" y="455"/>
                    <a:pt x="1608" y="456"/>
                    <a:pt x="1608" y="456"/>
                  </a:cubicBezTo>
                  <a:cubicBezTo>
                    <a:pt x="1607" y="456"/>
                    <a:pt x="1607" y="455"/>
                    <a:pt x="1607" y="454"/>
                  </a:cubicBezTo>
                  <a:cubicBezTo>
                    <a:pt x="1608" y="454"/>
                    <a:pt x="1608" y="453"/>
                    <a:pt x="1608" y="453"/>
                  </a:cubicBezTo>
                  <a:cubicBezTo>
                    <a:pt x="1608" y="453"/>
                    <a:pt x="1609" y="454"/>
                    <a:pt x="1609" y="454"/>
                  </a:cubicBezTo>
                  <a:close/>
                  <a:moveTo>
                    <a:pt x="1608" y="532"/>
                  </a:moveTo>
                  <a:cubicBezTo>
                    <a:pt x="1607" y="532"/>
                    <a:pt x="1607" y="533"/>
                    <a:pt x="1606" y="533"/>
                  </a:cubicBezTo>
                  <a:cubicBezTo>
                    <a:pt x="1605" y="533"/>
                    <a:pt x="1605" y="532"/>
                    <a:pt x="1606" y="531"/>
                  </a:cubicBezTo>
                  <a:cubicBezTo>
                    <a:pt x="1607" y="530"/>
                    <a:pt x="1609" y="530"/>
                    <a:pt x="1608" y="532"/>
                  </a:cubicBezTo>
                  <a:close/>
                  <a:moveTo>
                    <a:pt x="1608" y="471"/>
                  </a:moveTo>
                  <a:cubicBezTo>
                    <a:pt x="1608" y="471"/>
                    <a:pt x="1608" y="470"/>
                    <a:pt x="1609" y="470"/>
                  </a:cubicBezTo>
                  <a:cubicBezTo>
                    <a:pt x="1609" y="470"/>
                    <a:pt x="1610" y="471"/>
                    <a:pt x="1610" y="471"/>
                  </a:cubicBezTo>
                  <a:cubicBezTo>
                    <a:pt x="1610" y="472"/>
                    <a:pt x="1609" y="472"/>
                    <a:pt x="1609" y="472"/>
                  </a:cubicBezTo>
                  <a:cubicBezTo>
                    <a:pt x="1608" y="472"/>
                    <a:pt x="1608" y="472"/>
                    <a:pt x="1608" y="471"/>
                  </a:cubicBezTo>
                  <a:close/>
                  <a:moveTo>
                    <a:pt x="1606" y="427"/>
                  </a:moveTo>
                  <a:cubicBezTo>
                    <a:pt x="1606" y="425"/>
                    <a:pt x="1609" y="423"/>
                    <a:pt x="1610" y="424"/>
                  </a:cubicBezTo>
                  <a:cubicBezTo>
                    <a:pt x="1611" y="424"/>
                    <a:pt x="1611" y="425"/>
                    <a:pt x="1610" y="426"/>
                  </a:cubicBezTo>
                  <a:cubicBezTo>
                    <a:pt x="1608" y="428"/>
                    <a:pt x="1606" y="429"/>
                    <a:pt x="1606" y="427"/>
                  </a:cubicBezTo>
                  <a:close/>
                  <a:moveTo>
                    <a:pt x="1610" y="415"/>
                  </a:moveTo>
                  <a:cubicBezTo>
                    <a:pt x="1610" y="418"/>
                    <a:pt x="1607" y="418"/>
                    <a:pt x="1607" y="415"/>
                  </a:cubicBezTo>
                  <a:cubicBezTo>
                    <a:pt x="1607" y="414"/>
                    <a:pt x="1608" y="413"/>
                    <a:pt x="1609" y="413"/>
                  </a:cubicBezTo>
                  <a:cubicBezTo>
                    <a:pt x="1610" y="413"/>
                    <a:pt x="1610" y="413"/>
                    <a:pt x="1610" y="415"/>
                  </a:cubicBezTo>
                  <a:close/>
                  <a:moveTo>
                    <a:pt x="1610" y="320"/>
                  </a:moveTo>
                  <a:cubicBezTo>
                    <a:pt x="1610" y="319"/>
                    <a:pt x="1610" y="318"/>
                    <a:pt x="1609" y="318"/>
                  </a:cubicBezTo>
                  <a:cubicBezTo>
                    <a:pt x="1609" y="317"/>
                    <a:pt x="1625" y="315"/>
                    <a:pt x="1626" y="315"/>
                  </a:cubicBezTo>
                  <a:cubicBezTo>
                    <a:pt x="1627" y="316"/>
                    <a:pt x="1619" y="319"/>
                    <a:pt x="1616" y="320"/>
                  </a:cubicBezTo>
                  <a:cubicBezTo>
                    <a:pt x="1614" y="320"/>
                    <a:pt x="1612" y="321"/>
                    <a:pt x="1611" y="321"/>
                  </a:cubicBezTo>
                  <a:cubicBezTo>
                    <a:pt x="1610" y="322"/>
                    <a:pt x="1610" y="321"/>
                    <a:pt x="1610" y="320"/>
                  </a:cubicBezTo>
                  <a:close/>
                  <a:moveTo>
                    <a:pt x="1626" y="284"/>
                  </a:moveTo>
                  <a:cubicBezTo>
                    <a:pt x="1623" y="284"/>
                    <a:pt x="1618" y="285"/>
                    <a:pt x="1614" y="285"/>
                  </a:cubicBezTo>
                  <a:cubicBezTo>
                    <a:pt x="1607" y="286"/>
                    <a:pt x="1607" y="286"/>
                    <a:pt x="1607" y="286"/>
                  </a:cubicBezTo>
                  <a:cubicBezTo>
                    <a:pt x="1608" y="283"/>
                    <a:pt x="1608" y="283"/>
                    <a:pt x="1608" y="283"/>
                  </a:cubicBezTo>
                  <a:cubicBezTo>
                    <a:pt x="1608" y="280"/>
                    <a:pt x="1606" y="281"/>
                    <a:pt x="1630" y="278"/>
                  </a:cubicBezTo>
                  <a:cubicBezTo>
                    <a:pt x="1644" y="276"/>
                    <a:pt x="1671" y="275"/>
                    <a:pt x="1672" y="276"/>
                  </a:cubicBezTo>
                  <a:cubicBezTo>
                    <a:pt x="1673" y="276"/>
                    <a:pt x="1673" y="279"/>
                    <a:pt x="1673" y="283"/>
                  </a:cubicBezTo>
                  <a:cubicBezTo>
                    <a:pt x="1672" y="290"/>
                    <a:pt x="1672" y="290"/>
                    <a:pt x="1672" y="290"/>
                  </a:cubicBezTo>
                  <a:cubicBezTo>
                    <a:pt x="1655" y="290"/>
                    <a:pt x="1655" y="290"/>
                    <a:pt x="1655" y="290"/>
                  </a:cubicBezTo>
                  <a:cubicBezTo>
                    <a:pt x="1645" y="290"/>
                    <a:pt x="1633" y="291"/>
                    <a:pt x="1628" y="292"/>
                  </a:cubicBezTo>
                  <a:cubicBezTo>
                    <a:pt x="1605" y="294"/>
                    <a:pt x="1600" y="292"/>
                    <a:pt x="1623" y="288"/>
                  </a:cubicBezTo>
                  <a:cubicBezTo>
                    <a:pt x="1635" y="286"/>
                    <a:pt x="1642" y="286"/>
                    <a:pt x="1665" y="284"/>
                  </a:cubicBezTo>
                  <a:cubicBezTo>
                    <a:pt x="1668" y="284"/>
                    <a:pt x="1671" y="284"/>
                    <a:pt x="1672" y="283"/>
                  </a:cubicBezTo>
                  <a:cubicBezTo>
                    <a:pt x="1675" y="280"/>
                    <a:pt x="1648" y="280"/>
                    <a:pt x="1626" y="284"/>
                  </a:cubicBezTo>
                  <a:close/>
                  <a:moveTo>
                    <a:pt x="1674" y="315"/>
                  </a:moveTo>
                  <a:cubicBezTo>
                    <a:pt x="1673" y="315"/>
                    <a:pt x="1673" y="315"/>
                    <a:pt x="1673" y="313"/>
                  </a:cubicBezTo>
                  <a:cubicBezTo>
                    <a:pt x="1673" y="312"/>
                    <a:pt x="1673" y="312"/>
                    <a:pt x="1674" y="312"/>
                  </a:cubicBezTo>
                  <a:cubicBezTo>
                    <a:pt x="1674" y="313"/>
                    <a:pt x="1674" y="314"/>
                    <a:pt x="1674" y="315"/>
                  </a:cubicBezTo>
                  <a:close/>
                  <a:moveTo>
                    <a:pt x="1674" y="322"/>
                  </a:moveTo>
                  <a:cubicBezTo>
                    <a:pt x="1674" y="323"/>
                    <a:pt x="1674" y="323"/>
                    <a:pt x="1673" y="323"/>
                  </a:cubicBezTo>
                  <a:cubicBezTo>
                    <a:pt x="1673" y="323"/>
                    <a:pt x="1672" y="323"/>
                    <a:pt x="1672" y="323"/>
                  </a:cubicBezTo>
                  <a:cubicBezTo>
                    <a:pt x="1672" y="322"/>
                    <a:pt x="1673" y="322"/>
                    <a:pt x="1673" y="322"/>
                  </a:cubicBezTo>
                  <a:cubicBezTo>
                    <a:pt x="1674" y="321"/>
                    <a:pt x="1674" y="321"/>
                    <a:pt x="1674" y="322"/>
                  </a:cubicBezTo>
                  <a:close/>
                  <a:moveTo>
                    <a:pt x="1673" y="269"/>
                  </a:moveTo>
                  <a:cubicBezTo>
                    <a:pt x="1673" y="272"/>
                    <a:pt x="1673" y="272"/>
                    <a:pt x="1666" y="271"/>
                  </a:cubicBezTo>
                  <a:cubicBezTo>
                    <a:pt x="1658" y="271"/>
                    <a:pt x="1637" y="273"/>
                    <a:pt x="1622" y="275"/>
                  </a:cubicBezTo>
                  <a:cubicBezTo>
                    <a:pt x="1609" y="277"/>
                    <a:pt x="1607" y="277"/>
                    <a:pt x="1607" y="274"/>
                  </a:cubicBezTo>
                  <a:cubicBezTo>
                    <a:pt x="1607" y="273"/>
                    <a:pt x="1608" y="273"/>
                    <a:pt x="1608" y="273"/>
                  </a:cubicBezTo>
                  <a:cubicBezTo>
                    <a:pt x="1609" y="273"/>
                    <a:pt x="1614" y="272"/>
                    <a:pt x="1620" y="271"/>
                  </a:cubicBezTo>
                  <a:cubicBezTo>
                    <a:pt x="1634" y="269"/>
                    <a:pt x="1666" y="266"/>
                    <a:pt x="1670" y="266"/>
                  </a:cubicBezTo>
                  <a:cubicBezTo>
                    <a:pt x="1673" y="267"/>
                    <a:pt x="1674" y="267"/>
                    <a:pt x="1673" y="269"/>
                  </a:cubicBezTo>
                  <a:close/>
                  <a:moveTo>
                    <a:pt x="1633" y="295"/>
                  </a:moveTo>
                  <a:cubicBezTo>
                    <a:pt x="1650" y="293"/>
                    <a:pt x="1671" y="293"/>
                    <a:pt x="1672" y="294"/>
                  </a:cubicBezTo>
                  <a:cubicBezTo>
                    <a:pt x="1673" y="295"/>
                    <a:pt x="1671" y="297"/>
                    <a:pt x="1669" y="297"/>
                  </a:cubicBezTo>
                  <a:cubicBezTo>
                    <a:pt x="1667" y="297"/>
                    <a:pt x="1666" y="297"/>
                    <a:pt x="1667" y="296"/>
                  </a:cubicBezTo>
                  <a:cubicBezTo>
                    <a:pt x="1667" y="294"/>
                    <a:pt x="1666" y="294"/>
                    <a:pt x="1664" y="296"/>
                  </a:cubicBezTo>
                  <a:cubicBezTo>
                    <a:pt x="1663" y="297"/>
                    <a:pt x="1658" y="298"/>
                    <a:pt x="1640" y="299"/>
                  </a:cubicBezTo>
                  <a:cubicBezTo>
                    <a:pt x="1636" y="299"/>
                    <a:pt x="1629" y="300"/>
                    <a:pt x="1625" y="300"/>
                  </a:cubicBezTo>
                  <a:cubicBezTo>
                    <a:pt x="1612" y="302"/>
                    <a:pt x="1609" y="302"/>
                    <a:pt x="1609" y="300"/>
                  </a:cubicBezTo>
                  <a:cubicBezTo>
                    <a:pt x="1609" y="297"/>
                    <a:pt x="1610" y="297"/>
                    <a:pt x="1633" y="295"/>
                  </a:cubicBezTo>
                  <a:close/>
                  <a:moveTo>
                    <a:pt x="1638" y="307"/>
                  </a:moveTo>
                  <a:cubicBezTo>
                    <a:pt x="1635" y="309"/>
                    <a:pt x="1631" y="310"/>
                    <a:pt x="1628" y="311"/>
                  </a:cubicBezTo>
                  <a:cubicBezTo>
                    <a:pt x="1621" y="312"/>
                    <a:pt x="1617" y="312"/>
                    <a:pt x="1617" y="311"/>
                  </a:cubicBezTo>
                  <a:cubicBezTo>
                    <a:pt x="1617" y="311"/>
                    <a:pt x="1619" y="310"/>
                    <a:pt x="1622" y="308"/>
                  </a:cubicBezTo>
                  <a:cubicBezTo>
                    <a:pt x="1624" y="307"/>
                    <a:pt x="1627" y="305"/>
                    <a:pt x="1627" y="305"/>
                  </a:cubicBezTo>
                  <a:cubicBezTo>
                    <a:pt x="1627" y="304"/>
                    <a:pt x="1632" y="304"/>
                    <a:pt x="1638" y="303"/>
                  </a:cubicBezTo>
                  <a:cubicBezTo>
                    <a:pt x="1644" y="302"/>
                    <a:pt x="1650" y="302"/>
                    <a:pt x="1652" y="302"/>
                  </a:cubicBezTo>
                  <a:cubicBezTo>
                    <a:pt x="1653" y="301"/>
                    <a:pt x="1655" y="302"/>
                    <a:pt x="1655" y="302"/>
                  </a:cubicBezTo>
                  <a:cubicBezTo>
                    <a:pt x="1655" y="303"/>
                    <a:pt x="1645" y="309"/>
                    <a:pt x="1643" y="309"/>
                  </a:cubicBezTo>
                  <a:cubicBezTo>
                    <a:pt x="1641" y="309"/>
                    <a:pt x="1641" y="309"/>
                    <a:pt x="1644" y="306"/>
                  </a:cubicBezTo>
                  <a:cubicBezTo>
                    <a:pt x="1647" y="302"/>
                    <a:pt x="1645" y="303"/>
                    <a:pt x="1638" y="307"/>
                  </a:cubicBezTo>
                  <a:close/>
                  <a:moveTo>
                    <a:pt x="1628" y="325"/>
                  </a:moveTo>
                  <a:cubicBezTo>
                    <a:pt x="1631" y="323"/>
                    <a:pt x="1633" y="322"/>
                    <a:pt x="1642" y="321"/>
                  </a:cubicBezTo>
                  <a:cubicBezTo>
                    <a:pt x="1647" y="321"/>
                    <a:pt x="1652" y="320"/>
                    <a:pt x="1653" y="321"/>
                  </a:cubicBezTo>
                  <a:cubicBezTo>
                    <a:pt x="1654" y="322"/>
                    <a:pt x="1647" y="325"/>
                    <a:pt x="1641" y="325"/>
                  </a:cubicBezTo>
                  <a:cubicBezTo>
                    <a:pt x="1638" y="326"/>
                    <a:pt x="1633" y="326"/>
                    <a:pt x="1630" y="327"/>
                  </a:cubicBezTo>
                  <a:cubicBezTo>
                    <a:pt x="1626" y="327"/>
                    <a:pt x="1626" y="327"/>
                    <a:pt x="1626" y="327"/>
                  </a:cubicBezTo>
                  <a:lnTo>
                    <a:pt x="1628" y="325"/>
                  </a:lnTo>
                  <a:close/>
                  <a:moveTo>
                    <a:pt x="1627" y="318"/>
                  </a:moveTo>
                  <a:cubicBezTo>
                    <a:pt x="1627" y="317"/>
                    <a:pt x="1634" y="314"/>
                    <a:pt x="1635" y="314"/>
                  </a:cubicBezTo>
                  <a:cubicBezTo>
                    <a:pt x="1637" y="314"/>
                    <a:pt x="1637" y="314"/>
                    <a:pt x="1636" y="316"/>
                  </a:cubicBezTo>
                  <a:cubicBezTo>
                    <a:pt x="1635" y="318"/>
                    <a:pt x="1627" y="320"/>
                    <a:pt x="1627" y="318"/>
                  </a:cubicBezTo>
                  <a:close/>
                  <a:moveTo>
                    <a:pt x="1609" y="308"/>
                  </a:moveTo>
                  <a:cubicBezTo>
                    <a:pt x="1609" y="306"/>
                    <a:pt x="1610" y="306"/>
                    <a:pt x="1615" y="305"/>
                  </a:cubicBezTo>
                  <a:cubicBezTo>
                    <a:pt x="1622" y="305"/>
                    <a:pt x="1622" y="305"/>
                    <a:pt x="1622" y="305"/>
                  </a:cubicBezTo>
                  <a:cubicBezTo>
                    <a:pt x="1619" y="307"/>
                    <a:pt x="1619" y="307"/>
                    <a:pt x="1619" y="307"/>
                  </a:cubicBezTo>
                  <a:cubicBezTo>
                    <a:pt x="1617" y="308"/>
                    <a:pt x="1614" y="309"/>
                    <a:pt x="1613" y="311"/>
                  </a:cubicBezTo>
                  <a:cubicBezTo>
                    <a:pt x="1610" y="313"/>
                    <a:pt x="1610" y="313"/>
                    <a:pt x="1609" y="312"/>
                  </a:cubicBezTo>
                  <a:cubicBezTo>
                    <a:pt x="1609" y="311"/>
                    <a:pt x="1609" y="309"/>
                    <a:pt x="1609" y="308"/>
                  </a:cubicBezTo>
                  <a:close/>
                  <a:moveTo>
                    <a:pt x="1621" y="326"/>
                  </a:moveTo>
                  <a:cubicBezTo>
                    <a:pt x="1619" y="327"/>
                    <a:pt x="1617" y="328"/>
                    <a:pt x="1615" y="329"/>
                  </a:cubicBezTo>
                  <a:cubicBezTo>
                    <a:pt x="1612" y="329"/>
                    <a:pt x="1612" y="329"/>
                    <a:pt x="1613" y="328"/>
                  </a:cubicBezTo>
                  <a:cubicBezTo>
                    <a:pt x="1615" y="325"/>
                    <a:pt x="1620" y="323"/>
                    <a:pt x="1622" y="324"/>
                  </a:cubicBezTo>
                  <a:cubicBezTo>
                    <a:pt x="1624" y="324"/>
                    <a:pt x="1624" y="324"/>
                    <a:pt x="1621" y="326"/>
                  </a:cubicBezTo>
                  <a:close/>
                  <a:moveTo>
                    <a:pt x="1615" y="334"/>
                  </a:moveTo>
                  <a:cubicBezTo>
                    <a:pt x="1619" y="332"/>
                    <a:pt x="1621" y="332"/>
                    <a:pt x="1630" y="330"/>
                  </a:cubicBezTo>
                  <a:cubicBezTo>
                    <a:pt x="1636" y="330"/>
                    <a:pt x="1641" y="329"/>
                    <a:pt x="1641" y="329"/>
                  </a:cubicBezTo>
                  <a:cubicBezTo>
                    <a:pt x="1641" y="330"/>
                    <a:pt x="1640" y="331"/>
                    <a:pt x="1637" y="332"/>
                  </a:cubicBezTo>
                  <a:cubicBezTo>
                    <a:pt x="1634" y="334"/>
                    <a:pt x="1630" y="335"/>
                    <a:pt x="1624" y="336"/>
                  </a:cubicBezTo>
                  <a:cubicBezTo>
                    <a:pt x="1615" y="338"/>
                    <a:pt x="1612" y="338"/>
                    <a:pt x="1612" y="337"/>
                  </a:cubicBezTo>
                  <a:cubicBezTo>
                    <a:pt x="1612" y="337"/>
                    <a:pt x="1613" y="336"/>
                    <a:pt x="1615" y="334"/>
                  </a:cubicBezTo>
                  <a:close/>
                  <a:moveTo>
                    <a:pt x="1641" y="333"/>
                  </a:moveTo>
                  <a:cubicBezTo>
                    <a:pt x="1641" y="332"/>
                    <a:pt x="1650" y="328"/>
                    <a:pt x="1654" y="327"/>
                  </a:cubicBezTo>
                  <a:cubicBezTo>
                    <a:pt x="1659" y="327"/>
                    <a:pt x="1659" y="327"/>
                    <a:pt x="1659" y="327"/>
                  </a:cubicBezTo>
                  <a:cubicBezTo>
                    <a:pt x="1656" y="329"/>
                    <a:pt x="1656" y="329"/>
                    <a:pt x="1656" y="329"/>
                  </a:cubicBezTo>
                  <a:cubicBezTo>
                    <a:pt x="1655" y="331"/>
                    <a:pt x="1652" y="332"/>
                    <a:pt x="1650" y="333"/>
                  </a:cubicBezTo>
                  <a:cubicBezTo>
                    <a:pt x="1647" y="334"/>
                    <a:pt x="1641" y="334"/>
                    <a:pt x="1641" y="333"/>
                  </a:cubicBezTo>
                  <a:close/>
                  <a:moveTo>
                    <a:pt x="1650" y="317"/>
                  </a:moveTo>
                  <a:cubicBezTo>
                    <a:pt x="1645" y="317"/>
                    <a:pt x="1641" y="318"/>
                    <a:pt x="1640" y="318"/>
                  </a:cubicBezTo>
                  <a:cubicBezTo>
                    <a:pt x="1637" y="319"/>
                    <a:pt x="1639" y="317"/>
                    <a:pt x="1642" y="315"/>
                  </a:cubicBezTo>
                  <a:cubicBezTo>
                    <a:pt x="1645" y="313"/>
                    <a:pt x="1648" y="312"/>
                    <a:pt x="1656" y="311"/>
                  </a:cubicBezTo>
                  <a:cubicBezTo>
                    <a:pt x="1663" y="310"/>
                    <a:pt x="1668" y="310"/>
                    <a:pt x="1668" y="310"/>
                  </a:cubicBezTo>
                  <a:cubicBezTo>
                    <a:pt x="1668" y="310"/>
                    <a:pt x="1666" y="312"/>
                    <a:pt x="1664" y="313"/>
                  </a:cubicBezTo>
                  <a:cubicBezTo>
                    <a:pt x="1660" y="316"/>
                    <a:pt x="1658" y="316"/>
                    <a:pt x="1650" y="317"/>
                  </a:cubicBezTo>
                  <a:close/>
                  <a:moveTo>
                    <a:pt x="1660" y="307"/>
                  </a:moveTo>
                  <a:cubicBezTo>
                    <a:pt x="1652" y="308"/>
                    <a:pt x="1652" y="308"/>
                    <a:pt x="1652" y="308"/>
                  </a:cubicBezTo>
                  <a:cubicBezTo>
                    <a:pt x="1656" y="304"/>
                    <a:pt x="1656" y="304"/>
                    <a:pt x="1656" y="304"/>
                  </a:cubicBezTo>
                  <a:cubicBezTo>
                    <a:pt x="1660" y="301"/>
                    <a:pt x="1661" y="301"/>
                    <a:pt x="1665" y="301"/>
                  </a:cubicBezTo>
                  <a:cubicBezTo>
                    <a:pt x="1671" y="301"/>
                    <a:pt x="1671" y="301"/>
                    <a:pt x="1671" y="303"/>
                  </a:cubicBezTo>
                  <a:cubicBezTo>
                    <a:pt x="1671" y="305"/>
                    <a:pt x="1670" y="306"/>
                    <a:pt x="1670" y="306"/>
                  </a:cubicBezTo>
                  <a:cubicBezTo>
                    <a:pt x="1669" y="306"/>
                    <a:pt x="1665" y="307"/>
                    <a:pt x="1660" y="307"/>
                  </a:cubicBezTo>
                  <a:close/>
                  <a:moveTo>
                    <a:pt x="1671" y="334"/>
                  </a:moveTo>
                  <a:cubicBezTo>
                    <a:pt x="1672" y="334"/>
                    <a:pt x="1672" y="334"/>
                    <a:pt x="1672" y="335"/>
                  </a:cubicBezTo>
                  <a:cubicBezTo>
                    <a:pt x="1672" y="335"/>
                    <a:pt x="1672" y="336"/>
                    <a:pt x="1671" y="336"/>
                  </a:cubicBezTo>
                  <a:cubicBezTo>
                    <a:pt x="1671" y="336"/>
                    <a:pt x="1670" y="335"/>
                    <a:pt x="1670" y="335"/>
                  </a:cubicBezTo>
                  <a:cubicBezTo>
                    <a:pt x="1670" y="335"/>
                    <a:pt x="1671" y="334"/>
                    <a:pt x="1671" y="334"/>
                  </a:cubicBezTo>
                  <a:close/>
                  <a:moveTo>
                    <a:pt x="1671" y="328"/>
                  </a:moveTo>
                  <a:cubicBezTo>
                    <a:pt x="1671" y="326"/>
                    <a:pt x="1672" y="325"/>
                    <a:pt x="1673" y="325"/>
                  </a:cubicBezTo>
                  <a:cubicBezTo>
                    <a:pt x="1674" y="325"/>
                    <a:pt x="1674" y="326"/>
                    <a:pt x="1674" y="328"/>
                  </a:cubicBezTo>
                  <a:cubicBezTo>
                    <a:pt x="1674" y="330"/>
                    <a:pt x="1674" y="331"/>
                    <a:pt x="1673" y="331"/>
                  </a:cubicBezTo>
                  <a:cubicBezTo>
                    <a:pt x="1672" y="331"/>
                    <a:pt x="1671" y="330"/>
                    <a:pt x="1671" y="328"/>
                  </a:cubicBezTo>
                  <a:close/>
                  <a:moveTo>
                    <a:pt x="1662" y="263"/>
                  </a:moveTo>
                  <a:cubicBezTo>
                    <a:pt x="1651" y="263"/>
                    <a:pt x="1640" y="264"/>
                    <a:pt x="1621" y="267"/>
                  </a:cubicBezTo>
                  <a:cubicBezTo>
                    <a:pt x="1616" y="267"/>
                    <a:pt x="1612" y="268"/>
                    <a:pt x="1610" y="268"/>
                  </a:cubicBezTo>
                  <a:cubicBezTo>
                    <a:pt x="1608" y="269"/>
                    <a:pt x="1606" y="267"/>
                    <a:pt x="1607" y="266"/>
                  </a:cubicBezTo>
                  <a:cubicBezTo>
                    <a:pt x="1608" y="265"/>
                    <a:pt x="1650" y="260"/>
                    <a:pt x="1667" y="259"/>
                  </a:cubicBezTo>
                  <a:cubicBezTo>
                    <a:pt x="1673" y="259"/>
                    <a:pt x="1674" y="259"/>
                    <a:pt x="1674" y="261"/>
                  </a:cubicBezTo>
                  <a:cubicBezTo>
                    <a:pt x="1674" y="263"/>
                    <a:pt x="1673" y="263"/>
                    <a:pt x="1662" y="263"/>
                  </a:cubicBezTo>
                  <a:close/>
                  <a:moveTo>
                    <a:pt x="1607" y="327"/>
                  </a:moveTo>
                  <a:cubicBezTo>
                    <a:pt x="1606" y="329"/>
                    <a:pt x="1604" y="330"/>
                    <a:pt x="1604" y="328"/>
                  </a:cubicBezTo>
                  <a:cubicBezTo>
                    <a:pt x="1604" y="327"/>
                    <a:pt x="1605" y="326"/>
                    <a:pt x="1605" y="326"/>
                  </a:cubicBezTo>
                  <a:cubicBezTo>
                    <a:pt x="1606" y="326"/>
                    <a:pt x="1607" y="327"/>
                    <a:pt x="1607" y="327"/>
                  </a:cubicBezTo>
                  <a:close/>
                  <a:moveTo>
                    <a:pt x="1607" y="335"/>
                  </a:moveTo>
                  <a:cubicBezTo>
                    <a:pt x="1606" y="336"/>
                    <a:pt x="1605" y="337"/>
                    <a:pt x="1605" y="337"/>
                  </a:cubicBezTo>
                  <a:cubicBezTo>
                    <a:pt x="1603" y="337"/>
                    <a:pt x="1603" y="337"/>
                    <a:pt x="1603" y="336"/>
                  </a:cubicBezTo>
                  <a:cubicBezTo>
                    <a:pt x="1603" y="335"/>
                    <a:pt x="1604" y="334"/>
                    <a:pt x="1605" y="334"/>
                  </a:cubicBezTo>
                  <a:cubicBezTo>
                    <a:pt x="1606" y="334"/>
                    <a:pt x="1607" y="334"/>
                    <a:pt x="1607" y="335"/>
                  </a:cubicBezTo>
                  <a:close/>
                  <a:moveTo>
                    <a:pt x="1606" y="313"/>
                  </a:moveTo>
                  <a:cubicBezTo>
                    <a:pt x="1605" y="315"/>
                    <a:pt x="1604" y="314"/>
                    <a:pt x="1604" y="310"/>
                  </a:cubicBezTo>
                  <a:cubicBezTo>
                    <a:pt x="1604" y="308"/>
                    <a:pt x="1604" y="306"/>
                    <a:pt x="1605" y="306"/>
                  </a:cubicBezTo>
                  <a:cubicBezTo>
                    <a:pt x="1606" y="306"/>
                    <a:pt x="1607" y="312"/>
                    <a:pt x="1606" y="313"/>
                  </a:cubicBezTo>
                  <a:close/>
                  <a:moveTo>
                    <a:pt x="1605" y="301"/>
                  </a:moveTo>
                  <a:cubicBezTo>
                    <a:pt x="1604" y="301"/>
                    <a:pt x="1604" y="301"/>
                    <a:pt x="1604" y="300"/>
                  </a:cubicBezTo>
                  <a:cubicBezTo>
                    <a:pt x="1604" y="299"/>
                    <a:pt x="1604" y="299"/>
                    <a:pt x="1605" y="298"/>
                  </a:cubicBezTo>
                  <a:cubicBezTo>
                    <a:pt x="1605" y="298"/>
                    <a:pt x="1606" y="299"/>
                    <a:pt x="1606" y="300"/>
                  </a:cubicBezTo>
                  <a:cubicBezTo>
                    <a:pt x="1606" y="301"/>
                    <a:pt x="1605" y="301"/>
                    <a:pt x="1605" y="301"/>
                  </a:cubicBezTo>
                  <a:close/>
                  <a:moveTo>
                    <a:pt x="1616" y="222"/>
                  </a:moveTo>
                  <a:cubicBezTo>
                    <a:pt x="1632" y="219"/>
                    <a:pt x="1669" y="217"/>
                    <a:pt x="1673" y="218"/>
                  </a:cubicBezTo>
                  <a:cubicBezTo>
                    <a:pt x="1674" y="219"/>
                    <a:pt x="1674" y="219"/>
                    <a:pt x="1674" y="222"/>
                  </a:cubicBezTo>
                  <a:cubicBezTo>
                    <a:pt x="1674" y="225"/>
                    <a:pt x="1674" y="225"/>
                    <a:pt x="1674" y="225"/>
                  </a:cubicBezTo>
                  <a:cubicBezTo>
                    <a:pt x="1658" y="225"/>
                    <a:pt x="1658" y="225"/>
                    <a:pt x="1658" y="225"/>
                  </a:cubicBezTo>
                  <a:cubicBezTo>
                    <a:pt x="1649" y="226"/>
                    <a:pt x="1635" y="227"/>
                    <a:pt x="1628" y="227"/>
                  </a:cubicBezTo>
                  <a:cubicBezTo>
                    <a:pt x="1621" y="228"/>
                    <a:pt x="1613" y="229"/>
                    <a:pt x="1610" y="229"/>
                  </a:cubicBezTo>
                  <a:cubicBezTo>
                    <a:pt x="1604" y="230"/>
                    <a:pt x="1604" y="230"/>
                    <a:pt x="1604" y="227"/>
                  </a:cubicBezTo>
                  <a:cubicBezTo>
                    <a:pt x="1604" y="224"/>
                    <a:pt x="1606" y="223"/>
                    <a:pt x="1616" y="222"/>
                  </a:cubicBezTo>
                  <a:close/>
                  <a:moveTo>
                    <a:pt x="1606" y="214"/>
                  </a:moveTo>
                  <a:cubicBezTo>
                    <a:pt x="1607" y="213"/>
                    <a:pt x="1629" y="211"/>
                    <a:pt x="1652" y="210"/>
                  </a:cubicBezTo>
                  <a:cubicBezTo>
                    <a:pt x="1673" y="210"/>
                    <a:pt x="1673" y="210"/>
                    <a:pt x="1673" y="210"/>
                  </a:cubicBezTo>
                  <a:cubicBezTo>
                    <a:pt x="1673" y="214"/>
                    <a:pt x="1673" y="214"/>
                    <a:pt x="1673" y="214"/>
                  </a:cubicBezTo>
                  <a:cubicBezTo>
                    <a:pt x="1654" y="215"/>
                    <a:pt x="1654" y="215"/>
                    <a:pt x="1654" y="215"/>
                  </a:cubicBezTo>
                  <a:cubicBezTo>
                    <a:pt x="1643" y="215"/>
                    <a:pt x="1629" y="216"/>
                    <a:pt x="1622" y="217"/>
                  </a:cubicBezTo>
                  <a:cubicBezTo>
                    <a:pt x="1615" y="218"/>
                    <a:pt x="1608" y="219"/>
                    <a:pt x="1607" y="220"/>
                  </a:cubicBezTo>
                  <a:cubicBezTo>
                    <a:pt x="1606" y="220"/>
                    <a:pt x="1605" y="221"/>
                    <a:pt x="1605" y="221"/>
                  </a:cubicBezTo>
                  <a:cubicBezTo>
                    <a:pt x="1604" y="218"/>
                    <a:pt x="1605" y="215"/>
                    <a:pt x="1606" y="214"/>
                  </a:cubicBezTo>
                  <a:close/>
                  <a:moveTo>
                    <a:pt x="1663" y="231"/>
                  </a:moveTo>
                  <a:cubicBezTo>
                    <a:pt x="1650" y="232"/>
                    <a:pt x="1626" y="234"/>
                    <a:pt x="1614" y="236"/>
                  </a:cubicBezTo>
                  <a:cubicBezTo>
                    <a:pt x="1611" y="237"/>
                    <a:pt x="1607" y="237"/>
                    <a:pt x="1607" y="237"/>
                  </a:cubicBezTo>
                  <a:cubicBezTo>
                    <a:pt x="1605" y="237"/>
                    <a:pt x="1605" y="235"/>
                    <a:pt x="1606" y="234"/>
                  </a:cubicBezTo>
                  <a:cubicBezTo>
                    <a:pt x="1608" y="232"/>
                    <a:pt x="1670" y="228"/>
                    <a:pt x="1673" y="229"/>
                  </a:cubicBezTo>
                  <a:cubicBezTo>
                    <a:pt x="1676" y="230"/>
                    <a:pt x="1674" y="231"/>
                    <a:pt x="1663" y="231"/>
                  </a:cubicBezTo>
                  <a:close/>
                  <a:moveTo>
                    <a:pt x="1605" y="253"/>
                  </a:moveTo>
                  <a:cubicBezTo>
                    <a:pt x="1605" y="241"/>
                    <a:pt x="1605" y="241"/>
                    <a:pt x="1605" y="241"/>
                  </a:cubicBezTo>
                  <a:cubicBezTo>
                    <a:pt x="1613" y="240"/>
                    <a:pt x="1613" y="240"/>
                    <a:pt x="1613" y="240"/>
                  </a:cubicBezTo>
                  <a:cubicBezTo>
                    <a:pt x="1628" y="238"/>
                    <a:pt x="1648" y="236"/>
                    <a:pt x="1661" y="235"/>
                  </a:cubicBezTo>
                  <a:cubicBezTo>
                    <a:pt x="1672" y="235"/>
                    <a:pt x="1673" y="235"/>
                    <a:pt x="1674" y="236"/>
                  </a:cubicBezTo>
                  <a:cubicBezTo>
                    <a:pt x="1674" y="237"/>
                    <a:pt x="1675" y="238"/>
                    <a:pt x="1674" y="238"/>
                  </a:cubicBezTo>
                  <a:cubicBezTo>
                    <a:pt x="1674" y="238"/>
                    <a:pt x="1670" y="239"/>
                    <a:pt x="1664" y="239"/>
                  </a:cubicBezTo>
                  <a:cubicBezTo>
                    <a:pt x="1644" y="239"/>
                    <a:pt x="1615" y="242"/>
                    <a:pt x="1612" y="244"/>
                  </a:cubicBezTo>
                  <a:cubicBezTo>
                    <a:pt x="1610" y="245"/>
                    <a:pt x="1612" y="248"/>
                    <a:pt x="1614" y="247"/>
                  </a:cubicBezTo>
                  <a:cubicBezTo>
                    <a:pt x="1620" y="246"/>
                    <a:pt x="1639" y="244"/>
                    <a:pt x="1656" y="243"/>
                  </a:cubicBezTo>
                  <a:cubicBezTo>
                    <a:pt x="1674" y="242"/>
                    <a:pt x="1674" y="242"/>
                    <a:pt x="1674" y="242"/>
                  </a:cubicBezTo>
                  <a:cubicBezTo>
                    <a:pt x="1674" y="245"/>
                    <a:pt x="1674" y="245"/>
                    <a:pt x="1674" y="245"/>
                  </a:cubicBezTo>
                  <a:cubicBezTo>
                    <a:pt x="1675" y="247"/>
                    <a:pt x="1674" y="247"/>
                    <a:pt x="1670" y="247"/>
                  </a:cubicBezTo>
                  <a:cubicBezTo>
                    <a:pt x="1665" y="246"/>
                    <a:pt x="1631" y="249"/>
                    <a:pt x="1619" y="250"/>
                  </a:cubicBezTo>
                  <a:cubicBezTo>
                    <a:pt x="1615" y="251"/>
                    <a:pt x="1610" y="252"/>
                    <a:pt x="1609" y="252"/>
                  </a:cubicBezTo>
                  <a:lnTo>
                    <a:pt x="1605" y="253"/>
                  </a:lnTo>
                  <a:close/>
                  <a:moveTo>
                    <a:pt x="1674" y="173"/>
                  </a:moveTo>
                  <a:cubicBezTo>
                    <a:pt x="1674" y="173"/>
                    <a:pt x="1673" y="173"/>
                    <a:pt x="1673" y="172"/>
                  </a:cubicBezTo>
                  <a:cubicBezTo>
                    <a:pt x="1673" y="172"/>
                    <a:pt x="1674" y="171"/>
                    <a:pt x="1674" y="171"/>
                  </a:cubicBezTo>
                  <a:cubicBezTo>
                    <a:pt x="1675" y="171"/>
                    <a:pt x="1675" y="172"/>
                    <a:pt x="1675" y="172"/>
                  </a:cubicBezTo>
                  <a:cubicBezTo>
                    <a:pt x="1675" y="173"/>
                    <a:pt x="1675" y="173"/>
                    <a:pt x="1674" y="173"/>
                  </a:cubicBezTo>
                  <a:close/>
                  <a:moveTo>
                    <a:pt x="1673" y="206"/>
                  </a:moveTo>
                  <a:cubicBezTo>
                    <a:pt x="1673" y="208"/>
                    <a:pt x="1673" y="208"/>
                    <a:pt x="1671" y="207"/>
                  </a:cubicBezTo>
                  <a:cubicBezTo>
                    <a:pt x="1666" y="206"/>
                    <a:pt x="1643" y="206"/>
                    <a:pt x="1626" y="208"/>
                  </a:cubicBezTo>
                  <a:cubicBezTo>
                    <a:pt x="1616" y="208"/>
                    <a:pt x="1608" y="209"/>
                    <a:pt x="1607" y="209"/>
                  </a:cubicBezTo>
                  <a:cubicBezTo>
                    <a:pt x="1606" y="209"/>
                    <a:pt x="1605" y="208"/>
                    <a:pt x="1605" y="206"/>
                  </a:cubicBezTo>
                  <a:cubicBezTo>
                    <a:pt x="1605" y="204"/>
                    <a:pt x="1605" y="202"/>
                    <a:pt x="1605" y="202"/>
                  </a:cubicBezTo>
                  <a:cubicBezTo>
                    <a:pt x="1605" y="202"/>
                    <a:pt x="1611" y="202"/>
                    <a:pt x="1617" y="201"/>
                  </a:cubicBezTo>
                  <a:cubicBezTo>
                    <a:pt x="1623" y="200"/>
                    <a:pt x="1637" y="199"/>
                    <a:pt x="1649" y="199"/>
                  </a:cubicBezTo>
                  <a:cubicBezTo>
                    <a:pt x="1671" y="198"/>
                    <a:pt x="1671" y="198"/>
                    <a:pt x="1671" y="198"/>
                  </a:cubicBezTo>
                  <a:cubicBezTo>
                    <a:pt x="1672" y="201"/>
                    <a:pt x="1672" y="201"/>
                    <a:pt x="1672" y="201"/>
                  </a:cubicBezTo>
                  <a:cubicBezTo>
                    <a:pt x="1673" y="202"/>
                    <a:pt x="1673" y="204"/>
                    <a:pt x="1673" y="206"/>
                  </a:cubicBezTo>
                  <a:close/>
                  <a:moveTo>
                    <a:pt x="1652" y="195"/>
                  </a:moveTo>
                  <a:cubicBezTo>
                    <a:pt x="1641" y="195"/>
                    <a:pt x="1628" y="196"/>
                    <a:pt x="1623" y="197"/>
                  </a:cubicBezTo>
                  <a:cubicBezTo>
                    <a:pt x="1618" y="197"/>
                    <a:pt x="1612" y="198"/>
                    <a:pt x="1610" y="198"/>
                  </a:cubicBezTo>
                  <a:cubicBezTo>
                    <a:pt x="1607" y="199"/>
                    <a:pt x="1606" y="199"/>
                    <a:pt x="1606" y="197"/>
                  </a:cubicBezTo>
                  <a:cubicBezTo>
                    <a:pt x="1606" y="197"/>
                    <a:pt x="1607" y="196"/>
                    <a:pt x="1608" y="196"/>
                  </a:cubicBezTo>
                  <a:cubicBezTo>
                    <a:pt x="1611" y="196"/>
                    <a:pt x="1624" y="194"/>
                    <a:pt x="1631" y="193"/>
                  </a:cubicBezTo>
                  <a:cubicBezTo>
                    <a:pt x="1639" y="191"/>
                    <a:pt x="1665" y="190"/>
                    <a:pt x="1668" y="191"/>
                  </a:cubicBezTo>
                  <a:cubicBezTo>
                    <a:pt x="1670" y="192"/>
                    <a:pt x="1672" y="193"/>
                    <a:pt x="1672" y="194"/>
                  </a:cubicBezTo>
                  <a:cubicBezTo>
                    <a:pt x="1672" y="195"/>
                    <a:pt x="1670" y="195"/>
                    <a:pt x="1652" y="195"/>
                  </a:cubicBezTo>
                  <a:close/>
                  <a:moveTo>
                    <a:pt x="1605" y="343"/>
                  </a:moveTo>
                  <a:cubicBezTo>
                    <a:pt x="1607" y="342"/>
                    <a:pt x="1608" y="344"/>
                    <a:pt x="1608" y="347"/>
                  </a:cubicBezTo>
                  <a:cubicBezTo>
                    <a:pt x="1608" y="348"/>
                    <a:pt x="1607" y="349"/>
                    <a:pt x="1605" y="349"/>
                  </a:cubicBezTo>
                  <a:cubicBezTo>
                    <a:pt x="1603" y="349"/>
                    <a:pt x="1603" y="349"/>
                    <a:pt x="1603" y="347"/>
                  </a:cubicBezTo>
                  <a:cubicBezTo>
                    <a:pt x="1603" y="345"/>
                    <a:pt x="1604" y="344"/>
                    <a:pt x="1605" y="343"/>
                  </a:cubicBezTo>
                  <a:close/>
                  <a:moveTo>
                    <a:pt x="1607" y="368"/>
                  </a:moveTo>
                  <a:cubicBezTo>
                    <a:pt x="1608" y="368"/>
                    <a:pt x="1609" y="369"/>
                    <a:pt x="1609" y="371"/>
                  </a:cubicBezTo>
                  <a:cubicBezTo>
                    <a:pt x="1609" y="373"/>
                    <a:pt x="1609" y="374"/>
                    <a:pt x="1607" y="374"/>
                  </a:cubicBezTo>
                  <a:cubicBezTo>
                    <a:pt x="1603" y="376"/>
                    <a:pt x="1603" y="376"/>
                    <a:pt x="1603" y="373"/>
                  </a:cubicBezTo>
                  <a:cubicBezTo>
                    <a:pt x="1603" y="370"/>
                    <a:pt x="1606" y="367"/>
                    <a:pt x="1607" y="368"/>
                  </a:cubicBezTo>
                  <a:close/>
                  <a:moveTo>
                    <a:pt x="1608" y="377"/>
                  </a:moveTo>
                  <a:cubicBezTo>
                    <a:pt x="1609" y="377"/>
                    <a:pt x="1609" y="378"/>
                    <a:pt x="1609" y="379"/>
                  </a:cubicBezTo>
                  <a:cubicBezTo>
                    <a:pt x="1609" y="379"/>
                    <a:pt x="1608" y="381"/>
                    <a:pt x="1607" y="381"/>
                  </a:cubicBezTo>
                  <a:cubicBezTo>
                    <a:pt x="1605" y="383"/>
                    <a:pt x="1604" y="383"/>
                    <a:pt x="1604" y="382"/>
                  </a:cubicBezTo>
                  <a:cubicBezTo>
                    <a:pt x="1604" y="380"/>
                    <a:pt x="1607" y="377"/>
                    <a:pt x="1608" y="377"/>
                  </a:cubicBezTo>
                  <a:close/>
                  <a:moveTo>
                    <a:pt x="1609" y="386"/>
                  </a:moveTo>
                  <a:cubicBezTo>
                    <a:pt x="1609" y="386"/>
                    <a:pt x="1608" y="387"/>
                    <a:pt x="1607" y="388"/>
                  </a:cubicBezTo>
                  <a:cubicBezTo>
                    <a:pt x="1605" y="388"/>
                    <a:pt x="1604" y="388"/>
                    <a:pt x="1604" y="388"/>
                  </a:cubicBezTo>
                  <a:cubicBezTo>
                    <a:pt x="1604" y="387"/>
                    <a:pt x="1608" y="385"/>
                    <a:pt x="1609" y="386"/>
                  </a:cubicBezTo>
                  <a:close/>
                  <a:moveTo>
                    <a:pt x="1608" y="391"/>
                  </a:moveTo>
                  <a:cubicBezTo>
                    <a:pt x="1610" y="391"/>
                    <a:pt x="1610" y="393"/>
                    <a:pt x="1608" y="395"/>
                  </a:cubicBezTo>
                  <a:cubicBezTo>
                    <a:pt x="1606" y="398"/>
                    <a:pt x="1604" y="398"/>
                    <a:pt x="1604" y="396"/>
                  </a:cubicBezTo>
                  <a:cubicBezTo>
                    <a:pt x="1604" y="394"/>
                    <a:pt x="1606" y="391"/>
                    <a:pt x="1608" y="391"/>
                  </a:cubicBezTo>
                  <a:close/>
                  <a:moveTo>
                    <a:pt x="1608" y="537"/>
                  </a:moveTo>
                  <a:cubicBezTo>
                    <a:pt x="1610" y="535"/>
                    <a:pt x="1610" y="535"/>
                    <a:pt x="1610" y="538"/>
                  </a:cubicBezTo>
                  <a:cubicBezTo>
                    <a:pt x="1610" y="539"/>
                    <a:pt x="1610" y="541"/>
                    <a:pt x="1609" y="542"/>
                  </a:cubicBezTo>
                  <a:cubicBezTo>
                    <a:pt x="1608" y="545"/>
                    <a:pt x="1606" y="545"/>
                    <a:pt x="1606" y="543"/>
                  </a:cubicBezTo>
                  <a:cubicBezTo>
                    <a:pt x="1605" y="541"/>
                    <a:pt x="1606" y="538"/>
                    <a:pt x="1608" y="537"/>
                  </a:cubicBezTo>
                  <a:close/>
                  <a:moveTo>
                    <a:pt x="1608" y="553"/>
                  </a:moveTo>
                  <a:cubicBezTo>
                    <a:pt x="1610" y="551"/>
                    <a:pt x="1610" y="551"/>
                    <a:pt x="1611" y="552"/>
                  </a:cubicBezTo>
                  <a:cubicBezTo>
                    <a:pt x="1611" y="553"/>
                    <a:pt x="1611" y="555"/>
                    <a:pt x="1610" y="555"/>
                  </a:cubicBezTo>
                  <a:cubicBezTo>
                    <a:pt x="1609" y="557"/>
                    <a:pt x="1608" y="557"/>
                    <a:pt x="1607" y="556"/>
                  </a:cubicBezTo>
                  <a:cubicBezTo>
                    <a:pt x="1606" y="555"/>
                    <a:pt x="1607" y="554"/>
                    <a:pt x="1608" y="553"/>
                  </a:cubicBezTo>
                  <a:close/>
                  <a:moveTo>
                    <a:pt x="1610" y="346"/>
                  </a:moveTo>
                  <a:cubicBezTo>
                    <a:pt x="1609" y="343"/>
                    <a:pt x="1610" y="342"/>
                    <a:pt x="1618" y="341"/>
                  </a:cubicBezTo>
                  <a:cubicBezTo>
                    <a:pt x="1624" y="340"/>
                    <a:pt x="1627" y="340"/>
                    <a:pt x="1625" y="341"/>
                  </a:cubicBezTo>
                  <a:cubicBezTo>
                    <a:pt x="1625" y="341"/>
                    <a:pt x="1622" y="343"/>
                    <a:pt x="1619" y="345"/>
                  </a:cubicBezTo>
                  <a:cubicBezTo>
                    <a:pt x="1613" y="349"/>
                    <a:pt x="1611" y="349"/>
                    <a:pt x="1610" y="346"/>
                  </a:cubicBezTo>
                  <a:close/>
                  <a:moveTo>
                    <a:pt x="1613" y="359"/>
                  </a:moveTo>
                  <a:cubicBezTo>
                    <a:pt x="1614" y="359"/>
                    <a:pt x="1615" y="359"/>
                    <a:pt x="1614" y="360"/>
                  </a:cubicBezTo>
                  <a:cubicBezTo>
                    <a:pt x="1614" y="360"/>
                    <a:pt x="1613" y="361"/>
                    <a:pt x="1613" y="361"/>
                  </a:cubicBezTo>
                  <a:cubicBezTo>
                    <a:pt x="1612" y="361"/>
                    <a:pt x="1612" y="360"/>
                    <a:pt x="1611" y="360"/>
                  </a:cubicBezTo>
                  <a:cubicBezTo>
                    <a:pt x="1611" y="359"/>
                    <a:pt x="1612" y="359"/>
                    <a:pt x="1613" y="359"/>
                  </a:cubicBezTo>
                  <a:close/>
                  <a:moveTo>
                    <a:pt x="1615" y="353"/>
                  </a:moveTo>
                  <a:cubicBezTo>
                    <a:pt x="1616" y="352"/>
                    <a:pt x="1618" y="351"/>
                    <a:pt x="1619" y="351"/>
                  </a:cubicBezTo>
                  <a:cubicBezTo>
                    <a:pt x="1620" y="351"/>
                    <a:pt x="1622" y="351"/>
                    <a:pt x="1623" y="351"/>
                  </a:cubicBezTo>
                  <a:cubicBezTo>
                    <a:pt x="1625" y="350"/>
                    <a:pt x="1624" y="352"/>
                    <a:pt x="1622" y="353"/>
                  </a:cubicBezTo>
                  <a:cubicBezTo>
                    <a:pt x="1620" y="354"/>
                    <a:pt x="1618" y="354"/>
                    <a:pt x="1616" y="354"/>
                  </a:cubicBezTo>
                  <a:cubicBezTo>
                    <a:pt x="1613" y="354"/>
                    <a:pt x="1613" y="354"/>
                    <a:pt x="1615" y="353"/>
                  </a:cubicBezTo>
                  <a:close/>
                  <a:moveTo>
                    <a:pt x="1622" y="358"/>
                  </a:moveTo>
                  <a:cubicBezTo>
                    <a:pt x="1623" y="357"/>
                    <a:pt x="1626" y="357"/>
                    <a:pt x="1629" y="357"/>
                  </a:cubicBezTo>
                  <a:cubicBezTo>
                    <a:pt x="1634" y="357"/>
                    <a:pt x="1634" y="357"/>
                    <a:pt x="1634" y="357"/>
                  </a:cubicBezTo>
                  <a:cubicBezTo>
                    <a:pt x="1630" y="358"/>
                    <a:pt x="1630" y="358"/>
                    <a:pt x="1630" y="358"/>
                  </a:cubicBezTo>
                  <a:cubicBezTo>
                    <a:pt x="1624" y="359"/>
                    <a:pt x="1621" y="359"/>
                    <a:pt x="1622" y="358"/>
                  </a:cubicBezTo>
                  <a:close/>
                  <a:moveTo>
                    <a:pt x="1633" y="353"/>
                  </a:moveTo>
                  <a:cubicBezTo>
                    <a:pt x="1631" y="353"/>
                    <a:pt x="1630" y="353"/>
                    <a:pt x="1630" y="352"/>
                  </a:cubicBezTo>
                  <a:cubicBezTo>
                    <a:pt x="1630" y="351"/>
                    <a:pt x="1635" y="349"/>
                    <a:pt x="1642" y="348"/>
                  </a:cubicBezTo>
                  <a:cubicBezTo>
                    <a:pt x="1646" y="348"/>
                    <a:pt x="1651" y="347"/>
                    <a:pt x="1653" y="347"/>
                  </a:cubicBezTo>
                  <a:cubicBezTo>
                    <a:pt x="1656" y="346"/>
                    <a:pt x="1656" y="346"/>
                    <a:pt x="1656" y="346"/>
                  </a:cubicBezTo>
                  <a:cubicBezTo>
                    <a:pt x="1653" y="349"/>
                    <a:pt x="1653" y="349"/>
                    <a:pt x="1653" y="349"/>
                  </a:cubicBezTo>
                  <a:cubicBezTo>
                    <a:pt x="1650" y="352"/>
                    <a:pt x="1649" y="352"/>
                    <a:pt x="1643" y="352"/>
                  </a:cubicBezTo>
                  <a:cubicBezTo>
                    <a:pt x="1639" y="352"/>
                    <a:pt x="1635" y="352"/>
                    <a:pt x="1633" y="353"/>
                  </a:cubicBezTo>
                  <a:close/>
                  <a:moveTo>
                    <a:pt x="1657" y="351"/>
                  </a:moveTo>
                  <a:cubicBezTo>
                    <a:pt x="1657" y="350"/>
                    <a:pt x="1664" y="345"/>
                    <a:pt x="1665" y="345"/>
                  </a:cubicBezTo>
                  <a:cubicBezTo>
                    <a:pt x="1667" y="345"/>
                    <a:pt x="1667" y="351"/>
                    <a:pt x="1665" y="351"/>
                  </a:cubicBezTo>
                  <a:cubicBezTo>
                    <a:pt x="1660" y="352"/>
                    <a:pt x="1657" y="352"/>
                    <a:pt x="1657" y="351"/>
                  </a:cubicBezTo>
                  <a:close/>
                  <a:moveTo>
                    <a:pt x="1666" y="339"/>
                  </a:moveTo>
                  <a:cubicBezTo>
                    <a:pt x="1663" y="342"/>
                    <a:pt x="1662" y="343"/>
                    <a:pt x="1655" y="343"/>
                  </a:cubicBezTo>
                  <a:cubicBezTo>
                    <a:pt x="1651" y="344"/>
                    <a:pt x="1646" y="344"/>
                    <a:pt x="1644" y="344"/>
                  </a:cubicBezTo>
                  <a:cubicBezTo>
                    <a:pt x="1641" y="344"/>
                    <a:pt x="1641" y="344"/>
                    <a:pt x="1641" y="344"/>
                  </a:cubicBezTo>
                  <a:cubicBezTo>
                    <a:pt x="1643" y="342"/>
                    <a:pt x="1643" y="342"/>
                    <a:pt x="1643" y="342"/>
                  </a:cubicBezTo>
                  <a:cubicBezTo>
                    <a:pt x="1649" y="337"/>
                    <a:pt x="1653" y="336"/>
                    <a:pt x="1660" y="335"/>
                  </a:cubicBezTo>
                  <a:cubicBezTo>
                    <a:pt x="1664" y="335"/>
                    <a:pt x="1668" y="335"/>
                    <a:pt x="1668" y="336"/>
                  </a:cubicBezTo>
                  <a:cubicBezTo>
                    <a:pt x="1668" y="336"/>
                    <a:pt x="1667" y="338"/>
                    <a:pt x="1666" y="339"/>
                  </a:cubicBezTo>
                  <a:close/>
                  <a:moveTo>
                    <a:pt x="1664" y="332"/>
                  </a:moveTo>
                  <a:cubicBezTo>
                    <a:pt x="1660" y="332"/>
                    <a:pt x="1660" y="330"/>
                    <a:pt x="1665" y="327"/>
                  </a:cubicBezTo>
                  <a:cubicBezTo>
                    <a:pt x="1669" y="325"/>
                    <a:pt x="1670" y="326"/>
                    <a:pt x="1668" y="329"/>
                  </a:cubicBezTo>
                  <a:cubicBezTo>
                    <a:pt x="1668" y="331"/>
                    <a:pt x="1667" y="332"/>
                    <a:pt x="1664" y="332"/>
                  </a:cubicBezTo>
                  <a:close/>
                  <a:moveTo>
                    <a:pt x="1668" y="322"/>
                  </a:moveTo>
                  <a:cubicBezTo>
                    <a:pt x="1667" y="322"/>
                    <a:pt x="1664" y="323"/>
                    <a:pt x="1661" y="324"/>
                  </a:cubicBezTo>
                  <a:cubicBezTo>
                    <a:pt x="1655" y="324"/>
                    <a:pt x="1655" y="324"/>
                    <a:pt x="1655" y="324"/>
                  </a:cubicBezTo>
                  <a:cubicBezTo>
                    <a:pt x="1658" y="322"/>
                    <a:pt x="1658" y="322"/>
                    <a:pt x="1658" y="322"/>
                  </a:cubicBezTo>
                  <a:cubicBezTo>
                    <a:pt x="1660" y="320"/>
                    <a:pt x="1662" y="319"/>
                    <a:pt x="1665" y="319"/>
                  </a:cubicBezTo>
                  <a:cubicBezTo>
                    <a:pt x="1669" y="319"/>
                    <a:pt x="1670" y="320"/>
                    <a:pt x="1668" y="322"/>
                  </a:cubicBezTo>
                  <a:close/>
                  <a:moveTo>
                    <a:pt x="1668" y="316"/>
                  </a:moveTo>
                  <a:cubicBezTo>
                    <a:pt x="1666" y="316"/>
                    <a:pt x="1666" y="315"/>
                    <a:pt x="1668" y="314"/>
                  </a:cubicBezTo>
                  <a:cubicBezTo>
                    <a:pt x="1670" y="313"/>
                    <a:pt x="1670" y="313"/>
                    <a:pt x="1670" y="315"/>
                  </a:cubicBezTo>
                  <a:cubicBezTo>
                    <a:pt x="1670" y="316"/>
                    <a:pt x="1669" y="316"/>
                    <a:pt x="1668" y="316"/>
                  </a:cubicBezTo>
                  <a:close/>
                  <a:moveTo>
                    <a:pt x="1667" y="256"/>
                  </a:moveTo>
                  <a:cubicBezTo>
                    <a:pt x="1662" y="256"/>
                    <a:pt x="1657" y="256"/>
                    <a:pt x="1655" y="256"/>
                  </a:cubicBezTo>
                  <a:cubicBezTo>
                    <a:pt x="1654" y="257"/>
                    <a:pt x="1643" y="258"/>
                    <a:pt x="1631" y="259"/>
                  </a:cubicBezTo>
                  <a:cubicBezTo>
                    <a:pt x="1620" y="259"/>
                    <a:pt x="1610" y="261"/>
                    <a:pt x="1609" y="261"/>
                  </a:cubicBezTo>
                  <a:cubicBezTo>
                    <a:pt x="1607" y="262"/>
                    <a:pt x="1607" y="262"/>
                    <a:pt x="1606" y="259"/>
                  </a:cubicBezTo>
                  <a:cubicBezTo>
                    <a:pt x="1606" y="258"/>
                    <a:pt x="1606" y="257"/>
                    <a:pt x="1607" y="257"/>
                  </a:cubicBezTo>
                  <a:cubicBezTo>
                    <a:pt x="1616" y="254"/>
                    <a:pt x="1644" y="251"/>
                    <a:pt x="1661" y="251"/>
                  </a:cubicBezTo>
                  <a:cubicBezTo>
                    <a:pt x="1674" y="251"/>
                    <a:pt x="1674" y="251"/>
                    <a:pt x="1674" y="251"/>
                  </a:cubicBezTo>
                  <a:cubicBezTo>
                    <a:pt x="1674" y="253"/>
                    <a:pt x="1674" y="253"/>
                    <a:pt x="1674" y="253"/>
                  </a:cubicBezTo>
                  <a:cubicBezTo>
                    <a:pt x="1675" y="256"/>
                    <a:pt x="1675" y="256"/>
                    <a:pt x="1675" y="256"/>
                  </a:cubicBezTo>
                  <a:lnTo>
                    <a:pt x="1667" y="256"/>
                  </a:lnTo>
                  <a:close/>
                  <a:moveTo>
                    <a:pt x="1674" y="505"/>
                  </a:moveTo>
                  <a:cubicBezTo>
                    <a:pt x="1672" y="507"/>
                    <a:pt x="1670" y="507"/>
                    <a:pt x="1670" y="503"/>
                  </a:cubicBezTo>
                  <a:cubicBezTo>
                    <a:pt x="1670" y="501"/>
                    <a:pt x="1672" y="498"/>
                    <a:pt x="1674" y="498"/>
                  </a:cubicBezTo>
                  <a:cubicBezTo>
                    <a:pt x="1676" y="498"/>
                    <a:pt x="1675" y="504"/>
                    <a:pt x="1674" y="505"/>
                  </a:cubicBezTo>
                  <a:close/>
                  <a:moveTo>
                    <a:pt x="1671" y="548"/>
                  </a:moveTo>
                  <a:cubicBezTo>
                    <a:pt x="1670" y="548"/>
                    <a:pt x="1669" y="542"/>
                    <a:pt x="1670" y="542"/>
                  </a:cubicBezTo>
                  <a:cubicBezTo>
                    <a:pt x="1671" y="541"/>
                    <a:pt x="1671" y="543"/>
                    <a:pt x="1671" y="544"/>
                  </a:cubicBezTo>
                  <a:cubicBezTo>
                    <a:pt x="1671" y="546"/>
                    <a:pt x="1671" y="548"/>
                    <a:pt x="1671" y="548"/>
                  </a:cubicBezTo>
                  <a:close/>
                  <a:moveTo>
                    <a:pt x="1672" y="558"/>
                  </a:moveTo>
                  <a:cubicBezTo>
                    <a:pt x="1672" y="559"/>
                    <a:pt x="1671" y="560"/>
                    <a:pt x="1671" y="561"/>
                  </a:cubicBezTo>
                  <a:cubicBezTo>
                    <a:pt x="1670" y="561"/>
                    <a:pt x="1670" y="560"/>
                    <a:pt x="1670" y="559"/>
                  </a:cubicBezTo>
                  <a:cubicBezTo>
                    <a:pt x="1670" y="558"/>
                    <a:pt x="1670" y="557"/>
                    <a:pt x="1671" y="557"/>
                  </a:cubicBezTo>
                  <a:cubicBezTo>
                    <a:pt x="1671" y="556"/>
                    <a:pt x="1672" y="557"/>
                    <a:pt x="1672" y="558"/>
                  </a:cubicBezTo>
                  <a:close/>
                  <a:moveTo>
                    <a:pt x="1669" y="526"/>
                  </a:moveTo>
                  <a:cubicBezTo>
                    <a:pt x="1670" y="526"/>
                    <a:pt x="1671" y="527"/>
                    <a:pt x="1671" y="530"/>
                  </a:cubicBezTo>
                  <a:cubicBezTo>
                    <a:pt x="1672" y="533"/>
                    <a:pt x="1671" y="536"/>
                    <a:pt x="1670" y="533"/>
                  </a:cubicBezTo>
                  <a:cubicBezTo>
                    <a:pt x="1669" y="530"/>
                    <a:pt x="1669" y="526"/>
                    <a:pt x="1669" y="526"/>
                  </a:cubicBezTo>
                  <a:close/>
                  <a:moveTo>
                    <a:pt x="1674" y="478"/>
                  </a:moveTo>
                  <a:cubicBezTo>
                    <a:pt x="1674" y="479"/>
                    <a:pt x="1673" y="480"/>
                    <a:pt x="1671" y="481"/>
                  </a:cubicBezTo>
                  <a:cubicBezTo>
                    <a:pt x="1670" y="481"/>
                    <a:pt x="1669" y="481"/>
                    <a:pt x="1669" y="480"/>
                  </a:cubicBezTo>
                  <a:cubicBezTo>
                    <a:pt x="1669" y="477"/>
                    <a:pt x="1672" y="474"/>
                    <a:pt x="1673" y="475"/>
                  </a:cubicBezTo>
                  <a:cubicBezTo>
                    <a:pt x="1674" y="476"/>
                    <a:pt x="1674" y="477"/>
                    <a:pt x="1674" y="478"/>
                  </a:cubicBezTo>
                  <a:close/>
                  <a:moveTo>
                    <a:pt x="1672" y="486"/>
                  </a:moveTo>
                  <a:cubicBezTo>
                    <a:pt x="1674" y="484"/>
                    <a:pt x="1674" y="484"/>
                    <a:pt x="1674" y="486"/>
                  </a:cubicBezTo>
                  <a:cubicBezTo>
                    <a:pt x="1674" y="487"/>
                    <a:pt x="1673" y="488"/>
                    <a:pt x="1673" y="488"/>
                  </a:cubicBezTo>
                  <a:cubicBezTo>
                    <a:pt x="1671" y="488"/>
                    <a:pt x="1671" y="489"/>
                    <a:pt x="1672" y="491"/>
                  </a:cubicBezTo>
                  <a:cubicBezTo>
                    <a:pt x="1673" y="491"/>
                    <a:pt x="1673" y="492"/>
                    <a:pt x="1673" y="493"/>
                  </a:cubicBezTo>
                  <a:cubicBezTo>
                    <a:pt x="1672" y="493"/>
                    <a:pt x="1671" y="494"/>
                    <a:pt x="1671" y="494"/>
                  </a:cubicBezTo>
                  <a:cubicBezTo>
                    <a:pt x="1668" y="494"/>
                    <a:pt x="1669" y="488"/>
                    <a:pt x="1672" y="486"/>
                  </a:cubicBezTo>
                  <a:close/>
                  <a:moveTo>
                    <a:pt x="1672" y="516"/>
                  </a:moveTo>
                  <a:cubicBezTo>
                    <a:pt x="1671" y="515"/>
                    <a:pt x="1672" y="512"/>
                    <a:pt x="1675" y="511"/>
                  </a:cubicBezTo>
                  <a:cubicBezTo>
                    <a:pt x="1676" y="511"/>
                    <a:pt x="1676" y="512"/>
                    <a:pt x="1676" y="514"/>
                  </a:cubicBezTo>
                  <a:cubicBezTo>
                    <a:pt x="1676" y="517"/>
                    <a:pt x="1675" y="518"/>
                    <a:pt x="1672" y="516"/>
                  </a:cubicBezTo>
                  <a:close/>
                  <a:moveTo>
                    <a:pt x="1675" y="160"/>
                  </a:moveTo>
                  <a:cubicBezTo>
                    <a:pt x="1674" y="164"/>
                    <a:pt x="1673" y="165"/>
                    <a:pt x="1667" y="164"/>
                  </a:cubicBezTo>
                  <a:cubicBezTo>
                    <a:pt x="1660" y="163"/>
                    <a:pt x="1627" y="164"/>
                    <a:pt x="1616" y="165"/>
                  </a:cubicBezTo>
                  <a:cubicBezTo>
                    <a:pt x="1601" y="167"/>
                    <a:pt x="1600" y="166"/>
                    <a:pt x="1601" y="161"/>
                  </a:cubicBezTo>
                  <a:cubicBezTo>
                    <a:pt x="1602" y="160"/>
                    <a:pt x="1603" y="159"/>
                    <a:pt x="1604" y="159"/>
                  </a:cubicBezTo>
                  <a:cubicBezTo>
                    <a:pt x="1627" y="156"/>
                    <a:pt x="1664" y="155"/>
                    <a:pt x="1672" y="157"/>
                  </a:cubicBezTo>
                  <a:cubicBezTo>
                    <a:pt x="1676" y="157"/>
                    <a:pt x="1676" y="157"/>
                    <a:pt x="1675" y="160"/>
                  </a:cubicBezTo>
                  <a:close/>
                  <a:moveTo>
                    <a:pt x="1606" y="169"/>
                  </a:moveTo>
                  <a:cubicBezTo>
                    <a:pt x="1616" y="168"/>
                    <a:pt x="1650" y="166"/>
                    <a:pt x="1660" y="167"/>
                  </a:cubicBezTo>
                  <a:cubicBezTo>
                    <a:pt x="1668" y="168"/>
                    <a:pt x="1668" y="168"/>
                    <a:pt x="1668" y="168"/>
                  </a:cubicBezTo>
                  <a:cubicBezTo>
                    <a:pt x="1664" y="173"/>
                    <a:pt x="1664" y="173"/>
                    <a:pt x="1664" y="173"/>
                  </a:cubicBezTo>
                  <a:cubicBezTo>
                    <a:pt x="1653" y="173"/>
                    <a:pt x="1653" y="173"/>
                    <a:pt x="1653" y="173"/>
                  </a:cubicBezTo>
                  <a:cubicBezTo>
                    <a:pt x="1647" y="173"/>
                    <a:pt x="1636" y="174"/>
                    <a:pt x="1629" y="175"/>
                  </a:cubicBezTo>
                  <a:cubicBezTo>
                    <a:pt x="1601" y="177"/>
                    <a:pt x="1603" y="177"/>
                    <a:pt x="1602" y="174"/>
                  </a:cubicBezTo>
                  <a:cubicBezTo>
                    <a:pt x="1601" y="171"/>
                    <a:pt x="1601" y="170"/>
                    <a:pt x="1606" y="169"/>
                  </a:cubicBezTo>
                  <a:close/>
                  <a:moveTo>
                    <a:pt x="1601" y="616"/>
                  </a:moveTo>
                  <a:cubicBezTo>
                    <a:pt x="1600" y="618"/>
                    <a:pt x="1598" y="621"/>
                    <a:pt x="1597" y="621"/>
                  </a:cubicBezTo>
                  <a:cubicBezTo>
                    <a:pt x="1592" y="623"/>
                    <a:pt x="1589" y="623"/>
                    <a:pt x="1589" y="622"/>
                  </a:cubicBezTo>
                  <a:cubicBezTo>
                    <a:pt x="1589" y="622"/>
                    <a:pt x="1590" y="620"/>
                    <a:pt x="1590" y="618"/>
                  </a:cubicBezTo>
                  <a:cubicBezTo>
                    <a:pt x="1591" y="615"/>
                    <a:pt x="1597" y="612"/>
                    <a:pt x="1601" y="612"/>
                  </a:cubicBezTo>
                  <a:cubicBezTo>
                    <a:pt x="1603" y="612"/>
                    <a:pt x="1603" y="612"/>
                    <a:pt x="1601" y="616"/>
                  </a:cubicBezTo>
                  <a:close/>
                  <a:moveTo>
                    <a:pt x="1584" y="619"/>
                  </a:moveTo>
                  <a:cubicBezTo>
                    <a:pt x="1585" y="619"/>
                    <a:pt x="1585" y="620"/>
                    <a:pt x="1584" y="621"/>
                  </a:cubicBezTo>
                  <a:cubicBezTo>
                    <a:pt x="1583" y="623"/>
                    <a:pt x="1582" y="624"/>
                    <a:pt x="1582" y="622"/>
                  </a:cubicBezTo>
                  <a:cubicBezTo>
                    <a:pt x="1582" y="620"/>
                    <a:pt x="1583" y="618"/>
                    <a:pt x="1584" y="619"/>
                  </a:cubicBezTo>
                  <a:close/>
                  <a:moveTo>
                    <a:pt x="1585" y="632"/>
                  </a:moveTo>
                  <a:cubicBezTo>
                    <a:pt x="1586" y="629"/>
                    <a:pt x="1587" y="629"/>
                    <a:pt x="1594" y="626"/>
                  </a:cubicBezTo>
                  <a:cubicBezTo>
                    <a:pt x="1604" y="622"/>
                    <a:pt x="1607" y="622"/>
                    <a:pt x="1608" y="626"/>
                  </a:cubicBezTo>
                  <a:cubicBezTo>
                    <a:pt x="1608" y="628"/>
                    <a:pt x="1607" y="629"/>
                    <a:pt x="1601" y="631"/>
                  </a:cubicBezTo>
                  <a:cubicBezTo>
                    <a:pt x="1597" y="633"/>
                    <a:pt x="1592" y="634"/>
                    <a:pt x="1591" y="635"/>
                  </a:cubicBezTo>
                  <a:cubicBezTo>
                    <a:pt x="1587" y="637"/>
                    <a:pt x="1584" y="637"/>
                    <a:pt x="1584" y="636"/>
                  </a:cubicBezTo>
                  <a:cubicBezTo>
                    <a:pt x="1584" y="635"/>
                    <a:pt x="1584" y="634"/>
                    <a:pt x="1585" y="632"/>
                  </a:cubicBezTo>
                  <a:close/>
                  <a:moveTo>
                    <a:pt x="1607" y="566"/>
                  </a:moveTo>
                  <a:cubicBezTo>
                    <a:pt x="1608" y="564"/>
                    <a:pt x="1608" y="563"/>
                    <a:pt x="1610" y="563"/>
                  </a:cubicBezTo>
                  <a:cubicBezTo>
                    <a:pt x="1611" y="562"/>
                    <a:pt x="1611" y="563"/>
                    <a:pt x="1611" y="565"/>
                  </a:cubicBezTo>
                  <a:cubicBezTo>
                    <a:pt x="1611" y="567"/>
                    <a:pt x="1610" y="568"/>
                    <a:pt x="1609" y="568"/>
                  </a:cubicBezTo>
                  <a:cubicBezTo>
                    <a:pt x="1608" y="568"/>
                    <a:pt x="1607" y="568"/>
                    <a:pt x="1607" y="566"/>
                  </a:cubicBezTo>
                  <a:close/>
                  <a:moveTo>
                    <a:pt x="1612" y="578"/>
                  </a:moveTo>
                  <a:cubicBezTo>
                    <a:pt x="1612" y="578"/>
                    <a:pt x="1612" y="579"/>
                    <a:pt x="1611" y="580"/>
                  </a:cubicBezTo>
                  <a:cubicBezTo>
                    <a:pt x="1610" y="582"/>
                    <a:pt x="1608" y="582"/>
                    <a:pt x="1608" y="581"/>
                  </a:cubicBezTo>
                  <a:cubicBezTo>
                    <a:pt x="1608" y="580"/>
                    <a:pt x="1611" y="577"/>
                    <a:pt x="1612" y="578"/>
                  </a:cubicBezTo>
                  <a:close/>
                  <a:moveTo>
                    <a:pt x="1612" y="371"/>
                  </a:moveTo>
                  <a:cubicBezTo>
                    <a:pt x="1613" y="370"/>
                    <a:pt x="1613" y="369"/>
                    <a:pt x="1612" y="369"/>
                  </a:cubicBezTo>
                  <a:cubicBezTo>
                    <a:pt x="1610" y="368"/>
                    <a:pt x="1611" y="365"/>
                    <a:pt x="1614" y="364"/>
                  </a:cubicBezTo>
                  <a:cubicBezTo>
                    <a:pt x="1618" y="363"/>
                    <a:pt x="1635" y="361"/>
                    <a:pt x="1636" y="361"/>
                  </a:cubicBezTo>
                  <a:cubicBezTo>
                    <a:pt x="1636" y="361"/>
                    <a:pt x="1631" y="365"/>
                    <a:pt x="1625" y="369"/>
                  </a:cubicBezTo>
                  <a:cubicBezTo>
                    <a:pt x="1619" y="374"/>
                    <a:pt x="1613" y="378"/>
                    <a:pt x="1613" y="378"/>
                  </a:cubicBezTo>
                  <a:cubicBezTo>
                    <a:pt x="1612" y="378"/>
                    <a:pt x="1611" y="372"/>
                    <a:pt x="1612" y="371"/>
                  </a:cubicBezTo>
                  <a:close/>
                  <a:moveTo>
                    <a:pt x="1612" y="400"/>
                  </a:moveTo>
                  <a:cubicBezTo>
                    <a:pt x="1613" y="398"/>
                    <a:pt x="1619" y="393"/>
                    <a:pt x="1635" y="380"/>
                  </a:cubicBezTo>
                  <a:cubicBezTo>
                    <a:pt x="1640" y="377"/>
                    <a:pt x="1647" y="371"/>
                    <a:pt x="1651" y="368"/>
                  </a:cubicBezTo>
                  <a:cubicBezTo>
                    <a:pt x="1663" y="359"/>
                    <a:pt x="1666" y="357"/>
                    <a:pt x="1671" y="357"/>
                  </a:cubicBezTo>
                  <a:cubicBezTo>
                    <a:pt x="1676" y="357"/>
                    <a:pt x="1676" y="359"/>
                    <a:pt x="1669" y="363"/>
                  </a:cubicBezTo>
                  <a:cubicBezTo>
                    <a:pt x="1668" y="365"/>
                    <a:pt x="1666" y="366"/>
                    <a:pt x="1666" y="366"/>
                  </a:cubicBezTo>
                  <a:cubicBezTo>
                    <a:pt x="1665" y="367"/>
                    <a:pt x="1658" y="372"/>
                    <a:pt x="1649" y="378"/>
                  </a:cubicBezTo>
                  <a:cubicBezTo>
                    <a:pt x="1640" y="384"/>
                    <a:pt x="1629" y="392"/>
                    <a:pt x="1623" y="395"/>
                  </a:cubicBezTo>
                  <a:cubicBezTo>
                    <a:pt x="1618" y="399"/>
                    <a:pt x="1614" y="402"/>
                    <a:pt x="1613" y="402"/>
                  </a:cubicBezTo>
                  <a:cubicBezTo>
                    <a:pt x="1612" y="402"/>
                    <a:pt x="1612" y="401"/>
                    <a:pt x="1612" y="400"/>
                  </a:cubicBezTo>
                  <a:close/>
                  <a:moveTo>
                    <a:pt x="1618" y="429"/>
                  </a:moveTo>
                  <a:cubicBezTo>
                    <a:pt x="1623" y="424"/>
                    <a:pt x="1624" y="423"/>
                    <a:pt x="1621" y="424"/>
                  </a:cubicBezTo>
                  <a:cubicBezTo>
                    <a:pt x="1620" y="424"/>
                    <a:pt x="1620" y="424"/>
                    <a:pt x="1621" y="423"/>
                  </a:cubicBezTo>
                  <a:cubicBezTo>
                    <a:pt x="1622" y="422"/>
                    <a:pt x="1623" y="421"/>
                    <a:pt x="1623" y="422"/>
                  </a:cubicBezTo>
                  <a:cubicBezTo>
                    <a:pt x="1624" y="422"/>
                    <a:pt x="1625" y="422"/>
                    <a:pt x="1624" y="421"/>
                  </a:cubicBezTo>
                  <a:cubicBezTo>
                    <a:pt x="1624" y="421"/>
                    <a:pt x="1629" y="416"/>
                    <a:pt x="1637" y="410"/>
                  </a:cubicBezTo>
                  <a:cubicBezTo>
                    <a:pt x="1639" y="409"/>
                    <a:pt x="1642" y="406"/>
                    <a:pt x="1644" y="404"/>
                  </a:cubicBezTo>
                  <a:cubicBezTo>
                    <a:pt x="1650" y="399"/>
                    <a:pt x="1668" y="386"/>
                    <a:pt x="1669" y="386"/>
                  </a:cubicBezTo>
                  <a:cubicBezTo>
                    <a:pt x="1669" y="386"/>
                    <a:pt x="1670" y="389"/>
                    <a:pt x="1670" y="392"/>
                  </a:cubicBezTo>
                  <a:cubicBezTo>
                    <a:pt x="1670" y="398"/>
                    <a:pt x="1670" y="398"/>
                    <a:pt x="1670" y="398"/>
                  </a:cubicBezTo>
                  <a:cubicBezTo>
                    <a:pt x="1666" y="401"/>
                    <a:pt x="1666" y="401"/>
                    <a:pt x="1666" y="401"/>
                  </a:cubicBezTo>
                  <a:cubicBezTo>
                    <a:pt x="1660" y="404"/>
                    <a:pt x="1639" y="418"/>
                    <a:pt x="1635" y="421"/>
                  </a:cubicBezTo>
                  <a:cubicBezTo>
                    <a:pt x="1633" y="423"/>
                    <a:pt x="1628" y="426"/>
                    <a:pt x="1624" y="430"/>
                  </a:cubicBezTo>
                  <a:cubicBezTo>
                    <a:pt x="1620" y="433"/>
                    <a:pt x="1616" y="436"/>
                    <a:pt x="1615" y="436"/>
                  </a:cubicBezTo>
                  <a:cubicBezTo>
                    <a:pt x="1613" y="436"/>
                    <a:pt x="1614" y="433"/>
                    <a:pt x="1618" y="429"/>
                  </a:cubicBezTo>
                  <a:close/>
                  <a:moveTo>
                    <a:pt x="1614" y="422"/>
                  </a:moveTo>
                  <a:cubicBezTo>
                    <a:pt x="1613" y="422"/>
                    <a:pt x="1612" y="420"/>
                    <a:pt x="1613" y="419"/>
                  </a:cubicBezTo>
                  <a:cubicBezTo>
                    <a:pt x="1614" y="418"/>
                    <a:pt x="1644" y="396"/>
                    <a:pt x="1651" y="391"/>
                  </a:cubicBezTo>
                  <a:cubicBezTo>
                    <a:pt x="1655" y="388"/>
                    <a:pt x="1658" y="386"/>
                    <a:pt x="1658" y="386"/>
                  </a:cubicBezTo>
                  <a:cubicBezTo>
                    <a:pt x="1658" y="385"/>
                    <a:pt x="1661" y="383"/>
                    <a:pt x="1663" y="381"/>
                  </a:cubicBezTo>
                  <a:cubicBezTo>
                    <a:pt x="1667" y="378"/>
                    <a:pt x="1668" y="378"/>
                    <a:pt x="1669" y="379"/>
                  </a:cubicBezTo>
                  <a:cubicBezTo>
                    <a:pt x="1670" y="381"/>
                    <a:pt x="1669" y="383"/>
                    <a:pt x="1660" y="389"/>
                  </a:cubicBezTo>
                  <a:cubicBezTo>
                    <a:pt x="1652" y="394"/>
                    <a:pt x="1639" y="403"/>
                    <a:pt x="1635" y="407"/>
                  </a:cubicBezTo>
                  <a:cubicBezTo>
                    <a:pt x="1633" y="408"/>
                    <a:pt x="1628" y="412"/>
                    <a:pt x="1623" y="416"/>
                  </a:cubicBezTo>
                  <a:cubicBezTo>
                    <a:pt x="1619" y="419"/>
                    <a:pt x="1615" y="422"/>
                    <a:pt x="1614" y="422"/>
                  </a:cubicBezTo>
                  <a:close/>
                  <a:moveTo>
                    <a:pt x="1624" y="440"/>
                  </a:moveTo>
                  <a:cubicBezTo>
                    <a:pt x="1631" y="434"/>
                    <a:pt x="1643" y="424"/>
                    <a:pt x="1645" y="422"/>
                  </a:cubicBezTo>
                  <a:cubicBezTo>
                    <a:pt x="1646" y="422"/>
                    <a:pt x="1650" y="418"/>
                    <a:pt x="1655" y="414"/>
                  </a:cubicBezTo>
                  <a:cubicBezTo>
                    <a:pt x="1663" y="408"/>
                    <a:pt x="1668" y="404"/>
                    <a:pt x="1670" y="404"/>
                  </a:cubicBezTo>
                  <a:cubicBezTo>
                    <a:pt x="1670" y="404"/>
                    <a:pt x="1671" y="405"/>
                    <a:pt x="1671" y="406"/>
                  </a:cubicBezTo>
                  <a:cubicBezTo>
                    <a:pt x="1671" y="408"/>
                    <a:pt x="1668" y="410"/>
                    <a:pt x="1658" y="418"/>
                  </a:cubicBezTo>
                  <a:cubicBezTo>
                    <a:pt x="1651" y="423"/>
                    <a:pt x="1643" y="429"/>
                    <a:pt x="1641" y="431"/>
                  </a:cubicBezTo>
                  <a:cubicBezTo>
                    <a:pt x="1638" y="434"/>
                    <a:pt x="1632" y="438"/>
                    <a:pt x="1627" y="442"/>
                  </a:cubicBezTo>
                  <a:cubicBezTo>
                    <a:pt x="1622" y="446"/>
                    <a:pt x="1617" y="449"/>
                    <a:pt x="1617" y="449"/>
                  </a:cubicBezTo>
                  <a:cubicBezTo>
                    <a:pt x="1617" y="449"/>
                    <a:pt x="1616" y="449"/>
                    <a:pt x="1616" y="448"/>
                  </a:cubicBezTo>
                  <a:cubicBezTo>
                    <a:pt x="1616" y="447"/>
                    <a:pt x="1618" y="444"/>
                    <a:pt x="1624" y="440"/>
                  </a:cubicBezTo>
                  <a:close/>
                  <a:moveTo>
                    <a:pt x="1615" y="443"/>
                  </a:moveTo>
                  <a:cubicBezTo>
                    <a:pt x="1615" y="442"/>
                    <a:pt x="1628" y="431"/>
                    <a:pt x="1635" y="426"/>
                  </a:cubicBezTo>
                  <a:cubicBezTo>
                    <a:pt x="1642" y="422"/>
                    <a:pt x="1639" y="425"/>
                    <a:pt x="1629" y="433"/>
                  </a:cubicBezTo>
                  <a:cubicBezTo>
                    <a:pt x="1616" y="443"/>
                    <a:pt x="1615" y="444"/>
                    <a:pt x="1615" y="443"/>
                  </a:cubicBezTo>
                  <a:close/>
                  <a:moveTo>
                    <a:pt x="1658" y="424"/>
                  </a:moveTo>
                  <a:cubicBezTo>
                    <a:pt x="1670" y="415"/>
                    <a:pt x="1672" y="414"/>
                    <a:pt x="1672" y="419"/>
                  </a:cubicBezTo>
                  <a:cubicBezTo>
                    <a:pt x="1671" y="421"/>
                    <a:pt x="1670" y="423"/>
                    <a:pt x="1666" y="425"/>
                  </a:cubicBezTo>
                  <a:cubicBezTo>
                    <a:pt x="1658" y="430"/>
                    <a:pt x="1629" y="450"/>
                    <a:pt x="1621" y="456"/>
                  </a:cubicBezTo>
                  <a:cubicBezTo>
                    <a:pt x="1617" y="459"/>
                    <a:pt x="1613" y="462"/>
                    <a:pt x="1613" y="462"/>
                  </a:cubicBezTo>
                  <a:cubicBezTo>
                    <a:pt x="1610" y="462"/>
                    <a:pt x="1640" y="436"/>
                    <a:pt x="1658" y="424"/>
                  </a:cubicBezTo>
                  <a:close/>
                  <a:moveTo>
                    <a:pt x="1613" y="409"/>
                  </a:moveTo>
                  <a:cubicBezTo>
                    <a:pt x="1614" y="407"/>
                    <a:pt x="1624" y="399"/>
                    <a:pt x="1636" y="391"/>
                  </a:cubicBezTo>
                  <a:cubicBezTo>
                    <a:pt x="1639" y="389"/>
                    <a:pt x="1643" y="386"/>
                    <a:pt x="1645" y="385"/>
                  </a:cubicBezTo>
                  <a:cubicBezTo>
                    <a:pt x="1647" y="383"/>
                    <a:pt x="1649" y="382"/>
                    <a:pt x="1650" y="381"/>
                  </a:cubicBezTo>
                  <a:cubicBezTo>
                    <a:pt x="1652" y="380"/>
                    <a:pt x="1663" y="372"/>
                    <a:pt x="1667" y="369"/>
                  </a:cubicBezTo>
                  <a:cubicBezTo>
                    <a:pt x="1669" y="367"/>
                    <a:pt x="1670" y="369"/>
                    <a:pt x="1669" y="372"/>
                  </a:cubicBezTo>
                  <a:cubicBezTo>
                    <a:pt x="1668" y="374"/>
                    <a:pt x="1663" y="378"/>
                    <a:pt x="1629" y="403"/>
                  </a:cubicBezTo>
                  <a:cubicBezTo>
                    <a:pt x="1621" y="409"/>
                    <a:pt x="1614" y="413"/>
                    <a:pt x="1614" y="413"/>
                  </a:cubicBezTo>
                  <a:cubicBezTo>
                    <a:pt x="1613" y="414"/>
                    <a:pt x="1612" y="411"/>
                    <a:pt x="1613" y="409"/>
                  </a:cubicBezTo>
                  <a:close/>
                  <a:moveTo>
                    <a:pt x="1613" y="449"/>
                  </a:moveTo>
                  <a:cubicBezTo>
                    <a:pt x="1614" y="449"/>
                    <a:pt x="1614" y="450"/>
                    <a:pt x="1614" y="451"/>
                  </a:cubicBezTo>
                  <a:cubicBezTo>
                    <a:pt x="1614" y="451"/>
                    <a:pt x="1614" y="452"/>
                    <a:pt x="1613" y="452"/>
                  </a:cubicBezTo>
                  <a:cubicBezTo>
                    <a:pt x="1613" y="452"/>
                    <a:pt x="1612" y="451"/>
                    <a:pt x="1612" y="451"/>
                  </a:cubicBezTo>
                  <a:cubicBezTo>
                    <a:pt x="1612" y="450"/>
                    <a:pt x="1613" y="449"/>
                    <a:pt x="1613" y="449"/>
                  </a:cubicBezTo>
                  <a:close/>
                  <a:moveTo>
                    <a:pt x="1616" y="465"/>
                  </a:moveTo>
                  <a:cubicBezTo>
                    <a:pt x="1619" y="463"/>
                    <a:pt x="1619" y="463"/>
                    <a:pt x="1619" y="463"/>
                  </a:cubicBezTo>
                  <a:cubicBezTo>
                    <a:pt x="1616" y="466"/>
                    <a:pt x="1616" y="466"/>
                    <a:pt x="1616" y="466"/>
                  </a:cubicBezTo>
                  <a:cubicBezTo>
                    <a:pt x="1615" y="467"/>
                    <a:pt x="1614" y="468"/>
                    <a:pt x="1613" y="468"/>
                  </a:cubicBezTo>
                  <a:cubicBezTo>
                    <a:pt x="1612" y="468"/>
                    <a:pt x="1612" y="468"/>
                    <a:pt x="1616" y="465"/>
                  </a:cubicBezTo>
                  <a:close/>
                  <a:moveTo>
                    <a:pt x="1663" y="544"/>
                  </a:moveTo>
                  <a:cubicBezTo>
                    <a:pt x="1667" y="547"/>
                    <a:pt x="1665" y="549"/>
                    <a:pt x="1654" y="558"/>
                  </a:cubicBezTo>
                  <a:cubicBezTo>
                    <a:pt x="1648" y="562"/>
                    <a:pt x="1641" y="567"/>
                    <a:pt x="1639" y="569"/>
                  </a:cubicBezTo>
                  <a:cubicBezTo>
                    <a:pt x="1635" y="573"/>
                    <a:pt x="1633" y="574"/>
                    <a:pt x="1633" y="572"/>
                  </a:cubicBezTo>
                  <a:cubicBezTo>
                    <a:pt x="1633" y="571"/>
                    <a:pt x="1655" y="549"/>
                    <a:pt x="1658" y="546"/>
                  </a:cubicBezTo>
                  <a:cubicBezTo>
                    <a:pt x="1661" y="543"/>
                    <a:pt x="1662" y="543"/>
                    <a:pt x="1663" y="544"/>
                  </a:cubicBezTo>
                  <a:close/>
                  <a:moveTo>
                    <a:pt x="1665" y="556"/>
                  </a:moveTo>
                  <a:cubicBezTo>
                    <a:pt x="1665" y="556"/>
                    <a:pt x="1664" y="557"/>
                    <a:pt x="1663" y="559"/>
                  </a:cubicBezTo>
                  <a:cubicBezTo>
                    <a:pt x="1660" y="561"/>
                    <a:pt x="1661" y="562"/>
                    <a:pt x="1663" y="562"/>
                  </a:cubicBezTo>
                  <a:cubicBezTo>
                    <a:pt x="1666" y="562"/>
                    <a:pt x="1667" y="564"/>
                    <a:pt x="1664" y="566"/>
                  </a:cubicBezTo>
                  <a:cubicBezTo>
                    <a:pt x="1663" y="567"/>
                    <a:pt x="1658" y="571"/>
                    <a:pt x="1654" y="575"/>
                  </a:cubicBezTo>
                  <a:cubicBezTo>
                    <a:pt x="1642" y="588"/>
                    <a:pt x="1634" y="594"/>
                    <a:pt x="1630" y="596"/>
                  </a:cubicBezTo>
                  <a:cubicBezTo>
                    <a:pt x="1621" y="600"/>
                    <a:pt x="1622" y="599"/>
                    <a:pt x="1638" y="582"/>
                  </a:cubicBezTo>
                  <a:cubicBezTo>
                    <a:pt x="1654" y="565"/>
                    <a:pt x="1664" y="555"/>
                    <a:pt x="1665" y="556"/>
                  </a:cubicBezTo>
                  <a:close/>
                  <a:moveTo>
                    <a:pt x="1624" y="615"/>
                  </a:moveTo>
                  <a:cubicBezTo>
                    <a:pt x="1624" y="615"/>
                    <a:pt x="1625" y="615"/>
                    <a:pt x="1625" y="616"/>
                  </a:cubicBezTo>
                  <a:cubicBezTo>
                    <a:pt x="1625" y="616"/>
                    <a:pt x="1624" y="616"/>
                    <a:pt x="1624" y="617"/>
                  </a:cubicBezTo>
                  <a:cubicBezTo>
                    <a:pt x="1623" y="617"/>
                    <a:pt x="1623" y="617"/>
                    <a:pt x="1623" y="616"/>
                  </a:cubicBezTo>
                  <a:cubicBezTo>
                    <a:pt x="1623" y="616"/>
                    <a:pt x="1623" y="615"/>
                    <a:pt x="1624" y="615"/>
                  </a:cubicBezTo>
                  <a:close/>
                  <a:moveTo>
                    <a:pt x="1626" y="620"/>
                  </a:moveTo>
                  <a:cubicBezTo>
                    <a:pt x="1627" y="619"/>
                    <a:pt x="1629" y="617"/>
                    <a:pt x="1630" y="616"/>
                  </a:cubicBezTo>
                  <a:cubicBezTo>
                    <a:pt x="1631" y="615"/>
                    <a:pt x="1633" y="614"/>
                    <a:pt x="1634" y="613"/>
                  </a:cubicBezTo>
                  <a:cubicBezTo>
                    <a:pt x="1636" y="612"/>
                    <a:pt x="1636" y="612"/>
                    <a:pt x="1634" y="614"/>
                  </a:cubicBezTo>
                  <a:cubicBezTo>
                    <a:pt x="1634" y="615"/>
                    <a:pt x="1631" y="617"/>
                    <a:pt x="1629" y="619"/>
                  </a:cubicBezTo>
                  <a:cubicBezTo>
                    <a:pt x="1625" y="623"/>
                    <a:pt x="1624" y="623"/>
                    <a:pt x="1624" y="622"/>
                  </a:cubicBezTo>
                  <a:cubicBezTo>
                    <a:pt x="1624" y="622"/>
                    <a:pt x="1625" y="621"/>
                    <a:pt x="1626" y="620"/>
                  </a:cubicBezTo>
                  <a:close/>
                  <a:moveTo>
                    <a:pt x="1641" y="613"/>
                  </a:moveTo>
                  <a:cubicBezTo>
                    <a:pt x="1644" y="610"/>
                    <a:pt x="1648" y="606"/>
                    <a:pt x="1649" y="605"/>
                  </a:cubicBezTo>
                  <a:cubicBezTo>
                    <a:pt x="1650" y="603"/>
                    <a:pt x="1654" y="603"/>
                    <a:pt x="1654" y="604"/>
                  </a:cubicBezTo>
                  <a:cubicBezTo>
                    <a:pt x="1654" y="605"/>
                    <a:pt x="1650" y="608"/>
                    <a:pt x="1645" y="613"/>
                  </a:cubicBezTo>
                  <a:cubicBezTo>
                    <a:pt x="1638" y="619"/>
                    <a:pt x="1635" y="621"/>
                    <a:pt x="1635" y="619"/>
                  </a:cubicBezTo>
                  <a:cubicBezTo>
                    <a:pt x="1635" y="619"/>
                    <a:pt x="1637" y="616"/>
                    <a:pt x="1641" y="613"/>
                  </a:cubicBezTo>
                  <a:close/>
                  <a:moveTo>
                    <a:pt x="1674" y="528"/>
                  </a:moveTo>
                  <a:cubicBezTo>
                    <a:pt x="1673" y="526"/>
                    <a:pt x="1673" y="524"/>
                    <a:pt x="1675" y="523"/>
                  </a:cubicBezTo>
                  <a:cubicBezTo>
                    <a:pt x="1676" y="523"/>
                    <a:pt x="1676" y="524"/>
                    <a:pt x="1676" y="526"/>
                  </a:cubicBezTo>
                  <a:cubicBezTo>
                    <a:pt x="1676" y="530"/>
                    <a:pt x="1676" y="530"/>
                    <a:pt x="1674" y="528"/>
                  </a:cubicBezTo>
                  <a:close/>
                  <a:moveTo>
                    <a:pt x="1650" y="153"/>
                  </a:moveTo>
                  <a:cubicBezTo>
                    <a:pt x="1622" y="153"/>
                    <a:pt x="1609" y="154"/>
                    <a:pt x="1605" y="156"/>
                  </a:cubicBezTo>
                  <a:cubicBezTo>
                    <a:pt x="1603" y="157"/>
                    <a:pt x="1602" y="157"/>
                    <a:pt x="1601" y="157"/>
                  </a:cubicBezTo>
                  <a:cubicBezTo>
                    <a:pt x="1601" y="157"/>
                    <a:pt x="1601" y="156"/>
                    <a:pt x="1601" y="155"/>
                  </a:cubicBezTo>
                  <a:cubicBezTo>
                    <a:pt x="1601" y="153"/>
                    <a:pt x="1602" y="152"/>
                    <a:pt x="1605" y="151"/>
                  </a:cubicBezTo>
                  <a:cubicBezTo>
                    <a:pt x="1612" y="150"/>
                    <a:pt x="1677" y="149"/>
                    <a:pt x="1677" y="150"/>
                  </a:cubicBezTo>
                  <a:cubicBezTo>
                    <a:pt x="1677" y="152"/>
                    <a:pt x="1673" y="152"/>
                    <a:pt x="1650" y="153"/>
                  </a:cubicBezTo>
                  <a:close/>
                  <a:moveTo>
                    <a:pt x="1603" y="140"/>
                  </a:moveTo>
                  <a:cubicBezTo>
                    <a:pt x="1611" y="136"/>
                    <a:pt x="1650" y="135"/>
                    <a:pt x="1666" y="137"/>
                  </a:cubicBezTo>
                  <a:cubicBezTo>
                    <a:pt x="1674" y="138"/>
                    <a:pt x="1673" y="138"/>
                    <a:pt x="1650" y="138"/>
                  </a:cubicBezTo>
                  <a:cubicBezTo>
                    <a:pt x="1636" y="138"/>
                    <a:pt x="1621" y="138"/>
                    <a:pt x="1615" y="139"/>
                  </a:cubicBezTo>
                  <a:cubicBezTo>
                    <a:pt x="1610" y="140"/>
                    <a:pt x="1604" y="140"/>
                    <a:pt x="1603" y="141"/>
                  </a:cubicBezTo>
                  <a:cubicBezTo>
                    <a:pt x="1601" y="141"/>
                    <a:pt x="1601" y="141"/>
                    <a:pt x="1603" y="140"/>
                  </a:cubicBezTo>
                  <a:close/>
                  <a:moveTo>
                    <a:pt x="1670" y="135"/>
                  </a:moveTo>
                  <a:cubicBezTo>
                    <a:pt x="1668" y="135"/>
                    <a:pt x="1666" y="134"/>
                    <a:pt x="1664" y="134"/>
                  </a:cubicBezTo>
                  <a:cubicBezTo>
                    <a:pt x="1660" y="133"/>
                    <a:pt x="1660" y="133"/>
                    <a:pt x="1660" y="133"/>
                  </a:cubicBezTo>
                  <a:cubicBezTo>
                    <a:pt x="1664" y="133"/>
                    <a:pt x="1664" y="133"/>
                    <a:pt x="1664" y="133"/>
                  </a:cubicBezTo>
                  <a:cubicBezTo>
                    <a:pt x="1666" y="133"/>
                    <a:pt x="1668" y="133"/>
                    <a:pt x="1670" y="134"/>
                  </a:cubicBezTo>
                  <a:cubicBezTo>
                    <a:pt x="1671" y="135"/>
                    <a:pt x="1671" y="135"/>
                    <a:pt x="1670" y="135"/>
                  </a:cubicBezTo>
                  <a:close/>
                  <a:moveTo>
                    <a:pt x="1638" y="117"/>
                  </a:moveTo>
                  <a:cubicBezTo>
                    <a:pt x="1639" y="117"/>
                    <a:pt x="1641" y="117"/>
                    <a:pt x="1642" y="117"/>
                  </a:cubicBezTo>
                  <a:cubicBezTo>
                    <a:pt x="1643" y="117"/>
                    <a:pt x="1642" y="118"/>
                    <a:pt x="1640" y="118"/>
                  </a:cubicBezTo>
                  <a:cubicBezTo>
                    <a:pt x="1638" y="118"/>
                    <a:pt x="1638" y="117"/>
                    <a:pt x="1638" y="117"/>
                  </a:cubicBezTo>
                  <a:close/>
                  <a:moveTo>
                    <a:pt x="1655" y="118"/>
                  </a:moveTo>
                  <a:cubicBezTo>
                    <a:pt x="1656" y="118"/>
                    <a:pt x="1658" y="118"/>
                    <a:pt x="1660" y="118"/>
                  </a:cubicBezTo>
                  <a:cubicBezTo>
                    <a:pt x="1661" y="118"/>
                    <a:pt x="1660" y="118"/>
                    <a:pt x="1657" y="118"/>
                  </a:cubicBezTo>
                  <a:cubicBezTo>
                    <a:pt x="1654" y="118"/>
                    <a:pt x="1653" y="118"/>
                    <a:pt x="1655" y="118"/>
                  </a:cubicBezTo>
                  <a:close/>
                  <a:moveTo>
                    <a:pt x="1665" y="118"/>
                  </a:moveTo>
                  <a:cubicBezTo>
                    <a:pt x="1666" y="118"/>
                    <a:pt x="1667" y="118"/>
                    <a:pt x="1668" y="119"/>
                  </a:cubicBezTo>
                  <a:cubicBezTo>
                    <a:pt x="1669" y="119"/>
                    <a:pt x="1669" y="120"/>
                    <a:pt x="1667" y="120"/>
                  </a:cubicBezTo>
                  <a:cubicBezTo>
                    <a:pt x="1664" y="120"/>
                    <a:pt x="1663" y="119"/>
                    <a:pt x="1665" y="118"/>
                  </a:cubicBezTo>
                  <a:close/>
                  <a:moveTo>
                    <a:pt x="1680" y="120"/>
                  </a:moveTo>
                  <a:cubicBezTo>
                    <a:pt x="1676" y="120"/>
                    <a:pt x="1677" y="120"/>
                    <a:pt x="1681" y="120"/>
                  </a:cubicBezTo>
                  <a:cubicBezTo>
                    <a:pt x="1684" y="120"/>
                    <a:pt x="1688" y="120"/>
                    <a:pt x="1689" y="120"/>
                  </a:cubicBezTo>
                  <a:cubicBezTo>
                    <a:pt x="1691" y="121"/>
                    <a:pt x="1685" y="121"/>
                    <a:pt x="1680" y="120"/>
                  </a:cubicBezTo>
                  <a:close/>
                  <a:moveTo>
                    <a:pt x="1682" y="108"/>
                  </a:moveTo>
                  <a:cubicBezTo>
                    <a:pt x="1688" y="109"/>
                    <a:pt x="1689" y="109"/>
                    <a:pt x="1689" y="110"/>
                  </a:cubicBezTo>
                  <a:cubicBezTo>
                    <a:pt x="1688" y="111"/>
                    <a:pt x="1684" y="112"/>
                    <a:pt x="1681" y="111"/>
                  </a:cubicBezTo>
                  <a:cubicBezTo>
                    <a:pt x="1679" y="111"/>
                    <a:pt x="1678" y="110"/>
                    <a:pt x="1678" y="109"/>
                  </a:cubicBezTo>
                  <a:cubicBezTo>
                    <a:pt x="1678" y="107"/>
                    <a:pt x="1679" y="107"/>
                    <a:pt x="1682" y="108"/>
                  </a:cubicBezTo>
                  <a:close/>
                  <a:moveTo>
                    <a:pt x="1626" y="115"/>
                  </a:moveTo>
                  <a:cubicBezTo>
                    <a:pt x="1627" y="115"/>
                    <a:pt x="1628" y="115"/>
                    <a:pt x="1628" y="114"/>
                  </a:cubicBezTo>
                  <a:cubicBezTo>
                    <a:pt x="1628" y="114"/>
                    <a:pt x="1629" y="114"/>
                    <a:pt x="1631" y="113"/>
                  </a:cubicBezTo>
                  <a:cubicBezTo>
                    <a:pt x="1634" y="113"/>
                    <a:pt x="1636" y="111"/>
                    <a:pt x="1634" y="110"/>
                  </a:cubicBezTo>
                  <a:cubicBezTo>
                    <a:pt x="1634" y="110"/>
                    <a:pt x="1632" y="109"/>
                    <a:pt x="1631" y="109"/>
                  </a:cubicBezTo>
                  <a:cubicBezTo>
                    <a:pt x="1629" y="109"/>
                    <a:pt x="1629" y="109"/>
                    <a:pt x="1629" y="107"/>
                  </a:cubicBezTo>
                  <a:cubicBezTo>
                    <a:pt x="1629" y="106"/>
                    <a:pt x="1630" y="106"/>
                    <a:pt x="1634" y="105"/>
                  </a:cubicBezTo>
                  <a:cubicBezTo>
                    <a:pt x="1637" y="105"/>
                    <a:pt x="1640" y="105"/>
                    <a:pt x="1640" y="105"/>
                  </a:cubicBezTo>
                  <a:cubicBezTo>
                    <a:pt x="1642" y="106"/>
                    <a:pt x="1667" y="108"/>
                    <a:pt x="1672" y="108"/>
                  </a:cubicBezTo>
                  <a:cubicBezTo>
                    <a:pt x="1672" y="108"/>
                    <a:pt x="1673" y="108"/>
                    <a:pt x="1674" y="108"/>
                  </a:cubicBezTo>
                  <a:cubicBezTo>
                    <a:pt x="1676" y="108"/>
                    <a:pt x="1676" y="108"/>
                    <a:pt x="1675" y="109"/>
                  </a:cubicBezTo>
                  <a:cubicBezTo>
                    <a:pt x="1673" y="111"/>
                    <a:pt x="1672" y="111"/>
                    <a:pt x="1664" y="110"/>
                  </a:cubicBezTo>
                  <a:cubicBezTo>
                    <a:pt x="1650" y="109"/>
                    <a:pt x="1643" y="109"/>
                    <a:pt x="1642" y="110"/>
                  </a:cubicBezTo>
                  <a:cubicBezTo>
                    <a:pt x="1641" y="111"/>
                    <a:pt x="1641" y="111"/>
                    <a:pt x="1642" y="111"/>
                  </a:cubicBezTo>
                  <a:cubicBezTo>
                    <a:pt x="1643" y="111"/>
                    <a:pt x="1645" y="111"/>
                    <a:pt x="1646" y="112"/>
                  </a:cubicBezTo>
                  <a:cubicBezTo>
                    <a:pt x="1647" y="112"/>
                    <a:pt x="1654" y="112"/>
                    <a:pt x="1660" y="112"/>
                  </a:cubicBezTo>
                  <a:cubicBezTo>
                    <a:pt x="1678" y="113"/>
                    <a:pt x="1687" y="114"/>
                    <a:pt x="1688" y="115"/>
                  </a:cubicBezTo>
                  <a:cubicBezTo>
                    <a:pt x="1688" y="115"/>
                    <a:pt x="1688" y="116"/>
                    <a:pt x="1687" y="117"/>
                  </a:cubicBezTo>
                  <a:cubicBezTo>
                    <a:pt x="1686" y="118"/>
                    <a:pt x="1685" y="118"/>
                    <a:pt x="1676" y="117"/>
                  </a:cubicBezTo>
                  <a:cubicBezTo>
                    <a:pt x="1644" y="114"/>
                    <a:pt x="1632" y="114"/>
                    <a:pt x="1633" y="116"/>
                  </a:cubicBezTo>
                  <a:cubicBezTo>
                    <a:pt x="1633" y="116"/>
                    <a:pt x="1633" y="116"/>
                    <a:pt x="1633" y="116"/>
                  </a:cubicBezTo>
                  <a:cubicBezTo>
                    <a:pt x="1633" y="118"/>
                    <a:pt x="1632" y="118"/>
                    <a:pt x="1629" y="118"/>
                  </a:cubicBezTo>
                  <a:cubicBezTo>
                    <a:pt x="1626" y="118"/>
                    <a:pt x="1624" y="118"/>
                    <a:pt x="1624" y="117"/>
                  </a:cubicBezTo>
                  <a:cubicBezTo>
                    <a:pt x="1622" y="116"/>
                    <a:pt x="1624" y="114"/>
                    <a:pt x="1626" y="115"/>
                  </a:cubicBezTo>
                  <a:close/>
                  <a:moveTo>
                    <a:pt x="1605" y="117"/>
                  </a:moveTo>
                  <a:cubicBezTo>
                    <a:pt x="1608" y="117"/>
                    <a:pt x="1611" y="117"/>
                    <a:pt x="1610" y="117"/>
                  </a:cubicBezTo>
                  <a:cubicBezTo>
                    <a:pt x="1609" y="118"/>
                    <a:pt x="1601" y="119"/>
                    <a:pt x="1600" y="118"/>
                  </a:cubicBezTo>
                  <a:cubicBezTo>
                    <a:pt x="1600" y="117"/>
                    <a:pt x="1602" y="117"/>
                    <a:pt x="1605" y="117"/>
                  </a:cubicBezTo>
                  <a:close/>
                  <a:moveTo>
                    <a:pt x="1601" y="126"/>
                  </a:moveTo>
                  <a:cubicBezTo>
                    <a:pt x="1602" y="125"/>
                    <a:pt x="1619" y="122"/>
                    <a:pt x="1622" y="122"/>
                  </a:cubicBezTo>
                  <a:cubicBezTo>
                    <a:pt x="1624" y="122"/>
                    <a:pt x="1620" y="124"/>
                    <a:pt x="1615" y="124"/>
                  </a:cubicBezTo>
                  <a:cubicBezTo>
                    <a:pt x="1609" y="125"/>
                    <a:pt x="1608" y="126"/>
                    <a:pt x="1608" y="127"/>
                  </a:cubicBezTo>
                  <a:cubicBezTo>
                    <a:pt x="1608" y="128"/>
                    <a:pt x="1607" y="129"/>
                    <a:pt x="1606" y="129"/>
                  </a:cubicBezTo>
                  <a:cubicBezTo>
                    <a:pt x="1602" y="131"/>
                    <a:pt x="1598" y="128"/>
                    <a:pt x="1601" y="126"/>
                  </a:cubicBezTo>
                  <a:close/>
                  <a:moveTo>
                    <a:pt x="1599" y="211"/>
                  </a:moveTo>
                  <a:cubicBezTo>
                    <a:pt x="1600" y="199"/>
                    <a:pt x="1601" y="210"/>
                    <a:pt x="1601" y="226"/>
                  </a:cubicBezTo>
                  <a:cubicBezTo>
                    <a:pt x="1601" y="234"/>
                    <a:pt x="1601" y="241"/>
                    <a:pt x="1602" y="241"/>
                  </a:cubicBezTo>
                  <a:cubicBezTo>
                    <a:pt x="1602" y="242"/>
                    <a:pt x="1602" y="258"/>
                    <a:pt x="1602" y="274"/>
                  </a:cubicBezTo>
                  <a:cubicBezTo>
                    <a:pt x="1602" y="276"/>
                    <a:pt x="1601" y="277"/>
                    <a:pt x="1601" y="277"/>
                  </a:cubicBezTo>
                  <a:cubicBezTo>
                    <a:pt x="1600" y="277"/>
                    <a:pt x="1599" y="228"/>
                    <a:pt x="1599" y="211"/>
                  </a:cubicBezTo>
                  <a:close/>
                  <a:moveTo>
                    <a:pt x="1600" y="570"/>
                  </a:moveTo>
                  <a:cubicBezTo>
                    <a:pt x="1600" y="572"/>
                    <a:pt x="1599" y="573"/>
                    <a:pt x="1596" y="575"/>
                  </a:cubicBezTo>
                  <a:cubicBezTo>
                    <a:pt x="1591" y="577"/>
                    <a:pt x="1590" y="577"/>
                    <a:pt x="1589" y="575"/>
                  </a:cubicBezTo>
                  <a:cubicBezTo>
                    <a:pt x="1588" y="574"/>
                    <a:pt x="1588" y="573"/>
                    <a:pt x="1588" y="573"/>
                  </a:cubicBezTo>
                  <a:cubicBezTo>
                    <a:pt x="1587" y="571"/>
                    <a:pt x="1593" y="568"/>
                    <a:pt x="1597" y="568"/>
                  </a:cubicBezTo>
                  <a:cubicBezTo>
                    <a:pt x="1600" y="568"/>
                    <a:pt x="1601" y="569"/>
                    <a:pt x="1600" y="570"/>
                  </a:cubicBezTo>
                  <a:close/>
                  <a:moveTo>
                    <a:pt x="1599" y="428"/>
                  </a:moveTo>
                  <a:cubicBezTo>
                    <a:pt x="1599" y="428"/>
                    <a:pt x="1598" y="429"/>
                    <a:pt x="1598" y="430"/>
                  </a:cubicBezTo>
                  <a:cubicBezTo>
                    <a:pt x="1597" y="431"/>
                    <a:pt x="1597" y="431"/>
                    <a:pt x="1597" y="429"/>
                  </a:cubicBezTo>
                  <a:cubicBezTo>
                    <a:pt x="1597" y="428"/>
                    <a:pt x="1597" y="427"/>
                    <a:pt x="1598" y="427"/>
                  </a:cubicBezTo>
                  <a:cubicBezTo>
                    <a:pt x="1598" y="427"/>
                    <a:pt x="1599" y="428"/>
                    <a:pt x="1599" y="428"/>
                  </a:cubicBezTo>
                  <a:close/>
                  <a:moveTo>
                    <a:pt x="1598" y="397"/>
                  </a:moveTo>
                  <a:cubicBezTo>
                    <a:pt x="1597" y="399"/>
                    <a:pt x="1596" y="396"/>
                    <a:pt x="1596" y="389"/>
                  </a:cubicBezTo>
                  <a:cubicBezTo>
                    <a:pt x="1596" y="384"/>
                    <a:pt x="1596" y="380"/>
                    <a:pt x="1596" y="380"/>
                  </a:cubicBezTo>
                  <a:cubicBezTo>
                    <a:pt x="1597" y="380"/>
                    <a:pt x="1599" y="395"/>
                    <a:pt x="1598" y="397"/>
                  </a:cubicBezTo>
                  <a:close/>
                  <a:moveTo>
                    <a:pt x="1596" y="376"/>
                  </a:moveTo>
                  <a:cubicBezTo>
                    <a:pt x="1596" y="374"/>
                    <a:pt x="1596" y="374"/>
                    <a:pt x="1597" y="375"/>
                  </a:cubicBezTo>
                  <a:cubicBezTo>
                    <a:pt x="1597" y="376"/>
                    <a:pt x="1598" y="377"/>
                    <a:pt x="1598" y="378"/>
                  </a:cubicBezTo>
                  <a:cubicBezTo>
                    <a:pt x="1598" y="378"/>
                    <a:pt x="1597" y="378"/>
                    <a:pt x="1597" y="378"/>
                  </a:cubicBezTo>
                  <a:cubicBezTo>
                    <a:pt x="1596" y="378"/>
                    <a:pt x="1596" y="377"/>
                    <a:pt x="1596" y="376"/>
                  </a:cubicBezTo>
                  <a:close/>
                  <a:moveTo>
                    <a:pt x="1597" y="157"/>
                  </a:moveTo>
                  <a:cubicBezTo>
                    <a:pt x="1598" y="158"/>
                    <a:pt x="1598" y="161"/>
                    <a:pt x="1598" y="170"/>
                  </a:cubicBezTo>
                  <a:cubicBezTo>
                    <a:pt x="1598" y="176"/>
                    <a:pt x="1598" y="184"/>
                    <a:pt x="1597" y="187"/>
                  </a:cubicBezTo>
                  <a:cubicBezTo>
                    <a:pt x="1597" y="193"/>
                    <a:pt x="1597" y="193"/>
                    <a:pt x="1597" y="193"/>
                  </a:cubicBezTo>
                  <a:cubicBezTo>
                    <a:pt x="1596" y="185"/>
                    <a:pt x="1596" y="185"/>
                    <a:pt x="1596" y="185"/>
                  </a:cubicBezTo>
                  <a:cubicBezTo>
                    <a:pt x="1596" y="181"/>
                    <a:pt x="1595" y="172"/>
                    <a:pt x="1595" y="166"/>
                  </a:cubicBezTo>
                  <a:cubicBezTo>
                    <a:pt x="1595" y="156"/>
                    <a:pt x="1595" y="155"/>
                    <a:pt x="1597" y="157"/>
                  </a:cubicBezTo>
                  <a:close/>
                  <a:moveTo>
                    <a:pt x="1596" y="152"/>
                  </a:moveTo>
                  <a:cubicBezTo>
                    <a:pt x="1596" y="152"/>
                    <a:pt x="1596" y="153"/>
                    <a:pt x="1596" y="154"/>
                  </a:cubicBezTo>
                  <a:cubicBezTo>
                    <a:pt x="1596" y="155"/>
                    <a:pt x="1595" y="154"/>
                    <a:pt x="1595" y="153"/>
                  </a:cubicBezTo>
                  <a:cubicBezTo>
                    <a:pt x="1595" y="152"/>
                    <a:pt x="1595" y="152"/>
                    <a:pt x="1596" y="152"/>
                  </a:cubicBezTo>
                  <a:close/>
                  <a:moveTo>
                    <a:pt x="1594" y="240"/>
                  </a:moveTo>
                  <a:cubicBezTo>
                    <a:pt x="1594" y="251"/>
                    <a:pt x="1593" y="260"/>
                    <a:pt x="1593" y="261"/>
                  </a:cubicBezTo>
                  <a:cubicBezTo>
                    <a:pt x="1592" y="263"/>
                    <a:pt x="1592" y="257"/>
                    <a:pt x="1592" y="245"/>
                  </a:cubicBezTo>
                  <a:cubicBezTo>
                    <a:pt x="1593" y="234"/>
                    <a:pt x="1593" y="225"/>
                    <a:pt x="1594" y="223"/>
                  </a:cubicBezTo>
                  <a:cubicBezTo>
                    <a:pt x="1594" y="222"/>
                    <a:pt x="1595" y="227"/>
                    <a:pt x="1594" y="240"/>
                  </a:cubicBezTo>
                  <a:close/>
                  <a:moveTo>
                    <a:pt x="1594" y="457"/>
                  </a:moveTo>
                  <a:cubicBezTo>
                    <a:pt x="1594" y="458"/>
                    <a:pt x="1593" y="458"/>
                    <a:pt x="1593" y="457"/>
                  </a:cubicBezTo>
                  <a:cubicBezTo>
                    <a:pt x="1593" y="456"/>
                    <a:pt x="1593" y="455"/>
                    <a:pt x="1594" y="455"/>
                  </a:cubicBezTo>
                  <a:cubicBezTo>
                    <a:pt x="1594" y="456"/>
                    <a:pt x="1594" y="456"/>
                    <a:pt x="1594" y="457"/>
                  </a:cubicBezTo>
                  <a:close/>
                  <a:moveTo>
                    <a:pt x="1592" y="372"/>
                  </a:moveTo>
                  <a:cubicBezTo>
                    <a:pt x="1592" y="372"/>
                    <a:pt x="1592" y="372"/>
                    <a:pt x="1592" y="371"/>
                  </a:cubicBezTo>
                  <a:cubicBezTo>
                    <a:pt x="1592" y="370"/>
                    <a:pt x="1592" y="370"/>
                    <a:pt x="1592" y="370"/>
                  </a:cubicBezTo>
                  <a:cubicBezTo>
                    <a:pt x="1593" y="370"/>
                    <a:pt x="1593" y="371"/>
                    <a:pt x="1592" y="372"/>
                  </a:cubicBezTo>
                  <a:close/>
                  <a:moveTo>
                    <a:pt x="1593" y="406"/>
                  </a:moveTo>
                  <a:cubicBezTo>
                    <a:pt x="1593" y="406"/>
                    <a:pt x="1593" y="408"/>
                    <a:pt x="1593" y="409"/>
                  </a:cubicBezTo>
                  <a:cubicBezTo>
                    <a:pt x="1592" y="410"/>
                    <a:pt x="1592" y="409"/>
                    <a:pt x="1592" y="408"/>
                  </a:cubicBezTo>
                  <a:cubicBezTo>
                    <a:pt x="1592" y="406"/>
                    <a:pt x="1592" y="405"/>
                    <a:pt x="1593" y="406"/>
                  </a:cubicBezTo>
                  <a:close/>
                  <a:moveTo>
                    <a:pt x="1593" y="411"/>
                  </a:moveTo>
                  <a:cubicBezTo>
                    <a:pt x="1593" y="411"/>
                    <a:pt x="1593" y="412"/>
                    <a:pt x="1593" y="413"/>
                  </a:cubicBezTo>
                  <a:cubicBezTo>
                    <a:pt x="1592" y="414"/>
                    <a:pt x="1592" y="414"/>
                    <a:pt x="1592" y="412"/>
                  </a:cubicBezTo>
                  <a:cubicBezTo>
                    <a:pt x="1592" y="411"/>
                    <a:pt x="1592" y="411"/>
                    <a:pt x="1593" y="411"/>
                  </a:cubicBezTo>
                  <a:close/>
                  <a:moveTo>
                    <a:pt x="1593" y="427"/>
                  </a:moveTo>
                  <a:cubicBezTo>
                    <a:pt x="1593" y="430"/>
                    <a:pt x="1592" y="428"/>
                    <a:pt x="1592" y="423"/>
                  </a:cubicBezTo>
                  <a:cubicBezTo>
                    <a:pt x="1592" y="419"/>
                    <a:pt x="1593" y="417"/>
                    <a:pt x="1593" y="419"/>
                  </a:cubicBezTo>
                  <a:cubicBezTo>
                    <a:pt x="1593" y="422"/>
                    <a:pt x="1593" y="425"/>
                    <a:pt x="1593" y="427"/>
                  </a:cubicBezTo>
                  <a:close/>
                  <a:moveTo>
                    <a:pt x="1593" y="433"/>
                  </a:moveTo>
                  <a:cubicBezTo>
                    <a:pt x="1593" y="433"/>
                    <a:pt x="1593" y="435"/>
                    <a:pt x="1593" y="436"/>
                  </a:cubicBezTo>
                  <a:cubicBezTo>
                    <a:pt x="1593" y="437"/>
                    <a:pt x="1592" y="436"/>
                    <a:pt x="1592" y="434"/>
                  </a:cubicBezTo>
                  <a:cubicBezTo>
                    <a:pt x="1592" y="433"/>
                    <a:pt x="1592" y="432"/>
                    <a:pt x="1593" y="433"/>
                  </a:cubicBezTo>
                  <a:close/>
                  <a:moveTo>
                    <a:pt x="1593" y="438"/>
                  </a:moveTo>
                  <a:cubicBezTo>
                    <a:pt x="1593" y="439"/>
                    <a:pt x="1593" y="440"/>
                    <a:pt x="1593" y="441"/>
                  </a:cubicBezTo>
                  <a:cubicBezTo>
                    <a:pt x="1593" y="442"/>
                    <a:pt x="1592" y="442"/>
                    <a:pt x="1592" y="440"/>
                  </a:cubicBezTo>
                  <a:cubicBezTo>
                    <a:pt x="1592" y="439"/>
                    <a:pt x="1593" y="438"/>
                    <a:pt x="1593" y="438"/>
                  </a:cubicBezTo>
                  <a:close/>
                  <a:moveTo>
                    <a:pt x="1593" y="445"/>
                  </a:moveTo>
                  <a:cubicBezTo>
                    <a:pt x="1593" y="446"/>
                    <a:pt x="1593" y="447"/>
                    <a:pt x="1593" y="448"/>
                  </a:cubicBezTo>
                  <a:cubicBezTo>
                    <a:pt x="1593" y="448"/>
                    <a:pt x="1592" y="448"/>
                    <a:pt x="1592" y="446"/>
                  </a:cubicBezTo>
                  <a:cubicBezTo>
                    <a:pt x="1592" y="445"/>
                    <a:pt x="1593" y="445"/>
                    <a:pt x="1593" y="445"/>
                  </a:cubicBezTo>
                  <a:close/>
                  <a:moveTo>
                    <a:pt x="1590" y="126"/>
                  </a:moveTo>
                  <a:cubicBezTo>
                    <a:pt x="1590" y="126"/>
                    <a:pt x="1589" y="127"/>
                    <a:pt x="1587" y="129"/>
                  </a:cubicBezTo>
                  <a:cubicBezTo>
                    <a:pt x="1586" y="131"/>
                    <a:pt x="1582" y="135"/>
                    <a:pt x="1580" y="138"/>
                  </a:cubicBezTo>
                  <a:cubicBezTo>
                    <a:pt x="1579" y="141"/>
                    <a:pt x="1577" y="143"/>
                    <a:pt x="1577" y="143"/>
                  </a:cubicBezTo>
                  <a:cubicBezTo>
                    <a:pt x="1577" y="140"/>
                    <a:pt x="1588" y="126"/>
                    <a:pt x="1590" y="126"/>
                  </a:cubicBezTo>
                  <a:close/>
                  <a:moveTo>
                    <a:pt x="1575" y="342"/>
                  </a:moveTo>
                  <a:cubicBezTo>
                    <a:pt x="1575" y="339"/>
                    <a:pt x="1575" y="323"/>
                    <a:pt x="1575" y="307"/>
                  </a:cubicBezTo>
                  <a:cubicBezTo>
                    <a:pt x="1575" y="291"/>
                    <a:pt x="1575" y="278"/>
                    <a:pt x="1576" y="278"/>
                  </a:cubicBezTo>
                  <a:cubicBezTo>
                    <a:pt x="1576" y="278"/>
                    <a:pt x="1577" y="284"/>
                    <a:pt x="1577" y="291"/>
                  </a:cubicBezTo>
                  <a:cubicBezTo>
                    <a:pt x="1578" y="312"/>
                    <a:pt x="1579" y="318"/>
                    <a:pt x="1580" y="317"/>
                  </a:cubicBezTo>
                  <a:cubicBezTo>
                    <a:pt x="1581" y="317"/>
                    <a:pt x="1580" y="295"/>
                    <a:pt x="1579" y="287"/>
                  </a:cubicBezTo>
                  <a:cubicBezTo>
                    <a:pt x="1579" y="282"/>
                    <a:pt x="1579" y="276"/>
                    <a:pt x="1579" y="218"/>
                  </a:cubicBezTo>
                  <a:cubicBezTo>
                    <a:pt x="1579" y="144"/>
                    <a:pt x="1579" y="148"/>
                    <a:pt x="1582" y="142"/>
                  </a:cubicBezTo>
                  <a:cubicBezTo>
                    <a:pt x="1583" y="139"/>
                    <a:pt x="1586" y="135"/>
                    <a:pt x="1588" y="133"/>
                  </a:cubicBezTo>
                  <a:cubicBezTo>
                    <a:pt x="1591" y="129"/>
                    <a:pt x="1591" y="129"/>
                    <a:pt x="1591" y="129"/>
                  </a:cubicBezTo>
                  <a:cubicBezTo>
                    <a:pt x="1591" y="134"/>
                    <a:pt x="1591" y="134"/>
                    <a:pt x="1591" y="134"/>
                  </a:cubicBezTo>
                  <a:cubicBezTo>
                    <a:pt x="1591" y="136"/>
                    <a:pt x="1591" y="145"/>
                    <a:pt x="1592" y="155"/>
                  </a:cubicBezTo>
                  <a:cubicBezTo>
                    <a:pt x="1593" y="185"/>
                    <a:pt x="1593" y="206"/>
                    <a:pt x="1592" y="218"/>
                  </a:cubicBezTo>
                  <a:cubicBezTo>
                    <a:pt x="1589" y="234"/>
                    <a:pt x="1589" y="239"/>
                    <a:pt x="1589" y="269"/>
                  </a:cubicBezTo>
                  <a:cubicBezTo>
                    <a:pt x="1588" y="346"/>
                    <a:pt x="1589" y="480"/>
                    <a:pt x="1591" y="482"/>
                  </a:cubicBezTo>
                  <a:cubicBezTo>
                    <a:pt x="1592" y="483"/>
                    <a:pt x="1592" y="482"/>
                    <a:pt x="1592" y="479"/>
                  </a:cubicBezTo>
                  <a:cubicBezTo>
                    <a:pt x="1592" y="476"/>
                    <a:pt x="1593" y="474"/>
                    <a:pt x="1593" y="474"/>
                  </a:cubicBezTo>
                  <a:cubicBezTo>
                    <a:pt x="1595" y="474"/>
                    <a:pt x="1595" y="480"/>
                    <a:pt x="1596" y="506"/>
                  </a:cubicBezTo>
                  <a:cubicBezTo>
                    <a:pt x="1597" y="529"/>
                    <a:pt x="1597" y="530"/>
                    <a:pt x="1595" y="531"/>
                  </a:cubicBezTo>
                  <a:cubicBezTo>
                    <a:pt x="1590" y="533"/>
                    <a:pt x="1577" y="538"/>
                    <a:pt x="1577" y="538"/>
                  </a:cubicBezTo>
                  <a:cubicBezTo>
                    <a:pt x="1577" y="538"/>
                    <a:pt x="1576" y="536"/>
                    <a:pt x="1576" y="534"/>
                  </a:cubicBezTo>
                  <a:cubicBezTo>
                    <a:pt x="1576" y="531"/>
                    <a:pt x="1577" y="531"/>
                    <a:pt x="1582" y="527"/>
                  </a:cubicBezTo>
                  <a:cubicBezTo>
                    <a:pt x="1588" y="523"/>
                    <a:pt x="1587" y="522"/>
                    <a:pt x="1581" y="525"/>
                  </a:cubicBezTo>
                  <a:cubicBezTo>
                    <a:pt x="1579" y="526"/>
                    <a:pt x="1577" y="527"/>
                    <a:pt x="1577" y="526"/>
                  </a:cubicBezTo>
                  <a:cubicBezTo>
                    <a:pt x="1576" y="525"/>
                    <a:pt x="1576" y="522"/>
                    <a:pt x="1578" y="520"/>
                  </a:cubicBezTo>
                  <a:cubicBezTo>
                    <a:pt x="1579" y="519"/>
                    <a:pt x="1579" y="519"/>
                    <a:pt x="1578" y="519"/>
                  </a:cubicBezTo>
                  <a:cubicBezTo>
                    <a:pt x="1577" y="519"/>
                    <a:pt x="1576" y="518"/>
                    <a:pt x="1576" y="517"/>
                  </a:cubicBezTo>
                  <a:cubicBezTo>
                    <a:pt x="1576" y="517"/>
                    <a:pt x="1576" y="493"/>
                    <a:pt x="1576" y="465"/>
                  </a:cubicBezTo>
                  <a:cubicBezTo>
                    <a:pt x="1575" y="437"/>
                    <a:pt x="1575" y="414"/>
                    <a:pt x="1575" y="414"/>
                  </a:cubicBezTo>
                  <a:cubicBezTo>
                    <a:pt x="1574" y="414"/>
                    <a:pt x="1574" y="413"/>
                    <a:pt x="1574" y="411"/>
                  </a:cubicBezTo>
                  <a:cubicBezTo>
                    <a:pt x="1574" y="410"/>
                    <a:pt x="1574" y="407"/>
                    <a:pt x="1574" y="404"/>
                  </a:cubicBezTo>
                  <a:cubicBezTo>
                    <a:pt x="1574" y="396"/>
                    <a:pt x="1574" y="348"/>
                    <a:pt x="1575" y="342"/>
                  </a:cubicBezTo>
                  <a:close/>
                  <a:moveTo>
                    <a:pt x="1570" y="560"/>
                  </a:moveTo>
                  <a:cubicBezTo>
                    <a:pt x="1569" y="558"/>
                    <a:pt x="1570" y="557"/>
                    <a:pt x="1572" y="557"/>
                  </a:cubicBezTo>
                  <a:cubicBezTo>
                    <a:pt x="1573" y="557"/>
                    <a:pt x="1574" y="557"/>
                    <a:pt x="1574" y="560"/>
                  </a:cubicBezTo>
                  <a:cubicBezTo>
                    <a:pt x="1574" y="562"/>
                    <a:pt x="1571" y="565"/>
                    <a:pt x="1571" y="564"/>
                  </a:cubicBezTo>
                  <a:cubicBezTo>
                    <a:pt x="1570" y="564"/>
                    <a:pt x="1570" y="562"/>
                    <a:pt x="1570" y="560"/>
                  </a:cubicBezTo>
                  <a:close/>
                  <a:moveTo>
                    <a:pt x="1570" y="571"/>
                  </a:moveTo>
                  <a:cubicBezTo>
                    <a:pt x="1570" y="569"/>
                    <a:pt x="1573" y="568"/>
                    <a:pt x="1574" y="569"/>
                  </a:cubicBezTo>
                  <a:cubicBezTo>
                    <a:pt x="1574" y="569"/>
                    <a:pt x="1574" y="570"/>
                    <a:pt x="1574" y="570"/>
                  </a:cubicBezTo>
                  <a:cubicBezTo>
                    <a:pt x="1573" y="572"/>
                    <a:pt x="1570" y="572"/>
                    <a:pt x="1570" y="571"/>
                  </a:cubicBezTo>
                  <a:close/>
                  <a:moveTo>
                    <a:pt x="1573" y="628"/>
                  </a:moveTo>
                  <a:cubicBezTo>
                    <a:pt x="1572" y="627"/>
                    <a:pt x="1572" y="626"/>
                    <a:pt x="1573" y="626"/>
                  </a:cubicBezTo>
                  <a:cubicBezTo>
                    <a:pt x="1574" y="625"/>
                    <a:pt x="1574" y="625"/>
                    <a:pt x="1574" y="627"/>
                  </a:cubicBezTo>
                  <a:cubicBezTo>
                    <a:pt x="1574" y="629"/>
                    <a:pt x="1574" y="629"/>
                    <a:pt x="1573" y="628"/>
                  </a:cubicBezTo>
                  <a:close/>
                  <a:moveTo>
                    <a:pt x="1575" y="598"/>
                  </a:moveTo>
                  <a:cubicBezTo>
                    <a:pt x="1574" y="600"/>
                    <a:pt x="1573" y="600"/>
                    <a:pt x="1572" y="599"/>
                  </a:cubicBezTo>
                  <a:cubicBezTo>
                    <a:pt x="1570" y="598"/>
                    <a:pt x="1570" y="597"/>
                    <a:pt x="1570" y="594"/>
                  </a:cubicBezTo>
                  <a:cubicBezTo>
                    <a:pt x="1570" y="591"/>
                    <a:pt x="1571" y="590"/>
                    <a:pt x="1573" y="590"/>
                  </a:cubicBezTo>
                  <a:cubicBezTo>
                    <a:pt x="1575" y="590"/>
                    <a:pt x="1575" y="591"/>
                    <a:pt x="1576" y="593"/>
                  </a:cubicBezTo>
                  <a:cubicBezTo>
                    <a:pt x="1576" y="595"/>
                    <a:pt x="1575" y="598"/>
                    <a:pt x="1575" y="598"/>
                  </a:cubicBezTo>
                  <a:close/>
                  <a:moveTo>
                    <a:pt x="1577" y="640"/>
                  </a:moveTo>
                  <a:cubicBezTo>
                    <a:pt x="1577" y="640"/>
                    <a:pt x="1576" y="640"/>
                    <a:pt x="1576" y="640"/>
                  </a:cubicBezTo>
                  <a:cubicBezTo>
                    <a:pt x="1576" y="639"/>
                    <a:pt x="1577" y="639"/>
                    <a:pt x="1577" y="639"/>
                  </a:cubicBezTo>
                  <a:cubicBezTo>
                    <a:pt x="1578" y="639"/>
                    <a:pt x="1578" y="639"/>
                    <a:pt x="1578" y="639"/>
                  </a:cubicBezTo>
                  <a:cubicBezTo>
                    <a:pt x="1578" y="639"/>
                    <a:pt x="1578" y="640"/>
                    <a:pt x="1577" y="640"/>
                  </a:cubicBezTo>
                  <a:close/>
                  <a:moveTo>
                    <a:pt x="1579" y="606"/>
                  </a:moveTo>
                  <a:cubicBezTo>
                    <a:pt x="1579" y="606"/>
                    <a:pt x="1579" y="605"/>
                    <a:pt x="1580" y="604"/>
                  </a:cubicBezTo>
                  <a:cubicBezTo>
                    <a:pt x="1582" y="603"/>
                    <a:pt x="1582" y="603"/>
                    <a:pt x="1581" y="605"/>
                  </a:cubicBezTo>
                  <a:cubicBezTo>
                    <a:pt x="1580" y="607"/>
                    <a:pt x="1579" y="607"/>
                    <a:pt x="1579" y="606"/>
                  </a:cubicBezTo>
                  <a:close/>
                  <a:moveTo>
                    <a:pt x="1581" y="643"/>
                  </a:moveTo>
                  <a:cubicBezTo>
                    <a:pt x="1581" y="643"/>
                    <a:pt x="1606" y="634"/>
                    <a:pt x="1607" y="634"/>
                  </a:cubicBezTo>
                  <a:cubicBezTo>
                    <a:pt x="1608" y="634"/>
                    <a:pt x="1608" y="634"/>
                    <a:pt x="1608" y="635"/>
                  </a:cubicBezTo>
                  <a:cubicBezTo>
                    <a:pt x="1608" y="637"/>
                    <a:pt x="1605" y="638"/>
                    <a:pt x="1596" y="641"/>
                  </a:cubicBezTo>
                  <a:cubicBezTo>
                    <a:pt x="1586" y="644"/>
                    <a:pt x="1578" y="645"/>
                    <a:pt x="1581" y="643"/>
                  </a:cubicBezTo>
                  <a:close/>
                  <a:moveTo>
                    <a:pt x="1607" y="644"/>
                  </a:moveTo>
                  <a:cubicBezTo>
                    <a:pt x="1603" y="645"/>
                    <a:pt x="1598" y="645"/>
                    <a:pt x="1599" y="644"/>
                  </a:cubicBezTo>
                  <a:cubicBezTo>
                    <a:pt x="1600" y="643"/>
                    <a:pt x="1606" y="641"/>
                    <a:pt x="1607" y="641"/>
                  </a:cubicBezTo>
                  <a:cubicBezTo>
                    <a:pt x="1610" y="641"/>
                    <a:pt x="1609" y="644"/>
                    <a:pt x="1607" y="644"/>
                  </a:cubicBezTo>
                  <a:close/>
                  <a:moveTo>
                    <a:pt x="1608" y="596"/>
                  </a:moveTo>
                  <a:cubicBezTo>
                    <a:pt x="1608" y="590"/>
                    <a:pt x="1608" y="589"/>
                    <a:pt x="1610" y="587"/>
                  </a:cubicBezTo>
                  <a:cubicBezTo>
                    <a:pt x="1613" y="586"/>
                    <a:pt x="1615" y="585"/>
                    <a:pt x="1615" y="586"/>
                  </a:cubicBezTo>
                  <a:cubicBezTo>
                    <a:pt x="1615" y="586"/>
                    <a:pt x="1614" y="588"/>
                    <a:pt x="1613" y="590"/>
                  </a:cubicBezTo>
                  <a:cubicBezTo>
                    <a:pt x="1610" y="593"/>
                    <a:pt x="1610" y="596"/>
                    <a:pt x="1614" y="595"/>
                  </a:cubicBezTo>
                  <a:cubicBezTo>
                    <a:pt x="1617" y="595"/>
                    <a:pt x="1617" y="598"/>
                    <a:pt x="1613" y="601"/>
                  </a:cubicBezTo>
                  <a:cubicBezTo>
                    <a:pt x="1609" y="605"/>
                    <a:pt x="1609" y="605"/>
                    <a:pt x="1608" y="596"/>
                  </a:cubicBezTo>
                  <a:close/>
                  <a:moveTo>
                    <a:pt x="1612" y="609"/>
                  </a:moveTo>
                  <a:cubicBezTo>
                    <a:pt x="1613" y="608"/>
                    <a:pt x="1614" y="607"/>
                    <a:pt x="1615" y="607"/>
                  </a:cubicBezTo>
                  <a:cubicBezTo>
                    <a:pt x="1617" y="607"/>
                    <a:pt x="1616" y="609"/>
                    <a:pt x="1614" y="611"/>
                  </a:cubicBezTo>
                  <a:cubicBezTo>
                    <a:pt x="1609" y="615"/>
                    <a:pt x="1608" y="614"/>
                    <a:pt x="1612" y="609"/>
                  </a:cubicBezTo>
                  <a:close/>
                  <a:moveTo>
                    <a:pt x="1610" y="622"/>
                  </a:moveTo>
                  <a:cubicBezTo>
                    <a:pt x="1610" y="620"/>
                    <a:pt x="1613" y="618"/>
                    <a:pt x="1614" y="619"/>
                  </a:cubicBezTo>
                  <a:cubicBezTo>
                    <a:pt x="1614" y="619"/>
                    <a:pt x="1614" y="620"/>
                    <a:pt x="1613" y="621"/>
                  </a:cubicBezTo>
                  <a:cubicBezTo>
                    <a:pt x="1611" y="623"/>
                    <a:pt x="1610" y="624"/>
                    <a:pt x="1610" y="622"/>
                  </a:cubicBezTo>
                  <a:close/>
                  <a:moveTo>
                    <a:pt x="1615" y="633"/>
                  </a:moveTo>
                  <a:cubicBezTo>
                    <a:pt x="1614" y="634"/>
                    <a:pt x="1613" y="635"/>
                    <a:pt x="1612" y="635"/>
                  </a:cubicBezTo>
                  <a:cubicBezTo>
                    <a:pt x="1610" y="635"/>
                    <a:pt x="1610" y="633"/>
                    <a:pt x="1613" y="632"/>
                  </a:cubicBezTo>
                  <a:cubicBezTo>
                    <a:pt x="1617" y="630"/>
                    <a:pt x="1618" y="630"/>
                    <a:pt x="1615" y="633"/>
                  </a:cubicBezTo>
                  <a:close/>
                  <a:moveTo>
                    <a:pt x="1617" y="573"/>
                  </a:moveTo>
                  <a:cubicBezTo>
                    <a:pt x="1617" y="572"/>
                    <a:pt x="1629" y="561"/>
                    <a:pt x="1631" y="561"/>
                  </a:cubicBezTo>
                  <a:cubicBezTo>
                    <a:pt x="1633" y="561"/>
                    <a:pt x="1636" y="559"/>
                    <a:pt x="1635" y="558"/>
                  </a:cubicBezTo>
                  <a:cubicBezTo>
                    <a:pt x="1634" y="557"/>
                    <a:pt x="1640" y="552"/>
                    <a:pt x="1647" y="545"/>
                  </a:cubicBezTo>
                  <a:cubicBezTo>
                    <a:pt x="1658" y="534"/>
                    <a:pt x="1659" y="533"/>
                    <a:pt x="1661" y="535"/>
                  </a:cubicBezTo>
                  <a:cubicBezTo>
                    <a:pt x="1662" y="537"/>
                    <a:pt x="1662" y="538"/>
                    <a:pt x="1661" y="538"/>
                  </a:cubicBezTo>
                  <a:cubicBezTo>
                    <a:pt x="1661" y="538"/>
                    <a:pt x="1657" y="542"/>
                    <a:pt x="1652" y="546"/>
                  </a:cubicBezTo>
                  <a:cubicBezTo>
                    <a:pt x="1648" y="550"/>
                    <a:pt x="1639" y="558"/>
                    <a:pt x="1632" y="563"/>
                  </a:cubicBezTo>
                  <a:cubicBezTo>
                    <a:pt x="1620" y="573"/>
                    <a:pt x="1617" y="575"/>
                    <a:pt x="1617" y="573"/>
                  </a:cubicBezTo>
                  <a:close/>
                  <a:moveTo>
                    <a:pt x="1627" y="573"/>
                  </a:moveTo>
                  <a:cubicBezTo>
                    <a:pt x="1624" y="576"/>
                    <a:pt x="1624" y="576"/>
                    <a:pt x="1624" y="576"/>
                  </a:cubicBezTo>
                  <a:cubicBezTo>
                    <a:pt x="1623" y="577"/>
                    <a:pt x="1621" y="579"/>
                    <a:pt x="1621" y="579"/>
                  </a:cubicBezTo>
                  <a:cubicBezTo>
                    <a:pt x="1619" y="579"/>
                    <a:pt x="1620" y="578"/>
                    <a:pt x="1623" y="575"/>
                  </a:cubicBezTo>
                  <a:lnTo>
                    <a:pt x="1627" y="573"/>
                  </a:lnTo>
                  <a:close/>
                  <a:moveTo>
                    <a:pt x="1620" y="591"/>
                  </a:moveTo>
                  <a:cubicBezTo>
                    <a:pt x="1622" y="589"/>
                    <a:pt x="1638" y="575"/>
                    <a:pt x="1639" y="575"/>
                  </a:cubicBezTo>
                  <a:cubicBezTo>
                    <a:pt x="1640" y="575"/>
                    <a:pt x="1638" y="578"/>
                    <a:pt x="1630" y="586"/>
                  </a:cubicBezTo>
                  <a:cubicBezTo>
                    <a:pt x="1625" y="591"/>
                    <a:pt x="1621" y="595"/>
                    <a:pt x="1620" y="595"/>
                  </a:cubicBezTo>
                  <a:cubicBezTo>
                    <a:pt x="1618" y="595"/>
                    <a:pt x="1618" y="593"/>
                    <a:pt x="1620" y="591"/>
                  </a:cubicBezTo>
                  <a:close/>
                  <a:moveTo>
                    <a:pt x="1623" y="640"/>
                  </a:moveTo>
                  <a:cubicBezTo>
                    <a:pt x="1621" y="642"/>
                    <a:pt x="1619" y="643"/>
                    <a:pt x="1619" y="641"/>
                  </a:cubicBezTo>
                  <a:cubicBezTo>
                    <a:pt x="1619" y="640"/>
                    <a:pt x="1624" y="636"/>
                    <a:pt x="1625" y="637"/>
                  </a:cubicBezTo>
                  <a:cubicBezTo>
                    <a:pt x="1625" y="637"/>
                    <a:pt x="1624" y="638"/>
                    <a:pt x="1623" y="640"/>
                  </a:cubicBezTo>
                  <a:close/>
                  <a:moveTo>
                    <a:pt x="1627" y="629"/>
                  </a:moveTo>
                  <a:cubicBezTo>
                    <a:pt x="1626" y="630"/>
                    <a:pt x="1625" y="631"/>
                    <a:pt x="1625" y="631"/>
                  </a:cubicBezTo>
                  <a:cubicBezTo>
                    <a:pt x="1624" y="631"/>
                    <a:pt x="1624" y="630"/>
                    <a:pt x="1625" y="629"/>
                  </a:cubicBezTo>
                  <a:cubicBezTo>
                    <a:pt x="1626" y="628"/>
                    <a:pt x="1627" y="628"/>
                    <a:pt x="1627" y="628"/>
                  </a:cubicBezTo>
                  <a:cubicBezTo>
                    <a:pt x="1628" y="628"/>
                    <a:pt x="1628" y="628"/>
                    <a:pt x="1627" y="629"/>
                  </a:cubicBezTo>
                  <a:close/>
                  <a:moveTo>
                    <a:pt x="1635" y="636"/>
                  </a:moveTo>
                  <a:cubicBezTo>
                    <a:pt x="1633" y="637"/>
                    <a:pt x="1631" y="639"/>
                    <a:pt x="1630" y="639"/>
                  </a:cubicBezTo>
                  <a:cubicBezTo>
                    <a:pt x="1629" y="640"/>
                    <a:pt x="1629" y="640"/>
                    <a:pt x="1630" y="638"/>
                  </a:cubicBezTo>
                  <a:cubicBezTo>
                    <a:pt x="1631" y="636"/>
                    <a:pt x="1636" y="632"/>
                    <a:pt x="1637" y="633"/>
                  </a:cubicBezTo>
                  <a:cubicBezTo>
                    <a:pt x="1637" y="633"/>
                    <a:pt x="1636" y="635"/>
                    <a:pt x="1635" y="636"/>
                  </a:cubicBezTo>
                  <a:close/>
                  <a:moveTo>
                    <a:pt x="1641" y="643"/>
                  </a:moveTo>
                  <a:cubicBezTo>
                    <a:pt x="1641" y="643"/>
                    <a:pt x="1640" y="644"/>
                    <a:pt x="1639" y="644"/>
                  </a:cubicBezTo>
                  <a:cubicBezTo>
                    <a:pt x="1639" y="644"/>
                    <a:pt x="1639" y="643"/>
                    <a:pt x="1639" y="643"/>
                  </a:cubicBezTo>
                  <a:cubicBezTo>
                    <a:pt x="1639" y="642"/>
                    <a:pt x="1640" y="642"/>
                    <a:pt x="1641" y="642"/>
                  </a:cubicBezTo>
                  <a:cubicBezTo>
                    <a:pt x="1641" y="642"/>
                    <a:pt x="1641" y="642"/>
                    <a:pt x="1641" y="643"/>
                  </a:cubicBezTo>
                  <a:close/>
                  <a:moveTo>
                    <a:pt x="1641" y="626"/>
                  </a:moveTo>
                  <a:cubicBezTo>
                    <a:pt x="1641" y="625"/>
                    <a:pt x="1643" y="623"/>
                    <a:pt x="1645" y="621"/>
                  </a:cubicBezTo>
                  <a:cubicBezTo>
                    <a:pt x="1648" y="619"/>
                    <a:pt x="1650" y="618"/>
                    <a:pt x="1651" y="618"/>
                  </a:cubicBezTo>
                  <a:cubicBezTo>
                    <a:pt x="1653" y="619"/>
                    <a:pt x="1653" y="619"/>
                    <a:pt x="1649" y="623"/>
                  </a:cubicBezTo>
                  <a:cubicBezTo>
                    <a:pt x="1645" y="626"/>
                    <a:pt x="1641" y="628"/>
                    <a:pt x="1641" y="626"/>
                  </a:cubicBezTo>
                  <a:close/>
                  <a:moveTo>
                    <a:pt x="1647" y="633"/>
                  </a:moveTo>
                  <a:cubicBezTo>
                    <a:pt x="1651" y="629"/>
                    <a:pt x="1659" y="625"/>
                    <a:pt x="1660" y="626"/>
                  </a:cubicBezTo>
                  <a:cubicBezTo>
                    <a:pt x="1661" y="626"/>
                    <a:pt x="1656" y="631"/>
                    <a:pt x="1650" y="636"/>
                  </a:cubicBezTo>
                  <a:cubicBezTo>
                    <a:pt x="1642" y="641"/>
                    <a:pt x="1641" y="639"/>
                    <a:pt x="1647" y="633"/>
                  </a:cubicBezTo>
                  <a:close/>
                  <a:moveTo>
                    <a:pt x="1653" y="641"/>
                  </a:moveTo>
                  <a:cubicBezTo>
                    <a:pt x="1651" y="644"/>
                    <a:pt x="1650" y="645"/>
                    <a:pt x="1648" y="645"/>
                  </a:cubicBezTo>
                  <a:cubicBezTo>
                    <a:pt x="1645" y="645"/>
                    <a:pt x="1645" y="645"/>
                    <a:pt x="1646" y="643"/>
                  </a:cubicBezTo>
                  <a:cubicBezTo>
                    <a:pt x="1648" y="642"/>
                    <a:pt x="1656" y="636"/>
                    <a:pt x="1656" y="637"/>
                  </a:cubicBezTo>
                  <a:cubicBezTo>
                    <a:pt x="1656" y="637"/>
                    <a:pt x="1655" y="639"/>
                    <a:pt x="1653" y="641"/>
                  </a:cubicBezTo>
                  <a:close/>
                  <a:moveTo>
                    <a:pt x="1674" y="637"/>
                  </a:moveTo>
                  <a:cubicBezTo>
                    <a:pt x="1673" y="638"/>
                    <a:pt x="1669" y="641"/>
                    <a:pt x="1667" y="643"/>
                  </a:cubicBezTo>
                  <a:cubicBezTo>
                    <a:pt x="1664" y="645"/>
                    <a:pt x="1661" y="647"/>
                    <a:pt x="1661" y="647"/>
                  </a:cubicBezTo>
                  <a:cubicBezTo>
                    <a:pt x="1655" y="646"/>
                    <a:pt x="1655" y="645"/>
                    <a:pt x="1657" y="641"/>
                  </a:cubicBezTo>
                  <a:cubicBezTo>
                    <a:pt x="1666" y="628"/>
                    <a:pt x="1669" y="625"/>
                    <a:pt x="1673" y="624"/>
                  </a:cubicBezTo>
                  <a:cubicBezTo>
                    <a:pt x="1675" y="624"/>
                    <a:pt x="1676" y="624"/>
                    <a:pt x="1676" y="627"/>
                  </a:cubicBezTo>
                  <a:cubicBezTo>
                    <a:pt x="1678" y="633"/>
                    <a:pt x="1677" y="636"/>
                    <a:pt x="1674" y="637"/>
                  </a:cubicBezTo>
                  <a:close/>
                  <a:moveTo>
                    <a:pt x="1676" y="540"/>
                  </a:moveTo>
                  <a:cubicBezTo>
                    <a:pt x="1676" y="540"/>
                    <a:pt x="1675" y="539"/>
                    <a:pt x="1675" y="538"/>
                  </a:cubicBezTo>
                  <a:cubicBezTo>
                    <a:pt x="1675" y="537"/>
                    <a:pt x="1676" y="536"/>
                    <a:pt x="1676" y="536"/>
                  </a:cubicBezTo>
                  <a:cubicBezTo>
                    <a:pt x="1677" y="536"/>
                    <a:pt x="1677" y="537"/>
                    <a:pt x="1677" y="538"/>
                  </a:cubicBezTo>
                  <a:cubicBezTo>
                    <a:pt x="1677" y="539"/>
                    <a:pt x="1677" y="540"/>
                    <a:pt x="1676" y="540"/>
                  </a:cubicBezTo>
                  <a:close/>
                  <a:moveTo>
                    <a:pt x="1647" y="146"/>
                  </a:moveTo>
                  <a:cubicBezTo>
                    <a:pt x="1628" y="146"/>
                    <a:pt x="1610" y="147"/>
                    <a:pt x="1607" y="147"/>
                  </a:cubicBezTo>
                  <a:cubicBezTo>
                    <a:pt x="1604" y="148"/>
                    <a:pt x="1603" y="148"/>
                    <a:pt x="1603" y="147"/>
                  </a:cubicBezTo>
                  <a:cubicBezTo>
                    <a:pt x="1603" y="143"/>
                    <a:pt x="1609" y="142"/>
                    <a:pt x="1645" y="142"/>
                  </a:cubicBezTo>
                  <a:cubicBezTo>
                    <a:pt x="1667" y="142"/>
                    <a:pt x="1671" y="142"/>
                    <a:pt x="1673" y="143"/>
                  </a:cubicBezTo>
                  <a:cubicBezTo>
                    <a:pt x="1675" y="144"/>
                    <a:pt x="1677" y="144"/>
                    <a:pt x="1678" y="144"/>
                  </a:cubicBezTo>
                  <a:cubicBezTo>
                    <a:pt x="1679" y="144"/>
                    <a:pt x="1680" y="144"/>
                    <a:pt x="1681" y="144"/>
                  </a:cubicBezTo>
                  <a:cubicBezTo>
                    <a:pt x="1681" y="145"/>
                    <a:pt x="1666" y="145"/>
                    <a:pt x="1647" y="146"/>
                  </a:cubicBezTo>
                  <a:close/>
                  <a:moveTo>
                    <a:pt x="1678" y="417"/>
                  </a:moveTo>
                  <a:cubicBezTo>
                    <a:pt x="1679" y="416"/>
                    <a:pt x="1680" y="417"/>
                    <a:pt x="1681" y="418"/>
                  </a:cubicBezTo>
                  <a:cubicBezTo>
                    <a:pt x="1682" y="419"/>
                    <a:pt x="1682" y="421"/>
                    <a:pt x="1682" y="428"/>
                  </a:cubicBezTo>
                  <a:cubicBezTo>
                    <a:pt x="1682" y="434"/>
                    <a:pt x="1682" y="436"/>
                    <a:pt x="1680" y="436"/>
                  </a:cubicBezTo>
                  <a:cubicBezTo>
                    <a:pt x="1679" y="436"/>
                    <a:pt x="1679" y="436"/>
                    <a:pt x="1678" y="436"/>
                  </a:cubicBezTo>
                  <a:cubicBezTo>
                    <a:pt x="1678" y="434"/>
                    <a:pt x="1678" y="417"/>
                    <a:pt x="1678" y="417"/>
                  </a:cubicBezTo>
                  <a:close/>
                  <a:moveTo>
                    <a:pt x="1681" y="439"/>
                  </a:moveTo>
                  <a:cubicBezTo>
                    <a:pt x="1683" y="442"/>
                    <a:pt x="1683" y="450"/>
                    <a:pt x="1681" y="451"/>
                  </a:cubicBezTo>
                  <a:cubicBezTo>
                    <a:pt x="1680" y="453"/>
                    <a:pt x="1679" y="453"/>
                    <a:pt x="1679" y="451"/>
                  </a:cubicBezTo>
                  <a:cubicBezTo>
                    <a:pt x="1678" y="439"/>
                    <a:pt x="1678" y="436"/>
                    <a:pt x="1681" y="439"/>
                  </a:cubicBezTo>
                  <a:close/>
                  <a:moveTo>
                    <a:pt x="1679" y="463"/>
                  </a:moveTo>
                  <a:cubicBezTo>
                    <a:pt x="1678" y="461"/>
                    <a:pt x="1678" y="459"/>
                    <a:pt x="1678" y="458"/>
                  </a:cubicBezTo>
                  <a:cubicBezTo>
                    <a:pt x="1678" y="457"/>
                    <a:pt x="1679" y="457"/>
                    <a:pt x="1680" y="457"/>
                  </a:cubicBezTo>
                  <a:cubicBezTo>
                    <a:pt x="1682" y="456"/>
                    <a:pt x="1683" y="457"/>
                    <a:pt x="1683" y="460"/>
                  </a:cubicBezTo>
                  <a:cubicBezTo>
                    <a:pt x="1683" y="462"/>
                    <a:pt x="1682" y="464"/>
                    <a:pt x="1681" y="465"/>
                  </a:cubicBezTo>
                  <a:cubicBezTo>
                    <a:pt x="1679" y="467"/>
                    <a:pt x="1679" y="466"/>
                    <a:pt x="1679" y="463"/>
                  </a:cubicBezTo>
                  <a:close/>
                  <a:moveTo>
                    <a:pt x="1679" y="475"/>
                  </a:moveTo>
                  <a:cubicBezTo>
                    <a:pt x="1680" y="470"/>
                    <a:pt x="1682" y="467"/>
                    <a:pt x="1683" y="472"/>
                  </a:cubicBezTo>
                  <a:cubicBezTo>
                    <a:pt x="1683" y="473"/>
                    <a:pt x="1683" y="475"/>
                    <a:pt x="1683" y="477"/>
                  </a:cubicBezTo>
                  <a:cubicBezTo>
                    <a:pt x="1683" y="479"/>
                    <a:pt x="1683" y="480"/>
                    <a:pt x="1682" y="481"/>
                  </a:cubicBezTo>
                  <a:cubicBezTo>
                    <a:pt x="1680" y="484"/>
                    <a:pt x="1678" y="482"/>
                    <a:pt x="1679" y="475"/>
                  </a:cubicBezTo>
                  <a:close/>
                  <a:moveTo>
                    <a:pt x="1679" y="495"/>
                  </a:moveTo>
                  <a:cubicBezTo>
                    <a:pt x="1679" y="491"/>
                    <a:pt x="1679" y="490"/>
                    <a:pt x="1680" y="488"/>
                  </a:cubicBezTo>
                  <a:cubicBezTo>
                    <a:pt x="1681" y="487"/>
                    <a:pt x="1682" y="486"/>
                    <a:pt x="1683" y="487"/>
                  </a:cubicBezTo>
                  <a:cubicBezTo>
                    <a:pt x="1684" y="488"/>
                    <a:pt x="1684" y="497"/>
                    <a:pt x="1682" y="499"/>
                  </a:cubicBezTo>
                  <a:cubicBezTo>
                    <a:pt x="1681" y="500"/>
                    <a:pt x="1681" y="501"/>
                    <a:pt x="1680" y="501"/>
                  </a:cubicBezTo>
                  <a:cubicBezTo>
                    <a:pt x="1680" y="501"/>
                    <a:pt x="1680" y="498"/>
                    <a:pt x="1679" y="495"/>
                  </a:cubicBezTo>
                  <a:close/>
                  <a:moveTo>
                    <a:pt x="1683" y="503"/>
                  </a:moveTo>
                  <a:cubicBezTo>
                    <a:pt x="1684" y="503"/>
                    <a:pt x="1684" y="508"/>
                    <a:pt x="1683" y="510"/>
                  </a:cubicBezTo>
                  <a:cubicBezTo>
                    <a:pt x="1682" y="512"/>
                    <a:pt x="1680" y="511"/>
                    <a:pt x="1680" y="508"/>
                  </a:cubicBezTo>
                  <a:cubicBezTo>
                    <a:pt x="1680" y="505"/>
                    <a:pt x="1681" y="503"/>
                    <a:pt x="1683" y="503"/>
                  </a:cubicBezTo>
                  <a:close/>
                  <a:moveTo>
                    <a:pt x="1680" y="521"/>
                  </a:moveTo>
                  <a:cubicBezTo>
                    <a:pt x="1680" y="519"/>
                    <a:pt x="1681" y="517"/>
                    <a:pt x="1683" y="516"/>
                  </a:cubicBezTo>
                  <a:cubicBezTo>
                    <a:pt x="1685" y="516"/>
                    <a:pt x="1685" y="517"/>
                    <a:pt x="1684" y="520"/>
                  </a:cubicBezTo>
                  <a:cubicBezTo>
                    <a:pt x="1683" y="523"/>
                    <a:pt x="1681" y="523"/>
                    <a:pt x="1680" y="521"/>
                  </a:cubicBezTo>
                  <a:close/>
                  <a:moveTo>
                    <a:pt x="1684" y="528"/>
                  </a:moveTo>
                  <a:cubicBezTo>
                    <a:pt x="1685" y="529"/>
                    <a:pt x="1685" y="531"/>
                    <a:pt x="1684" y="533"/>
                  </a:cubicBezTo>
                  <a:cubicBezTo>
                    <a:pt x="1683" y="539"/>
                    <a:pt x="1681" y="539"/>
                    <a:pt x="1681" y="534"/>
                  </a:cubicBezTo>
                  <a:cubicBezTo>
                    <a:pt x="1681" y="529"/>
                    <a:pt x="1683" y="525"/>
                    <a:pt x="1684" y="528"/>
                  </a:cubicBezTo>
                  <a:close/>
                  <a:moveTo>
                    <a:pt x="1681" y="577"/>
                  </a:moveTo>
                  <a:cubicBezTo>
                    <a:pt x="1681" y="575"/>
                    <a:pt x="1682" y="573"/>
                    <a:pt x="1682" y="573"/>
                  </a:cubicBezTo>
                  <a:cubicBezTo>
                    <a:pt x="1685" y="573"/>
                    <a:pt x="1686" y="579"/>
                    <a:pt x="1684" y="581"/>
                  </a:cubicBezTo>
                  <a:cubicBezTo>
                    <a:pt x="1682" y="583"/>
                    <a:pt x="1681" y="582"/>
                    <a:pt x="1681" y="577"/>
                  </a:cubicBezTo>
                  <a:close/>
                  <a:moveTo>
                    <a:pt x="1717" y="585"/>
                  </a:moveTo>
                  <a:cubicBezTo>
                    <a:pt x="1714" y="589"/>
                    <a:pt x="1709" y="594"/>
                    <a:pt x="1708" y="595"/>
                  </a:cubicBezTo>
                  <a:cubicBezTo>
                    <a:pt x="1703" y="602"/>
                    <a:pt x="1689" y="618"/>
                    <a:pt x="1686" y="621"/>
                  </a:cubicBezTo>
                  <a:cubicBezTo>
                    <a:pt x="1683" y="624"/>
                    <a:pt x="1683" y="624"/>
                    <a:pt x="1682" y="622"/>
                  </a:cubicBezTo>
                  <a:cubicBezTo>
                    <a:pt x="1681" y="619"/>
                    <a:pt x="1683" y="616"/>
                    <a:pt x="1686" y="612"/>
                  </a:cubicBezTo>
                  <a:cubicBezTo>
                    <a:pt x="1688" y="610"/>
                    <a:pt x="1695" y="602"/>
                    <a:pt x="1702" y="594"/>
                  </a:cubicBezTo>
                  <a:cubicBezTo>
                    <a:pt x="1708" y="585"/>
                    <a:pt x="1715" y="577"/>
                    <a:pt x="1716" y="576"/>
                  </a:cubicBezTo>
                  <a:cubicBezTo>
                    <a:pt x="1718" y="574"/>
                    <a:pt x="1719" y="573"/>
                    <a:pt x="1719" y="572"/>
                  </a:cubicBezTo>
                  <a:cubicBezTo>
                    <a:pt x="1719" y="571"/>
                    <a:pt x="1723" y="569"/>
                    <a:pt x="1724" y="569"/>
                  </a:cubicBezTo>
                  <a:cubicBezTo>
                    <a:pt x="1724" y="568"/>
                    <a:pt x="1724" y="570"/>
                    <a:pt x="1724" y="573"/>
                  </a:cubicBezTo>
                  <a:cubicBezTo>
                    <a:pt x="1725" y="577"/>
                    <a:pt x="1724" y="578"/>
                    <a:pt x="1717" y="585"/>
                  </a:cubicBezTo>
                  <a:close/>
                  <a:moveTo>
                    <a:pt x="1725" y="457"/>
                  </a:moveTo>
                  <a:cubicBezTo>
                    <a:pt x="1725" y="454"/>
                    <a:pt x="1727" y="455"/>
                    <a:pt x="1727" y="458"/>
                  </a:cubicBezTo>
                  <a:cubicBezTo>
                    <a:pt x="1727" y="460"/>
                    <a:pt x="1726" y="461"/>
                    <a:pt x="1726" y="461"/>
                  </a:cubicBezTo>
                  <a:cubicBezTo>
                    <a:pt x="1725" y="461"/>
                    <a:pt x="1724" y="459"/>
                    <a:pt x="1725" y="457"/>
                  </a:cubicBezTo>
                  <a:close/>
                  <a:moveTo>
                    <a:pt x="1726" y="466"/>
                  </a:moveTo>
                  <a:cubicBezTo>
                    <a:pt x="1727" y="465"/>
                    <a:pt x="1728" y="466"/>
                    <a:pt x="1727" y="469"/>
                  </a:cubicBezTo>
                  <a:cubicBezTo>
                    <a:pt x="1727" y="470"/>
                    <a:pt x="1726" y="472"/>
                    <a:pt x="1726" y="472"/>
                  </a:cubicBezTo>
                  <a:cubicBezTo>
                    <a:pt x="1725" y="472"/>
                    <a:pt x="1725" y="467"/>
                    <a:pt x="1726" y="466"/>
                  </a:cubicBezTo>
                  <a:close/>
                  <a:moveTo>
                    <a:pt x="1726" y="478"/>
                  </a:moveTo>
                  <a:cubicBezTo>
                    <a:pt x="1728" y="476"/>
                    <a:pt x="1728" y="476"/>
                    <a:pt x="1728" y="481"/>
                  </a:cubicBezTo>
                  <a:cubicBezTo>
                    <a:pt x="1728" y="484"/>
                    <a:pt x="1727" y="486"/>
                    <a:pt x="1727" y="486"/>
                  </a:cubicBezTo>
                  <a:cubicBezTo>
                    <a:pt x="1726" y="486"/>
                    <a:pt x="1726" y="486"/>
                    <a:pt x="1725" y="483"/>
                  </a:cubicBezTo>
                  <a:cubicBezTo>
                    <a:pt x="1725" y="481"/>
                    <a:pt x="1725" y="479"/>
                    <a:pt x="1726" y="478"/>
                  </a:cubicBezTo>
                  <a:close/>
                  <a:moveTo>
                    <a:pt x="1736" y="148"/>
                  </a:moveTo>
                  <a:cubicBezTo>
                    <a:pt x="1736" y="149"/>
                    <a:pt x="1735" y="150"/>
                    <a:pt x="1734" y="150"/>
                  </a:cubicBezTo>
                  <a:cubicBezTo>
                    <a:pt x="1731" y="149"/>
                    <a:pt x="1731" y="149"/>
                    <a:pt x="1733" y="147"/>
                  </a:cubicBezTo>
                  <a:cubicBezTo>
                    <a:pt x="1734" y="146"/>
                    <a:pt x="1736" y="146"/>
                    <a:pt x="1736" y="148"/>
                  </a:cubicBezTo>
                  <a:close/>
                  <a:moveTo>
                    <a:pt x="1734" y="142"/>
                  </a:moveTo>
                  <a:cubicBezTo>
                    <a:pt x="1734" y="142"/>
                    <a:pt x="1735" y="141"/>
                    <a:pt x="1736" y="141"/>
                  </a:cubicBezTo>
                  <a:cubicBezTo>
                    <a:pt x="1737" y="141"/>
                    <a:pt x="1738" y="141"/>
                    <a:pt x="1736" y="142"/>
                  </a:cubicBezTo>
                  <a:cubicBezTo>
                    <a:pt x="1734" y="143"/>
                    <a:pt x="1733" y="143"/>
                    <a:pt x="1734" y="142"/>
                  </a:cubicBezTo>
                  <a:close/>
                  <a:moveTo>
                    <a:pt x="1733" y="478"/>
                  </a:moveTo>
                  <a:cubicBezTo>
                    <a:pt x="1731" y="481"/>
                    <a:pt x="1730" y="481"/>
                    <a:pt x="1730" y="477"/>
                  </a:cubicBezTo>
                  <a:cubicBezTo>
                    <a:pt x="1730" y="475"/>
                    <a:pt x="1731" y="472"/>
                    <a:pt x="1733" y="469"/>
                  </a:cubicBezTo>
                  <a:cubicBezTo>
                    <a:pt x="1737" y="464"/>
                    <a:pt x="1737" y="464"/>
                    <a:pt x="1737" y="464"/>
                  </a:cubicBezTo>
                  <a:cubicBezTo>
                    <a:pt x="1737" y="467"/>
                    <a:pt x="1737" y="467"/>
                    <a:pt x="1737" y="467"/>
                  </a:cubicBezTo>
                  <a:cubicBezTo>
                    <a:pt x="1738" y="470"/>
                    <a:pt x="1736" y="474"/>
                    <a:pt x="1733" y="478"/>
                  </a:cubicBezTo>
                  <a:close/>
                  <a:moveTo>
                    <a:pt x="1738" y="484"/>
                  </a:moveTo>
                  <a:cubicBezTo>
                    <a:pt x="1738" y="490"/>
                    <a:pt x="1738" y="490"/>
                    <a:pt x="1735" y="494"/>
                  </a:cubicBezTo>
                  <a:cubicBezTo>
                    <a:pt x="1733" y="496"/>
                    <a:pt x="1731" y="497"/>
                    <a:pt x="1731" y="497"/>
                  </a:cubicBezTo>
                  <a:cubicBezTo>
                    <a:pt x="1731" y="497"/>
                    <a:pt x="1730" y="495"/>
                    <a:pt x="1730" y="492"/>
                  </a:cubicBezTo>
                  <a:cubicBezTo>
                    <a:pt x="1730" y="487"/>
                    <a:pt x="1731" y="486"/>
                    <a:pt x="1733" y="482"/>
                  </a:cubicBezTo>
                  <a:cubicBezTo>
                    <a:pt x="1735" y="480"/>
                    <a:pt x="1737" y="478"/>
                    <a:pt x="1737" y="478"/>
                  </a:cubicBezTo>
                  <a:cubicBezTo>
                    <a:pt x="1738" y="478"/>
                    <a:pt x="1738" y="481"/>
                    <a:pt x="1738" y="484"/>
                  </a:cubicBezTo>
                  <a:close/>
                  <a:moveTo>
                    <a:pt x="1734" y="463"/>
                  </a:moveTo>
                  <a:cubicBezTo>
                    <a:pt x="1729" y="468"/>
                    <a:pt x="1728" y="466"/>
                    <a:pt x="1733" y="459"/>
                  </a:cubicBezTo>
                  <a:cubicBezTo>
                    <a:pt x="1736" y="454"/>
                    <a:pt x="1737" y="453"/>
                    <a:pt x="1737" y="457"/>
                  </a:cubicBezTo>
                  <a:cubicBezTo>
                    <a:pt x="1737" y="458"/>
                    <a:pt x="1736" y="461"/>
                    <a:pt x="1734" y="463"/>
                  </a:cubicBezTo>
                  <a:close/>
                  <a:moveTo>
                    <a:pt x="1734" y="451"/>
                  </a:moveTo>
                  <a:cubicBezTo>
                    <a:pt x="1731" y="456"/>
                    <a:pt x="1730" y="456"/>
                    <a:pt x="1730" y="453"/>
                  </a:cubicBezTo>
                  <a:cubicBezTo>
                    <a:pt x="1730" y="451"/>
                    <a:pt x="1734" y="444"/>
                    <a:pt x="1735" y="444"/>
                  </a:cubicBezTo>
                  <a:cubicBezTo>
                    <a:pt x="1736" y="444"/>
                    <a:pt x="1736" y="444"/>
                    <a:pt x="1737" y="446"/>
                  </a:cubicBezTo>
                  <a:cubicBezTo>
                    <a:pt x="1737" y="447"/>
                    <a:pt x="1736" y="449"/>
                    <a:pt x="1734" y="451"/>
                  </a:cubicBezTo>
                  <a:close/>
                  <a:moveTo>
                    <a:pt x="1734" y="158"/>
                  </a:moveTo>
                  <a:cubicBezTo>
                    <a:pt x="1735" y="159"/>
                    <a:pt x="1735" y="166"/>
                    <a:pt x="1734" y="174"/>
                  </a:cubicBezTo>
                  <a:cubicBezTo>
                    <a:pt x="1734" y="183"/>
                    <a:pt x="1734" y="207"/>
                    <a:pt x="1734" y="228"/>
                  </a:cubicBezTo>
                  <a:cubicBezTo>
                    <a:pt x="1734" y="249"/>
                    <a:pt x="1734" y="269"/>
                    <a:pt x="1733" y="272"/>
                  </a:cubicBezTo>
                  <a:cubicBezTo>
                    <a:pt x="1733" y="276"/>
                    <a:pt x="1732" y="278"/>
                    <a:pt x="1731" y="276"/>
                  </a:cubicBezTo>
                  <a:cubicBezTo>
                    <a:pt x="1730" y="275"/>
                    <a:pt x="1729" y="182"/>
                    <a:pt x="1730" y="177"/>
                  </a:cubicBezTo>
                  <a:cubicBezTo>
                    <a:pt x="1730" y="175"/>
                    <a:pt x="1731" y="171"/>
                    <a:pt x="1731" y="169"/>
                  </a:cubicBezTo>
                  <a:cubicBezTo>
                    <a:pt x="1732" y="163"/>
                    <a:pt x="1734" y="157"/>
                    <a:pt x="1734" y="158"/>
                  </a:cubicBezTo>
                  <a:close/>
                  <a:moveTo>
                    <a:pt x="1731" y="320"/>
                  </a:moveTo>
                  <a:cubicBezTo>
                    <a:pt x="1731" y="294"/>
                    <a:pt x="1731" y="286"/>
                    <a:pt x="1732" y="286"/>
                  </a:cubicBezTo>
                  <a:cubicBezTo>
                    <a:pt x="1733" y="286"/>
                    <a:pt x="1733" y="311"/>
                    <a:pt x="1733" y="341"/>
                  </a:cubicBezTo>
                  <a:cubicBezTo>
                    <a:pt x="1733" y="395"/>
                    <a:pt x="1733" y="402"/>
                    <a:pt x="1731" y="398"/>
                  </a:cubicBezTo>
                  <a:cubicBezTo>
                    <a:pt x="1730" y="397"/>
                    <a:pt x="1730" y="385"/>
                    <a:pt x="1730" y="371"/>
                  </a:cubicBezTo>
                  <a:cubicBezTo>
                    <a:pt x="1731" y="358"/>
                    <a:pt x="1731" y="334"/>
                    <a:pt x="1731" y="320"/>
                  </a:cubicBezTo>
                  <a:close/>
                  <a:moveTo>
                    <a:pt x="1733" y="401"/>
                  </a:moveTo>
                  <a:cubicBezTo>
                    <a:pt x="1734" y="401"/>
                    <a:pt x="1734" y="406"/>
                    <a:pt x="1733" y="407"/>
                  </a:cubicBezTo>
                  <a:cubicBezTo>
                    <a:pt x="1731" y="409"/>
                    <a:pt x="1730" y="408"/>
                    <a:pt x="1730" y="407"/>
                  </a:cubicBezTo>
                  <a:cubicBezTo>
                    <a:pt x="1730" y="405"/>
                    <a:pt x="1732" y="401"/>
                    <a:pt x="1733" y="401"/>
                  </a:cubicBezTo>
                  <a:close/>
                  <a:moveTo>
                    <a:pt x="1732" y="412"/>
                  </a:moveTo>
                  <a:cubicBezTo>
                    <a:pt x="1734" y="410"/>
                    <a:pt x="1734" y="411"/>
                    <a:pt x="1734" y="417"/>
                  </a:cubicBezTo>
                  <a:cubicBezTo>
                    <a:pt x="1734" y="423"/>
                    <a:pt x="1733" y="426"/>
                    <a:pt x="1732" y="424"/>
                  </a:cubicBezTo>
                  <a:cubicBezTo>
                    <a:pt x="1731" y="422"/>
                    <a:pt x="1731" y="413"/>
                    <a:pt x="1732" y="412"/>
                  </a:cubicBezTo>
                  <a:close/>
                  <a:moveTo>
                    <a:pt x="1731" y="435"/>
                  </a:moveTo>
                  <a:cubicBezTo>
                    <a:pt x="1731" y="436"/>
                    <a:pt x="1732" y="437"/>
                    <a:pt x="1732" y="437"/>
                  </a:cubicBezTo>
                  <a:cubicBezTo>
                    <a:pt x="1733" y="437"/>
                    <a:pt x="1733" y="436"/>
                    <a:pt x="1733" y="434"/>
                  </a:cubicBezTo>
                  <a:cubicBezTo>
                    <a:pt x="1732" y="431"/>
                    <a:pt x="1733" y="427"/>
                    <a:pt x="1734" y="428"/>
                  </a:cubicBezTo>
                  <a:cubicBezTo>
                    <a:pt x="1735" y="429"/>
                    <a:pt x="1735" y="431"/>
                    <a:pt x="1735" y="433"/>
                  </a:cubicBezTo>
                  <a:cubicBezTo>
                    <a:pt x="1736" y="437"/>
                    <a:pt x="1736" y="438"/>
                    <a:pt x="1734" y="441"/>
                  </a:cubicBezTo>
                  <a:cubicBezTo>
                    <a:pt x="1731" y="444"/>
                    <a:pt x="1729" y="444"/>
                    <a:pt x="1729" y="441"/>
                  </a:cubicBezTo>
                  <a:cubicBezTo>
                    <a:pt x="1729" y="439"/>
                    <a:pt x="1729" y="438"/>
                    <a:pt x="1728" y="437"/>
                  </a:cubicBezTo>
                  <a:cubicBezTo>
                    <a:pt x="1728" y="437"/>
                    <a:pt x="1728" y="436"/>
                    <a:pt x="1729" y="435"/>
                  </a:cubicBezTo>
                  <a:cubicBezTo>
                    <a:pt x="1730" y="433"/>
                    <a:pt x="1731" y="433"/>
                    <a:pt x="1731" y="435"/>
                  </a:cubicBezTo>
                  <a:close/>
                  <a:moveTo>
                    <a:pt x="1729" y="509"/>
                  </a:moveTo>
                  <a:cubicBezTo>
                    <a:pt x="1729" y="510"/>
                    <a:pt x="1729" y="511"/>
                    <a:pt x="1728" y="512"/>
                  </a:cubicBezTo>
                  <a:cubicBezTo>
                    <a:pt x="1728" y="513"/>
                    <a:pt x="1727" y="514"/>
                    <a:pt x="1727" y="514"/>
                  </a:cubicBezTo>
                  <a:cubicBezTo>
                    <a:pt x="1725" y="514"/>
                    <a:pt x="1726" y="509"/>
                    <a:pt x="1727" y="508"/>
                  </a:cubicBezTo>
                  <a:cubicBezTo>
                    <a:pt x="1729" y="507"/>
                    <a:pt x="1729" y="507"/>
                    <a:pt x="1729" y="509"/>
                  </a:cubicBezTo>
                  <a:close/>
                  <a:moveTo>
                    <a:pt x="1726" y="498"/>
                  </a:moveTo>
                  <a:cubicBezTo>
                    <a:pt x="1725" y="493"/>
                    <a:pt x="1726" y="491"/>
                    <a:pt x="1727" y="491"/>
                  </a:cubicBezTo>
                  <a:cubicBezTo>
                    <a:pt x="1727" y="491"/>
                    <a:pt x="1728" y="493"/>
                    <a:pt x="1728" y="496"/>
                  </a:cubicBezTo>
                  <a:cubicBezTo>
                    <a:pt x="1728" y="503"/>
                    <a:pt x="1726" y="504"/>
                    <a:pt x="1726" y="498"/>
                  </a:cubicBezTo>
                  <a:close/>
                  <a:moveTo>
                    <a:pt x="1732" y="585"/>
                  </a:moveTo>
                  <a:cubicBezTo>
                    <a:pt x="1730" y="588"/>
                    <a:pt x="1728" y="590"/>
                    <a:pt x="1727" y="590"/>
                  </a:cubicBezTo>
                  <a:cubicBezTo>
                    <a:pt x="1726" y="590"/>
                    <a:pt x="1726" y="588"/>
                    <a:pt x="1726" y="585"/>
                  </a:cubicBezTo>
                  <a:cubicBezTo>
                    <a:pt x="1726" y="582"/>
                    <a:pt x="1726" y="580"/>
                    <a:pt x="1730" y="576"/>
                  </a:cubicBezTo>
                  <a:cubicBezTo>
                    <a:pt x="1735" y="570"/>
                    <a:pt x="1737" y="570"/>
                    <a:pt x="1737" y="576"/>
                  </a:cubicBezTo>
                  <a:cubicBezTo>
                    <a:pt x="1737" y="580"/>
                    <a:pt x="1737" y="581"/>
                    <a:pt x="1732" y="585"/>
                  </a:cubicBezTo>
                  <a:close/>
                  <a:moveTo>
                    <a:pt x="1729" y="561"/>
                  </a:moveTo>
                  <a:cubicBezTo>
                    <a:pt x="1730" y="560"/>
                    <a:pt x="1732" y="558"/>
                    <a:pt x="1733" y="556"/>
                  </a:cubicBezTo>
                  <a:cubicBezTo>
                    <a:pt x="1734" y="554"/>
                    <a:pt x="1736" y="553"/>
                    <a:pt x="1736" y="553"/>
                  </a:cubicBezTo>
                  <a:cubicBezTo>
                    <a:pt x="1737" y="553"/>
                    <a:pt x="1737" y="557"/>
                    <a:pt x="1737" y="561"/>
                  </a:cubicBezTo>
                  <a:cubicBezTo>
                    <a:pt x="1737" y="567"/>
                    <a:pt x="1737" y="568"/>
                    <a:pt x="1735" y="568"/>
                  </a:cubicBezTo>
                  <a:cubicBezTo>
                    <a:pt x="1735" y="568"/>
                    <a:pt x="1732" y="570"/>
                    <a:pt x="1730" y="571"/>
                  </a:cubicBezTo>
                  <a:cubicBezTo>
                    <a:pt x="1727" y="574"/>
                    <a:pt x="1727" y="574"/>
                    <a:pt x="1727" y="574"/>
                  </a:cubicBezTo>
                  <a:cubicBezTo>
                    <a:pt x="1726" y="570"/>
                    <a:pt x="1726" y="570"/>
                    <a:pt x="1726" y="570"/>
                  </a:cubicBezTo>
                  <a:cubicBezTo>
                    <a:pt x="1726" y="565"/>
                    <a:pt x="1726" y="563"/>
                    <a:pt x="1729" y="561"/>
                  </a:cubicBezTo>
                  <a:close/>
                  <a:moveTo>
                    <a:pt x="1737" y="542"/>
                  </a:moveTo>
                  <a:cubicBezTo>
                    <a:pt x="1737" y="547"/>
                    <a:pt x="1736" y="548"/>
                    <a:pt x="1733" y="552"/>
                  </a:cubicBezTo>
                  <a:cubicBezTo>
                    <a:pt x="1728" y="558"/>
                    <a:pt x="1726" y="558"/>
                    <a:pt x="1726" y="552"/>
                  </a:cubicBezTo>
                  <a:cubicBezTo>
                    <a:pt x="1726" y="547"/>
                    <a:pt x="1727" y="546"/>
                    <a:pt x="1731" y="541"/>
                  </a:cubicBezTo>
                  <a:cubicBezTo>
                    <a:pt x="1737" y="534"/>
                    <a:pt x="1738" y="534"/>
                    <a:pt x="1737" y="542"/>
                  </a:cubicBezTo>
                  <a:close/>
                  <a:moveTo>
                    <a:pt x="1733" y="534"/>
                  </a:moveTo>
                  <a:cubicBezTo>
                    <a:pt x="1730" y="537"/>
                    <a:pt x="1727" y="540"/>
                    <a:pt x="1727" y="540"/>
                  </a:cubicBezTo>
                  <a:cubicBezTo>
                    <a:pt x="1725" y="540"/>
                    <a:pt x="1726" y="535"/>
                    <a:pt x="1729" y="532"/>
                  </a:cubicBezTo>
                  <a:cubicBezTo>
                    <a:pt x="1730" y="530"/>
                    <a:pt x="1733" y="527"/>
                    <a:pt x="1734" y="525"/>
                  </a:cubicBezTo>
                  <a:cubicBezTo>
                    <a:pt x="1735" y="524"/>
                    <a:pt x="1736" y="522"/>
                    <a:pt x="1737" y="522"/>
                  </a:cubicBezTo>
                  <a:cubicBezTo>
                    <a:pt x="1737" y="522"/>
                    <a:pt x="1738" y="524"/>
                    <a:pt x="1738" y="525"/>
                  </a:cubicBezTo>
                  <a:cubicBezTo>
                    <a:pt x="1738" y="528"/>
                    <a:pt x="1736" y="530"/>
                    <a:pt x="1733" y="534"/>
                  </a:cubicBezTo>
                  <a:close/>
                  <a:moveTo>
                    <a:pt x="1738" y="511"/>
                  </a:moveTo>
                  <a:cubicBezTo>
                    <a:pt x="1738" y="512"/>
                    <a:pt x="1738" y="514"/>
                    <a:pt x="1738" y="515"/>
                  </a:cubicBezTo>
                  <a:cubicBezTo>
                    <a:pt x="1738" y="515"/>
                    <a:pt x="1735" y="519"/>
                    <a:pt x="1732" y="522"/>
                  </a:cubicBezTo>
                  <a:cubicBezTo>
                    <a:pt x="1729" y="525"/>
                    <a:pt x="1727" y="527"/>
                    <a:pt x="1727" y="527"/>
                  </a:cubicBezTo>
                  <a:cubicBezTo>
                    <a:pt x="1725" y="527"/>
                    <a:pt x="1726" y="521"/>
                    <a:pt x="1728" y="519"/>
                  </a:cubicBezTo>
                  <a:cubicBezTo>
                    <a:pt x="1729" y="517"/>
                    <a:pt x="1731" y="515"/>
                    <a:pt x="1732" y="514"/>
                  </a:cubicBezTo>
                  <a:cubicBezTo>
                    <a:pt x="1735" y="509"/>
                    <a:pt x="1739" y="507"/>
                    <a:pt x="1738" y="511"/>
                  </a:cubicBezTo>
                  <a:close/>
                  <a:moveTo>
                    <a:pt x="1734" y="505"/>
                  </a:moveTo>
                  <a:cubicBezTo>
                    <a:pt x="1731" y="509"/>
                    <a:pt x="1730" y="510"/>
                    <a:pt x="1730" y="507"/>
                  </a:cubicBezTo>
                  <a:cubicBezTo>
                    <a:pt x="1730" y="505"/>
                    <a:pt x="1735" y="497"/>
                    <a:pt x="1737" y="497"/>
                  </a:cubicBezTo>
                  <a:cubicBezTo>
                    <a:pt x="1740" y="496"/>
                    <a:pt x="1738" y="502"/>
                    <a:pt x="1734" y="505"/>
                  </a:cubicBezTo>
                  <a:close/>
                  <a:moveTo>
                    <a:pt x="1742" y="455"/>
                  </a:moveTo>
                  <a:cubicBezTo>
                    <a:pt x="1740" y="455"/>
                    <a:pt x="1740" y="451"/>
                    <a:pt x="1741" y="448"/>
                  </a:cubicBezTo>
                  <a:cubicBezTo>
                    <a:pt x="1742" y="445"/>
                    <a:pt x="1743" y="446"/>
                    <a:pt x="1743" y="451"/>
                  </a:cubicBezTo>
                  <a:cubicBezTo>
                    <a:pt x="1743" y="454"/>
                    <a:pt x="1743" y="455"/>
                    <a:pt x="1742" y="455"/>
                  </a:cubicBezTo>
                  <a:close/>
                  <a:moveTo>
                    <a:pt x="1740" y="440"/>
                  </a:moveTo>
                  <a:cubicBezTo>
                    <a:pt x="1740" y="437"/>
                    <a:pt x="1741" y="435"/>
                    <a:pt x="1742" y="435"/>
                  </a:cubicBezTo>
                  <a:cubicBezTo>
                    <a:pt x="1743" y="435"/>
                    <a:pt x="1743" y="437"/>
                    <a:pt x="1743" y="438"/>
                  </a:cubicBezTo>
                  <a:cubicBezTo>
                    <a:pt x="1742" y="442"/>
                    <a:pt x="1740" y="444"/>
                    <a:pt x="1740" y="440"/>
                  </a:cubicBezTo>
                  <a:close/>
                  <a:moveTo>
                    <a:pt x="1742" y="430"/>
                  </a:moveTo>
                  <a:cubicBezTo>
                    <a:pt x="1740" y="433"/>
                    <a:pt x="1739" y="432"/>
                    <a:pt x="1739" y="426"/>
                  </a:cubicBezTo>
                  <a:cubicBezTo>
                    <a:pt x="1739" y="422"/>
                    <a:pt x="1739" y="420"/>
                    <a:pt x="1741" y="419"/>
                  </a:cubicBezTo>
                  <a:cubicBezTo>
                    <a:pt x="1743" y="417"/>
                    <a:pt x="1744" y="417"/>
                    <a:pt x="1744" y="423"/>
                  </a:cubicBezTo>
                  <a:cubicBezTo>
                    <a:pt x="1744" y="427"/>
                    <a:pt x="1743" y="429"/>
                    <a:pt x="1742" y="430"/>
                  </a:cubicBezTo>
                  <a:close/>
                  <a:moveTo>
                    <a:pt x="1742" y="415"/>
                  </a:moveTo>
                  <a:cubicBezTo>
                    <a:pt x="1741" y="416"/>
                    <a:pt x="1740" y="417"/>
                    <a:pt x="1740" y="417"/>
                  </a:cubicBezTo>
                  <a:cubicBezTo>
                    <a:pt x="1738" y="417"/>
                    <a:pt x="1739" y="404"/>
                    <a:pt x="1740" y="402"/>
                  </a:cubicBezTo>
                  <a:cubicBezTo>
                    <a:pt x="1741" y="402"/>
                    <a:pt x="1741" y="401"/>
                    <a:pt x="1740" y="400"/>
                  </a:cubicBezTo>
                  <a:cubicBezTo>
                    <a:pt x="1739" y="400"/>
                    <a:pt x="1739" y="399"/>
                    <a:pt x="1739" y="397"/>
                  </a:cubicBezTo>
                  <a:cubicBezTo>
                    <a:pt x="1739" y="394"/>
                    <a:pt x="1741" y="391"/>
                    <a:pt x="1743" y="391"/>
                  </a:cubicBezTo>
                  <a:cubicBezTo>
                    <a:pt x="1743" y="392"/>
                    <a:pt x="1744" y="397"/>
                    <a:pt x="1744" y="403"/>
                  </a:cubicBezTo>
                  <a:cubicBezTo>
                    <a:pt x="1744" y="412"/>
                    <a:pt x="1743" y="414"/>
                    <a:pt x="1742" y="415"/>
                  </a:cubicBezTo>
                  <a:close/>
                  <a:moveTo>
                    <a:pt x="1743" y="148"/>
                  </a:moveTo>
                  <a:cubicBezTo>
                    <a:pt x="1742" y="150"/>
                    <a:pt x="1741" y="154"/>
                    <a:pt x="1741" y="165"/>
                  </a:cubicBezTo>
                  <a:cubicBezTo>
                    <a:pt x="1740" y="184"/>
                    <a:pt x="1740" y="241"/>
                    <a:pt x="1741" y="270"/>
                  </a:cubicBezTo>
                  <a:cubicBezTo>
                    <a:pt x="1742" y="282"/>
                    <a:pt x="1742" y="313"/>
                    <a:pt x="1743" y="339"/>
                  </a:cubicBezTo>
                  <a:cubicBezTo>
                    <a:pt x="1744" y="385"/>
                    <a:pt x="1744" y="387"/>
                    <a:pt x="1742" y="389"/>
                  </a:cubicBezTo>
                  <a:cubicBezTo>
                    <a:pt x="1741" y="390"/>
                    <a:pt x="1740" y="391"/>
                    <a:pt x="1739" y="390"/>
                  </a:cubicBezTo>
                  <a:cubicBezTo>
                    <a:pt x="1738" y="389"/>
                    <a:pt x="1738" y="338"/>
                    <a:pt x="1739" y="331"/>
                  </a:cubicBezTo>
                  <a:cubicBezTo>
                    <a:pt x="1740" y="323"/>
                    <a:pt x="1740" y="320"/>
                    <a:pt x="1739" y="320"/>
                  </a:cubicBezTo>
                  <a:cubicBezTo>
                    <a:pt x="1738" y="320"/>
                    <a:pt x="1737" y="320"/>
                    <a:pt x="1737" y="321"/>
                  </a:cubicBezTo>
                  <a:cubicBezTo>
                    <a:pt x="1737" y="323"/>
                    <a:pt x="1737" y="323"/>
                    <a:pt x="1737" y="322"/>
                  </a:cubicBezTo>
                  <a:cubicBezTo>
                    <a:pt x="1736" y="321"/>
                    <a:pt x="1736" y="316"/>
                    <a:pt x="1736" y="310"/>
                  </a:cubicBezTo>
                  <a:cubicBezTo>
                    <a:pt x="1736" y="304"/>
                    <a:pt x="1736" y="276"/>
                    <a:pt x="1736" y="249"/>
                  </a:cubicBezTo>
                  <a:cubicBezTo>
                    <a:pt x="1737" y="189"/>
                    <a:pt x="1737" y="166"/>
                    <a:pt x="1739" y="155"/>
                  </a:cubicBezTo>
                  <a:cubicBezTo>
                    <a:pt x="1740" y="147"/>
                    <a:pt x="1740" y="146"/>
                    <a:pt x="1742" y="146"/>
                  </a:cubicBezTo>
                  <a:cubicBezTo>
                    <a:pt x="1744" y="146"/>
                    <a:pt x="1744" y="146"/>
                    <a:pt x="1743" y="148"/>
                  </a:cubicBezTo>
                  <a:close/>
                  <a:moveTo>
                    <a:pt x="1744" y="130"/>
                  </a:moveTo>
                  <a:cubicBezTo>
                    <a:pt x="1742" y="129"/>
                    <a:pt x="1727" y="130"/>
                    <a:pt x="1727" y="131"/>
                  </a:cubicBezTo>
                  <a:cubicBezTo>
                    <a:pt x="1727" y="131"/>
                    <a:pt x="1728" y="132"/>
                    <a:pt x="1730" y="133"/>
                  </a:cubicBezTo>
                  <a:cubicBezTo>
                    <a:pt x="1732" y="133"/>
                    <a:pt x="1732" y="133"/>
                    <a:pt x="1730" y="134"/>
                  </a:cubicBezTo>
                  <a:cubicBezTo>
                    <a:pt x="1729" y="134"/>
                    <a:pt x="1726" y="134"/>
                    <a:pt x="1724" y="134"/>
                  </a:cubicBezTo>
                  <a:cubicBezTo>
                    <a:pt x="1721" y="134"/>
                    <a:pt x="1718" y="135"/>
                    <a:pt x="1717" y="136"/>
                  </a:cubicBezTo>
                  <a:cubicBezTo>
                    <a:pt x="1715" y="138"/>
                    <a:pt x="1714" y="138"/>
                    <a:pt x="1715" y="135"/>
                  </a:cubicBezTo>
                  <a:cubicBezTo>
                    <a:pt x="1715" y="134"/>
                    <a:pt x="1717" y="133"/>
                    <a:pt x="1719" y="132"/>
                  </a:cubicBezTo>
                  <a:cubicBezTo>
                    <a:pt x="1722" y="131"/>
                    <a:pt x="1724" y="129"/>
                    <a:pt x="1724" y="129"/>
                  </a:cubicBezTo>
                  <a:cubicBezTo>
                    <a:pt x="1724" y="128"/>
                    <a:pt x="1726" y="128"/>
                    <a:pt x="1727" y="128"/>
                  </a:cubicBezTo>
                  <a:cubicBezTo>
                    <a:pt x="1728" y="128"/>
                    <a:pt x="1736" y="122"/>
                    <a:pt x="1736" y="124"/>
                  </a:cubicBezTo>
                  <a:cubicBezTo>
                    <a:pt x="1737" y="125"/>
                    <a:pt x="1740" y="125"/>
                    <a:pt x="1743" y="125"/>
                  </a:cubicBezTo>
                  <a:cubicBezTo>
                    <a:pt x="1747" y="126"/>
                    <a:pt x="1760" y="126"/>
                    <a:pt x="1771" y="127"/>
                  </a:cubicBezTo>
                  <a:cubicBezTo>
                    <a:pt x="1783" y="128"/>
                    <a:pt x="1793" y="129"/>
                    <a:pt x="1793" y="129"/>
                  </a:cubicBezTo>
                  <a:cubicBezTo>
                    <a:pt x="1794" y="130"/>
                    <a:pt x="1793" y="132"/>
                    <a:pt x="1791" y="132"/>
                  </a:cubicBezTo>
                  <a:cubicBezTo>
                    <a:pt x="1791" y="132"/>
                    <a:pt x="1781" y="131"/>
                    <a:pt x="1769" y="131"/>
                  </a:cubicBezTo>
                  <a:cubicBezTo>
                    <a:pt x="1758" y="131"/>
                    <a:pt x="1746" y="130"/>
                    <a:pt x="1744" y="130"/>
                  </a:cubicBezTo>
                  <a:close/>
                  <a:moveTo>
                    <a:pt x="1797" y="125"/>
                  </a:moveTo>
                  <a:cubicBezTo>
                    <a:pt x="1796" y="125"/>
                    <a:pt x="1792" y="125"/>
                    <a:pt x="1788" y="125"/>
                  </a:cubicBezTo>
                  <a:cubicBezTo>
                    <a:pt x="1785" y="124"/>
                    <a:pt x="1777" y="124"/>
                    <a:pt x="1771" y="123"/>
                  </a:cubicBezTo>
                  <a:cubicBezTo>
                    <a:pt x="1755" y="122"/>
                    <a:pt x="1761" y="121"/>
                    <a:pt x="1779" y="121"/>
                  </a:cubicBezTo>
                  <a:cubicBezTo>
                    <a:pt x="1795" y="122"/>
                    <a:pt x="1799" y="122"/>
                    <a:pt x="1799" y="124"/>
                  </a:cubicBezTo>
                  <a:cubicBezTo>
                    <a:pt x="1799" y="125"/>
                    <a:pt x="1798" y="125"/>
                    <a:pt x="1797" y="125"/>
                  </a:cubicBezTo>
                  <a:close/>
                  <a:moveTo>
                    <a:pt x="1799" y="130"/>
                  </a:moveTo>
                  <a:cubicBezTo>
                    <a:pt x="1800" y="131"/>
                    <a:pt x="1800" y="132"/>
                    <a:pt x="1799" y="132"/>
                  </a:cubicBezTo>
                  <a:cubicBezTo>
                    <a:pt x="1799" y="132"/>
                    <a:pt x="1799" y="132"/>
                    <a:pt x="1798" y="131"/>
                  </a:cubicBezTo>
                  <a:cubicBezTo>
                    <a:pt x="1798" y="130"/>
                    <a:pt x="1798" y="129"/>
                    <a:pt x="1798" y="129"/>
                  </a:cubicBezTo>
                  <a:cubicBezTo>
                    <a:pt x="1798" y="128"/>
                    <a:pt x="1799" y="129"/>
                    <a:pt x="1799" y="130"/>
                  </a:cubicBezTo>
                  <a:close/>
                  <a:moveTo>
                    <a:pt x="1764" y="142"/>
                  </a:moveTo>
                  <a:cubicBezTo>
                    <a:pt x="1762" y="144"/>
                    <a:pt x="1750" y="144"/>
                    <a:pt x="1747" y="142"/>
                  </a:cubicBezTo>
                  <a:cubicBezTo>
                    <a:pt x="1747" y="142"/>
                    <a:pt x="1750" y="141"/>
                    <a:pt x="1756" y="141"/>
                  </a:cubicBezTo>
                  <a:cubicBezTo>
                    <a:pt x="1764" y="141"/>
                    <a:pt x="1765" y="141"/>
                    <a:pt x="1764" y="142"/>
                  </a:cubicBezTo>
                  <a:close/>
                  <a:moveTo>
                    <a:pt x="1764" y="137"/>
                  </a:moveTo>
                  <a:cubicBezTo>
                    <a:pt x="1763" y="137"/>
                    <a:pt x="1765" y="136"/>
                    <a:pt x="1769" y="136"/>
                  </a:cubicBezTo>
                  <a:cubicBezTo>
                    <a:pt x="1773" y="136"/>
                    <a:pt x="1780" y="136"/>
                    <a:pt x="1785" y="135"/>
                  </a:cubicBezTo>
                  <a:cubicBezTo>
                    <a:pt x="1794" y="135"/>
                    <a:pt x="1795" y="135"/>
                    <a:pt x="1796" y="137"/>
                  </a:cubicBezTo>
                  <a:cubicBezTo>
                    <a:pt x="1797" y="139"/>
                    <a:pt x="1797" y="139"/>
                    <a:pt x="1793" y="139"/>
                  </a:cubicBezTo>
                  <a:cubicBezTo>
                    <a:pt x="1787" y="139"/>
                    <a:pt x="1767" y="137"/>
                    <a:pt x="1764" y="137"/>
                  </a:cubicBezTo>
                  <a:close/>
                  <a:moveTo>
                    <a:pt x="1775" y="148"/>
                  </a:moveTo>
                  <a:cubicBezTo>
                    <a:pt x="1770" y="148"/>
                    <a:pt x="1768" y="148"/>
                    <a:pt x="1771" y="148"/>
                  </a:cubicBezTo>
                  <a:cubicBezTo>
                    <a:pt x="1773" y="148"/>
                    <a:pt x="1777" y="148"/>
                    <a:pt x="1779" y="148"/>
                  </a:cubicBezTo>
                  <a:cubicBezTo>
                    <a:pt x="1779" y="148"/>
                    <a:pt x="1779" y="148"/>
                    <a:pt x="1779" y="148"/>
                  </a:cubicBezTo>
                  <a:cubicBezTo>
                    <a:pt x="1782" y="148"/>
                    <a:pt x="1780" y="148"/>
                    <a:pt x="1775" y="148"/>
                  </a:cubicBezTo>
                  <a:close/>
                  <a:moveTo>
                    <a:pt x="1789" y="149"/>
                  </a:moveTo>
                  <a:cubicBezTo>
                    <a:pt x="1787" y="148"/>
                    <a:pt x="1789" y="148"/>
                    <a:pt x="1794" y="148"/>
                  </a:cubicBezTo>
                  <a:cubicBezTo>
                    <a:pt x="1799" y="148"/>
                    <a:pt x="1803" y="148"/>
                    <a:pt x="1803" y="149"/>
                  </a:cubicBezTo>
                  <a:cubicBezTo>
                    <a:pt x="1804" y="150"/>
                    <a:pt x="1793" y="150"/>
                    <a:pt x="1789" y="149"/>
                  </a:cubicBezTo>
                  <a:close/>
                  <a:moveTo>
                    <a:pt x="1804" y="144"/>
                  </a:moveTo>
                  <a:cubicBezTo>
                    <a:pt x="1798" y="144"/>
                    <a:pt x="1787" y="144"/>
                    <a:pt x="1780" y="144"/>
                  </a:cubicBezTo>
                  <a:cubicBezTo>
                    <a:pt x="1771" y="144"/>
                    <a:pt x="1768" y="144"/>
                    <a:pt x="1767" y="142"/>
                  </a:cubicBezTo>
                  <a:cubicBezTo>
                    <a:pt x="1766" y="141"/>
                    <a:pt x="1766" y="141"/>
                    <a:pt x="1776" y="141"/>
                  </a:cubicBezTo>
                  <a:cubicBezTo>
                    <a:pt x="1806" y="143"/>
                    <a:pt x="1814" y="143"/>
                    <a:pt x="1811" y="141"/>
                  </a:cubicBezTo>
                  <a:cubicBezTo>
                    <a:pt x="1810" y="141"/>
                    <a:pt x="1809" y="139"/>
                    <a:pt x="1808" y="138"/>
                  </a:cubicBezTo>
                  <a:cubicBezTo>
                    <a:pt x="1807" y="136"/>
                    <a:pt x="1807" y="136"/>
                    <a:pt x="1809" y="136"/>
                  </a:cubicBezTo>
                  <a:cubicBezTo>
                    <a:pt x="1810" y="136"/>
                    <a:pt x="1810" y="136"/>
                    <a:pt x="1810" y="137"/>
                  </a:cubicBezTo>
                  <a:cubicBezTo>
                    <a:pt x="1810" y="137"/>
                    <a:pt x="1811" y="139"/>
                    <a:pt x="1813" y="141"/>
                  </a:cubicBezTo>
                  <a:cubicBezTo>
                    <a:pt x="1815" y="145"/>
                    <a:pt x="1815" y="145"/>
                    <a:pt x="1815" y="145"/>
                  </a:cubicBezTo>
                  <a:lnTo>
                    <a:pt x="1804" y="144"/>
                  </a:lnTo>
                  <a:close/>
                  <a:moveTo>
                    <a:pt x="1804" y="126"/>
                  </a:moveTo>
                  <a:cubicBezTo>
                    <a:pt x="1803" y="125"/>
                    <a:pt x="1803" y="123"/>
                    <a:pt x="1805" y="123"/>
                  </a:cubicBezTo>
                  <a:cubicBezTo>
                    <a:pt x="1806" y="123"/>
                    <a:pt x="1806" y="123"/>
                    <a:pt x="1806" y="124"/>
                  </a:cubicBezTo>
                  <a:cubicBezTo>
                    <a:pt x="1806" y="126"/>
                    <a:pt x="1805" y="127"/>
                    <a:pt x="1804" y="126"/>
                  </a:cubicBezTo>
                  <a:close/>
                  <a:moveTo>
                    <a:pt x="1808" y="131"/>
                  </a:moveTo>
                  <a:cubicBezTo>
                    <a:pt x="1808" y="132"/>
                    <a:pt x="1806" y="132"/>
                    <a:pt x="1805" y="131"/>
                  </a:cubicBezTo>
                  <a:cubicBezTo>
                    <a:pt x="1804" y="131"/>
                    <a:pt x="1804" y="130"/>
                    <a:pt x="1805" y="130"/>
                  </a:cubicBezTo>
                  <a:cubicBezTo>
                    <a:pt x="1805" y="129"/>
                    <a:pt x="1808" y="130"/>
                    <a:pt x="1808" y="131"/>
                  </a:cubicBezTo>
                  <a:close/>
                  <a:moveTo>
                    <a:pt x="1804" y="139"/>
                  </a:moveTo>
                  <a:cubicBezTo>
                    <a:pt x="1804" y="140"/>
                    <a:pt x="1802" y="140"/>
                    <a:pt x="1801" y="138"/>
                  </a:cubicBezTo>
                  <a:cubicBezTo>
                    <a:pt x="1800" y="137"/>
                    <a:pt x="1800" y="137"/>
                    <a:pt x="1800" y="136"/>
                  </a:cubicBezTo>
                  <a:cubicBezTo>
                    <a:pt x="1801" y="135"/>
                    <a:pt x="1802" y="135"/>
                    <a:pt x="1803" y="136"/>
                  </a:cubicBezTo>
                  <a:cubicBezTo>
                    <a:pt x="1804" y="137"/>
                    <a:pt x="1804" y="139"/>
                    <a:pt x="1804" y="139"/>
                  </a:cubicBezTo>
                  <a:close/>
                  <a:moveTo>
                    <a:pt x="1810" y="124"/>
                  </a:moveTo>
                  <a:cubicBezTo>
                    <a:pt x="1811" y="123"/>
                    <a:pt x="1816" y="123"/>
                    <a:pt x="1817" y="124"/>
                  </a:cubicBezTo>
                  <a:cubicBezTo>
                    <a:pt x="1817" y="124"/>
                    <a:pt x="1817" y="125"/>
                    <a:pt x="1816" y="126"/>
                  </a:cubicBezTo>
                  <a:cubicBezTo>
                    <a:pt x="1814" y="127"/>
                    <a:pt x="1810" y="126"/>
                    <a:pt x="1810" y="124"/>
                  </a:cubicBezTo>
                  <a:close/>
                  <a:moveTo>
                    <a:pt x="1812" y="150"/>
                  </a:moveTo>
                  <a:cubicBezTo>
                    <a:pt x="1810" y="150"/>
                    <a:pt x="1808" y="150"/>
                    <a:pt x="1808" y="149"/>
                  </a:cubicBezTo>
                  <a:cubicBezTo>
                    <a:pt x="1808" y="149"/>
                    <a:pt x="1810" y="148"/>
                    <a:pt x="1812" y="148"/>
                  </a:cubicBezTo>
                  <a:cubicBezTo>
                    <a:pt x="1814" y="148"/>
                    <a:pt x="1816" y="149"/>
                    <a:pt x="1816" y="149"/>
                  </a:cubicBezTo>
                  <a:cubicBezTo>
                    <a:pt x="1816" y="150"/>
                    <a:pt x="1814" y="150"/>
                    <a:pt x="1812" y="150"/>
                  </a:cubicBezTo>
                  <a:close/>
                  <a:moveTo>
                    <a:pt x="1817" y="141"/>
                  </a:moveTo>
                  <a:cubicBezTo>
                    <a:pt x="1816" y="141"/>
                    <a:pt x="1815" y="137"/>
                    <a:pt x="1815" y="136"/>
                  </a:cubicBezTo>
                  <a:cubicBezTo>
                    <a:pt x="1816" y="135"/>
                    <a:pt x="1818" y="138"/>
                    <a:pt x="1818" y="140"/>
                  </a:cubicBezTo>
                  <a:cubicBezTo>
                    <a:pt x="1818" y="140"/>
                    <a:pt x="1817" y="141"/>
                    <a:pt x="1817" y="141"/>
                  </a:cubicBezTo>
                  <a:close/>
                  <a:moveTo>
                    <a:pt x="1817" y="120"/>
                  </a:moveTo>
                  <a:cubicBezTo>
                    <a:pt x="1811" y="119"/>
                    <a:pt x="1810" y="119"/>
                    <a:pt x="1810" y="117"/>
                  </a:cubicBezTo>
                  <a:cubicBezTo>
                    <a:pt x="1810" y="116"/>
                    <a:pt x="1810" y="116"/>
                    <a:pt x="1809" y="117"/>
                  </a:cubicBezTo>
                  <a:cubicBezTo>
                    <a:pt x="1808" y="118"/>
                    <a:pt x="1804" y="118"/>
                    <a:pt x="1793" y="117"/>
                  </a:cubicBezTo>
                  <a:cubicBezTo>
                    <a:pt x="1785" y="117"/>
                    <a:pt x="1775" y="117"/>
                    <a:pt x="1770" y="117"/>
                  </a:cubicBezTo>
                  <a:cubicBezTo>
                    <a:pt x="1765" y="117"/>
                    <a:pt x="1755" y="116"/>
                    <a:pt x="1748" y="116"/>
                  </a:cubicBezTo>
                  <a:cubicBezTo>
                    <a:pt x="1738" y="115"/>
                    <a:pt x="1734" y="115"/>
                    <a:pt x="1732" y="115"/>
                  </a:cubicBezTo>
                  <a:cubicBezTo>
                    <a:pt x="1731" y="116"/>
                    <a:pt x="1730" y="116"/>
                    <a:pt x="1730" y="115"/>
                  </a:cubicBezTo>
                  <a:cubicBezTo>
                    <a:pt x="1729" y="114"/>
                    <a:pt x="1729" y="113"/>
                    <a:pt x="1730" y="113"/>
                  </a:cubicBezTo>
                  <a:cubicBezTo>
                    <a:pt x="1731" y="112"/>
                    <a:pt x="1782" y="112"/>
                    <a:pt x="1798" y="113"/>
                  </a:cubicBezTo>
                  <a:cubicBezTo>
                    <a:pt x="1807" y="113"/>
                    <a:pt x="1810" y="113"/>
                    <a:pt x="1810" y="115"/>
                  </a:cubicBezTo>
                  <a:cubicBezTo>
                    <a:pt x="1811" y="116"/>
                    <a:pt x="1812" y="116"/>
                    <a:pt x="1813" y="115"/>
                  </a:cubicBezTo>
                  <a:cubicBezTo>
                    <a:pt x="1815" y="115"/>
                    <a:pt x="1816" y="115"/>
                    <a:pt x="1816" y="116"/>
                  </a:cubicBezTo>
                  <a:cubicBezTo>
                    <a:pt x="1816" y="116"/>
                    <a:pt x="1818" y="116"/>
                    <a:pt x="1821" y="116"/>
                  </a:cubicBezTo>
                  <a:cubicBezTo>
                    <a:pt x="1825" y="116"/>
                    <a:pt x="1826" y="116"/>
                    <a:pt x="1826" y="118"/>
                  </a:cubicBezTo>
                  <a:cubicBezTo>
                    <a:pt x="1826" y="120"/>
                    <a:pt x="1826" y="121"/>
                    <a:pt x="1824" y="121"/>
                  </a:cubicBezTo>
                  <a:cubicBezTo>
                    <a:pt x="1823" y="121"/>
                    <a:pt x="1822" y="120"/>
                    <a:pt x="1822" y="120"/>
                  </a:cubicBezTo>
                  <a:cubicBezTo>
                    <a:pt x="1821" y="120"/>
                    <a:pt x="1819" y="120"/>
                    <a:pt x="1817" y="120"/>
                  </a:cubicBezTo>
                  <a:close/>
                  <a:moveTo>
                    <a:pt x="1819" y="128"/>
                  </a:moveTo>
                  <a:cubicBezTo>
                    <a:pt x="1818" y="126"/>
                    <a:pt x="1820" y="124"/>
                    <a:pt x="1822" y="124"/>
                  </a:cubicBezTo>
                  <a:cubicBezTo>
                    <a:pt x="1824" y="124"/>
                    <a:pt x="1825" y="125"/>
                    <a:pt x="1824" y="125"/>
                  </a:cubicBezTo>
                  <a:cubicBezTo>
                    <a:pt x="1822" y="126"/>
                    <a:pt x="1822" y="126"/>
                    <a:pt x="1823" y="126"/>
                  </a:cubicBezTo>
                  <a:cubicBezTo>
                    <a:pt x="1824" y="126"/>
                    <a:pt x="1824" y="127"/>
                    <a:pt x="1824" y="127"/>
                  </a:cubicBezTo>
                  <a:cubicBezTo>
                    <a:pt x="1823" y="128"/>
                    <a:pt x="1820" y="129"/>
                    <a:pt x="1819" y="128"/>
                  </a:cubicBezTo>
                  <a:close/>
                  <a:moveTo>
                    <a:pt x="1823" y="150"/>
                  </a:moveTo>
                  <a:cubicBezTo>
                    <a:pt x="1823" y="151"/>
                    <a:pt x="1822" y="151"/>
                    <a:pt x="1822" y="151"/>
                  </a:cubicBezTo>
                  <a:cubicBezTo>
                    <a:pt x="1820" y="151"/>
                    <a:pt x="1820" y="150"/>
                    <a:pt x="1821" y="149"/>
                  </a:cubicBezTo>
                  <a:cubicBezTo>
                    <a:pt x="1822" y="148"/>
                    <a:pt x="1824" y="149"/>
                    <a:pt x="1823" y="150"/>
                  </a:cubicBezTo>
                  <a:close/>
                  <a:moveTo>
                    <a:pt x="1827" y="143"/>
                  </a:moveTo>
                  <a:cubicBezTo>
                    <a:pt x="1825" y="144"/>
                    <a:pt x="1822" y="139"/>
                    <a:pt x="1822" y="136"/>
                  </a:cubicBezTo>
                  <a:cubicBezTo>
                    <a:pt x="1822" y="132"/>
                    <a:pt x="1824" y="133"/>
                    <a:pt x="1826" y="137"/>
                  </a:cubicBezTo>
                  <a:cubicBezTo>
                    <a:pt x="1826" y="139"/>
                    <a:pt x="1827" y="141"/>
                    <a:pt x="1827" y="142"/>
                  </a:cubicBezTo>
                  <a:cubicBezTo>
                    <a:pt x="1827" y="142"/>
                    <a:pt x="1827" y="143"/>
                    <a:pt x="1827" y="143"/>
                  </a:cubicBezTo>
                  <a:close/>
                  <a:moveTo>
                    <a:pt x="1828" y="128"/>
                  </a:moveTo>
                  <a:cubicBezTo>
                    <a:pt x="1828" y="128"/>
                    <a:pt x="1827" y="128"/>
                    <a:pt x="1827" y="127"/>
                  </a:cubicBezTo>
                  <a:cubicBezTo>
                    <a:pt x="1827" y="127"/>
                    <a:pt x="1828" y="126"/>
                    <a:pt x="1828" y="126"/>
                  </a:cubicBezTo>
                  <a:cubicBezTo>
                    <a:pt x="1829" y="126"/>
                    <a:pt x="1829" y="127"/>
                    <a:pt x="1829" y="127"/>
                  </a:cubicBezTo>
                  <a:cubicBezTo>
                    <a:pt x="1829" y="128"/>
                    <a:pt x="1829" y="128"/>
                    <a:pt x="1828" y="128"/>
                  </a:cubicBezTo>
                  <a:close/>
                  <a:moveTo>
                    <a:pt x="1830" y="151"/>
                  </a:moveTo>
                  <a:cubicBezTo>
                    <a:pt x="1830" y="151"/>
                    <a:pt x="1829" y="151"/>
                    <a:pt x="1829" y="150"/>
                  </a:cubicBezTo>
                  <a:cubicBezTo>
                    <a:pt x="1829" y="150"/>
                    <a:pt x="1830" y="149"/>
                    <a:pt x="1830" y="149"/>
                  </a:cubicBezTo>
                  <a:cubicBezTo>
                    <a:pt x="1831" y="149"/>
                    <a:pt x="1831" y="150"/>
                    <a:pt x="1831" y="150"/>
                  </a:cubicBezTo>
                  <a:cubicBezTo>
                    <a:pt x="1831" y="151"/>
                    <a:pt x="1831" y="151"/>
                    <a:pt x="1830" y="151"/>
                  </a:cubicBezTo>
                  <a:close/>
                  <a:moveTo>
                    <a:pt x="1834" y="144"/>
                  </a:moveTo>
                  <a:cubicBezTo>
                    <a:pt x="1834" y="144"/>
                    <a:pt x="1833" y="144"/>
                    <a:pt x="1833" y="143"/>
                  </a:cubicBezTo>
                  <a:cubicBezTo>
                    <a:pt x="1832" y="141"/>
                    <a:pt x="1832" y="141"/>
                    <a:pt x="1833" y="142"/>
                  </a:cubicBezTo>
                  <a:cubicBezTo>
                    <a:pt x="1834" y="143"/>
                    <a:pt x="1834" y="144"/>
                    <a:pt x="1834" y="144"/>
                  </a:cubicBezTo>
                  <a:close/>
                  <a:moveTo>
                    <a:pt x="1849" y="194"/>
                  </a:moveTo>
                  <a:cubicBezTo>
                    <a:pt x="1848" y="194"/>
                    <a:pt x="1848" y="194"/>
                    <a:pt x="1848" y="193"/>
                  </a:cubicBezTo>
                  <a:cubicBezTo>
                    <a:pt x="1848" y="192"/>
                    <a:pt x="1848" y="191"/>
                    <a:pt x="1849" y="192"/>
                  </a:cubicBezTo>
                  <a:cubicBezTo>
                    <a:pt x="1849" y="192"/>
                    <a:pt x="1849" y="193"/>
                    <a:pt x="1849" y="194"/>
                  </a:cubicBezTo>
                  <a:close/>
                  <a:moveTo>
                    <a:pt x="1854" y="166"/>
                  </a:moveTo>
                  <a:cubicBezTo>
                    <a:pt x="1854" y="165"/>
                    <a:pt x="1854" y="167"/>
                    <a:pt x="1854" y="172"/>
                  </a:cubicBezTo>
                  <a:cubicBezTo>
                    <a:pt x="1854" y="175"/>
                    <a:pt x="1853" y="179"/>
                    <a:pt x="1853" y="179"/>
                  </a:cubicBezTo>
                  <a:cubicBezTo>
                    <a:pt x="1852" y="180"/>
                    <a:pt x="1853" y="168"/>
                    <a:pt x="1854" y="166"/>
                  </a:cubicBezTo>
                  <a:close/>
                  <a:moveTo>
                    <a:pt x="1852" y="203"/>
                  </a:moveTo>
                  <a:cubicBezTo>
                    <a:pt x="1853" y="203"/>
                    <a:pt x="1853" y="204"/>
                    <a:pt x="1853" y="205"/>
                  </a:cubicBezTo>
                  <a:cubicBezTo>
                    <a:pt x="1852" y="206"/>
                    <a:pt x="1852" y="206"/>
                    <a:pt x="1852" y="204"/>
                  </a:cubicBezTo>
                  <a:cubicBezTo>
                    <a:pt x="1852" y="203"/>
                    <a:pt x="1852" y="203"/>
                    <a:pt x="1852" y="203"/>
                  </a:cubicBezTo>
                  <a:close/>
                  <a:moveTo>
                    <a:pt x="1852" y="310"/>
                  </a:moveTo>
                  <a:cubicBezTo>
                    <a:pt x="1852" y="310"/>
                    <a:pt x="1852" y="310"/>
                    <a:pt x="1852" y="309"/>
                  </a:cubicBezTo>
                  <a:cubicBezTo>
                    <a:pt x="1852" y="308"/>
                    <a:pt x="1852" y="308"/>
                    <a:pt x="1852" y="308"/>
                  </a:cubicBezTo>
                  <a:cubicBezTo>
                    <a:pt x="1852" y="308"/>
                    <a:pt x="1852" y="309"/>
                    <a:pt x="1852" y="310"/>
                  </a:cubicBezTo>
                  <a:close/>
                  <a:moveTo>
                    <a:pt x="1853" y="302"/>
                  </a:moveTo>
                  <a:cubicBezTo>
                    <a:pt x="1852" y="304"/>
                    <a:pt x="1852" y="213"/>
                    <a:pt x="1853" y="210"/>
                  </a:cubicBezTo>
                  <a:cubicBezTo>
                    <a:pt x="1855" y="202"/>
                    <a:pt x="1856" y="248"/>
                    <a:pt x="1854" y="281"/>
                  </a:cubicBezTo>
                  <a:cubicBezTo>
                    <a:pt x="1854" y="292"/>
                    <a:pt x="1853" y="302"/>
                    <a:pt x="1853" y="302"/>
                  </a:cubicBezTo>
                  <a:close/>
                  <a:moveTo>
                    <a:pt x="1855" y="377"/>
                  </a:moveTo>
                  <a:cubicBezTo>
                    <a:pt x="1854" y="378"/>
                    <a:pt x="1854" y="378"/>
                    <a:pt x="1854" y="376"/>
                  </a:cubicBezTo>
                  <a:cubicBezTo>
                    <a:pt x="1854" y="374"/>
                    <a:pt x="1854" y="373"/>
                    <a:pt x="1855" y="374"/>
                  </a:cubicBezTo>
                  <a:cubicBezTo>
                    <a:pt x="1855" y="375"/>
                    <a:pt x="1855" y="376"/>
                    <a:pt x="1855" y="377"/>
                  </a:cubicBezTo>
                  <a:close/>
                  <a:moveTo>
                    <a:pt x="1855" y="356"/>
                  </a:moveTo>
                  <a:cubicBezTo>
                    <a:pt x="1855" y="364"/>
                    <a:pt x="1854" y="372"/>
                    <a:pt x="1854" y="372"/>
                  </a:cubicBezTo>
                  <a:cubicBezTo>
                    <a:pt x="1854" y="372"/>
                    <a:pt x="1854" y="346"/>
                    <a:pt x="1855" y="343"/>
                  </a:cubicBezTo>
                  <a:cubicBezTo>
                    <a:pt x="1855" y="342"/>
                    <a:pt x="1855" y="348"/>
                    <a:pt x="1855" y="356"/>
                  </a:cubicBezTo>
                  <a:close/>
                  <a:moveTo>
                    <a:pt x="1859" y="386"/>
                  </a:moveTo>
                  <a:cubicBezTo>
                    <a:pt x="1859" y="388"/>
                    <a:pt x="1859" y="390"/>
                    <a:pt x="1858" y="390"/>
                  </a:cubicBezTo>
                  <a:cubicBezTo>
                    <a:pt x="1858" y="391"/>
                    <a:pt x="1858" y="387"/>
                    <a:pt x="1859" y="384"/>
                  </a:cubicBezTo>
                  <a:cubicBezTo>
                    <a:pt x="1859" y="382"/>
                    <a:pt x="1860" y="383"/>
                    <a:pt x="1859" y="386"/>
                  </a:cubicBezTo>
                  <a:close/>
                  <a:moveTo>
                    <a:pt x="1860" y="375"/>
                  </a:moveTo>
                  <a:cubicBezTo>
                    <a:pt x="1859" y="382"/>
                    <a:pt x="1858" y="383"/>
                    <a:pt x="1858" y="377"/>
                  </a:cubicBezTo>
                  <a:cubicBezTo>
                    <a:pt x="1858" y="376"/>
                    <a:pt x="1859" y="365"/>
                    <a:pt x="1859" y="353"/>
                  </a:cubicBezTo>
                  <a:cubicBezTo>
                    <a:pt x="1859" y="342"/>
                    <a:pt x="1859" y="331"/>
                    <a:pt x="1859" y="330"/>
                  </a:cubicBezTo>
                  <a:cubicBezTo>
                    <a:pt x="1860" y="329"/>
                    <a:pt x="1860" y="336"/>
                    <a:pt x="1860" y="348"/>
                  </a:cubicBezTo>
                  <a:cubicBezTo>
                    <a:pt x="1860" y="359"/>
                    <a:pt x="1860" y="371"/>
                    <a:pt x="1860" y="375"/>
                  </a:cubicBezTo>
                  <a:close/>
                  <a:moveTo>
                    <a:pt x="1860" y="323"/>
                  </a:moveTo>
                  <a:cubicBezTo>
                    <a:pt x="1860" y="323"/>
                    <a:pt x="1860" y="325"/>
                    <a:pt x="1860" y="325"/>
                  </a:cubicBezTo>
                  <a:cubicBezTo>
                    <a:pt x="1860" y="326"/>
                    <a:pt x="1860" y="326"/>
                    <a:pt x="1859" y="324"/>
                  </a:cubicBezTo>
                  <a:cubicBezTo>
                    <a:pt x="1859" y="323"/>
                    <a:pt x="1860" y="322"/>
                    <a:pt x="1860" y="323"/>
                  </a:cubicBezTo>
                  <a:close/>
                  <a:moveTo>
                    <a:pt x="1861" y="182"/>
                  </a:moveTo>
                  <a:cubicBezTo>
                    <a:pt x="1860" y="188"/>
                    <a:pt x="1859" y="193"/>
                    <a:pt x="1859" y="193"/>
                  </a:cubicBezTo>
                  <a:cubicBezTo>
                    <a:pt x="1858" y="194"/>
                    <a:pt x="1858" y="175"/>
                    <a:pt x="1859" y="169"/>
                  </a:cubicBezTo>
                  <a:cubicBezTo>
                    <a:pt x="1860" y="164"/>
                    <a:pt x="1862" y="163"/>
                    <a:pt x="1862" y="168"/>
                  </a:cubicBezTo>
                  <a:cubicBezTo>
                    <a:pt x="1862" y="169"/>
                    <a:pt x="1861" y="176"/>
                    <a:pt x="1861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" name="Freeform 786"/>
            <p:cNvSpPr/>
            <p:nvPr/>
          </p:nvSpPr>
          <p:spPr bwMode="auto">
            <a:xfrm>
              <a:off x="438" y="1238"/>
              <a:ext cx="389" cy="41"/>
            </a:xfrm>
            <a:custGeom>
              <a:avLst/>
              <a:gdLst>
                <a:gd name="T0" fmla="*/ 82 w 95"/>
                <a:gd name="T1" fmla="*/ 4 h 10"/>
                <a:gd name="T2" fmla="*/ 55 w 95"/>
                <a:gd name="T3" fmla="*/ 3 h 10"/>
                <a:gd name="T4" fmla="*/ 24 w 95"/>
                <a:gd name="T5" fmla="*/ 1 h 10"/>
                <a:gd name="T6" fmla="*/ 8 w 95"/>
                <a:gd name="T7" fmla="*/ 2 h 10"/>
                <a:gd name="T8" fmla="*/ 24 w 95"/>
                <a:gd name="T9" fmla="*/ 4 h 10"/>
                <a:gd name="T10" fmla="*/ 43 w 95"/>
                <a:gd name="T11" fmla="*/ 4 h 10"/>
                <a:gd name="T12" fmla="*/ 26 w 95"/>
                <a:gd name="T13" fmla="*/ 5 h 10"/>
                <a:gd name="T14" fmla="*/ 0 w 95"/>
                <a:gd name="T15" fmla="*/ 8 h 10"/>
                <a:gd name="T16" fmla="*/ 4 w 95"/>
                <a:gd name="T17" fmla="*/ 9 h 10"/>
                <a:gd name="T18" fmla="*/ 92 w 95"/>
                <a:gd name="T19" fmla="*/ 6 h 10"/>
                <a:gd name="T20" fmla="*/ 82 w 95"/>
                <a:gd name="T2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0">
                  <a:moveTo>
                    <a:pt x="82" y="4"/>
                  </a:moveTo>
                  <a:cubicBezTo>
                    <a:pt x="74" y="4"/>
                    <a:pt x="67" y="4"/>
                    <a:pt x="55" y="3"/>
                  </a:cubicBezTo>
                  <a:cubicBezTo>
                    <a:pt x="46" y="2"/>
                    <a:pt x="32" y="1"/>
                    <a:pt x="24" y="1"/>
                  </a:cubicBezTo>
                  <a:cubicBezTo>
                    <a:pt x="9" y="0"/>
                    <a:pt x="8" y="0"/>
                    <a:pt x="8" y="2"/>
                  </a:cubicBezTo>
                  <a:cubicBezTo>
                    <a:pt x="8" y="4"/>
                    <a:pt x="9" y="4"/>
                    <a:pt x="24" y="4"/>
                  </a:cubicBezTo>
                  <a:cubicBezTo>
                    <a:pt x="32" y="4"/>
                    <a:pt x="41" y="4"/>
                    <a:pt x="43" y="4"/>
                  </a:cubicBezTo>
                  <a:cubicBezTo>
                    <a:pt x="45" y="5"/>
                    <a:pt x="40" y="5"/>
                    <a:pt x="26" y="5"/>
                  </a:cubicBezTo>
                  <a:cubicBezTo>
                    <a:pt x="6" y="6"/>
                    <a:pt x="0" y="6"/>
                    <a:pt x="0" y="8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3" y="10"/>
                    <a:pt x="90" y="7"/>
                    <a:pt x="92" y="6"/>
                  </a:cubicBezTo>
                  <a:cubicBezTo>
                    <a:pt x="95" y="4"/>
                    <a:pt x="92" y="3"/>
                    <a:pt x="8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5" name="Freeform 787"/>
            <p:cNvSpPr/>
            <p:nvPr/>
          </p:nvSpPr>
          <p:spPr bwMode="auto">
            <a:xfrm>
              <a:off x="434" y="1012"/>
              <a:ext cx="357" cy="17"/>
            </a:xfrm>
            <a:custGeom>
              <a:avLst/>
              <a:gdLst>
                <a:gd name="T0" fmla="*/ 76 w 87"/>
                <a:gd name="T1" fmla="*/ 4 h 4"/>
                <a:gd name="T2" fmla="*/ 86 w 87"/>
                <a:gd name="T3" fmla="*/ 4 h 4"/>
                <a:gd name="T4" fmla="*/ 87 w 87"/>
                <a:gd name="T5" fmla="*/ 3 h 4"/>
                <a:gd name="T6" fmla="*/ 86 w 87"/>
                <a:gd name="T7" fmla="*/ 2 h 4"/>
                <a:gd name="T8" fmla="*/ 29 w 87"/>
                <a:gd name="T9" fmla="*/ 0 h 4"/>
                <a:gd name="T10" fmla="*/ 38 w 87"/>
                <a:gd name="T11" fmla="*/ 2 h 4"/>
                <a:gd name="T12" fmla="*/ 76 w 8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4">
                  <a:moveTo>
                    <a:pt x="76" y="4"/>
                  </a:moveTo>
                  <a:cubicBezTo>
                    <a:pt x="81" y="4"/>
                    <a:pt x="85" y="4"/>
                    <a:pt x="86" y="4"/>
                  </a:cubicBezTo>
                  <a:cubicBezTo>
                    <a:pt x="87" y="4"/>
                    <a:pt x="87" y="4"/>
                    <a:pt x="87" y="3"/>
                  </a:cubicBezTo>
                  <a:cubicBezTo>
                    <a:pt x="87" y="3"/>
                    <a:pt x="87" y="2"/>
                    <a:pt x="86" y="2"/>
                  </a:cubicBezTo>
                  <a:cubicBezTo>
                    <a:pt x="83" y="1"/>
                    <a:pt x="45" y="0"/>
                    <a:pt x="29" y="0"/>
                  </a:cubicBezTo>
                  <a:cubicBezTo>
                    <a:pt x="0" y="0"/>
                    <a:pt x="6" y="2"/>
                    <a:pt x="38" y="2"/>
                  </a:cubicBezTo>
                  <a:cubicBezTo>
                    <a:pt x="54" y="3"/>
                    <a:pt x="71" y="3"/>
                    <a:pt x="7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96" name="矩形 95"/>
          <p:cNvSpPr/>
          <p:nvPr userDrawn="1"/>
        </p:nvSpPr>
        <p:spPr>
          <a:xfrm>
            <a:off x="0" y="6534000"/>
            <a:ext cx="12192000" cy="324000"/>
          </a:xfrm>
          <a:prstGeom prst="rect">
            <a:avLst/>
          </a:prstGeom>
          <a:pattFill prst="wdUpDiag">
            <a:fgClr>
              <a:srgbClr val="081F49"/>
            </a:fgClr>
            <a:bgClr>
              <a:srgbClr val="03153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7" name="矩形 96"/>
          <p:cNvSpPr/>
          <p:nvPr userDrawn="1"/>
        </p:nvSpPr>
        <p:spPr>
          <a:xfrm>
            <a:off x="0" y="6507869"/>
            <a:ext cx="12192000" cy="36000"/>
          </a:xfrm>
          <a:prstGeom prst="rect">
            <a:avLst/>
          </a:prstGeom>
          <a:gradFill flip="none" rotWithShape="1">
            <a:gsLst>
              <a:gs pos="0">
                <a:srgbClr val="208CA4"/>
              </a:gs>
              <a:gs pos="100000">
                <a:srgbClr val="195F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8" name="Freeform 9"/>
          <p:cNvSpPr>
            <a:spLocks noEditPoints="1"/>
          </p:cNvSpPr>
          <p:nvPr userDrawn="1"/>
        </p:nvSpPr>
        <p:spPr bwMode="auto">
          <a:xfrm>
            <a:off x="4653023" y="1882105"/>
            <a:ext cx="2885954" cy="1780916"/>
          </a:xfrm>
          <a:custGeom>
            <a:avLst/>
            <a:gdLst>
              <a:gd name="T0" fmla="*/ 604 w 1329"/>
              <a:gd name="T1" fmla="*/ 170 h 1194"/>
              <a:gd name="T2" fmla="*/ 1162 w 1329"/>
              <a:gd name="T3" fmla="*/ 327 h 1194"/>
              <a:gd name="T4" fmla="*/ 1149 w 1329"/>
              <a:gd name="T5" fmla="*/ 421 h 1194"/>
              <a:gd name="T6" fmla="*/ 1156 w 1329"/>
              <a:gd name="T7" fmla="*/ 484 h 1194"/>
              <a:gd name="T8" fmla="*/ 229 w 1329"/>
              <a:gd name="T9" fmla="*/ 618 h 1194"/>
              <a:gd name="T10" fmla="*/ 176 w 1329"/>
              <a:gd name="T11" fmla="*/ 780 h 1194"/>
              <a:gd name="T12" fmla="*/ 970 w 1329"/>
              <a:gd name="T13" fmla="*/ 857 h 1194"/>
              <a:gd name="T14" fmla="*/ 1161 w 1329"/>
              <a:gd name="T15" fmla="*/ 921 h 1194"/>
              <a:gd name="T16" fmla="*/ 1072 w 1329"/>
              <a:gd name="T17" fmla="*/ 944 h 1194"/>
              <a:gd name="T18" fmla="*/ 1190 w 1329"/>
              <a:gd name="T19" fmla="*/ 976 h 1194"/>
              <a:gd name="T20" fmla="*/ 825 w 1329"/>
              <a:gd name="T21" fmla="*/ 1024 h 1194"/>
              <a:gd name="T22" fmla="*/ 718 w 1329"/>
              <a:gd name="T23" fmla="*/ 1059 h 1194"/>
              <a:gd name="T24" fmla="*/ 697 w 1329"/>
              <a:gd name="T25" fmla="*/ 1113 h 1194"/>
              <a:gd name="T26" fmla="*/ 569 w 1329"/>
              <a:gd name="T27" fmla="*/ 1181 h 1194"/>
              <a:gd name="T28" fmla="*/ 1207 w 1329"/>
              <a:gd name="T29" fmla="*/ 61 h 1194"/>
              <a:gd name="T30" fmla="*/ 1238 w 1329"/>
              <a:gd name="T31" fmla="*/ 471 h 1194"/>
              <a:gd name="T32" fmla="*/ 1086 w 1329"/>
              <a:gd name="T33" fmla="*/ 508 h 1194"/>
              <a:gd name="T34" fmla="*/ 1092 w 1329"/>
              <a:gd name="T35" fmla="*/ 407 h 1194"/>
              <a:gd name="T36" fmla="*/ 1102 w 1329"/>
              <a:gd name="T37" fmla="*/ 321 h 1194"/>
              <a:gd name="T38" fmla="*/ 1004 w 1329"/>
              <a:gd name="T39" fmla="*/ 192 h 1194"/>
              <a:gd name="T40" fmla="*/ 814 w 1329"/>
              <a:gd name="T41" fmla="*/ 113 h 1194"/>
              <a:gd name="T42" fmla="*/ 270 w 1329"/>
              <a:gd name="T43" fmla="*/ 179 h 1194"/>
              <a:gd name="T44" fmla="*/ 181 w 1329"/>
              <a:gd name="T45" fmla="*/ 539 h 1194"/>
              <a:gd name="T46" fmla="*/ 191 w 1329"/>
              <a:gd name="T47" fmla="*/ 774 h 1194"/>
              <a:gd name="T48" fmla="*/ 174 w 1329"/>
              <a:gd name="T49" fmla="*/ 943 h 1194"/>
              <a:gd name="T50" fmla="*/ 234 w 1329"/>
              <a:gd name="T51" fmla="*/ 1036 h 1194"/>
              <a:gd name="T52" fmla="*/ 531 w 1329"/>
              <a:gd name="T53" fmla="*/ 1101 h 1194"/>
              <a:gd name="T54" fmla="*/ 736 w 1329"/>
              <a:gd name="T55" fmla="*/ 1035 h 1194"/>
              <a:gd name="T56" fmla="*/ 1027 w 1329"/>
              <a:gd name="T57" fmla="*/ 896 h 1194"/>
              <a:gd name="T58" fmla="*/ 1140 w 1329"/>
              <a:gd name="T59" fmla="*/ 840 h 1194"/>
              <a:gd name="T60" fmla="*/ 1222 w 1329"/>
              <a:gd name="T61" fmla="*/ 812 h 1194"/>
              <a:gd name="T62" fmla="*/ 1200 w 1329"/>
              <a:gd name="T63" fmla="*/ 772 h 1194"/>
              <a:gd name="T64" fmla="*/ 1135 w 1329"/>
              <a:gd name="T65" fmla="*/ 676 h 1194"/>
              <a:gd name="T66" fmla="*/ 1181 w 1329"/>
              <a:gd name="T67" fmla="*/ 550 h 1194"/>
              <a:gd name="T68" fmla="*/ 168 w 1329"/>
              <a:gd name="T69" fmla="*/ 817 h 1194"/>
              <a:gd name="T70" fmla="*/ 270 w 1329"/>
              <a:gd name="T71" fmla="*/ 942 h 1194"/>
              <a:gd name="T72" fmla="*/ 583 w 1329"/>
              <a:gd name="T73" fmla="*/ 198 h 1194"/>
              <a:gd name="T74" fmla="*/ 736 w 1329"/>
              <a:gd name="T75" fmla="*/ 965 h 1194"/>
              <a:gd name="T76" fmla="*/ 1192 w 1329"/>
              <a:gd name="T77" fmla="*/ 759 h 1194"/>
              <a:gd name="T78" fmla="*/ 1000 w 1329"/>
              <a:gd name="T79" fmla="*/ 751 h 1194"/>
              <a:gd name="T80" fmla="*/ 949 w 1329"/>
              <a:gd name="T81" fmla="*/ 732 h 1194"/>
              <a:gd name="T82" fmla="*/ 915 w 1329"/>
              <a:gd name="T83" fmla="*/ 739 h 1194"/>
              <a:gd name="T84" fmla="*/ 868 w 1329"/>
              <a:gd name="T85" fmla="*/ 781 h 1194"/>
              <a:gd name="T86" fmla="*/ 1033 w 1329"/>
              <a:gd name="T87" fmla="*/ 827 h 1194"/>
              <a:gd name="T88" fmla="*/ 968 w 1329"/>
              <a:gd name="T89" fmla="*/ 836 h 1194"/>
              <a:gd name="T90" fmla="*/ 1026 w 1329"/>
              <a:gd name="T91" fmla="*/ 784 h 1194"/>
              <a:gd name="T92" fmla="*/ 1111 w 1329"/>
              <a:gd name="T93" fmla="*/ 821 h 1194"/>
              <a:gd name="T94" fmla="*/ 1113 w 1329"/>
              <a:gd name="T95" fmla="*/ 772 h 1194"/>
              <a:gd name="T96" fmla="*/ 1031 w 1329"/>
              <a:gd name="T97" fmla="*/ 716 h 1194"/>
              <a:gd name="T98" fmla="*/ 1175 w 1329"/>
              <a:gd name="T99" fmla="*/ 552 h 1194"/>
              <a:gd name="T100" fmla="*/ 1255 w 1329"/>
              <a:gd name="T101" fmla="*/ 404 h 1194"/>
              <a:gd name="T102" fmla="*/ 1125 w 1329"/>
              <a:gd name="T103" fmla="*/ 462 h 1194"/>
              <a:gd name="T104" fmla="*/ 1117 w 1329"/>
              <a:gd name="T105" fmla="*/ 846 h 1194"/>
              <a:gd name="T106" fmla="*/ 1097 w 1329"/>
              <a:gd name="T107" fmla="*/ 857 h 1194"/>
              <a:gd name="T108" fmla="*/ 1108 w 1329"/>
              <a:gd name="T109" fmla="*/ 916 h 1194"/>
              <a:gd name="T110" fmla="*/ 900 w 1329"/>
              <a:gd name="T111" fmla="*/ 1028 h 1194"/>
              <a:gd name="T112" fmla="*/ 885 w 1329"/>
              <a:gd name="T113" fmla="*/ 1008 h 1194"/>
              <a:gd name="T114" fmla="*/ 736 w 1329"/>
              <a:gd name="T115" fmla="*/ 1122 h 1194"/>
              <a:gd name="T116" fmla="*/ 837 w 1329"/>
              <a:gd name="T117" fmla="*/ 1067 h 1194"/>
              <a:gd name="T118" fmla="*/ 1076 w 1329"/>
              <a:gd name="T119" fmla="*/ 959 h 1194"/>
              <a:gd name="T120" fmla="*/ 940 w 1329"/>
              <a:gd name="T121" fmla="*/ 1053 h 1194"/>
              <a:gd name="T122" fmla="*/ 812 w 1329"/>
              <a:gd name="T123" fmla="*/ 1117 h 1194"/>
              <a:gd name="T124" fmla="*/ 813 w 1329"/>
              <a:gd name="T125" fmla="*/ 1168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329" h="1194">
                <a:moveTo>
                  <a:pt x="1270" y="436"/>
                </a:moveTo>
                <a:cubicBezTo>
                  <a:pt x="1273" y="435"/>
                  <a:pt x="1279" y="433"/>
                  <a:pt x="1278" y="430"/>
                </a:cubicBezTo>
                <a:cubicBezTo>
                  <a:pt x="1275" y="432"/>
                  <a:pt x="1271" y="433"/>
                  <a:pt x="1270" y="436"/>
                </a:cubicBezTo>
                <a:close/>
                <a:moveTo>
                  <a:pt x="1304" y="441"/>
                </a:moveTo>
                <a:cubicBezTo>
                  <a:pt x="1304" y="439"/>
                  <a:pt x="1303" y="438"/>
                  <a:pt x="1302" y="438"/>
                </a:cubicBezTo>
                <a:cubicBezTo>
                  <a:pt x="1302" y="439"/>
                  <a:pt x="1300" y="440"/>
                  <a:pt x="1299" y="440"/>
                </a:cubicBezTo>
                <a:cubicBezTo>
                  <a:pt x="1298" y="444"/>
                  <a:pt x="1302" y="442"/>
                  <a:pt x="1304" y="441"/>
                </a:cubicBezTo>
                <a:close/>
                <a:moveTo>
                  <a:pt x="1283" y="495"/>
                </a:moveTo>
                <a:cubicBezTo>
                  <a:pt x="1283" y="498"/>
                  <a:pt x="1276" y="498"/>
                  <a:pt x="1279" y="501"/>
                </a:cubicBezTo>
                <a:cubicBezTo>
                  <a:pt x="1280" y="499"/>
                  <a:pt x="1286" y="498"/>
                  <a:pt x="1283" y="495"/>
                </a:cubicBezTo>
                <a:close/>
                <a:moveTo>
                  <a:pt x="1286" y="505"/>
                </a:moveTo>
                <a:cubicBezTo>
                  <a:pt x="1291" y="500"/>
                  <a:pt x="1293" y="502"/>
                  <a:pt x="1301" y="503"/>
                </a:cubicBezTo>
                <a:cubicBezTo>
                  <a:pt x="1302" y="501"/>
                  <a:pt x="1305" y="501"/>
                  <a:pt x="1304" y="498"/>
                </a:cubicBezTo>
                <a:cubicBezTo>
                  <a:pt x="1296" y="495"/>
                  <a:pt x="1288" y="498"/>
                  <a:pt x="1286" y="505"/>
                </a:cubicBezTo>
                <a:close/>
                <a:moveTo>
                  <a:pt x="1327" y="419"/>
                </a:moveTo>
                <a:cubicBezTo>
                  <a:pt x="1326" y="420"/>
                  <a:pt x="1322" y="423"/>
                  <a:pt x="1325" y="425"/>
                </a:cubicBezTo>
                <a:cubicBezTo>
                  <a:pt x="1325" y="423"/>
                  <a:pt x="1329" y="420"/>
                  <a:pt x="1327" y="419"/>
                </a:cubicBezTo>
                <a:close/>
                <a:moveTo>
                  <a:pt x="1216" y="25"/>
                </a:moveTo>
                <a:cubicBezTo>
                  <a:pt x="1211" y="25"/>
                  <a:pt x="1209" y="27"/>
                  <a:pt x="1208" y="30"/>
                </a:cubicBezTo>
                <a:cubicBezTo>
                  <a:pt x="1212" y="30"/>
                  <a:pt x="1217" y="30"/>
                  <a:pt x="1216" y="25"/>
                </a:cubicBezTo>
                <a:close/>
                <a:moveTo>
                  <a:pt x="982" y="81"/>
                </a:moveTo>
                <a:cubicBezTo>
                  <a:pt x="976" y="80"/>
                  <a:pt x="972" y="85"/>
                  <a:pt x="973" y="89"/>
                </a:cubicBezTo>
                <a:cubicBezTo>
                  <a:pt x="976" y="86"/>
                  <a:pt x="980" y="84"/>
                  <a:pt x="982" y="81"/>
                </a:cubicBezTo>
                <a:close/>
                <a:moveTo>
                  <a:pt x="731" y="93"/>
                </a:moveTo>
                <a:cubicBezTo>
                  <a:pt x="728" y="93"/>
                  <a:pt x="726" y="93"/>
                  <a:pt x="726" y="95"/>
                </a:cubicBezTo>
                <a:cubicBezTo>
                  <a:pt x="727" y="97"/>
                  <a:pt x="731" y="96"/>
                  <a:pt x="731" y="93"/>
                </a:cubicBezTo>
                <a:close/>
                <a:moveTo>
                  <a:pt x="827" y="111"/>
                </a:moveTo>
                <a:cubicBezTo>
                  <a:pt x="826" y="112"/>
                  <a:pt x="823" y="112"/>
                  <a:pt x="823" y="114"/>
                </a:cubicBezTo>
                <a:cubicBezTo>
                  <a:pt x="827" y="113"/>
                  <a:pt x="829" y="110"/>
                  <a:pt x="830" y="107"/>
                </a:cubicBezTo>
                <a:cubicBezTo>
                  <a:pt x="827" y="108"/>
                  <a:pt x="821" y="107"/>
                  <a:pt x="820" y="111"/>
                </a:cubicBezTo>
                <a:cubicBezTo>
                  <a:pt x="822" y="111"/>
                  <a:pt x="826" y="108"/>
                  <a:pt x="827" y="111"/>
                </a:cubicBezTo>
                <a:close/>
                <a:moveTo>
                  <a:pt x="1020" y="108"/>
                </a:moveTo>
                <a:cubicBezTo>
                  <a:pt x="1017" y="108"/>
                  <a:pt x="1017" y="110"/>
                  <a:pt x="1016" y="112"/>
                </a:cubicBezTo>
                <a:cubicBezTo>
                  <a:pt x="1019" y="113"/>
                  <a:pt x="1019" y="110"/>
                  <a:pt x="1020" y="108"/>
                </a:cubicBezTo>
                <a:close/>
                <a:moveTo>
                  <a:pt x="552" y="137"/>
                </a:moveTo>
                <a:cubicBezTo>
                  <a:pt x="553" y="133"/>
                  <a:pt x="559" y="133"/>
                  <a:pt x="558" y="127"/>
                </a:cubicBezTo>
                <a:cubicBezTo>
                  <a:pt x="553" y="122"/>
                  <a:pt x="545" y="134"/>
                  <a:pt x="552" y="137"/>
                </a:cubicBezTo>
                <a:close/>
                <a:moveTo>
                  <a:pt x="343" y="134"/>
                </a:moveTo>
                <a:cubicBezTo>
                  <a:pt x="338" y="134"/>
                  <a:pt x="336" y="136"/>
                  <a:pt x="335" y="139"/>
                </a:cubicBezTo>
                <a:cubicBezTo>
                  <a:pt x="340" y="140"/>
                  <a:pt x="342" y="137"/>
                  <a:pt x="343" y="134"/>
                </a:cubicBezTo>
                <a:close/>
                <a:moveTo>
                  <a:pt x="1239" y="143"/>
                </a:moveTo>
                <a:cubicBezTo>
                  <a:pt x="1235" y="146"/>
                  <a:pt x="1230" y="147"/>
                  <a:pt x="1227" y="151"/>
                </a:cubicBezTo>
                <a:cubicBezTo>
                  <a:pt x="1233" y="150"/>
                  <a:pt x="1232" y="148"/>
                  <a:pt x="1238" y="147"/>
                </a:cubicBezTo>
                <a:cubicBezTo>
                  <a:pt x="1238" y="145"/>
                  <a:pt x="1239" y="145"/>
                  <a:pt x="1239" y="143"/>
                </a:cubicBezTo>
                <a:close/>
                <a:moveTo>
                  <a:pt x="1168" y="160"/>
                </a:moveTo>
                <a:cubicBezTo>
                  <a:pt x="1165" y="157"/>
                  <a:pt x="1158" y="159"/>
                  <a:pt x="1158" y="163"/>
                </a:cubicBezTo>
                <a:cubicBezTo>
                  <a:pt x="1160" y="166"/>
                  <a:pt x="1166" y="163"/>
                  <a:pt x="1168" y="160"/>
                </a:cubicBezTo>
                <a:close/>
                <a:moveTo>
                  <a:pt x="1005" y="166"/>
                </a:moveTo>
                <a:cubicBezTo>
                  <a:pt x="1009" y="167"/>
                  <a:pt x="1012" y="164"/>
                  <a:pt x="1014" y="162"/>
                </a:cubicBezTo>
                <a:cubicBezTo>
                  <a:pt x="1011" y="160"/>
                  <a:pt x="1006" y="162"/>
                  <a:pt x="1005" y="166"/>
                </a:cubicBezTo>
                <a:close/>
                <a:moveTo>
                  <a:pt x="611" y="163"/>
                </a:moveTo>
                <a:cubicBezTo>
                  <a:pt x="608" y="164"/>
                  <a:pt x="605" y="163"/>
                  <a:pt x="603" y="165"/>
                </a:cubicBezTo>
                <a:cubicBezTo>
                  <a:pt x="603" y="167"/>
                  <a:pt x="603" y="169"/>
                  <a:pt x="604" y="170"/>
                </a:cubicBezTo>
                <a:cubicBezTo>
                  <a:pt x="607" y="169"/>
                  <a:pt x="610" y="167"/>
                  <a:pt x="611" y="163"/>
                </a:cubicBezTo>
                <a:close/>
                <a:moveTo>
                  <a:pt x="1165" y="179"/>
                </a:moveTo>
                <a:cubicBezTo>
                  <a:pt x="1168" y="177"/>
                  <a:pt x="1168" y="173"/>
                  <a:pt x="1171" y="171"/>
                </a:cubicBezTo>
                <a:cubicBezTo>
                  <a:pt x="1165" y="170"/>
                  <a:pt x="1171" y="167"/>
                  <a:pt x="1170" y="163"/>
                </a:cubicBezTo>
                <a:cubicBezTo>
                  <a:pt x="1163" y="165"/>
                  <a:pt x="1159" y="170"/>
                  <a:pt x="1157" y="177"/>
                </a:cubicBezTo>
                <a:cubicBezTo>
                  <a:pt x="1160" y="176"/>
                  <a:pt x="1160" y="180"/>
                  <a:pt x="1165" y="179"/>
                </a:cubicBezTo>
                <a:close/>
                <a:moveTo>
                  <a:pt x="1070" y="192"/>
                </a:moveTo>
                <a:cubicBezTo>
                  <a:pt x="1075" y="192"/>
                  <a:pt x="1078" y="189"/>
                  <a:pt x="1085" y="188"/>
                </a:cubicBezTo>
                <a:cubicBezTo>
                  <a:pt x="1086" y="186"/>
                  <a:pt x="1088" y="185"/>
                  <a:pt x="1087" y="181"/>
                </a:cubicBezTo>
                <a:cubicBezTo>
                  <a:pt x="1083" y="181"/>
                  <a:pt x="1080" y="184"/>
                  <a:pt x="1079" y="181"/>
                </a:cubicBezTo>
                <a:cubicBezTo>
                  <a:pt x="1079" y="179"/>
                  <a:pt x="1080" y="178"/>
                  <a:pt x="1081" y="177"/>
                </a:cubicBezTo>
                <a:cubicBezTo>
                  <a:pt x="1072" y="167"/>
                  <a:pt x="1059" y="185"/>
                  <a:pt x="1070" y="192"/>
                </a:cubicBezTo>
                <a:close/>
                <a:moveTo>
                  <a:pt x="262" y="175"/>
                </a:moveTo>
                <a:cubicBezTo>
                  <a:pt x="259" y="175"/>
                  <a:pt x="259" y="179"/>
                  <a:pt x="257" y="181"/>
                </a:cubicBezTo>
                <a:cubicBezTo>
                  <a:pt x="260" y="180"/>
                  <a:pt x="263" y="179"/>
                  <a:pt x="262" y="175"/>
                </a:cubicBezTo>
                <a:close/>
                <a:moveTo>
                  <a:pt x="1056" y="194"/>
                </a:moveTo>
                <a:cubicBezTo>
                  <a:pt x="1056" y="191"/>
                  <a:pt x="1054" y="191"/>
                  <a:pt x="1053" y="190"/>
                </a:cubicBezTo>
                <a:cubicBezTo>
                  <a:pt x="1051" y="193"/>
                  <a:pt x="1044" y="192"/>
                  <a:pt x="1043" y="196"/>
                </a:cubicBezTo>
                <a:cubicBezTo>
                  <a:pt x="1049" y="197"/>
                  <a:pt x="1051" y="194"/>
                  <a:pt x="1056" y="194"/>
                </a:cubicBezTo>
                <a:close/>
                <a:moveTo>
                  <a:pt x="1041" y="196"/>
                </a:moveTo>
                <a:cubicBezTo>
                  <a:pt x="1036" y="197"/>
                  <a:pt x="1038" y="200"/>
                  <a:pt x="1037" y="203"/>
                </a:cubicBezTo>
                <a:cubicBezTo>
                  <a:pt x="1041" y="202"/>
                  <a:pt x="1040" y="199"/>
                  <a:pt x="1041" y="196"/>
                </a:cubicBezTo>
                <a:close/>
                <a:moveTo>
                  <a:pt x="1106" y="201"/>
                </a:moveTo>
                <a:cubicBezTo>
                  <a:pt x="1106" y="204"/>
                  <a:pt x="1106" y="206"/>
                  <a:pt x="1109" y="206"/>
                </a:cubicBezTo>
                <a:cubicBezTo>
                  <a:pt x="1109" y="203"/>
                  <a:pt x="1113" y="201"/>
                  <a:pt x="1109" y="200"/>
                </a:cubicBezTo>
                <a:cubicBezTo>
                  <a:pt x="1109" y="201"/>
                  <a:pt x="1108" y="201"/>
                  <a:pt x="1106" y="201"/>
                </a:cubicBezTo>
                <a:close/>
                <a:moveTo>
                  <a:pt x="1023" y="204"/>
                </a:moveTo>
                <a:cubicBezTo>
                  <a:pt x="1021" y="206"/>
                  <a:pt x="1018" y="206"/>
                  <a:pt x="1018" y="209"/>
                </a:cubicBezTo>
                <a:cubicBezTo>
                  <a:pt x="1020" y="209"/>
                  <a:pt x="1020" y="210"/>
                  <a:pt x="1021" y="210"/>
                </a:cubicBezTo>
                <a:cubicBezTo>
                  <a:pt x="1020" y="207"/>
                  <a:pt x="1026" y="207"/>
                  <a:pt x="1023" y="204"/>
                </a:cubicBezTo>
                <a:close/>
                <a:moveTo>
                  <a:pt x="1001" y="222"/>
                </a:moveTo>
                <a:cubicBezTo>
                  <a:pt x="1004" y="223"/>
                  <a:pt x="1011" y="220"/>
                  <a:pt x="1013" y="216"/>
                </a:cubicBezTo>
                <a:cubicBezTo>
                  <a:pt x="1008" y="217"/>
                  <a:pt x="1002" y="217"/>
                  <a:pt x="1001" y="222"/>
                </a:cubicBezTo>
                <a:close/>
                <a:moveTo>
                  <a:pt x="985" y="221"/>
                </a:moveTo>
                <a:cubicBezTo>
                  <a:pt x="981" y="221"/>
                  <a:pt x="979" y="223"/>
                  <a:pt x="977" y="225"/>
                </a:cubicBezTo>
                <a:cubicBezTo>
                  <a:pt x="980" y="224"/>
                  <a:pt x="985" y="226"/>
                  <a:pt x="985" y="221"/>
                </a:cubicBezTo>
                <a:close/>
                <a:moveTo>
                  <a:pt x="1122" y="240"/>
                </a:moveTo>
                <a:cubicBezTo>
                  <a:pt x="1124" y="240"/>
                  <a:pt x="1124" y="243"/>
                  <a:pt x="1126" y="244"/>
                </a:cubicBezTo>
                <a:cubicBezTo>
                  <a:pt x="1127" y="243"/>
                  <a:pt x="1128" y="243"/>
                  <a:pt x="1129" y="243"/>
                </a:cubicBezTo>
                <a:cubicBezTo>
                  <a:pt x="1129" y="241"/>
                  <a:pt x="1129" y="239"/>
                  <a:pt x="1128" y="239"/>
                </a:cubicBezTo>
                <a:cubicBezTo>
                  <a:pt x="1128" y="241"/>
                  <a:pt x="1126" y="237"/>
                  <a:pt x="1126" y="236"/>
                </a:cubicBezTo>
                <a:cubicBezTo>
                  <a:pt x="1128" y="237"/>
                  <a:pt x="1129" y="235"/>
                  <a:pt x="1127" y="234"/>
                </a:cubicBezTo>
                <a:cubicBezTo>
                  <a:pt x="1126" y="236"/>
                  <a:pt x="1124" y="236"/>
                  <a:pt x="1124" y="238"/>
                </a:cubicBezTo>
                <a:cubicBezTo>
                  <a:pt x="1127" y="241"/>
                  <a:pt x="1122" y="238"/>
                  <a:pt x="1122" y="240"/>
                </a:cubicBezTo>
                <a:close/>
                <a:moveTo>
                  <a:pt x="1145" y="258"/>
                </a:moveTo>
                <a:cubicBezTo>
                  <a:pt x="1141" y="259"/>
                  <a:pt x="1141" y="256"/>
                  <a:pt x="1138" y="256"/>
                </a:cubicBezTo>
                <a:cubicBezTo>
                  <a:pt x="1138" y="257"/>
                  <a:pt x="1138" y="259"/>
                  <a:pt x="1137" y="259"/>
                </a:cubicBezTo>
                <a:cubicBezTo>
                  <a:pt x="1141" y="260"/>
                  <a:pt x="1143" y="259"/>
                  <a:pt x="1145" y="258"/>
                </a:cubicBezTo>
                <a:close/>
                <a:moveTo>
                  <a:pt x="1140" y="326"/>
                </a:moveTo>
                <a:cubicBezTo>
                  <a:pt x="1136" y="328"/>
                  <a:pt x="1140" y="321"/>
                  <a:pt x="1136" y="323"/>
                </a:cubicBezTo>
                <a:cubicBezTo>
                  <a:pt x="1136" y="326"/>
                  <a:pt x="1139" y="330"/>
                  <a:pt x="1140" y="326"/>
                </a:cubicBezTo>
                <a:close/>
                <a:moveTo>
                  <a:pt x="1151" y="341"/>
                </a:moveTo>
                <a:cubicBezTo>
                  <a:pt x="1158" y="341"/>
                  <a:pt x="1164" y="334"/>
                  <a:pt x="1162" y="327"/>
                </a:cubicBezTo>
                <a:cubicBezTo>
                  <a:pt x="1153" y="326"/>
                  <a:pt x="1148" y="336"/>
                  <a:pt x="1151" y="341"/>
                </a:cubicBezTo>
                <a:close/>
                <a:moveTo>
                  <a:pt x="119" y="329"/>
                </a:moveTo>
                <a:cubicBezTo>
                  <a:pt x="115" y="329"/>
                  <a:pt x="113" y="330"/>
                  <a:pt x="111" y="333"/>
                </a:cubicBezTo>
                <a:cubicBezTo>
                  <a:pt x="116" y="334"/>
                  <a:pt x="116" y="331"/>
                  <a:pt x="119" y="329"/>
                </a:cubicBezTo>
                <a:close/>
                <a:moveTo>
                  <a:pt x="1131" y="342"/>
                </a:moveTo>
                <a:cubicBezTo>
                  <a:pt x="1132" y="338"/>
                  <a:pt x="1134" y="336"/>
                  <a:pt x="1136" y="334"/>
                </a:cubicBezTo>
                <a:cubicBezTo>
                  <a:pt x="1131" y="335"/>
                  <a:pt x="1129" y="335"/>
                  <a:pt x="1127" y="337"/>
                </a:cubicBezTo>
                <a:cubicBezTo>
                  <a:pt x="1131" y="336"/>
                  <a:pt x="1126" y="342"/>
                  <a:pt x="1131" y="342"/>
                </a:cubicBezTo>
                <a:close/>
                <a:moveTo>
                  <a:pt x="1136" y="343"/>
                </a:moveTo>
                <a:cubicBezTo>
                  <a:pt x="1132" y="343"/>
                  <a:pt x="1128" y="341"/>
                  <a:pt x="1128" y="347"/>
                </a:cubicBezTo>
                <a:cubicBezTo>
                  <a:pt x="1131" y="349"/>
                  <a:pt x="1136" y="346"/>
                  <a:pt x="1136" y="343"/>
                </a:cubicBezTo>
                <a:close/>
                <a:moveTo>
                  <a:pt x="1208" y="347"/>
                </a:moveTo>
                <a:cubicBezTo>
                  <a:pt x="1208" y="345"/>
                  <a:pt x="1208" y="344"/>
                  <a:pt x="1209" y="343"/>
                </a:cubicBezTo>
                <a:cubicBezTo>
                  <a:pt x="1202" y="345"/>
                  <a:pt x="1195" y="346"/>
                  <a:pt x="1192" y="351"/>
                </a:cubicBezTo>
                <a:cubicBezTo>
                  <a:pt x="1199" y="351"/>
                  <a:pt x="1202" y="345"/>
                  <a:pt x="1208" y="347"/>
                </a:cubicBezTo>
                <a:close/>
                <a:moveTo>
                  <a:pt x="1191" y="376"/>
                </a:moveTo>
                <a:cubicBezTo>
                  <a:pt x="1204" y="374"/>
                  <a:pt x="1208" y="366"/>
                  <a:pt x="1215" y="359"/>
                </a:cubicBezTo>
                <a:cubicBezTo>
                  <a:pt x="1204" y="358"/>
                  <a:pt x="1200" y="365"/>
                  <a:pt x="1191" y="367"/>
                </a:cubicBezTo>
                <a:cubicBezTo>
                  <a:pt x="1192" y="371"/>
                  <a:pt x="1193" y="374"/>
                  <a:pt x="1191" y="376"/>
                </a:cubicBezTo>
                <a:close/>
                <a:moveTo>
                  <a:pt x="1212" y="393"/>
                </a:moveTo>
                <a:cubicBezTo>
                  <a:pt x="1211" y="399"/>
                  <a:pt x="1207" y="394"/>
                  <a:pt x="1203" y="400"/>
                </a:cubicBezTo>
                <a:cubicBezTo>
                  <a:pt x="1208" y="400"/>
                  <a:pt x="1209" y="398"/>
                  <a:pt x="1212" y="398"/>
                </a:cubicBezTo>
                <a:cubicBezTo>
                  <a:pt x="1213" y="399"/>
                  <a:pt x="1212" y="400"/>
                  <a:pt x="1212" y="401"/>
                </a:cubicBezTo>
                <a:cubicBezTo>
                  <a:pt x="1218" y="401"/>
                  <a:pt x="1216" y="395"/>
                  <a:pt x="1212" y="393"/>
                </a:cubicBezTo>
                <a:close/>
                <a:moveTo>
                  <a:pt x="1108" y="408"/>
                </a:moveTo>
                <a:cubicBezTo>
                  <a:pt x="1110" y="408"/>
                  <a:pt x="1110" y="408"/>
                  <a:pt x="1110" y="408"/>
                </a:cubicBezTo>
                <a:cubicBezTo>
                  <a:pt x="1110" y="409"/>
                  <a:pt x="1109" y="413"/>
                  <a:pt x="1111" y="413"/>
                </a:cubicBezTo>
                <a:cubicBezTo>
                  <a:pt x="1113" y="411"/>
                  <a:pt x="1110" y="410"/>
                  <a:pt x="1111" y="407"/>
                </a:cubicBezTo>
                <a:cubicBezTo>
                  <a:pt x="1110" y="407"/>
                  <a:pt x="1108" y="407"/>
                  <a:pt x="1108" y="408"/>
                </a:cubicBezTo>
                <a:close/>
                <a:moveTo>
                  <a:pt x="1147" y="417"/>
                </a:moveTo>
                <a:cubicBezTo>
                  <a:pt x="1150" y="416"/>
                  <a:pt x="1152" y="414"/>
                  <a:pt x="1155" y="414"/>
                </a:cubicBezTo>
                <a:cubicBezTo>
                  <a:pt x="1156" y="410"/>
                  <a:pt x="1152" y="413"/>
                  <a:pt x="1152" y="411"/>
                </a:cubicBezTo>
                <a:cubicBezTo>
                  <a:pt x="1153" y="411"/>
                  <a:pt x="1154" y="411"/>
                  <a:pt x="1154" y="410"/>
                </a:cubicBezTo>
                <a:cubicBezTo>
                  <a:pt x="1150" y="409"/>
                  <a:pt x="1149" y="411"/>
                  <a:pt x="1147" y="412"/>
                </a:cubicBezTo>
                <a:cubicBezTo>
                  <a:pt x="1147" y="413"/>
                  <a:pt x="1145" y="417"/>
                  <a:pt x="1147" y="417"/>
                </a:cubicBezTo>
                <a:close/>
                <a:moveTo>
                  <a:pt x="1179" y="431"/>
                </a:moveTo>
                <a:cubicBezTo>
                  <a:pt x="1183" y="429"/>
                  <a:pt x="1188" y="427"/>
                  <a:pt x="1193" y="425"/>
                </a:cubicBezTo>
                <a:cubicBezTo>
                  <a:pt x="1195" y="426"/>
                  <a:pt x="1192" y="428"/>
                  <a:pt x="1194" y="429"/>
                </a:cubicBezTo>
                <a:cubicBezTo>
                  <a:pt x="1200" y="429"/>
                  <a:pt x="1200" y="429"/>
                  <a:pt x="1200" y="429"/>
                </a:cubicBezTo>
                <a:cubicBezTo>
                  <a:pt x="1202" y="426"/>
                  <a:pt x="1204" y="421"/>
                  <a:pt x="1209" y="419"/>
                </a:cubicBezTo>
                <a:cubicBezTo>
                  <a:pt x="1210" y="418"/>
                  <a:pt x="1206" y="416"/>
                  <a:pt x="1209" y="416"/>
                </a:cubicBezTo>
                <a:cubicBezTo>
                  <a:pt x="1210" y="411"/>
                  <a:pt x="1197" y="413"/>
                  <a:pt x="1191" y="416"/>
                </a:cubicBezTo>
                <a:cubicBezTo>
                  <a:pt x="1191" y="421"/>
                  <a:pt x="1179" y="427"/>
                  <a:pt x="1179" y="431"/>
                </a:cubicBezTo>
                <a:close/>
                <a:moveTo>
                  <a:pt x="1073" y="425"/>
                </a:moveTo>
                <a:cubicBezTo>
                  <a:pt x="1075" y="425"/>
                  <a:pt x="1075" y="426"/>
                  <a:pt x="1077" y="426"/>
                </a:cubicBezTo>
                <a:cubicBezTo>
                  <a:pt x="1076" y="420"/>
                  <a:pt x="1083" y="422"/>
                  <a:pt x="1082" y="416"/>
                </a:cubicBezTo>
                <a:cubicBezTo>
                  <a:pt x="1079" y="416"/>
                  <a:pt x="1079" y="416"/>
                  <a:pt x="1079" y="416"/>
                </a:cubicBezTo>
                <a:cubicBezTo>
                  <a:pt x="1080" y="420"/>
                  <a:pt x="1075" y="418"/>
                  <a:pt x="1074" y="420"/>
                </a:cubicBezTo>
                <a:cubicBezTo>
                  <a:pt x="1077" y="422"/>
                  <a:pt x="1072" y="422"/>
                  <a:pt x="1073" y="425"/>
                </a:cubicBezTo>
                <a:close/>
                <a:moveTo>
                  <a:pt x="1152" y="425"/>
                </a:moveTo>
                <a:cubicBezTo>
                  <a:pt x="1154" y="425"/>
                  <a:pt x="1157" y="425"/>
                  <a:pt x="1158" y="424"/>
                </a:cubicBezTo>
                <a:cubicBezTo>
                  <a:pt x="1160" y="417"/>
                  <a:pt x="1152" y="422"/>
                  <a:pt x="1157" y="417"/>
                </a:cubicBezTo>
                <a:cubicBezTo>
                  <a:pt x="1154" y="418"/>
                  <a:pt x="1150" y="418"/>
                  <a:pt x="1149" y="421"/>
                </a:cubicBezTo>
                <a:cubicBezTo>
                  <a:pt x="1152" y="422"/>
                  <a:pt x="1154" y="419"/>
                  <a:pt x="1154" y="421"/>
                </a:cubicBezTo>
                <a:cubicBezTo>
                  <a:pt x="1152" y="421"/>
                  <a:pt x="1152" y="423"/>
                  <a:pt x="1152" y="425"/>
                </a:cubicBezTo>
                <a:close/>
                <a:moveTo>
                  <a:pt x="1104" y="424"/>
                </a:moveTo>
                <a:cubicBezTo>
                  <a:pt x="1107" y="423"/>
                  <a:pt x="1110" y="420"/>
                  <a:pt x="1109" y="418"/>
                </a:cubicBezTo>
                <a:cubicBezTo>
                  <a:pt x="1108" y="420"/>
                  <a:pt x="1104" y="420"/>
                  <a:pt x="1104" y="424"/>
                </a:cubicBezTo>
                <a:close/>
                <a:moveTo>
                  <a:pt x="68" y="432"/>
                </a:moveTo>
                <a:cubicBezTo>
                  <a:pt x="68" y="429"/>
                  <a:pt x="68" y="429"/>
                  <a:pt x="68" y="429"/>
                </a:cubicBezTo>
                <a:cubicBezTo>
                  <a:pt x="67" y="429"/>
                  <a:pt x="65" y="428"/>
                  <a:pt x="65" y="429"/>
                </a:cubicBezTo>
                <a:cubicBezTo>
                  <a:pt x="66" y="430"/>
                  <a:pt x="65" y="433"/>
                  <a:pt x="68" y="432"/>
                </a:cubicBezTo>
                <a:close/>
                <a:moveTo>
                  <a:pt x="1185" y="436"/>
                </a:moveTo>
                <a:cubicBezTo>
                  <a:pt x="1190" y="436"/>
                  <a:pt x="1193" y="434"/>
                  <a:pt x="1195" y="431"/>
                </a:cubicBezTo>
                <a:cubicBezTo>
                  <a:pt x="1192" y="430"/>
                  <a:pt x="1187" y="434"/>
                  <a:pt x="1185" y="436"/>
                </a:cubicBezTo>
                <a:close/>
                <a:moveTo>
                  <a:pt x="1159" y="432"/>
                </a:moveTo>
                <a:cubicBezTo>
                  <a:pt x="1158" y="436"/>
                  <a:pt x="1154" y="437"/>
                  <a:pt x="1153" y="441"/>
                </a:cubicBezTo>
                <a:cubicBezTo>
                  <a:pt x="1158" y="440"/>
                  <a:pt x="1161" y="438"/>
                  <a:pt x="1164" y="435"/>
                </a:cubicBezTo>
                <a:cubicBezTo>
                  <a:pt x="1161" y="435"/>
                  <a:pt x="1162" y="432"/>
                  <a:pt x="1159" y="432"/>
                </a:cubicBezTo>
                <a:close/>
                <a:moveTo>
                  <a:pt x="1201" y="437"/>
                </a:moveTo>
                <a:cubicBezTo>
                  <a:pt x="1199" y="437"/>
                  <a:pt x="1199" y="437"/>
                  <a:pt x="1199" y="437"/>
                </a:cubicBezTo>
                <a:cubicBezTo>
                  <a:pt x="1198" y="442"/>
                  <a:pt x="1192" y="441"/>
                  <a:pt x="1191" y="445"/>
                </a:cubicBezTo>
                <a:cubicBezTo>
                  <a:pt x="1194" y="442"/>
                  <a:pt x="1201" y="443"/>
                  <a:pt x="1201" y="437"/>
                </a:cubicBezTo>
                <a:close/>
                <a:moveTo>
                  <a:pt x="1240" y="443"/>
                </a:moveTo>
                <a:cubicBezTo>
                  <a:pt x="1239" y="440"/>
                  <a:pt x="1241" y="439"/>
                  <a:pt x="1241" y="437"/>
                </a:cubicBezTo>
                <a:cubicBezTo>
                  <a:pt x="1234" y="438"/>
                  <a:pt x="1228" y="441"/>
                  <a:pt x="1226" y="447"/>
                </a:cubicBezTo>
                <a:cubicBezTo>
                  <a:pt x="1233" y="448"/>
                  <a:pt x="1234" y="443"/>
                  <a:pt x="1240" y="443"/>
                </a:cubicBezTo>
                <a:close/>
                <a:moveTo>
                  <a:pt x="1059" y="439"/>
                </a:moveTo>
                <a:cubicBezTo>
                  <a:pt x="1051" y="438"/>
                  <a:pt x="1048" y="443"/>
                  <a:pt x="1048" y="450"/>
                </a:cubicBezTo>
                <a:cubicBezTo>
                  <a:pt x="1043" y="453"/>
                  <a:pt x="1037" y="456"/>
                  <a:pt x="1032" y="459"/>
                </a:cubicBezTo>
                <a:cubicBezTo>
                  <a:pt x="1031" y="463"/>
                  <a:pt x="1033" y="464"/>
                  <a:pt x="1035" y="466"/>
                </a:cubicBezTo>
                <a:cubicBezTo>
                  <a:pt x="1039" y="464"/>
                  <a:pt x="1042" y="461"/>
                  <a:pt x="1048" y="461"/>
                </a:cubicBezTo>
                <a:cubicBezTo>
                  <a:pt x="1049" y="458"/>
                  <a:pt x="1045" y="460"/>
                  <a:pt x="1046" y="457"/>
                </a:cubicBezTo>
                <a:cubicBezTo>
                  <a:pt x="1051" y="456"/>
                  <a:pt x="1055" y="454"/>
                  <a:pt x="1058" y="451"/>
                </a:cubicBezTo>
                <a:cubicBezTo>
                  <a:pt x="1055" y="450"/>
                  <a:pt x="1054" y="452"/>
                  <a:pt x="1052" y="452"/>
                </a:cubicBezTo>
                <a:cubicBezTo>
                  <a:pt x="1055" y="449"/>
                  <a:pt x="1050" y="450"/>
                  <a:pt x="1050" y="449"/>
                </a:cubicBezTo>
                <a:cubicBezTo>
                  <a:pt x="1051" y="444"/>
                  <a:pt x="1057" y="444"/>
                  <a:pt x="1059" y="439"/>
                </a:cubicBezTo>
                <a:close/>
                <a:moveTo>
                  <a:pt x="1030" y="451"/>
                </a:moveTo>
                <a:cubicBezTo>
                  <a:pt x="1032" y="453"/>
                  <a:pt x="1034" y="451"/>
                  <a:pt x="1037" y="451"/>
                </a:cubicBezTo>
                <a:cubicBezTo>
                  <a:pt x="1037" y="448"/>
                  <a:pt x="1035" y="448"/>
                  <a:pt x="1036" y="446"/>
                </a:cubicBezTo>
                <a:cubicBezTo>
                  <a:pt x="1032" y="446"/>
                  <a:pt x="1031" y="448"/>
                  <a:pt x="1030" y="451"/>
                </a:cubicBezTo>
                <a:close/>
                <a:moveTo>
                  <a:pt x="1194" y="448"/>
                </a:moveTo>
                <a:cubicBezTo>
                  <a:pt x="1193" y="449"/>
                  <a:pt x="1193" y="451"/>
                  <a:pt x="1193" y="453"/>
                </a:cubicBezTo>
                <a:cubicBezTo>
                  <a:pt x="1196" y="452"/>
                  <a:pt x="1198" y="451"/>
                  <a:pt x="1199" y="449"/>
                </a:cubicBezTo>
                <a:cubicBezTo>
                  <a:pt x="1197" y="449"/>
                  <a:pt x="1197" y="447"/>
                  <a:pt x="1194" y="448"/>
                </a:cubicBezTo>
                <a:close/>
                <a:moveTo>
                  <a:pt x="1245" y="449"/>
                </a:moveTo>
                <a:cubicBezTo>
                  <a:pt x="1243" y="449"/>
                  <a:pt x="1243" y="450"/>
                  <a:pt x="1241" y="450"/>
                </a:cubicBezTo>
                <a:cubicBezTo>
                  <a:pt x="1241" y="449"/>
                  <a:pt x="1240" y="448"/>
                  <a:pt x="1239" y="448"/>
                </a:cubicBezTo>
                <a:cubicBezTo>
                  <a:pt x="1239" y="450"/>
                  <a:pt x="1237" y="452"/>
                  <a:pt x="1238" y="455"/>
                </a:cubicBezTo>
                <a:cubicBezTo>
                  <a:pt x="1241" y="454"/>
                  <a:pt x="1242" y="451"/>
                  <a:pt x="1245" y="449"/>
                </a:cubicBezTo>
                <a:close/>
                <a:moveTo>
                  <a:pt x="1212" y="456"/>
                </a:moveTo>
                <a:cubicBezTo>
                  <a:pt x="1213" y="457"/>
                  <a:pt x="1211" y="452"/>
                  <a:pt x="1209" y="452"/>
                </a:cubicBezTo>
                <a:cubicBezTo>
                  <a:pt x="1207" y="455"/>
                  <a:pt x="1205" y="452"/>
                  <a:pt x="1203" y="453"/>
                </a:cubicBezTo>
                <a:cubicBezTo>
                  <a:pt x="1195" y="454"/>
                  <a:pt x="1192" y="462"/>
                  <a:pt x="1185" y="466"/>
                </a:cubicBezTo>
                <a:cubicBezTo>
                  <a:pt x="1177" y="470"/>
                  <a:pt x="1168" y="473"/>
                  <a:pt x="1159" y="477"/>
                </a:cubicBezTo>
                <a:cubicBezTo>
                  <a:pt x="1159" y="480"/>
                  <a:pt x="1156" y="481"/>
                  <a:pt x="1156" y="484"/>
                </a:cubicBezTo>
                <a:cubicBezTo>
                  <a:pt x="1168" y="484"/>
                  <a:pt x="1178" y="470"/>
                  <a:pt x="1195" y="468"/>
                </a:cubicBezTo>
                <a:cubicBezTo>
                  <a:pt x="1200" y="463"/>
                  <a:pt x="1207" y="460"/>
                  <a:pt x="1212" y="456"/>
                </a:cubicBezTo>
                <a:close/>
                <a:moveTo>
                  <a:pt x="1055" y="455"/>
                </a:moveTo>
                <a:cubicBezTo>
                  <a:pt x="1055" y="457"/>
                  <a:pt x="1051" y="456"/>
                  <a:pt x="1051" y="458"/>
                </a:cubicBezTo>
                <a:cubicBezTo>
                  <a:pt x="1053" y="458"/>
                  <a:pt x="1052" y="461"/>
                  <a:pt x="1054" y="461"/>
                </a:cubicBezTo>
                <a:cubicBezTo>
                  <a:pt x="1053" y="459"/>
                  <a:pt x="1058" y="457"/>
                  <a:pt x="1055" y="455"/>
                </a:cubicBezTo>
                <a:close/>
                <a:moveTo>
                  <a:pt x="128" y="500"/>
                </a:moveTo>
                <a:cubicBezTo>
                  <a:pt x="131" y="500"/>
                  <a:pt x="133" y="499"/>
                  <a:pt x="134" y="497"/>
                </a:cubicBezTo>
                <a:cubicBezTo>
                  <a:pt x="132" y="495"/>
                  <a:pt x="129" y="498"/>
                  <a:pt x="128" y="500"/>
                </a:cubicBezTo>
                <a:close/>
                <a:moveTo>
                  <a:pt x="123" y="531"/>
                </a:moveTo>
                <a:cubicBezTo>
                  <a:pt x="127" y="529"/>
                  <a:pt x="131" y="527"/>
                  <a:pt x="137" y="528"/>
                </a:cubicBezTo>
                <a:cubicBezTo>
                  <a:pt x="141" y="524"/>
                  <a:pt x="139" y="514"/>
                  <a:pt x="144" y="511"/>
                </a:cubicBezTo>
                <a:cubicBezTo>
                  <a:pt x="141" y="507"/>
                  <a:pt x="134" y="509"/>
                  <a:pt x="130" y="512"/>
                </a:cubicBezTo>
                <a:cubicBezTo>
                  <a:pt x="134" y="516"/>
                  <a:pt x="131" y="519"/>
                  <a:pt x="133" y="521"/>
                </a:cubicBezTo>
                <a:cubicBezTo>
                  <a:pt x="131" y="526"/>
                  <a:pt x="126" y="527"/>
                  <a:pt x="123" y="531"/>
                </a:cubicBezTo>
                <a:close/>
                <a:moveTo>
                  <a:pt x="1252" y="521"/>
                </a:moveTo>
                <a:cubicBezTo>
                  <a:pt x="1255" y="520"/>
                  <a:pt x="1259" y="520"/>
                  <a:pt x="1260" y="517"/>
                </a:cubicBezTo>
                <a:cubicBezTo>
                  <a:pt x="1256" y="517"/>
                  <a:pt x="1253" y="518"/>
                  <a:pt x="1252" y="521"/>
                </a:cubicBezTo>
                <a:close/>
                <a:moveTo>
                  <a:pt x="163" y="524"/>
                </a:moveTo>
                <a:cubicBezTo>
                  <a:pt x="162" y="528"/>
                  <a:pt x="157" y="529"/>
                  <a:pt x="154" y="533"/>
                </a:cubicBezTo>
                <a:cubicBezTo>
                  <a:pt x="160" y="533"/>
                  <a:pt x="160" y="533"/>
                  <a:pt x="160" y="533"/>
                </a:cubicBezTo>
                <a:cubicBezTo>
                  <a:pt x="160" y="530"/>
                  <a:pt x="166" y="527"/>
                  <a:pt x="163" y="524"/>
                </a:cubicBezTo>
                <a:close/>
                <a:moveTo>
                  <a:pt x="143" y="551"/>
                </a:moveTo>
                <a:cubicBezTo>
                  <a:pt x="142" y="551"/>
                  <a:pt x="143" y="548"/>
                  <a:pt x="141" y="548"/>
                </a:cubicBezTo>
                <a:cubicBezTo>
                  <a:pt x="140" y="549"/>
                  <a:pt x="139" y="549"/>
                  <a:pt x="138" y="549"/>
                </a:cubicBezTo>
                <a:cubicBezTo>
                  <a:pt x="136" y="554"/>
                  <a:pt x="143" y="554"/>
                  <a:pt x="143" y="551"/>
                </a:cubicBezTo>
                <a:close/>
                <a:moveTo>
                  <a:pt x="133" y="576"/>
                </a:moveTo>
                <a:cubicBezTo>
                  <a:pt x="130" y="576"/>
                  <a:pt x="126" y="580"/>
                  <a:pt x="128" y="582"/>
                </a:cubicBezTo>
                <a:cubicBezTo>
                  <a:pt x="129" y="580"/>
                  <a:pt x="132" y="579"/>
                  <a:pt x="133" y="576"/>
                </a:cubicBezTo>
                <a:close/>
                <a:moveTo>
                  <a:pt x="139" y="587"/>
                </a:moveTo>
                <a:cubicBezTo>
                  <a:pt x="145" y="585"/>
                  <a:pt x="152" y="583"/>
                  <a:pt x="153" y="576"/>
                </a:cubicBezTo>
                <a:cubicBezTo>
                  <a:pt x="145" y="576"/>
                  <a:pt x="145" y="585"/>
                  <a:pt x="139" y="587"/>
                </a:cubicBezTo>
                <a:close/>
                <a:moveTo>
                  <a:pt x="129" y="597"/>
                </a:moveTo>
                <a:cubicBezTo>
                  <a:pt x="128" y="600"/>
                  <a:pt x="135" y="597"/>
                  <a:pt x="136" y="597"/>
                </a:cubicBezTo>
                <a:cubicBezTo>
                  <a:pt x="134" y="595"/>
                  <a:pt x="131" y="596"/>
                  <a:pt x="129" y="597"/>
                </a:cubicBezTo>
                <a:close/>
                <a:moveTo>
                  <a:pt x="1159" y="601"/>
                </a:moveTo>
                <a:cubicBezTo>
                  <a:pt x="1154" y="604"/>
                  <a:pt x="1147" y="604"/>
                  <a:pt x="1147" y="611"/>
                </a:cubicBezTo>
                <a:cubicBezTo>
                  <a:pt x="1152" y="610"/>
                  <a:pt x="1163" y="605"/>
                  <a:pt x="1159" y="601"/>
                </a:cubicBezTo>
                <a:close/>
                <a:moveTo>
                  <a:pt x="95" y="617"/>
                </a:moveTo>
                <a:cubicBezTo>
                  <a:pt x="100" y="616"/>
                  <a:pt x="103" y="611"/>
                  <a:pt x="105" y="607"/>
                </a:cubicBezTo>
                <a:cubicBezTo>
                  <a:pt x="99" y="607"/>
                  <a:pt x="96" y="612"/>
                  <a:pt x="95" y="617"/>
                </a:cubicBezTo>
                <a:close/>
                <a:moveTo>
                  <a:pt x="1184" y="609"/>
                </a:moveTo>
                <a:cubicBezTo>
                  <a:pt x="1182" y="610"/>
                  <a:pt x="1179" y="611"/>
                  <a:pt x="1177" y="612"/>
                </a:cubicBezTo>
                <a:cubicBezTo>
                  <a:pt x="1176" y="614"/>
                  <a:pt x="1177" y="617"/>
                  <a:pt x="1179" y="619"/>
                </a:cubicBezTo>
                <a:cubicBezTo>
                  <a:pt x="1181" y="616"/>
                  <a:pt x="1184" y="613"/>
                  <a:pt x="1184" y="609"/>
                </a:cubicBezTo>
                <a:close/>
                <a:moveTo>
                  <a:pt x="1170" y="621"/>
                </a:moveTo>
                <a:cubicBezTo>
                  <a:pt x="1172" y="623"/>
                  <a:pt x="1173" y="620"/>
                  <a:pt x="1175" y="620"/>
                </a:cubicBezTo>
                <a:cubicBezTo>
                  <a:pt x="1175" y="618"/>
                  <a:pt x="1175" y="616"/>
                  <a:pt x="1172" y="616"/>
                </a:cubicBezTo>
                <a:cubicBezTo>
                  <a:pt x="1172" y="618"/>
                  <a:pt x="1171" y="619"/>
                  <a:pt x="1170" y="621"/>
                </a:cubicBezTo>
                <a:close/>
                <a:moveTo>
                  <a:pt x="229" y="618"/>
                </a:moveTo>
                <a:cubicBezTo>
                  <a:pt x="222" y="620"/>
                  <a:pt x="218" y="616"/>
                  <a:pt x="208" y="617"/>
                </a:cubicBezTo>
                <a:cubicBezTo>
                  <a:pt x="209" y="621"/>
                  <a:pt x="212" y="624"/>
                  <a:pt x="215" y="626"/>
                </a:cubicBezTo>
                <a:cubicBezTo>
                  <a:pt x="223" y="627"/>
                  <a:pt x="227" y="623"/>
                  <a:pt x="229" y="618"/>
                </a:cubicBezTo>
                <a:close/>
                <a:moveTo>
                  <a:pt x="131" y="618"/>
                </a:moveTo>
                <a:cubicBezTo>
                  <a:pt x="131" y="620"/>
                  <a:pt x="129" y="620"/>
                  <a:pt x="129" y="622"/>
                </a:cubicBezTo>
                <a:cubicBezTo>
                  <a:pt x="131" y="622"/>
                  <a:pt x="135" y="623"/>
                  <a:pt x="135" y="620"/>
                </a:cubicBezTo>
                <a:cubicBezTo>
                  <a:pt x="132" y="621"/>
                  <a:pt x="134" y="617"/>
                  <a:pt x="131" y="618"/>
                </a:cubicBezTo>
                <a:close/>
                <a:moveTo>
                  <a:pt x="119" y="637"/>
                </a:moveTo>
                <a:cubicBezTo>
                  <a:pt x="114" y="634"/>
                  <a:pt x="123" y="630"/>
                  <a:pt x="118" y="626"/>
                </a:cubicBezTo>
                <a:cubicBezTo>
                  <a:pt x="116" y="630"/>
                  <a:pt x="113" y="622"/>
                  <a:pt x="111" y="625"/>
                </a:cubicBezTo>
                <a:cubicBezTo>
                  <a:pt x="113" y="626"/>
                  <a:pt x="114" y="627"/>
                  <a:pt x="114" y="629"/>
                </a:cubicBezTo>
                <a:cubicBezTo>
                  <a:pt x="113" y="631"/>
                  <a:pt x="109" y="630"/>
                  <a:pt x="109" y="633"/>
                </a:cubicBezTo>
                <a:cubicBezTo>
                  <a:pt x="110" y="636"/>
                  <a:pt x="106" y="641"/>
                  <a:pt x="105" y="645"/>
                </a:cubicBezTo>
                <a:cubicBezTo>
                  <a:pt x="109" y="642"/>
                  <a:pt x="116" y="641"/>
                  <a:pt x="119" y="637"/>
                </a:cubicBezTo>
                <a:close/>
                <a:moveTo>
                  <a:pt x="126" y="633"/>
                </a:moveTo>
                <a:cubicBezTo>
                  <a:pt x="127" y="632"/>
                  <a:pt x="128" y="631"/>
                  <a:pt x="128" y="629"/>
                </a:cubicBezTo>
                <a:cubicBezTo>
                  <a:pt x="125" y="628"/>
                  <a:pt x="123" y="628"/>
                  <a:pt x="121" y="630"/>
                </a:cubicBezTo>
                <a:cubicBezTo>
                  <a:pt x="124" y="630"/>
                  <a:pt x="123" y="633"/>
                  <a:pt x="126" y="633"/>
                </a:cubicBezTo>
                <a:close/>
                <a:moveTo>
                  <a:pt x="85" y="656"/>
                </a:moveTo>
                <a:cubicBezTo>
                  <a:pt x="90" y="653"/>
                  <a:pt x="99" y="656"/>
                  <a:pt x="101" y="646"/>
                </a:cubicBezTo>
                <a:cubicBezTo>
                  <a:pt x="98" y="647"/>
                  <a:pt x="96" y="645"/>
                  <a:pt x="95" y="644"/>
                </a:cubicBezTo>
                <a:cubicBezTo>
                  <a:pt x="94" y="646"/>
                  <a:pt x="92" y="648"/>
                  <a:pt x="93" y="651"/>
                </a:cubicBezTo>
                <a:cubicBezTo>
                  <a:pt x="90" y="653"/>
                  <a:pt x="86" y="653"/>
                  <a:pt x="85" y="656"/>
                </a:cubicBezTo>
                <a:close/>
                <a:moveTo>
                  <a:pt x="1150" y="651"/>
                </a:moveTo>
                <a:cubicBezTo>
                  <a:pt x="1149" y="649"/>
                  <a:pt x="1145" y="650"/>
                  <a:pt x="1145" y="651"/>
                </a:cubicBezTo>
                <a:cubicBezTo>
                  <a:pt x="1146" y="652"/>
                  <a:pt x="1145" y="655"/>
                  <a:pt x="1148" y="654"/>
                </a:cubicBezTo>
                <a:cubicBezTo>
                  <a:pt x="1148" y="652"/>
                  <a:pt x="1150" y="652"/>
                  <a:pt x="1150" y="651"/>
                </a:cubicBezTo>
                <a:close/>
                <a:moveTo>
                  <a:pt x="1164" y="657"/>
                </a:moveTo>
                <a:cubicBezTo>
                  <a:pt x="1165" y="654"/>
                  <a:pt x="1165" y="652"/>
                  <a:pt x="1162" y="651"/>
                </a:cubicBezTo>
                <a:cubicBezTo>
                  <a:pt x="1160" y="653"/>
                  <a:pt x="1162" y="656"/>
                  <a:pt x="1164" y="657"/>
                </a:cubicBezTo>
                <a:close/>
                <a:moveTo>
                  <a:pt x="1195" y="662"/>
                </a:moveTo>
                <a:cubicBezTo>
                  <a:pt x="1195" y="659"/>
                  <a:pt x="1193" y="658"/>
                  <a:pt x="1192" y="657"/>
                </a:cubicBezTo>
                <a:cubicBezTo>
                  <a:pt x="1191" y="659"/>
                  <a:pt x="1189" y="660"/>
                  <a:pt x="1187" y="661"/>
                </a:cubicBezTo>
                <a:cubicBezTo>
                  <a:pt x="1186" y="664"/>
                  <a:pt x="1188" y="665"/>
                  <a:pt x="1188" y="668"/>
                </a:cubicBezTo>
                <a:cubicBezTo>
                  <a:pt x="1193" y="669"/>
                  <a:pt x="1190" y="661"/>
                  <a:pt x="1195" y="662"/>
                </a:cubicBezTo>
                <a:close/>
                <a:moveTo>
                  <a:pt x="1196" y="671"/>
                </a:moveTo>
                <a:cubicBezTo>
                  <a:pt x="1196" y="672"/>
                  <a:pt x="1195" y="672"/>
                  <a:pt x="1194" y="671"/>
                </a:cubicBezTo>
                <a:cubicBezTo>
                  <a:pt x="1194" y="674"/>
                  <a:pt x="1191" y="675"/>
                  <a:pt x="1188" y="675"/>
                </a:cubicBezTo>
                <a:cubicBezTo>
                  <a:pt x="1188" y="676"/>
                  <a:pt x="1187" y="677"/>
                  <a:pt x="1187" y="678"/>
                </a:cubicBezTo>
                <a:cubicBezTo>
                  <a:pt x="1192" y="680"/>
                  <a:pt x="1192" y="675"/>
                  <a:pt x="1196" y="676"/>
                </a:cubicBezTo>
                <a:cubicBezTo>
                  <a:pt x="1195" y="673"/>
                  <a:pt x="1199" y="672"/>
                  <a:pt x="1196" y="671"/>
                </a:cubicBezTo>
                <a:close/>
                <a:moveTo>
                  <a:pt x="1161" y="690"/>
                </a:moveTo>
                <a:cubicBezTo>
                  <a:pt x="1171" y="690"/>
                  <a:pt x="1166" y="685"/>
                  <a:pt x="1161" y="690"/>
                </a:cubicBezTo>
                <a:close/>
                <a:moveTo>
                  <a:pt x="1213" y="728"/>
                </a:moveTo>
                <a:cubicBezTo>
                  <a:pt x="1210" y="728"/>
                  <a:pt x="1208" y="730"/>
                  <a:pt x="1207" y="733"/>
                </a:cubicBezTo>
                <a:cubicBezTo>
                  <a:pt x="1208" y="735"/>
                  <a:pt x="1209" y="736"/>
                  <a:pt x="1211" y="737"/>
                </a:cubicBezTo>
                <a:cubicBezTo>
                  <a:pt x="1210" y="735"/>
                  <a:pt x="1213" y="736"/>
                  <a:pt x="1213" y="734"/>
                </a:cubicBezTo>
                <a:cubicBezTo>
                  <a:pt x="1211" y="733"/>
                  <a:pt x="1214" y="730"/>
                  <a:pt x="1213" y="728"/>
                </a:cubicBezTo>
                <a:close/>
                <a:moveTo>
                  <a:pt x="1152" y="730"/>
                </a:moveTo>
                <a:cubicBezTo>
                  <a:pt x="1149" y="731"/>
                  <a:pt x="1145" y="734"/>
                  <a:pt x="1149" y="735"/>
                </a:cubicBezTo>
                <a:cubicBezTo>
                  <a:pt x="1149" y="732"/>
                  <a:pt x="1152" y="733"/>
                  <a:pt x="1152" y="730"/>
                </a:cubicBezTo>
                <a:close/>
                <a:moveTo>
                  <a:pt x="1090" y="772"/>
                </a:moveTo>
                <a:cubicBezTo>
                  <a:pt x="1090" y="770"/>
                  <a:pt x="1094" y="771"/>
                  <a:pt x="1093" y="768"/>
                </a:cubicBezTo>
                <a:cubicBezTo>
                  <a:pt x="1092" y="768"/>
                  <a:pt x="1092" y="766"/>
                  <a:pt x="1091" y="767"/>
                </a:cubicBezTo>
                <a:cubicBezTo>
                  <a:pt x="1090" y="768"/>
                  <a:pt x="1087" y="771"/>
                  <a:pt x="1090" y="772"/>
                </a:cubicBezTo>
                <a:close/>
                <a:moveTo>
                  <a:pt x="176" y="780"/>
                </a:moveTo>
                <a:cubicBezTo>
                  <a:pt x="173" y="779"/>
                  <a:pt x="167" y="778"/>
                  <a:pt x="165" y="782"/>
                </a:cubicBezTo>
                <a:cubicBezTo>
                  <a:pt x="170" y="783"/>
                  <a:pt x="175" y="783"/>
                  <a:pt x="176" y="780"/>
                </a:cubicBezTo>
                <a:close/>
                <a:moveTo>
                  <a:pt x="1020" y="798"/>
                </a:moveTo>
                <a:cubicBezTo>
                  <a:pt x="1020" y="795"/>
                  <a:pt x="1022" y="794"/>
                  <a:pt x="1023" y="792"/>
                </a:cubicBezTo>
                <a:cubicBezTo>
                  <a:pt x="1021" y="792"/>
                  <a:pt x="1022" y="789"/>
                  <a:pt x="1019" y="790"/>
                </a:cubicBezTo>
                <a:cubicBezTo>
                  <a:pt x="1022" y="794"/>
                  <a:pt x="1016" y="796"/>
                  <a:pt x="1020" y="798"/>
                </a:cubicBezTo>
                <a:close/>
                <a:moveTo>
                  <a:pt x="1191" y="812"/>
                </a:moveTo>
                <a:cubicBezTo>
                  <a:pt x="1191" y="811"/>
                  <a:pt x="1191" y="810"/>
                  <a:pt x="1191" y="810"/>
                </a:cubicBezTo>
                <a:cubicBezTo>
                  <a:pt x="1191" y="814"/>
                  <a:pt x="1190" y="815"/>
                  <a:pt x="1192" y="817"/>
                </a:cubicBezTo>
                <a:cubicBezTo>
                  <a:pt x="1193" y="815"/>
                  <a:pt x="1198" y="811"/>
                  <a:pt x="1200" y="813"/>
                </a:cubicBezTo>
                <a:cubicBezTo>
                  <a:pt x="1200" y="817"/>
                  <a:pt x="1197" y="812"/>
                  <a:pt x="1198" y="816"/>
                </a:cubicBezTo>
                <a:cubicBezTo>
                  <a:pt x="1199" y="816"/>
                  <a:pt x="1200" y="816"/>
                  <a:pt x="1201" y="817"/>
                </a:cubicBezTo>
                <a:cubicBezTo>
                  <a:pt x="1201" y="813"/>
                  <a:pt x="1205" y="811"/>
                  <a:pt x="1204" y="809"/>
                </a:cubicBezTo>
                <a:cubicBezTo>
                  <a:pt x="1207" y="809"/>
                  <a:pt x="1207" y="812"/>
                  <a:pt x="1208" y="813"/>
                </a:cubicBezTo>
                <a:cubicBezTo>
                  <a:pt x="1212" y="812"/>
                  <a:pt x="1213" y="808"/>
                  <a:pt x="1218" y="808"/>
                </a:cubicBezTo>
                <a:cubicBezTo>
                  <a:pt x="1217" y="803"/>
                  <a:pt x="1218" y="802"/>
                  <a:pt x="1220" y="798"/>
                </a:cubicBezTo>
                <a:cubicBezTo>
                  <a:pt x="1208" y="801"/>
                  <a:pt x="1205" y="811"/>
                  <a:pt x="1191" y="812"/>
                </a:cubicBezTo>
                <a:close/>
                <a:moveTo>
                  <a:pt x="1157" y="815"/>
                </a:moveTo>
                <a:cubicBezTo>
                  <a:pt x="1158" y="815"/>
                  <a:pt x="1159" y="816"/>
                  <a:pt x="1160" y="816"/>
                </a:cubicBezTo>
                <a:cubicBezTo>
                  <a:pt x="1161" y="813"/>
                  <a:pt x="1164" y="813"/>
                  <a:pt x="1164" y="810"/>
                </a:cubicBezTo>
                <a:cubicBezTo>
                  <a:pt x="1163" y="810"/>
                  <a:pt x="1162" y="810"/>
                  <a:pt x="1161" y="809"/>
                </a:cubicBezTo>
                <a:cubicBezTo>
                  <a:pt x="1160" y="812"/>
                  <a:pt x="1157" y="812"/>
                  <a:pt x="1157" y="815"/>
                </a:cubicBezTo>
                <a:close/>
                <a:moveTo>
                  <a:pt x="963" y="823"/>
                </a:moveTo>
                <a:cubicBezTo>
                  <a:pt x="963" y="825"/>
                  <a:pt x="961" y="824"/>
                  <a:pt x="961" y="825"/>
                </a:cubicBezTo>
                <a:cubicBezTo>
                  <a:pt x="961" y="827"/>
                  <a:pt x="961" y="830"/>
                  <a:pt x="962" y="831"/>
                </a:cubicBezTo>
                <a:cubicBezTo>
                  <a:pt x="963" y="829"/>
                  <a:pt x="966" y="829"/>
                  <a:pt x="967" y="828"/>
                </a:cubicBezTo>
                <a:cubicBezTo>
                  <a:pt x="966" y="826"/>
                  <a:pt x="966" y="824"/>
                  <a:pt x="963" y="823"/>
                </a:cubicBezTo>
                <a:close/>
                <a:moveTo>
                  <a:pt x="928" y="831"/>
                </a:moveTo>
                <a:cubicBezTo>
                  <a:pt x="928" y="834"/>
                  <a:pt x="922" y="838"/>
                  <a:pt x="927" y="840"/>
                </a:cubicBezTo>
                <a:cubicBezTo>
                  <a:pt x="927" y="838"/>
                  <a:pt x="931" y="833"/>
                  <a:pt x="928" y="831"/>
                </a:cubicBezTo>
                <a:close/>
                <a:moveTo>
                  <a:pt x="991" y="831"/>
                </a:moveTo>
                <a:cubicBezTo>
                  <a:pt x="991" y="833"/>
                  <a:pt x="988" y="832"/>
                  <a:pt x="989" y="834"/>
                </a:cubicBezTo>
                <a:cubicBezTo>
                  <a:pt x="991" y="834"/>
                  <a:pt x="991" y="836"/>
                  <a:pt x="992" y="836"/>
                </a:cubicBezTo>
                <a:cubicBezTo>
                  <a:pt x="991" y="835"/>
                  <a:pt x="993" y="831"/>
                  <a:pt x="991" y="831"/>
                </a:cubicBezTo>
                <a:close/>
                <a:moveTo>
                  <a:pt x="1016" y="833"/>
                </a:moveTo>
                <a:cubicBezTo>
                  <a:pt x="1013" y="830"/>
                  <a:pt x="1010" y="834"/>
                  <a:pt x="1010" y="837"/>
                </a:cubicBezTo>
                <a:cubicBezTo>
                  <a:pt x="1013" y="837"/>
                  <a:pt x="1016" y="837"/>
                  <a:pt x="1016" y="833"/>
                </a:cubicBezTo>
                <a:close/>
                <a:moveTo>
                  <a:pt x="1096" y="833"/>
                </a:moveTo>
                <a:cubicBezTo>
                  <a:pt x="1096" y="834"/>
                  <a:pt x="1096" y="834"/>
                  <a:pt x="1096" y="834"/>
                </a:cubicBezTo>
                <a:cubicBezTo>
                  <a:pt x="1095" y="835"/>
                  <a:pt x="1093" y="834"/>
                  <a:pt x="1092" y="835"/>
                </a:cubicBezTo>
                <a:cubicBezTo>
                  <a:pt x="1094" y="836"/>
                  <a:pt x="1094" y="837"/>
                  <a:pt x="1096" y="836"/>
                </a:cubicBezTo>
                <a:cubicBezTo>
                  <a:pt x="1096" y="836"/>
                  <a:pt x="1098" y="833"/>
                  <a:pt x="1096" y="833"/>
                </a:cubicBezTo>
                <a:close/>
                <a:moveTo>
                  <a:pt x="1012" y="845"/>
                </a:moveTo>
                <a:cubicBezTo>
                  <a:pt x="1012" y="840"/>
                  <a:pt x="1017" y="846"/>
                  <a:pt x="1019" y="840"/>
                </a:cubicBezTo>
                <a:cubicBezTo>
                  <a:pt x="1015" y="841"/>
                  <a:pt x="1019" y="838"/>
                  <a:pt x="1019" y="836"/>
                </a:cubicBezTo>
                <a:cubicBezTo>
                  <a:pt x="1016" y="838"/>
                  <a:pt x="1009" y="840"/>
                  <a:pt x="1012" y="845"/>
                </a:cubicBezTo>
                <a:close/>
                <a:moveTo>
                  <a:pt x="111" y="855"/>
                </a:moveTo>
                <a:cubicBezTo>
                  <a:pt x="108" y="856"/>
                  <a:pt x="107" y="858"/>
                  <a:pt x="105" y="860"/>
                </a:cubicBezTo>
                <a:cubicBezTo>
                  <a:pt x="108" y="861"/>
                  <a:pt x="113" y="857"/>
                  <a:pt x="111" y="855"/>
                </a:cubicBezTo>
                <a:close/>
                <a:moveTo>
                  <a:pt x="967" y="855"/>
                </a:moveTo>
                <a:cubicBezTo>
                  <a:pt x="968" y="860"/>
                  <a:pt x="965" y="856"/>
                  <a:pt x="962" y="857"/>
                </a:cubicBezTo>
                <a:cubicBezTo>
                  <a:pt x="962" y="859"/>
                  <a:pt x="963" y="861"/>
                  <a:pt x="964" y="861"/>
                </a:cubicBezTo>
                <a:cubicBezTo>
                  <a:pt x="965" y="859"/>
                  <a:pt x="969" y="860"/>
                  <a:pt x="970" y="857"/>
                </a:cubicBezTo>
                <a:cubicBezTo>
                  <a:pt x="968" y="857"/>
                  <a:pt x="969" y="854"/>
                  <a:pt x="967" y="855"/>
                </a:cubicBezTo>
                <a:close/>
                <a:moveTo>
                  <a:pt x="100" y="870"/>
                </a:moveTo>
                <a:cubicBezTo>
                  <a:pt x="102" y="869"/>
                  <a:pt x="105" y="869"/>
                  <a:pt x="105" y="866"/>
                </a:cubicBezTo>
                <a:cubicBezTo>
                  <a:pt x="102" y="866"/>
                  <a:pt x="102" y="866"/>
                  <a:pt x="102" y="866"/>
                </a:cubicBezTo>
                <a:cubicBezTo>
                  <a:pt x="103" y="869"/>
                  <a:pt x="100" y="868"/>
                  <a:pt x="100" y="870"/>
                </a:cubicBezTo>
                <a:close/>
                <a:moveTo>
                  <a:pt x="177" y="879"/>
                </a:moveTo>
                <a:cubicBezTo>
                  <a:pt x="172" y="873"/>
                  <a:pt x="164" y="880"/>
                  <a:pt x="161" y="885"/>
                </a:cubicBezTo>
                <a:cubicBezTo>
                  <a:pt x="166" y="888"/>
                  <a:pt x="174" y="884"/>
                  <a:pt x="177" y="879"/>
                </a:cubicBezTo>
                <a:close/>
                <a:moveTo>
                  <a:pt x="1111" y="885"/>
                </a:moveTo>
                <a:cubicBezTo>
                  <a:pt x="1109" y="888"/>
                  <a:pt x="1105" y="888"/>
                  <a:pt x="1104" y="892"/>
                </a:cubicBezTo>
                <a:cubicBezTo>
                  <a:pt x="1112" y="898"/>
                  <a:pt x="1111" y="900"/>
                  <a:pt x="1112" y="909"/>
                </a:cubicBezTo>
                <a:cubicBezTo>
                  <a:pt x="1116" y="907"/>
                  <a:pt x="1118" y="904"/>
                  <a:pt x="1120" y="899"/>
                </a:cubicBezTo>
                <a:cubicBezTo>
                  <a:pt x="1114" y="899"/>
                  <a:pt x="1113" y="889"/>
                  <a:pt x="1111" y="885"/>
                </a:cubicBezTo>
                <a:close/>
                <a:moveTo>
                  <a:pt x="146" y="887"/>
                </a:moveTo>
                <a:cubicBezTo>
                  <a:pt x="139" y="888"/>
                  <a:pt x="134" y="892"/>
                  <a:pt x="132" y="898"/>
                </a:cubicBezTo>
                <a:cubicBezTo>
                  <a:pt x="137" y="895"/>
                  <a:pt x="152" y="890"/>
                  <a:pt x="145" y="887"/>
                </a:cubicBezTo>
                <a:cubicBezTo>
                  <a:pt x="146" y="887"/>
                  <a:pt x="146" y="887"/>
                  <a:pt x="146" y="887"/>
                </a:cubicBezTo>
                <a:close/>
                <a:moveTo>
                  <a:pt x="152" y="894"/>
                </a:moveTo>
                <a:cubicBezTo>
                  <a:pt x="155" y="894"/>
                  <a:pt x="155" y="894"/>
                  <a:pt x="155" y="894"/>
                </a:cubicBezTo>
                <a:cubicBezTo>
                  <a:pt x="156" y="891"/>
                  <a:pt x="154" y="891"/>
                  <a:pt x="152" y="890"/>
                </a:cubicBezTo>
                <a:cubicBezTo>
                  <a:pt x="152" y="891"/>
                  <a:pt x="151" y="892"/>
                  <a:pt x="152" y="894"/>
                </a:cubicBezTo>
                <a:close/>
                <a:moveTo>
                  <a:pt x="1199" y="891"/>
                </a:moveTo>
                <a:cubicBezTo>
                  <a:pt x="1195" y="894"/>
                  <a:pt x="1193" y="894"/>
                  <a:pt x="1192" y="900"/>
                </a:cubicBezTo>
                <a:cubicBezTo>
                  <a:pt x="1195" y="898"/>
                  <a:pt x="1199" y="899"/>
                  <a:pt x="1201" y="896"/>
                </a:cubicBezTo>
                <a:cubicBezTo>
                  <a:pt x="1198" y="895"/>
                  <a:pt x="1203" y="891"/>
                  <a:pt x="1199" y="891"/>
                </a:cubicBezTo>
                <a:close/>
                <a:moveTo>
                  <a:pt x="1133" y="913"/>
                </a:moveTo>
                <a:cubicBezTo>
                  <a:pt x="1134" y="916"/>
                  <a:pt x="1142" y="909"/>
                  <a:pt x="1141" y="915"/>
                </a:cubicBezTo>
                <a:cubicBezTo>
                  <a:pt x="1149" y="915"/>
                  <a:pt x="1144" y="910"/>
                  <a:pt x="1147" y="906"/>
                </a:cubicBezTo>
                <a:cubicBezTo>
                  <a:pt x="1141" y="905"/>
                  <a:pt x="1136" y="909"/>
                  <a:pt x="1133" y="913"/>
                </a:cubicBezTo>
                <a:close/>
                <a:moveTo>
                  <a:pt x="118" y="907"/>
                </a:moveTo>
                <a:cubicBezTo>
                  <a:pt x="117" y="911"/>
                  <a:pt x="113" y="910"/>
                  <a:pt x="111" y="913"/>
                </a:cubicBezTo>
                <a:cubicBezTo>
                  <a:pt x="116" y="915"/>
                  <a:pt x="116" y="912"/>
                  <a:pt x="120" y="913"/>
                </a:cubicBezTo>
                <a:cubicBezTo>
                  <a:pt x="120" y="910"/>
                  <a:pt x="121" y="906"/>
                  <a:pt x="118" y="907"/>
                </a:cubicBezTo>
                <a:close/>
                <a:moveTo>
                  <a:pt x="1122" y="910"/>
                </a:moveTo>
                <a:cubicBezTo>
                  <a:pt x="1121" y="910"/>
                  <a:pt x="1121" y="908"/>
                  <a:pt x="1121" y="907"/>
                </a:cubicBezTo>
                <a:cubicBezTo>
                  <a:pt x="1118" y="907"/>
                  <a:pt x="1118" y="907"/>
                  <a:pt x="1118" y="907"/>
                </a:cubicBezTo>
                <a:cubicBezTo>
                  <a:pt x="1118" y="909"/>
                  <a:pt x="1117" y="909"/>
                  <a:pt x="1117" y="911"/>
                </a:cubicBezTo>
                <a:cubicBezTo>
                  <a:pt x="1119" y="910"/>
                  <a:pt x="1122" y="912"/>
                  <a:pt x="1122" y="910"/>
                </a:cubicBezTo>
                <a:close/>
                <a:moveTo>
                  <a:pt x="47" y="910"/>
                </a:moveTo>
                <a:cubicBezTo>
                  <a:pt x="44" y="907"/>
                  <a:pt x="38" y="912"/>
                  <a:pt x="41" y="914"/>
                </a:cubicBezTo>
                <a:cubicBezTo>
                  <a:pt x="42" y="912"/>
                  <a:pt x="46" y="913"/>
                  <a:pt x="47" y="910"/>
                </a:cubicBezTo>
                <a:close/>
                <a:moveTo>
                  <a:pt x="1167" y="913"/>
                </a:moveTo>
                <a:cubicBezTo>
                  <a:pt x="1168" y="914"/>
                  <a:pt x="1168" y="915"/>
                  <a:pt x="1170" y="914"/>
                </a:cubicBezTo>
                <a:cubicBezTo>
                  <a:pt x="1170" y="912"/>
                  <a:pt x="1171" y="911"/>
                  <a:pt x="1171" y="909"/>
                </a:cubicBezTo>
                <a:cubicBezTo>
                  <a:pt x="1169" y="909"/>
                  <a:pt x="1167" y="911"/>
                  <a:pt x="1167" y="913"/>
                </a:cubicBezTo>
                <a:close/>
                <a:moveTo>
                  <a:pt x="1158" y="911"/>
                </a:moveTo>
                <a:cubicBezTo>
                  <a:pt x="1157" y="914"/>
                  <a:pt x="1153" y="913"/>
                  <a:pt x="1151" y="913"/>
                </a:cubicBezTo>
                <a:cubicBezTo>
                  <a:pt x="1151" y="915"/>
                  <a:pt x="1148" y="916"/>
                  <a:pt x="1146" y="917"/>
                </a:cubicBezTo>
                <a:cubicBezTo>
                  <a:pt x="1145" y="922"/>
                  <a:pt x="1145" y="922"/>
                  <a:pt x="1146" y="926"/>
                </a:cubicBezTo>
                <a:cubicBezTo>
                  <a:pt x="1149" y="926"/>
                  <a:pt x="1152" y="923"/>
                  <a:pt x="1155" y="925"/>
                </a:cubicBezTo>
                <a:cubicBezTo>
                  <a:pt x="1154" y="926"/>
                  <a:pt x="1153" y="927"/>
                  <a:pt x="1153" y="928"/>
                </a:cubicBezTo>
                <a:cubicBezTo>
                  <a:pt x="1157" y="926"/>
                  <a:pt x="1161" y="925"/>
                  <a:pt x="1158" y="921"/>
                </a:cubicBezTo>
                <a:cubicBezTo>
                  <a:pt x="1161" y="921"/>
                  <a:pt x="1161" y="921"/>
                  <a:pt x="1161" y="921"/>
                </a:cubicBezTo>
                <a:cubicBezTo>
                  <a:pt x="1161" y="923"/>
                  <a:pt x="1160" y="924"/>
                  <a:pt x="1162" y="926"/>
                </a:cubicBezTo>
                <a:cubicBezTo>
                  <a:pt x="1163" y="921"/>
                  <a:pt x="1166" y="919"/>
                  <a:pt x="1165" y="914"/>
                </a:cubicBezTo>
                <a:cubicBezTo>
                  <a:pt x="1159" y="916"/>
                  <a:pt x="1160" y="911"/>
                  <a:pt x="1158" y="911"/>
                </a:cubicBezTo>
                <a:close/>
                <a:moveTo>
                  <a:pt x="1147" y="923"/>
                </a:moveTo>
                <a:cubicBezTo>
                  <a:pt x="1146" y="920"/>
                  <a:pt x="1149" y="921"/>
                  <a:pt x="1148" y="917"/>
                </a:cubicBezTo>
                <a:cubicBezTo>
                  <a:pt x="1149" y="918"/>
                  <a:pt x="1150" y="918"/>
                  <a:pt x="1151" y="918"/>
                </a:cubicBezTo>
                <a:cubicBezTo>
                  <a:pt x="1151" y="921"/>
                  <a:pt x="1150" y="923"/>
                  <a:pt x="1147" y="923"/>
                </a:cubicBezTo>
                <a:close/>
                <a:moveTo>
                  <a:pt x="88" y="926"/>
                </a:moveTo>
                <a:cubicBezTo>
                  <a:pt x="92" y="922"/>
                  <a:pt x="97" y="920"/>
                  <a:pt x="101" y="916"/>
                </a:cubicBezTo>
                <a:cubicBezTo>
                  <a:pt x="95" y="911"/>
                  <a:pt x="91" y="920"/>
                  <a:pt x="87" y="923"/>
                </a:cubicBezTo>
                <a:cubicBezTo>
                  <a:pt x="88" y="923"/>
                  <a:pt x="87" y="925"/>
                  <a:pt x="88" y="926"/>
                </a:cubicBezTo>
                <a:close/>
                <a:moveTo>
                  <a:pt x="994" y="937"/>
                </a:moveTo>
                <a:cubicBezTo>
                  <a:pt x="1001" y="937"/>
                  <a:pt x="1006" y="930"/>
                  <a:pt x="1012" y="931"/>
                </a:cubicBezTo>
                <a:cubicBezTo>
                  <a:pt x="1013" y="927"/>
                  <a:pt x="1012" y="927"/>
                  <a:pt x="1012" y="922"/>
                </a:cubicBezTo>
                <a:cubicBezTo>
                  <a:pt x="1002" y="920"/>
                  <a:pt x="1004" y="933"/>
                  <a:pt x="996" y="931"/>
                </a:cubicBezTo>
                <a:cubicBezTo>
                  <a:pt x="998" y="927"/>
                  <a:pt x="1001" y="926"/>
                  <a:pt x="1005" y="924"/>
                </a:cubicBezTo>
                <a:cubicBezTo>
                  <a:pt x="1001" y="923"/>
                  <a:pt x="997" y="922"/>
                  <a:pt x="994" y="925"/>
                </a:cubicBezTo>
                <a:cubicBezTo>
                  <a:pt x="997" y="930"/>
                  <a:pt x="993" y="931"/>
                  <a:pt x="994" y="937"/>
                </a:cubicBezTo>
                <a:close/>
                <a:moveTo>
                  <a:pt x="178" y="931"/>
                </a:moveTo>
                <a:cubicBezTo>
                  <a:pt x="175" y="931"/>
                  <a:pt x="176" y="933"/>
                  <a:pt x="174" y="935"/>
                </a:cubicBezTo>
                <a:cubicBezTo>
                  <a:pt x="178" y="935"/>
                  <a:pt x="178" y="933"/>
                  <a:pt x="178" y="931"/>
                </a:cubicBezTo>
                <a:close/>
                <a:moveTo>
                  <a:pt x="1184" y="948"/>
                </a:moveTo>
                <a:cubicBezTo>
                  <a:pt x="1186" y="945"/>
                  <a:pt x="1188" y="942"/>
                  <a:pt x="1189" y="939"/>
                </a:cubicBezTo>
                <a:cubicBezTo>
                  <a:pt x="1184" y="941"/>
                  <a:pt x="1188" y="934"/>
                  <a:pt x="1184" y="935"/>
                </a:cubicBezTo>
                <a:cubicBezTo>
                  <a:pt x="1177" y="945"/>
                  <a:pt x="1160" y="942"/>
                  <a:pt x="1160" y="956"/>
                </a:cubicBezTo>
                <a:cubicBezTo>
                  <a:pt x="1159" y="954"/>
                  <a:pt x="1158" y="957"/>
                  <a:pt x="1158" y="955"/>
                </a:cubicBezTo>
                <a:cubicBezTo>
                  <a:pt x="1158" y="954"/>
                  <a:pt x="1159" y="953"/>
                  <a:pt x="1158" y="952"/>
                </a:cubicBezTo>
                <a:cubicBezTo>
                  <a:pt x="1156" y="954"/>
                  <a:pt x="1155" y="956"/>
                  <a:pt x="1154" y="958"/>
                </a:cubicBezTo>
                <a:cubicBezTo>
                  <a:pt x="1149" y="959"/>
                  <a:pt x="1153" y="956"/>
                  <a:pt x="1149" y="955"/>
                </a:cubicBezTo>
                <a:cubicBezTo>
                  <a:pt x="1150" y="963"/>
                  <a:pt x="1143" y="964"/>
                  <a:pt x="1135" y="964"/>
                </a:cubicBezTo>
                <a:cubicBezTo>
                  <a:pt x="1132" y="973"/>
                  <a:pt x="1125" y="977"/>
                  <a:pt x="1117" y="980"/>
                </a:cubicBezTo>
                <a:cubicBezTo>
                  <a:pt x="1114" y="975"/>
                  <a:pt x="1120" y="972"/>
                  <a:pt x="1122" y="969"/>
                </a:cubicBezTo>
                <a:cubicBezTo>
                  <a:pt x="1117" y="969"/>
                  <a:pt x="1126" y="967"/>
                  <a:pt x="1122" y="965"/>
                </a:cubicBezTo>
                <a:cubicBezTo>
                  <a:pt x="1121" y="968"/>
                  <a:pt x="1119" y="965"/>
                  <a:pt x="1118" y="965"/>
                </a:cubicBezTo>
                <a:cubicBezTo>
                  <a:pt x="1116" y="966"/>
                  <a:pt x="1115" y="969"/>
                  <a:pt x="1114" y="972"/>
                </a:cubicBezTo>
                <a:cubicBezTo>
                  <a:pt x="1109" y="971"/>
                  <a:pt x="1108" y="974"/>
                  <a:pt x="1106" y="977"/>
                </a:cubicBezTo>
                <a:cubicBezTo>
                  <a:pt x="1110" y="976"/>
                  <a:pt x="1110" y="973"/>
                  <a:pt x="1114" y="974"/>
                </a:cubicBezTo>
                <a:cubicBezTo>
                  <a:pt x="1118" y="982"/>
                  <a:pt x="1110" y="982"/>
                  <a:pt x="1107" y="987"/>
                </a:cubicBezTo>
                <a:cubicBezTo>
                  <a:pt x="1115" y="986"/>
                  <a:pt x="1119" y="980"/>
                  <a:pt x="1127" y="978"/>
                </a:cubicBezTo>
                <a:cubicBezTo>
                  <a:pt x="1128" y="981"/>
                  <a:pt x="1129" y="983"/>
                  <a:pt x="1130" y="984"/>
                </a:cubicBezTo>
                <a:cubicBezTo>
                  <a:pt x="1134" y="981"/>
                  <a:pt x="1140" y="978"/>
                  <a:pt x="1143" y="973"/>
                </a:cubicBezTo>
                <a:cubicBezTo>
                  <a:pt x="1153" y="977"/>
                  <a:pt x="1151" y="960"/>
                  <a:pt x="1158" y="958"/>
                </a:cubicBezTo>
                <a:cubicBezTo>
                  <a:pt x="1161" y="958"/>
                  <a:pt x="1161" y="961"/>
                  <a:pt x="1164" y="960"/>
                </a:cubicBezTo>
                <a:cubicBezTo>
                  <a:pt x="1171" y="957"/>
                  <a:pt x="1174" y="946"/>
                  <a:pt x="1184" y="948"/>
                </a:cubicBezTo>
                <a:close/>
                <a:moveTo>
                  <a:pt x="215" y="940"/>
                </a:moveTo>
                <a:cubicBezTo>
                  <a:pt x="216" y="940"/>
                  <a:pt x="218" y="940"/>
                  <a:pt x="218" y="942"/>
                </a:cubicBezTo>
                <a:cubicBezTo>
                  <a:pt x="219" y="942"/>
                  <a:pt x="221" y="942"/>
                  <a:pt x="221" y="940"/>
                </a:cubicBezTo>
                <a:cubicBezTo>
                  <a:pt x="220" y="940"/>
                  <a:pt x="220" y="940"/>
                  <a:pt x="220" y="939"/>
                </a:cubicBezTo>
                <a:cubicBezTo>
                  <a:pt x="218" y="939"/>
                  <a:pt x="215" y="938"/>
                  <a:pt x="215" y="940"/>
                </a:cubicBezTo>
                <a:close/>
                <a:moveTo>
                  <a:pt x="1064" y="943"/>
                </a:moveTo>
                <a:cubicBezTo>
                  <a:pt x="1065" y="946"/>
                  <a:pt x="1063" y="946"/>
                  <a:pt x="1062" y="948"/>
                </a:cubicBezTo>
                <a:cubicBezTo>
                  <a:pt x="1066" y="947"/>
                  <a:pt x="1065" y="950"/>
                  <a:pt x="1068" y="950"/>
                </a:cubicBezTo>
                <a:cubicBezTo>
                  <a:pt x="1069" y="948"/>
                  <a:pt x="1073" y="948"/>
                  <a:pt x="1072" y="944"/>
                </a:cubicBezTo>
                <a:cubicBezTo>
                  <a:pt x="1070" y="943"/>
                  <a:pt x="1069" y="948"/>
                  <a:pt x="1069" y="945"/>
                </a:cubicBezTo>
                <a:cubicBezTo>
                  <a:pt x="1069" y="944"/>
                  <a:pt x="1070" y="943"/>
                  <a:pt x="1070" y="942"/>
                </a:cubicBezTo>
                <a:cubicBezTo>
                  <a:pt x="1068" y="942"/>
                  <a:pt x="1067" y="940"/>
                  <a:pt x="1064" y="939"/>
                </a:cubicBezTo>
                <a:cubicBezTo>
                  <a:pt x="1063" y="944"/>
                  <a:pt x="1057" y="942"/>
                  <a:pt x="1058" y="948"/>
                </a:cubicBezTo>
                <a:cubicBezTo>
                  <a:pt x="1063" y="949"/>
                  <a:pt x="1061" y="944"/>
                  <a:pt x="1064" y="943"/>
                </a:cubicBezTo>
                <a:close/>
                <a:moveTo>
                  <a:pt x="942" y="948"/>
                </a:moveTo>
                <a:cubicBezTo>
                  <a:pt x="942" y="944"/>
                  <a:pt x="942" y="944"/>
                  <a:pt x="942" y="944"/>
                </a:cubicBezTo>
                <a:cubicBezTo>
                  <a:pt x="939" y="943"/>
                  <a:pt x="939" y="949"/>
                  <a:pt x="942" y="948"/>
                </a:cubicBezTo>
                <a:close/>
                <a:moveTo>
                  <a:pt x="1171" y="961"/>
                </a:moveTo>
                <a:cubicBezTo>
                  <a:pt x="1171" y="966"/>
                  <a:pt x="1164" y="965"/>
                  <a:pt x="1164" y="970"/>
                </a:cubicBezTo>
                <a:cubicBezTo>
                  <a:pt x="1176" y="963"/>
                  <a:pt x="1186" y="960"/>
                  <a:pt x="1195" y="950"/>
                </a:cubicBezTo>
                <a:cubicBezTo>
                  <a:pt x="1185" y="945"/>
                  <a:pt x="1181" y="960"/>
                  <a:pt x="1171" y="961"/>
                </a:cubicBezTo>
                <a:close/>
                <a:moveTo>
                  <a:pt x="199" y="950"/>
                </a:moveTo>
                <a:cubicBezTo>
                  <a:pt x="197" y="950"/>
                  <a:pt x="194" y="950"/>
                  <a:pt x="195" y="952"/>
                </a:cubicBezTo>
                <a:cubicBezTo>
                  <a:pt x="197" y="952"/>
                  <a:pt x="199" y="952"/>
                  <a:pt x="199" y="950"/>
                </a:cubicBezTo>
                <a:close/>
                <a:moveTo>
                  <a:pt x="72" y="952"/>
                </a:moveTo>
                <a:cubicBezTo>
                  <a:pt x="70" y="949"/>
                  <a:pt x="65" y="951"/>
                  <a:pt x="64" y="954"/>
                </a:cubicBezTo>
                <a:cubicBezTo>
                  <a:pt x="67" y="954"/>
                  <a:pt x="71" y="955"/>
                  <a:pt x="72" y="952"/>
                </a:cubicBezTo>
                <a:close/>
                <a:moveTo>
                  <a:pt x="1136" y="954"/>
                </a:moveTo>
                <a:cubicBezTo>
                  <a:pt x="1139" y="955"/>
                  <a:pt x="1141" y="954"/>
                  <a:pt x="1140" y="951"/>
                </a:cubicBezTo>
                <a:cubicBezTo>
                  <a:pt x="1137" y="951"/>
                  <a:pt x="1137" y="951"/>
                  <a:pt x="1137" y="951"/>
                </a:cubicBezTo>
                <a:cubicBezTo>
                  <a:pt x="1138" y="952"/>
                  <a:pt x="1136" y="953"/>
                  <a:pt x="1136" y="954"/>
                </a:cubicBezTo>
                <a:close/>
                <a:moveTo>
                  <a:pt x="90" y="958"/>
                </a:moveTo>
                <a:cubicBezTo>
                  <a:pt x="89" y="960"/>
                  <a:pt x="87" y="960"/>
                  <a:pt x="87" y="962"/>
                </a:cubicBezTo>
                <a:cubicBezTo>
                  <a:pt x="91" y="962"/>
                  <a:pt x="91" y="962"/>
                  <a:pt x="91" y="962"/>
                </a:cubicBezTo>
                <a:cubicBezTo>
                  <a:pt x="91" y="960"/>
                  <a:pt x="91" y="958"/>
                  <a:pt x="90" y="958"/>
                </a:cubicBezTo>
                <a:close/>
                <a:moveTo>
                  <a:pt x="130" y="964"/>
                </a:moveTo>
                <a:cubicBezTo>
                  <a:pt x="134" y="965"/>
                  <a:pt x="135" y="959"/>
                  <a:pt x="133" y="958"/>
                </a:cubicBezTo>
                <a:cubicBezTo>
                  <a:pt x="132" y="959"/>
                  <a:pt x="128" y="961"/>
                  <a:pt x="130" y="964"/>
                </a:cubicBezTo>
                <a:close/>
                <a:moveTo>
                  <a:pt x="236" y="965"/>
                </a:moveTo>
                <a:cubicBezTo>
                  <a:pt x="236" y="967"/>
                  <a:pt x="236" y="968"/>
                  <a:pt x="237" y="969"/>
                </a:cubicBezTo>
                <a:cubicBezTo>
                  <a:pt x="243" y="967"/>
                  <a:pt x="247" y="971"/>
                  <a:pt x="248" y="975"/>
                </a:cubicBezTo>
                <a:cubicBezTo>
                  <a:pt x="248" y="967"/>
                  <a:pt x="247" y="967"/>
                  <a:pt x="247" y="960"/>
                </a:cubicBezTo>
                <a:cubicBezTo>
                  <a:pt x="242" y="960"/>
                  <a:pt x="240" y="963"/>
                  <a:pt x="236" y="965"/>
                </a:cubicBezTo>
                <a:close/>
                <a:moveTo>
                  <a:pt x="171" y="965"/>
                </a:moveTo>
                <a:cubicBezTo>
                  <a:pt x="167" y="965"/>
                  <a:pt x="167" y="968"/>
                  <a:pt x="164" y="969"/>
                </a:cubicBezTo>
                <a:cubicBezTo>
                  <a:pt x="168" y="969"/>
                  <a:pt x="170" y="968"/>
                  <a:pt x="171" y="965"/>
                </a:cubicBezTo>
                <a:close/>
                <a:moveTo>
                  <a:pt x="1060" y="970"/>
                </a:moveTo>
                <a:cubicBezTo>
                  <a:pt x="1064" y="970"/>
                  <a:pt x="1066" y="969"/>
                  <a:pt x="1067" y="966"/>
                </a:cubicBezTo>
                <a:cubicBezTo>
                  <a:pt x="1064" y="967"/>
                  <a:pt x="1061" y="967"/>
                  <a:pt x="1060" y="970"/>
                </a:cubicBezTo>
                <a:close/>
                <a:moveTo>
                  <a:pt x="187" y="977"/>
                </a:moveTo>
                <a:cubicBezTo>
                  <a:pt x="187" y="978"/>
                  <a:pt x="188" y="981"/>
                  <a:pt x="186" y="981"/>
                </a:cubicBezTo>
                <a:cubicBezTo>
                  <a:pt x="182" y="981"/>
                  <a:pt x="178" y="982"/>
                  <a:pt x="176" y="985"/>
                </a:cubicBezTo>
                <a:cubicBezTo>
                  <a:pt x="173" y="986"/>
                  <a:pt x="175" y="982"/>
                  <a:pt x="172" y="983"/>
                </a:cubicBezTo>
                <a:cubicBezTo>
                  <a:pt x="166" y="985"/>
                  <a:pt x="164" y="989"/>
                  <a:pt x="161" y="992"/>
                </a:cubicBezTo>
                <a:cubicBezTo>
                  <a:pt x="156" y="997"/>
                  <a:pt x="149" y="999"/>
                  <a:pt x="145" y="1001"/>
                </a:cubicBezTo>
                <a:cubicBezTo>
                  <a:pt x="159" y="1005"/>
                  <a:pt x="173" y="992"/>
                  <a:pt x="179" y="985"/>
                </a:cubicBezTo>
                <a:cubicBezTo>
                  <a:pt x="191" y="984"/>
                  <a:pt x="196" y="977"/>
                  <a:pt x="204" y="972"/>
                </a:cubicBezTo>
                <a:cubicBezTo>
                  <a:pt x="196" y="971"/>
                  <a:pt x="193" y="975"/>
                  <a:pt x="187" y="977"/>
                </a:cubicBezTo>
                <a:close/>
                <a:moveTo>
                  <a:pt x="1174" y="972"/>
                </a:moveTo>
                <a:cubicBezTo>
                  <a:pt x="1175" y="975"/>
                  <a:pt x="1171" y="974"/>
                  <a:pt x="1172" y="977"/>
                </a:cubicBezTo>
                <a:cubicBezTo>
                  <a:pt x="1175" y="977"/>
                  <a:pt x="1177" y="973"/>
                  <a:pt x="1174" y="972"/>
                </a:cubicBezTo>
                <a:close/>
                <a:moveTo>
                  <a:pt x="1190" y="976"/>
                </a:moveTo>
                <a:cubicBezTo>
                  <a:pt x="1185" y="977"/>
                  <a:pt x="1178" y="975"/>
                  <a:pt x="1177" y="980"/>
                </a:cubicBezTo>
                <a:cubicBezTo>
                  <a:pt x="1183" y="977"/>
                  <a:pt x="1187" y="984"/>
                  <a:pt x="1190" y="980"/>
                </a:cubicBezTo>
                <a:cubicBezTo>
                  <a:pt x="1185" y="980"/>
                  <a:pt x="1188" y="977"/>
                  <a:pt x="1190" y="976"/>
                </a:cubicBezTo>
                <a:close/>
                <a:moveTo>
                  <a:pt x="989" y="985"/>
                </a:moveTo>
                <a:cubicBezTo>
                  <a:pt x="991" y="985"/>
                  <a:pt x="991" y="986"/>
                  <a:pt x="991" y="988"/>
                </a:cubicBezTo>
                <a:cubicBezTo>
                  <a:pt x="995" y="986"/>
                  <a:pt x="997" y="983"/>
                  <a:pt x="999" y="979"/>
                </a:cubicBezTo>
                <a:cubicBezTo>
                  <a:pt x="994" y="980"/>
                  <a:pt x="991" y="982"/>
                  <a:pt x="989" y="985"/>
                </a:cubicBezTo>
                <a:close/>
                <a:moveTo>
                  <a:pt x="207" y="982"/>
                </a:moveTo>
                <a:cubicBezTo>
                  <a:pt x="210" y="985"/>
                  <a:pt x="216" y="983"/>
                  <a:pt x="219" y="982"/>
                </a:cubicBezTo>
                <a:cubicBezTo>
                  <a:pt x="217" y="981"/>
                  <a:pt x="211" y="979"/>
                  <a:pt x="207" y="982"/>
                </a:cubicBezTo>
                <a:close/>
                <a:moveTo>
                  <a:pt x="4" y="982"/>
                </a:moveTo>
                <a:cubicBezTo>
                  <a:pt x="2" y="983"/>
                  <a:pt x="1" y="985"/>
                  <a:pt x="0" y="988"/>
                </a:cubicBezTo>
                <a:cubicBezTo>
                  <a:pt x="4" y="987"/>
                  <a:pt x="6" y="990"/>
                  <a:pt x="9" y="991"/>
                </a:cubicBezTo>
                <a:cubicBezTo>
                  <a:pt x="9" y="987"/>
                  <a:pt x="15" y="989"/>
                  <a:pt x="14" y="985"/>
                </a:cubicBezTo>
                <a:cubicBezTo>
                  <a:pt x="9" y="987"/>
                  <a:pt x="8" y="984"/>
                  <a:pt x="4" y="982"/>
                </a:cubicBezTo>
                <a:close/>
                <a:moveTo>
                  <a:pt x="1088" y="991"/>
                </a:moveTo>
                <a:cubicBezTo>
                  <a:pt x="1090" y="987"/>
                  <a:pt x="1095" y="986"/>
                  <a:pt x="1099" y="986"/>
                </a:cubicBezTo>
                <a:cubicBezTo>
                  <a:pt x="1098" y="977"/>
                  <a:pt x="1086" y="988"/>
                  <a:pt x="1088" y="991"/>
                </a:cubicBezTo>
                <a:close/>
                <a:moveTo>
                  <a:pt x="1136" y="986"/>
                </a:moveTo>
                <a:cubicBezTo>
                  <a:pt x="1138" y="986"/>
                  <a:pt x="1138" y="987"/>
                  <a:pt x="1139" y="988"/>
                </a:cubicBezTo>
                <a:cubicBezTo>
                  <a:pt x="1138" y="985"/>
                  <a:pt x="1142" y="987"/>
                  <a:pt x="1141" y="984"/>
                </a:cubicBezTo>
                <a:cubicBezTo>
                  <a:pt x="1139" y="984"/>
                  <a:pt x="1137" y="985"/>
                  <a:pt x="1136" y="986"/>
                </a:cubicBezTo>
                <a:close/>
                <a:moveTo>
                  <a:pt x="1151" y="990"/>
                </a:moveTo>
                <a:cubicBezTo>
                  <a:pt x="1152" y="990"/>
                  <a:pt x="1153" y="991"/>
                  <a:pt x="1154" y="991"/>
                </a:cubicBezTo>
                <a:cubicBezTo>
                  <a:pt x="1153" y="998"/>
                  <a:pt x="1147" y="992"/>
                  <a:pt x="1146" y="995"/>
                </a:cubicBezTo>
                <a:cubicBezTo>
                  <a:pt x="1150" y="996"/>
                  <a:pt x="1151" y="999"/>
                  <a:pt x="1154" y="1000"/>
                </a:cubicBezTo>
                <a:cubicBezTo>
                  <a:pt x="1152" y="997"/>
                  <a:pt x="1153" y="993"/>
                  <a:pt x="1157" y="992"/>
                </a:cubicBezTo>
                <a:cubicBezTo>
                  <a:pt x="1156" y="991"/>
                  <a:pt x="1156" y="989"/>
                  <a:pt x="1155" y="988"/>
                </a:cubicBezTo>
                <a:cubicBezTo>
                  <a:pt x="1155" y="990"/>
                  <a:pt x="1150" y="987"/>
                  <a:pt x="1151" y="990"/>
                </a:cubicBezTo>
                <a:close/>
                <a:moveTo>
                  <a:pt x="845" y="991"/>
                </a:moveTo>
                <a:cubicBezTo>
                  <a:pt x="842" y="993"/>
                  <a:pt x="834" y="994"/>
                  <a:pt x="836" y="998"/>
                </a:cubicBezTo>
                <a:cubicBezTo>
                  <a:pt x="839" y="996"/>
                  <a:pt x="843" y="995"/>
                  <a:pt x="845" y="991"/>
                </a:cubicBezTo>
                <a:close/>
                <a:moveTo>
                  <a:pt x="996" y="992"/>
                </a:moveTo>
                <a:cubicBezTo>
                  <a:pt x="994" y="993"/>
                  <a:pt x="992" y="994"/>
                  <a:pt x="991" y="995"/>
                </a:cubicBezTo>
                <a:cubicBezTo>
                  <a:pt x="994" y="995"/>
                  <a:pt x="996" y="995"/>
                  <a:pt x="996" y="992"/>
                </a:cubicBezTo>
                <a:close/>
                <a:moveTo>
                  <a:pt x="1031" y="997"/>
                </a:moveTo>
                <a:cubicBezTo>
                  <a:pt x="1031" y="995"/>
                  <a:pt x="1034" y="996"/>
                  <a:pt x="1035" y="994"/>
                </a:cubicBezTo>
                <a:cubicBezTo>
                  <a:pt x="1033" y="992"/>
                  <a:pt x="1028" y="996"/>
                  <a:pt x="1031" y="997"/>
                </a:cubicBezTo>
                <a:close/>
                <a:moveTo>
                  <a:pt x="856" y="1002"/>
                </a:moveTo>
                <a:cubicBezTo>
                  <a:pt x="861" y="1004"/>
                  <a:pt x="865" y="997"/>
                  <a:pt x="869" y="995"/>
                </a:cubicBezTo>
                <a:cubicBezTo>
                  <a:pt x="865" y="998"/>
                  <a:pt x="858" y="994"/>
                  <a:pt x="854" y="1000"/>
                </a:cubicBezTo>
                <a:cubicBezTo>
                  <a:pt x="856" y="1001"/>
                  <a:pt x="858" y="997"/>
                  <a:pt x="859" y="999"/>
                </a:cubicBezTo>
                <a:cubicBezTo>
                  <a:pt x="858" y="999"/>
                  <a:pt x="857" y="1000"/>
                  <a:pt x="856" y="1002"/>
                </a:cubicBezTo>
                <a:close/>
                <a:moveTo>
                  <a:pt x="882" y="994"/>
                </a:moveTo>
                <a:cubicBezTo>
                  <a:pt x="880" y="996"/>
                  <a:pt x="873" y="997"/>
                  <a:pt x="876" y="1001"/>
                </a:cubicBezTo>
                <a:cubicBezTo>
                  <a:pt x="880" y="1001"/>
                  <a:pt x="884" y="997"/>
                  <a:pt x="882" y="994"/>
                </a:cubicBezTo>
                <a:close/>
                <a:moveTo>
                  <a:pt x="327" y="1005"/>
                </a:moveTo>
                <a:cubicBezTo>
                  <a:pt x="328" y="1004"/>
                  <a:pt x="332" y="1005"/>
                  <a:pt x="331" y="1002"/>
                </a:cubicBezTo>
                <a:cubicBezTo>
                  <a:pt x="329" y="1002"/>
                  <a:pt x="325" y="1004"/>
                  <a:pt x="327" y="1005"/>
                </a:cubicBezTo>
                <a:close/>
                <a:moveTo>
                  <a:pt x="126" y="1017"/>
                </a:moveTo>
                <a:cubicBezTo>
                  <a:pt x="133" y="1015"/>
                  <a:pt x="141" y="1013"/>
                  <a:pt x="143" y="1006"/>
                </a:cubicBezTo>
                <a:cubicBezTo>
                  <a:pt x="136" y="1000"/>
                  <a:pt x="127" y="1008"/>
                  <a:pt x="126" y="1017"/>
                </a:cubicBezTo>
                <a:close/>
                <a:moveTo>
                  <a:pt x="825" y="1024"/>
                </a:moveTo>
                <a:cubicBezTo>
                  <a:pt x="837" y="1021"/>
                  <a:pt x="845" y="1013"/>
                  <a:pt x="852" y="1005"/>
                </a:cubicBezTo>
                <a:cubicBezTo>
                  <a:pt x="840" y="1006"/>
                  <a:pt x="834" y="1017"/>
                  <a:pt x="825" y="1018"/>
                </a:cubicBezTo>
                <a:cubicBezTo>
                  <a:pt x="827" y="1021"/>
                  <a:pt x="822" y="1022"/>
                  <a:pt x="825" y="1024"/>
                </a:cubicBezTo>
                <a:close/>
                <a:moveTo>
                  <a:pt x="834" y="1010"/>
                </a:moveTo>
                <a:cubicBezTo>
                  <a:pt x="836" y="1007"/>
                  <a:pt x="840" y="1009"/>
                  <a:pt x="840" y="1006"/>
                </a:cubicBezTo>
                <a:cubicBezTo>
                  <a:pt x="838" y="1004"/>
                  <a:pt x="830" y="1007"/>
                  <a:pt x="834" y="1010"/>
                </a:cubicBezTo>
                <a:close/>
                <a:moveTo>
                  <a:pt x="828" y="1006"/>
                </a:moveTo>
                <a:cubicBezTo>
                  <a:pt x="828" y="1009"/>
                  <a:pt x="824" y="1008"/>
                  <a:pt x="824" y="1011"/>
                </a:cubicBezTo>
                <a:cubicBezTo>
                  <a:pt x="827" y="1012"/>
                  <a:pt x="830" y="1012"/>
                  <a:pt x="832" y="1011"/>
                </a:cubicBezTo>
                <a:cubicBezTo>
                  <a:pt x="831" y="1009"/>
                  <a:pt x="830" y="1007"/>
                  <a:pt x="828" y="1006"/>
                </a:cubicBezTo>
                <a:close/>
                <a:moveTo>
                  <a:pt x="985" y="1009"/>
                </a:moveTo>
                <a:cubicBezTo>
                  <a:pt x="977" y="1010"/>
                  <a:pt x="972" y="1015"/>
                  <a:pt x="967" y="1019"/>
                </a:cubicBezTo>
                <a:cubicBezTo>
                  <a:pt x="976" y="1019"/>
                  <a:pt x="982" y="1015"/>
                  <a:pt x="985" y="1009"/>
                </a:cubicBezTo>
                <a:close/>
                <a:moveTo>
                  <a:pt x="1131" y="1012"/>
                </a:moveTo>
                <a:cubicBezTo>
                  <a:pt x="1133" y="1012"/>
                  <a:pt x="1135" y="1011"/>
                  <a:pt x="1136" y="1009"/>
                </a:cubicBezTo>
                <a:cubicBezTo>
                  <a:pt x="1133" y="1009"/>
                  <a:pt x="1131" y="1009"/>
                  <a:pt x="1131" y="1012"/>
                </a:cubicBezTo>
                <a:close/>
                <a:moveTo>
                  <a:pt x="816" y="1013"/>
                </a:moveTo>
                <a:cubicBezTo>
                  <a:pt x="813" y="1013"/>
                  <a:pt x="810" y="1014"/>
                  <a:pt x="808" y="1016"/>
                </a:cubicBezTo>
                <a:cubicBezTo>
                  <a:pt x="811" y="1015"/>
                  <a:pt x="815" y="1015"/>
                  <a:pt x="816" y="1013"/>
                </a:cubicBezTo>
                <a:close/>
                <a:moveTo>
                  <a:pt x="937" y="1026"/>
                </a:moveTo>
                <a:cubicBezTo>
                  <a:pt x="942" y="1026"/>
                  <a:pt x="945" y="1024"/>
                  <a:pt x="948" y="1021"/>
                </a:cubicBezTo>
                <a:cubicBezTo>
                  <a:pt x="947" y="1020"/>
                  <a:pt x="947" y="1017"/>
                  <a:pt x="946" y="1017"/>
                </a:cubicBezTo>
                <a:cubicBezTo>
                  <a:pt x="945" y="1018"/>
                  <a:pt x="942" y="1019"/>
                  <a:pt x="943" y="1016"/>
                </a:cubicBezTo>
                <a:cubicBezTo>
                  <a:pt x="938" y="1018"/>
                  <a:pt x="940" y="1022"/>
                  <a:pt x="937" y="1026"/>
                </a:cubicBezTo>
                <a:close/>
                <a:moveTo>
                  <a:pt x="239" y="1024"/>
                </a:moveTo>
                <a:cubicBezTo>
                  <a:pt x="239" y="1023"/>
                  <a:pt x="244" y="1021"/>
                  <a:pt x="241" y="1019"/>
                </a:cubicBezTo>
                <a:cubicBezTo>
                  <a:pt x="241" y="1021"/>
                  <a:pt x="235" y="1022"/>
                  <a:pt x="239" y="1024"/>
                </a:cubicBezTo>
                <a:close/>
                <a:moveTo>
                  <a:pt x="976" y="1035"/>
                </a:moveTo>
                <a:cubicBezTo>
                  <a:pt x="977" y="1036"/>
                  <a:pt x="983" y="1034"/>
                  <a:pt x="983" y="1030"/>
                </a:cubicBezTo>
                <a:cubicBezTo>
                  <a:pt x="976" y="1034"/>
                  <a:pt x="962" y="1038"/>
                  <a:pt x="956" y="1044"/>
                </a:cubicBezTo>
                <a:cubicBezTo>
                  <a:pt x="965" y="1044"/>
                  <a:pt x="970" y="1039"/>
                  <a:pt x="976" y="1035"/>
                </a:cubicBezTo>
                <a:close/>
                <a:moveTo>
                  <a:pt x="978" y="1043"/>
                </a:moveTo>
                <a:cubicBezTo>
                  <a:pt x="975" y="1043"/>
                  <a:pt x="973" y="1045"/>
                  <a:pt x="972" y="1046"/>
                </a:cubicBezTo>
                <a:cubicBezTo>
                  <a:pt x="974" y="1046"/>
                  <a:pt x="978" y="1046"/>
                  <a:pt x="978" y="1043"/>
                </a:cubicBezTo>
                <a:close/>
                <a:moveTo>
                  <a:pt x="245" y="1049"/>
                </a:moveTo>
                <a:cubicBezTo>
                  <a:pt x="243" y="1053"/>
                  <a:pt x="242" y="1059"/>
                  <a:pt x="240" y="1062"/>
                </a:cubicBezTo>
                <a:cubicBezTo>
                  <a:pt x="248" y="1060"/>
                  <a:pt x="255" y="1056"/>
                  <a:pt x="258" y="1048"/>
                </a:cubicBezTo>
                <a:cubicBezTo>
                  <a:pt x="254" y="1051"/>
                  <a:pt x="250" y="1050"/>
                  <a:pt x="245" y="1049"/>
                </a:cubicBezTo>
                <a:close/>
                <a:moveTo>
                  <a:pt x="921" y="1054"/>
                </a:moveTo>
                <a:cubicBezTo>
                  <a:pt x="923" y="1053"/>
                  <a:pt x="932" y="1052"/>
                  <a:pt x="933" y="1048"/>
                </a:cubicBezTo>
                <a:cubicBezTo>
                  <a:pt x="930" y="1050"/>
                  <a:pt x="923" y="1050"/>
                  <a:pt x="921" y="1054"/>
                </a:cubicBezTo>
                <a:close/>
                <a:moveTo>
                  <a:pt x="926" y="1062"/>
                </a:moveTo>
                <a:cubicBezTo>
                  <a:pt x="928" y="1057"/>
                  <a:pt x="934" y="1057"/>
                  <a:pt x="938" y="1054"/>
                </a:cubicBezTo>
                <a:cubicBezTo>
                  <a:pt x="931" y="1054"/>
                  <a:pt x="925" y="1057"/>
                  <a:pt x="921" y="1060"/>
                </a:cubicBezTo>
                <a:cubicBezTo>
                  <a:pt x="922" y="1061"/>
                  <a:pt x="925" y="1061"/>
                  <a:pt x="926" y="1062"/>
                </a:cubicBezTo>
                <a:close/>
                <a:moveTo>
                  <a:pt x="768" y="1057"/>
                </a:moveTo>
                <a:cubicBezTo>
                  <a:pt x="762" y="1054"/>
                  <a:pt x="760" y="1062"/>
                  <a:pt x="755" y="1060"/>
                </a:cubicBezTo>
                <a:cubicBezTo>
                  <a:pt x="755" y="1063"/>
                  <a:pt x="757" y="1063"/>
                  <a:pt x="758" y="1064"/>
                </a:cubicBezTo>
                <a:cubicBezTo>
                  <a:pt x="761" y="1060"/>
                  <a:pt x="766" y="1061"/>
                  <a:pt x="768" y="1057"/>
                </a:cubicBezTo>
                <a:close/>
                <a:moveTo>
                  <a:pt x="718" y="1059"/>
                </a:moveTo>
                <a:cubicBezTo>
                  <a:pt x="715" y="1059"/>
                  <a:pt x="713" y="1060"/>
                  <a:pt x="712" y="1062"/>
                </a:cubicBezTo>
                <a:cubicBezTo>
                  <a:pt x="713" y="1062"/>
                  <a:pt x="713" y="1063"/>
                  <a:pt x="712" y="1064"/>
                </a:cubicBezTo>
                <a:cubicBezTo>
                  <a:pt x="715" y="1063"/>
                  <a:pt x="718" y="1062"/>
                  <a:pt x="718" y="1059"/>
                </a:cubicBezTo>
                <a:close/>
                <a:moveTo>
                  <a:pt x="906" y="1070"/>
                </a:moveTo>
                <a:cubicBezTo>
                  <a:pt x="911" y="1069"/>
                  <a:pt x="915" y="1067"/>
                  <a:pt x="919" y="1064"/>
                </a:cubicBezTo>
                <a:cubicBezTo>
                  <a:pt x="919" y="1064"/>
                  <a:pt x="918" y="1063"/>
                  <a:pt x="918" y="1062"/>
                </a:cubicBezTo>
                <a:cubicBezTo>
                  <a:pt x="914" y="1065"/>
                  <a:pt x="906" y="1064"/>
                  <a:pt x="906" y="1070"/>
                </a:cubicBezTo>
                <a:close/>
                <a:moveTo>
                  <a:pt x="524" y="1069"/>
                </a:moveTo>
                <a:cubicBezTo>
                  <a:pt x="524" y="1066"/>
                  <a:pt x="526" y="1066"/>
                  <a:pt x="526" y="1063"/>
                </a:cubicBezTo>
                <a:cubicBezTo>
                  <a:pt x="523" y="1062"/>
                  <a:pt x="523" y="1065"/>
                  <a:pt x="522" y="1063"/>
                </a:cubicBezTo>
                <a:cubicBezTo>
                  <a:pt x="522" y="1069"/>
                  <a:pt x="515" y="1064"/>
                  <a:pt x="515" y="1068"/>
                </a:cubicBezTo>
                <a:cubicBezTo>
                  <a:pt x="516" y="1070"/>
                  <a:pt x="521" y="1068"/>
                  <a:pt x="524" y="1069"/>
                </a:cubicBezTo>
                <a:close/>
                <a:moveTo>
                  <a:pt x="678" y="1074"/>
                </a:moveTo>
                <a:cubicBezTo>
                  <a:pt x="691" y="1077"/>
                  <a:pt x="702" y="1069"/>
                  <a:pt x="710" y="1063"/>
                </a:cubicBezTo>
                <a:cubicBezTo>
                  <a:pt x="699" y="1065"/>
                  <a:pt x="688" y="1067"/>
                  <a:pt x="682" y="1073"/>
                </a:cubicBezTo>
                <a:cubicBezTo>
                  <a:pt x="682" y="1072"/>
                  <a:pt x="682" y="1071"/>
                  <a:pt x="681" y="1070"/>
                </a:cubicBezTo>
                <a:cubicBezTo>
                  <a:pt x="682" y="1074"/>
                  <a:pt x="677" y="1071"/>
                  <a:pt x="678" y="1074"/>
                </a:cubicBezTo>
                <a:close/>
                <a:moveTo>
                  <a:pt x="747" y="1066"/>
                </a:moveTo>
                <a:cubicBezTo>
                  <a:pt x="736" y="1067"/>
                  <a:pt x="724" y="1073"/>
                  <a:pt x="716" y="1078"/>
                </a:cubicBezTo>
                <a:cubicBezTo>
                  <a:pt x="727" y="1080"/>
                  <a:pt x="733" y="1070"/>
                  <a:pt x="744" y="1070"/>
                </a:cubicBezTo>
                <a:cubicBezTo>
                  <a:pt x="743" y="1067"/>
                  <a:pt x="746" y="1067"/>
                  <a:pt x="747" y="1066"/>
                </a:cubicBezTo>
                <a:close/>
                <a:moveTo>
                  <a:pt x="1029" y="1088"/>
                </a:moveTo>
                <a:cubicBezTo>
                  <a:pt x="1035" y="1088"/>
                  <a:pt x="1051" y="1081"/>
                  <a:pt x="1048" y="1075"/>
                </a:cubicBezTo>
                <a:cubicBezTo>
                  <a:pt x="1043" y="1080"/>
                  <a:pt x="1034" y="1083"/>
                  <a:pt x="1029" y="1088"/>
                </a:cubicBezTo>
                <a:close/>
                <a:moveTo>
                  <a:pt x="402" y="1084"/>
                </a:moveTo>
                <a:cubicBezTo>
                  <a:pt x="402" y="1086"/>
                  <a:pt x="399" y="1085"/>
                  <a:pt x="399" y="1086"/>
                </a:cubicBezTo>
                <a:cubicBezTo>
                  <a:pt x="402" y="1085"/>
                  <a:pt x="399" y="1089"/>
                  <a:pt x="402" y="1089"/>
                </a:cubicBezTo>
                <a:cubicBezTo>
                  <a:pt x="403" y="1088"/>
                  <a:pt x="405" y="1085"/>
                  <a:pt x="402" y="1084"/>
                </a:cubicBezTo>
                <a:close/>
                <a:moveTo>
                  <a:pt x="710" y="1088"/>
                </a:moveTo>
                <a:cubicBezTo>
                  <a:pt x="708" y="1090"/>
                  <a:pt x="702" y="1089"/>
                  <a:pt x="702" y="1093"/>
                </a:cubicBezTo>
                <a:cubicBezTo>
                  <a:pt x="704" y="1094"/>
                  <a:pt x="707" y="1094"/>
                  <a:pt x="711" y="1094"/>
                </a:cubicBezTo>
                <a:cubicBezTo>
                  <a:pt x="712" y="1092"/>
                  <a:pt x="713" y="1089"/>
                  <a:pt x="710" y="1088"/>
                </a:cubicBezTo>
                <a:close/>
                <a:moveTo>
                  <a:pt x="710" y="1097"/>
                </a:moveTo>
                <a:cubicBezTo>
                  <a:pt x="712" y="1098"/>
                  <a:pt x="715" y="1096"/>
                  <a:pt x="714" y="1099"/>
                </a:cubicBezTo>
                <a:cubicBezTo>
                  <a:pt x="709" y="1100"/>
                  <a:pt x="709" y="1101"/>
                  <a:pt x="709" y="1105"/>
                </a:cubicBezTo>
                <a:cubicBezTo>
                  <a:pt x="711" y="1105"/>
                  <a:pt x="713" y="1105"/>
                  <a:pt x="714" y="1107"/>
                </a:cubicBezTo>
                <a:cubicBezTo>
                  <a:pt x="711" y="1108"/>
                  <a:pt x="710" y="1107"/>
                  <a:pt x="710" y="1109"/>
                </a:cubicBezTo>
                <a:cubicBezTo>
                  <a:pt x="715" y="1109"/>
                  <a:pt x="718" y="1106"/>
                  <a:pt x="721" y="1104"/>
                </a:cubicBezTo>
                <a:cubicBezTo>
                  <a:pt x="718" y="1103"/>
                  <a:pt x="716" y="1107"/>
                  <a:pt x="714" y="1104"/>
                </a:cubicBezTo>
                <a:cubicBezTo>
                  <a:pt x="717" y="1103"/>
                  <a:pt x="722" y="1099"/>
                  <a:pt x="725" y="1101"/>
                </a:cubicBezTo>
                <a:cubicBezTo>
                  <a:pt x="725" y="1103"/>
                  <a:pt x="722" y="1102"/>
                  <a:pt x="722" y="1104"/>
                </a:cubicBezTo>
                <a:cubicBezTo>
                  <a:pt x="725" y="1106"/>
                  <a:pt x="729" y="1104"/>
                  <a:pt x="731" y="1102"/>
                </a:cubicBezTo>
                <a:cubicBezTo>
                  <a:pt x="728" y="1102"/>
                  <a:pt x="726" y="1099"/>
                  <a:pt x="728" y="1097"/>
                </a:cubicBezTo>
                <a:cubicBezTo>
                  <a:pt x="726" y="1097"/>
                  <a:pt x="724" y="1098"/>
                  <a:pt x="724" y="1096"/>
                </a:cubicBezTo>
                <a:cubicBezTo>
                  <a:pt x="724" y="1094"/>
                  <a:pt x="727" y="1095"/>
                  <a:pt x="727" y="1094"/>
                </a:cubicBezTo>
                <a:cubicBezTo>
                  <a:pt x="725" y="1092"/>
                  <a:pt x="723" y="1090"/>
                  <a:pt x="721" y="1089"/>
                </a:cubicBezTo>
                <a:cubicBezTo>
                  <a:pt x="720" y="1095"/>
                  <a:pt x="712" y="1092"/>
                  <a:pt x="710" y="1097"/>
                </a:cubicBezTo>
                <a:close/>
                <a:moveTo>
                  <a:pt x="939" y="1102"/>
                </a:moveTo>
                <a:cubicBezTo>
                  <a:pt x="932" y="1106"/>
                  <a:pt x="924" y="1109"/>
                  <a:pt x="917" y="1113"/>
                </a:cubicBezTo>
                <a:cubicBezTo>
                  <a:pt x="928" y="1113"/>
                  <a:pt x="933" y="1105"/>
                  <a:pt x="940" y="1105"/>
                </a:cubicBezTo>
                <a:cubicBezTo>
                  <a:pt x="940" y="1104"/>
                  <a:pt x="941" y="1102"/>
                  <a:pt x="939" y="1102"/>
                </a:cubicBezTo>
                <a:close/>
                <a:moveTo>
                  <a:pt x="625" y="1108"/>
                </a:moveTo>
                <a:cubicBezTo>
                  <a:pt x="629" y="1107"/>
                  <a:pt x="634" y="1107"/>
                  <a:pt x="635" y="1104"/>
                </a:cubicBezTo>
                <a:cubicBezTo>
                  <a:pt x="631" y="1105"/>
                  <a:pt x="628" y="1105"/>
                  <a:pt x="625" y="1108"/>
                </a:cubicBezTo>
                <a:close/>
                <a:moveTo>
                  <a:pt x="682" y="1117"/>
                </a:moveTo>
                <a:cubicBezTo>
                  <a:pt x="685" y="1117"/>
                  <a:pt x="695" y="1117"/>
                  <a:pt x="697" y="1113"/>
                </a:cubicBezTo>
                <a:cubicBezTo>
                  <a:pt x="693" y="1112"/>
                  <a:pt x="692" y="1113"/>
                  <a:pt x="688" y="1113"/>
                </a:cubicBezTo>
                <a:cubicBezTo>
                  <a:pt x="684" y="1110"/>
                  <a:pt x="689" y="1110"/>
                  <a:pt x="689" y="1108"/>
                </a:cubicBezTo>
                <a:cubicBezTo>
                  <a:pt x="682" y="1108"/>
                  <a:pt x="687" y="1111"/>
                  <a:pt x="682" y="1113"/>
                </a:cubicBezTo>
                <a:cubicBezTo>
                  <a:pt x="686" y="1115"/>
                  <a:pt x="683" y="1115"/>
                  <a:pt x="682" y="1117"/>
                </a:cubicBezTo>
                <a:close/>
                <a:moveTo>
                  <a:pt x="561" y="1110"/>
                </a:moveTo>
                <a:cubicBezTo>
                  <a:pt x="558" y="1112"/>
                  <a:pt x="550" y="1108"/>
                  <a:pt x="547" y="1112"/>
                </a:cubicBezTo>
                <a:cubicBezTo>
                  <a:pt x="551" y="1114"/>
                  <a:pt x="560" y="1114"/>
                  <a:pt x="561" y="1110"/>
                </a:cubicBezTo>
                <a:close/>
                <a:moveTo>
                  <a:pt x="870" y="1113"/>
                </a:moveTo>
                <a:cubicBezTo>
                  <a:pt x="867" y="1113"/>
                  <a:pt x="866" y="1115"/>
                  <a:pt x="863" y="1115"/>
                </a:cubicBezTo>
                <a:cubicBezTo>
                  <a:pt x="865" y="1119"/>
                  <a:pt x="863" y="1120"/>
                  <a:pt x="862" y="1122"/>
                </a:cubicBezTo>
                <a:cubicBezTo>
                  <a:pt x="871" y="1122"/>
                  <a:pt x="869" y="1120"/>
                  <a:pt x="870" y="1113"/>
                </a:cubicBezTo>
                <a:close/>
                <a:moveTo>
                  <a:pt x="809" y="1121"/>
                </a:moveTo>
                <a:cubicBezTo>
                  <a:pt x="806" y="1121"/>
                  <a:pt x="802" y="1120"/>
                  <a:pt x="801" y="1123"/>
                </a:cubicBezTo>
                <a:cubicBezTo>
                  <a:pt x="804" y="1123"/>
                  <a:pt x="807" y="1122"/>
                  <a:pt x="809" y="1121"/>
                </a:cubicBezTo>
                <a:close/>
                <a:moveTo>
                  <a:pt x="742" y="1145"/>
                </a:moveTo>
                <a:cubicBezTo>
                  <a:pt x="746" y="1144"/>
                  <a:pt x="748" y="1141"/>
                  <a:pt x="749" y="1137"/>
                </a:cubicBezTo>
                <a:cubicBezTo>
                  <a:pt x="745" y="1140"/>
                  <a:pt x="743" y="1140"/>
                  <a:pt x="742" y="1145"/>
                </a:cubicBezTo>
                <a:close/>
                <a:moveTo>
                  <a:pt x="571" y="1138"/>
                </a:moveTo>
                <a:cubicBezTo>
                  <a:pt x="568" y="1141"/>
                  <a:pt x="562" y="1142"/>
                  <a:pt x="559" y="1145"/>
                </a:cubicBezTo>
                <a:cubicBezTo>
                  <a:pt x="564" y="1147"/>
                  <a:pt x="569" y="1142"/>
                  <a:pt x="571" y="1138"/>
                </a:cubicBezTo>
                <a:close/>
                <a:moveTo>
                  <a:pt x="611" y="1147"/>
                </a:moveTo>
                <a:cubicBezTo>
                  <a:pt x="609" y="1143"/>
                  <a:pt x="603" y="1146"/>
                  <a:pt x="602" y="1148"/>
                </a:cubicBezTo>
                <a:cubicBezTo>
                  <a:pt x="606" y="1148"/>
                  <a:pt x="610" y="1149"/>
                  <a:pt x="611" y="1147"/>
                </a:cubicBezTo>
                <a:close/>
                <a:moveTo>
                  <a:pt x="634" y="1152"/>
                </a:moveTo>
                <a:cubicBezTo>
                  <a:pt x="638" y="1153"/>
                  <a:pt x="644" y="1149"/>
                  <a:pt x="649" y="1148"/>
                </a:cubicBezTo>
                <a:cubicBezTo>
                  <a:pt x="644" y="1148"/>
                  <a:pt x="637" y="1148"/>
                  <a:pt x="634" y="1152"/>
                </a:cubicBezTo>
                <a:close/>
                <a:moveTo>
                  <a:pt x="695" y="1156"/>
                </a:moveTo>
                <a:cubicBezTo>
                  <a:pt x="689" y="1154"/>
                  <a:pt x="686" y="1160"/>
                  <a:pt x="681" y="1161"/>
                </a:cubicBezTo>
                <a:cubicBezTo>
                  <a:pt x="681" y="1161"/>
                  <a:pt x="680" y="1159"/>
                  <a:pt x="678" y="1160"/>
                </a:cubicBezTo>
                <a:cubicBezTo>
                  <a:pt x="674" y="1160"/>
                  <a:pt x="669" y="1166"/>
                  <a:pt x="662" y="1165"/>
                </a:cubicBezTo>
                <a:cubicBezTo>
                  <a:pt x="667" y="1171"/>
                  <a:pt x="677" y="1165"/>
                  <a:pt x="686" y="1162"/>
                </a:cubicBezTo>
                <a:cubicBezTo>
                  <a:pt x="693" y="1160"/>
                  <a:pt x="701" y="1159"/>
                  <a:pt x="708" y="1157"/>
                </a:cubicBezTo>
                <a:cubicBezTo>
                  <a:pt x="706" y="1151"/>
                  <a:pt x="697" y="1151"/>
                  <a:pt x="695" y="1156"/>
                </a:cubicBezTo>
                <a:close/>
                <a:moveTo>
                  <a:pt x="557" y="1166"/>
                </a:moveTo>
                <a:cubicBezTo>
                  <a:pt x="557" y="1170"/>
                  <a:pt x="558" y="1171"/>
                  <a:pt x="559" y="1174"/>
                </a:cubicBezTo>
                <a:cubicBezTo>
                  <a:pt x="571" y="1173"/>
                  <a:pt x="577" y="1170"/>
                  <a:pt x="582" y="1160"/>
                </a:cubicBezTo>
                <a:cubicBezTo>
                  <a:pt x="572" y="1156"/>
                  <a:pt x="566" y="1165"/>
                  <a:pt x="557" y="1166"/>
                </a:cubicBezTo>
                <a:close/>
                <a:moveTo>
                  <a:pt x="605" y="1161"/>
                </a:moveTo>
                <a:cubicBezTo>
                  <a:pt x="607" y="1163"/>
                  <a:pt x="614" y="1162"/>
                  <a:pt x="615" y="1160"/>
                </a:cubicBezTo>
                <a:cubicBezTo>
                  <a:pt x="612" y="1161"/>
                  <a:pt x="605" y="1158"/>
                  <a:pt x="605" y="1161"/>
                </a:cubicBezTo>
                <a:close/>
                <a:moveTo>
                  <a:pt x="606" y="1170"/>
                </a:moveTo>
                <a:cubicBezTo>
                  <a:pt x="606" y="1168"/>
                  <a:pt x="604" y="1167"/>
                  <a:pt x="605" y="1164"/>
                </a:cubicBezTo>
                <a:cubicBezTo>
                  <a:pt x="601" y="1165"/>
                  <a:pt x="602" y="1162"/>
                  <a:pt x="599" y="1162"/>
                </a:cubicBezTo>
                <a:cubicBezTo>
                  <a:pt x="599" y="1164"/>
                  <a:pt x="599" y="1164"/>
                  <a:pt x="599" y="1164"/>
                </a:cubicBezTo>
                <a:cubicBezTo>
                  <a:pt x="598" y="1164"/>
                  <a:pt x="598" y="1164"/>
                  <a:pt x="598" y="1165"/>
                </a:cubicBezTo>
                <a:cubicBezTo>
                  <a:pt x="601" y="1165"/>
                  <a:pt x="604" y="1165"/>
                  <a:pt x="604" y="1168"/>
                </a:cubicBezTo>
                <a:cubicBezTo>
                  <a:pt x="601" y="1168"/>
                  <a:pt x="598" y="1169"/>
                  <a:pt x="595" y="1171"/>
                </a:cubicBezTo>
                <a:cubicBezTo>
                  <a:pt x="599" y="1174"/>
                  <a:pt x="602" y="1170"/>
                  <a:pt x="606" y="1170"/>
                </a:cubicBezTo>
                <a:close/>
                <a:moveTo>
                  <a:pt x="811" y="1194"/>
                </a:moveTo>
                <a:cubicBezTo>
                  <a:pt x="821" y="1191"/>
                  <a:pt x="837" y="1185"/>
                  <a:pt x="847" y="1179"/>
                </a:cubicBezTo>
                <a:cubicBezTo>
                  <a:pt x="838" y="1180"/>
                  <a:pt x="830" y="1185"/>
                  <a:pt x="822" y="1188"/>
                </a:cubicBezTo>
                <a:cubicBezTo>
                  <a:pt x="819" y="1189"/>
                  <a:pt x="811" y="1188"/>
                  <a:pt x="811" y="1194"/>
                </a:cubicBezTo>
                <a:close/>
                <a:moveTo>
                  <a:pt x="569" y="1181"/>
                </a:moveTo>
                <a:cubicBezTo>
                  <a:pt x="567" y="1182"/>
                  <a:pt x="563" y="1182"/>
                  <a:pt x="563" y="1185"/>
                </a:cubicBezTo>
                <a:cubicBezTo>
                  <a:pt x="566" y="1184"/>
                  <a:pt x="574" y="1187"/>
                  <a:pt x="577" y="1184"/>
                </a:cubicBezTo>
                <a:cubicBezTo>
                  <a:pt x="574" y="1183"/>
                  <a:pt x="568" y="1186"/>
                  <a:pt x="569" y="1181"/>
                </a:cubicBezTo>
                <a:close/>
                <a:moveTo>
                  <a:pt x="596" y="1188"/>
                </a:moveTo>
                <a:cubicBezTo>
                  <a:pt x="598" y="1188"/>
                  <a:pt x="599" y="1189"/>
                  <a:pt x="599" y="1191"/>
                </a:cubicBezTo>
                <a:cubicBezTo>
                  <a:pt x="604" y="1191"/>
                  <a:pt x="609" y="1191"/>
                  <a:pt x="612" y="1188"/>
                </a:cubicBezTo>
                <a:cubicBezTo>
                  <a:pt x="606" y="1188"/>
                  <a:pt x="602" y="1187"/>
                  <a:pt x="596" y="1188"/>
                </a:cubicBezTo>
                <a:close/>
                <a:moveTo>
                  <a:pt x="1057" y="131"/>
                </a:moveTo>
                <a:cubicBezTo>
                  <a:pt x="1067" y="127"/>
                  <a:pt x="1072" y="123"/>
                  <a:pt x="1082" y="118"/>
                </a:cubicBezTo>
                <a:cubicBezTo>
                  <a:pt x="1083" y="123"/>
                  <a:pt x="1077" y="128"/>
                  <a:pt x="1081" y="129"/>
                </a:cubicBezTo>
                <a:cubicBezTo>
                  <a:pt x="1086" y="124"/>
                  <a:pt x="1095" y="123"/>
                  <a:pt x="1102" y="116"/>
                </a:cubicBezTo>
                <a:cubicBezTo>
                  <a:pt x="1102" y="118"/>
                  <a:pt x="1103" y="117"/>
                  <a:pt x="1103" y="118"/>
                </a:cubicBezTo>
                <a:cubicBezTo>
                  <a:pt x="1104" y="130"/>
                  <a:pt x="1088" y="126"/>
                  <a:pt x="1085" y="135"/>
                </a:cubicBezTo>
                <a:cubicBezTo>
                  <a:pt x="1086" y="136"/>
                  <a:pt x="1089" y="136"/>
                  <a:pt x="1089" y="139"/>
                </a:cubicBezTo>
                <a:cubicBezTo>
                  <a:pt x="1103" y="136"/>
                  <a:pt x="1112" y="135"/>
                  <a:pt x="1125" y="131"/>
                </a:cubicBezTo>
                <a:cubicBezTo>
                  <a:pt x="1135" y="149"/>
                  <a:pt x="1100" y="141"/>
                  <a:pt x="1105" y="156"/>
                </a:cubicBezTo>
                <a:cubicBezTo>
                  <a:pt x="1108" y="158"/>
                  <a:pt x="1109" y="155"/>
                  <a:pt x="1111" y="157"/>
                </a:cubicBezTo>
                <a:cubicBezTo>
                  <a:pt x="1106" y="157"/>
                  <a:pt x="1109" y="161"/>
                  <a:pt x="1111" y="162"/>
                </a:cubicBezTo>
                <a:cubicBezTo>
                  <a:pt x="1108" y="165"/>
                  <a:pt x="1099" y="166"/>
                  <a:pt x="1100" y="169"/>
                </a:cubicBezTo>
                <a:cubicBezTo>
                  <a:pt x="1104" y="167"/>
                  <a:pt x="1110" y="164"/>
                  <a:pt x="1115" y="165"/>
                </a:cubicBezTo>
                <a:cubicBezTo>
                  <a:pt x="1115" y="161"/>
                  <a:pt x="1118" y="161"/>
                  <a:pt x="1118" y="158"/>
                </a:cubicBezTo>
                <a:cubicBezTo>
                  <a:pt x="1116" y="158"/>
                  <a:pt x="1115" y="157"/>
                  <a:pt x="1115" y="154"/>
                </a:cubicBezTo>
                <a:cubicBezTo>
                  <a:pt x="1118" y="152"/>
                  <a:pt x="1119" y="148"/>
                  <a:pt x="1123" y="146"/>
                </a:cubicBezTo>
                <a:cubicBezTo>
                  <a:pt x="1127" y="146"/>
                  <a:pt x="1129" y="150"/>
                  <a:pt x="1129" y="154"/>
                </a:cubicBezTo>
                <a:cubicBezTo>
                  <a:pt x="1143" y="157"/>
                  <a:pt x="1173" y="157"/>
                  <a:pt x="1180" y="143"/>
                </a:cubicBezTo>
                <a:cubicBezTo>
                  <a:pt x="1182" y="144"/>
                  <a:pt x="1184" y="144"/>
                  <a:pt x="1184" y="146"/>
                </a:cubicBezTo>
                <a:cubicBezTo>
                  <a:pt x="1184" y="154"/>
                  <a:pt x="1178" y="159"/>
                  <a:pt x="1185" y="163"/>
                </a:cubicBezTo>
                <a:cubicBezTo>
                  <a:pt x="1184" y="166"/>
                  <a:pt x="1181" y="166"/>
                  <a:pt x="1179" y="167"/>
                </a:cubicBezTo>
                <a:cubicBezTo>
                  <a:pt x="1189" y="181"/>
                  <a:pt x="1172" y="189"/>
                  <a:pt x="1167" y="197"/>
                </a:cubicBezTo>
                <a:cubicBezTo>
                  <a:pt x="1178" y="197"/>
                  <a:pt x="1189" y="194"/>
                  <a:pt x="1195" y="190"/>
                </a:cubicBezTo>
                <a:cubicBezTo>
                  <a:pt x="1191" y="185"/>
                  <a:pt x="1196" y="177"/>
                  <a:pt x="1201" y="176"/>
                </a:cubicBezTo>
                <a:cubicBezTo>
                  <a:pt x="1201" y="177"/>
                  <a:pt x="1202" y="178"/>
                  <a:pt x="1201" y="180"/>
                </a:cubicBezTo>
                <a:cubicBezTo>
                  <a:pt x="1205" y="178"/>
                  <a:pt x="1208" y="175"/>
                  <a:pt x="1213" y="175"/>
                </a:cubicBezTo>
                <a:cubicBezTo>
                  <a:pt x="1213" y="173"/>
                  <a:pt x="1212" y="172"/>
                  <a:pt x="1214" y="170"/>
                </a:cubicBezTo>
                <a:cubicBezTo>
                  <a:pt x="1217" y="170"/>
                  <a:pt x="1214" y="175"/>
                  <a:pt x="1216" y="174"/>
                </a:cubicBezTo>
                <a:cubicBezTo>
                  <a:pt x="1218" y="172"/>
                  <a:pt x="1221" y="172"/>
                  <a:pt x="1221" y="168"/>
                </a:cubicBezTo>
                <a:cubicBezTo>
                  <a:pt x="1216" y="171"/>
                  <a:pt x="1214" y="167"/>
                  <a:pt x="1212" y="164"/>
                </a:cubicBezTo>
                <a:cubicBezTo>
                  <a:pt x="1214" y="162"/>
                  <a:pt x="1218" y="163"/>
                  <a:pt x="1220" y="161"/>
                </a:cubicBezTo>
                <a:cubicBezTo>
                  <a:pt x="1217" y="153"/>
                  <a:pt x="1223" y="145"/>
                  <a:pt x="1223" y="138"/>
                </a:cubicBezTo>
                <a:cubicBezTo>
                  <a:pt x="1229" y="135"/>
                  <a:pt x="1233" y="128"/>
                  <a:pt x="1236" y="122"/>
                </a:cubicBezTo>
                <a:cubicBezTo>
                  <a:pt x="1228" y="125"/>
                  <a:pt x="1216" y="140"/>
                  <a:pt x="1208" y="128"/>
                </a:cubicBezTo>
                <a:cubicBezTo>
                  <a:pt x="1211" y="116"/>
                  <a:pt x="1226" y="108"/>
                  <a:pt x="1230" y="97"/>
                </a:cubicBezTo>
                <a:cubicBezTo>
                  <a:pt x="1225" y="99"/>
                  <a:pt x="1221" y="103"/>
                  <a:pt x="1214" y="102"/>
                </a:cubicBezTo>
                <a:cubicBezTo>
                  <a:pt x="1215" y="98"/>
                  <a:pt x="1211" y="94"/>
                  <a:pt x="1210" y="89"/>
                </a:cubicBezTo>
                <a:cubicBezTo>
                  <a:pt x="1211" y="84"/>
                  <a:pt x="1215" y="81"/>
                  <a:pt x="1219" y="78"/>
                </a:cubicBezTo>
                <a:cubicBezTo>
                  <a:pt x="1206" y="82"/>
                  <a:pt x="1196" y="91"/>
                  <a:pt x="1182" y="89"/>
                </a:cubicBezTo>
                <a:cubicBezTo>
                  <a:pt x="1182" y="86"/>
                  <a:pt x="1184" y="85"/>
                  <a:pt x="1186" y="85"/>
                </a:cubicBezTo>
                <a:cubicBezTo>
                  <a:pt x="1187" y="85"/>
                  <a:pt x="1187" y="88"/>
                  <a:pt x="1190" y="87"/>
                </a:cubicBezTo>
                <a:cubicBezTo>
                  <a:pt x="1192" y="86"/>
                  <a:pt x="1191" y="83"/>
                  <a:pt x="1193" y="82"/>
                </a:cubicBezTo>
                <a:cubicBezTo>
                  <a:pt x="1197" y="82"/>
                  <a:pt x="1199" y="79"/>
                  <a:pt x="1202" y="76"/>
                </a:cubicBezTo>
                <a:cubicBezTo>
                  <a:pt x="1208" y="74"/>
                  <a:pt x="1214" y="73"/>
                  <a:pt x="1213" y="65"/>
                </a:cubicBezTo>
                <a:cubicBezTo>
                  <a:pt x="1211" y="63"/>
                  <a:pt x="1211" y="66"/>
                  <a:pt x="1208" y="65"/>
                </a:cubicBezTo>
                <a:cubicBezTo>
                  <a:pt x="1209" y="63"/>
                  <a:pt x="1207" y="63"/>
                  <a:pt x="1207" y="61"/>
                </a:cubicBezTo>
                <a:cubicBezTo>
                  <a:pt x="1211" y="57"/>
                  <a:pt x="1216" y="53"/>
                  <a:pt x="1220" y="49"/>
                </a:cubicBezTo>
                <a:cubicBezTo>
                  <a:pt x="1211" y="49"/>
                  <a:pt x="1207" y="54"/>
                  <a:pt x="1197" y="53"/>
                </a:cubicBezTo>
                <a:cubicBezTo>
                  <a:pt x="1201" y="47"/>
                  <a:pt x="1207" y="43"/>
                  <a:pt x="1211" y="37"/>
                </a:cubicBezTo>
                <a:cubicBezTo>
                  <a:pt x="1204" y="37"/>
                  <a:pt x="1197" y="45"/>
                  <a:pt x="1191" y="40"/>
                </a:cubicBezTo>
                <a:cubicBezTo>
                  <a:pt x="1187" y="33"/>
                  <a:pt x="1196" y="30"/>
                  <a:pt x="1195" y="27"/>
                </a:cubicBezTo>
                <a:cubicBezTo>
                  <a:pt x="1195" y="29"/>
                  <a:pt x="1190" y="29"/>
                  <a:pt x="1191" y="27"/>
                </a:cubicBezTo>
                <a:cubicBezTo>
                  <a:pt x="1191" y="24"/>
                  <a:pt x="1191" y="24"/>
                  <a:pt x="1193" y="21"/>
                </a:cubicBezTo>
                <a:cubicBezTo>
                  <a:pt x="1188" y="22"/>
                  <a:pt x="1187" y="19"/>
                  <a:pt x="1185" y="17"/>
                </a:cubicBezTo>
                <a:cubicBezTo>
                  <a:pt x="1186" y="13"/>
                  <a:pt x="1192" y="14"/>
                  <a:pt x="1191" y="9"/>
                </a:cubicBezTo>
                <a:cubicBezTo>
                  <a:pt x="1169" y="0"/>
                  <a:pt x="1158" y="26"/>
                  <a:pt x="1138" y="26"/>
                </a:cubicBezTo>
                <a:cubicBezTo>
                  <a:pt x="1138" y="30"/>
                  <a:pt x="1137" y="33"/>
                  <a:pt x="1135" y="37"/>
                </a:cubicBezTo>
                <a:cubicBezTo>
                  <a:pt x="1139" y="37"/>
                  <a:pt x="1144" y="31"/>
                  <a:pt x="1146" y="36"/>
                </a:cubicBezTo>
                <a:cubicBezTo>
                  <a:pt x="1134" y="51"/>
                  <a:pt x="1109" y="51"/>
                  <a:pt x="1093" y="63"/>
                </a:cubicBezTo>
                <a:cubicBezTo>
                  <a:pt x="1096" y="62"/>
                  <a:pt x="1095" y="64"/>
                  <a:pt x="1094" y="65"/>
                </a:cubicBezTo>
                <a:cubicBezTo>
                  <a:pt x="1098" y="66"/>
                  <a:pt x="1101" y="68"/>
                  <a:pt x="1103" y="70"/>
                </a:cubicBezTo>
                <a:cubicBezTo>
                  <a:pt x="1104" y="74"/>
                  <a:pt x="1100" y="74"/>
                  <a:pt x="1101" y="78"/>
                </a:cubicBezTo>
                <a:cubicBezTo>
                  <a:pt x="1108" y="90"/>
                  <a:pt x="1107" y="106"/>
                  <a:pt x="1094" y="112"/>
                </a:cubicBezTo>
                <a:cubicBezTo>
                  <a:pt x="1090" y="108"/>
                  <a:pt x="1082" y="112"/>
                  <a:pt x="1079" y="109"/>
                </a:cubicBezTo>
                <a:cubicBezTo>
                  <a:pt x="1080" y="106"/>
                  <a:pt x="1082" y="105"/>
                  <a:pt x="1084" y="104"/>
                </a:cubicBezTo>
                <a:cubicBezTo>
                  <a:pt x="1085" y="106"/>
                  <a:pt x="1086" y="106"/>
                  <a:pt x="1085" y="108"/>
                </a:cubicBezTo>
                <a:cubicBezTo>
                  <a:pt x="1094" y="106"/>
                  <a:pt x="1099" y="95"/>
                  <a:pt x="1098" y="86"/>
                </a:cubicBezTo>
                <a:cubicBezTo>
                  <a:pt x="1096" y="85"/>
                  <a:pt x="1094" y="88"/>
                  <a:pt x="1093" y="86"/>
                </a:cubicBezTo>
                <a:cubicBezTo>
                  <a:pt x="1095" y="83"/>
                  <a:pt x="1094" y="83"/>
                  <a:pt x="1093" y="79"/>
                </a:cubicBezTo>
                <a:cubicBezTo>
                  <a:pt x="1083" y="79"/>
                  <a:pt x="1080" y="86"/>
                  <a:pt x="1074" y="90"/>
                </a:cubicBezTo>
                <a:cubicBezTo>
                  <a:pt x="1076" y="96"/>
                  <a:pt x="1078" y="103"/>
                  <a:pt x="1074" y="108"/>
                </a:cubicBezTo>
                <a:cubicBezTo>
                  <a:pt x="1065" y="111"/>
                  <a:pt x="1061" y="120"/>
                  <a:pt x="1055" y="127"/>
                </a:cubicBezTo>
                <a:cubicBezTo>
                  <a:pt x="1057" y="127"/>
                  <a:pt x="1055" y="131"/>
                  <a:pt x="1057" y="131"/>
                </a:cubicBezTo>
                <a:close/>
                <a:moveTo>
                  <a:pt x="1218" y="20"/>
                </a:moveTo>
                <a:cubicBezTo>
                  <a:pt x="1212" y="21"/>
                  <a:pt x="1203" y="24"/>
                  <a:pt x="1201" y="26"/>
                </a:cubicBezTo>
                <a:cubicBezTo>
                  <a:pt x="1208" y="25"/>
                  <a:pt x="1214" y="25"/>
                  <a:pt x="1218" y="20"/>
                </a:cubicBezTo>
                <a:close/>
                <a:moveTo>
                  <a:pt x="1239" y="43"/>
                </a:moveTo>
                <a:cubicBezTo>
                  <a:pt x="1239" y="44"/>
                  <a:pt x="1237" y="44"/>
                  <a:pt x="1236" y="43"/>
                </a:cubicBezTo>
                <a:cubicBezTo>
                  <a:pt x="1236" y="41"/>
                  <a:pt x="1239" y="42"/>
                  <a:pt x="1239" y="40"/>
                </a:cubicBezTo>
                <a:cubicBezTo>
                  <a:pt x="1237" y="41"/>
                  <a:pt x="1237" y="38"/>
                  <a:pt x="1236" y="37"/>
                </a:cubicBezTo>
                <a:cubicBezTo>
                  <a:pt x="1238" y="36"/>
                  <a:pt x="1238" y="33"/>
                  <a:pt x="1240" y="32"/>
                </a:cubicBezTo>
                <a:cubicBezTo>
                  <a:pt x="1237" y="32"/>
                  <a:pt x="1236" y="35"/>
                  <a:pt x="1234" y="37"/>
                </a:cubicBezTo>
                <a:cubicBezTo>
                  <a:pt x="1238" y="42"/>
                  <a:pt x="1223" y="44"/>
                  <a:pt x="1221" y="50"/>
                </a:cubicBezTo>
                <a:cubicBezTo>
                  <a:pt x="1228" y="50"/>
                  <a:pt x="1239" y="48"/>
                  <a:pt x="1239" y="43"/>
                </a:cubicBezTo>
                <a:close/>
                <a:moveTo>
                  <a:pt x="1204" y="47"/>
                </a:moveTo>
                <a:cubicBezTo>
                  <a:pt x="1210" y="48"/>
                  <a:pt x="1212" y="45"/>
                  <a:pt x="1214" y="43"/>
                </a:cubicBezTo>
                <a:cubicBezTo>
                  <a:pt x="1211" y="45"/>
                  <a:pt x="1206" y="42"/>
                  <a:pt x="1204" y="47"/>
                </a:cubicBezTo>
                <a:close/>
                <a:moveTo>
                  <a:pt x="1117" y="481"/>
                </a:moveTo>
                <a:cubicBezTo>
                  <a:pt x="1118" y="481"/>
                  <a:pt x="1118" y="481"/>
                  <a:pt x="1119" y="481"/>
                </a:cubicBezTo>
                <a:cubicBezTo>
                  <a:pt x="1118" y="481"/>
                  <a:pt x="1118" y="481"/>
                  <a:pt x="1117" y="481"/>
                </a:cubicBezTo>
                <a:close/>
                <a:moveTo>
                  <a:pt x="1284" y="478"/>
                </a:moveTo>
                <a:cubicBezTo>
                  <a:pt x="1280" y="478"/>
                  <a:pt x="1276" y="483"/>
                  <a:pt x="1274" y="481"/>
                </a:cubicBezTo>
                <a:cubicBezTo>
                  <a:pt x="1274" y="479"/>
                  <a:pt x="1277" y="479"/>
                  <a:pt x="1277" y="476"/>
                </a:cubicBezTo>
                <a:cubicBezTo>
                  <a:pt x="1263" y="476"/>
                  <a:pt x="1257" y="490"/>
                  <a:pt x="1237" y="485"/>
                </a:cubicBezTo>
                <a:cubicBezTo>
                  <a:pt x="1236" y="486"/>
                  <a:pt x="1232" y="490"/>
                  <a:pt x="1229" y="487"/>
                </a:cubicBezTo>
                <a:cubicBezTo>
                  <a:pt x="1233" y="485"/>
                  <a:pt x="1236" y="483"/>
                  <a:pt x="1239" y="480"/>
                </a:cubicBezTo>
                <a:cubicBezTo>
                  <a:pt x="1236" y="480"/>
                  <a:pt x="1232" y="485"/>
                  <a:pt x="1230" y="483"/>
                </a:cubicBezTo>
                <a:cubicBezTo>
                  <a:pt x="1233" y="480"/>
                  <a:pt x="1237" y="479"/>
                  <a:pt x="1240" y="475"/>
                </a:cubicBezTo>
                <a:cubicBezTo>
                  <a:pt x="1239" y="474"/>
                  <a:pt x="1238" y="473"/>
                  <a:pt x="1238" y="471"/>
                </a:cubicBezTo>
                <a:cubicBezTo>
                  <a:pt x="1239" y="471"/>
                  <a:pt x="1240" y="470"/>
                  <a:pt x="1242" y="469"/>
                </a:cubicBezTo>
                <a:cubicBezTo>
                  <a:pt x="1250" y="479"/>
                  <a:pt x="1256" y="465"/>
                  <a:pt x="1266" y="463"/>
                </a:cubicBezTo>
                <a:cubicBezTo>
                  <a:pt x="1266" y="467"/>
                  <a:pt x="1266" y="467"/>
                  <a:pt x="1266" y="467"/>
                </a:cubicBezTo>
                <a:cubicBezTo>
                  <a:pt x="1269" y="468"/>
                  <a:pt x="1272" y="463"/>
                  <a:pt x="1270" y="462"/>
                </a:cubicBezTo>
                <a:cubicBezTo>
                  <a:pt x="1270" y="463"/>
                  <a:pt x="1268" y="463"/>
                  <a:pt x="1267" y="462"/>
                </a:cubicBezTo>
                <a:cubicBezTo>
                  <a:pt x="1270" y="457"/>
                  <a:pt x="1282" y="456"/>
                  <a:pt x="1281" y="451"/>
                </a:cubicBezTo>
                <a:cubicBezTo>
                  <a:pt x="1277" y="456"/>
                  <a:pt x="1269" y="456"/>
                  <a:pt x="1263" y="457"/>
                </a:cubicBezTo>
                <a:cubicBezTo>
                  <a:pt x="1265" y="462"/>
                  <a:pt x="1259" y="464"/>
                  <a:pt x="1256" y="465"/>
                </a:cubicBezTo>
                <a:cubicBezTo>
                  <a:pt x="1253" y="461"/>
                  <a:pt x="1247" y="466"/>
                  <a:pt x="1244" y="465"/>
                </a:cubicBezTo>
                <a:cubicBezTo>
                  <a:pt x="1244" y="467"/>
                  <a:pt x="1243" y="468"/>
                  <a:pt x="1242" y="468"/>
                </a:cubicBezTo>
                <a:cubicBezTo>
                  <a:pt x="1230" y="469"/>
                  <a:pt x="1219" y="479"/>
                  <a:pt x="1209" y="485"/>
                </a:cubicBezTo>
                <a:cubicBezTo>
                  <a:pt x="1212" y="487"/>
                  <a:pt x="1210" y="494"/>
                  <a:pt x="1208" y="496"/>
                </a:cubicBezTo>
                <a:cubicBezTo>
                  <a:pt x="1205" y="497"/>
                  <a:pt x="1202" y="498"/>
                  <a:pt x="1200" y="499"/>
                </a:cubicBezTo>
                <a:cubicBezTo>
                  <a:pt x="1200" y="504"/>
                  <a:pt x="1204" y="505"/>
                  <a:pt x="1203" y="510"/>
                </a:cubicBezTo>
                <a:cubicBezTo>
                  <a:pt x="1199" y="511"/>
                  <a:pt x="1195" y="513"/>
                  <a:pt x="1192" y="508"/>
                </a:cubicBezTo>
                <a:cubicBezTo>
                  <a:pt x="1188" y="507"/>
                  <a:pt x="1188" y="510"/>
                  <a:pt x="1184" y="510"/>
                </a:cubicBezTo>
                <a:cubicBezTo>
                  <a:pt x="1184" y="504"/>
                  <a:pt x="1184" y="504"/>
                  <a:pt x="1184" y="504"/>
                </a:cubicBezTo>
                <a:cubicBezTo>
                  <a:pt x="1192" y="501"/>
                  <a:pt x="1199" y="497"/>
                  <a:pt x="1204" y="491"/>
                </a:cubicBezTo>
                <a:cubicBezTo>
                  <a:pt x="1200" y="491"/>
                  <a:pt x="1199" y="495"/>
                  <a:pt x="1194" y="494"/>
                </a:cubicBezTo>
                <a:cubicBezTo>
                  <a:pt x="1194" y="493"/>
                  <a:pt x="1194" y="492"/>
                  <a:pt x="1193" y="492"/>
                </a:cubicBezTo>
                <a:cubicBezTo>
                  <a:pt x="1191" y="493"/>
                  <a:pt x="1189" y="495"/>
                  <a:pt x="1186" y="495"/>
                </a:cubicBezTo>
                <a:cubicBezTo>
                  <a:pt x="1184" y="494"/>
                  <a:pt x="1185" y="491"/>
                  <a:pt x="1182" y="490"/>
                </a:cubicBezTo>
                <a:cubicBezTo>
                  <a:pt x="1181" y="492"/>
                  <a:pt x="1181" y="496"/>
                  <a:pt x="1178" y="496"/>
                </a:cubicBezTo>
                <a:cubicBezTo>
                  <a:pt x="1180" y="496"/>
                  <a:pt x="1180" y="499"/>
                  <a:pt x="1179" y="501"/>
                </a:cubicBezTo>
                <a:cubicBezTo>
                  <a:pt x="1179" y="504"/>
                  <a:pt x="1172" y="505"/>
                  <a:pt x="1173" y="508"/>
                </a:cubicBezTo>
                <a:cubicBezTo>
                  <a:pt x="1177" y="507"/>
                  <a:pt x="1179" y="501"/>
                  <a:pt x="1183" y="504"/>
                </a:cubicBezTo>
                <a:cubicBezTo>
                  <a:pt x="1179" y="506"/>
                  <a:pt x="1175" y="509"/>
                  <a:pt x="1173" y="514"/>
                </a:cubicBezTo>
                <a:cubicBezTo>
                  <a:pt x="1170" y="513"/>
                  <a:pt x="1170" y="516"/>
                  <a:pt x="1168" y="516"/>
                </a:cubicBezTo>
                <a:cubicBezTo>
                  <a:pt x="1166" y="512"/>
                  <a:pt x="1166" y="512"/>
                  <a:pt x="1167" y="508"/>
                </a:cubicBezTo>
                <a:cubicBezTo>
                  <a:pt x="1159" y="508"/>
                  <a:pt x="1160" y="498"/>
                  <a:pt x="1156" y="494"/>
                </a:cubicBezTo>
                <a:cubicBezTo>
                  <a:pt x="1152" y="493"/>
                  <a:pt x="1153" y="496"/>
                  <a:pt x="1150" y="495"/>
                </a:cubicBezTo>
                <a:cubicBezTo>
                  <a:pt x="1150" y="493"/>
                  <a:pt x="1147" y="493"/>
                  <a:pt x="1147" y="492"/>
                </a:cubicBezTo>
                <a:cubicBezTo>
                  <a:pt x="1147" y="490"/>
                  <a:pt x="1149" y="486"/>
                  <a:pt x="1147" y="485"/>
                </a:cubicBezTo>
                <a:cubicBezTo>
                  <a:pt x="1146" y="487"/>
                  <a:pt x="1141" y="485"/>
                  <a:pt x="1140" y="484"/>
                </a:cubicBezTo>
                <a:cubicBezTo>
                  <a:pt x="1140" y="481"/>
                  <a:pt x="1140" y="478"/>
                  <a:pt x="1144" y="476"/>
                </a:cubicBezTo>
                <a:cubicBezTo>
                  <a:pt x="1139" y="475"/>
                  <a:pt x="1138" y="476"/>
                  <a:pt x="1134" y="477"/>
                </a:cubicBezTo>
                <a:cubicBezTo>
                  <a:pt x="1133" y="470"/>
                  <a:pt x="1145" y="471"/>
                  <a:pt x="1145" y="467"/>
                </a:cubicBezTo>
                <a:cubicBezTo>
                  <a:pt x="1135" y="466"/>
                  <a:pt x="1132" y="477"/>
                  <a:pt x="1127" y="481"/>
                </a:cubicBezTo>
                <a:cubicBezTo>
                  <a:pt x="1127" y="477"/>
                  <a:pt x="1127" y="477"/>
                  <a:pt x="1127" y="477"/>
                </a:cubicBezTo>
                <a:cubicBezTo>
                  <a:pt x="1123" y="478"/>
                  <a:pt x="1122" y="480"/>
                  <a:pt x="1119" y="481"/>
                </a:cubicBezTo>
                <a:cubicBezTo>
                  <a:pt x="1120" y="481"/>
                  <a:pt x="1118" y="482"/>
                  <a:pt x="1118" y="483"/>
                </a:cubicBezTo>
                <a:cubicBezTo>
                  <a:pt x="1120" y="484"/>
                  <a:pt x="1121" y="479"/>
                  <a:pt x="1123" y="482"/>
                </a:cubicBezTo>
                <a:cubicBezTo>
                  <a:pt x="1122" y="483"/>
                  <a:pt x="1121" y="485"/>
                  <a:pt x="1122" y="487"/>
                </a:cubicBezTo>
                <a:cubicBezTo>
                  <a:pt x="1123" y="489"/>
                  <a:pt x="1126" y="488"/>
                  <a:pt x="1127" y="490"/>
                </a:cubicBezTo>
                <a:cubicBezTo>
                  <a:pt x="1126" y="492"/>
                  <a:pt x="1125" y="494"/>
                  <a:pt x="1122" y="494"/>
                </a:cubicBezTo>
                <a:cubicBezTo>
                  <a:pt x="1122" y="493"/>
                  <a:pt x="1123" y="492"/>
                  <a:pt x="1122" y="492"/>
                </a:cubicBezTo>
                <a:cubicBezTo>
                  <a:pt x="1121" y="496"/>
                  <a:pt x="1117" y="492"/>
                  <a:pt x="1114" y="495"/>
                </a:cubicBezTo>
                <a:cubicBezTo>
                  <a:pt x="1115" y="494"/>
                  <a:pt x="1116" y="493"/>
                  <a:pt x="1116" y="492"/>
                </a:cubicBezTo>
                <a:cubicBezTo>
                  <a:pt x="1113" y="491"/>
                  <a:pt x="1112" y="493"/>
                  <a:pt x="1108" y="493"/>
                </a:cubicBezTo>
                <a:cubicBezTo>
                  <a:pt x="1107" y="497"/>
                  <a:pt x="1110" y="498"/>
                  <a:pt x="1112" y="499"/>
                </a:cubicBezTo>
                <a:cubicBezTo>
                  <a:pt x="1106" y="505"/>
                  <a:pt x="1101" y="501"/>
                  <a:pt x="1094" y="505"/>
                </a:cubicBezTo>
                <a:cubicBezTo>
                  <a:pt x="1094" y="504"/>
                  <a:pt x="1094" y="502"/>
                  <a:pt x="1093" y="502"/>
                </a:cubicBezTo>
                <a:cubicBezTo>
                  <a:pt x="1092" y="505"/>
                  <a:pt x="1090" y="508"/>
                  <a:pt x="1086" y="508"/>
                </a:cubicBezTo>
                <a:cubicBezTo>
                  <a:pt x="1086" y="508"/>
                  <a:pt x="1085" y="507"/>
                  <a:pt x="1085" y="507"/>
                </a:cubicBezTo>
                <a:cubicBezTo>
                  <a:pt x="1089" y="500"/>
                  <a:pt x="1096" y="497"/>
                  <a:pt x="1104" y="494"/>
                </a:cubicBezTo>
                <a:cubicBezTo>
                  <a:pt x="1104" y="490"/>
                  <a:pt x="1109" y="491"/>
                  <a:pt x="1111" y="488"/>
                </a:cubicBezTo>
                <a:cubicBezTo>
                  <a:pt x="1100" y="492"/>
                  <a:pt x="1093" y="498"/>
                  <a:pt x="1083" y="499"/>
                </a:cubicBezTo>
                <a:cubicBezTo>
                  <a:pt x="1083" y="498"/>
                  <a:pt x="1082" y="496"/>
                  <a:pt x="1080" y="496"/>
                </a:cubicBezTo>
                <a:cubicBezTo>
                  <a:pt x="1080" y="500"/>
                  <a:pt x="1077" y="501"/>
                  <a:pt x="1075" y="498"/>
                </a:cubicBezTo>
                <a:cubicBezTo>
                  <a:pt x="1075" y="502"/>
                  <a:pt x="1070" y="500"/>
                  <a:pt x="1070" y="504"/>
                </a:cubicBezTo>
                <a:cubicBezTo>
                  <a:pt x="1071" y="504"/>
                  <a:pt x="1072" y="505"/>
                  <a:pt x="1072" y="506"/>
                </a:cubicBezTo>
                <a:cubicBezTo>
                  <a:pt x="1068" y="506"/>
                  <a:pt x="1068" y="510"/>
                  <a:pt x="1066" y="511"/>
                </a:cubicBezTo>
                <a:cubicBezTo>
                  <a:pt x="1054" y="509"/>
                  <a:pt x="1047" y="530"/>
                  <a:pt x="1036" y="521"/>
                </a:cubicBezTo>
                <a:cubicBezTo>
                  <a:pt x="1048" y="505"/>
                  <a:pt x="1064" y="499"/>
                  <a:pt x="1084" y="493"/>
                </a:cubicBezTo>
                <a:cubicBezTo>
                  <a:pt x="1088" y="495"/>
                  <a:pt x="1101" y="492"/>
                  <a:pt x="1103" y="487"/>
                </a:cubicBezTo>
                <a:cubicBezTo>
                  <a:pt x="1101" y="484"/>
                  <a:pt x="1097" y="487"/>
                  <a:pt x="1095" y="485"/>
                </a:cubicBezTo>
                <a:cubicBezTo>
                  <a:pt x="1098" y="482"/>
                  <a:pt x="1097" y="480"/>
                  <a:pt x="1096" y="477"/>
                </a:cubicBezTo>
                <a:cubicBezTo>
                  <a:pt x="1096" y="479"/>
                  <a:pt x="1090" y="480"/>
                  <a:pt x="1089" y="479"/>
                </a:cubicBezTo>
                <a:cubicBezTo>
                  <a:pt x="1093" y="475"/>
                  <a:pt x="1099" y="467"/>
                  <a:pt x="1101" y="463"/>
                </a:cubicBezTo>
                <a:cubicBezTo>
                  <a:pt x="1094" y="466"/>
                  <a:pt x="1087" y="474"/>
                  <a:pt x="1081" y="469"/>
                </a:cubicBezTo>
                <a:cubicBezTo>
                  <a:pt x="1082" y="477"/>
                  <a:pt x="1084" y="475"/>
                  <a:pt x="1083" y="483"/>
                </a:cubicBezTo>
                <a:cubicBezTo>
                  <a:pt x="1078" y="485"/>
                  <a:pt x="1073" y="492"/>
                  <a:pt x="1066" y="489"/>
                </a:cubicBezTo>
                <a:cubicBezTo>
                  <a:pt x="1074" y="487"/>
                  <a:pt x="1061" y="482"/>
                  <a:pt x="1067" y="480"/>
                </a:cubicBezTo>
                <a:cubicBezTo>
                  <a:pt x="1058" y="477"/>
                  <a:pt x="1056" y="487"/>
                  <a:pt x="1049" y="489"/>
                </a:cubicBezTo>
                <a:cubicBezTo>
                  <a:pt x="1044" y="477"/>
                  <a:pt x="1060" y="474"/>
                  <a:pt x="1067" y="467"/>
                </a:cubicBezTo>
                <a:cubicBezTo>
                  <a:pt x="1061" y="466"/>
                  <a:pt x="1059" y="471"/>
                  <a:pt x="1053" y="471"/>
                </a:cubicBezTo>
                <a:cubicBezTo>
                  <a:pt x="1053" y="469"/>
                  <a:pt x="1059" y="468"/>
                  <a:pt x="1057" y="467"/>
                </a:cubicBezTo>
                <a:cubicBezTo>
                  <a:pt x="1053" y="469"/>
                  <a:pt x="1047" y="472"/>
                  <a:pt x="1042" y="471"/>
                </a:cubicBezTo>
                <a:cubicBezTo>
                  <a:pt x="1040" y="468"/>
                  <a:pt x="1047" y="468"/>
                  <a:pt x="1044" y="466"/>
                </a:cubicBezTo>
                <a:cubicBezTo>
                  <a:pt x="1042" y="469"/>
                  <a:pt x="1039" y="470"/>
                  <a:pt x="1036" y="471"/>
                </a:cubicBezTo>
                <a:cubicBezTo>
                  <a:pt x="1035" y="474"/>
                  <a:pt x="1036" y="473"/>
                  <a:pt x="1036" y="477"/>
                </a:cubicBezTo>
                <a:cubicBezTo>
                  <a:pt x="1031" y="479"/>
                  <a:pt x="1028" y="483"/>
                  <a:pt x="1022" y="483"/>
                </a:cubicBezTo>
                <a:cubicBezTo>
                  <a:pt x="1012" y="476"/>
                  <a:pt x="1004" y="492"/>
                  <a:pt x="995" y="493"/>
                </a:cubicBezTo>
                <a:cubicBezTo>
                  <a:pt x="995" y="493"/>
                  <a:pt x="995" y="494"/>
                  <a:pt x="993" y="493"/>
                </a:cubicBezTo>
                <a:cubicBezTo>
                  <a:pt x="993" y="493"/>
                  <a:pt x="994" y="493"/>
                  <a:pt x="995" y="493"/>
                </a:cubicBezTo>
                <a:cubicBezTo>
                  <a:pt x="994" y="492"/>
                  <a:pt x="993" y="490"/>
                  <a:pt x="994" y="490"/>
                </a:cubicBezTo>
                <a:cubicBezTo>
                  <a:pt x="996" y="486"/>
                  <a:pt x="1004" y="483"/>
                  <a:pt x="999" y="478"/>
                </a:cubicBezTo>
                <a:cubicBezTo>
                  <a:pt x="995" y="481"/>
                  <a:pt x="990" y="480"/>
                  <a:pt x="986" y="483"/>
                </a:cubicBezTo>
                <a:cubicBezTo>
                  <a:pt x="986" y="490"/>
                  <a:pt x="982" y="493"/>
                  <a:pt x="977" y="494"/>
                </a:cubicBezTo>
                <a:cubicBezTo>
                  <a:pt x="977" y="498"/>
                  <a:pt x="980" y="498"/>
                  <a:pt x="980" y="502"/>
                </a:cubicBezTo>
                <a:cubicBezTo>
                  <a:pt x="977" y="504"/>
                  <a:pt x="971" y="509"/>
                  <a:pt x="968" y="505"/>
                </a:cubicBezTo>
                <a:cubicBezTo>
                  <a:pt x="975" y="501"/>
                  <a:pt x="976" y="488"/>
                  <a:pt x="979" y="482"/>
                </a:cubicBezTo>
                <a:cubicBezTo>
                  <a:pt x="980" y="482"/>
                  <a:pt x="981" y="483"/>
                  <a:pt x="982" y="483"/>
                </a:cubicBezTo>
                <a:cubicBezTo>
                  <a:pt x="987" y="475"/>
                  <a:pt x="1000" y="476"/>
                  <a:pt x="1005" y="467"/>
                </a:cubicBezTo>
                <a:cubicBezTo>
                  <a:pt x="1000" y="465"/>
                  <a:pt x="999" y="471"/>
                  <a:pt x="996" y="468"/>
                </a:cubicBezTo>
                <a:cubicBezTo>
                  <a:pt x="998" y="466"/>
                  <a:pt x="998" y="464"/>
                  <a:pt x="997" y="463"/>
                </a:cubicBezTo>
                <a:cubicBezTo>
                  <a:pt x="993" y="468"/>
                  <a:pt x="992" y="476"/>
                  <a:pt x="985" y="476"/>
                </a:cubicBezTo>
                <a:cubicBezTo>
                  <a:pt x="982" y="476"/>
                  <a:pt x="983" y="472"/>
                  <a:pt x="980" y="474"/>
                </a:cubicBezTo>
                <a:cubicBezTo>
                  <a:pt x="980" y="470"/>
                  <a:pt x="980" y="470"/>
                  <a:pt x="980" y="470"/>
                </a:cubicBezTo>
                <a:cubicBezTo>
                  <a:pt x="978" y="470"/>
                  <a:pt x="976" y="473"/>
                  <a:pt x="975" y="470"/>
                </a:cubicBezTo>
                <a:cubicBezTo>
                  <a:pt x="980" y="468"/>
                  <a:pt x="982" y="453"/>
                  <a:pt x="988" y="457"/>
                </a:cubicBezTo>
                <a:cubicBezTo>
                  <a:pt x="988" y="455"/>
                  <a:pt x="990" y="453"/>
                  <a:pt x="993" y="451"/>
                </a:cubicBezTo>
                <a:cubicBezTo>
                  <a:pt x="1007" y="446"/>
                  <a:pt x="1018" y="439"/>
                  <a:pt x="1033" y="433"/>
                </a:cubicBezTo>
                <a:cubicBezTo>
                  <a:pt x="1035" y="435"/>
                  <a:pt x="1033" y="435"/>
                  <a:pt x="1032" y="437"/>
                </a:cubicBezTo>
                <a:cubicBezTo>
                  <a:pt x="1043" y="428"/>
                  <a:pt x="1057" y="419"/>
                  <a:pt x="1073" y="417"/>
                </a:cubicBezTo>
                <a:cubicBezTo>
                  <a:pt x="1079" y="415"/>
                  <a:pt x="1084" y="406"/>
                  <a:pt x="1092" y="407"/>
                </a:cubicBezTo>
                <a:cubicBezTo>
                  <a:pt x="1094" y="401"/>
                  <a:pt x="1100" y="400"/>
                  <a:pt x="1106" y="398"/>
                </a:cubicBezTo>
                <a:cubicBezTo>
                  <a:pt x="1105" y="404"/>
                  <a:pt x="1099" y="401"/>
                  <a:pt x="1095" y="406"/>
                </a:cubicBezTo>
                <a:cubicBezTo>
                  <a:pt x="1097" y="407"/>
                  <a:pt x="1096" y="410"/>
                  <a:pt x="1098" y="411"/>
                </a:cubicBezTo>
                <a:cubicBezTo>
                  <a:pt x="1103" y="409"/>
                  <a:pt x="1105" y="404"/>
                  <a:pt x="1109" y="402"/>
                </a:cubicBezTo>
                <a:cubicBezTo>
                  <a:pt x="1110" y="403"/>
                  <a:pt x="1111" y="404"/>
                  <a:pt x="1110" y="405"/>
                </a:cubicBezTo>
                <a:cubicBezTo>
                  <a:pt x="1113" y="405"/>
                  <a:pt x="1114" y="404"/>
                  <a:pt x="1118" y="404"/>
                </a:cubicBezTo>
                <a:cubicBezTo>
                  <a:pt x="1117" y="397"/>
                  <a:pt x="1121" y="395"/>
                  <a:pt x="1125" y="392"/>
                </a:cubicBezTo>
                <a:cubicBezTo>
                  <a:pt x="1122" y="392"/>
                  <a:pt x="1120" y="394"/>
                  <a:pt x="1117" y="394"/>
                </a:cubicBezTo>
                <a:cubicBezTo>
                  <a:pt x="1117" y="393"/>
                  <a:pt x="1116" y="393"/>
                  <a:pt x="1116" y="392"/>
                </a:cubicBezTo>
                <a:cubicBezTo>
                  <a:pt x="1121" y="387"/>
                  <a:pt x="1128" y="383"/>
                  <a:pt x="1136" y="382"/>
                </a:cubicBezTo>
                <a:cubicBezTo>
                  <a:pt x="1134" y="384"/>
                  <a:pt x="1142" y="385"/>
                  <a:pt x="1137" y="389"/>
                </a:cubicBezTo>
                <a:cubicBezTo>
                  <a:pt x="1138" y="386"/>
                  <a:pt x="1134" y="386"/>
                  <a:pt x="1136" y="389"/>
                </a:cubicBezTo>
                <a:cubicBezTo>
                  <a:pt x="1133" y="390"/>
                  <a:pt x="1138" y="387"/>
                  <a:pt x="1137" y="390"/>
                </a:cubicBezTo>
                <a:cubicBezTo>
                  <a:pt x="1136" y="394"/>
                  <a:pt x="1131" y="397"/>
                  <a:pt x="1132" y="400"/>
                </a:cubicBezTo>
                <a:cubicBezTo>
                  <a:pt x="1132" y="397"/>
                  <a:pt x="1135" y="398"/>
                  <a:pt x="1136" y="400"/>
                </a:cubicBezTo>
                <a:cubicBezTo>
                  <a:pt x="1135" y="402"/>
                  <a:pt x="1131" y="402"/>
                  <a:pt x="1132" y="405"/>
                </a:cubicBezTo>
                <a:cubicBezTo>
                  <a:pt x="1135" y="407"/>
                  <a:pt x="1136" y="402"/>
                  <a:pt x="1136" y="404"/>
                </a:cubicBezTo>
                <a:cubicBezTo>
                  <a:pt x="1137" y="407"/>
                  <a:pt x="1134" y="407"/>
                  <a:pt x="1135" y="410"/>
                </a:cubicBezTo>
                <a:cubicBezTo>
                  <a:pt x="1138" y="411"/>
                  <a:pt x="1143" y="405"/>
                  <a:pt x="1146" y="403"/>
                </a:cubicBezTo>
                <a:cubicBezTo>
                  <a:pt x="1144" y="400"/>
                  <a:pt x="1139" y="405"/>
                  <a:pt x="1137" y="403"/>
                </a:cubicBezTo>
                <a:cubicBezTo>
                  <a:pt x="1147" y="401"/>
                  <a:pt x="1150" y="392"/>
                  <a:pt x="1158" y="387"/>
                </a:cubicBezTo>
                <a:cubicBezTo>
                  <a:pt x="1156" y="387"/>
                  <a:pt x="1154" y="387"/>
                  <a:pt x="1154" y="386"/>
                </a:cubicBezTo>
                <a:cubicBezTo>
                  <a:pt x="1160" y="382"/>
                  <a:pt x="1155" y="378"/>
                  <a:pt x="1162" y="374"/>
                </a:cubicBezTo>
                <a:cubicBezTo>
                  <a:pt x="1159" y="373"/>
                  <a:pt x="1157" y="376"/>
                  <a:pt x="1157" y="373"/>
                </a:cubicBezTo>
                <a:cubicBezTo>
                  <a:pt x="1159" y="370"/>
                  <a:pt x="1166" y="366"/>
                  <a:pt x="1165" y="364"/>
                </a:cubicBezTo>
                <a:cubicBezTo>
                  <a:pt x="1164" y="363"/>
                  <a:pt x="1155" y="366"/>
                  <a:pt x="1153" y="370"/>
                </a:cubicBezTo>
                <a:cubicBezTo>
                  <a:pt x="1152" y="370"/>
                  <a:pt x="1151" y="369"/>
                  <a:pt x="1149" y="368"/>
                </a:cubicBezTo>
                <a:cubicBezTo>
                  <a:pt x="1146" y="370"/>
                  <a:pt x="1145" y="373"/>
                  <a:pt x="1140" y="373"/>
                </a:cubicBezTo>
                <a:cubicBezTo>
                  <a:pt x="1140" y="371"/>
                  <a:pt x="1141" y="367"/>
                  <a:pt x="1139" y="366"/>
                </a:cubicBezTo>
                <a:cubicBezTo>
                  <a:pt x="1129" y="369"/>
                  <a:pt x="1120" y="381"/>
                  <a:pt x="1111" y="377"/>
                </a:cubicBezTo>
                <a:cubicBezTo>
                  <a:pt x="1104" y="387"/>
                  <a:pt x="1093" y="386"/>
                  <a:pt x="1083" y="390"/>
                </a:cubicBezTo>
                <a:cubicBezTo>
                  <a:pt x="1083" y="400"/>
                  <a:pt x="1069" y="397"/>
                  <a:pt x="1063" y="403"/>
                </a:cubicBezTo>
                <a:cubicBezTo>
                  <a:pt x="1061" y="400"/>
                  <a:pt x="1065" y="398"/>
                  <a:pt x="1061" y="397"/>
                </a:cubicBezTo>
                <a:cubicBezTo>
                  <a:pt x="1069" y="390"/>
                  <a:pt x="1076" y="376"/>
                  <a:pt x="1091" y="383"/>
                </a:cubicBezTo>
                <a:cubicBezTo>
                  <a:pt x="1093" y="381"/>
                  <a:pt x="1094" y="379"/>
                  <a:pt x="1098" y="378"/>
                </a:cubicBezTo>
                <a:cubicBezTo>
                  <a:pt x="1099" y="375"/>
                  <a:pt x="1097" y="376"/>
                  <a:pt x="1096" y="375"/>
                </a:cubicBezTo>
                <a:cubicBezTo>
                  <a:pt x="1099" y="373"/>
                  <a:pt x="1099" y="373"/>
                  <a:pt x="1098" y="370"/>
                </a:cubicBezTo>
                <a:cubicBezTo>
                  <a:pt x="1102" y="369"/>
                  <a:pt x="1104" y="366"/>
                  <a:pt x="1109" y="365"/>
                </a:cubicBezTo>
                <a:cubicBezTo>
                  <a:pt x="1112" y="365"/>
                  <a:pt x="1111" y="369"/>
                  <a:pt x="1114" y="369"/>
                </a:cubicBezTo>
                <a:cubicBezTo>
                  <a:pt x="1120" y="367"/>
                  <a:pt x="1124" y="363"/>
                  <a:pt x="1126" y="357"/>
                </a:cubicBezTo>
                <a:cubicBezTo>
                  <a:pt x="1121" y="356"/>
                  <a:pt x="1122" y="353"/>
                  <a:pt x="1122" y="350"/>
                </a:cubicBezTo>
                <a:cubicBezTo>
                  <a:pt x="1117" y="349"/>
                  <a:pt x="1117" y="344"/>
                  <a:pt x="1111" y="345"/>
                </a:cubicBezTo>
                <a:cubicBezTo>
                  <a:pt x="1111" y="342"/>
                  <a:pt x="1109" y="342"/>
                  <a:pt x="1110" y="339"/>
                </a:cubicBezTo>
                <a:cubicBezTo>
                  <a:pt x="1115" y="336"/>
                  <a:pt x="1120" y="333"/>
                  <a:pt x="1126" y="330"/>
                </a:cubicBezTo>
                <a:cubicBezTo>
                  <a:pt x="1125" y="323"/>
                  <a:pt x="1139" y="315"/>
                  <a:pt x="1144" y="318"/>
                </a:cubicBezTo>
                <a:cubicBezTo>
                  <a:pt x="1143" y="320"/>
                  <a:pt x="1139" y="320"/>
                  <a:pt x="1138" y="322"/>
                </a:cubicBezTo>
                <a:cubicBezTo>
                  <a:pt x="1147" y="322"/>
                  <a:pt x="1152" y="319"/>
                  <a:pt x="1158" y="315"/>
                </a:cubicBezTo>
                <a:cubicBezTo>
                  <a:pt x="1156" y="304"/>
                  <a:pt x="1167" y="311"/>
                  <a:pt x="1167" y="304"/>
                </a:cubicBezTo>
                <a:cubicBezTo>
                  <a:pt x="1159" y="307"/>
                  <a:pt x="1154" y="304"/>
                  <a:pt x="1147" y="308"/>
                </a:cubicBezTo>
                <a:cubicBezTo>
                  <a:pt x="1144" y="309"/>
                  <a:pt x="1142" y="315"/>
                  <a:pt x="1139" y="316"/>
                </a:cubicBezTo>
                <a:cubicBezTo>
                  <a:pt x="1139" y="316"/>
                  <a:pt x="1118" y="311"/>
                  <a:pt x="1116" y="311"/>
                </a:cubicBezTo>
                <a:cubicBezTo>
                  <a:pt x="1115" y="312"/>
                  <a:pt x="1112" y="316"/>
                  <a:pt x="1110" y="316"/>
                </a:cubicBezTo>
                <a:cubicBezTo>
                  <a:pt x="1107" y="317"/>
                  <a:pt x="1104" y="317"/>
                  <a:pt x="1102" y="321"/>
                </a:cubicBezTo>
                <a:cubicBezTo>
                  <a:pt x="1095" y="314"/>
                  <a:pt x="1088" y="326"/>
                  <a:pt x="1081" y="327"/>
                </a:cubicBezTo>
                <a:cubicBezTo>
                  <a:pt x="1076" y="326"/>
                  <a:pt x="1073" y="326"/>
                  <a:pt x="1070" y="324"/>
                </a:cubicBezTo>
                <a:cubicBezTo>
                  <a:pt x="1073" y="318"/>
                  <a:pt x="1078" y="314"/>
                  <a:pt x="1085" y="311"/>
                </a:cubicBezTo>
                <a:cubicBezTo>
                  <a:pt x="1087" y="312"/>
                  <a:pt x="1087" y="314"/>
                  <a:pt x="1089" y="315"/>
                </a:cubicBezTo>
                <a:cubicBezTo>
                  <a:pt x="1089" y="311"/>
                  <a:pt x="1089" y="312"/>
                  <a:pt x="1090" y="309"/>
                </a:cubicBezTo>
                <a:cubicBezTo>
                  <a:pt x="1098" y="307"/>
                  <a:pt x="1102" y="300"/>
                  <a:pt x="1108" y="295"/>
                </a:cubicBezTo>
                <a:cubicBezTo>
                  <a:pt x="1104" y="295"/>
                  <a:pt x="1104" y="297"/>
                  <a:pt x="1102" y="295"/>
                </a:cubicBezTo>
                <a:cubicBezTo>
                  <a:pt x="1107" y="291"/>
                  <a:pt x="1113" y="287"/>
                  <a:pt x="1121" y="285"/>
                </a:cubicBezTo>
                <a:cubicBezTo>
                  <a:pt x="1121" y="289"/>
                  <a:pt x="1124" y="288"/>
                  <a:pt x="1126" y="287"/>
                </a:cubicBezTo>
                <a:cubicBezTo>
                  <a:pt x="1126" y="286"/>
                  <a:pt x="1126" y="283"/>
                  <a:pt x="1125" y="282"/>
                </a:cubicBezTo>
                <a:cubicBezTo>
                  <a:pt x="1125" y="283"/>
                  <a:pt x="1120" y="283"/>
                  <a:pt x="1121" y="282"/>
                </a:cubicBezTo>
                <a:cubicBezTo>
                  <a:pt x="1121" y="281"/>
                  <a:pt x="1120" y="281"/>
                  <a:pt x="1120" y="280"/>
                </a:cubicBezTo>
                <a:cubicBezTo>
                  <a:pt x="1126" y="276"/>
                  <a:pt x="1130" y="273"/>
                  <a:pt x="1130" y="267"/>
                </a:cubicBezTo>
                <a:cubicBezTo>
                  <a:pt x="1126" y="267"/>
                  <a:pt x="1126" y="262"/>
                  <a:pt x="1122" y="262"/>
                </a:cubicBezTo>
                <a:cubicBezTo>
                  <a:pt x="1125" y="256"/>
                  <a:pt x="1132" y="253"/>
                  <a:pt x="1135" y="246"/>
                </a:cubicBezTo>
                <a:cubicBezTo>
                  <a:pt x="1123" y="249"/>
                  <a:pt x="1107" y="239"/>
                  <a:pt x="1098" y="249"/>
                </a:cubicBezTo>
                <a:cubicBezTo>
                  <a:pt x="1100" y="249"/>
                  <a:pt x="1099" y="253"/>
                  <a:pt x="1101" y="254"/>
                </a:cubicBezTo>
                <a:cubicBezTo>
                  <a:pt x="1096" y="256"/>
                  <a:pt x="1087" y="262"/>
                  <a:pt x="1082" y="259"/>
                </a:cubicBezTo>
                <a:cubicBezTo>
                  <a:pt x="1082" y="253"/>
                  <a:pt x="1083" y="249"/>
                  <a:pt x="1088" y="248"/>
                </a:cubicBezTo>
                <a:cubicBezTo>
                  <a:pt x="1093" y="241"/>
                  <a:pt x="1097" y="232"/>
                  <a:pt x="1099" y="224"/>
                </a:cubicBezTo>
                <a:cubicBezTo>
                  <a:pt x="1094" y="223"/>
                  <a:pt x="1092" y="222"/>
                  <a:pt x="1086" y="223"/>
                </a:cubicBezTo>
                <a:cubicBezTo>
                  <a:pt x="1085" y="221"/>
                  <a:pt x="1084" y="219"/>
                  <a:pt x="1083" y="216"/>
                </a:cubicBezTo>
                <a:cubicBezTo>
                  <a:pt x="1085" y="215"/>
                  <a:pt x="1087" y="214"/>
                  <a:pt x="1088" y="212"/>
                </a:cubicBezTo>
                <a:cubicBezTo>
                  <a:pt x="1077" y="213"/>
                  <a:pt x="1065" y="213"/>
                  <a:pt x="1061" y="223"/>
                </a:cubicBezTo>
                <a:cubicBezTo>
                  <a:pt x="1063" y="227"/>
                  <a:pt x="1066" y="228"/>
                  <a:pt x="1067" y="233"/>
                </a:cubicBezTo>
                <a:cubicBezTo>
                  <a:pt x="1062" y="235"/>
                  <a:pt x="1053" y="238"/>
                  <a:pt x="1047" y="235"/>
                </a:cubicBezTo>
                <a:cubicBezTo>
                  <a:pt x="1048" y="233"/>
                  <a:pt x="1050" y="230"/>
                  <a:pt x="1052" y="228"/>
                </a:cubicBezTo>
                <a:cubicBezTo>
                  <a:pt x="1049" y="228"/>
                  <a:pt x="1049" y="232"/>
                  <a:pt x="1046" y="233"/>
                </a:cubicBezTo>
                <a:cubicBezTo>
                  <a:pt x="1046" y="230"/>
                  <a:pt x="1043" y="230"/>
                  <a:pt x="1042" y="229"/>
                </a:cubicBezTo>
                <a:cubicBezTo>
                  <a:pt x="1047" y="219"/>
                  <a:pt x="1049" y="222"/>
                  <a:pt x="1051" y="211"/>
                </a:cubicBezTo>
                <a:cubicBezTo>
                  <a:pt x="1047" y="209"/>
                  <a:pt x="1038" y="216"/>
                  <a:pt x="1035" y="211"/>
                </a:cubicBezTo>
                <a:cubicBezTo>
                  <a:pt x="1035" y="210"/>
                  <a:pt x="1036" y="210"/>
                  <a:pt x="1037" y="208"/>
                </a:cubicBezTo>
                <a:cubicBezTo>
                  <a:pt x="1027" y="209"/>
                  <a:pt x="1025" y="218"/>
                  <a:pt x="1019" y="222"/>
                </a:cubicBezTo>
                <a:cubicBezTo>
                  <a:pt x="1014" y="227"/>
                  <a:pt x="1006" y="228"/>
                  <a:pt x="997" y="229"/>
                </a:cubicBezTo>
                <a:cubicBezTo>
                  <a:pt x="997" y="227"/>
                  <a:pt x="999" y="226"/>
                  <a:pt x="997" y="224"/>
                </a:cubicBezTo>
                <a:cubicBezTo>
                  <a:pt x="988" y="224"/>
                  <a:pt x="984" y="232"/>
                  <a:pt x="973" y="233"/>
                </a:cubicBezTo>
                <a:cubicBezTo>
                  <a:pt x="973" y="229"/>
                  <a:pt x="975" y="229"/>
                  <a:pt x="973" y="226"/>
                </a:cubicBezTo>
                <a:cubicBezTo>
                  <a:pt x="969" y="225"/>
                  <a:pt x="970" y="230"/>
                  <a:pt x="965" y="229"/>
                </a:cubicBezTo>
                <a:cubicBezTo>
                  <a:pt x="965" y="228"/>
                  <a:pt x="964" y="228"/>
                  <a:pt x="964" y="227"/>
                </a:cubicBezTo>
                <a:cubicBezTo>
                  <a:pt x="967" y="224"/>
                  <a:pt x="968" y="220"/>
                  <a:pt x="972" y="220"/>
                </a:cubicBezTo>
                <a:cubicBezTo>
                  <a:pt x="972" y="217"/>
                  <a:pt x="971" y="215"/>
                  <a:pt x="970" y="214"/>
                </a:cubicBezTo>
                <a:cubicBezTo>
                  <a:pt x="972" y="210"/>
                  <a:pt x="976" y="208"/>
                  <a:pt x="981" y="210"/>
                </a:cubicBezTo>
                <a:cubicBezTo>
                  <a:pt x="982" y="203"/>
                  <a:pt x="991" y="205"/>
                  <a:pt x="994" y="200"/>
                </a:cubicBezTo>
                <a:cubicBezTo>
                  <a:pt x="996" y="202"/>
                  <a:pt x="993" y="203"/>
                  <a:pt x="995" y="205"/>
                </a:cubicBezTo>
                <a:cubicBezTo>
                  <a:pt x="1000" y="205"/>
                  <a:pt x="1003" y="198"/>
                  <a:pt x="1007" y="202"/>
                </a:cubicBezTo>
                <a:cubicBezTo>
                  <a:pt x="1006" y="203"/>
                  <a:pt x="1007" y="206"/>
                  <a:pt x="1005" y="207"/>
                </a:cubicBezTo>
                <a:cubicBezTo>
                  <a:pt x="1008" y="208"/>
                  <a:pt x="1008" y="211"/>
                  <a:pt x="1012" y="210"/>
                </a:cubicBezTo>
                <a:cubicBezTo>
                  <a:pt x="1012" y="207"/>
                  <a:pt x="1012" y="207"/>
                  <a:pt x="1012" y="207"/>
                </a:cubicBezTo>
                <a:cubicBezTo>
                  <a:pt x="1012" y="205"/>
                  <a:pt x="1009" y="206"/>
                  <a:pt x="1009" y="205"/>
                </a:cubicBezTo>
                <a:cubicBezTo>
                  <a:pt x="1010" y="202"/>
                  <a:pt x="1011" y="203"/>
                  <a:pt x="1010" y="200"/>
                </a:cubicBezTo>
                <a:cubicBezTo>
                  <a:pt x="1022" y="195"/>
                  <a:pt x="1030" y="186"/>
                  <a:pt x="1037" y="176"/>
                </a:cubicBezTo>
                <a:cubicBezTo>
                  <a:pt x="1021" y="180"/>
                  <a:pt x="1012" y="194"/>
                  <a:pt x="998" y="197"/>
                </a:cubicBezTo>
                <a:cubicBezTo>
                  <a:pt x="1000" y="195"/>
                  <a:pt x="1002" y="194"/>
                  <a:pt x="1004" y="192"/>
                </a:cubicBezTo>
                <a:cubicBezTo>
                  <a:pt x="992" y="198"/>
                  <a:pt x="975" y="200"/>
                  <a:pt x="965" y="209"/>
                </a:cubicBezTo>
                <a:cubicBezTo>
                  <a:pt x="959" y="208"/>
                  <a:pt x="956" y="205"/>
                  <a:pt x="954" y="200"/>
                </a:cubicBezTo>
                <a:cubicBezTo>
                  <a:pt x="956" y="192"/>
                  <a:pt x="966" y="192"/>
                  <a:pt x="969" y="185"/>
                </a:cubicBezTo>
                <a:cubicBezTo>
                  <a:pt x="961" y="190"/>
                  <a:pt x="951" y="197"/>
                  <a:pt x="940" y="196"/>
                </a:cubicBezTo>
                <a:cubicBezTo>
                  <a:pt x="940" y="190"/>
                  <a:pt x="946" y="191"/>
                  <a:pt x="949" y="188"/>
                </a:cubicBezTo>
                <a:cubicBezTo>
                  <a:pt x="945" y="187"/>
                  <a:pt x="941" y="190"/>
                  <a:pt x="939" y="188"/>
                </a:cubicBezTo>
                <a:cubicBezTo>
                  <a:pt x="955" y="185"/>
                  <a:pt x="955" y="167"/>
                  <a:pt x="972" y="168"/>
                </a:cubicBezTo>
                <a:cubicBezTo>
                  <a:pt x="973" y="161"/>
                  <a:pt x="983" y="156"/>
                  <a:pt x="990" y="162"/>
                </a:cubicBezTo>
                <a:cubicBezTo>
                  <a:pt x="1000" y="158"/>
                  <a:pt x="993" y="135"/>
                  <a:pt x="1009" y="139"/>
                </a:cubicBezTo>
                <a:cubicBezTo>
                  <a:pt x="1006" y="143"/>
                  <a:pt x="1004" y="147"/>
                  <a:pt x="1002" y="152"/>
                </a:cubicBezTo>
                <a:cubicBezTo>
                  <a:pt x="1002" y="155"/>
                  <a:pt x="1007" y="157"/>
                  <a:pt x="1004" y="160"/>
                </a:cubicBezTo>
                <a:cubicBezTo>
                  <a:pt x="1010" y="160"/>
                  <a:pt x="1014" y="152"/>
                  <a:pt x="1021" y="155"/>
                </a:cubicBezTo>
                <a:cubicBezTo>
                  <a:pt x="1021" y="158"/>
                  <a:pt x="1018" y="156"/>
                  <a:pt x="1017" y="158"/>
                </a:cubicBezTo>
                <a:cubicBezTo>
                  <a:pt x="1029" y="158"/>
                  <a:pt x="1033" y="150"/>
                  <a:pt x="1038" y="143"/>
                </a:cubicBezTo>
                <a:cubicBezTo>
                  <a:pt x="1034" y="137"/>
                  <a:pt x="1039" y="133"/>
                  <a:pt x="1041" y="130"/>
                </a:cubicBezTo>
                <a:cubicBezTo>
                  <a:pt x="1034" y="132"/>
                  <a:pt x="1025" y="134"/>
                  <a:pt x="1022" y="128"/>
                </a:cubicBezTo>
                <a:cubicBezTo>
                  <a:pt x="1024" y="126"/>
                  <a:pt x="1025" y="125"/>
                  <a:pt x="1027" y="124"/>
                </a:cubicBezTo>
                <a:cubicBezTo>
                  <a:pt x="1024" y="123"/>
                  <a:pt x="1021" y="121"/>
                  <a:pt x="1016" y="122"/>
                </a:cubicBezTo>
                <a:cubicBezTo>
                  <a:pt x="1016" y="121"/>
                  <a:pt x="1017" y="120"/>
                  <a:pt x="1017" y="119"/>
                </a:cubicBezTo>
                <a:cubicBezTo>
                  <a:pt x="1014" y="118"/>
                  <a:pt x="1010" y="119"/>
                  <a:pt x="1007" y="121"/>
                </a:cubicBezTo>
                <a:cubicBezTo>
                  <a:pt x="1011" y="128"/>
                  <a:pt x="1002" y="129"/>
                  <a:pt x="997" y="131"/>
                </a:cubicBezTo>
                <a:cubicBezTo>
                  <a:pt x="997" y="128"/>
                  <a:pt x="1000" y="129"/>
                  <a:pt x="1000" y="127"/>
                </a:cubicBezTo>
                <a:cubicBezTo>
                  <a:pt x="997" y="126"/>
                  <a:pt x="993" y="128"/>
                  <a:pt x="992" y="126"/>
                </a:cubicBezTo>
                <a:cubicBezTo>
                  <a:pt x="990" y="124"/>
                  <a:pt x="993" y="121"/>
                  <a:pt x="991" y="119"/>
                </a:cubicBezTo>
                <a:cubicBezTo>
                  <a:pt x="979" y="119"/>
                  <a:pt x="971" y="128"/>
                  <a:pt x="960" y="125"/>
                </a:cubicBezTo>
                <a:cubicBezTo>
                  <a:pt x="962" y="117"/>
                  <a:pt x="978" y="122"/>
                  <a:pt x="980" y="113"/>
                </a:cubicBezTo>
                <a:cubicBezTo>
                  <a:pt x="976" y="111"/>
                  <a:pt x="976" y="112"/>
                  <a:pt x="978" y="109"/>
                </a:cubicBezTo>
                <a:cubicBezTo>
                  <a:pt x="976" y="107"/>
                  <a:pt x="967" y="113"/>
                  <a:pt x="964" y="108"/>
                </a:cubicBezTo>
                <a:cubicBezTo>
                  <a:pt x="966" y="107"/>
                  <a:pt x="973" y="102"/>
                  <a:pt x="971" y="103"/>
                </a:cubicBezTo>
                <a:cubicBezTo>
                  <a:pt x="963" y="105"/>
                  <a:pt x="956" y="107"/>
                  <a:pt x="949" y="108"/>
                </a:cubicBezTo>
                <a:cubicBezTo>
                  <a:pt x="946" y="106"/>
                  <a:pt x="944" y="104"/>
                  <a:pt x="942" y="101"/>
                </a:cubicBezTo>
                <a:cubicBezTo>
                  <a:pt x="943" y="98"/>
                  <a:pt x="946" y="97"/>
                  <a:pt x="950" y="97"/>
                </a:cubicBezTo>
                <a:cubicBezTo>
                  <a:pt x="949" y="98"/>
                  <a:pt x="948" y="98"/>
                  <a:pt x="949" y="100"/>
                </a:cubicBezTo>
                <a:cubicBezTo>
                  <a:pt x="951" y="99"/>
                  <a:pt x="954" y="99"/>
                  <a:pt x="954" y="97"/>
                </a:cubicBezTo>
                <a:cubicBezTo>
                  <a:pt x="952" y="95"/>
                  <a:pt x="949" y="93"/>
                  <a:pt x="947" y="91"/>
                </a:cubicBezTo>
                <a:cubicBezTo>
                  <a:pt x="937" y="94"/>
                  <a:pt x="931" y="100"/>
                  <a:pt x="928" y="109"/>
                </a:cubicBezTo>
                <a:cubicBezTo>
                  <a:pt x="925" y="108"/>
                  <a:pt x="923" y="106"/>
                  <a:pt x="920" y="105"/>
                </a:cubicBezTo>
                <a:cubicBezTo>
                  <a:pt x="924" y="104"/>
                  <a:pt x="923" y="98"/>
                  <a:pt x="922" y="96"/>
                </a:cubicBezTo>
                <a:cubicBezTo>
                  <a:pt x="921" y="97"/>
                  <a:pt x="922" y="100"/>
                  <a:pt x="920" y="100"/>
                </a:cubicBezTo>
                <a:cubicBezTo>
                  <a:pt x="919" y="100"/>
                  <a:pt x="917" y="100"/>
                  <a:pt x="917" y="101"/>
                </a:cubicBezTo>
                <a:cubicBezTo>
                  <a:pt x="919" y="98"/>
                  <a:pt x="914" y="97"/>
                  <a:pt x="913" y="95"/>
                </a:cubicBezTo>
                <a:cubicBezTo>
                  <a:pt x="902" y="97"/>
                  <a:pt x="897" y="105"/>
                  <a:pt x="885" y="103"/>
                </a:cubicBezTo>
                <a:cubicBezTo>
                  <a:pt x="883" y="100"/>
                  <a:pt x="889" y="98"/>
                  <a:pt x="889" y="95"/>
                </a:cubicBezTo>
                <a:cubicBezTo>
                  <a:pt x="886" y="94"/>
                  <a:pt x="885" y="89"/>
                  <a:pt x="882" y="88"/>
                </a:cubicBezTo>
                <a:cubicBezTo>
                  <a:pt x="882" y="87"/>
                  <a:pt x="888" y="86"/>
                  <a:pt x="885" y="85"/>
                </a:cubicBezTo>
                <a:cubicBezTo>
                  <a:pt x="881" y="88"/>
                  <a:pt x="880" y="82"/>
                  <a:pt x="876" y="85"/>
                </a:cubicBezTo>
                <a:cubicBezTo>
                  <a:pt x="864" y="96"/>
                  <a:pt x="859" y="114"/>
                  <a:pt x="848" y="126"/>
                </a:cubicBezTo>
                <a:cubicBezTo>
                  <a:pt x="848" y="132"/>
                  <a:pt x="848" y="132"/>
                  <a:pt x="848" y="132"/>
                </a:cubicBezTo>
                <a:cubicBezTo>
                  <a:pt x="843" y="134"/>
                  <a:pt x="831" y="140"/>
                  <a:pt x="830" y="129"/>
                </a:cubicBezTo>
                <a:cubicBezTo>
                  <a:pt x="827" y="131"/>
                  <a:pt x="824" y="128"/>
                  <a:pt x="819" y="128"/>
                </a:cubicBezTo>
                <a:cubicBezTo>
                  <a:pt x="817" y="127"/>
                  <a:pt x="820" y="124"/>
                  <a:pt x="819" y="123"/>
                </a:cubicBezTo>
                <a:cubicBezTo>
                  <a:pt x="816" y="123"/>
                  <a:pt x="815" y="125"/>
                  <a:pt x="814" y="122"/>
                </a:cubicBezTo>
                <a:cubicBezTo>
                  <a:pt x="816" y="117"/>
                  <a:pt x="813" y="115"/>
                  <a:pt x="814" y="113"/>
                </a:cubicBezTo>
                <a:cubicBezTo>
                  <a:pt x="803" y="117"/>
                  <a:pt x="788" y="117"/>
                  <a:pt x="783" y="128"/>
                </a:cubicBezTo>
                <a:cubicBezTo>
                  <a:pt x="780" y="127"/>
                  <a:pt x="776" y="129"/>
                  <a:pt x="778" y="130"/>
                </a:cubicBezTo>
                <a:cubicBezTo>
                  <a:pt x="787" y="126"/>
                  <a:pt x="797" y="127"/>
                  <a:pt x="805" y="121"/>
                </a:cubicBezTo>
                <a:cubicBezTo>
                  <a:pt x="806" y="122"/>
                  <a:pt x="809" y="123"/>
                  <a:pt x="809" y="125"/>
                </a:cubicBezTo>
                <a:cubicBezTo>
                  <a:pt x="807" y="125"/>
                  <a:pt x="806" y="127"/>
                  <a:pt x="806" y="128"/>
                </a:cubicBezTo>
                <a:cubicBezTo>
                  <a:pt x="808" y="130"/>
                  <a:pt x="811" y="127"/>
                  <a:pt x="811" y="128"/>
                </a:cubicBezTo>
                <a:cubicBezTo>
                  <a:pt x="808" y="130"/>
                  <a:pt x="807" y="133"/>
                  <a:pt x="808" y="137"/>
                </a:cubicBezTo>
                <a:cubicBezTo>
                  <a:pt x="804" y="138"/>
                  <a:pt x="798" y="138"/>
                  <a:pt x="794" y="137"/>
                </a:cubicBezTo>
                <a:cubicBezTo>
                  <a:pt x="792" y="137"/>
                  <a:pt x="794" y="141"/>
                  <a:pt x="792" y="141"/>
                </a:cubicBezTo>
                <a:cubicBezTo>
                  <a:pt x="781" y="142"/>
                  <a:pt x="775" y="147"/>
                  <a:pt x="769" y="153"/>
                </a:cubicBezTo>
                <a:cubicBezTo>
                  <a:pt x="761" y="150"/>
                  <a:pt x="756" y="155"/>
                  <a:pt x="750" y="157"/>
                </a:cubicBezTo>
                <a:cubicBezTo>
                  <a:pt x="750" y="161"/>
                  <a:pt x="753" y="161"/>
                  <a:pt x="753" y="165"/>
                </a:cubicBezTo>
                <a:cubicBezTo>
                  <a:pt x="757" y="164"/>
                  <a:pt x="759" y="160"/>
                  <a:pt x="762" y="158"/>
                </a:cubicBezTo>
                <a:cubicBezTo>
                  <a:pt x="764" y="160"/>
                  <a:pt x="768" y="160"/>
                  <a:pt x="770" y="162"/>
                </a:cubicBezTo>
                <a:cubicBezTo>
                  <a:pt x="759" y="170"/>
                  <a:pt x="749" y="184"/>
                  <a:pt x="731" y="179"/>
                </a:cubicBezTo>
                <a:cubicBezTo>
                  <a:pt x="727" y="172"/>
                  <a:pt x="723" y="166"/>
                  <a:pt x="722" y="156"/>
                </a:cubicBezTo>
                <a:cubicBezTo>
                  <a:pt x="714" y="156"/>
                  <a:pt x="714" y="142"/>
                  <a:pt x="716" y="138"/>
                </a:cubicBezTo>
                <a:cubicBezTo>
                  <a:pt x="719" y="129"/>
                  <a:pt x="741" y="128"/>
                  <a:pt x="735" y="115"/>
                </a:cubicBezTo>
                <a:cubicBezTo>
                  <a:pt x="734" y="114"/>
                  <a:pt x="731" y="115"/>
                  <a:pt x="729" y="115"/>
                </a:cubicBezTo>
                <a:cubicBezTo>
                  <a:pt x="723" y="109"/>
                  <a:pt x="723" y="96"/>
                  <a:pt x="715" y="94"/>
                </a:cubicBezTo>
                <a:cubicBezTo>
                  <a:pt x="712" y="93"/>
                  <a:pt x="709" y="98"/>
                  <a:pt x="707" y="93"/>
                </a:cubicBezTo>
                <a:cubicBezTo>
                  <a:pt x="714" y="88"/>
                  <a:pt x="716" y="77"/>
                  <a:pt x="721" y="70"/>
                </a:cubicBezTo>
                <a:cubicBezTo>
                  <a:pt x="708" y="72"/>
                  <a:pt x="691" y="71"/>
                  <a:pt x="678" y="76"/>
                </a:cubicBezTo>
                <a:cubicBezTo>
                  <a:pt x="679" y="74"/>
                  <a:pt x="682" y="74"/>
                  <a:pt x="682" y="72"/>
                </a:cubicBezTo>
                <a:cubicBezTo>
                  <a:pt x="678" y="74"/>
                  <a:pt x="676" y="74"/>
                  <a:pt x="672" y="75"/>
                </a:cubicBezTo>
                <a:cubicBezTo>
                  <a:pt x="672" y="77"/>
                  <a:pt x="672" y="79"/>
                  <a:pt x="673" y="80"/>
                </a:cubicBezTo>
                <a:cubicBezTo>
                  <a:pt x="668" y="83"/>
                  <a:pt x="661" y="91"/>
                  <a:pt x="655" y="87"/>
                </a:cubicBezTo>
                <a:cubicBezTo>
                  <a:pt x="648" y="89"/>
                  <a:pt x="648" y="97"/>
                  <a:pt x="640" y="98"/>
                </a:cubicBezTo>
                <a:cubicBezTo>
                  <a:pt x="638" y="96"/>
                  <a:pt x="641" y="96"/>
                  <a:pt x="639" y="95"/>
                </a:cubicBezTo>
                <a:cubicBezTo>
                  <a:pt x="634" y="108"/>
                  <a:pt x="620" y="113"/>
                  <a:pt x="611" y="123"/>
                </a:cubicBezTo>
                <a:cubicBezTo>
                  <a:pt x="615" y="123"/>
                  <a:pt x="609" y="127"/>
                  <a:pt x="612" y="128"/>
                </a:cubicBezTo>
                <a:cubicBezTo>
                  <a:pt x="613" y="125"/>
                  <a:pt x="616" y="127"/>
                  <a:pt x="616" y="128"/>
                </a:cubicBezTo>
                <a:cubicBezTo>
                  <a:pt x="612" y="133"/>
                  <a:pt x="604" y="133"/>
                  <a:pt x="598" y="136"/>
                </a:cubicBezTo>
                <a:cubicBezTo>
                  <a:pt x="591" y="128"/>
                  <a:pt x="572" y="131"/>
                  <a:pt x="566" y="137"/>
                </a:cubicBezTo>
                <a:cubicBezTo>
                  <a:pt x="537" y="144"/>
                  <a:pt x="518" y="160"/>
                  <a:pt x="491" y="170"/>
                </a:cubicBezTo>
                <a:cubicBezTo>
                  <a:pt x="489" y="168"/>
                  <a:pt x="486" y="167"/>
                  <a:pt x="484" y="166"/>
                </a:cubicBezTo>
                <a:cubicBezTo>
                  <a:pt x="486" y="164"/>
                  <a:pt x="486" y="158"/>
                  <a:pt x="484" y="156"/>
                </a:cubicBezTo>
                <a:cubicBezTo>
                  <a:pt x="480" y="156"/>
                  <a:pt x="480" y="159"/>
                  <a:pt x="477" y="159"/>
                </a:cubicBezTo>
                <a:cubicBezTo>
                  <a:pt x="477" y="155"/>
                  <a:pt x="480" y="153"/>
                  <a:pt x="480" y="150"/>
                </a:cubicBezTo>
                <a:cubicBezTo>
                  <a:pt x="454" y="144"/>
                  <a:pt x="433" y="163"/>
                  <a:pt x="415" y="167"/>
                </a:cubicBezTo>
                <a:cubicBezTo>
                  <a:pt x="424" y="161"/>
                  <a:pt x="430" y="153"/>
                  <a:pt x="438" y="148"/>
                </a:cubicBezTo>
                <a:cubicBezTo>
                  <a:pt x="439" y="145"/>
                  <a:pt x="437" y="146"/>
                  <a:pt x="437" y="143"/>
                </a:cubicBezTo>
                <a:cubicBezTo>
                  <a:pt x="438" y="143"/>
                  <a:pt x="440" y="142"/>
                  <a:pt x="442" y="142"/>
                </a:cubicBezTo>
                <a:cubicBezTo>
                  <a:pt x="442" y="130"/>
                  <a:pt x="459" y="133"/>
                  <a:pt x="461" y="123"/>
                </a:cubicBezTo>
                <a:cubicBezTo>
                  <a:pt x="461" y="120"/>
                  <a:pt x="456" y="121"/>
                  <a:pt x="455" y="118"/>
                </a:cubicBezTo>
                <a:cubicBezTo>
                  <a:pt x="454" y="114"/>
                  <a:pt x="456" y="112"/>
                  <a:pt x="456" y="108"/>
                </a:cubicBezTo>
                <a:cubicBezTo>
                  <a:pt x="451" y="103"/>
                  <a:pt x="446" y="105"/>
                  <a:pt x="441" y="106"/>
                </a:cubicBezTo>
                <a:cubicBezTo>
                  <a:pt x="426" y="109"/>
                  <a:pt x="417" y="110"/>
                  <a:pt x="406" y="115"/>
                </a:cubicBezTo>
                <a:cubicBezTo>
                  <a:pt x="401" y="117"/>
                  <a:pt x="397" y="121"/>
                  <a:pt x="391" y="123"/>
                </a:cubicBezTo>
                <a:cubicBezTo>
                  <a:pt x="387" y="124"/>
                  <a:pt x="383" y="124"/>
                  <a:pt x="380" y="125"/>
                </a:cubicBezTo>
                <a:cubicBezTo>
                  <a:pt x="340" y="136"/>
                  <a:pt x="304" y="163"/>
                  <a:pt x="273" y="177"/>
                </a:cubicBezTo>
                <a:cubicBezTo>
                  <a:pt x="273" y="176"/>
                  <a:pt x="273" y="175"/>
                  <a:pt x="272" y="175"/>
                </a:cubicBezTo>
                <a:cubicBezTo>
                  <a:pt x="271" y="177"/>
                  <a:pt x="271" y="178"/>
                  <a:pt x="270" y="179"/>
                </a:cubicBezTo>
                <a:cubicBezTo>
                  <a:pt x="252" y="188"/>
                  <a:pt x="234" y="197"/>
                  <a:pt x="220" y="210"/>
                </a:cubicBezTo>
                <a:cubicBezTo>
                  <a:pt x="225" y="224"/>
                  <a:pt x="199" y="227"/>
                  <a:pt x="196" y="237"/>
                </a:cubicBezTo>
                <a:cubicBezTo>
                  <a:pt x="198" y="237"/>
                  <a:pt x="201" y="236"/>
                  <a:pt x="203" y="237"/>
                </a:cubicBezTo>
                <a:cubicBezTo>
                  <a:pt x="197" y="239"/>
                  <a:pt x="194" y="243"/>
                  <a:pt x="190" y="246"/>
                </a:cubicBezTo>
                <a:cubicBezTo>
                  <a:pt x="202" y="242"/>
                  <a:pt x="216" y="236"/>
                  <a:pt x="226" y="241"/>
                </a:cubicBezTo>
                <a:cubicBezTo>
                  <a:pt x="224" y="244"/>
                  <a:pt x="219" y="244"/>
                  <a:pt x="219" y="249"/>
                </a:cubicBezTo>
                <a:cubicBezTo>
                  <a:pt x="227" y="247"/>
                  <a:pt x="229" y="247"/>
                  <a:pt x="238" y="246"/>
                </a:cubicBezTo>
                <a:cubicBezTo>
                  <a:pt x="238" y="244"/>
                  <a:pt x="237" y="242"/>
                  <a:pt x="239" y="242"/>
                </a:cubicBezTo>
                <a:cubicBezTo>
                  <a:pt x="247" y="246"/>
                  <a:pt x="251" y="236"/>
                  <a:pt x="258" y="235"/>
                </a:cubicBezTo>
                <a:cubicBezTo>
                  <a:pt x="261" y="240"/>
                  <a:pt x="269" y="242"/>
                  <a:pt x="267" y="249"/>
                </a:cubicBezTo>
                <a:cubicBezTo>
                  <a:pt x="272" y="253"/>
                  <a:pt x="282" y="242"/>
                  <a:pt x="282" y="252"/>
                </a:cubicBezTo>
                <a:cubicBezTo>
                  <a:pt x="289" y="251"/>
                  <a:pt x="293" y="255"/>
                  <a:pt x="298" y="257"/>
                </a:cubicBezTo>
                <a:cubicBezTo>
                  <a:pt x="298" y="258"/>
                  <a:pt x="297" y="259"/>
                  <a:pt x="297" y="260"/>
                </a:cubicBezTo>
                <a:cubicBezTo>
                  <a:pt x="300" y="260"/>
                  <a:pt x="308" y="256"/>
                  <a:pt x="308" y="261"/>
                </a:cubicBezTo>
                <a:cubicBezTo>
                  <a:pt x="278" y="290"/>
                  <a:pt x="235" y="307"/>
                  <a:pt x="198" y="329"/>
                </a:cubicBezTo>
                <a:cubicBezTo>
                  <a:pt x="198" y="326"/>
                  <a:pt x="195" y="328"/>
                  <a:pt x="193" y="328"/>
                </a:cubicBezTo>
                <a:cubicBezTo>
                  <a:pt x="193" y="333"/>
                  <a:pt x="193" y="333"/>
                  <a:pt x="193" y="333"/>
                </a:cubicBezTo>
                <a:cubicBezTo>
                  <a:pt x="183" y="339"/>
                  <a:pt x="172" y="344"/>
                  <a:pt x="160" y="343"/>
                </a:cubicBezTo>
                <a:cubicBezTo>
                  <a:pt x="159" y="346"/>
                  <a:pt x="160" y="345"/>
                  <a:pt x="160" y="349"/>
                </a:cubicBezTo>
                <a:cubicBezTo>
                  <a:pt x="157" y="350"/>
                  <a:pt x="155" y="353"/>
                  <a:pt x="152" y="354"/>
                </a:cubicBezTo>
                <a:cubicBezTo>
                  <a:pt x="143" y="348"/>
                  <a:pt x="138" y="361"/>
                  <a:pt x="130" y="358"/>
                </a:cubicBezTo>
                <a:cubicBezTo>
                  <a:pt x="127" y="373"/>
                  <a:pt x="112" y="371"/>
                  <a:pt x="104" y="380"/>
                </a:cubicBezTo>
                <a:cubicBezTo>
                  <a:pt x="100" y="377"/>
                  <a:pt x="95" y="382"/>
                  <a:pt x="97" y="388"/>
                </a:cubicBezTo>
                <a:cubicBezTo>
                  <a:pt x="90" y="391"/>
                  <a:pt x="86" y="391"/>
                  <a:pt x="79" y="389"/>
                </a:cubicBezTo>
                <a:cubicBezTo>
                  <a:pt x="76" y="393"/>
                  <a:pt x="72" y="396"/>
                  <a:pt x="65" y="394"/>
                </a:cubicBezTo>
                <a:cubicBezTo>
                  <a:pt x="64" y="397"/>
                  <a:pt x="61" y="400"/>
                  <a:pt x="63" y="404"/>
                </a:cubicBezTo>
                <a:cubicBezTo>
                  <a:pt x="62" y="402"/>
                  <a:pt x="64" y="401"/>
                  <a:pt x="66" y="402"/>
                </a:cubicBezTo>
                <a:cubicBezTo>
                  <a:pt x="63" y="411"/>
                  <a:pt x="51" y="417"/>
                  <a:pt x="48" y="424"/>
                </a:cubicBezTo>
                <a:cubicBezTo>
                  <a:pt x="52" y="424"/>
                  <a:pt x="57" y="420"/>
                  <a:pt x="60" y="422"/>
                </a:cubicBezTo>
                <a:cubicBezTo>
                  <a:pt x="60" y="425"/>
                  <a:pt x="56" y="424"/>
                  <a:pt x="56" y="427"/>
                </a:cubicBezTo>
                <a:cubicBezTo>
                  <a:pt x="62" y="428"/>
                  <a:pt x="74" y="422"/>
                  <a:pt x="78" y="429"/>
                </a:cubicBezTo>
                <a:cubicBezTo>
                  <a:pt x="77" y="430"/>
                  <a:pt x="76" y="432"/>
                  <a:pt x="76" y="435"/>
                </a:cubicBezTo>
                <a:cubicBezTo>
                  <a:pt x="81" y="441"/>
                  <a:pt x="92" y="436"/>
                  <a:pt x="97" y="434"/>
                </a:cubicBezTo>
                <a:cubicBezTo>
                  <a:pt x="97" y="435"/>
                  <a:pt x="97" y="435"/>
                  <a:pt x="98" y="436"/>
                </a:cubicBezTo>
                <a:cubicBezTo>
                  <a:pt x="99" y="440"/>
                  <a:pt x="96" y="440"/>
                  <a:pt x="96" y="442"/>
                </a:cubicBezTo>
                <a:cubicBezTo>
                  <a:pt x="104" y="446"/>
                  <a:pt x="118" y="444"/>
                  <a:pt x="118" y="456"/>
                </a:cubicBezTo>
                <a:cubicBezTo>
                  <a:pt x="141" y="448"/>
                  <a:pt x="161" y="432"/>
                  <a:pt x="185" y="422"/>
                </a:cubicBezTo>
                <a:cubicBezTo>
                  <a:pt x="185" y="430"/>
                  <a:pt x="181" y="436"/>
                  <a:pt x="176" y="440"/>
                </a:cubicBezTo>
                <a:cubicBezTo>
                  <a:pt x="178" y="440"/>
                  <a:pt x="181" y="439"/>
                  <a:pt x="181" y="441"/>
                </a:cubicBezTo>
                <a:cubicBezTo>
                  <a:pt x="178" y="445"/>
                  <a:pt x="175" y="449"/>
                  <a:pt x="170" y="451"/>
                </a:cubicBezTo>
                <a:cubicBezTo>
                  <a:pt x="169" y="456"/>
                  <a:pt x="164" y="461"/>
                  <a:pt x="159" y="459"/>
                </a:cubicBezTo>
                <a:cubicBezTo>
                  <a:pt x="153" y="466"/>
                  <a:pt x="156" y="482"/>
                  <a:pt x="146" y="488"/>
                </a:cubicBezTo>
                <a:cubicBezTo>
                  <a:pt x="143" y="486"/>
                  <a:pt x="143" y="491"/>
                  <a:pt x="141" y="492"/>
                </a:cubicBezTo>
                <a:cubicBezTo>
                  <a:pt x="145" y="493"/>
                  <a:pt x="153" y="487"/>
                  <a:pt x="156" y="494"/>
                </a:cubicBezTo>
                <a:cubicBezTo>
                  <a:pt x="157" y="498"/>
                  <a:pt x="152" y="496"/>
                  <a:pt x="152" y="500"/>
                </a:cubicBezTo>
                <a:cubicBezTo>
                  <a:pt x="158" y="500"/>
                  <a:pt x="166" y="497"/>
                  <a:pt x="167" y="503"/>
                </a:cubicBezTo>
                <a:cubicBezTo>
                  <a:pt x="163" y="508"/>
                  <a:pt x="154" y="509"/>
                  <a:pt x="150" y="514"/>
                </a:cubicBezTo>
                <a:cubicBezTo>
                  <a:pt x="158" y="511"/>
                  <a:pt x="180" y="494"/>
                  <a:pt x="177" y="515"/>
                </a:cubicBezTo>
                <a:cubicBezTo>
                  <a:pt x="184" y="519"/>
                  <a:pt x="191" y="507"/>
                  <a:pt x="196" y="512"/>
                </a:cubicBezTo>
                <a:cubicBezTo>
                  <a:pt x="196" y="514"/>
                  <a:pt x="194" y="513"/>
                  <a:pt x="195" y="516"/>
                </a:cubicBezTo>
                <a:cubicBezTo>
                  <a:pt x="197" y="516"/>
                  <a:pt x="198" y="518"/>
                  <a:pt x="199" y="519"/>
                </a:cubicBezTo>
                <a:cubicBezTo>
                  <a:pt x="202" y="531"/>
                  <a:pt x="200" y="545"/>
                  <a:pt x="185" y="547"/>
                </a:cubicBezTo>
                <a:cubicBezTo>
                  <a:pt x="183" y="545"/>
                  <a:pt x="180" y="544"/>
                  <a:pt x="181" y="539"/>
                </a:cubicBezTo>
                <a:cubicBezTo>
                  <a:pt x="180" y="539"/>
                  <a:pt x="176" y="540"/>
                  <a:pt x="176" y="538"/>
                </a:cubicBezTo>
                <a:cubicBezTo>
                  <a:pt x="174" y="534"/>
                  <a:pt x="179" y="533"/>
                  <a:pt x="183" y="534"/>
                </a:cubicBezTo>
                <a:cubicBezTo>
                  <a:pt x="182" y="531"/>
                  <a:pt x="183" y="530"/>
                  <a:pt x="184" y="528"/>
                </a:cubicBezTo>
                <a:cubicBezTo>
                  <a:pt x="170" y="529"/>
                  <a:pt x="162" y="535"/>
                  <a:pt x="152" y="540"/>
                </a:cubicBezTo>
                <a:cubicBezTo>
                  <a:pt x="157" y="544"/>
                  <a:pt x="155" y="556"/>
                  <a:pt x="154" y="561"/>
                </a:cubicBezTo>
                <a:cubicBezTo>
                  <a:pt x="159" y="559"/>
                  <a:pt x="166" y="561"/>
                  <a:pt x="173" y="560"/>
                </a:cubicBezTo>
                <a:cubicBezTo>
                  <a:pt x="172" y="564"/>
                  <a:pt x="168" y="564"/>
                  <a:pt x="168" y="569"/>
                </a:cubicBezTo>
                <a:cubicBezTo>
                  <a:pt x="173" y="570"/>
                  <a:pt x="183" y="570"/>
                  <a:pt x="184" y="563"/>
                </a:cubicBezTo>
                <a:cubicBezTo>
                  <a:pt x="181" y="563"/>
                  <a:pt x="175" y="566"/>
                  <a:pt x="174" y="562"/>
                </a:cubicBezTo>
                <a:cubicBezTo>
                  <a:pt x="178" y="558"/>
                  <a:pt x="181" y="560"/>
                  <a:pt x="187" y="559"/>
                </a:cubicBezTo>
                <a:cubicBezTo>
                  <a:pt x="188" y="546"/>
                  <a:pt x="202" y="543"/>
                  <a:pt x="209" y="540"/>
                </a:cubicBezTo>
                <a:cubicBezTo>
                  <a:pt x="209" y="542"/>
                  <a:pt x="207" y="542"/>
                  <a:pt x="207" y="544"/>
                </a:cubicBezTo>
                <a:cubicBezTo>
                  <a:pt x="208" y="544"/>
                  <a:pt x="209" y="544"/>
                  <a:pt x="209" y="546"/>
                </a:cubicBezTo>
                <a:cubicBezTo>
                  <a:pt x="208" y="547"/>
                  <a:pt x="207" y="549"/>
                  <a:pt x="206" y="550"/>
                </a:cubicBezTo>
                <a:cubicBezTo>
                  <a:pt x="212" y="550"/>
                  <a:pt x="215" y="547"/>
                  <a:pt x="219" y="545"/>
                </a:cubicBezTo>
                <a:cubicBezTo>
                  <a:pt x="221" y="547"/>
                  <a:pt x="223" y="545"/>
                  <a:pt x="225" y="547"/>
                </a:cubicBezTo>
                <a:cubicBezTo>
                  <a:pt x="226" y="540"/>
                  <a:pt x="228" y="536"/>
                  <a:pt x="235" y="535"/>
                </a:cubicBezTo>
                <a:cubicBezTo>
                  <a:pt x="235" y="532"/>
                  <a:pt x="238" y="530"/>
                  <a:pt x="243" y="529"/>
                </a:cubicBezTo>
                <a:cubicBezTo>
                  <a:pt x="243" y="530"/>
                  <a:pt x="242" y="531"/>
                  <a:pt x="243" y="532"/>
                </a:cubicBezTo>
                <a:cubicBezTo>
                  <a:pt x="247" y="532"/>
                  <a:pt x="257" y="528"/>
                  <a:pt x="262" y="533"/>
                </a:cubicBezTo>
                <a:cubicBezTo>
                  <a:pt x="263" y="537"/>
                  <a:pt x="261" y="539"/>
                  <a:pt x="259" y="542"/>
                </a:cubicBezTo>
                <a:cubicBezTo>
                  <a:pt x="262" y="541"/>
                  <a:pt x="262" y="545"/>
                  <a:pt x="262" y="547"/>
                </a:cubicBezTo>
                <a:cubicBezTo>
                  <a:pt x="261" y="549"/>
                  <a:pt x="260" y="552"/>
                  <a:pt x="258" y="553"/>
                </a:cubicBezTo>
                <a:cubicBezTo>
                  <a:pt x="244" y="550"/>
                  <a:pt x="243" y="562"/>
                  <a:pt x="237" y="566"/>
                </a:cubicBezTo>
                <a:cubicBezTo>
                  <a:pt x="233" y="568"/>
                  <a:pt x="230" y="568"/>
                  <a:pt x="229" y="573"/>
                </a:cubicBezTo>
                <a:cubicBezTo>
                  <a:pt x="230" y="573"/>
                  <a:pt x="232" y="572"/>
                  <a:pt x="231" y="574"/>
                </a:cubicBezTo>
                <a:cubicBezTo>
                  <a:pt x="227" y="580"/>
                  <a:pt x="221" y="583"/>
                  <a:pt x="221" y="592"/>
                </a:cubicBezTo>
                <a:cubicBezTo>
                  <a:pt x="225" y="596"/>
                  <a:pt x="220" y="604"/>
                  <a:pt x="215" y="603"/>
                </a:cubicBezTo>
                <a:cubicBezTo>
                  <a:pt x="217" y="607"/>
                  <a:pt x="215" y="608"/>
                  <a:pt x="214" y="611"/>
                </a:cubicBezTo>
                <a:cubicBezTo>
                  <a:pt x="221" y="612"/>
                  <a:pt x="227" y="616"/>
                  <a:pt x="233" y="617"/>
                </a:cubicBezTo>
                <a:cubicBezTo>
                  <a:pt x="241" y="619"/>
                  <a:pt x="252" y="615"/>
                  <a:pt x="259" y="615"/>
                </a:cubicBezTo>
                <a:cubicBezTo>
                  <a:pt x="265" y="615"/>
                  <a:pt x="273" y="622"/>
                  <a:pt x="281" y="619"/>
                </a:cubicBezTo>
                <a:cubicBezTo>
                  <a:pt x="269" y="621"/>
                  <a:pt x="263" y="628"/>
                  <a:pt x="255" y="634"/>
                </a:cubicBezTo>
                <a:cubicBezTo>
                  <a:pt x="232" y="636"/>
                  <a:pt x="212" y="624"/>
                  <a:pt x="196" y="630"/>
                </a:cubicBezTo>
                <a:cubicBezTo>
                  <a:pt x="192" y="641"/>
                  <a:pt x="209" y="638"/>
                  <a:pt x="204" y="645"/>
                </a:cubicBezTo>
                <a:cubicBezTo>
                  <a:pt x="208" y="642"/>
                  <a:pt x="217" y="644"/>
                  <a:pt x="218" y="650"/>
                </a:cubicBezTo>
                <a:cubicBezTo>
                  <a:pt x="210" y="649"/>
                  <a:pt x="209" y="655"/>
                  <a:pt x="206" y="658"/>
                </a:cubicBezTo>
                <a:cubicBezTo>
                  <a:pt x="211" y="655"/>
                  <a:pt x="218" y="655"/>
                  <a:pt x="219" y="648"/>
                </a:cubicBezTo>
                <a:cubicBezTo>
                  <a:pt x="223" y="649"/>
                  <a:pt x="221" y="651"/>
                  <a:pt x="222" y="652"/>
                </a:cubicBezTo>
                <a:cubicBezTo>
                  <a:pt x="222" y="651"/>
                  <a:pt x="224" y="651"/>
                  <a:pt x="225" y="651"/>
                </a:cubicBezTo>
                <a:cubicBezTo>
                  <a:pt x="234" y="657"/>
                  <a:pt x="249" y="651"/>
                  <a:pt x="256" y="658"/>
                </a:cubicBezTo>
                <a:cubicBezTo>
                  <a:pt x="252" y="671"/>
                  <a:pt x="237" y="674"/>
                  <a:pt x="234" y="689"/>
                </a:cubicBezTo>
                <a:cubicBezTo>
                  <a:pt x="231" y="688"/>
                  <a:pt x="231" y="690"/>
                  <a:pt x="229" y="691"/>
                </a:cubicBezTo>
                <a:cubicBezTo>
                  <a:pt x="230" y="694"/>
                  <a:pt x="231" y="697"/>
                  <a:pt x="230" y="701"/>
                </a:cubicBezTo>
                <a:cubicBezTo>
                  <a:pt x="218" y="704"/>
                  <a:pt x="215" y="717"/>
                  <a:pt x="201" y="719"/>
                </a:cubicBezTo>
                <a:cubicBezTo>
                  <a:pt x="198" y="725"/>
                  <a:pt x="196" y="728"/>
                  <a:pt x="196" y="735"/>
                </a:cubicBezTo>
                <a:cubicBezTo>
                  <a:pt x="186" y="742"/>
                  <a:pt x="177" y="752"/>
                  <a:pt x="177" y="765"/>
                </a:cubicBezTo>
                <a:cubicBezTo>
                  <a:pt x="178" y="767"/>
                  <a:pt x="183" y="764"/>
                  <a:pt x="183" y="766"/>
                </a:cubicBezTo>
                <a:cubicBezTo>
                  <a:pt x="181" y="766"/>
                  <a:pt x="182" y="768"/>
                  <a:pt x="183" y="769"/>
                </a:cubicBezTo>
                <a:cubicBezTo>
                  <a:pt x="180" y="769"/>
                  <a:pt x="179" y="770"/>
                  <a:pt x="177" y="771"/>
                </a:cubicBezTo>
                <a:cubicBezTo>
                  <a:pt x="180" y="773"/>
                  <a:pt x="184" y="772"/>
                  <a:pt x="186" y="774"/>
                </a:cubicBezTo>
                <a:cubicBezTo>
                  <a:pt x="185" y="776"/>
                  <a:pt x="180" y="776"/>
                  <a:pt x="179" y="779"/>
                </a:cubicBezTo>
                <a:cubicBezTo>
                  <a:pt x="185" y="779"/>
                  <a:pt x="190" y="779"/>
                  <a:pt x="191" y="774"/>
                </a:cubicBezTo>
                <a:cubicBezTo>
                  <a:pt x="194" y="775"/>
                  <a:pt x="195" y="776"/>
                  <a:pt x="197" y="778"/>
                </a:cubicBezTo>
                <a:cubicBezTo>
                  <a:pt x="197" y="780"/>
                  <a:pt x="195" y="781"/>
                  <a:pt x="194" y="783"/>
                </a:cubicBezTo>
                <a:cubicBezTo>
                  <a:pt x="199" y="780"/>
                  <a:pt x="205" y="777"/>
                  <a:pt x="210" y="781"/>
                </a:cubicBezTo>
                <a:cubicBezTo>
                  <a:pt x="203" y="785"/>
                  <a:pt x="199" y="793"/>
                  <a:pt x="192" y="798"/>
                </a:cubicBezTo>
                <a:cubicBezTo>
                  <a:pt x="188" y="797"/>
                  <a:pt x="187" y="800"/>
                  <a:pt x="184" y="800"/>
                </a:cubicBezTo>
                <a:cubicBezTo>
                  <a:pt x="178" y="811"/>
                  <a:pt x="164" y="813"/>
                  <a:pt x="157" y="821"/>
                </a:cubicBezTo>
                <a:cubicBezTo>
                  <a:pt x="159" y="822"/>
                  <a:pt x="161" y="819"/>
                  <a:pt x="162" y="821"/>
                </a:cubicBezTo>
                <a:cubicBezTo>
                  <a:pt x="162" y="824"/>
                  <a:pt x="161" y="825"/>
                  <a:pt x="161" y="827"/>
                </a:cubicBezTo>
                <a:cubicBezTo>
                  <a:pt x="163" y="827"/>
                  <a:pt x="165" y="828"/>
                  <a:pt x="166" y="829"/>
                </a:cubicBezTo>
                <a:cubicBezTo>
                  <a:pt x="166" y="831"/>
                  <a:pt x="165" y="834"/>
                  <a:pt x="164" y="835"/>
                </a:cubicBezTo>
                <a:cubicBezTo>
                  <a:pt x="167" y="836"/>
                  <a:pt x="167" y="834"/>
                  <a:pt x="170" y="834"/>
                </a:cubicBezTo>
                <a:cubicBezTo>
                  <a:pt x="173" y="836"/>
                  <a:pt x="168" y="839"/>
                  <a:pt x="171" y="840"/>
                </a:cubicBezTo>
                <a:cubicBezTo>
                  <a:pt x="172" y="839"/>
                  <a:pt x="174" y="837"/>
                  <a:pt x="177" y="837"/>
                </a:cubicBezTo>
                <a:cubicBezTo>
                  <a:pt x="174" y="843"/>
                  <a:pt x="166" y="842"/>
                  <a:pt x="165" y="849"/>
                </a:cubicBezTo>
                <a:cubicBezTo>
                  <a:pt x="171" y="853"/>
                  <a:pt x="177" y="848"/>
                  <a:pt x="181" y="844"/>
                </a:cubicBezTo>
                <a:cubicBezTo>
                  <a:pt x="188" y="844"/>
                  <a:pt x="190" y="839"/>
                  <a:pt x="195" y="836"/>
                </a:cubicBezTo>
                <a:cubicBezTo>
                  <a:pt x="194" y="834"/>
                  <a:pt x="192" y="829"/>
                  <a:pt x="195" y="828"/>
                </a:cubicBezTo>
                <a:cubicBezTo>
                  <a:pt x="198" y="829"/>
                  <a:pt x="198" y="828"/>
                  <a:pt x="201" y="828"/>
                </a:cubicBezTo>
                <a:cubicBezTo>
                  <a:pt x="201" y="829"/>
                  <a:pt x="201" y="831"/>
                  <a:pt x="202" y="832"/>
                </a:cubicBezTo>
                <a:cubicBezTo>
                  <a:pt x="204" y="829"/>
                  <a:pt x="209" y="829"/>
                  <a:pt x="212" y="827"/>
                </a:cubicBezTo>
                <a:cubicBezTo>
                  <a:pt x="212" y="828"/>
                  <a:pt x="214" y="828"/>
                  <a:pt x="214" y="829"/>
                </a:cubicBezTo>
                <a:cubicBezTo>
                  <a:pt x="214" y="834"/>
                  <a:pt x="214" y="834"/>
                  <a:pt x="214" y="834"/>
                </a:cubicBezTo>
                <a:cubicBezTo>
                  <a:pt x="207" y="834"/>
                  <a:pt x="206" y="841"/>
                  <a:pt x="201" y="844"/>
                </a:cubicBezTo>
                <a:cubicBezTo>
                  <a:pt x="207" y="841"/>
                  <a:pt x="209" y="842"/>
                  <a:pt x="217" y="843"/>
                </a:cubicBezTo>
                <a:cubicBezTo>
                  <a:pt x="216" y="845"/>
                  <a:pt x="214" y="845"/>
                  <a:pt x="214" y="847"/>
                </a:cubicBezTo>
                <a:cubicBezTo>
                  <a:pt x="215" y="848"/>
                  <a:pt x="217" y="848"/>
                  <a:pt x="218" y="849"/>
                </a:cubicBezTo>
                <a:cubicBezTo>
                  <a:pt x="216" y="853"/>
                  <a:pt x="213" y="860"/>
                  <a:pt x="208" y="860"/>
                </a:cubicBezTo>
                <a:cubicBezTo>
                  <a:pt x="208" y="863"/>
                  <a:pt x="211" y="862"/>
                  <a:pt x="210" y="865"/>
                </a:cubicBezTo>
                <a:cubicBezTo>
                  <a:pt x="197" y="876"/>
                  <a:pt x="185" y="889"/>
                  <a:pt x="169" y="898"/>
                </a:cubicBezTo>
                <a:cubicBezTo>
                  <a:pt x="169" y="897"/>
                  <a:pt x="168" y="897"/>
                  <a:pt x="168" y="896"/>
                </a:cubicBezTo>
                <a:cubicBezTo>
                  <a:pt x="167" y="892"/>
                  <a:pt x="173" y="890"/>
                  <a:pt x="172" y="888"/>
                </a:cubicBezTo>
                <a:cubicBezTo>
                  <a:pt x="165" y="891"/>
                  <a:pt x="162" y="898"/>
                  <a:pt x="154" y="900"/>
                </a:cubicBezTo>
                <a:cubicBezTo>
                  <a:pt x="153" y="903"/>
                  <a:pt x="156" y="906"/>
                  <a:pt x="152" y="908"/>
                </a:cubicBezTo>
                <a:cubicBezTo>
                  <a:pt x="149" y="908"/>
                  <a:pt x="147" y="908"/>
                  <a:pt x="144" y="909"/>
                </a:cubicBezTo>
                <a:cubicBezTo>
                  <a:pt x="141" y="921"/>
                  <a:pt x="124" y="923"/>
                  <a:pt x="119" y="931"/>
                </a:cubicBezTo>
                <a:cubicBezTo>
                  <a:pt x="117" y="931"/>
                  <a:pt x="107" y="936"/>
                  <a:pt x="108" y="939"/>
                </a:cubicBezTo>
                <a:cubicBezTo>
                  <a:pt x="114" y="935"/>
                  <a:pt x="117" y="932"/>
                  <a:pt x="125" y="930"/>
                </a:cubicBezTo>
                <a:cubicBezTo>
                  <a:pt x="124" y="930"/>
                  <a:pt x="123" y="929"/>
                  <a:pt x="123" y="927"/>
                </a:cubicBezTo>
                <a:cubicBezTo>
                  <a:pt x="139" y="919"/>
                  <a:pt x="157" y="910"/>
                  <a:pt x="170" y="901"/>
                </a:cubicBezTo>
                <a:cubicBezTo>
                  <a:pt x="170" y="903"/>
                  <a:pt x="170" y="904"/>
                  <a:pt x="172" y="903"/>
                </a:cubicBezTo>
                <a:cubicBezTo>
                  <a:pt x="174" y="897"/>
                  <a:pt x="179" y="894"/>
                  <a:pt x="185" y="892"/>
                </a:cubicBezTo>
                <a:cubicBezTo>
                  <a:pt x="187" y="891"/>
                  <a:pt x="184" y="888"/>
                  <a:pt x="187" y="887"/>
                </a:cubicBezTo>
                <a:cubicBezTo>
                  <a:pt x="189" y="890"/>
                  <a:pt x="192" y="886"/>
                  <a:pt x="193" y="888"/>
                </a:cubicBezTo>
                <a:cubicBezTo>
                  <a:pt x="193" y="892"/>
                  <a:pt x="190" y="895"/>
                  <a:pt x="187" y="893"/>
                </a:cubicBezTo>
                <a:cubicBezTo>
                  <a:pt x="183" y="898"/>
                  <a:pt x="180" y="903"/>
                  <a:pt x="176" y="908"/>
                </a:cubicBezTo>
                <a:cubicBezTo>
                  <a:pt x="178" y="908"/>
                  <a:pt x="181" y="905"/>
                  <a:pt x="182" y="907"/>
                </a:cubicBezTo>
                <a:cubicBezTo>
                  <a:pt x="183" y="919"/>
                  <a:pt x="166" y="918"/>
                  <a:pt x="164" y="925"/>
                </a:cubicBezTo>
                <a:cubicBezTo>
                  <a:pt x="175" y="921"/>
                  <a:pt x="188" y="915"/>
                  <a:pt x="199" y="914"/>
                </a:cubicBezTo>
                <a:cubicBezTo>
                  <a:pt x="200" y="912"/>
                  <a:pt x="201" y="911"/>
                  <a:pt x="204" y="911"/>
                </a:cubicBezTo>
                <a:cubicBezTo>
                  <a:pt x="204" y="914"/>
                  <a:pt x="201" y="914"/>
                  <a:pt x="199" y="915"/>
                </a:cubicBezTo>
                <a:cubicBezTo>
                  <a:pt x="202" y="915"/>
                  <a:pt x="203" y="916"/>
                  <a:pt x="203" y="918"/>
                </a:cubicBezTo>
                <a:cubicBezTo>
                  <a:pt x="196" y="933"/>
                  <a:pt x="176" y="935"/>
                  <a:pt x="165" y="947"/>
                </a:cubicBezTo>
                <a:cubicBezTo>
                  <a:pt x="170" y="948"/>
                  <a:pt x="172" y="945"/>
                  <a:pt x="174" y="943"/>
                </a:cubicBezTo>
                <a:cubicBezTo>
                  <a:pt x="185" y="944"/>
                  <a:pt x="191" y="934"/>
                  <a:pt x="199" y="929"/>
                </a:cubicBezTo>
                <a:cubicBezTo>
                  <a:pt x="209" y="924"/>
                  <a:pt x="222" y="921"/>
                  <a:pt x="231" y="915"/>
                </a:cubicBezTo>
                <a:cubicBezTo>
                  <a:pt x="232" y="917"/>
                  <a:pt x="234" y="917"/>
                  <a:pt x="236" y="917"/>
                </a:cubicBezTo>
                <a:cubicBezTo>
                  <a:pt x="238" y="916"/>
                  <a:pt x="239" y="915"/>
                  <a:pt x="242" y="915"/>
                </a:cubicBezTo>
                <a:cubicBezTo>
                  <a:pt x="242" y="918"/>
                  <a:pt x="238" y="918"/>
                  <a:pt x="238" y="920"/>
                </a:cubicBezTo>
                <a:cubicBezTo>
                  <a:pt x="240" y="923"/>
                  <a:pt x="245" y="920"/>
                  <a:pt x="247" y="921"/>
                </a:cubicBezTo>
                <a:cubicBezTo>
                  <a:pt x="241" y="923"/>
                  <a:pt x="242" y="927"/>
                  <a:pt x="238" y="930"/>
                </a:cubicBezTo>
                <a:cubicBezTo>
                  <a:pt x="237" y="928"/>
                  <a:pt x="234" y="928"/>
                  <a:pt x="232" y="927"/>
                </a:cubicBezTo>
                <a:cubicBezTo>
                  <a:pt x="231" y="930"/>
                  <a:pt x="228" y="931"/>
                  <a:pt x="225" y="932"/>
                </a:cubicBezTo>
                <a:cubicBezTo>
                  <a:pt x="225" y="934"/>
                  <a:pt x="224" y="938"/>
                  <a:pt x="226" y="939"/>
                </a:cubicBezTo>
                <a:cubicBezTo>
                  <a:pt x="233" y="932"/>
                  <a:pt x="239" y="930"/>
                  <a:pt x="251" y="929"/>
                </a:cubicBezTo>
                <a:cubicBezTo>
                  <a:pt x="250" y="932"/>
                  <a:pt x="252" y="933"/>
                  <a:pt x="251" y="936"/>
                </a:cubicBezTo>
                <a:cubicBezTo>
                  <a:pt x="251" y="936"/>
                  <a:pt x="250" y="937"/>
                  <a:pt x="250" y="937"/>
                </a:cubicBezTo>
                <a:cubicBezTo>
                  <a:pt x="247" y="936"/>
                  <a:pt x="243" y="936"/>
                  <a:pt x="240" y="936"/>
                </a:cubicBezTo>
                <a:cubicBezTo>
                  <a:pt x="234" y="943"/>
                  <a:pt x="227" y="949"/>
                  <a:pt x="221" y="956"/>
                </a:cubicBezTo>
                <a:cubicBezTo>
                  <a:pt x="214" y="957"/>
                  <a:pt x="211" y="962"/>
                  <a:pt x="207" y="966"/>
                </a:cubicBezTo>
                <a:cubicBezTo>
                  <a:pt x="206" y="966"/>
                  <a:pt x="202" y="967"/>
                  <a:pt x="205" y="967"/>
                </a:cubicBezTo>
                <a:cubicBezTo>
                  <a:pt x="212" y="968"/>
                  <a:pt x="212" y="961"/>
                  <a:pt x="220" y="964"/>
                </a:cubicBezTo>
                <a:cubicBezTo>
                  <a:pt x="221" y="958"/>
                  <a:pt x="229" y="960"/>
                  <a:pt x="231" y="956"/>
                </a:cubicBezTo>
                <a:cubicBezTo>
                  <a:pt x="234" y="958"/>
                  <a:pt x="233" y="959"/>
                  <a:pt x="234" y="961"/>
                </a:cubicBezTo>
                <a:cubicBezTo>
                  <a:pt x="234" y="958"/>
                  <a:pt x="238" y="963"/>
                  <a:pt x="237" y="959"/>
                </a:cubicBezTo>
                <a:cubicBezTo>
                  <a:pt x="236" y="958"/>
                  <a:pt x="233" y="960"/>
                  <a:pt x="234" y="955"/>
                </a:cubicBezTo>
                <a:cubicBezTo>
                  <a:pt x="236" y="954"/>
                  <a:pt x="238" y="950"/>
                  <a:pt x="240" y="952"/>
                </a:cubicBezTo>
                <a:cubicBezTo>
                  <a:pt x="241" y="956"/>
                  <a:pt x="235" y="954"/>
                  <a:pt x="238" y="957"/>
                </a:cubicBezTo>
                <a:cubicBezTo>
                  <a:pt x="240" y="956"/>
                  <a:pt x="243" y="956"/>
                  <a:pt x="246" y="955"/>
                </a:cubicBezTo>
                <a:cubicBezTo>
                  <a:pt x="242" y="950"/>
                  <a:pt x="251" y="954"/>
                  <a:pt x="252" y="952"/>
                </a:cubicBezTo>
                <a:cubicBezTo>
                  <a:pt x="248" y="950"/>
                  <a:pt x="253" y="948"/>
                  <a:pt x="253" y="946"/>
                </a:cubicBezTo>
                <a:cubicBezTo>
                  <a:pt x="249" y="944"/>
                  <a:pt x="250" y="949"/>
                  <a:pt x="248" y="947"/>
                </a:cubicBezTo>
                <a:cubicBezTo>
                  <a:pt x="248" y="946"/>
                  <a:pt x="249" y="945"/>
                  <a:pt x="251" y="944"/>
                </a:cubicBezTo>
                <a:cubicBezTo>
                  <a:pt x="258" y="946"/>
                  <a:pt x="261" y="934"/>
                  <a:pt x="266" y="936"/>
                </a:cubicBezTo>
                <a:cubicBezTo>
                  <a:pt x="263" y="938"/>
                  <a:pt x="265" y="939"/>
                  <a:pt x="264" y="942"/>
                </a:cubicBezTo>
                <a:cubicBezTo>
                  <a:pt x="261" y="940"/>
                  <a:pt x="260" y="947"/>
                  <a:pt x="256" y="948"/>
                </a:cubicBezTo>
                <a:cubicBezTo>
                  <a:pt x="258" y="949"/>
                  <a:pt x="257" y="955"/>
                  <a:pt x="254" y="957"/>
                </a:cubicBezTo>
                <a:cubicBezTo>
                  <a:pt x="262" y="956"/>
                  <a:pt x="271" y="953"/>
                  <a:pt x="272" y="963"/>
                </a:cubicBezTo>
                <a:cubicBezTo>
                  <a:pt x="269" y="966"/>
                  <a:pt x="259" y="967"/>
                  <a:pt x="262" y="972"/>
                </a:cubicBezTo>
                <a:cubicBezTo>
                  <a:pt x="266" y="967"/>
                  <a:pt x="273" y="964"/>
                  <a:pt x="278" y="960"/>
                </a:cubicBezTo>
                <a:cubicBezTo>
                  <a:pt x="277" y="959"/>
                  <a:pt x="273" y="961"/>
                  <a:pt x="273" y="959"/>
                </a:cubicBezTo>
                <a:cubicBezTo>
                  <a:pt x="276" y="959"/>
                  <a:pt x="278" y="957"/>
                  <a:pt x="276" y="955"/>
                </a:cubicBezTo>
                <a:cubicBezTo>
                  <a:pt x="276" y="953"/>
                  <a:pt x="272" y="955"/>
                  <a:pt x="272" y="952"/>
                </a:cubicBezTo>
                <a:cubicBezTo>
                  <a:pt x="277" y="948"/>
                  <a:pt x="283" y="945"/>
                  <a:pt x="289" y="941"/>
                </a:cubicBezTo>
                <a:cubicBezTo>
                  <a:pt x="292" y="944"/>
                  <a:pt x="286" y="947"/>
                  <a:pt x="290" y="949"/>
                </a:cubicBezTo>
                <a:cubicBezTo>
                  <a:pt x="287" y="953"/>
                  <a:pt x="283" y="956"/>
                  <a:pt x="280" y="960"/>
                </a:cubicBezTo>
                <a:cubicBezTo>
                  <a:pt x="283" y="959"/>
                  <a:pt x="281" y="963"/>
                  <a:pt x="282" y="965"/>
                </a:cubicBezTo>
                <a:cubicBezTo>
                  <a:pt x="275" y="968"/>
                  <a:pt x="273" y="977"/>
                  <a:pt x="263" y="978"/>
                </a:cubicBezTo>
                <a:cubicBezTo>
                  <a:pt x="266" y="983"/>
                  <a:pt x="257" y="979"/>
                  <a:pt x="257" y="983"/>
                </a:cubicBezTo>
                <a:cubicBezTo>
                  <a:pt x="271" y="983"/>
                  <a:pt x="278" y="967"/>
                  <a:pt x="296" y="968"/>
                </a:cubicBezTo>
                <a:cubicBezTo>
                  <a:pt x="298" y="973"/>
                  <a:pt x="297" y="975"/>
                  <a:pt x="300" y="978"/>
                </a:cubicBezTo>
                <a:cubicBezTo>
                  <a:pt x="297" y="992"/>
                  <a:pt x="280" y="991"/>
                  <a:pt x="273" y="1001"/>
                </a:cubicBezTo>
                <a:cubicBezTo>
                  <a:pt x="276" y="1001"/>
                  <a:pt x="278" y="998"/>
                  <a:pt x="279" y="1002"/>
                </a:cubicBezTo>
                <a:cubicBezTo>
                  <a:pt x="279" y="1006"/>
                  <a:pt x="275" y="1007"/>
                  <a:pt x="274" y="1011"/>
                </a:cubicBezTo>
                <a:cubicBezTo>
                  <a:pt x="277" y="1011"/>
                  <a:pt x="280" y="1010"/>
                  <a:pt x="280" y="1013"/>
                </a:cubicBezTo>
                <a:cubicBezTo>
                  <a:pt x="278" y="1017"/>
                  <a:pt x="269" y="1020"/>
                  <a:pt x="265" y="1015"/>
                </a:cubicBezTo>
                <a:cubicBezTo>
                  <a:pt x="256" y="1023"/>
                  <a:pt x="242" y="1026"/>
                  <a:pt x="234" y="1036"/>
                </a:cubicBezTo>
                <a:cubicBezTo>
                  <a:pt x="240" y="1036"/>
                  <a:pt x="237" y="1041"/>
                  <a:pt x="240" y="1043"/>
                </a:cubicBezTo>
                <a:cubicBezTo>
                  <a:pt x="243" y="1041"/>
                  <a:pt x="246" y="1040"/>
                  <a:pt x="251" y="1039"/>
                </a:cubicBezTo>
                <a:cubicBezTo>
                  <a:pt x="251" y="1042"/>
                  <a:pt x="247" y="1041"/>
                  <a:pt x="248" y="1044"/>
                </a:cubicBezTo>
                <a:cubicBezTo>
                  <a:pt x="258" y="1041"/>
                  <a:pt x="273" y="1045"/>
                  <a:pt x="280" y="1034"/>
                </a:cubicBezTo>
                <a:cubicBezTo>
                  <a:pt x="277" y="1034"/>
                  <a:pt x="276" y="1034"/>
                  <a:pt x="276" y="1031"/>
                </a:cubicBezTo>
                <a:cubicBezTo>
                  <a:pt x="278" y="1023"/>
                  <a:pt x="285" y="1020"/>
                  <a:pt x="290" y="1015"/>
                </a:cubicBezTo>
                <a:cubicBezTo>
                  <a:pt x="296" y="1015"/>
                  <a:pt x="304" y="1015"/>
                  <a:pt x="311" y="1015"/>
                </a:cubicBezTo>
                <a:cubicBezTo>
                  <a:pt x="314" y="1006"/>
                  <a:pt x="323" y="1003"/>
                  <a:pt x="327" y="995"/>
                </a:cubicBezTo>
                <a:cubicBezTo>
                  <a:pt x="326" y="991"/>
                  <a:pt x="327" y="989"/>
                  <a:pt x="328" y="986"/>
                </a:cubicBezTo>
                <a:cubicBezTo>
                  <a:pt x="326" y="985"/>
                  <a:pt x="326" y="982"/>
                  <a:pt x="325" y="980"/>
                </a:cubicBezTo>
                <a:cubicBezTo>
                  <a:pt x="328" y="973"/>
                  <a:pt x="341" y="971"/>
                  <a:pt x="338" y="985"/>
                </a:cubicBezTo>
                <a:cubicBezTo>
                  <a:pt x="342" y="986"/>
                  <a:pt x="345" y="990"/>
                  <a:pt x="349" y="992"/>
                </a:cubicBezTo>
                <a:cubicBezTo>
                  <a:pt x="350" y="996"/>
                  <a:pt x="347" y="996"/>
                  <a:pt x="347" y="999"/>
                </a:cubicBezTo>
                <a:cubicBezTo>
                  <a:pt x="349" y="999"/>
                  <a:pt x="351" y="1003"/>
                  <a:pt x="349" y="1005"/>
                </a:cubicBezTo>
                <a:cubicBezTo>
                  <a:pt x="356" y="1006"/>
                  <a:pt x="363" y="1007"/>
                  <a:pt x="364" y="1011"/>
                </a:cubicBezTo>
                <a:cubicBezTo>
                  <a:pt x="369" y="1008"/>
                  <a:pt x="375" y="1011"/>
                  <a:pt x="378" y="1015"/>
                </a:cubicBezTo>
                <a:cubicBezTo>
                  <a:pt x="378" y="1017"/>
                  <a:pt x="375" y="1016"/>
                  <a:pt x="376" y="1018"/>
                </a:cubicBezTo>
                <a:cubicBezTo>
                  <a:pt x="379" y="1019"/>
                  <a:pt x="380" y="1016"/>
                  <a:pt x="381" y="1019"/>
                </a:cubicBezTo>
                <a:cubicBezTo>
                  <a:pt x="381" y="1021"/>
                  <a:pt x="378" y="1020"/>
                  <a:pt x="378" y="1022"/>
                </a:cubicBezTo>
                <a:cubicBezTo>
                  <a:pt x="382" y="1022"/>
                  <a:pt x="383" y="1020"/>
                  <a:pt x="387" y="1020"/>
                </a:cubicBezTo>
                <a:cubicBezTo>
                  <a:pt x="389" y="1023"/>
                  <a:pt x="388" y="1024"/>
                  <a:pt x="390" y="1027"/>
                </a:cubicBezTo>
                <a:cubicBezTo>
                  <a:pt x="394" y="1025"/>
                  <a:pt x="396" y="1030"/>
                  <a:pt x="398" y="1033"/>
                </a:cubicBezTo>
                <a:cubicBezTo>
                  <a:pt x="385" y="1041"/>
                  <a:pt x="383" y="1053"/>
                  <a:pt x="378" y="1067"/>
                </a:cubicBezTo>
                <a:cubicBezTo>
                  <a:pt x="387" y="1070"/>
                  <a:pt x="401" y="1068"/>
                  <a:pt x="402" y="1080"/>
                </a:cubicBezTo>
                <a:cubicBezTo>
                  <a:pt x="407" y="1084"/>
                  <a:pt x="411" y="1089"/>
                  <a:pt x="417" y="1092"/>
                </a:cubicBezTo>
                <a:cubicBezTo>
                  <a:pt x="415" y="1096"/>
                  <a:pt x="418" y="1100"/>
                  <a:pt x="416" y="1103"/>
                </a:cubicBezTo>
                <a:cubicBezTo>
                  <a:pt x="420" y="1104"/>
                  <a:pt x="424" y="1105"/>
                  <a:pt x="428" y="1106"/>
                </a:cubicBezTo>
                <a:cubicBezTo>
                  <a:pt x="433" y="1104"/>
                  <a:pt x="435" y="1099"/>
                  <a:pt x="440" y="1096"/>
                </a:cubicBezTo>
                <a:cubicBezTo>
                  <a:pt x="451" y="1082"/>
                  <a:pt x="471" y="1076"/>
                  <a:pt x="486" y="1066"/>
                </a:cubicBezTo>
                <a:cubicBezTo>
                  <a:pt x="493" y="1070"/>
                  <a:pt x="499" y="1058"/>
                  <a:pt x="504" y="1054"/>
                </a:cubicBezTo>
                <a:cubicBezTo>
                  <a:pt x="507" y="1054"/>
                  <a:pt x="508" y="1057"/>
                  <a:pt x="512" y="1056"/>
                </a:cubicBezTo>
                <a:cubicBezTo>
                  <a:pt x="512" y="1049"/>
                  <a:pt x="522" y="1050"/>
                  <a:pt x="524" y="1051"/>
                </a:cubicBezTo>
                <a:cubicBezTo>
                  <a:pt x="520" y="1049"/>
                  <a:pt x="527" y="1043"/>
                  <a:pt x="530" y="1042"/>
                </a:cubicBezTo>
                <a:cubicBezTo>
                  <a:pt x="530" y="1048"/>
                  <a:pt x="540" y="1051"/>
                  <a:pt x="541" y="1059"/>
                </a:cubicBezTo>
                <a:cubicBezTo>
                  <a:pt x="538" y="1058"/>
                  <a:pt x="537" y="1062"/>
                  <a:pt x="533" y="1059"/>
                </a:cubicBezTo>
                <a:cubicBezTo>
                  <a:pt x="532" y="1065"/>
                  <a:pt x="533" y="1067"/>
                  <a:pt x="533" y="1073"/>
                </a:cubicBezTo>
                <a:cubicBezTo>
                  <a:pt x="537" y="1073"/>
                  <a:pt x="537" y="1078"/>
                  <a:pt x="541" y="1078"/>
                </a:cubicBezTo>
                <a:cubicBezTo>
                  <a:pt x="542" y="1074"/>
                  <a:pt x="540" y="1072"/>
                  <a:pt x="545" y="1072"/>
                </a:cubicBezTo>
                <a:cubicBezTo>
                  <a:pt x="545" y="1075"/>
                  <a:pt x="540" y="1077"/>
                  <a:pt x="545" y="1077"/>
                </a:cubicBezTo>
                <a:cubicBezTo>
                  <a:pt x="547" y="1078"/>
                  <a:pt x="544" y="1073"/>
                  <a:pt x="546" y="1073"/>
                </a:cubicBezTo>
                <a:cubicBezTo>
                  <a:pt x="549" y="1074"/>
                  <a:pt x="553" y="1074"/>
                  <a:pt x="553" y="1078"/>
                </a:cubicBezTo>
                <a:cubicBezTo>
                  <a:pt x="551" y="1078"/>
                  <a:pt x="551" y="1076"/>
                  <a:pt x="548" y="1077"/>
                </a:cubicBezTo>
                <a:cubicBezTo>
                  <a:pt x="548" y="1081"/>
                  <a:pt x="548" y="1085"/>
                  <a:pt x="545" y="1085"/>
                </a:cubicBezTo>
                <a:cubicBezTo>
                  <a:pt x="546" y="1080"/>
                  <a:pt x="541" y="1086"/>
                  <a:pt x="541" y="1082"/>
                </a:cubicBezTo>
                <a:cubicBezTo>
                  <a:pt x="542" y="1080"/>
                  <a:pt x="544" y="1079"/>
                  <a:pt x="541" y="1078"/>
                </a:cubicBezTo>
                <a:cubicBezTo>
                  <a:pt x="539" y="1079"/>
                  <a:pt x="541" y="1082"/>
                  <a:pt x="538" y="1082"/>
                </a:cubicBezTo>
                <a:cubicBezTo>
                  <a:pt x="541" y="1079"/>
                  <a:pt x="533" y="1082"/>
                  <a:pt x="532" y="1078"/>
                </a:cubicBezTo>
                <a:cubicBezTo>
                  <a:pt x="531" y="1080"/>
                  <a:pt x="530" y="1082"/>
                  <a:pt x="529" y="1085"/>
                </a:cubicBezTo>
                <a:cubicBezTo>
                  <a:pt x="533" y="1085"/>
                  <a:pt x="536" y="1088"/>
                  <a:pt x="533" y="1090"/>
                </a:cubicBezTo>
                <a:cubicBezTo>
                  <a:pt x="534" y="1091"/>
                  <a:pt x="538" y="1089"/>
                  <a:pt x="538" y="1091"/>
                </a:cubicBezTo>
                <a:cubicBezTo>
                  <a:pt x="529" y="1095"/>
                  <a:pt x="513" y="1093"/>
                  <a:pt x="508" y="1101"/>
                </a:cubicBezTo>
                <a:cubicBezTo>
                  <a:pt x="518" y="1101"/>
                  <a:pt x="530" y="1093"/>
                  <a:pt x="539" y="1097"/>
                </a:cubicBezTo>
                <a:cubicBezTo>
                  <a:pt x="538" y="1103"/>
                  <a:pt x="532" y="1097"/>
                  <a:pt x="531" y="1101"/>
                </a:cubicBezTo>
                <a:cubicBezTo>
                  <a:pt x="533" y="1104"/>
                  <a:pt x="541" y="1101"/>
                  <a:pt x="541" y="1106"/>
                </a:cubicBezTo>
                <a:cubicBezTo>
                  <a:pt x="541" y="1108"/>
                  <a:pt x="537" y="1107"/>
                  <a:pt x="537" y="1110"/>
                </a:cubicBezTo>
                <a:cubicBezTo>
                  <a:pt x="544" y="1109"/>
                  <a:pt x="552" y="1104"/>
                  <a:pt x="552" y="1098"/>
                </a:cubicBezTo>
                <a:cubicBezTo>
                  <a:pt x="570" y="1092"/>
                  <a:pt x="580" y="1083"/>
                  <a:pt x="601" y="1083"/>
                </a:cubicBezTo>
                <a:cubicBezTo>
                  <a:pt x="608" y="1079"/>
                  <a:pt x="621" y="1083"/>
                  <a:pt x="627" y="1088"/>
                </a:cubicBezTo>
                <a:cubicBezTo>
                  <a:pt x="639" y="1088"/>
                  <a:pt x="638" y="1074"/>
                  <a:pt x="651" y="1074"/>
                </a:cubicBezTo>
                <a:cubicBezTo>
                  <a:pt x="652" y="1077"/>
                  <a:pt x="650" y="1077"/>
                  <a:pt x="650" y="1079"/>
                </a:cubicBezTo>
                <a:cubicBezTo>
                  <a:pt x="665" y="1076"/>
                  <a:pt x="677" y="1070"/>
                  <a:pt x="688" y="1064"/>
                </a:cubicBezTo>
                <a:cubicBezTo>
                  <a:pt x="694" y="1064"/>
                  <a:pt x="699" y="1063"/>
                  <a:pt x="701" y="1059"/>
                </a:cubicBezTo>
                <a:cubicBezTo>
                  <a:pt x="693" y="1057"/>
                  <a:pt x="682" y="1067"/>
                  <a:pt x="672" y="1060"/>
                </a:cubicBezTo>
                <a:cubicBezTo>
                  <a:pt x="683" y="1053"/>
                  <a:pt x="695" y="1048"/>
                  <a:pt x="710" y="1044"/>
                </a:cubicBezTo>
                <a:cubicBezTo>
                  <a:pt x="712" y="1042"/>
                  <a:pt x="712" y="1039"/>
                  <a:pt x="714" y="1038"/>
                </a:cubicBezTo>
                <a:cubicBezTo>
                  <a:pt x="722" y="1040"/>
                  <a:pt x="729" y="1035"/>
                  <a:pt x="735" y="1031"/>
                </a:cubicBezTo>
                <a:cubicBezTo>
                  <a:pt x="736" y="1035"/>
                  <a:pt x="733" y="1036"/>
                  <a:pt x="735" y="1038"/>
                </a:cubicBezTo>
                <a:cubicBezTo>
                  <a:pt x="737" y="1040"/>
                  <a:pt x="739" y="1038"/>
                  <a:pt x="742" y="1038"/>
                </a:cubicBezTo>
                <a:cubicBezTo>
                  <a:pt x="742" y="1040"/>
                  <a:pt x="740" y="1040"/>
                  <a:pt x="742" y="1041"/>
                </a:cubicBezTo>
                <a:cubicBezTo>
                  <a:pt x="755" y="1034"/>
                  <a:pt x="772" y="1031"/>
                  <a:pt x="783" y="1021"/>
                </a:cubicBezTo>
                <a:cubicBezTo>
                  <a:pt x="788" y="1020"/>
                  <a:pt x="793" y="1023"/>
                  <a:pt x="797" y="1020"/>
                </a:cubicBezTo>
                <a:cubicBezTo>
                  <a:pt x="796" y="1024"/>
                  <a:pt x="800" y="1023"/>
                  <a:pt x="800" y="1025"/>
                </a:cubicBezTo>
                <a:cubicBezTo>
                  <a:pt x="793" y="1032"/>
                  <a:pt x="780" y="1028"/>
                  <a:pt x="777" y="1040"/>
                </a:cubicBezTo>
                <a:cubicBezTo>
                  <a:pt x="753" y="1052"/>
                  <a:pt x="724" y="1060"/>
                  <a:pt x="702" y="1074"/>
                </a:cubicBezTo>
                <a:cubicBezTo>
                  <a:pt x="700" y="1074"/>
                  <a:pt x="700" y="1073"/>
                  <a:pt x="699" y="1073"/>
                </a:cubicBezTo>
                <a:cubicBezTo>
                  <a:pt x="680" y="1080"/>
                  <a:pt x="661" y="1085"/>
                  <a:pt x="645" y="1094"/>
                </a:cubicBezTo>
                <a:cubicBezTo>
                  <a:pt x="656" y="1092"/>
                  <a:pt x="665" y="1087"/>
                  <a:pt x="673" y="1087"/>
                </a:cubicBezTo>
                <a:cubicBezTo>
                  <a:pt x="671" y="1094"/>
                  <a:pt x="663" y="1097"/>
                  <a:pt x="657" y="1095"/>
                </a:cubicBezTo>
                <a:cubicBezTo>
                  <a:pt x="657" y="1096"/>
                  <a:pt x="659" y="1096"/>
                  <a:pt x="659" y="1097"/>
                </a:cubicBezTo>
                <a:cubicBezTo>
                  <a:pt x="653" y="1100"/>
                  <a:pt x="646" y="1101"/>
                  <a:pt x="641" y="1104"/>
                </a:cubicBezTo>
                <a:cubicBezTo>
                  <a:pt x="659" y="1107"/>
                  <a:pt x="666" y="1090"/>
                  <a:pt x="680" y="1097"/>
                </a:cubicBezTo>
                <a:cubicBezTo>
                  <a:pt x="680" y="1098"/>
                  <a:pt x="678" y="1101"/>
                  <a:pt x="680" y="1101"/>
                </a:cubicBezTo>
                <a:cubicBezTo>
                  <a:pt x="681" y="1099"/>
                  <a:pt x="684" y="1101"/>
                  <a:pt x="686" y="1101"/>
                </a:cubicBezTo>
                <a:cubicBezTo>
                  <a:pt x="687" y="1099"/>
                  <a:pt x="688" y="1097"/>
                  <a:pt x="688" y="1094"/>
                </a:cubicBezTo>
                <a:cubicBezTo>
                  <a:pt x="694" y="1094"/>
                  <a:pt x="695" y="1086"/>
                  <a:pt x="701" y="1088"/>
                </a:cubicBezTo>
                <a:cubicBezTo>
                  <a:pt x="701" y="1087"/>
                  <a:pt x="701" y="1086"/>
                  <a:pt x="702" y="1086"/>
                </a:cubicBezTo>
                <a:cubicBezTo>
                  <a:pt x="702" y="1086"/>
                  <a:pt x="701" y="1086"/>
                  <a:pt x="701" y="1086"/>
                </a:cubicBezTo>
                <a:cubicBezTo>
                  <a:pt x="699" y="1086"/>
                  <a:pt x="698" y="1085"/>
                  <a:pt x="698" y="1083"/>
                </a:cubicBezTo>
                <a:cubicBezTo>
                  <a:pt x="701" y="1079"/>
                  <a:pt x="706" y="1077"/>
                  <a:pt x="709" y="1072"/>
                </a:cubicBezTo>
                <a:cubicBezTo>
                  <a:pt x="736" y="1068"/>
                  <a:pt x="755" y="1051"/>
                  <a:pt x="781" y="1048"/>
                </a:cubicBezTo>
                <a:cubicBezTo>
                  <a:pt x="779" y="1054"/>
                  <a:pt x="778" y="1059"/>
                  <a:pt x="779" y="1063"/>
                </a:cubicBezTo>
                <a:cubicBezTo>
                  <a:pt x="783" y="1064"/>
                  <a:pt x="785" y="1063"/>
                  <a:pt x="788" y="1062"/>
                </a:cubicBezTo>
                <a:cubicBezTo>
                  <a:pt x="792" y="1053"/>
                  <a:pt x="802" y="1054"/>
                  <a:pt x="808" y="1050"/>
                </a:cubicBezTo>
                <a:cubicBezTo>
                  <a:pt x="806" y="1040"/>
                  <a:pt x="812" y="1048"/>
                  <a:pt x="819" y="1045"/>
                </a:cubicBezTo>
                <a:cubicBezTo>
                  <a:pt x="817" y="1036"/>
                  <a:pt x="806" y="1046"/>
                  <a:pt x="802" y="1043"/>
                </a:cubicBezTo>
                <a:cubicBezTo>
                  <a:pt x="803" y="1040"/>
                  <a:pt x="805" y="1037"/>
                  <a:pt x="802" y="1036"/>
                </a:cubicBezTo>
                <a:cubicBezTo>
                  <a:pt x="807" y="1034"/>
                  <a:pt x="811" y="1031"/>
                  <a:pt x="814" y="1027"/>
                </a:cubicBezTo>
                <a:cubicBezTo>
                  <a:pt x="813" y="1026"/>
                  <a:pt x="812" y="1026"/>
                  <a:pt x="812" y="1024"/>
                </a:cubicBezTo>
                <a:cubicBezTo>
                  <a:pt x="808" y="1025"/>
                  <a:pt x="804" y="1026"/>
                  <a:pt x="802" y="1029"/>
                </a:cubicBezTo>
                <a:cubicBezTo>
                  <a:pt x="802" y="1022"/>
                  <a:pt x="798" y="1020"/>
                  <a:pt x="797" y="1015"/>
                </a:cubicBezTo>
                <a:cubicBezTo>
                  <a:pt x="807" y="1013"/>
                  <a:pt x="818" y="1011"/>
                  <a:pt x="821" y="1002"/>
                </a:cubicBezTo>
                <a:cubicBezTo>
                  <a:pt x="815" y="1004"/>
                  <a:pt x="810" y="1007"/>
                  <a:pt x="804" y="1010"/>
                </a:cubicBezTo>
                <a:cubicBezTo>
                  <a:pt x="803" y="1010"/>
                  <a:pt x="802" y="1009"/>
                  <a:pt x="800" y="1008"/>
                </a:cubicBezTo>
                <a:cubicBezTo>
                  <a:pt x="782" y="1016"/>
                  <a:pt x="765" y="1024"/>
                  <a:pt x="748" y="1032"/>
                </a:cubicBezTo>
                <a:cubicBezTo>
                  <a:pt x="746" y="1032"/>
                  <a:pt x="745" y="1031"/>
                  <a:pt x="742" y="1030"/>
                </a:cubicBezTo>
                <a:cubicBezTo>
                  <a:pt x="743" y="1034"/>
                  <a:pt x="740" y="1035"/>
                  <a:pt x="736" y="1035"/>
                </a:cubicBezTo>
                <a:cubicBezTo>
                  <a:pt x="736" y="1031"/>
                  <a:pt x="736" y="1031"/>
                  <a:pt x="736" y="1031"/>
                </a:cubicBezTo>
                <a:cubicBezTo>
                  <a:pt x="744" y="1030"/>
                  <a:pt x="749" y="1025"/>
                  <a:pt x="756" y="1022"/>
                </a:cubicBezTo>
                <a:cubicBezTo>
                  <a:pt x="754" y="1022"/>
                  <a:pt x="757" y="1021"/>
                  <a:pt x="756" y="1018"/>
                </a:cubicBezTo>
                <a:cubicBezTo>
                  <a:pt x="752" y="1020"/>
                  <a:pt x="745" y="1022"/>
                  <a:pt x="745" y="1025"/>
                </a:cubicBezTo>
                <a:cubicBezTo>
                  <a:pt x="743" y="1019"/>
                  <a:pt x="738" y="1027"/>
                  <a:pt x="735" y="1022"/>
                </a:cubicBezTo>
                <a:cubicBezTo>
                  <a:pt x="744" y="1019"/>
                  <a:pt x="752" y="1013"/>
                  <a:pt x="762" y="1010"/>
                </a:cubicBezTo>
                <a:cubicBezTo>
                  <a:pt x="763" y="1016"/>
                  <a:pt x="773" y="1011"/>
                  <a:pt x="775" y="1015"/>
                </a:cubicBezTo>
                <a:cubicBezTo>
                  <a:pt x="780" y="1012"/>
                  <a:pt x="780" y="1006"/>
                  <a:pt x="786" y="1005"/>
                </a:cubicBezTo>
                <a:cubicBezTo>
                  <a:pt x="787" y="1007"/>
                  <a:pt x="782" y="1009"/>
                  <a:pt x="785" y="1010"/>
                </a:cubicBezTo>
                <a:cubicBezTo>
                  <a:pt x="789" y="1005"/>
                  <a:pt x="793" y="1000"/>
                  <a:pt x="801" y="999"/>
                </a:cubicBezTo>
                <a:cubicBezTo>
                  <a:pt x="800" y="1005"/>
                  <a:pt x="809" y="1000"/>
                  <a:pt x="804" y="1005"/>
                </a:cubicBezTo>
                <a:cubicBezTo>
                  <a:pt x="812" y="1004"/>
                  <a:pt x="819" y="1002"/>
                  <a:pt x="820" y="998"/>
                </a:cubicBezTo>
                <a:cubicBezTo>
                  <a:pt x="817" y="999"/>
                  <a:pt x="814" y="1000"/>
                  <a:pt x="811" y="1002"/>
                </a:cubicBezTo>
                <a:cubicBezTo>
                  <a:pt x="811" y="999"/>
                  <a:pt x="811" y="995"/>
                  <a:pt x="812" y="993"/>
                </a:cubicBezTo>
                <a:cubicBezTo>
                  <a:pt x="821" y="995"/>
                  <a:pt x="837" y="988"/>
                  <a:pt x="841" y="979"/>
                </a:cubicBezTo>
                <a:cubicBezTo>
                  <a:pt x="843" y="979"/>
                  <a:pt x="844" y="978"/>
                  <a:pt x="846" y="978"/>
                </a:cubicBezTo>
                <a:cubicBezTo>
                  <a:pt x="844" y="973"/>
                  <a:pt x="852" y="974"/>
                  <a:pt x="859" y="974"/>
                </a:cubicBezTo>
                <a:cubicBezTo>
                  <a:pt x="859" y="969"/>
                  <a:pt x="865" y="967"/>
                  <a:pt x="868" y="968"/>
                </a:cubicBezTo>
                <a:cubicBezTo>
                  <a:pt x="868" y="972"/>
                  <a:pt x="865" y="967"/>
                  <a:pt x="865" y="971"/>
                </a:cubicBezTo>
                <a:cubicBezTo>
                  <a:pt x="872" y="971"/>
                  <a:pt x="886" y="969"/>
                  <a:pt x="886" y="961"/>
                </a:cubicBezTo>
                <a:cubicBezTo>
                  <a:pt x="889" y="960"/>
                  <a:pt x="889" y="963"/>
                  <a:pt x="889" y="965"/>
                </a:cubicBezTo>
                <a:cubicBezTo>
                  <a:pt x="895" y="963"/>
                  <a:pt x="897" y="957"/>
                  <a:pt x="905" y="956"/>
                </a:cubicBezTo>
                <a:cubicBezTo>
                  <a:pt x="906" y="954"/>
                  <a:pt x="902" y="953"/>
                  <a:pt x="905" y="952"/>
                </a:cubicBezTo>
                <a:cubicBezTo>
                  <a:pt x="907" y="950"/>
                  <a:pt x="909" y="954"/>
                  <a:pt x="911" y="954"/>
                </a:cubicBezTo>
                <a:cubicBezTo>
                  <a:pt x="910" y="955"/>
                  <a:pt x="906" y="956"/>
                  <a:pt x="909" y="957"/>
                </a:cubicBezTo>
                <a:cubicBezTo>
                  <a:pt x="909" y="956"/>
                  <a:pt x="911" y="956"/>
                  <a:pt x="912" y="956"/>
                </a:cubicBezTo>
                <a:cubicBezTo>
                  <a:pt x="912" y="952"/>
                  <a:pt x="912" y="948"/>
                  <a:pt x="915" y="947"/>
                </a:cubicBezTo>
                <a:cubicBezTo>
                  <a:pt x="918" y="946"/>
                  <a:pt x="918" y="948"/>
                  <a:pt x="919" y="950"/>
                </a:cubicBezTo>
                <a:cubicBezTo>
                  <a:pt x="919" y="952"/>
                  <a:pt x="917" y="951"/>
                  <a:pt x="917" y="953"/>
                </a:cubicBezTo>
                <a:cubicBezTo>
                  <a:pt x="923" y="956"/>
                  <a:pt x="925" y="949"/>
                  <a:pt x="928" y="946"/>
                </a:cubicBezTo>
                <a:cubicBezTo>
                  <a:pt x="935" y="945"/>
                  <a:pt x="939" y="939"/>
                  <a:pt x="944" y="935"/>
                </a:cubicBezTo>
                <a:cubicBezTo>
                  <a:pt x="949" y="936"/>
                  <a:pt x="952" y="933"/>
                  <a:pt x="957" y="937"/>
                </a:cubicBezTo>
                <a:cubicBezTo>
                  <a:pt x="958" y="934"/>
                  <a:pt x="955" y="934"/>
                  <a:pt x="956" y="931"/>
                </a:cubicBezTo>
                <a:cubicBezTo>
                  <a:pt x="960" y="930"/>
                  <a:pt x="961" y="927"/>
                  <a:pt x="965" y="926"/>
                </a:cubicBezTo>
                <a:cubicBezTo>
                  <a:pt x="968" y="925"/>
                  <a:pt x="969" y="931"/>
                  <a:pt x="972" y="927"/>
                </a:cubicBezTo>
                <a:cubicBezTo>
                  <a:pt x="967" y="917"/>
                  <a:pt x="982" y="912"/>
                  <a:pt x="983" y="902"/>
                </a:cubicBezTo>
                <a:cubicBezTo>
                  <a:pt x="987" y="901"/>
                  <a:pt x="988" y="905"/>
                  <a:pt x="990" y="906"/>
                </a:cubicBezTo>
                <a:cubicBezTo>
                  <a:pt x="990" y="907"/>
                  <a:pt x="988" y="908"/>
                  <a:pt x="988" y="909"/>
                </a:cubicBezTo>
                <a:cubicBezTo>
                  <a:pt x="992" y="911"/>
                  <a:pt x="996" y="911"/>
                  <a:pt x="1000" y="909"/>
                </a:cubicBezTo>
                <a:cubicBezTo>
                  <a:pt x="1000" y="911"/>
                  <a:pt x="997" y="910"/>
                  <a:pt x="996" y="912"/>
                </a:cubicBezTo>
                <a:cubicBezTo>
                  <a:pt x="998" y="912"/>
                  <a:pt x="1000" y="912"/>
                  <a:pt x="1001" y="913"/>
                </a:cubicBezTo>
                <a:cubicBezTo>
                  <a:pt x="1001" y="917"/>
                  <a:pt x="997" y="918"/>
                  <a:pt x="999" y="920"/>
                </a:cubicBezTo>
                <a:cubicBezTo>
                  <a:pt x="1005" y="919"/>
                  <a:pt x="1009" y="915"/>
                  <a:pt x="1008" y="910"/>
                </a:cubicBezTo>
                <a:cubicBezTo>
                  <a:pt x="1004" y="911"/>
                  <a:pt x="1001" y="910"/>
                  <a:pt x="1000" y="906"/>
                </a:cubicBezTo>
                <a:cubicBezTo>
                  <a:pt x="1004" y="905"/>
                  <a:pt x="1004" y="900"/>
                  <a:pt x="1010" y="900"/>
                </a:cubicBezTo>
                <a:cubicBezTo>
                  <a:pt x="1009" y="897"/>
                  <a:pt x="1012" y="897"/>
                  <a:pt x="1012" y="894"/>
                </a:cubicBezTo>
                <a:cubicBezTo>
                  <a:pt x="1009" y="892"/>
                  <a:pt x="1010" y="888"/>
                  <a:pt x="1010" y="884"/>
                </a:cubicBezTo>
                <a:cubicBezTo>
                  <a:pt x="1019" y="883"/>
                  <a:pt x="1022" y="866"/>
                  <a:pt x="1034" y="868"/>
                </a:cubicBezTo>
                <a:cubicBezTo>
                  <a:pt x="1035" y="874"/>
                  <a:pt x="1029" y="874"/>
                  <a:pt x="1027" y="877"/>
                </a:cubicBezTo>
                <a:cubicBezTo>
                  <a:pt x="1027" y="881"/>
                  <a:pt x="1031" y="881"/>
                  <a:pt x="1030" y="885"/>
                </a:cubicBezTo>
                <a:cubicBezTo>
                  <a:pt x="1029" y="885"/>
                  <a:pt x="1026" y="884"/>
                  <a:pt x="1027" y="887"/>
                </a:cubicBezTo>
                <a:cubicBezTo>
                  <a:pt x="1031" y="887"/>
                  <a:pt x="1028" y="890"/>
                  <a:pt x="1031" y="893"/>
                </a:cubicBezTo>
                <a:cubicBezTo>
                  <a:pt x="1028" y="892"/>
                  <a:pt x="1027" y="894"/>
                  <a:pt x="1027" y="896"/>
                </a:cubicBezTo>
                <a:cubicBezTo>
                  <a:pt x="1032" y="895"/>
                  <a:pt x="1034" y="900"/>
                  <a:pt x="1034" y="901"/>
                </a:cubicBezTo>
                <a:cubicBezTo>
                  <a:pt x="1034" y="899"/>
                  <a:pt x="1037" y="899"/>
                  <a:pt x="1039" y="899"/>
                </a:cubicBezTo>
                <a:cubicBezTo>
                  <a:pt x="1040" y="902"/>
                  <a:pt x="1037" y="904"/>
                  <a:pt x="1039" y="906"/>
                </a:cubicBezTo>
                <a:cubicBezTo>
                  <a:pt x="1040" y="904"/>
                  <a:pt x="1040" y="902"/>
                  <a:pt x="1041" y="901"/>
                </a:cubicBezTo>
                <a:cubicBezTo>
                  <a:pt x="1041" y="903"/>
                  <a:pt x="1044" y="902"/>
                  <a:pt x="1044" y="903"/>
                </a:cubicBezTo>
                <a:cubicBezTo>
                  <a:pt x="1042" y="908"/>
                  <a:pt x="1042" y="904"/>
                  <a:pt x="1041" y="909"/>
                </a:cubicBezTo>
                <a:cubicBezTo>
                  <a:pt x="1044" y="909"/>
                  <a:pt x="1047" y="912"/>
                  <a:pt x="1050" y="910"/>
                </a:cubicBezTo>
                <a:cubicBezTo>
                  <a:pt x="1049" y="909"/>
                  <a:pt x="1049" y="908"/>
                  <a:pt x="1048" y="906"/>
                </a:cubicBezTo>
                <a:cubicBezTo>
                  <a:pt x="1051" y="903"/>
                  <a:pt x="1052" y="903"/>
                  <a:pt x="1056" y="905"/>
                </a:cubicBezTo>
                <a:cubicBezTo>
                  <a:pt x="1056" y="903"/>
                  <a:pt x="1054" y="902"/>
                  <a:pt x="1055" y="900"/>
                </a:cubicBezTo>
                <a:cubicBezTo>
                  <a:pt x="1050" y="897"/>
                  <a:pt x="1049" y="903"/>
                  <a:pt x="1046" y="904"/>
                </a:cubicBezTo>
                <a:cubicBezTo>
                  <a:pt x="1045" y="900"/>
                  <a:pt x="1044" y="897"/>
                  <a:pt x="1044" y="894"/>
                </a:cubicBezTo>
                <a:cubicBezTo>
                  <a:pt x="1044" y="896"/>
                  <a:pt x="1040" y="895"/>
                  <a:pt x="1040" y="893"/>
                </a:cubicBezTo>
                <a:cubicBezTo>
                  <a:pt x="1046" y="891"/>
                  <a:pt x="1047" y="887"/>
                  <a:pt x="1047" y="881"/>
                </a:cubicBezTo>
                <a:cubicBezTo>
                  <a:pt x="1041" y="883"/>
                  <a:pt x="1042" y="892"/>
                  <a:pt x="1035" y="893"/>
                </a:cubicBezTo>
                <a:cubicBezTo>
                  <a:pt x="1033" y="887"/>
                  <a:pt x="1030" y="884"/>
                  <a:pt x="1034" y="880"/>
                </a:cubicBezTo>
                <a:cubicBezTo>
                  <a:pt x="1035" y="880"/>
                  <a:pt x="1036" y="880"/>
                  <a:pt x="1037" y="879"/>
                </a:cubicBezTo>
                <a:cubicBezTo>
                  <a:pt x="1037" y="881"/>
                  <a:pt x="1037" y="883"/>
                  <a:pt x="1038" y="884"/>
                </a:cubicBezTo>
                <a:cubicBezTo>
                  <a:pt x="1039" y="881"/>
                  <a:pt x="1039" y="879"/>
                  <a:pt x="1038" y="876"/>
                </a:cubicBezTo>
                <a:cubicBezTo>
                  <a:pt x="1041" y="879"/>
                  <a:pt x="1042" y="872"/>
                  <a:pt x="1047" y="873"/>
                </a:cubicBezTo>
                <a:cubicBezTo>
                  <a:pt x="1047" y="871"/>
                  <a:pt x="1046" y="871"/>
                  <a:pt x="1046" y="869"/>
                </a:cubicBezTo>
                <a:cubicBezTo>
                  <a:pt x="1055" y="861"/>
                  <a:pt x="1064" y="856"/>
                  <a:pt x="1076" y="855"/>
                </a:cubicBezTo>
                <a:cubicBezTo>
                  <a:pt x="1072" y="852"/>
                  <a:pt x="1078" y="849"/>
                  <a:pt x="1077" y="848"/>
                </a:cubicBezTo>
                <a:cubicBezTo>
                  <a:pt x="1076" y="851"/>
                  <a:pt x="1071" y="846"/>
                  <a:pt x="1071" y="848"/>
                </a:cubicBezTo>
                <a:cubicBezTo>
                  <a:pt x="1074" y="851"/>
                  <a:pt x="1067" y="856"/>
                  <a:pt x="1065" y="855"/>
                </a:cubicBezTo>
                <a:cubicBezTo>
                  <a:pt x="1066" y="849"/>
                  <a:pt x="1073" y="845"/>
                  <a:pt x="1072" y="841"/>
                </a:cubicBezTo>
                <a:cubicBezTo>
                  <a:pt x="1071" y="840"/>
                  <a:pt x="1067" y="842"/>
                  <a:pt x="1066" y="838"/>
                </a:cubicBezTo>
                <a:cubicBezTo>
                  <a:pt x="1065" y="840"/>
                  <a:pt x="1065" y="842"/>
                  <a:pt x="1062" y="842"/>
                </a:cubicBezTo>
                <a:cubicBezTo>
                  <a:pt x="1062" y="839"/>
                  <a:pt x="1060" y="838"/>
                  <a:pt x="1059" y="835"/>
                </a:cubicBezTo>
                <a:cubicBezTo>
                  <a:pt x="1064" y="833"/>
                  <a:pt x="1074" y="826"/>
                  <a:pt x="1077" y="832"/>
                </a:cubicBezTo>
                <a:cubicBezTo>
                  <a:pt x="1077" y="834"/>
                  <a:pt x="1073" y="837"/>
                  <a:pt x="1076" y="839"/>
                </a:cubicBezTo>
                <a:cubicBezTo>
                  <a:pt x="1076" y="838"/>
                  <a:pt x="1077" y="837"/>
                  <a:pt x="1078" y="836"/>
                </a:cubicBezTo>
                <a:cubicBezTo>
                  <a:pt x="1081" y="838"/>
                  <a:pt x="1076" y="840"/>
                  <a:pt x="1078" y="841"/>
                </a:cubicBezTo>
                <a:cubicBezTo>
                  <a:pt x="1081" y="839"/>
                  <a:pt x="1081" y="833"/>
                  <a:pt x="1085" y="832"/>
                </a:cubicBezTo>
                <a:cubicBezTo>
                  <a:pt x="1083" y="827"/>
                  <a:pt x="1086" y="824"/>
                  <a:pt x="1091" y="824"/>
                </a:cubicBezTo>
                <a:cubicBezTo>
                  <a:pt x="1091" y="825"/>
                  <a:pt x="1091" y="825"/>
                  <a:pt x="1092" y="826"/>
                </a:cubicBezTo>
                <a:cubicBezTo>
                  <a:pt x="1092" y="829"/>
                  <a:pt x="1089" y="828"/>
                  <a:pt x="1090" y="831"/>
                </a:cubicBezTo>
                <a:cubicBezTo>
                  <a:pt x="1092" y="832"/>
                  <a:pt x="1092" y="830"/>
                  <a:pt x="1093" y="833"/>
                </a:cubicBezTo>
                <a:cubicBezTo>
                  <a:pt x="1097" y="831"/>
                  <a:pt x="1092" y="828"/>
                  <a:pt x="1096" y="827"/>
                </a:cubicBezTo>
                <a:cubicBezTo>
                  <a:pt x="1097" y="830"/>
                  <a:pt x="1101" y="832"/>
                  <a:pt x="1103" y="835"/>
                </a:cubicBezTo>
                <a:cubicBezTo>
                  <a:pt x="1106" y="830"/>
                  <a:pt x="1118" y="829"/>
                  <a:pt x="1116" y="823"/>
                </a:cubicBezTo>
                <a:cubicBezTo>
                  <a:pt x="1113" y="826"/>
                  <a:pt x="1111" y="819"/>
                  <a:pt x="1108" y="818"/>
                </a:cubicBezTo>
                <a:cubicBezTo>
                  <a:pt x="1111" y="815"/>
                  <a:pt x="1112" y="820"/>
                  <a:pt x="1114" y="821"/>
                </a:cubicBezTo>
                <a:cubicBezTo>
                  <a:pt x="1116" y="816"/>
                  <a:pt x="1119" y="811"/>
                  <a:pt x="1126" y="809"/>
                </a:cubicBezTo>
                <a:cubicBezTo>
                  <a:pt x="1128" y="815"/>
                  <a:pt x="1129" y="817"/>
                  <a:pt x="1133" y="816"/>
                </a:cubicBezTo>
                <a:cubicBezTo>
                  <a:pt x="1132" y="818"/>
                  <a:pt x="1128" y="820"/>
                  <a:pt x="1130" y="822"/>
                </a:cubicBezTo>
                <a:cubicBezTo>
                  <a:pt x="1134" y="820"/>
                  <a:pt x="1137" y="818"/>
                  <a:pt x="1142" y="820"/>
                </a:cubicBezTo>
                <a:cubicBezTo>
                  <a:pt x="1142" y="821"/>
                  <a:pt x="1140" y="822"/>
                  <a:pt x="1140" y="824"/>
                </a:cubicBezTo>
                <a:cubicBezTo>
                  <a:pt x="1144" y="824"/>
                  <a:pt x="1145" y="821"/>
                  <a:pt x="1148" y="821"/>
                </a:cubicBezTo>
                <a:cubicBezTo>
                  <a:pt x="1149" y="825"/>
                  <a:pt x="1145" y="824"/>
                  <a:pt x="1146" y="828"/>
                </a:cubicBezTo>
                <a:cubicBezTo>
                  <a:pt x="1147" y="831"/>
                  <a:pt x="1150" y="831"/>
                  <a:pt x="1150" y="835"/>
                </a:cubicBezTo>
                <a:cubicBezTo>
                  <a:pt x="1146" y="835"/>
                  <a:pt x="1148" y="837"/>
                  <a:pt x="1147" y="840"/>
                </a:cubicBezTo>
                <a:cubicBezTo>
                  <a:pt x="1145" y="836"/>
                  <a:pt x="1143" y="843"/>
                  <a:pt x="1140" y="840"/>
                </a:cubicBezTo>
                <a:cubicBezTo>
                  <a:pt x="1140" y="844"/>
                  <a:pt x="1139" y="847"/>
                  <a:pt x="1136" y="848"/>
                </a:cubicBezTo>
                <a:cubicBezTo>
                  <a:pt x="1137" y="843"/>
                  <a:pt x="1132" y="849"/>
                  <a:pt x="1135" y="847"/>
                </a:cubicBezTo>
                <a:cubicBezTo>
                  <a:pt x="1138" y="851"/>
                  <a:pt x="1128" y="850"/>
                  <a:pt x="1127" y="850"/>
                </a:cubicBezTo>
                <a:cubicBezTo>
                  <a:pt x="1128" y="853"/>
                  <a:pt x="1133" y="853"/>
                  <a:pt x="1134" y="853"/>
                </a:cubicBezTo>
                <a:cubicBezTo>
                  <a:pt x="1136" y="859"/>
                  <a:pt x="1129" y="859"/>
                  <a:pt x="1130" y="860"/>
                </a:cubicBezTo>
                <a:cubicBezTo>
                  <a:pt x="1133" y="860"/>
                  <a:pt x="1134" y="859"/>
                  <a:pt x="1135" y="858"/>
                </a:cubicBezTo>
                <a:cubicBezTo>
                  <a:pt x="1135" y="859"/>
                  <a:pt x="1137" y="863"/>
                  <a:pt x="1137" y="860"/>
                </a:cubicBezTo>
                <a:cubicBezTo>
                  <a:pt x="1140" y="856"/>
                  <a:pt x="1147" y="849"/>
                  <a:pt x="1154" y="846"/>
                </a:cubicBezTo>
                <a:cubicBezTo>
                  <a:pt x="1154" y="851"/>
                  <a:pt x="1154" y="851"/>
                  <a:pt x="1154" y="851"/>
                </a:cubicBezTo>
                <a:cubicBezTo>
                  <a:pt x="1150" y="851"/>
                  <a:pt x="1151" y="855"/>
                  <a:pt x="1148" y="856"/>
                </a:cubicBezTo>
                <a:cubicBezTo>
                  <a:pt x="1149" y="859"/>
                  <a:pt x="1152" y="859"/>
                  <a:pt x="1151" y="864"/>
                </a:cubicBezTo>
                <a:cubicBezTo>
                  <a:pt x="1149" y="864"/>
                  <a:pt x="1149" y="866"/>
                  <a:pt x="1147" y="865"/>
                </a:cubicBezTo>
                <a:cubicBezTo>
                  <a:pt x="1147" y="863"/>
                  <a:pt x="1146" y="862"/>
                  <a:pt x="1145" y="861"/>
                </a:cubicBezTo>
                <a:cubicBezTo>
                  <a:pt x="1143" y="866"/>
                  <a:pt x="1145" y="867"/>
                  <a:pt x="1145" y="872"/>
                </a:cubicBezTo>
                <a:cubicBezTo>
                  <a:pt x="1139" y="876"/>
                  <a:pt x="1131" y="878"/>
                  <a:pt x="1127" y="885"/>
                </a:cubicBezTo>
                <a:cubicBezTo>
                  <a:pt x="1129" y="885"/>
                  <a:pt x="1133" y="884"/>
                  <a:pt x="1134" y="888"/>
                </a:cubicBezTo>
                <a:cubicBezTo>
                  <a:pt x="1132" y="891"/>
                  <a:pt x="1128" y="892"/>
                  <a:pt x="1130" y="896"/>
                </a:cubicBezTo>
                <a:cubicBezTo>
                  <a:pt x="1135" y="892"/>
                  <a:pt x="1143" y="891"/>
                  <a:pt x="1139" y="881"/>
                </a:cubicBezTo>
                <a:cubicBezTo>
                  <a:pt x="1142" y="876"/>
                  <a:pt x="1151" y="870"/>
                  <a:pt x="1155" y="875"/>
                </a:cubicBezTo>
                <a:cubicBezTo>
                  <a:pt x="1153" y="877"/>
                  <a:pt x="1149" y="877"/>
                  <a:pt x="1149" y="881"/>
                </a:cubicBezTo>
                <a:cubicBezTo>
                  <a:pt x="1153" y="881"/>
                  <a:pt x="1155" y="878"/>
                  <a:pt x="1158" y="880"/>
                </a:cubicBezTo>
                <a:cubicBezTo>
                  <a:pt x="1161" y="874"/>
                  <a:pt x="1169" y="873"/>
                  <a:pt x="1172" y="868"/>
                </a:cubicBezTo>
                <a:cubicBezTo>
                  <a:pt x="1175" y="869"/>
                  <a:pt x="1176" y="867"/>
                  <a:pt x="1178" y="867"/>
                </a:cubicBezTo>
                <a:cubicBezTo>
                  <a:pt x="1177" y="862"/>
                  <a:pt x="1182" y="863"/>
                  <a:pt x="1185" y="862"/>
                </a:cubicBezTo>
                <a:cubicBezTo>
                  <a:pt x="1185" y="864"/>
                  <a:pt x="1185" y="865"/>
                  <a:pt x="1186" y="866"/>
                </a:cubicBezTo>
                <a:cubicBezTo>
                  <a:pt x="1192" y="864"/>
                  <a:pt x="1192" y="856"/>
                  <a:pt x="1199" y="854"/>
                </a:cubicBezTo>
                <a:cubicBezTo>
                  <a:pt x="1201" y="855"/>
                  <a:pt x="1198" y="857"/>
                  <a:pt x="1200" y="858"/>
                </a:cubicBezTo>
                <a:cubicBezTo>
                  <a:pt x="1200" y="856"/>
                  <a:pt x="1201" y="856"/>
                  <a:pt x="1203" y="856"/>
                </a:cubicBezTo>
                <a:cubicBezTo>
                  <a:pt x="1204" y="859"/>
                  <a:pt x="1203" y="860"/>
                  <a:pt x="1202" y="862"/>
                </a:cubicBezTo>
                <a:cubicBezTo>
                  <a:pt x="1203" y="864"/>
                  <a:pt x="1208" y="862"/>
                  <a:pt x="1209" y="864"/>
                </a:cubicBezTo>
                <a:cubicBezTo>
                  <a:pt x="1204" y="874"/>
                  <a:pt x="1195" y="881"/>
                  <a:pt x="1190" y="890"/>
                </a:cubicBezTo>
                <a:cubicBezTo>
                  <a:pt x="1198" y="890"/>
                  <a:pt x="1205" y="877"/>
                  <a:pt x="1211" y="884"/>
                </a:cubicBezTo>
                <a:cubicBezTo>
                  <a:pt x="1211" y="880"/>
                  <a:pt x="1214" y="882"/>
                  <a:pt x="1215" y="881"/>
                </a:cubicBezTo>
                <a:cubicBezTo>
                  <a:pt x="1221" y="876"/>
                  <a:pt x="1223" y="865"/>
                  <a:pt x="1234" y="865"/>
                </a:cubicBezTo>
                <a:cubicBezTo>
                  <a:pt x="1234" y="868"/>
                  <a:pt x="1234" y="868"/>
                  <a:pt x="1234" y="868"/>
                </a:cubicBezTo>
                <a:cubicBezTo>
                  <a:pt x="1238" y="867"/>
                  <a:pt x="1242" y="860"/>
                  <a:pt x="1240" y="857"/>
                </a:cubicBezTo>
                <a:cubicBezTo>
                  <a:pt x="1230" y="856"/>
                  <a:pt x="1225" y="861"/>
                  <a:pt x="1218" y="865"/>
                </a:cubicBezTo>
                <a:cubicBezTo>
                  <a:pt x="1216" y="865"/>
                  <a:pt x="1217" y="862"/>
                  <a:pt x="1215" y="862"/>
                </a:cubicBezTo>
                <a:cubicBezTo>
                  <a:pt x="1214" y="865"/>
                  <a:pt x="1212" y="864"/>
                  <a:pt x="1210" y="863"/>
                </a:cubicBezTo>
                <a:cubicBezTo>
                  <a:pt x="1212" y="856"/>
                  <a:pt x="1224" y="854"/>
                  <a:pt x="1225" y="848"/>
                </a:cubicBezTo>
                <a:cubicBezTo>
                  <a:pt x="1220" y="851"/>
                  <a:pt x="1211" y="853"/>
                  <a:pt x="1204" y="857"/>
                </a:cubicBezTo>
                <a:cubicBezTo>
                  <a:pt x="1204" y="851"/>
                  <a:pt x="1209" y="850"/>
                  <a:pt x="1210" y="846"/>
                </a:cubicBezTo>
                <a:cubicBezTo>
                  <a:pt x="1207" y="845"/>
                  <a:pt x="1206" y="847"/>
                  <a:pt x="1204" y="847"/>
                </a:cubicBezTo>
                <a:cubicBezTo>
                  <a:pt x="1208" y="841"/>
                  <a:pt x="1215" y="842"/>
                  <a:pt x="1220" y="836"/>
                </a:cubicBezTo>
                <a:cubicBezTo>
                  <a:pt x="1217" y="833"/>
                  <a:pt x="1223" y="831"/>
                  <a:pt x="1224" y="829"/>
                </a:cubicBezTo>
                <a:cubicBezTo>
                  <a:pt x="1225" y="826"/>
                  <a:pt x="1223" y="825"/>
                  <a:pt x="1223" y="823"/>
                </a:cubicBezTo>
                <a:cubicBezTo>
                  <a:pt x="1225" y="822"/>
                  <a:pt x="1228" y="820"/>
                  <a:pt x="1231" y="819"/>
                </a:cubicBezTo>
                <a:cubicBezTo>
                  <a:pt x="1231" y="816"/>
                  <a:pt x="1230" y="812"/>
                  <a:pt x="1233" y="812"/>
                </a:cubicBezTo>
                <a:cubicBezTo>
                  <a:pt x="1235" y="812"/>
                  <a:pt x="1235" y="814"/>
                  <a:pt x="1238" y="813"/>
                </a:cubicBezTo>
                <a:cubicBezTo>
                  <a:pt x="1238" y="809"/>
                  <a:pt x="1245" y="808"/>
                  <a:pt x="1244" y="806"/>
                </a:cubicBezTo>
                <a:cubicBezTo>
                  <a:pt x="1241" y="808"/>
                  <a:pt x="1236" y="805"/>
                  <a:pt x="1240" y="803"/>
                </a:cubicBezTo>
                <a:cubicBezTo>
                  <a:pt x="1232" y="805"/>
                  <a:pt x="1232" y="816"/>
                  <a:pt x="1221" y="815"/>
                </a:cubicBezTo>
                <a:cubicBezTo>
                  <a:pt x="1221" y="814"/>
                  <a:pt x="1222" y="814"/>
                  <a:pt x="1222" y="812"/>
                </a:cubicBezTo>
                <a:cubicBezTo>
                  <a:pt x="1217" y="815"/>
                  <a:pt x="1211" y="816"/>
                  <a:pt x="1206" y="816"/>
                </a:cubicBezTo>
                <a:cubicBezTo>
                  <a:pt x="1205" y="819"/>
                  <a:pt x="1207" y="819"/>
                  <a:pt x="1208" y="821"/>
                </a:cubicBezTo>
                <a:cubicBezTo>
                  <a:pt x="1204" y="820"/>
                  <a:pt x="1204" y="824"/>
                  <a:pt x="1201" y="824"/>
                </a:cubicBezTo>
                <a:cubicBezTo>
                  <a:pt x="1201" y="827"/>
                  <a:pt x="1201" y="830"/>
                  <a:pt x="1200" y="831"/>
                </a:cubicBezTo>
                <a:cubicBezTo>
                  <a:pt x="1201" y="831"/>
                  <a:pt x="1202" y="829"/>
                  <a:pt x="1202" y="831"/>
                </a:cubicBezTo>
                <a:cubicBezTo>
                  <a:pt x="1202" y="832"/>
                  <a:pt x="1201" y="833"/>
                  <a:pt x="1201" y="834"/>
                </a:cubicBezTo>
                <a:cubicBezTo>
                  <a:pt x="1202" y="836"/>
                  <a:pt x="1205" y="836"/>
                  <a:pt x="1204" y="839"/>
                </a:cubicBezTo>
                <a:cubicBezTo>
                  <a:pt x="1189" y="842"/>
                  <a:pt x="1183" y="854"/>
                  <a:pt x="1172" y="860"/>
                </a:cubicBezTo>
                <a:cubicBezTo>
                  <a:pt x="1169" y="858"/>
                  <a:pt x="1170" y="856"/>
                  <a:pt x="1167" y="855"/>
                </a:cubicBezTo>
                <a:cubicBezTo>
                  <a:pt x="1167" y="853"/>
                  <a:pt x="1168" y="851"/>
                  <a:pt x="1170" y="851"/>
                </a:cubicBezTo>
                <a:cubicBezTo>
                  <a:pt x="1173" y="850"/>
                  <a:pt x="1173" y="853"/>
                  <a:pt x="1175" y="853"/>
                </a:cubicBezTo>
                <a:cubicBezTo>
                  <a:pt x="1177" y="850"/>
                  <a:pt x="1185" y="848"/>
                  <a:pt x="1182" y="844"/>
                </a:cubicBezTo>
                <a:cubicBezTo>
                  <a:pt x="1182" y="846"/>
                  <a:pt x="1178" y="849"/>
                  <a:pt x="1177" y="848"/>
                </a:cubicBezTo>
                <a:cubicBezTo>
                  <a:pt x="1180" y="843"/>
                  <a:pt x="1185" y="835"/>
                  <a:pt x="1191" y="836"/>
                </a:cubicBezTo>
                <a:cubicBezTo>
                  <a:pt x="1187" y="838"/>
                  <a:pt x="1185" y="840"/>
                  <a:pt x="1184" y="845"/>
                </a:cubicBezTo>
                <a:cubicBezTo>
                  <a:pt x="1190" y="844"/>
                  <a:pt x="1192" y="841"/>
                  <a:pt x="1196" y="838"/>
                </a:cubicBezTo>
                <a:cubicBezTo>
                  <a:pt x="1193" y="837"/>
                  <a:pt x="1192" y="839"/>
                  <a:pt x="1191" y="837"/>
                </a:cubicBezTo>
                <a:cubicBezTo>
                  <a:pt x="1193" y="837"/>
                  <a:pt x="1191" y="833"/>
                  <a:pt x="1191" y="832"/>
                </a:cubicBezTo>
                <a:cubicBezTo>
                  <a:pt x="1183" y="831"/>
                  <a:pt x="1181" y="840"/>
                  <a:pt x="1175" y="835"/>
                </a:cubicBezTo>
                <a:cubicBezTo>
                  <a:pt x="1172" y="844"/>
                  <a:pt x="1163" y="841"/>
                  <a:pt x="1159" y="846"/>
                </a:cubicBezTo>
                <a:cubicBezTo>
                  <a:pt x="1158" y="844"/>
                  <a:pt x="1157" y="842"/>
                  <a:pt x="1155" y="841"/>
                </a:cubicBezTo>
                <a:cubicBezTo>
                  <a:pt x="1157" y="841"/>
                  <a:pt x="1157" y="840"/>
                  <a:pt x="1158" y="839"/>
                </a:cubicBezTo>
                <a:cubicBezTo>
                  <a:pt x="1159" y="839"/>
                  <a:pt x="1159" y="842"/>
                  <a:pt x="1161" y="841"/>
                </a:cubicBezTo>
                <a:cubicBezTo>
                  <a:pt x="1161" y="837"/>
                  <a:pt x="1164" y="837"/>
                  <a:pt x="1167" y="835"/>
                </a:cubicBezTo>
                <a:cubicBezTo>
                  <a:pt x="1166" y="832"/>
                  <a:pt x="1168" y="832"/>
                  <a:pt x="1167" y="829"/>
                </a:cubicBezTo>
                <a:cubicBezTo>
                  <a:pt x="1169" y="826"/>
                  <a:pt x="1173" y="826"/>
                  <a:pt x="1175" y="823"/>
                </a:cubicBezTo>
                <a:cubicBezTo>
                  <a:pt x="1171" y="823"/>
                  <a:pt x="1166" y="831"/>
                  <a:pt x="1158" y="830"/>
                </a:cubicBezTo>
                <a:cubicBezTo>
                  <a:pt x="1160" y="824"/>
                  <a:pt x="1158" y="828"/>
                  <a:pt x="1156" y="826"/>
                </a:cubicBezTo>
                <a:cubicBezTo>
                  <a:pt x="1157" y="824"/>
                  <a:pt x="1156" y="824"/>
                  <a:pt x="1157" y="821"/>
                </a:cubicBezTo>
                <a:cubicBezTo>
                  <a:pt x="1154" y="822"/>
                  <a:pt x="1152" y="822"/>
                  <a:pt x="1152" y="820"/>
                </a:cubicBezTo>
                <a:cubicBezTo>
                  <a:pt x="1154" y="819"/>
                  <a:pt x="1154" y="817"/>
                  <a:pt x="1154" y="815"/>
                </a:cubicBezTo>
                <a:cubicBezTo>
                  <a:pt x="1151" y="816"/>
                  <a:pt x="1148" y="818"/>
                  <a:pt x="1145" y="820"/>
                </a:cubicBezTo>
                <a:cubicBezTo>
                  <a:pt x="1142" y="817"/>
                  <a:pt x="1137" y="816"/>
                  <a:pt x="1141" y="812"/>
                </a:cubicBezTo>
                <a:cubicBezTo>
                  <a:pt x="1143" y="812"/>
                  <a:pt x="1142" y="815"/>
                  <a:pt x="1144" y="815"/>
                </a:cubicBezTo>
                <a:cubicBezTo>
                  <a:pt x="1144" y="812"/>
                  <a:pt x="1145" y="810"/>
                  <a:pt x="1147" y="809"/>
                </a:cubicBezTo>
                <a:cubicBezTo>
                  <a:pt x="1149" y="809"/>
                  <a:pt x="1148" y="812"/>
                  <a:pt x="1151" y="811"/>
                </a:cubicBezTo>
                <a:cubicBezTo>
                  <a:pt x="1152" y="805"/>
                  <a:pt x="1159" y="806"/>
                  <a:pt x="1164" y="805"/>
                </a:cubicBezTo>
                <a:cubicBezTo>
                  <a:pt x="1157" y="799"/>
                  <a:pt x="1167" y="796"/>
                  <a:pt x="1170" y="792"/>
                </a:cubicBezTo>
                <a:cubicBezTo>
                  <a:pt x="1168" y="792"/>
                  <a:pt x="1168" y="790"/>
                  <a:pt x="1168" y="788"/>
                </a:cubicBezTo>
                <a:cubicBezTo>
                  <a:pt x="1173" y="786"/>
                  <a:pt x="1171" y="785"/>
                  <a:pt x="1171" y="781"/>
                </a:cubicBezTo>
                <a:cubicBezTo>
                  <a:pt x="1174" y="781"/>
                  <a:pt x="1174" y="779"/>
                  <a:pt x="1176" y="779"/>
                </a:cubicBezTo>
                <a:cubicBezTo>
                  <a:pt x="1177" y="780"/>
                  <a:pt x="1177" y="783"/>
                  <a:pt x="1179" y="783"/>
                </a:cubicBezTo>
                <a:cubicBezTo>
                  <a:pt x="1178" y="785"/>
                  <a:pt x="1176" y="786"/>
                  <a:pt x="1176" y="788"/>
                </a:cubicBezTo>
                <a:cubicBezTo>
                  <a:pt x="1179" y="788"/>
                  <a:pt x="1179" y="790"/>
                  <a:pt x="1181" y="793"/>
                </a:cubicBezTo>
                <a:cubicBezTo>
                  <a:pt x="1193" y="792"/>
                  <a:pt x="1199" y="782"/>
                  <a:pt x="1208" y="776"/>
                </a:cubicBezTo>
                <a:cubicBezTo>
                  <a:pt x="1214" y="772"/>
                  <a:pt x="1225" y="772"/>
                  <a:pt x="1227" y="764"/>
                </a:cubicBezTo>
                <a:cubicBezTo>
                  <a:pt x="1224" y="767"/>
                  <a:pt x="1217" y="768"/>
                  <a:pt x="1213" y="769"/>
                </a:cubicBezTo>
                <a:cubicBezTo>
                  <a:pt x="1214" y="767"/>
                  <a:pt x="1217" y="767"/>
                  <a:pt x="1218" y="766"/>
                </a:cubicBezTo>
                <a:cubicBezTo>
                  <a:pt x="1217" y="763"/>
                  <a:pt x="1218" y="763"/>
                  <a:pt x="1217" y="761"/>
                </a:cubicBezTo>
                <a:cubicBezTo>
                  <a:pt x="1221" y="759"/>
                  <a:pt x="1224" y="757"/>
                  <a:pt x="1225" y="754"/>
                </a:cubicBezTo>
                <a:cubicBezTo>
                  <a:pt x="1218" y="753"/>
                  <a:pt x="1220" y="764"/>
                  <a:pt x="1212" y="760"/>
                </a:cubicBezTo>
                <a:cubicBezTo>
                  <a:pt x="1212" y="761"/>
                  <a:pt x="1211" y="763"/>
                  <a:pt x="1210" y="764"/>
                </a:cubicBezTo>
                <a:cubicBezTo>
                  <a:pt x="1214" y="771"/>
                  <a:pt x="1209" y="776"/>
                  <a:pt x="1200" y="772"/>
                </a:cubicBezTo>
                <a:cubicBezTo>
                  <a:pt x="1203" y="769"/>
                  <a:pt x="1199" y="769"/>
                  <a:pt x="1197" y="767"/>
                </a:cubicBezTo>
                <a:cubicBezTo>
                  <a:pt x="1201" y="765"/>
                  <a:pt x="1202" y="758"/>
                  <a:pt x="1208" y="761"/>
                </a:cubicBezTo>
                <a:cubicBezTo>
                  <a:pt x="1211" y="760"/>
                  <a:pt x="1209" y="754"/>
                  <a:pt x="1211" y="753"/>
                </a:cubicBezTo>
                <a:cubicBezTo>
                  <a:pt x="1215" y="752"/>
                  <a:pt x="1215" y="756"/>
                  <a:pt x="1219" y="756"/>
                </a:cubicBezTo>
                <a:cubicBezTo>
                  <a:pt x="1220" y="752"/>
                  <a:pt x="1220" y="751"/>
                  <a:pt x="1221" y="747"/>
                </a:cubicBezTo>
                <a:cubicBezTo>
                  <a:pt x="1211" y="750"/>
                  <a:pt x="1202" y="755"/>
                  <a:pt x="1193" y="759"/>
                </a:cubicBezTo>
                <a:cubicBezTo>
                  <a:pt x="1196" y="756"/>
                  <a:pt x="1198" y="752"/>
                  <a:pt x="1204" y="752"/>
                </a:cubicBezTo>
                <a:cubicBezTo>
                  <a:pt x="1210" y="742"/>
                  <a:pt x="1224" y="739"/>
                  <a:pt x="1232" y="731"/>
                </a:cubicBezTo>
                <a:cubicBezTo>
                  <a:pt x="1220" y="735"/>
                  <a:pt x="1209" y="743"/>
                  <a:pt x="1197" y="748"/>
                </a:cubicBezTo>
                <a:cubicBezTo>
                  <a:pt x="1197" y="746"/>
                  <a:pt x="1194" y="747"/>
                  <a:pt x="1194" y="745"/>
                </a:cubicBezTo>
                <a:cubicBezTo>
                  <a:pt x="1195" y="744"/>
                  <a:pt x="1195" y="742"/>
                  <a:pt x="1196" y="741"/>
                </a:cubicBezTo>
                <a:cubicBezTo>
                  <a:pt x="1191" y="741"/>
                  <a:pt x="1190" y="746"/>
                  <a:pt x="1185" y="743"/>
                </a:cubicBezTo>
                <a:cubicBezTo>
                  <a:pt x="1187" y="738"/>
                  <a:pt x="1181" y="741"/>
                  <a:pt x="1180" y="740"/>
                </a:cubicBezTo>
                <a:cubicBezTo>
                  <a:pt x="1181" y="735"/>
                  <a:pt x="1187" y="737"/>
                  <a:pt x="1187" y="731"/>
                </a:cubicBezTo>
                <a:cubicBezTo>
                  <a:pt x="1184" y="732"/>
                  <a:pt x="1181" y="734"/>
                  <a:pt x="1179" y="732"/>
                </a:cubicBezTo>
                <a:cubicBezTo>
                  <a:pt x="1180" y="731"/>
                  <a:pt x="1180" y="729"/>
                  <a:pt x="1181" y="728"/>
                </a:cubicBezTo>
                <a:cubicBezTo>
                  <a:pt x="1179" y="728"/>
                  <a:pt x="1178" y="727"/>
                  <a:pt x="1178" y="726"/>
                </a:cubicBezTo>
                <a:cubicBezTo>
                  <a:pt x="1180" y="723"/>
                  <a:pt x="1181" y="718"/>
                  <a:pt x="1182" y="714"/>
                </a:cubicBezTo>
                <a:cubicBezTo>
                  <a:pt x="1179" y="714"/>
                  <a:pt x="1177" y="716"/>
                  <a:pt x="1177" y="712"/>
                </a:cubicBezTo>
                <a:cubicBezTo>
                  <a:pt x="1180" y="709"/>
                  <a:pt x="1182" y="706"/>
                  <a:pt x="1183" y="702"/>
                </a:cubicBezTo>
                <a:cubicBezTo>
                  <a:pt x="1178" y="704"/>
                  <a:pt x="1170" y="708"/>
                  <a:pt x="1174" y="714"/>
                </a:cubicBezTo>
                <a:cubicBezTo>
                  <a:pt x="1172" y="716"/>
                  <a:pt x="1171" y="713"/>
                  <a:pt x="1169" y="715"/>
                </a:cubicBezTo>
                <a:cubicBezTo>
                  <a:pt x="1171" y="719"/>
                  <a:pt x="1169" y="727"/>
                  <a:pt x="1169" y="731"/>
                </a:cubicBezTo>
                <a:cubicBezTo>
                  <a:pt x="1172" y="730"/>
                  <a:pt x="1175" y="729"/>
                  <a:pt x="1179" y="729"/>
                </a:cubicBezTo>
                <a:cubicBezTo>
                  <a:pt x="1177" y="738"/>
                  <a:pt x="1168" y="743"/>
                  <a:pt x="1160" y="743"/>
                </a:cubicBezTo>
                <a:cubicBezTo>
                  <a:pt x="1159" y="749"/>
                  <a:pt x="1147" y="754"/>
                  <a:pt x="1147" y="747"/>
                </a:cubicBezTo>
                <a:cubicBezTo>
                  <a:pt x="1147" y="748"/>
                  <a:pt x="1144" y="750"/>
                  <a:pt x="1144" y="748"/>
                </a:cubicBezTo>
                <a:cubicBezTo>
                  <a:pt x="1151" y="738"/>
                  <a:pt x="1144" y="748"/>
                  <a:pt x="1139" y="744"/>
                </a:cubicBezTo>
                <a:cubicBezTo>
                  <a:pt x="1139" y="744"/>
                  <a:pt x="1138" y="739"/>
                  <a:pt x="1138" y="738"/>
                </a:cubicBezTo>
                <a:cubicBezTo>
                  <a:pt x="1139" y="737"/>
                  <a:pt x="1143" y="739"/>
                  <a:pt x="1142" y="736"/>
                </a:cubicBezTo>
                <a:cubicBezTo>
                  <a:pt x="1138" y="735"/>
                  <a:pt x="1138" y="738"/>
                  <a:pt x="1136" y="738"/>
                </a:cubicBezTo>
                <a:cubicBezTo>
                  <a:pt x="1136" y="733"/>
                  <a:pt x="1135" y="731"/>
                  <a:pt x="1133" y="731"/>
                </a:cubicBezTo>
                <a:cubicBezTo>
                  <a:pt x="1133" y="719"/>
                  <a:pt x="1153" y="722"/>
                  <a:pt x="1152" y="711"/>
                </a:cubicBezTo>
                <a:cubicBezTo>
                  <a:pt x="1143" y="717"/>
                  <a:pt x="1134" y="723"/>
                  <a:pt x="1124" y="727"/>
                </a:cubicBezTo>
                <a:cubicBezTo>
                  <a:pt x="1123" y="725"/>
                  <a:pt x="1122" y="725"/>
                  <a:pt x="1122" y="724"/>
                </a:cubicBezTo>
                <a:cubicBezTo>
                  <a:pt x="1125" y="718"/>
                  <a:pt x="1134" y="716"/>
                  <a:pt x="1140" y="713"/>
                </a:cubicBezTo>
                <a:cubicBezTo>
                  <a:pt x="1138" y="705"/>
                  <a:pt x="1143" y="704"/>
                  <a:pt x="1147" y="704"/>
                </a:cubicBezTo>
                <a:cubicBezTo>
                  <a:pt x="1149" y="700"/>
                  <a:pt x="1145" y="701"/>
                  <a:pt x="1146" y="698"/>
                </a:cubicBezTo>
                <a:cubicBezTo>
                  <a:pt x="1150" y="691"/>
                  <a:pt x="1156" y="684"/>
                  <a:pt x="1161" y="681"/>
                </a:cubicBezTo>
                <a:cubicBezTo>
                  <a:pt x="1159" y="678"/>
                  <a:pt x="1161" y="673"/>
                  <a:pt x="1156" y="672"/>
                </a:cubicBezTo>
                <a:cubicBezTo>
                  <a:pt x="1156" y="668"/>
                  <a:pt x="1158" y="666"/>
                  <a:pt x="1162" y="666"/>
                </a:cubicBezTo>
                <a:cubicBezTo>
                  <a:pt x="1162" y="656"/>
                  <a:pt x="1183" y="664"/>
                  <a:pt x="1176" y="652"/>
                </a:cubicBezTo>
                <a:cubicBezTo>
                  <a:pt x="1169" y="655"/>
                  <a:pt x="1164" y="660"/>
                  <a:pt x="1159" y="664"/>
                </a:cubicBezTo>
                <a:cubicBezTo>
                  <a:pt x="1156" y="664"/>
                  <a:pt x="1157" y="660"/>
                  <a:pt x="1155" y="658"/>
                </a:cubicBezTo>
                <a:cubicBezTo>
                  <a:pt x="1152" y="662"/>
                  <a:pt x="1155" y="664"/>
                  <a:pt x="1156" y="667"/>
                </a:cubicBezTo>
                <a:cubicBezTo>
                  <a:pt x="1150" y="672"/>
                  <a:pt x="1147" y="665"/>
                  <a:pt x="1145" y="661"/>
                </a:cubicBezTo>
                <a:cubicBezTo>
                  <a:pt x="1145" y="660"/>
                  <a:pt x="1149" y="657"/>
                  <a:pt x="1147" y="656"/>
                </a:cubicBezTo>
                <a:cubicBezTo>
                  <a:pt x="1146" y="659"/>
                  <a:pt x="1144" y="661"/>
                  <a:pt x="1142" y="662"/>
                </a:cubicBezTo>
                <a:cubicBezTo>
                  <a:pt x="1141" y="659"/>
                  <a:pt x="1144" y="660"/>
                  <a:pt x="1144" y="657"/>
                </a:cubicBezTo>
                <a:cubicBezTo>
                  <a:pt x="1140" y="658"/>
                  <a:pt x="1139" y="662"/>
                  <a:pt x="1136" y="664"/>
                </a:cubicBezTo>
                <a:cubicBezTo>
                  <a:pt x="1138" y="667"/>
                  <a:pt x="1140" y="660"/>
                  <a:pt x="1141" y="663"/>
                </a:cubicBezTo>
                <a:cubicBezTo>
                  <a:pt x="1138" y="669"/>
                  <a:pt x="1130" y="671"/>
                  <a:pt x="1128" y="678"/>
                </a:cubicBezTo>
                <a:cubicBezTo>
                  <a:pt x="1131" y="678"/>
                  <a:pt x="1131" y="676"/>
                  <a:pt x="1135" y="676"/>
                </a:cubicBezTo>
                <a:cubicBezTo>
                  <a:pt x="1135" y="677"/>
                  <a:pt x="1136" y="677"/>
                  <a:pt x="1136" y="678"/>
                </a:cubicBezTo>
                <a:cubicBezTo>
                  <a:pt x="1133" y="680"/>
                  <a:pt x="1132" y="682"/>
                  <a:pt x="1129" y="680"/>
                </a:cubicBezTo>
                <a:cubicBezTo>
                  <a:pt x="1127" y="685"/>
                  <a:pt x="1118" y="690"/>
                  <a:pt x="1112" y="690"/>
                </a:cubicBezTo>
                <a:cubicBezTo>
                  <a:pt x="1114" y="687"/>
                  <a:pt x="1116" y="684"/>
                  <a:pt x="1118" y="681"/>
                </a:cubicBezTo>
                <a:cubicBezTo>
                  <a:pt x="1116" y="677"/>
                  <a:pt x="1114" y="673"/>
                  <a:pt x="1115" y="670"/>
                </a:cubicBezTo>
                <a:cubicBezTo>
                  <a:pt x="1114" y="676"/>
                  <a:pt x="1110" y="669"/>
                  <a:pt x="1108" y="673"/>
                </a:cubicBezTo>
                <a:cubicBezTo>
                  <a:pt x="1107" y="676"/>
                  <a:pt x="1109" y="676"/>
                  <a:pt x="1110" y="678"/>
                </a:cubicBezTo>
                <a:cubicBezTo>
                  <a:pt x="1106" y="679"/>
                  <a:pt x="1106" y="681"/>
                  <a:pt x="1107" y="686"/>
                </a:cubicBezTo>
                <a:cubicBezTo>
                  <a:pt x="1100" y="689"/>
                  <a:pt x="1098" y="686"/>
                  <a:pt x="1092" y="688"/>
                </a:cubicBezTo>
                <a:cubicBezTo>
                  <a:pt x="1104" y="698"/>
                  <a:pt x="1091" y="712"/>
                  <a:pt x="1080" y="715"/>
                </a:cubicBezTo>
                <a:cubicBezTo>
                  <a:pt x="1081" y="712"/>
                  <a:pt x="1077" y="714"/>
                  <a:pt x="1078" y="711"/>
                </a:cubicBezTo>
                <a:cubicBezTo>
                  <a:pt x="1080" y="710"/>
                  <a:pt x="1082" y="709"/>
                  <a:pt x="1083" y="712"/>
                </a:cubicBezTo>
                <a:cubicBezTo>
                  <a:pt x="1084" y="708"/>
                  <a:pt x="1088" y="708"/>
                  <a:pt x="1088" y="704"/>
                </a:cubicBezTo>
                <a:cubicBezTo>
                  <a:pt x="1079" y="699"/>
                  <a:pt x="1075" y="720"/>
                  <a:pt x="1067" y="710"/>
                </a:cubicBezTo>
                <a:cubicBezTo>
                  <a:pt x="1069" y="707"/>
                  <a:pt x="1072" y="703"/>
                  <a:pt x="1072" y="698"/>
                </a:cubicBezTo>
                <a:cubicBezTo>
                  <a:pt x="1068" y="699"/>
                  <a:pt x="1068" y="705"/>
                  <a:pt x="1063" y="705"/>
                </a:cubicBezTo>
                <a:cubicBezTo>
                  <a:pt x="1062" y="702"/>
                  <a:pt x="1066" y="704"/>
                  <a:pt x="1065" y="701"/>
                </a:cubicBezTo>
                <a:cubicBezTo>
                  <a:pt x="1060" y="705"/>
                  <a:pt x="1057" y="703"/>
                  <a:pt x="1051" y="704"/>
                </a:cubicBezTo>
                <a:cubicBezTo>
                  <a:pt x="1053" y="701"/>
                  <a:pt x="1055" y="699"/>
                  <a:pt x="1057" y="697"/>
                </a:cubicBezTo>
                <a:cubicBezTo>
                  <a:pt x="1055" y="694"/>
                  <a:pt x="1053" y="699"/>
                  <a:pt x="1052" y="697"/>
                </a:cubicBezTo>
                <a:cubicBezTo>
                  <a:pt x="1054" y="693"/>
                  <a:pt x="1053" y="688"/>
                  <a:pt x="1059" y="688"/>
                </a:cubicBezTo>
                <a:cubicBezTo>
                  <a:pt x="1061" y="689"/>
                  <a:pt x="1060" y="693"/>
                  <a:pt x="1063" y="692"/>
                </a:cubicBezTo>
                <a:cubicBezTo>
                  <a:pt x="1066" y="689"/>
                  <a:pt x="1068" y="687"/>
                  <a:pt x="1072" y="688"/>
                </a:cubicBezTo>
                <a:cubicBezTo>
                  <a:pt x="1072" y="682"/>
                  <a:pt x="1078" y="682"/>
                  <a:pt x="1079" y="678"/>
                </a:cubicBezTo>
                <a:cubicBezTo>
                  <a:pt x="1076" y="677"/>
                  <a:pt x="1077" y="680"/>
                  <a:pt x="1074" y="679"/>
                </a:cubicBezTo>
                <a:cubicBezTo>
                  <a:pt x="1074" y="677"/>
                  <a:pt x="1072" y="675"/>
                  <a:pt x="1071" y="673"/>
                </a:cubicBezTo>
                <a:cubicBezTo>
                  <a:pt x="1076" y="670"/>
                  <a:pt x="1076" y="665"/>
                  <a:pt x="1083" y="663"/>
                </a:cubicBezTo>
                <a:cubicBezTo>
                  <a:pt x="1083" y="668"/>
                  <a:pt x="1083" y="674"/>
                  <a:pt x="1087" y="676"/>
                </a:cubicBezTo>
                <a:cubicBezTo>
                  <a:pt x="1087" y="673"/>
                  <a:pt x="1091" y="675"/>
                  <a:pt x="1092" y="676"/>
                </a:cubicBezTo>
                <a:cubicBezTo>
                  <a:pt x="1093" y="673"/>
                  <a:pt x="1095" y="670"/>
                  <a:pt x="1096" y="667"/>
                </a:cubicBezTo>
                <a:cubicBezTo>
                  <a:pt x="1103" y="667"/>
                  <a:pt x="1105" y="663"/>
                  <a:pt x="1107" y="661"/>
                </a:cubicBezTo>
                <a:cubicBezTo>
                  <a:pt x="1102" y="659"/>
                  <a:pt x="1109" y="658"/>
                  <a:pt x="1110" y="653"/>
                </a:cubicBezTo>
                <a:cubicBezTo>
                  <a:pt x="1108" y="652"/>
                  <a:pt x="1106" y="655"/>
                  <a:pt x="1105" y="651"/>
                </a:cubicBezTo>
                <a:cubicBezTo>
                  <a:pt x="1106" y="647"/>
                  <a:pt x="1109" y="645"/>
                  <a:pt x="1114" y="644"/>
                </a:cubicBezTo>
                <a:cubicBezTo>
                  <a:pt x="1115" y="643"/>
                  <a:pt x="1112" y="640"/>
                  <a:pt x="1114" y="638"/>
                </a:cubicBezTo>
                <a:cubicBezTo>
                  <a:pt x="1117" y="640"/>
                  <a:pt x="1125" y="639"/>
                  <a:pt x="1122" y="645"/>
                </a:cubicBezTo>
                <a:cubicBezTo>
                  <a:pt x="1131" y="641"/>
                  <a:pt x="1137" y="634"/>
                  <a:pt x="1145" y="629"/>
                </a:cubicBezTo>
                <a:cubicBezTo>
                  <a:pt x="1144" y="625"/>
                  <a:pt x="1144" y="624"/>
                  <a:pt x="1145" y="620"/>
                </a:cubicBezTo>
                <a:cubicBezTo>
                  <a:pt x="1141" y="620"/>
                  <a:pt x="1140" y="624"/>
                  <a:pt x="1136" y="624"/>
                </a:cubicBezTo>
                <a:cubicBezTo>
                  <a:pt x="1135" y="622"/>
                  <a:pt x="1134" y="622"/>
                  <a:pt x="1135" y="621"/>
                </a:cubicBezTo>
                <a:cubicBezTo>
                  <a:pt x="1135" y="618"/>
                  <a:pt x="1142" y="618"/>
                  <a:pt x="1139" y="615"/>
                </a:cubicBezTo>
                <a:cubicBezTo>
                  <a:pt x="1139" y="619"/>
                  <a:pt x="1133" y="616"/>
                  <a:pt x="1132" y="615"/>
                </a:cubicBezTo>
                <a:cubicBezTo>
                  <a:pt x="1130" y="612"/>
                  <a:pt x="1135" y="610"/>
                  <a:pt x="1134" y="604"/>
                </a:cubicBezTo>
                <a:cubicBezTo>
                  <a:pt x="1136" y="602"/>
                  <a:pt x="1137" y="605"/>
                  <a:pt x="1138" y="603"/>
                </a:cubicBezTo>
                <a:cubicBezTo>
                  <a:pt x="1140" y="599"/>
                  <a:pt x="1142" y="591"/>
                  <a:pt x="1148" y="594"/>
                </a:cubicBezTo>
                <a:cubicBezTo>
                  <a:pt x="1150" y="589"/>
                  <a:pt x="1157" y="584"/>
                  <a:pt x="1162" y="583"/>
                </a:cubicBezTo>
                <a:cubicBezTo>
                  <a:pt x="1172" y="580"/>
                  <a:pt x="1182" y="571"/>
                  <a:pt x="1183" y="576"/>
                </a:cubicBezTo>
                <a:cubicBezTo>
                  <a:pt x="1187" y="569"/>
                  <a:pt x="1196" y="567"/>
                  <a:pt x="1201" y="560"/>
                </a:cubicBezTo>
                <a:cubicBezTo>
                  <a:pt x="1194" y="559"/>
                  <a:pt x="1196" y="565"/>
                  <a:pt x="1190" y="564"/>
                </a:cubicBezTo>
                <a:cubicBezTo>
                  <a:pt x="1188" y="560"/>
                  <a:pt x="1192" y="561"/>
                  <a:pt x="1191" y="559"/>
                </a:cubicBezTo>
                <a:cubicBezTo>
                  <a:pt x="1189" y="560"/>
                  <a:pt x="1186" y="557"/>
                  <a:pt x="1183" y="554"/>
                </a:cubicBezTo>
                <a:cubicBezTo>
                  <a:pt x="1184" y="551"/>
                  <a:pt x="1188" y="551"/>
                  <a:pt x="1188" y="547"/>
                </a:cubicBezTo>
                <a:cubicBezTo>
                  <a:pt x="1185" y="547"/>
                  <a:pt x="1185" y="550"/>
                  <a:pt x="1181" y="550"/>
                </a:cubicBezTo>
                <a:cubicBezTo>
                  <a:pt x="1182" y="546"/>
                  <a:pt x="1177" y="549"/>
                  <a:pt x="1176" y="547"/>
                </a:cubicBezTo>
                <a:cubicBezTo>
                  <a:pt x="1176" y="542"/>
                  <a:pt x="1179" y="538"/>
                  <a:pt x="1175" y="534"/>
                </a:cubicBezTo>
                <a:cubicBezTo>
                  <a:pt x="1176" y="527"/>
                  <a:pt x="1192" y="533"/>
                  <a:pt x="1191" y="535"/>
                </a:cubicBezTo>
                <a:cubicBezTo>
                  <a:pt x="1200" y="534"/>
                  <a:pt x="1201" y="524"/>
                  <a:pt x="1210" y="521"/>
                </a:cubicBezTo>
                <a:cubicBezTo>
                  <a:pt x="1211" y="525"/>
                  <a:pt x="1213" y="521"/>
                  <a:pt x="1215" y="521"/>
                </a:cubicBezTo>
                <a:cubicBezTo>
                  <a:pt x="1214" y="514"/>
                  <a:pt x="1226" y="510"/>
                  <a:pt x="1233" y="511"/>
                </a:cubicBezTo>
                <a:cubicBezTo>
                  <a:pt x="1233" y="508"/>
                  <a:pt x="1234" y="507"/>
                  <a:pt x="1237" y="508"/>
                </a:cubicBezTo>
                <a:cubicBezTo>
                  <a:pt x="1244" y="502"/>
                  <a:pt x="1253" y="494"/>
                  <a:pt x="1264" y="495"/>
                </a:cubicBezTo>
                <a:cubicBezTo>
                  <a:pt x="1266" y="494"/>
                  <a:pt x="1266" y="491"/>
                  <a:pt x="1270" y="492"/>
                </a:cubicBezTo>
                <a:cubicBezTo>
                  <a:pt x="1270" y="482"/>
                  <a:pt x="1282" y="485"/>
                  <a:pt x="1284" y="478"/>
                </a:cubicBezTo>
                <a:close/>
                <a:moveTo>
                  <a:pt x="1047" y="497"/>
                </a:moveTo>
                <a:cubicBezTo>
                  <a:pt x="1049" y="495"/>
                  <a:pt x="1050" y="498"/>
                  <a:pt x="1053" y="497"/>
                </a:cubicBezTo>
                <a:cubicBezTo>
                  <a:pt x="1053" y="500"/>
                  <a:pt x="1051" y="500"/>
                  <a:pt x="1048" y="501"/>
                </a:cubicBezTo>
                <a:cubicBezTo>
                  <a:pt x="1048" y="499"/>
                  <a:pt x="1046" y="500"/>
                  <a:pt x="1047" y="497"/>
                </a:cubicBezTo>
                <a:close/>
                <a:moveTo>
                  <a:pt x="1147" y="374"/>
                </a:moveTo>
                <a:cubicBezTo>
                  <a:pt x="1147" y="376"/>
                  <a:pt x="1146" y="378"/>
                  <a:pt x="1143" y="377"/>
                </a:cubicBezTo>
                <a:cubicBezTo>
                  <a:pt x="1143" y="375"/>
                  <a:pt x="1144" y="373"/>
                  <a:pt x="1147" y="374"/>
                </a:cubicBezTo>
                <a:close/>
                <a:moveTo>
                  <a:pt x="1067" y="324"/>
                </a:moveTo>
                <a:cubicBezTo>
                  <a:pt x="1070" y="326"/>
                  <a:pt x="1066" y="329"/>
                  <a:pt x="1064" y="328"/>
                </a:cubicBezTo>
                <a:cubicBezTo>
                  <a:pt x="1063" y="325"/>
                  <a:pt x="1066" y="326"/>
                  <a:pt x="1067" y="324"/>
                </a:cubicBezTo>
                <a:close/>
                <a:moveTo>
                  <a:pt x="1061" y="238"/>
                </a:moveTo>
                <a:cubicBezTo>
                  <a:pt x="1065" y="239"/>
                  <a:pt x="1062" y="244"/>
                  <a:pt x="1059" y="241"/>
                </a:cubicBezTo>
                <a:cubicBezTo>
                  <a:pt x="1060" y="240"/>
                  <a:pt x="1061" y="239"/>
                  <a:pt x="1061" y="238"/>
                </a:cubicBezTo>
                <a:close/>
                <a:moveTo>
                  <a:pt x="1054" y="394"/>
                </a:moveTo>
                <a:cubicBezTo>
                  <a:pt x="1054" y="398"/>
                  <a:pt x="1048" y="399"/>
                  <a:pt x="1048" y="395"/>
                </a:cubicBezTo>
                <a:cubicBezTo>
                  <a:pt x="1051" y="396"/>
                  <a:pt x="1051" y="394"/>
                  <a:pt x="1054" y="394"/>
                </a:cubicBezTo>
                <a:close/>
                <a:moveTo>
                  <a:pt x="1029" y="341"/>
                </a:moveTo>
                <a:cubicBezTo>
                  <a:pt x="1026" y="347"/>
                  <a:pt x="1019" y="344"/>
                  <a:pt x="1013" y="347"/>
                </a:cubicBezTo>
                <a:cubicBezTo>
                  <a:pt x="1014" y="341"/>
                  <a:pt x="1023" y="337"/>
                  <a:pt x="1029" y="341"/>
                </a:cubicBezTo>
                <a:close/>
                <a:moveTo>
                  <a:pt x="205" y="236"/>
                </a:moveTo>
                <a:cubicBezTo>
                  <a:pt x="204" y="235"/>
                  <a:pt x="209" y="232"/>
                  <a:pt x="212" y="231"/>
                </a:cubicBezTo>
                <a:cubicBezTo>
                  <a:pt x="211" y="234"/>
                  <a:pt x="207" y="234"/>
                  <a:pt x="205" y="236"/>
                </a:cubicBezTo>
                <a:close/>
                <a:moveTo>
                  <a:pt x="155" y="482"/>
                </a:moveTo>
                <a:cubicBezTo>
                  <a:pt x="154" y="473"/>
                  <a:pt x="158" y="470"/>
                  <a:pt x="159" y="462"/>
                </a:cubicBezTo>
                <a:cubicBezTo>
                  <a:pt x="162" y="460"/>
                  <a:pt x="162" y="463"/>
                  <a:pt x="166" y="463"/>
                </a:cubicBezTo>
                <a:cubicBezTo>
                  <a:pt x="165" y="471"/>
                  <a:pt x="161" y="478"/>
                  <a:pt x="155" y="482"/>
                </a:cubicBezTo>
                <a:close/>
                <a:moveTo>
                  <a:pt x="230" y="515"/>
                </a:moveTo>
                <a:cubicBezTo>
                  <a:pt x="227" y="515"/>
                  <a:pt x="227" y="512"/>
                  <a:pt x="224" y="511"/>
                </a:cubicBezTo>
                <a:cubicBezTo>
                  <a:pt x="221" y="498"/>
                  <a:pt x="230" y="496"/>
                  <a:pt x="241" y="494"/>
                </a:cubicBezTo>
                <a:cubicBezTo>
                  <a:pt x="242" y="502"/>
                  <a:pt x="238" y="513"/>
                  <a:pt x="230" y="515"/>
                </a:cubicBezTo>
                <a:close/>
                <a:moveTo>
                  <a:pt x="241" y="525"/>
                </a:moveTo>
                <a:cubicBezTo>
                  <a:pt x="241" y="523"/>
                  <a:pt x="243" y="522"/>
                  <a:pt x="245" y="522"/>
                </a:cubicBezTo>
                <a:cubicBezTo>
                  <a:pt x="245" y="525"/>
                  <a:pt x="244" y="525"/>
                  <a:pt x="241" y="525"/>
                </a:cubicBezTo>
                <a:close/>
                <a:moveTo>
                  <a:pt x="247" y="520"/>
                </a:moveTo>
                <a:cubicBezTo>
                  <a:pt x="247" y="518"/>
                  <a:pt x="246" y="518"/>
                  <a:pt x="246" y="516"/>
                </a:cubicBezTo>
                <a:cubicBezTo>
                  <a:pt x="249" y="517"/>
                  <a:pt x="249" y="515"/>
                  <a:pt x="251" y="515"/>
                </a:cubicBezTo>
                <a:cubicBezTo>
                  <a:pt x="252" y="518"/>
                  <a:pt x="249" y="519"/>
                  <a:pt x="247" y="520"/>
                </a:cubicBezTo>
                <a:close/>
                <a:moveTo>
                  <a:pt x="190" y="767"/>
                </a:moveTo>
                <a:cubicBezTo>
                  <a:pt x="190" y="763"/>
                  <a:pt x="193" y="763"/>
                  <a:pt x="196" y="762"/>
                </a:cubicBezTo>
                <a:cubicBezTo>
                  <a:pt x="196" y="766"/>
                  <a:pt x="193" y="766"/>
                  <a:pt x="190" y="767"/>
                </a:cubicBezTo>
                <a:close/>
                <a:moveTo>
                  <a:pt x="171" y="813"/>
                </a:moveTo>
                <a:cubicBezTo>
                  <a:pt x="173" y="813"/>
                  <a:pt x="171" y="817"/>
                  <a:pt x="171" y="818"/>
                </a:cubicBezTo>
                <a:cubicBezTo>
                  <a:pt x="169" y="818"/>
                  <a:pt x="169" y="817"/>
                  <a:pt x="168" y="817"/>
                </a:cubicBezTo>
                <a:cubicBezTo>
                  <a:pt x="168" y="815"/>
                  <a:pt x="170" y="814"/>
                  <a:pt x="171" y="813"/>
                </a:cubicBezTo>
                <a:close/>
                <a:moveTo>
                  <a:pt x="169" y="827"/>
                </a:moveTo>
                <a:cubicBezTo>
                  <a:pt x="168" y="825"/>
                  <a:pt x="170" y="824"/>
                  <a:pt x="168" y="821"/>
                </a:cubicBezTo>
                <a:cubicBezTo>
                  <a:pt x="173" y="817"/>
                  <a:pt x="180" y="812"/>
                  <a:pt x="188" y="815"/>
                </a:cubicBezTo>
                <a:cubicBezTo>
                  <a:pt x="181" y="818"/>
                  <a:pt x="174" y="821"/>
                  <a:pt x="169" y="827"/>
                </a:cubicBezTo>
                <a:close/>
                <a:moveTo>
                  <a:pt x="196" y="826"/>
                </a:moveTo>
                <a:cubicBezTo>
                  <a:pt x="195" y="824"/>
                  <a:pt x="192" y="825"/>
                  <a:pt x="193" y="821"/>
                </a:cubicBezTo>
                <a:cubicBezTo>
                  <a:pt x="191" y="821"/>
                  <a:pt x="191" y="821"/>
                  <a:pt x="191" y="821"/>
                </a:cubicBezTo>
                <a:cubicBezTo>
                  <a:pt x="195" y="814"/>
                  <a:pt x="196" y="826"/>
                  <a:pt x="200" y="822"/>
                </a:cubicBezTo>
                <a:cubicBezTo>
                  <a:pt x="199" y="824"/>
                  <a:pt x="198" y="826"/>
                  <a:pt x="196" y="826"/>
                </a:cubicBezTo>
                <a:close/>
                <a:moveTo>
                  <a:pt x="242" y="829"/>
                </a:moveTo>
                <a:cubicBezTo>
                  <a:pt x="241" y="836"/>
                  <a:pt x="235" y="844"/>
                  <a:pt x="229" y="841"/>
                </a:cubicBezTo>
                <a:cubicBezTo>
                  <a:pt x="236" y="840"/>
                  <a:pt x="236" y="831"/>
                  <a:pt x="242" y="829"/>
                </a:cubicBezTo>
                <a:close/>
                <a:moveTo>
                  <a:pt x="192" y="885"/>
                </a:moveTo>
                <a:cubicBezTo>
                  <a:pt x="190" y="883"/>
                  <a:pt x="195" y="880"/>
                  <a:pt x="197" y="879"/>
                </a:cubicBezTo>
                <a:cubicBezTo>
                  <a:pt x="196" y="882"/>
                  <a:pt x="194" y="883"/>
                  <a:pt x="192" y="885"/>
                </a:cubicBezTo>
                <a:close/>
                <a:moveTo>
                  <a:pt x="191" y="900"/>
                </a:moveTo>
                <a:cubicBezTo>
                  <a:pt x="191" y="897"/>
                  <a:pt x="195" y="898"/>
                  <a:pt x="197" y="897"/>
                </a:cubicBezTo>
                <a:cubicBezTo>
                  <a:pt x="197" y="900"/>
                  <a:pt x="194" y="900"/>
                  <a:pt x="191" y="900"/>
                </a:cubicBezTo>
                <a:close/>
                <a:moveTo>
                  <a:pt x="197" y="887"/>
                </a:moveTo>
                <a:cubicBezTo>
                  <a:pt x="196" y="887"/>
                  <a:pt x="197" y="886"/>
                  <a:pt x="196" y="886"/>
                </a:cubicBezTo>
                <a:cubicBezTo>
                  <a:pt x="200" y="883"/>
                  <a:pt x="203" y="881"/>
                  <a:pt x="208" y="878"/>
                </a:cubicBezTo>
                <a:cubicBezTo>
                  <a:pt x="206" y="883"/>
                  <a:pt x="201" y="884"/>
                  <a:pt x="197" y="887"/>
                </a:cubicBezTo>
                <a:close/>
                <a:moveTo>
                  <a:pt x="209" y="913"/>
                </a:moveTo>
                <a:cubicBezTo>
                  <a:pt x="209" y="911"/>
                  <a:pt x="212" y="910"/>
                  <a:pt x="214" y="910"/>
                </a:cubicBezTo>
                <a:cubicBezTo>
                  <a:pt x="214" y="912"/>
                  <a:pt x="212" y="914"/>
                  <a:pt x="209" y="913"/>
                </a:cubicBezTo>
                <a:close/>
                <a:moveTo>
                  <a:pt x="201" y="899"/>
                </a:moveTo>
                <a:cubicBezTo>
                  <a:pt x="200" y="898"/>
                  <a:pt x="200" y="896"/>
                  <a:pt x="199" y="896"/>
                </a:cubicBezTo>
                <a:cubicBezTo>
                  <a:pt x="201" y="891"/>
                  <a:pt x="206" y="889"/>
                  <a:pt x="210" y="887"/>
                </a:cubicBezTo>
                <a:cubicBezTo>
                  <a:pt x="204" y="887"/>
                  <a:pt x="216" y="881"/>
                  <a:pt x="219" y="883"/>
                </a:cubicBezTo>
                <a:cubicBezTo>
                  <a:pt x="213" y="888"/>
                  <a:pt x="211" y="897"/>
                  <a:pt x="201" y="899"/>
                </a:cubicBezTo>
                <a:close/>
                <a:moveTo>
                  <a:pt x="215" y="874"/>
                </a:moveTo>
                <a:cubicBezTo>
                  <a:pt x="215" y="877"/>
                  <a:pt x="214" y="878"/>
                  <a:pt x="211" y="878"/>
                </a:cubicBezTo>
                <a:cubicBezTo>
                  <a:pt x="209" y="876"/>
                  <a:pt x="212" y="873"/>
                  <a:pt x="215" y="874"/>
                </a:cubicBezTo>
                <a:close/>
                <a:moveTo>
                  <a:pt x="201" y="876"/>
                </a:moveTo>
                <a:cubicBezTo>
                  <a:pt x="207" y="872"/>
                  <a:pt x="210" y="864"/>
                  <a:pt x="219" y="862"/>
                </a:cubicBezTo>
                <a:cubicBezTo>
                  <a:pt x="216" y="869"/>
                  <a:pt x="208" y="872"/>
                  <a:pt x="201" y="876"/>
                </a:cubicBezTo>
                <a:close/>
                <a:moveTo>
                  <a:pt x="223" y="831"/>
                </a:moveTo>
                <a:cubicBezTo>
                  <a:pt x="227" y="828"/>
                  <a:pt x="234" y="825"/>
                  <a:pt x="239" y="827"/>
                </a:cubicBezTo>
                <a:cubicBezTo>
                  <a:pt x="240" y="831"/>
                  <a:pt x="230" y="833"/>
                  <a:pt x="226" y="834"/>
                </a:cubicBezTo>
                <a:cubicBezTo>
                  <a:pt x="226" y="832"/>
                  <a:pt x="222" y="834"/>
                  <a:pt x="223" y="831"/>
                </a:cubicBezTo>
                <a:close/>
                <a:moveTo>
                  <a:pt x="238" y="852"/>
                </a:moveTo>
                <a:cubicBezTo>
                  <a:pt x="235" y="853"/>
                  <a:pt x="231" y="856"/>
                  <a:pt x="228" y="853"/>
                </a:cubicBezTo>
                <a:cubicBezTo>
                  <a:pt x="232" y="848"/>
                  <a:pt x="234" y="842"/>
                  <a:pt x="244" y="843"/>
                </a:cubicBezTo>
                <a:cubicBezTo>
                  <a:pt x="242" y="846"/>
                  <a:pt x="237" y="847"/>
                  <a:pt x="238" y="852"/>
                </a:cubicBezTo>
                <a:close/>
                <a:moveTo>
                  <a:pt x="243" y="950"/>
                </a:moveTo>
                <a:cubicBezTo>
                  <a:pt x="244" y="948"/>
                  <a:pt x="245" y="948"/>
                  <a:pt x="245" y="947"/>
                </a:cubicBezTo>
                <a:cubicBezTo>
                  <a:pt x="247" y="947"/>
                  <a:pt x="247" y="949"/>
                  <a:pt x="248" y="951"/>
                </a:cubicBezTo>
                <a:cubicBezTo>
                  <a:pt x="245" y="951"/>
                  <a:pt x="245" y="949"/>
                  <a:pt x="243" y="950"/>
                </a:cubicBezTo>
                <a:close/>
                <a:moveTo>
                  <a:pt x="270" y="942"/>
                </a:moveTo>
                <a:cubicBezTo>
                  <a:pt x="270" y="941"/>
                  <a:pt x="269" y="940"/>
                  <a:pt x="268" y="939"/>
                </a:cubicBezTo>
                <a:cubicBezTo>
                  <a:pt x="269" y="939"/>
                  <a:pt x="272" y="939"/>
                  <a:pt x="274" y="939"/>
                </a:cubicBezTo>
                <a:cubicBezTo>
                  <a:pt x="275" y="942"/>
                  <a:pt x="272" y="941"/>
                  <a:pt x="270" y="942"/>
                </a:cubicBezTo>
                <a:close/>
                <a:moveTo>
                  <a:pt x="286" y="932"/>
                </a:moveTo>
                <a:cubicBezTo>
                  <a:pt x="285" y="935"/>
                  <a:pt x="283" y="932"/>
                  <a:pt x="283" y="929"/>
                </a:cubicBezTo>
                <a:cubicBezTo>
                  <a:pt x="285" y="929"/>
                  <a:pt x="285" y="930"/>
                  <a:pt x="287" y="930"/>
                </a:cubicBezTo>
                <a:cubicBezTo>
                  <a:pt x="287" y="931"/>
                  <a:pt x="285" y="932"/>
                  <a:pt x="286" y="932"/>
                </a:cubicBezTo>
                <a:close/>
                <a:moveTo>
                  <a:pt x="259" y="1031"/>
                </a:moveTo>
                <a:cubicBezTo>
                  <a:pt x="258" y="1031"/>
                  <a:pt x="258" y="1029"/>
                  <a:pt x="257" y="1029"/>
                </a:cubicBezTo>
                <a:cubicBezTo>
                  <a:pt x="258" y="1027"/>
                  <a:pt x="260" y="1025"/>
                  <a:pt x="262" y="1025"/>
                </a:cubicBezTo>
                <a:cubicBezTo>
                  <a:pt x="264" y="1028"/>
                  <a:pt x="263" y="1031"/>
                  <a:pt x="259" y="1031"/>
                </a:cubicBezTo>
                <a:close/>
                <a:moveTo>
                  <a:pt x="328" y="904"/>
                </a:moveTo>
                <a:cubicBezTo>
                  <a:pt x="327" y="906"/>
                  <a:pt x="323" y="906"/>
                  <a:pt x="322" y="908"/>
                </a:cubicBezTo>
                <a:cubicBezTo>
                  <a:pt x="320" y="908"/>
                  <a:pt x="321" y="905"/>
                  <a:pt x="319" y="905"/>
                </a:cubicBezTo>
                <a:cubicBezTo>
                  <a:pt x="321" y="904"/>
                  <a:pt x="326" y="902"/>
                  <a:pt x="328" y="904"/>
                </a:cubicBezTo>
                <a:close/>
                <a:moveTo>
                  <a:pt x="296" y="923"/>
                </a:moveTo>
                <a:cubicBezTo>
                  <a:pt x="293" y="923"/>
                  <a:pt x="296" y="925"/>
                  <a:pt x="294" y="927"/>
                </a:cubicBezTo>
                <a:cubicBezTo>
                  <a:pt x="291" y="927"/>
                  <a:pt x="291" y="927"/>
                  <a:pt x="289" y="926"/>
                </a:cubicBezTo>
                <a:cubicBezTo>
                  <a:pt x="289" y="922"/>
                  <a:pt x="294" y="920"/>
                  <a:pt x="297" y="923"/>
                </a:cubicBezTo>
                <a:cubicBezTo>
                  <a:pt x="297" y="924"/>
                  <a:pt x="296" y="923"/>
                  <a:pt x="296" y="923"/>
                </a:cubicBezTo>
                <a:close/>
                <a:moveTo>
                  <a:pt x="305" y="921"/>
                </a:moveTo>
                <a:cubicBezTo>
                  <a:pt x="301" y="921"/>
                  <a:pt x="301" y="921"/>
                  <a:pt x="301" y="921"/>
                </a:cubicBezTo>
                <a:cubicBezTo>
                  <a:pt x="302" y="915"/>
                  <a:pt x="297" y="917"/>
                  <a:pt x="296" y="913"/>
                </a:cubicBezTo>
                <a:cubicBezTo>
                  <a:pt x="298" y="914"/>
                  <a:pt x="301" y="915"/>
                  <a:pt x="301" y="912"/>
                </a:cubicBezTo>
                <a:cubicBezTo>
                  <a:pt x="302" y="911"/>
                  <a:pt x="302" y="912"/>
                  <a:pt x="302" y="913"/>
                </a:cubicBezTo>
                <a:cubicBezTo>
                  <a:pt x="302" y="915"/>
                  <a:pt x="307" y="912"/>
                  <a:pt x="308" y="914"/>
                </a:cubicBezTo>
                <a:cubicBezTo>
                  <a:pt x="308" y="918"/>
                  <a:pt x="306" y="918"/>
                  <a:pt x="305" y="921"/>
                </a:cubicBezTo>
                <a:close/>
                <a:moveTo>
                  <a:pt x="309" y="908"/>
                </a:moveTo>
                <a:cubicBezTo>
                  <a:pt x="308" y="908"/>
                  <a:pt x="308" y="909"/>
                  <a:pt x="308" y="910"/>
                </a:cubicBezTo>
                <a:cubicBezTo>
                  <a:pt x="307" y="909"/>
                  <a:pt x="308" y="908"/>
                  <a:pt x="308" y="907"/>
                </a:cubicBezTo>
                <a:cubicBezTo>
                  <a:pt x="312" y="907"/>
                  <a:pt x="314" y="910"/>
                  <a:pt x="316" y="913"/>
                </a:cubicBezTo>
                <a:cubicBezTo>
                  <a:pt x="315" y="914"/>
                  <a:pt x="313" y="912"/>
                  <a:pt x="312" y="915"/>
                </a:cubicBezTo>
                <a:cubicBezTo>
                  <a:pt x="312" y="912"/>
                  <a:pt x="309" y="912"/>
                  <a:pt x="309" y="908"/>
                </a:cubicBezTo>
                <a:close/>
                <a:moveTo>
                  <a:pt x="317" y="967"/>
                </a:moveTo>
                <a:cubicBezTo>
                  <a:pt x="315" y="967"/>
                  <a:pt x="318" y="964"/>
                  <a:pt x="317" y="963"/>
                </a:cubicBezTo>
                <a:cubicBezTo>
                  <a:pt x="317" y="961"/>
                  <a:pt x="314" y="964"/>
                  <a:pt x="313" y="962"/>
                </a:cubicBezTo>
                <a:cubicBezTo>
                  <a:pt x="311" y="951"/>
                  <a:pt x="326" y="950"/>
                  <a:pt x="325" y="959"/>
                </a:cubicBezTo>
                <a:cubicBezTo>
                  <a:pt x="329" y="959"/>
                  <a:pt x="329" y="959"/>
                  <a:pt x="329" y="959"/>
                </a:cubicBezTo>
                <a:cubicBezTo>
                  <a:pt x="330" y="961"/>
                  <a:pt x="327" y="962"/>
                  <a:pt x="330" y="962"/>
                </a:cubicBezTo>
                <a:cubicBezTo>
                  <a:pt x="327" y="965"/>
                  <a:pt x="322" y="967"/>
                  <a:pt x="317" y="967"/>
                </a:cubicBezTo>
                <a:close/>
                <a:moveTo>
                  <a:pt x="478" y="165"/>
                </a:moveTo>
                <a:cubicBezTo>
                  <a:pt x="476" y="165"/>
                  <a:pt x="474" y="165"/>
                  <a:pt x="473" y="164"/>
                </a:cubicBezTo>
                <a:cubicBezTo>
                  <a:pt x="473" y="159"/>
                  <a:pt x="479" y="159"/>
                  <a:pt x="478" y="165"/>
                </a:cubicBezTo>
                <a:close/>
                <a:moveTo>
                  <a:pt x="470" y="1060"/>
                </a:moveTo>
                <a:cubicBezTo>
                  <a:pt x="482" y="1051"/>
                  <a:pt x="496" y="1045"/>
                  <a:pt x="508" y="1036"/>
                </a:cubicBezTo>
                <a:cubicBezTo>
                  <a:pt x="509" y="1036"/>
                  <a:pt x="510" y="1037"/>
                  <a:pt x="511" y="1037"/>
                </a:cubicBezTo>
                <a:cubicBezTo>
                  <a:pt x="500" y="1048"/>
                  <a:pt x="486" y="1053"/>
                  <a:pt x="470" y="1060"/>
                </a:cubicBezTo>
                <a:close/>
                <a:moveTo>
                  <a:pt x="513" y="981"/>
                </a:moveTo>
                <a:cubicBezTo>
                  <a:pt x="513" y="978"/>
                  <a:pt x="513" y="978"/>
                  <a:pt x="513" y="978"/>
                </a:cubicBezTo>
                <a:cubicBezTo>
                  <a:pt x="515" y="977"/>
                  <a:pt x="518" y="978"/>
                  <a:pt x="519" y="979"/>
                </a:cubicBezTo>
                <a:cubicBezTo>
                  <a:pt x="519" y="984"/>
                  <a:pt x="516" y="981"/>
                  <a:pt x="513" y="981"/>
                </a:cubicBezTo>
                <a:close/>
                <a:moveTo>
                  <a:pt x="539" y="208"/>
                </a:moveTo>
                <a:cubicBezTo>
                  <a:pt x="547" y="189"/>
                  <a:pt x="577" y="181"/>
                  <a:pt x="594" y="167"/>
                </a:cubicBezTo>
                <a:cubicBezTo>
                  <a:pt x="602" y="161"/>
                  <a:pt x="606" y="151"/>
                  <a:pt x="618" y="156"/>
                </a:cubicBezTo>
                <a:cubicBezTo>
                  <a:pt x="618" y="159"/>
                  <a:pt x="619" y="161"/>
                  <a:pt x="622" y="162"/>
                </a:cubicBezTo>
                <a:cubicBezTo>
                  <a:pt x="610" y="176"/>
                  <a:pt x="599" y="190"/>
                  <a:pt x="583" y="198"/>
                </a:cubicBezTo>
                <a:cubicBezTo>
                  <a:pt x="569" y="203"/>
                  <a:pt x="553" y="206"/>
                  <a:pt x="539" y="208"/>
                </a:cubicBezTo>
                <a:close/>
                <a:moveTo>
                  <a:pt x="557" y="1047"/>
                </a:moveTo>
                <a:cubicBezTo>
                  <a:pt x="556" y="1044"/>
                  <a:pt x="563" y="1041"/>
                  <a:pt x="563" y="1046"/>
                </a:cubicBezTo>
                <a:cubicBezTo>
                  <a:pt x="561" y="1047"/>
                  <a:pt x="558" y="1049"/>
                  <a:pt x="557" y="1047"/>
                </a:cubicBezTo>
                <a:close/>
                <a:moveTo>
                  <a:pt x="666" y="996"/>
                </a:moveTo>
                <a:cubicBezTo>
                  <a:pt x="667" y="998"/>
                  <a:pt x="668" y="999"/>
                  <a:pt x="666" y="1001"/>
                </a:cubicBezTo>
                <a:cubicBezTo>
                  <a:pt x="653" y="1002"/>
                  <a:pt x="645" y="1000"/>
                  <a:pt x="637" y="1009"/>
                </a:cubicBezTo>
                <a:cubicBezTo>
                  <a:pt x="638" y="1005"/>
                  <a:pt x="634" y="1007"/>
                  <a:pt x="634" y="1005"/>
                </a:cubicBezTo>
                <a:cubicBezTo>
                  <a:pt x="629" y="1007"/>
                  <a:pt x="624" y="1009"/>
                  <a:pt x="617" y="1010"/>
                </a:cubicBezTo>
                <a:cubicBezTo>
                  <a:pt x="620" y="1014"/>
                  <a:pt x="617" y="1012"/>
                  <a:pt x="615" y="1016"/>
                </a:cubicBezTo>
                <a:cubicBezTo>
                  <a:pt x="618" y="1016"/>
                  <a:pt x="618" y="1014"/>
                  <a:pt x="621" y="1015"/>
                </a:cubicBezTo>
                <a:cubicBezTo>
                  <a:pt x="621" y="1017"/>
                  <a:pt x="618" y="1016"/>
                  <a:pt x="618" y="1017"/>
                </a:cubicBezTo>
                <a:cubicBezTo>
                  <a:pt x="623" y="1020"/>
                  <a:pt x="634" y="1014"/>
                  <a:pt x="642" y="1013"/>
                </a:cubicBezTo>
                <a:cubicBezTo>
                  <a:pt x="642" y="1015"/>
                  <a:pt x="641" y="1015"/>
                  <a:pt x="641" y="1017"/>
                </a:cubicBezTo>
                <a:cubicBezTo>
                  <a:pt x="634" y="1014"/>
                  <a:pt x="625" y="1022"/>
                  <a:pt x="617" y="1025"/>
                </a:cubicBezTo>
                <a:cubicBezTo>
                  <a:pt x="605" y="1019"/>
                  <a:pt x="593" y="1032"/>
                  <a:pt x="582" y="1029"/>
                </a:cubicBezTo>
                <a:cubicBezTo>
                  <a:pt x="582" y="1030"/>
                  <a:pt x="584" y="1029"/>
                  <a:pt x="586" y="1030"/>
                </a:cubicBezTo>
                <a:cubicBezTo>
                  <a:pt x="583" y="1036"/>
                  <a:pt x="570" y="1033"/>
                  <a:pt x="568" y="1038"/>
                </a:cubicBezTo>
                <a:cubicBezTo>
                  <a:pt x="567" y="1033"/>
                  <a:pt x="570" y="1031"/>
                  <a:pt x="573" y="1029"/>
                </a:cubicBezTo>
                <a:cubicBezTo>
                  <a:pt x="572" y="1027"/>
                  <a:pt x="570" y="1027"/>
                  <a:pt x="568" y="1027"/>
                </a:cubicBezTo>
                <a:cubicBezTo>
                  <a:pt x="572" y="1022"/>
                  <a:pt x="579" y="1022"/>
                  <a:pt x="589" y="1023"/>
                </a:cubicBezTo>
                <a:cubicBezTo>
                  <a:pt x="593" y="1018"/>
                  <a:pt x="606" y="1018"/>
                  <a:pt x="611" y="1017"/>
                </a:cubicBezTo>
                <a:cubicBezTo>
                  <a:pt x="610" y="1016"/>
                  <a:pt x="609" y="1015"/>
                  <a:pt x="610" y="1013"/>
                </a:cubicBezTo>
                <a:cubicBezTo>
                  <a:pt x="599" y="1016"/>
                  <a:pt x="590" y="1019"/>
                  <a:pt x="580" y="1020"/>
                </a:cubicBezTo>
                <a:cubicBezTo>
                  <a:pt x="591" y="1013"/>
                  <a:pt x="603" y="1008"/>
                  <a:pt x="621" y="1007"/>
                </a:cubicBezTo>
                <a:cubicBezTo>
                  <a:pt x="620" y="1006"/>
                  <a:pt x="619" y="1006"/>
                  <a:pt x="619" y="1005"/>
                </a:cubicBezTo>
                <a:cubicBezTo>
                  <a:pt x="615" y="1004"/>
                  <a:pt x="614" y="1007"/>
                  <a:pt x="611" y="1007"/>
                </a:cubicBezTo>
                <a:cubicBezTo>
                  <a:pt x="627" y="999"/>
                  <a:pt x="642" y="992"/>
                  <a:pt x="657" y="984"/>
                </a:cubicBezTo>
                <a:cubicBezTo>
                  <a:pt x="667" y="989"/>
                  <a:pt x="678" y="977"/>
                  <a:pt x="687" y="978"/>
                </a:cubicBezTo>
                <a:cubicBezTo>
                  <a:pt x="688" y="973"/>
                  <a:pt x="691" y="970"/>
                  <a:pt x="698" y="970"/>
                </a:cubicBezTo>
                <a:cubicBezTo>
                  <a:pt x="696" y="975"/>
                  <a:pt x="698" y="978"/>
                  <a:pt x="694" y="979"/>
                </a:cubicBezTo>
                <a:cubicBezTo>
                  <a:pt x="698" y="983"/>
                  <a:pt x="706" y="976"/>
                  <a:pt x="713" y="977"/>
                </a:cubicBezTo>
                <a:cubicBezTo>
                  <a:pt x="698" y="988"/>
                  <a:pt x="679" y="991"/>
                  <a:pt x="666" y="996"/>
                </a:cubicBezTo>
                <a:close/>
                <a:moveTo>
                  <a:pt x="683" y="1085"/>
                </a:moveTo>
                <a:cubicBezTo>
                  <a:pt x="682" y="1084"/>
                  <a:pt x="687" y="1080"/>
                  <a:pt x="691" y="1082"/>
                </a:cubicBezTo>
                <a:cubicBezTo>
                  <a:pt x="690" y="1087"/>
                  <a:pt x="685" y="1085"/>
                  <a:pt x="683" y="1085"/>
                </a:cubicBezTo>
                <a:close/>
                <a:moveTo>
                  <a:pt x="725" y="940"/>
                </a:moveTo>
                <a:cubicBezTo>
                  <a:pt x="728" y="940"/>
                  <a:pt x="729" y="939"/>
                  <a:pt x="732" y="940"/>
                </a:cubicBezTo>
                <a:cubicBezTo>
                  <a:pt x="732" y="944"/>
                  <a:pt x="732" y="944"/>
                  <a:pt x="732" y="944"/>
                </a:cubicBezTo>
                <a:cubicBezTo>
                  <a:pt x="730" y="947"/>
                  <a:pt x="726" y="942"/>
                  <a:pt x="726" y="947"/>
                </a:cubicBezTo>
                <a:cubicBezTo>
                  <a:pt x="724" y="947"/>
                  <a:pt x="726" y="942"/>
                  <a:pt x="725" y="940"/>
                </a:cubicBezTo>
                <a:close/>
                <a:moveTo>
                  <a:pt x="736" y="947"/>
                </a:moveTo>
                <a:cubicBezTo>
                  <a:pt x="737" y="952"/>
                  <a:pt x="730" y="950"/>
                  <a:pt x="727" y="952"/>
                </a:cubicBezTo>
                <a:cubicBezTo>
                  <a:pt x="728" y="949"/>
                  <a:pt x="731" y="947"/>
                  <a:pt x="736" y="947"/>
                </a:cubicBezTo>
                <a:close/>
                <a:moveTo>
                  <a:pt x="727" y="1030"/>
                </a:moveTo>
                <a:cubicBezTo>
                  <a:pt x="724" y="1027"/>
                  <a:pt x="724" y="1032"/>
                  <a:pt x="720" y="1031"/>
                </a:cubicBezTo>
                <a:cubicBezTo>
                  <a:pt x="722" y="1029"/>
                  <a:pt x="724" y="1027"/>
                  <a:pt x="728" y="1027"/>
                </a:cubicBezTo>
                <a:cubicBezTo>
                  <a:pt x="727" y="1028"/>
                  <a:pt x="727" y="1028"/>
                  <a:pt x="727" y="1030"/>
                </a:cubicBezTo>
                <a:close/>
                <a:moveTo>
                  <a:pt x="759" y="955"/>
                </a:moveTo>
                <a:cubicBezTo>
                  <a:pt x="756" y="955"/>
                  <a:pt x="756" y="957"/>
                  <a:pt x="754" y="955"/>
                </a:cubicBezTo>
                <a:cubicBezTo>
                  <a:pt x="753" y="957"/>
                  <a:pt x="755" y="957"/>
                  <a:pt x="754" y="960"/>
                </a:cubicBezTo>
                <a:cubicBezTo>
                  <a:pt x="747" y="960"/>
                  <a:pt x="739" y="965"/>
                  <a:pt x="737" y="960"/>
                </a:cubicBezTo>
                <a:cubicBezTo>
                  <a:pt x="734" y="961"/>
                  <a:pt x="737" y="962"/>
                  <a:pt x="736" y="965"/>
                </a:cubicBezTo>
                <a:cubicBezTo>
                  <a:pt x="730" y="971"/>
                  <a:pt x="724" y="967"/>
                  <a:pt x="719" y="965"/>
                </a:cubicBezTo>
                <a:cubicBezTo>
                  <a:pt x="720" y="961"/>
                  <a:pt x="727" y="962"/>
                  <a:pt x="726" y="956"/>
                </a:cubicBezTo>
                <a:cubicBezTo>
                  <a:pt x="729" y="956"/>
                  <a:pt x="731" y="954"/>
                  <a:pt x="734" y="953"/>
                </a:cubicBezTo>
                <a:cubicBezTo>
                  <a:pt x="732" y="957"/>
                  <a:pt x="736" y="955"/>
                  <a:pt x="736" y="958"/>
                </a:cubicBezTo>
                <a:cubicBezTo>
                  <a:pt x="743" y="954"/>
                  <a:pt x="749" y="950"/>
                  <a:pt x="761" y="951"/>
                </a:cubicBezTo>
                <a:cubicBezTo>
                  <a:pt x="760" y="952"/>
                  <a:pt x="758" y="952"/>
                  <a:pt x="759" y="955"/>
                </a:cubicBezTo>
                <a:close/>
                <a:moveTo>
                  <a:pt x="764" y="952"/>
                </a:moveTo>
                <a:cubicBezTo>
                  <a:pt x="765" y="950"/>
                  <a:pt x="765" y="947"/>
                  <a:pt x="769" y="948"/>
                </a:cubicBezTo>
                <a:cubicBezTo>
                  <a:pt x="769" y="951"/>
                  <a:pt x="767" y="952"/>
                  <a:pt x="764" y="952"/>
                </a:cubicBezTo>
                <a:close/>
                <a:moveTo>
                  <a:pt x="770" y="948"/>
                </a:moveTo>
                <a:cubicBezTo>
                  <a:pt x="770" y="942"/>
                  <a:pt x="779" y="947"/>
                  <a:pt x="778" y="943"/>
                </a:cubicBezTo>
                <a:cubicBezTo>
                  <a:pt x="782" y="945"/>
                  <a:pt x="774" y="948"/>
                  <a:pt x="770" y="948"/>
                </a:cubicBezTo>
                <a:close/>
                <a:moveTo>
                  <a:pt x="792" y="158"/>
                </a:moveTo>
                <a:cubicBezTo>
                  <a:pt x="787" y="161"/>
                  <a:pt x="782" y="156"/>
                  <a:pt x="777" y="158"/>
                </a:cubicBezTo>
                <a:cubicBezTo>
                  <a:pt x="781" y="157"/>
                  <a:pt x="784" y="147"/>
                  <a:pt x="792" y="147"/>
                </a:cubicBezTo>
                <a:cubicBezTo>
                  <a:pt x="795" y="149"/>
                  <a:pt x="793" y="155"/>
                  <a:pt x="792" y="158"/>
                </a:cubicBezTo>
                <a:close/>
                <a:moveTo>
                  <a:pt x="807" y="821"/>
                </a:moveTo>
                <a:cubicBezTo>
                  <a:pt x="803" y="821"/>
                  <a:pt x="802" y="820"/>
                  <a:pt x="800" y="819"/>
                </a:cubicBezTo>
                <a:cubicBezTo>
                  <a:pt x="800" y="818"/>
                  <a:pt x="801" y="818"/>
                  <a:pt x="801" y="819"/>
                </a:cubicBezTo>
                <a:cubicBezTo>
                  <a:pt x="804" y="819"/>
                  <a:pt x="803" y="816"/>
                  <a:pt x="806" y="816"/>
                </a:cubicBezTo>
                <a:cubicBezTo>
                  <a:pt x="806" y="813"/>
                  <a:pt x="805" y="813"/>
                  <a:pt x="805" y="810"/>
                </a:cubicBezTo>
                <a:cubicBezTo>
                  <a:pt x="808" y="809"/>
                  <a:pt x="811" y="808"/>
                  <a:pt x="809" y="804"/>
                </a:cubicBezTo>
                <a:cubicBezTo>
                  <a:pt x="812" y="802"/>
                  <a:pt x="815" y="802"/>
                  <a:pt x="817" y="800"/>
                </a:cubicBezTo>
                <a:cubicBezTo>
                  <a:pt x="816" y="799"/>
                  <a:pt x="815" y="798"/>
                  <a:pt x="816" y="795"/>
                </a:cubicBezTo>
                <a:cubicBezTo>
                  <a:pt x="818" y="795"/>
                  <a:pt x="819" y="796"/>
                  <a:pt x="819" y="798"/>
                </a:cubicBezTo>
                <a:cubicBezTo>
                  <a:pt x="820" y="798"/>
                  <a:pt x="820" y="796"/>
                  <a:pt x="822" y="796"/>
                </a:cubicBezTo>
                <a:cubicBezTo>
                  <a:pt x="821" y="794"/>
                  <a:pt x="820" y="792"/>
                  <a:pt x="821" y="789"/>
                </a:cubicBezTo>
                <a:cubicBezTo>
                  <a:pt x="827" y="789"/>
                  <a:pt x="828" y="788"/>
                  <a:pt x="831" y="791"/>
                </a:cubicBezTo>
                <a:cubicBezTo>
                  <a:pt x="830" y="795"/>
                  <a:pt x="827" y="797"/>
                  <a:pt x="825" y="800"/>
                </a:cubicBezTo>
                <a:cubicBezTo>
                  <a:pt x="825" y="802"/>
                  <a:pt x="828" y="801"/>
                  <a:pt x="827" y="804"/>
                </a:cubicBezTo>
                <a:cubicBezTo>
                  <a:pt x="830" y="803"/>
                  <a:pt x="830" y="798"/>
                  <a:pt x="834" y="798"/>
                </a:cubicBezTo>
                <a:cubicBezTo>
                  <a:pt x="828" y="809"/>
                  <a:pt x="815" y="812"/>
                  <a:pt x="807" y="821"/>
                </a:cubicBezTo>
                <a:close/>
                <a:moveTo>
                  <a:pt x="833" y="931"/>
                </a:moveTo>
                <a:cubicBezTo>
                  <a:pt x="834" y="930"/>
                  <a:pt x="836" y="929"/>
                  <a:pt x="836" y="927"/>
                </a:cubicBezTo>
                <a:cubicBezTo>
                  <a:pt x="837" y="927"/>
                  <a:pt x="838" y="928"/>
                  <a:pt x="839" y="928"/>
                </a:cubicBezTo>
                <a:cubicBezTo>
                  <a:pt x="839" y="931"/>
                  <a:pt x="835" y="933"/>
                  <a:pt x="833" y="931"/>
                </a:cubicBezTo>
                <a:close/>
                <a:moveTo>
                  <a:pt x="825" y="917"/>
                </a:moveTo>
                <a:cubicBezTo>
                  <a:pt x="827" y="913"/>
                  <a:pt x="831" y="911"/>
                  <a:pt x="839" y="912"/>
                </a:cubicBezTo>
                <a:cubicBezTo>
                  <a:pt x="837" y="918"/>
                  <a:pt x="830" y="918"/>
                  <a:pt x="825" y="917"/>
                </a:cubicBezTo>
                <a:close/>
                <a:moveTo>
                  <a:pt x="842" y="927"/>
                </a:moveTo>
                <a:cubicBezTo>
                  <a:pt x="842" y="925"/>
                  <a:pt x="843" y="924"/>
                  <a:pt x="843" y="923"/>
                </a:cubicBezTo>
                <a:cubicBezTo>
                  <a:pt x="847" y="923"/>
                  <a:pt x="846" y="928"/>
                  <a:pt x="842" y="927"/>
                </a:cubicBezTo>
                <a:close/>
                <a:moveTo>
                  <a:pt x="1212" y="837"/>
                </a:moveTo>
                <a:cubicBezTo>
                  <a:pt x="1209" y="840"/>
                  <a:pt x="1207" y="844"/>
                  <a:pt x="1202" y="844"/>
                </a:cubicBezTo>
                <a:cubicBezTo>
                  <a:pt x="1206" y="842"/>
                  <a:pt x="1207" y="838"/>
                  <a:pt x="1212" y="837"/>
                </a:cubicBezTo>
                <a:close/>
                <a:moveTo>
                  <a:pt x="1168" y="859"/>
                </a:moveTo>
                <a:cubicBezTo>
                  <a:pt x="1168" y="863"/>
                  <a:pt x="1163" y="862"/>
                  <a:pt x="1160" y="863"/>
                </a:cubicBezTo>
                <a:cubicBezTo>
                  <a:pt x="1162" y="861"/>
                  <a:pt x="1164" y="859"/>
                  <a:pt x="1168" y="859"/>
                </a:cubicBezTo>
                <a:close/>
                <a:moveTo>
                  <a:pt x="1156" y="828"/>
                </a:moveTo>
                <a:cubicBezTo>
                  <a:pt x="1158" y="828"/>
                  <a:pt x="1158" y="831"/>
                  <a:pt x="1157" y="833"/>
                </a:cubicBezTo>
                <a:cubicBezTo>
                  <a:pt x="1154" y="833"/>
                  <a:pt x="1154" y="829"/>
                  <a:pt x="1156" y="828"/>
                </a:cubicBezTo>
                <a:close/>
                <a:moveTo>
                  <a:pt x="1189" y="759"/>
                </a:moveTo>
                <a:cubicBezTo>
                  <a:pt x="1192" y="759"/>
                  <a:pt x="1192" y="759"/>
                  <a:pt x="1192" y="759"/>
                </a:cubicBezTo>
                <a:cubicBezTo>
                  <a:pt x="1193" y="764"/>
                  <a:pt x="1187" y="764"/>
                  <a:pt x="1189" y="759"/>
                </a:cubicBezTo>
                <a:close/>
                <a:moveTo>
                  <a:pt x="1193" y="775"/>
                </a:moveTo>
                <a:cubicBezTo>
                  <a:pt x="1193" y="776"/>
                  <a:pt x="1192" y="777"/>
                  <a:pt x="1192" y="779"/>
                </a:cubicBezTo>
                <a:cubicBezTo>
                  <a:pt x="1189" y="778"/>
                  <a:pt x="1189" y="781"/>
                  <a:pt x="1187" y="779"/>
                </a:cubicBezTo>
                <a:cubicBezTo>
                  <a:pt x="1186" y="775"/>
                  <a:pt x="1191" y="776"/>
                  <a:pt x="1193" y="775"/>
                </a:cubicBezTo>
                <a:close/>
                <a:moveTo>
                  <a:pt x="1155" y="784"/>
                </a:moveTo>
                <a:cubicBezTo>
                  <a:pt x="1153" y="780"/>
                  <a:pt x="1156" y="773"/>
                  <a:pt x="1162" y="773"/>
                </a:cubicBezTo>
                <a:cubicBezTo>
                  <a:pt x="1159" y="777"/>
                  <a:pt x="1159" y="783"/>
                  <a:pt x="1155" y="784"/>
                </a:cubicBezTo>
                <a:close/>
                <a:moveTo>
                  <a:pt x="1165" y="754"/>
                </a:moveTo>
                <a:cubicBezTo>
                  <a:pt x="1167" y="752"/>
                  <a:pt x="1171" y="750"/>
                  <a:pt x="1175" y="750"/>
                </a:cubicBezTo>
                <a:cubicBezTo>
                  <a:pt x="1175" y="751"/>
                  <a:pt x="1175" y="753"/>
                  <a:pt x="1176" y="753"/>
                </a:cubicBezTo>
                <a:cubicBezTo>
                  <a:pt x="1172" y="757"/>
                  <a:pt x="1167" y="760"/>
                  <a:pt x="1161" y="762"/>
                </a:cubicBezTo>
                <a:cubicBezTo>
                  <a:pt x="1161" y="764"/>
                  <a:pt x="1162" y="764"/>
                  <a:pt x="1162" y="766"/>
                </a:cubicBezTo>
                <a:cubicBezTo>
                  <a:pt x="1158" y="768"/>
                  <a:pt x="1154" y="772"/>
                  <a:pt x="1147" y="772"/>
                </a:cubicBezTo>
                <a:cubicBezTo>
                  <a:pt x="1146" y="767"/>
                  <a:pt x="1146" y="765"/>
                  <a:pt x="1145" y="761"/>
                </a:cubicBezTo>
                <a:cubicBezTo>
                  <a:pt x="1148" y="756"/>
                  <a:pt x="1160" y="741"/>
                  <a:pt x="1165" y="754"/>
                </a:cubicBezTo>
                <a:close/>
                <a:moveTo>
                  <a:pt x="1145" y="668"/>
                </a:moveTo>
                <a:cubicBezTo>
                  <a:pt x="1145" y="669"/>
                  <a:pt x="1144" y="676"/>
                  <a:pt x="1140" y="677"/>
                </a:cubicBezTo>
                <a:cubicBezTo>
                  <a:pt x="1141" y="674"/>
                  <a:pt x="1139" y="672"/>
                  <a:pt x="1139" y="670"/>
                </a:cubicBezTo>
                <a:cubicBezTo>
                  <a:pt x="1141" y="668"/>
                  <a:pt x="1143" y="670"/>
                  <a:pt x="1145" y="668"/>
                </a:cubicBezTo>
                <a:close/>
                <a:moveTo>
                  <a:pt x="1036" y="490"/>
                </a:moveTo>
                <a:cubicBezTo>
                  <a:pt x="1038" y="489"/>
                  <a:pt x="1037" y="493"/>
                  <a:pt x="1040" y="492"/>
                </a:cubicBezTo>
                <a:cubicBezTo>
                  <a:pt x="1040" y="495"/>
                  <a:pt x="1038" y="495"/>
                  <a:pt x="1035" y="495"/>
                </a:cubicBezTo>
                <a:cubicBezTo>
                  <a:pt x="1035" y="493"/>
                  <a:pt x="1035" y="491"/>
                  <a:pt x="1036" y="490"/>
                </a:cubicBezTo>
                <a:close/>
                <a:moveTo>
                  <a:pt x="1022" y="489"/>
                </a:moveTo>
                <a:cubicBezTo>
                  <a:pt x="1026" y="489"/>
                  <a:pt x="1027" y="493"/>
                  <a:pt x="1031" y="493"/>
                </a:cubicBezTo>
                <a:cubicBezTo>
                  <a:pt x="1028" y="497"/>
                  <a:pt x="1032" y="497"/>
                  <a:pt x="1029" y="501"/>
                </a:cubicBezTo>
                <a:cubicBezTo>
                  <a:pt x="1026" y="501"/>
                  <a:pt x="1022" y="502"/>
                  <a:pt x="1022" y="499"/>
                </a:cubicBezTo>
                <a:cubicBezTo>
                  <a:pt x="1022" y="501"/>
                  <a:pt x="1018" y="504"/>
                  <a:pt x="1015" y="505"/>
                </a:cubicBezTo>
                <a:cubicBezTo>
                  <a:pt x="1015" y="503"/>
                  <a:pt x="1017" y="501"/>
                  <a:pt x="1014" y="500"/>
                </a:cubicBezTo>
                <a:cubicBezTo>
                  <a:pt x="1015" y="495"/>
                  <a:pt x="1021" y="495"/>
                  <a:pt x="1022" y="489"/>
                </a:cubicBezTo>
                <a:close/>
                <a:moveTo>
                  <a:pt x="1019" y="562"/>
                </a:moveTo>
                <a:cubicBezTo>
                  <a:pt x="1020" y="566"/>
                  <a:pt x="1011" y="565"/>
                  <a:pt x="1014" y="567"/>
                </a:cubicBezTo>
                <a:cubicBezTo>
                  <a:pt x="1013" y="568"/>
                  <a:pt x="1010" y="568"/>
                  <a:pt x="1008" y="569"/>
                </a:cubicBezTo>
                <a:cubicBezTo>
                  <a:pt x="1010" y="564"/>
                  <a:pt x="1016" y="565"/>
                  <a:pt x="1019" y="562"/>
                </a:cubicBezTo>
                <a:close/>
                <a:moveTo>
                  <a:pt x="1011" y="730"/>
                </a:moveTo>
                <a:cubicBezTo>
                  <a:pt x="1017" y="732"/>
                  <a:pt x="1019" y="728"/>
                  <a:pt x="1023" y="728"/>
                </a:cubicBezTo>
                <a:cubicBezTo>
                  <a:pt x="1023" y="733"/>
                  <a:pt x="1023" y="733"/>
                  <a:pt x="1023" y="733"/>
                </a:cubicBezTo>
                <a:cubicBezTo>
                  <a:pt x="1019" y="736"/>
                  <a:pt x="1016" y="738"/>
                  <a:pt x="1012" y="740"/>
                </a:cubicBezTo>
                <a:cubicBezTo>
                  <a:pt x="1010" y="739"/>
                  <a:pt x="1012" y="739"/>
                  <a:pt x="1014" y="739"/>
                </a:cubicBezTo>
                <a:cubicBezTo>
                  <a:pt x="1011" y="736"/>
                  <a:pt x="1011" y="735"/>
                  <a:pt x="1011" y="730"/>
                </a:cubicBezTo>
                <a:close/>
                <a:moveTo>
                  <a:pt x="997" y="716"/>
                </a:moveTo>
                <a:cubicBezTo>
                  <a:pt x="1001" y="716"/>
                  <a:pt x="1002" y="713"/>
                  <a:pt x="1005" y="714"/>
                </a:cubicBezTo>
                <a:cubicBezTo>
                  <a:pt x="1005" y="719"/>
                  <a:pt x="1010" y="718"/>
                  <a:pt x="1013" y="720"/>
                </a:cubicBezTo>
                <a:cubicBezTo>
                  <a:pt x="1013" y="724"/>
                  <a:pt x="1010" y="723"/>
                  <a:pt x="1008" y="725"/>
                </a:cubicBezTo>
                <a:cubicBezTo>
                  <a:pt x="1007" y="725"/>
                  <a:pt x="1006" y="723"/>
                  <a:pt x="1006" y="721"/>
                </a:cubicBezTo>
                <a:cubicBezTo>
                  <a:pt x="1003" y="723"/>
                  <a:pt x="1002" y="726"/>
                  <a:pt x="998" y="727"/>
                </a:cubicBezTo>
                <a:cubicBezTo>
                  <a:pt x="998" y="724"/>
                  <a:pt x="1003" y="723"/>
                  <a:pt x="1001" y="720"/>
                </a:cubicBezTo>
                <a:cubicBezTo>
                  <a:pt x="1000" y="720"/>
                  <a:pt x="1000" y="722"/>
                  <a:pt x="1000" y="723"/>
                </a:cubicBezTo>
                <a:cubicBezTo>
                  <a:pt x="995" y="722"/>
                  <a:pt x="997" y="720"/>
                  <a:pt x="997" y="716"/>
                </a:cubicBezTo>
                <a:close/>
                <a:moveTo>
                  <a:pt x="1000" y="751"/>
                </a:moveTo>
                <a:cubicBezTo>
                  <a:pt x="998" y="750"/>
                  <a:pt x="998" y="747"/>
                  <a:pt x="996" y="745"/>
                </a:cubicBezTo>
                <a:cubicBezTo>
                  <a:pt x="999" y="743"/>
                  <a:pt x="1003" y="748"/>
                  <a:pt x="1000" y="751"/>
                </a:cubicBezTo>
                <a:close/>
                <a:moveTo>
                  <a:pt x="997" y="800"/>
                </a:moveTo>
                <a:cubicBezTo>
                  <a:pt x="997" y="802"/>
                  <a:pt x="997" y="802"/>
                  <a:pt x="997" y="802"/>
                </a:cubicBezTo>
                <a:cubicBezTo>
                  <a:pt x="995" y="802"/>
                  <a:pt x="995" y="804"/>
                  <a:pt x="994" y="802"/>
                </a:cubicBezTo>
                <a:cubicBezTo>
                  <a:pt x="994" y="800"/>
                  <a:pt x="994" y="800"/>
                  <a:pt x="994" y="800"/>
                </a:cubicBezTo>
                <a:cubicBezTo>
                  <a:pt x="995" y="799"/>
                  <a:pt x="995" y="800"/>
                  <a:pt x="997" y="800"/>
                </a:cubicBezTo>
                <a:close/>
                <a:moveTo>
                  <a:pt x="994" y="743"/>
                </a:moveTo>
                <a:cubicBezTo>
                  <a:pt x="994" y="747"/>
                  <a:pt x="990" y="747"/>
                  <a:pt x="987" y="748"/>
                </a:cubicBezTo>
                <a:cubicBezTo>
                  <a:pt x="988" y="743"/>
                  <a:pt x="991" y="744"/>
                  <a:pt x="994" y="743"/>
                </a:cubicBezTo>
                <a:close/>
                <a:moveTo>
                  <a:pt x="991" y="494"/>
                </a:moveTo>
                <a:cubicBezTo>
                  <a:pt x="989" y="496"/>
                  <a:pt x="989" y="499"/>
                  <a:pt x="985" y="498"/>
                </a:cubicBezTo>
                <a:cubicBezTo>
                  <a:pt x="987" y="496"/>
                  <a:pt x="987" y="494"/>
                  <a:pt x="991" y="494"/>
                </a:cubicBezTo>
                <a:close/>
                <a:moveTo>
                  <a:pt x="990" y="534"/>
                </a:moveTo>
                <a:cubicBezTo>
                  <a:pt x="989" y="538"/>
                  <a:pt x="986" y="539"/>
                  <a:pt x="983" y="540"/>
                </a:cubicBezTo>
                <a:cubicBezTo>
                  <a:pt x="983" y="539"/>
                  <a:pt x="982" y="538"/>
                  <a:pt x="981" y="538"/>
                </a:cubicBezTo>
                <a:cubicBezTo>
                  <a:pt x="982" y="536"/>
                  <a:pt x="987" y="533"/>
                  <a:pt x="990" y="534"/>
                </a:cubicBezTo>
                <a:close/>
                <a:moveTo>
                  <a:pt x="971" y="775"/>
                </a:moveTo>
                <a:cubicBezTo>
                  <a:pt x="970" y="778"/>
                  <a:pt x="968" y="777"/>
                  <a:pt x="966" y="777"/>
                </a:cubicBezTo>
                <a:cubicBezTo>
                  <a:pt x="966" y="775"/>
                  <a:pt x="968" y="775"/>
                  <a:pt x="971" y="775"/>
                </a:cubicBezTo>
                <a:close/>
                <a:moveTo>
                  <a:pt x="969" y="724"/>
                </a:moveTo>
                <a:cubicBezTo>
                  <a:pt x="967" y="727"/>
                  <a:pt x="963" y="731"/>
                  <a:pt x="965" y="735"/>
                </a:cubicBezTo>
                <a:cubicBezTo>
                  <a:pt x="963" y="735"/>
                  <a:pt x="960" y="741"/>
                  <a:pt x="955" y="741"/>
                </a:cubicBezTo>
                <a:cubicBezTo>
                  <a:pt x="955" y="739"/>
                  <a:pt x="956" y="735"/>
                  <a:pt x="960" y="733"/>
                </a:cubicBezTo>
                <a:cubicBezTo>
                  <a:pt x="960" y="731"/>
                  <a:pt x="958" y="731"/>
                  <a:pt x="956" y="730"/>
                </a:cubicBezTo>
                <a:cubicBezTo>
                  <a:pt x="957" y="723"/>
                  <a:pt x="964" y="724"/>
                  <a:pt x="969" y="724"/>
                </a:cubicBezTo>
                <a:close/>
                <a:moveTo>
                  <a:pt x="961" y="751"/>
                </a:moveTo>
                <a:cubicBezTo>
                  <a:pt x="959" y="751"/>
                  <a:pt x="959" y="749"/>
                  <a:pt x="956" y="750"/>
                </a:cubicBezTo>
                <a:cubicBezTo>
                  <a:pt x="957" y="747"/>
                  <a:pt x="961" y="746"/>
                  <a:pt x="964" y="745"/>
                </a:cubicBezTo>
                <a:cubicBezTo>
                  <a:pt x="965" y="749"/>
                  <a:pt x="962" y="749"/>
                  <a:pt x="961" y="751"/>
                </a:cubicBezTo>
                <a:close/>
                <a:moveTo>
                  <a:pt x="932" y="784"/>
                </a:moveTo>
                <a:cubicBezTo>
                  <a:pt x="933" y="782"/>
                  <a:pt x="934" y="776"/>
                  <a:pt x="931" y="775"/>
                </a:cubicBezTo>
                <a:cubicBezTo>
                  <a:pt x="933" y="773"/>
                  <a:pt x="934" y="771"/>
                  <a:pt x="938" y="770"/>
                </a:cubicBezTo>
                <a:cubicBezTo>
                  <a:pt x="938" y="773"/>
                  <a:pt x="937" y="774"/>
                  <a:pt x="936" y="774"/>
                </a:cubicBezTo>
                <a:cubicBezTo>
                  <a:pt x="938" y="777"/>
                  <a:pt x="943" y="778"/>
                  <a:pt x="944" y="782"/>
                </a:cubicBezTo>
                <a:cubicBezTo>
                  <a:pt x="946" y="780"/>
                  <a:pt x="950" y="777"/>
                  <a:pt x="953" y="780"/>
                </a:cubicBezTo>
                <a:cubicBezTo>
                  <a:pt x="952" y="788"/>
                  <a:pt x="943" y="787"/>
                  <a:pt x="939" y="791"/>
                </a:cubicBezTo>
                <a:cubicBezTo>
                  <a:pt x="936" y="791"/>
                  <a:pt x="934" y="790"/>
                  <a:pt x="933" y="789"/>
                </a:cubicBezTo>
                <a:cubicBezTo>
                  <a:pt x="933" y="786"/>
                  <a:pt x="938" y="787"/>
                  <a:pt x="938" y="784"/>
                </a:cubicBezTo>
                <a:cubicBezTo>
                  <a:pt x="937" y="782"/>
                  <a:pt x="935" y="786"/>
                  <a:pt x="932" y="784"/>
                </a:cubicBezTo>
                <a:close/>
                <a:moveTo>
                  <a:pt x="932" y="742"/>
                </a:moveTo>
                <a:cubicBezTo>
                  <a:pt x="936" y="741"/>
                  <a:pt x="934" y="747"/>
                  <a:pt x="933" y="747"/>
                </a:cubicBezTo>
                <a:cubicBezTo>
                  <a:pt x="931" y="747"/>
                  <a:pt x="933" y="743"/>
                  <a:pt x="932" y="742"/>
                </a:cubicBezTo>
                <a:close/>
                <a:moveTo>
                  <a:pt x="950" y="519"/>
                </a:moveTo>
                <a:cubicBezTo>
                  <a:pt x="948" y="519"/>
                  <a:pt x="948" y="519"/>
                  <a:pt x="948" y="519"/>
                </a:cubicBezTo>
                <a:cubicBezTo>
                  <a:pt x="948" y="519"/>
                  <a:pt x="948" y="520"/>
                  <a:pt x="949" y="520"/>
                </a:cubicBezTo>
                <a:cubicBezTo>
                  <a:pt x="948" y="522"/>
                  <a:pt x="945" y="518"/>
                  <a:pt x="945" y="517"/>
                </a:cubicBezTo>
                <a:cubicBezTo>
                  <a:pt x="946" y="515"/>
                  <a:pt x="951" y="515"/>
                  <a:pt x="950" y="519"/>
                </a:cubicBezTo>
                <a:close/>
                <a:moveTo>
                  <a:pt x="952" y="550"/>
                </a:moveTo>
                <a:cubicBezTo>
                  <a:pt x="954" y="553"/>
                  <a:pt x="946" y="553"/>
                  <a:pt x="948" y="550"/>
                </a:cubicBezTo>
                <a:cubicBezTo>
                  <a:pt x="948" y="550"/>
                  <a:pt x="952" y="548"/>
                  <a:pt x="952" y="550"/>
                </a:cubicBezTo>
                <a:close/>
                <a:moveTo>
                  <a:pt x="949" y="732"/>
                </a:moveTo>
                <a:cubicBezTo>
                  <a:pt x="949" y="731"/>
                  <a:pt x="950" y="730"/>
                  <a:pt x="950" y="729"/>
                </a:cubicBezTo>
                <a:cubicBezTo>
                  <a:pt x="953" y="728"/>
                  <a:pt x="953" y="730"/>
                  <a:pt x="953" y="732"/>
                </a:cubicBezTo>
                <a:lnTo>
                  <a:pt x="949" y="732"/>
                </a:lnTo>
                <a:close/>
                <a:moveTo>
                  <a:pt x="949" y="709"/>
                </a:moveTo>
                <a:cubicBezTo>
                  <a:pt x="949" y="707"/>
                  <a:pt x="948" y="706"/>
                  <a:pt x="948" y="707"/>
                </a:cubicBezTo>
                <a:cubicBezTo>
                  <a:pt x="946" y="703"/>
                  <a:pt x="957" y="702"/>
                  <a:pt x="960" y="704"/>
                </a:cubicBezTo>
                <a:cubicBezTo>
                  <a:pt x="957" y="707"/>
                  <a:pt x="954" y="709"/>
                  <a:pt x="949" y="709"/>
                </a:cubicBezTo>
                <a:close/>
                <a:moveTo>
                  <a:pt x="946" y="472"/>
                </a:moveTo>
                <a:cubicBezTo>
                  <a:pt x="951" y="469"/>
                  <a:pt x="956" y="466"/>
                  <a:pt x="961" y="464"/>
                </a:cubicBezTo>
                <a:cubicBezTo>
                  <a:pt x="962" y="466"/>
                  <a:pt x="964" y="469"/>
                  <a:pt x="966" y="469"/>
                </a:cubicBezTo>
                <a:cubicBezTo>
                  <a:pt x="966" y="472"/>
                  <a:pt x="963" y="473"/>
                  <a:pt x="961" y="475"/>
                </a:cubicBezTo>
                <a:cubicBezTo>
                  <a:pt x="962" y="477"/>
                  <a:pt x="967" y="473"/>
                  <a:pt x="966" y="478"/>
                </a:cubicBezTo>
                <a:cubicBezTo>
                  <a:pt x="970" y="477"/>
                  <a:pt x="969" y="476"/>
                  <a:pt x="972" y="476"/>
                </a:cubicBezTo>
                <a:cubicBezTo>
                  <a:pt x="972" y="477"/>
                  <a:pt x="973" y="478"/>
                  <a:pt x="973" y="478"/>
                </a:cubicBezTo>
                <a:cubicBezTo>
                  <a:pt x="970" y="481"/>
                  <a:pt x="965" y="483"/>
                  <a:pt x="964" y="489"/>
                </a:cubicBezTo>
                <a:cubicBezTo>
                  <a:pt x="955" y="488"/>
                  <a:pt x="958" y="500"/>
                  <a:pt x="951" y="502"/>
                </a:cubicBezTo>
                <a:cubicBezTo>
                  <a:pt x="952" y="503"/>
                  <a:pt x="952" y="504"/>
                  <a:pt x="952" y="506"/>
                </a:cubicBezTo>
                <a:cubicBezTo>
                  <a:pt x="958" y="504"/>
                  <a:pt x="964" y="497"/>
                  <a:pt x="970" y="498"/>
                </a:cubicBezTo>
                <a:cubicBezTo>
                  <a:pt x="970" y="505"/>
                  <a:pt x="965" y="501"/>
                  <a:pt x="965" y="507"/>
                </a:cubicBezTo>
                <a:cubicBezTo>
                  <a:pt x="964" y="506"/>
                  <a:pt x="965" y="505"/>
                  <a:pt x="963" y="505"/>
                </a:cubicBezTo>
                <a:cubicBezTo>
                  <a:pt x="959" y="507"/>
                  <a:pt x="963" y="516"/>
                  <a:pt x="955" y="516"/>
                </a:cubicBezTo>
                <a:cubicBezTo>
                  <a:pt x="955" y="510"/>
                  <a:pt x="954" y="514"/>
                  <a:pt x="952" y="509"/>
                </a:cubicBezTo>
                <a:cubicBezTo>
                  <a:pt x="950" y="509"/>
                  <a:pt x="951" y="512"/>
                  <a:pt x="949" y="511"/>
                </a:cubicBezTo>
                <a:cubicBezTo>
                  <a:pt x="948" y="507"/>
                  <a:pt x="953" y="506"/>
                  <a:pt x="950" y="504"/>
                </a:cubicBezTo>
                <a:cubicBezTo>
                  <a:pt x="948" y="503"/>
                  <a:pt x="937" y="502"/>
                  <a:pt x="941" y="494"/>
                </a:cubicBezTo>
                <a:cubicBezTo>
                  <a:pt x="943" y="493"/>
                  <a:pt x="944" y="496"/>
                  <a:pt x="946" y="494"/>
                </a:cubicBezTo>
                <a:cubicBezTo>
                  <a:pt x="946" y="492"/>
                  <a:pt x="944" y="492"/>
                  <a:pt x="941" y="492"/>
                </a:cubicBezTo>
                <a:cubicBezTo>
                  <a:pt x="943" y="488"/>
                  <a:pt x="944" y="485"/>
                  <a:pt x="939" y="484"/>
                </a:cubicBezTo>
                <a:cubicBezTo>
                  <a:pt x="940" y="478"/>
                  <a:pt x="945" y="478"/>
                  <a:pt x="946" y="472"/>
                </a:cubicBezTo>
                <a:close/>
                <a:moveTo>
                  <a:pt x="933" y="152"/>
                </a:moveTo>
                <a:cubicBezTo>
                  <a:pt x="941" y="148"/>
                  <a:pt x="947" y="142"/>
                  <a:pt x="959" y="145"/>
                </a:cubicBezTo>
                <a:cubicBezTo>
                  <a:pt x="958" y="148"/>
                  <a:pt x="960" y="149"/>
                  <a:pt x="960" y="151"/>
                </a:cubicBezTo>
                <a:cubicBezTo>
                  <a:pt x="951" y="156"/>
                  <a:pt x="940" y="153"/>
                  <a:pt x="932" y="159"/>
                </a:cubicBezTo>
                <a:cubicBezTo>
                  <a:pt x="933" y="155"/>
                  <a:pt x="936" y="156"/>
                  <a:pt x="933" y="152"/>
                </a:cubicBezTo>
                <a:close/>
                <a:moveTo>
                  <a:pt x="938" y="189"/>
                </a:moveTo>
                <a:cubicBezTo>
                  <a:pt x="929" y="190"/>
                  <a:pt x="924" y="197"/>
                  <a:pt x="915" y="200"/>
                </a:cubicBezTo>
                <a:cubicBezTo>
                  <a:pt x="920" y="194"/>
                  <a:pt x="928" y="187"/>
                  <a:pt x="938" y="189"/>
                </a:cubicBezTo>
                <a:close/>
                <a:moveTo>
                  <a:pt x="911" y="762"/>
                </a:moveTo>
                <a:cubicBezTo>
                  <a:pt x="911" y="755"/>
                  <a:pt x="917" y="760"/>
                  <a:pt x="917" y="753"/>
                </a:cubicBezTo>
                <a:cubicBezTo>
                  <a:pt x="920" y="756"/>
                  <a:pt x="922" y="749"/>
                  <a:pt x="927" y="753"/>
                </a:cubicBezTo>
                <a:cubicBezTo>
                  <a:pt x="926" y="759"/>
                  <a:pt x="920" y="763"/>
                  <a:pt x="914" y="761"/>
                </a:cubicBezTo>
                <a:cubicBezTo>
                  <a:pt x="917" y="763"/>
                  <a:pt x="913" y="765"/>
                  <a:pt x="911" y="762"/>
                </a:cubicBezTo>
                <a:close/>
                <a:moveTo>
                  <a:pt x="928" y="765"/>
                </a:moveTo>
                <a:cubicBezTo>
                  <a:pt x="924" y="765"/>
                  <a:pt x="924" y="765"/>
                  <a:pt x="924" y="765"/>
                </a:cubicBezTo>
                <a:cubicBezTo>
                  <a:pt x="923" y="762"/>
                  <a:pt x="926" y="763"/>
                  <a:pt x="927" y="761"/>
                </a:cubicBezTo>
                <a:cubicBezTo>
                  <a:pt x="928" y="761"/>
                  <a:pt x="927" y="763"/>
                  <a:pt x="928" y="765"/>
                </a:cubicBezTo>
                <a:close/>
                <a:moveTo>
                  <a:pt x="931" y="791"/>
                </a:moveTo>
                <a:cubicBezTo>
                  <a:pt x="930" y="795"/>
                  <a:pt x="926" y="796"/>
                  <a:pt x="921" y="796"/>
                </a:cubicBezTo>
                <a:cubicBezTo>
                  <a:pt x="922" y="792"/>
                  <a:pt x="927" y="792"/>
                  <a:pt x="931" y="791"/>
                </a:cubicBezTo>
                <a:close/>
                <a:moveTo>
                  <a:pt x="915" y="730"/>
                </a:moveTo>
                <a:cubicBezTo>
                  <a:pt x="916" y="733"/>
                  <a:pt x="913" y="733"/>
                  <a:pt x="913" y="735"/>
                </a:cubicBezTo>
                <a:cubicBezTo>
                  <a:pt x="912" y="734"/>
                  <a:pt x="911" y="733"/>
                  <a:pt x="911" y="731"/>
                </a:cubicBezTo>
                <a:cubicBezTo>
                  <a:pt x="912" y="731"/>
                  <a:pt x="913" y="730"/>
                  <a:pt x="915" y="730"/>
                </a:cubicBezTo>
                <a:close/>
                <a:moveTo>
                  <a:pt x="908" y="746"/>
                </a:moveTo>
                <a:cubicBezTo>
                  <a:pt x="909" y="743"/>
                  <a:pt x="912" y="743"/>
                  <a:pt x="912" y="740"/>
                </a:cubicBezTo>
                <a:cubicBezTo>
                  <a:pt x="913" y="740"/>
                  <a:pt x="915" y="740"/>
                  <a:pt x="915" y="739"/>
                </a:cubicBezTo>
                <a:cubicBezTo>
                  <a:pt x="917" y="741"/>
                  <a:pt x="912" y="743"/>
                  <a:pt x="911" y="744"/>
                </a:cubicBezTo>
                <a:cubicBezTo>
                  <a:pt x="913" y="748"/>
                  <a:pt x="913" y="749"/>
                  <a:pt x="911" y="753"/>
                </a:cubicBezTo>
                <a:cubicBezTo>
                  <a:pt x="908" y="753"/>
                  <a:pt x="906" y="753"/>
                  <a:pt x="906" y="755"/>
                </a:cubicBezTo>
                <a:cubicBezTo>
                  <a:pt x="904" y="753"/>
                  <a:pt x="902" y="750"/>
                  <a:pt x="899" y="749"/>
                </a:cubicBezTo>
                <a:cubicBezTo>
                  <a:pt x="899" y="745"/>
                  <a:pt x="905" y="744"/>
                  <a:pt x="908" y="746"/>
                </a:cubicBezTo>
                <a:close/>
                <a:moveTo>
                  <a:pt x="898" y="860"/>
                </a:moveTo>
                <a:cubicBezTo>
                  <a:pt x="902" y="860"/>
                  <a:pt x="902" y="865"/>
                  <a:pt x="898" y="865"/>
                </a:cubicBezTo>
                <a:cubicBezTo>
                  <a:pt x="899" y="862"/>
                  <a:pt x="899" y="863"/>
                  <a:pt x="898" y="860"/>
                </a:cubicBezTo>
                <a:close/>
                <a:moveTo>
                  <a:pt x="900" y="872"/>
                </a:moveTo>
                <a:cubicBezTo>
                  <a:pt x="901" y="872"/>
                  <a:pt x="901" y="875"/>
                  <a:pt x="902" y="876"/>
                </a:cubicBezTo>
                <a:cubicBezTo>
                  <a:pt x="899" y="879"/>
                  <a:pt x="896" y="883"/>
                  <a:pt x="892" y="884"/>
                </a:cubicBezTo>
                <a:cubicBezTo>
                  <a:pt x="892" y="883"/>
                  <a:pt x="891" y="883"/>
                  <a:pt x="890" y="883"/>
                </a:cubicBezTo>
                <a:cubicBezTo>
                  <a:pt x="892" y="879"/>
                  <a:pt x="894" y="877"/>
                  <a:pt x="895" y="874"/>
                </a:cubicBezTo>
                <a:cubicBezTo>
                  <a:pt x="898" y="874"/>
                  <a:pt x="900" y="874"/>
                  <a:pt x="900" y="872"/>
                </a:cubicBezTo>
                <a:close/>
                <a:moveTo>
                  <a:pt x="901" y="841"/>
                </a:moveTo>
                <a:cubicBezTo>
                  <a:pt x="901" y="840"/>
                  <a:pt x="902" y="839"/>
                  <a:pt x="902" y="838"/>
                </a:cubicBezTo>
                <a:cubicBezTo>
                  <a:pt x="906" y="838"/>
                  <a:pt x="906" y="838"/>
                  <a:pt x="906" y="838"/>
                </a:cubicBezTo>
                <a:cubicBezTo>
                  <a:pt x="906" y="841"/>
                  <a:pt x="904" y="841"/>
                  <a:pt x="901" y="841"/>
                </a:cubicBezTo>
                <a:close/>
                <a:moveTo>
                  <a:pt x="898" y="109"/>
                </a:moveTo>
                <a:cubicBezTo>
                  <a:pt x="894" y="111"/>
                  <a:pt x="889" y="112"/>
                  <a:pt x="885" y="114"/>
                </a:cubicBezTo>
                <a:cubicBezTo>
                  <a:pt x="886" y="109"/>
                  <a:pt x="893" y="107"/>
                  <a:pt x="898" y="109"/>
                </a:cubicBezTo>
                <a:close/>
                <a:moveTo>
                  <a:pt x="895" y="782"/>
                </a:moveTo>
                <a:cubicBezTo>
                  <a:pt x="893" y="782"/>
                  <a:pt x="893" y="780"/>
                  <a:pt x="893" y="778"/>
                </a:cubicBezTo>
                <a:cubicBezTo>
                  <a:pt x="894" y="778"/>
                  <a:pt x="896" y="778"/>
                  <a:pt x="896" y="777"/>
                </a:cubicBezTo>
                <a:cubicBezTo>
                  <a:pt x="899" y="778"/>
                  <a:pt x="895" y="779"/>
                  <a:pt x="895" y="782"/>
                </a:cubicBezTo>
                <a:close/>
                <a:moveTo>
                  <a:pt x="892" y="784"/>
                </a:moveTo>
                <a:cubicBezTo>
                  <a:pt x="892" y="787"/>
                  <a:pt x="891" y="788"/>
                  <a:pt x="889" y="788"/>
                </a:cubicBezTo>
                <a:cubicBezTo>
                  <a:pt x="887" y="786"/>
                  <a:pt x="889" y="784"/>
                  <a:pt x="892" y="784"/>
                </a:cubicBezTo>
                <a:close/>
                <a:moveTo>
                  <a:pt x="885" y="784"/>
                </a:moveTo>
                <a:cubicBezTo>
                  <a:pt x="885" y="781"/>
                  <a:pt x="888" y="781"/>
                  <a:pt x="890" y="781"/>
                </a:cubicBezTo>
                <a:cubicBezTo>
                  <a:pt x="889" y="783"/>
                  <a:pt x="888" y="784"/>
                  <a:pt x="885" y="784"/>
                </a:cubicBezTo>
                <a:close/>
                <a:moveTo>
                  <a:pt x="880" y="901"/>
                </a:moveTo>
                <a:cubicBezTo>
                  <a:pt x="878" y="902"/>
                  <a:pt x="877" y="900"/>
                  <a:pt x="875" y="900"/>
                </a:cubicBezTo>
                <a:cubicBezTo>
                  <a:pt x="876" y="902"/>
                  <a:pt x="878" y="903"/>
                  <a:pt x="877" y="907"/>
                </a:cubicBezTo>
                <a:cubicBezTo>
                  <a:pt x="872" y="910"/>
                  <a:pt x="867" y="917"/>
                  <a:pt x="861" y="915"/>
                </a:cubicBezTo>
                <a:cubicBezTo>
                  <a:pt x="861" y="913"/>
                  <a:pt x="863" y="912"/>
                  <a:pt x="865" y="912"/>
                </a:cubicBezTo>
                <a:cubicBezTo>
                  <a:pt x="865" y="911"/>
                  <a:pt x="864" y="909"/>
                  <a:pt x="864" y="908"/>
                </a:cubicBezTo>
                <a:cubicBezTo>
                  <a:pt x="863" y="908"/>
                  <a:pt x="861" y="908"/>
                  <a:pt x="861" y="910"/>
                </a:cubicBezTo>
                <a:cubicBezTo>
                  <a:pt x="858" y="910"/>
                  <a:pt x="861" y="904"/>
                  <a:pt x="859" y="904"/>
                </a:cubicBezTo>
                <a:cubicBezTo>
                  <a:pt x="861" y="903"/>
                  <a:pt x="863" y="902"/>
                  <a:pt x="864" y="900"/>
                </a:cubicBezTo>
                <a:cubicBezTo>
                  <a:pt x="864" y="899"/>
                  <a:pt x="862" y="899"/>
                  <a:pt x="861" y="898"/>
                </a:cubicBezTo>
                <a:cubicBezTo>
                  <a:pt x="861" y="895"/>
                  <a:pt x="864" y="895"/>
                  <a:pt x="868" y="895"/>
                </a:cubicBezTo>
                <a:cubicBezTo>
                  <a:pt x="868" y="897"/>
                  <a:pt x="868" y="899"/>
                  <a:pt x="870" y="900"/>
                </a:cubicBezTo>
                <a:cubicBezTo>
                  <a:pt x="873" y="895"/>
                  <a:pt x="877" y="898"/>
                  <a:pt x="880" y="893"/>
                </a:cubicBezTo>
                <a:cubicBezTo>
                  <a:pt x="884" y="894"/>
                  <a:pt x="879" y="898"/>
                  <a:pt x="880" y="901"/>
                </a:cubicBezTo>
                <a:close/>
                <a:moveTo>
                  <a:pt x="865" y="868"/>
                </a:moveTo>
                <a:cubicBezTo>
                  <a:pt x="867" y="866"/>
                  <a:pt x="868" y="863"/>
                  <a:pt x="873" y="863"/>
                </a:cubicBezTo>
                <a:cubicBezTo>
                  <a:pt x="872" y="866"/>
                  <a:pt x="869" y="870"/>
                  <a:pt x="865" y="868"/>
                </a:cubicBezTo>
                <a:close/>
                <a:moveTo>
                  <a:pt x="869" y="789"/>
                </a:moveTo>
                <a:cubicBezTo>
                  <a:pt x="867" y="787"/>
                  <a:pt x="869" y="785"/>
                  <a:pt x="870" y="782"/>
                </a:cubicBezTo>
                <a:cubicBezTo>
                  <a:pt x="867" y="782"/>
                  <a:pt x="867" y="785"/>
                  <a:pt x="864" y="784"/>
                </a:cubicBezTo>
                <a:cubicBezTo>
                  <a:pt x="863" y="782"/>
                  <a:pt x="859" y="780"/>
                  <a:pt x="862" y="776"/>
                </a:cubicBezTo>
                <a:cubicBezTo>
                  <a:pt x="865" y="776"/>
                  <a:pt x="865" y="780"/>
                  <a:pt x="868" y="781"/>
                </a:cubicBezTo>
                <a:cubicBezTo>
                  <a:pt x="872" y="779"/>
                  <a:pt x="866" y="776"/>
                  <a:pt x="867" y="771"/>
                </a:cubicBezTo>
                <a:cubicBezTo>
                  <a:pt x="870" y="763"/>
                  <a:pt x="885" y="754"/>
                  <a:pt x="890" y="767"/>
                </a:cubicBezTo>
                <a:cubicBezTo>
                  <a:pt x="890" y="769"/>
                  <a:pt x="884" y="770"/>
                  <a:pt x="888" y="771"/>
                </a:cubicBezTo>
                <a:cubicBezTo>
                  <a:pt x="882" y="777"/>
                  <a:pt x="877" y="784"/>
                  <a:pt x="869" y="789"/>
                </a:cubicBezTo>
                <a:close/>
                <a:moveTo>
                  <a:pt x="885" y="860"/>
                </a:moveTo>
                <a:cubicBezTo>
                  <a:pt x="890" y="859"/>
                  <a:pt x="884" y="855"/>
                  <a:pt x="886" y="853"/>
                </a:cubicBezTo>
                <a:cubicBezTo>
                  <a:pt x="890" y="853"/>
                  <a:pt x="887" y="854"/>
                  <a:pt x="887" y="856"/>
                </a:cubicBezTo>
                <a:cubicBezTo>
                  <a:pt x="889" y="854"/>
                  <a:pt x="891" y="852"/>
                  <a:pt x="894" y="852"/>
                </a:cubicBezTo>
                <a:cubicBezTo>
                  <a:pt x="893" y="849"/>
                  <a:pt x="895" y="848"/>
                  <a:pt x="895" y="844"/>
                </a:cubicBezTo>
                <a:cubicBezTo>
                  <a:pt x="897" y="845"/>
                  <a:pt x="897" y="842"/>
                  <a:pt x="899" y="843"/>
                </a:cubicBezTo>
                <a:cubicBezTo>
                  <a:pt x="898" y="847"/>
                  <a:pt x="899" y="848"/>
                  <a:pt x="899" y="853"/>
                </a:cubicBezTo>
                <a:cubicBezTo>
                  <a:pt x="897" y="858"/>
                  <a:pt x="889" y="857"/>
                  <a:pt x="888" y="863"/>
                </a:cubicBezTo>
                <a:cubicBezTo>
                  <a:pt x="886" y="863"/>
                  <a:pt x="887" y="860"/>
                  <a:pt x="885" y="860"/>
                </a:cubicBezTo>
                <a:close/>
                <a:moveTo>
                  <a:pt x="975" y="902"/>
                </a:moveTo>
                <a:cubicBezTo>
                  <a:pt x="975" y="894"/>
                  <a:pt x="985" y="896"/>
                  <a:pt x="986" y="888"/>
                </a:cubicBezTo>
                <a:cubicBezTo>
                  <a:pt x="989" y="888"/>
                  <a:pt x="989" y="890"/>
                  <a:pt x="991" y="890"/>
                </a:cubicBezTo>
                <a:cubicBezTo>
                  <a:pt x="988" y="897"/>
                  <a:pt x="983" y="901"/>
                  <a:pt x="975" y="902"/>
                </a:cubicBezTo>
                <a:close/>
                <a:moveTo>
                  <a:pt x="1022" y="871"/>
                </a:moveTo>
                <a:cubicBezTo>
                  <a:pt x="1020" y="870"/>
                  <a:pt x="1019" y="868"/>
                  <a:pt x="1018" y="865"/>
                </a:cubicBezTo>
                <a:cubicBezTo>
                  <a:pt x="1022" y="866"/>
                  <a:pt x="1020" y="862"/>
                  <a:pt x="1024" y="863"/>
                </a:cubicBezTo>
                <a:cubicBezTo>
                  <a:pt x="1024" y="867"/>
                  <a:pt x="1023" y="869"/>
                  <a:pt x="1022" y="871"/>
                </a:cubicBezTo>
                <a:close/>
                <a:moveTo>
                  <a:pt x="1038" y="828"/>
                </a:moveTo>
                <a:cubicBezTo>
                  <a:pt x="1039" y="828"/>
                  <a:pt x="1039" y="829"/>
                  <a:pt x="1040" y="829"/>
                </a:cubicBezTo>
                <a:cubicBezTo>
                  <a:pt x="1041" y="831"/>
                  <a:pt x="1038" y="831"/>
                  <a:pt x="1038" y="833"/>
                </a:cubicBezTo>
                <a:cubicBezTo>
                  <a:pt x="1036" y="833"/>
                  <a:pt x="1038" y="829"/>
                  <a:pt x="1038" y="828"/>
                </a:cubicBezTo>
                <a:close/>
                <a:moveTo>
                  <a:pt x="1034" y="826"/>
                </a:moveTo>
                <a:cubicBezTo>
                  <a:pt x="1034" y="821"/>
                  <a:pt x="1040" y="818"/>
                  <a:pt x="1044" y="821"/>
                </a:cubicBezTo>
                <a:cubicBezTo>
                  <a:pt x="1042" y="824"/>
                  <a:pt x="1040" y="827"/>
                  <a:pt x="1034" y="826"/>
                </a:cubicBezTo>
                <a:close/>
                <a:moveTo>
                  <a:pt x="1042" y="862"/>
                </a:moveTo>
                <a:cubicBezTo>
                  <a:pt x="1044" y="858"/>
                  <a:pt x="1044" y="857"/>
                  <a:pt x="1047" y="853"/>
                </a:cubicBezTo>
                <a:cubicBezTo>
                  <a:pt x="1048" y="855"/>
                  <a:pt x="1048" y="859"/>
                  <a:pt x="1049" y="864"/>
                </a:cubicBezTo>
                <a:cubicBezTo>
                  <a:pt x="1046" y="864"/>
                  <a:pt x="1046" y="862"/>
                  <a:pt x="1042" y="862"/>
                </a:cubicBezTo>
                <a:close/>
                <a:moveTo>
                  <a:pt x="1057" y="850"/>
                </a:moveTo>
                <a:cubicBezTo>
                  <a:pt x="1053" y="848"/>
                  <a:pt x="1059" y="848"/>
                  <a:pt x="1059" y="846"/>
                </a:cubicBezTo>
                <a:cubicBezTo>
                  <a:pt x="1063" y="846"/>
                  <a:pt x="1058" y="850"/>
                  <a:pt x="1057" y="850"/>
                </a:cubicBezTo>
                <a:close/>
                <a:moveTo>
                  <a:pt x="1041" y="795"/>
                </a:moveTo>
                <a:cubicBezTo>
                  <a:pt x="1040" y="797"/>
                  <a:pt x="1040" y="801"/>
                  <a:pt x="1038" y="803"/>
                </a:cubicBezTo>
                <a:cubicBezTo>
                  <a:pt x="1028" y="803"/>
                  <a:pt x="1024" y="810"/>
                  <a:pt x="1015" y="811"/>
                </a:cubicBezTo>
                <a:cubicBezTo>
                  <a:pt x="1017" y="808"/>
                  <a:pt x="1016" y="808"/>
                  <a:pt x="1016" y="804"/>
                </a:cubicBezTo>
                <a:cubicBezTo>
                  <a:pt x="1011" y="805"/>
                  <a:pt x="1015" y="809"/>
                  <a:pt x="1013" y="812"/>
                </a:cubicBezTo>
                <a:cubicBezTo>
                  <a:pt x="1010" y="812"/>
                  <a:pt x="1008" y="809"/>
                  <a:pt x="1010" y="808"/>
                </a:cubicBezTo>
                <a:cubicBezTo>
                  <a:pt x="1006" y="808"/>
                  <a:pt x="1006" y="811"/>
                  <a:pt x="1002" y="811"/>
                </a:cubicBezTo>
                <a:cubicBezTo>
                  <a:pt x="1004" y="817"/>
                  <a:pt x="997" y="818"/>
                  <a:pt x="995" y="822"/>
                </a:cubicBezTo>
                <a:cubicBezTo>
                  <a:pt x="997" y="823"/>
                  <a:pt x="998" y="825"/>
                  <a:pt x="996" y="827"/>
                </a:cubicBezTo>
                <a:cubicBezTo>
                  <a:pt x="1000" y="828"/>
                  <a:pt x="1001" y="829"/>
                  <a:pt x="1004" y="833"/>
                </a:cubicBezTo>
                <a:cubicBezTo>
                  <a:pt x="1009" y="828"/>
                  <a:pt x="1014" y="825"/>
                  <a:pt x="1016" y="818"/>
                </a:cubicBezTo>
                <a:cubicBezTo>
                  <a:pt x="1029" y="815"/>
                  <a:pt x="1036" y="806"/>
                  <a:pt x="1047" y="802"/>
                </a:cubicBezTo>
                <a:cubicBezTo>
                  <a:pt x="1052" y="803"/>
                  <a:pt x="1051" y="812"/>
                  <a:pt x="1058" y="812"/>
                </a:cubicBezTo>
                <a:cubicBezTo>
                  <a:pt x="1054" y="815"/>
                  <a:pt x="1054" y="821"/>
                  <a:pt x="1049" y="822"/>
                </a:cubicBezTo>
                <a:cubicBezTo>
                  <a:pt x="1050" y="819"/>
                  <a:pt x="1047" y="820"/>
                  <a:pt x="1047" y="821"/>
                </a:cubicBezTo>
                <a:cubicBezTo>
                  <a:pt x="1044" y="821"/>
                  <a:pt x="1045" y="818"/>
                  <a:pt x="1044" y="817"/>
                </a:cubicBezTo>
                <a:cubicBezTo>
                  <a:pt x="1037" y="818"/>
                  <a:pt x="1031" y="820"/>
                  <a:pt x="1027" y="824"/>
                </a:cubicBezTo>
                <a:cubicBezTo>
                  <a:pt x="1029" y="825"/>
                  <a:pt x="1031" y="827"/>
                  <a:pt x="1033" y="827"/>
                </a:cubicBezTo>
                <a:cubicBezTo>
                  <a:pt x="1031" y="830"/>
                  <a:pt x="1033" y="831"/>
                  <a:pt x="1033" y="834"/>
                </a:cubicBezTo>
                <a:cubicBezTo>
                  <a:pt x="1037" y="834"/>
                  <a:pt x="1037" y="834"/>
                  <a:pt x="1040" y="835"/>
                </a:cubicBezTo>
                <a:cubicBezTo>
                  <a:pt x="1041" y="836"/>
                  <a:pt x="1041" y="835"/>
                  <a:pt x="1041" y="835"/>
                </a:cubicBezTo>
                <a:cubicBezTo>
                  <a:pt x="1040" y="838"/>
                  <a:pt x="1035" y="842"/>
                  <a:pt x="1031" y="842"/>
                </a:cubicBezTo>
                <a:cubicBezTo>
                  <a:pt x="1029" y="839"/>
                  <a:pt x="1030" y="838"/>
                  <a:pt x="1028" y="834"/>
                </a:cubicBezTo>
                <a:cubicBezTo>
                  <a:pt x="1024" y="834"/>
                  <a:pt x="1027" y="839"/>
                  <a:pt x="1026" y="840"/>
                </a:cubicBezTo>
                <a:cubicBezTo>
                  <a:pt x="1026" y="842"/>
                  <a:pt x="1028" y="842"/>
                  <a:pt x="1030" y="842"/>
                </a:cubicBezTo>
                <a:cubicBezTo>
                  <a:pt x="1029" y="845"/>
                  <a:pt x="1026" y="847"/>
                  <a:pt x="1026" y="850"/>
                </a:cubicBezTo>
                <a:cubicBezTo>
                  <a:pt x="1023" y="849"/>
                  <a:pt x="1020" y="849"/>
                  <a:pt x="1019" y="847"/>
                </a:cubicBezTo>
                <a:cubicBezTo>
                  <a:pt x="1017" y="848"/>
                  <a:pt x="1019" y="853"/>
                  <a:pt x="1018" y="856"/>
                </a:cubicBezTo>
                <a:cubicBezTo>
                  <a:pt x="1021" y="855"/>
                  <a:pt x="1021" y="851"/>
                  <a:pt x="1027" y="852"/>
                </a:cubicBezTo>
                <a:cubicBezTo>
                  <a:pt x="1023" y="855"/>
                  <a:pt x="1022" y="860"/>
                  <a:pt x="1021" y="863"/>
                </a:cubicBezTo>
                <a:cubicBezTo>
                  <a:pt x="1010" y="862"/>
                  <a:pt x="1020" y="881"/>
                  <a:pt x="1008" y="884"/>
                </a:cubicBezTo>
                <a:cubicBezTo>
                  <a:pt x="1007" y="879"/>
                  <a:pt x="1004" y="872"/>
                  <a:pt x="1012" y="873"/>
                </a:cubicBezTo>
                <a:cubicBezTo>
                  <a:pt x="1012" y="870"/>
                  <a:pt x="1012" y="869"/>
                  <a:pt x="1013" y="868"/>
                </a:cubicBezTo>
                <a:cubicBezTo>
                  <a:pt x="1010" y="867"/>
                  <a:pt x="1011" y="871"/>
                  <a:pt x="1007" y="870"/>
                </a:cubicBezTo>
                <a:cubicBezTo>
                  <a:pt x="1006" y="868"/>
                  <a:pt x="1004" y="866"/>
                  <a:pt x="1005" y="862"/>
                </a:cubicBezTo>
                <a:cubicBezTo>
                  <a:pt x="1007" y="862"/>
                  <a:pt x="1008" y="864"/>
                  <a:pt x="1011" y="863"/>
                </a:cubicBezTo>
                <a:cubicBezTo>
                  <a:pt x="1013" y="862"/>
                  <a:pt x="1012" y="860"/>
                  <a:pt x="1015" y="860"/>
                </a:cubicBezTo>
                <a:cubicBezTo>
                  <a:pt x="1015" y="857"/>
                  <a:pt x="1011" y="857"/>
                  <a:pt x="1014" y="855"/>
                </a:cubicBezTo>
                <a:cubicBezTo>
                  <a:pt x="1005" y="851"/>
                  <a:pt x="999" y="865"/>
                  <a:pt x="990" y="867"/>
                </a:cubicBezTo>
                <a:cubicBezTo>
                  <a:pt x="989" y="866"/>
                  <a:pt x="989" y="865"/>
                  <a:pt x="989" y="862"/>
                </a:cubicBezTo>
                <a:cubicBezTo>
                  <a:pt x="986" y="863"/>
                  <a:pt x="986" y="867"/>
                  <a:pt x="982" y="866"/>
                </a:cubicBezTo>
                <a:cubicBezTo>
                  <a:pt x="982" y="863"/>
                  <a:pt x="980" y="864"/>
                  <a:pt x="981" y="861"/>
                </a:cubicBezTo>
                <a:cubicBezTo>
                  <a:pt x="980" y="858"/>
                  <a:pt x="983" y="860"/>
                  <a:pt x="983" y="858"/>
                </a:cubicBezTo>
                <a:cubicBezTo>
                  <a:pt x="979" y="858"/>
                  <a:pt x="974" y="864"/>
                  <a:pt x="968" y="866"/>
                </a:cubicBezTo>
                <a:cubicBezTo>
                  <a:pt x="968" y="862"/>
                  <a:pt x="968" y="862"/>
                  <a:pt x="968" y="862"/>
                </a:cubicBezTo>
                <a:cubicBezTo>
                  <a:pt x="964" y="861"/>
                  <a:pt x="965" y="866"/>
                  <a:pt x="961" y="865"/>
                </a:cubicBezTo>
                <a:cubicBezTo>
                  <a:pt x="961" y="864"/>
                  <a:pt x="961" y="863"/>
                  <a:pt x="960" y="862"/>
                </a:cubicBezTo>
                <a:cubicBezTo>
                  <a:pt x="958" y="863"/>
                  <a:pt x="958" y="864"/>
                  <a:pt x="958" y="866"/>
                </a:cubicBezTo>
                <a:cubicBezTo>
                  <a:pt x="957" y="862"/>
                  <a:pt x="951" y="866"/>
                  <a:pt x="953" y="861"/>
                </a:cubicBezTo>
                <a:cubicBezTo>
                  <a:pt x="950" y="861"/>
                  <a:pt x="952" y="867"/>
                  <a:pt x="948" y="865"/>
                </a:cubicBezTo>
                <a:cubicBezTo>
                  <a:pt x="950" y="867"/>
                  <a:pt x="951" y="870"/>
                  <a:pt x="950" y="875"/>
                </a:cubicBezTo>
                <a:cubicBezTo>
                  <a:pt x="949" y="878"/>
                  <a:pt x="943" y="877"/>
                  <a:pt x="944" y="882"/>
                </a:cubicBezTo>
                <a:cubicBezTo>
                  <a:pt x="940" y="882"/>
                  <a:pt x="939" y="883"/>
                  <a:pt x="935" y="882"/>
                </a:cubicBezTo>
                <a:cubicBezTo>
                  <a:pt x="936" y="878"/>
                  <a:pt x="938" y="874"/>
                  <a:pt x="940" y="871"/>
                </a:cubicBezTo>
                <a:cubicBezTo>
                  <a:pt x="943" y="871"/>
                  <a:pt x="942" y="869"/>
                  <a:pt x="944" y="871"/>
                </a:cubicBezTo>
                <a:cubicBezTo>
                  <a:pt x="946" y="870"/>
                  <a:pt x="947" y="866"/>
                  <a:pt x="946" y="865"/>
                </a:cubicBezTo>
                <a:cubicBezTo>
                  <a:pt x="936" y="864"/>
                  <a:pt x="934" y="872"/>
                  <a:pt x="929" y="879"/>
                </a:cubicBezTo>
                <a:cubicBezTo>
                  <a:pt x="927" y="878"/>
                  <a:pt x="927" y="876"/>
                  <a:pt x="927" y="874"/>
                </a:cubicBezTo>
                <a:cubicBezTo>
                  <a:pt x="917" y="877"/>
                  <a:pt x="924" y="885"/>
                  <a:pt x="919" y="891"/>
                </a:cubicBezTo>
                <a:cubicBezTo>
                  <a:pt x="915" y="892"/>
                  <a:pt x="916" y="891"/>
                  <a:pt x="912" y="890"/>
                </a:cubicBezTo>
                <a:cubicBezTo>
                  <a:pt x="909" y="896"/>
                  <a:pt x="908" y="903"/>
                  <a:pt x="902" y="905"/>
                </a:cubicBezTo>
                <a:cubicBezTo>
                  <a:pt x="896" y="903"/>
                  <a:pt x="890" y="905"/>
                  <a:pt x="887" y="899"/>
                </a:cubicBezTo>
                <a:cubicBezTo>
                  <a:pt x="889" y="884"/>
                  <a:pt x="908" y="887"/>
                  <a:pt x="914" y="876"/>
                </a:cubicBezTo>
                <a:cubicBezTo>
                  <a:pt x="917" y="876"/>
                  <a:pt x="914" y="878"/>
                  <a:pt x="916" y="879"/>
                </a:cubicBezTo>
                <a:cubicBezTo>
                  <a:pt x="923" y="869"/>
                  <a:pt x="939" y="868"/>
                  <a:pt x="942" y="854"/>
                </a:cubicBezTo>
                <a:cubicBezTo>
                  <a:pt x="952" y="854"/>
                  <a:pt x="952" y="854"/>
                  <a:pt x="952" y="854"/>
                </a:cubicBezTo>
                <a:cubicBezTo>
                  <a:pt x="954" y="851"/>
                  <a:pt x="955" y="848"/>
                  <a:pt x="957" y="846"/>
                </a:cubicBezTo>
                <a:cubicBezTo>
                  <a:pt x="959" y="845"/>
                  <a:pt x="958" y="847"/>
                  <a:pt x="960" y="848"/>
                </a:cubicBezTo>
                <a:cubicBezTo>
                  <a:pt x="962" y="847"/>
                  <a:pt x="960" y="843"/>
                  <a:pt x="961" y="843"/>
                </a:cubicBezTo>
                <a:cubicBezTo>
                  <a:pt x="966" y="845"/>
                  <a:pt x="969" y="839"/>
                  <a:pt x="971" y="835"/>
                </a:cubicBezTo>
                <a:cubicBezTo>
                  <a:pt x="970" y="832"/>
                  <a:pt x="970" y="838"/>
                  <a:pt x="968" y="836"/>
                </a:cubicBezTo>
                <a:cubicBezTo>
                  <a:pt x="969" y="834"/>
                  <a:pt x="968" y="833"/>
                  <a:pt x="968" y="832"/>
                </a:cubicBezTo>
                <a:cubicBezTo>
                  <a:pt x="966" y="835"/>
                  <a:pt x="956" y="846"/>
                  <a:pt x="950" y="844"/>
                </a:cubicBezTo>
                <a:cubicBezTo>
                  <a:pt x="950" y="843"/>
                  <a:pt x="952" y="841"/>
                  <a:pt x="951" y="841"/>
                </a:cubicBezTo>
                <a:cubicBezTo>
                  <a:pt x="948" y="842"/>
                  <a:pt x="948" y="846"/>
                  <a:pt x="945" y="848"/>
                </a:cubicBezTo>
                <a:cubicBezTo>
                  <a:pt x="942" y="848"/>
                  <a:pt x="941" y="847"/>
                  <a:pt x="940" y="845"/>
                </a:cubicBezTo>
                <a:cubicBezTo>
                  <a:pt x="937" y="846"/>
                  <a:pt x="938" y="852"/>
                  <a:pt x="932" y="852"/>
                </a:cubicBezTo>
                <a:cubicBezTo>
                  <a:pt x="937" y="850"/>
                  <a:pt x="933" y="844"/>
                  <a:pt x="932" y="840"/>
                </a:cubicBezTo>
                <a:cubicBezTo>
                  <a:pt x="929" y="842"/>
                  <a:pt x="928" y="846"/>
                  <a:pt x="923" y="846"/>
                </a:cubicBezTo>
                <a:cubicBezTo>
                  <a:pt x="922" y="844"/>
                  <a:pt x="922" y="842"/>
                  <a:pt x="922" y="839"/>
                </a:cubicBezTo>
                <a:cubicBezTo>
                  <a:pt x="917" y="839"/>
                  <a:pt x="917" y="844"/>
                  <a:pt x="916" y="848"/>
                </a:cubicBezTo>
                <a:cubicBezTo>
                  <a:pt x="914" y="848"/>
                  <a:pt x="913" y="847"/>
                  <a:pt x="912" y="847"/>
                </a:cubicBezTo>
                <a:cubicBezTo>
                  <a:pt x="910" y="847"/>
                  <a:pt x="911" y="850"/>
                  <a:pt x="909" y="849"/>
                </a:cubicBezTo>
                <a:cubicBezTo>
                  <a:pt x="910" y="851"/>
                  <a:pt x="913" y="848"/>
                  <a:pt x="916" y="850"/>
                </a:cubicBezTo>
                <a:cubicBezTo>
                  <a:pt x="915" y="853"/>
                  <a:pt x="914" y="856"/>
                  <a:pt x="910" y="856"/>
                </a:cubicBezTo>
                <a:cubicBezTo>
                  <a:pt x="912" y="860"/>
                  <a:pt x="912" y="861"/>
                  <a:pt x="909" y="863"/>
                </a:cubicBezTo>
                <a:cubicBezTo>
                  <a:pt x="906" y="863"/>
                  <a:pt x="908" y="858"/>
                  <a:pt x="907" y="855"/>
                </a:cubicBezTo>
                <a:cubicBezTo>
                  <a:pt x="906" y="855"/>
                  <a:pt x="905" y="856"/>
                  <a:pt x="905" y="857"/>
                </a:cubicBezTo>
                <a:cubicBezTo>
                  <a:pt x="903" y="853"/>
                  <a:pt x="908" y="852"/>
                  <a:pt x="906" y="847"/>
                </a:cubicBezTo>
                <a:cubicBezTo>
                  <a:pt x="911" y="845"/>
                  <a:pt x="912" y="840"/>
                  <a:pt x="917" y="838"/>
                </a:cubicBezTo>
                <a:cubicBezTo>
                  <a:pt x="919" y="839"/>
                  <a:pt x="915" y="840"/>
                  <a:pt x="916" y="841"/>
                </a:cubicBezTo>
                <a:cubicBezTo>
                  <a:pt x="917" y="842"/>
                  <a:pt x="921" y="837"/>
                  <a:pt x="922" y="834"/>
                </a:cubicBezTo>
                <a:cubicBezTo>
                  <a:pt x="922" y="833"/>
                  <a:pt x="920" y="834"/>
                  <a:pt x="919" y="834"/>
                </a:cubicBezTo>
                <a:cubicBezTo>
                  <a:pt x="926" y="827"/>
                  <a:pt x="934" y="822"/>
                  <a:pt x="943" y="819"/>
                </a:cubicBezTo>
                <a:cubicBezTo>
                  <a:pt x="942" y="822"/>
                  <a:pt x="946" y="820"/>
                  <a:pt x="945" y="823"/>
                </a:cubicBezTo>
                <a:cubicBezTo>
                  <a:pt x="948" y="822"/>
                  <a:pt x="945" y="817"/>
                  <a:pt x="949" y="815"/>
                </a:cubicBezTo>
                <a:cubicBezTo>
                  <a:pt x="960" y="820"/>
                  <a:pt x="946" y="829"/>
                  <a:pt x="942" y="834"/>
                </a:cubicBezTo>
                <a:cubicBezTo>
                  <a:pt x="946" y="836"/>
                  <a:pt x="947" y="837"/>
                  <a:pt x="947" y="842"/>
                </a:cubicBezTo>
                <a:cubicBezTo>
                  <a:pt x="949" y="840"/>
                  <a:pt x="948" y="839"/>
                  <a:pt x="948" y="835"/>
                </a:cubicBezTo>
                <a:cubicBezTo>
                  <a:pt x="953" y="833"/>
                  <a:pt x="954" y="826"/>
                  <a:pt x="959" y="823"/>
                </a:cubicBezTo>
                <a:cubicBezTo>
                  <a:pt x="957" y="822"/>
                  <a:pt x="955" y="820"/>
                  <a:pt x="955" y="817"/>
                </a:cubicBezTo>
                <a:cubicBezTo>
                  <a:pt x="960" y="817"/>
                  <a:pt x="969" y="816"/>
                  <a:pt x="967" y="808"/>
                </a:cubicBezTo>
                <a:cubicBezTo>
                  <a:pt x="969" y="807"/>
                  <a:pt x="971" y="807"/>
                  <a:pt x="972" y="805"/>
                </a:cubicBezTo>
                <a:cubicBezTo>
                  <a:pt x="974" y="806"/>
                  <a:pt x="970" y="807"/>
                  <a:pt x="971" y="808"/>
                </a:cubicBezTo>
                <a:cubicBezTo>
                  <a:pt x="973" y="807"/>
                  <a:pt x="975" y="810"/>
                  <a:pt x="974" y="806"/>
                </a:cubicBezTo>
                <a:cubicBezTo>
                  <a:pt x="977" y="808"/>
                  <a:pt x="978" y="805"/>
                  <a:pt x="981" y="805"/>
                </a:cubicBezTo>
                <a:cubicBezTo>
                  <a:pt x="982" y="807"/>
                  <a:pt x="978" y="811"/>
                  <a:pt x="977" y="814"/>
                </a:cubicBezTo>
                <a:cubicBezTo>
                  <a:pt x="976" y="814"/>
                  <a:pt x="976" y="812"/>
                  <a:pt x="975" y="812"/>
                </a:cubicBezTo>
                <a:cubicBezTo>
                  <a:pt x="976" y="815"/>
                  <a:pt x="969" y="822"/>
                  <a:pt x="975" y="823"/>
                </a:cubicBezTo>
                <a:cubicBezTo>
                  <a:pt x="975" y="826"/>
                  <a:pt x="974" y="827"/>
                  <a:pt x="973" y="830"/>
                </a:cubicBezTo>
                <a:cubicBezTo>
                  <a:pt x="974" y="831"/>
                  <a:pt x="978" y="829"/>
                  <a:pt x="980" y="829"/>
                </a:cubicBezTo>
                <a:cubicBezTo>
                  <a:pt x="979" y="826"/>
                  <a:pt x="979" y="825"/>
                  <a:pt x="976" y="826"/>
                </a:cubicBezTo>
                <a:cubicBezTo>
                  <a:pt x="976" y="823"/>
                  <a:pt x="978" y="821"/>
                  <a:pt x="977" y="818"/>
                </a:cubicBezTo>
                <a:cubicBezTo>
                  <a:pt x="980" y="817"/>
                  <a:pt x="980" y="818"/>
                  <a:pt x="983" y="819"/>
                </a:cubicBezTo>
                <a:cubicBezTo>
                  <a:pt x="986" y="818"/>
                  <a:pt x="988" y="809"/>
                  <a:pt x="993" y="814"/>
                </a:cubicBezTo>
                <a:cubicBezTo>
                  <a:pt x="998" y="810"/>
                  <a:pt x="997" y="801"/>
                  <a:pt x="1005" y="799"/>
                </a:cubicBezTo>
                <a:cubicBezTo>
                  <a:pt x="1004" y="797"/>
                  <a:pt x="1003" y="795"/>
                  <a:pt x="1004" y="792"/>
                </a:cubicBezTo>
                <a:cubicBezTo>
                  <a:pt x="1006" y="791"/>
                  <a:pt x="1007" y="789"/>
                  <a:pt x="1010" y="790"/>
                </a:cubicBezTo>
                <a:cubicBezTo>
                  <a:pt x="1010" y="793"/>
                  <a:pt x="1010" y="793"/>
                  <a:pt x="1010" y="793"/>
                </a:cubicBezTo>
                <a:cubicBezTo>
                  <a:pt x="1014" y="792"/>
                  <a:pt x="1015" y="788"/>
                  <a:pt x="1016" y="784"/>
                </a:cubicBezTo>
                <a:cubicBezTo>
                  <a:pt x="1022" y="786"/>
                  <a:pt x="1021" y="779"/>
                  <a:pt x="1025" y="777"/>
                </a:cubicBezTo>
                <a:cubicBezTo>
                  <a:pt x="1026" y="778"/>
                  <a:pt x="1028" y="778"/>
                  <a:pt x="1030" y="778"/>
                </a:cubicBezTo>
                <a:cubicBezTo>
                  <a:pt x="1030" y="782"/>
                  <a:pt x="1029" y="781"/>
                  <a:pt x="1030" y="785"/>
                </a:cubicBezTo>
                <a:cubicBezTo>
                  <a:pt x="1028" y="786"/>
                  <a:pt x="1028" y="784"/>
                  <a:pt x="1026" y="784"/>
                </a:cubicBezTo>
                <a:cubicBezTo>
                  <a:pt x="1032" y="792"/>
                  <a:pt x="1025" y="800"/>
                  <a:pt x="1017" y="802"/>
                </a:cubicBezTo>
                <a:cubicBezTo>
                  <a:pt x="1018" y="803"/>
                  <a:pt x="1020" y="804"/>
                  <a:pt x="1019" y="807"/>
                </a:cubicBezTo>
                <a:cubicBezTo>
                  <a:pt x="1023" y="807"/>
                  <a:pt x="1023" y="807"/>
                  <a:pt x="1023" y="807"/>
                </a:cubicBezTo>
                <a:cubicBezTo>
                  <a:pt x="1026" y="806"/>
                  <a:pt x="1021" y="805"/>
                  <a:pt x="1022" y="803"/>
                </a:cubicBezTo>
                <a:cubicBezTo>
                  <a:pt x="1025" y="801"/>
                  <a:pt x="1029" y="802"/>
                  <a:pt x="1032" y="800"/>
                </a:cubicBezTo>
                <a:cubicBezTo>
                  <a:pt x="1032" y="798"/>
                  <a:pt x="1030" y="796"/>
                  <a:pt x="1034" y="796"/>
                </a:cubicBezTo>
                <a:cubicBezTo>
                  <a:pt x="1031" y="794"/>
                  <a:pt x="1032" y="789"/>
                  <a:pt x="1031" y="785"/>
                </a:cubicBezTo>
                <a:cubicBezTo>
                  <a:pt x="1040" y="778"/>
                  <a:pt x="1050" y="771"/>
                  <a:pt x="1060" y="766"/>
                </a:cubicBezTo>
                <a:cubicBezTo>
                  <a:pt x="1060" y="768"/>
                  <a:pt x="1062" y="768"/>
                  <a:pt x="1061" y="770"/>
                </a:cubicBezTo>
                <a:cubicBezTo>
                  <a:pt x="1056" y="771"/>
                  <a:pt x="1055" y="778"/>
                  <a:pt x="1051" y="781"/>
                </a:cubicBezTo>
                <a:cubicBezTo>
                  <a:pt x="1053" y="785"/>
                  <a:pt x="1060" y="777"/>
                  <a:pt x="1063" y="780"/>
                </a:cubicBezTo>
                <a:cubicBezTo>
                  <a:pt x="1063" y="781"/>
                  <a:pt x="1062" y="781"/>
                  <a:pt x="1063" y="782"/>
                </a:cubicBezTo>
                <a:cubicBezTo>
                  <a:pt x="1054" y="786"/>
                  <a:pt x="1053" y="801"/>
                  <a:pt x="1041" y="795"/>
                </a:cubicBezTo>
                <a:close/>
                <a:moveTo>
                  <a:pt x="929" y="862"/>
                </a:moveTo>
                <a:cubicBezTo>
                  <a:pt x="930" y="866"/>
                  <a:pt x="928" y="867"/>
                  <a:pt x="924" y="867"/>
                </a:cubicBezTo>
                <a:cubicBezTo>
                  <a:pt x="921" y="863"/>
                  <a:pt x="923" y="859"/>
                  <a:pt x="928" y="858"/>
                </a:cubicBezTo>
                <a:cubicBezTo>
                  <a:pt x="930" y="861"/>
                  <a:pt x="924" y="863"/>
                  <a:pt x="929" y="862"/>
                </a:cubicBezTo>
                <a:close/>
                <a:moveTo>
                  <a:pt x="1047" y="751"/>
                </a:moveTo>
                <a:cubicBezTo>
                  <a:pt x="1044" y="757"/>
                  <a:pt x="1034" y="753"/>
                  <a:pt x="1038" y="744"/>
                </a:cubicBezTo>
                <a:cubicBezTo>
                  <a:pt x="1039" y="743"/>
                  <a:pt x="1042" y="746"/>
                  <a:pt x="1043" y="743"/>
                </a:cubicBezTo>
                <a:cubicBezTo>
                  <a:pt x="1045" y="743"/>
                  <a:pt x="1043" y="746"/>
                  <a:pt x="1042" y="746"/>
                </a:cubicBezTo>
                <a:cubicBezTo>
                  <a:pt x="1045" y="745"/>
                  <a:pt x="1044" y="749"/>
                  <a:pt x="1047" y="751"/>
                </a:cubicBezTo>
                <a:close/>
                <a:moveTo>
                  <a:pt x="1038" y="768"/>
                </a:moveTo>
                <a:cubicBezTo>
                  <a:pt x="1038" y="767"/>
                  <a:pt x="1041" y="762"/>
                  <a:pt x="1045" y="763"/>
                </a:cubicBezTo>
                <a:cubicBezTo>
                  <a:pt x="1045" y="766"/>
                  <a:pt x="1043" y="769"/>
                  <a:pt x="1038" y="769"/>
                </a:cubicBezTo>
                <a:cubicBezTo>
                  <a:pt x="1037" y="769"/>
                  <a:pt x="1038" y="768"/>
                  <a:pt x="1039" y="769"/>
                </a:cubicBezTo>
                <a:cubicBezTo>
                  <a:pt x="1040" y="767"/>
                  <a:pt x="1038" y="767"/>
                  <a:pt x="1038" y="768"/>
                </a:cubicBezTo>
                <a:close/>
                <a:moveTo>
                  <a:pt x="1040" y="718"/>
                </a:moveTo>
                <a:cubicBezTo>
                  <a:pt x="1037" y="718"/>
                  <a:pt x="1037" y="716"/>
                  <a:pt x="1034" y="717"/>
                </a:cubicBezTo>
                <a:cubicBezTo>
                  <a:pt x="1037" y="713"/>
                  <a:pt x="1043" y="711"/>
                  <a:pt x="1045" y="704"/>
                </a:cubicBezTo>
                <a:cubicBezTo>
                  <a:pt x="1048" y="704"/>
                  <a:pt x="1046" y="709"/>
                  <a:pt x="1050" y="707"/>
                </a:cubicBezTo>
                <a:cubicBezTo>
                  <a:pt x="1049" y="713"/>
                  <a:pt x="1042" y="713"/>
                  <a:pt x="1040" y="718"/>
                </a:cubicBezTo>
                <a:close/>
                <a:moveTo>
                  <a:pt x="1042" y="720"/>
                </a:moveTo>
                <a:cubicBezTo>
                  <a:pt x="1041" y="724"/>
                  <a:pt x="1042" y="723"/>
                  <a:pt x="1041" y="726"/>
                </a:cubicBezTo>
                <a:cubicBezTo>
                  <a:pt x="1037" y="725"/>
                  <a:pt x="1036" y="730"/>
                  <a:pt x="1033" y="728"/>
                </a:cubicBezTo>
                <a:cubicBezTo>
                  <a:pt x="1036" y="725"/>
                  <a:pt x="1036" y="720"/>
                  <a:pt x="1042" y="720"/>
                </a:cubicBezTo>
                <a:close/>
                <a:moveTo>
                  <a:pt x="1051" y="760"/>
                </a:moveTo>
                <a:cubicBezTo>
                  <a:pt x="1050" y="757"/>
                  <a:pt x="1053" y="757"/>
                  <a:pt x="1054" y="755"/>
                </a:cubicBezTo>
                <a:cubicBezTo>
                  <a:pt x="1058" y="758"/>
                  <a:pt x="1062" y="748"/>
                  <a:pt x="1070" y="750"/>
                </a:cubicBezTo>
                <a:cubicBezTo>
                  <a:pt x="1064" y="756"/>
                  <a:pt x="1059" y="759"/>
                  <a:pt x="1051" y="760"/>
                </a:cubicBezTo>
                <a:close/>
                <a:moveTo>
                  <a:pt x="1065" y="765"/>
                </a:moveTo>
                <a:cubicBezTo>
                  <a:pt x="1065" y="766"/>
                  <a:pt x="1064" y="767"/>
                  <a:pt x="1064" y="769"/>
                </a:cubicBezTo>
                <a:cubicBezTo>
                  <a:pt x="1061" y="769"/>
                  <a:pt x="1061" y="765"/>
                  <a:pt x="1062" y="764"/>
                </a:cubicBezTo>
                <a:cubicBezTo>
                  <a:pt x="1064" y="764"/>
                  <a:pt x="1064" y="765"/>
                  <a:pt x="1065" y="765"/>
                </a:cubicBezTo>
                <a:close/>
                <a:moveTo>
                  <a:pt x="1066" y="831"/>
                </a:moveTo>
                <a:cubicBezTo>
                  <a:pt x="1065" y="830"/>
                  <a:pt x="1064" y="830"/>
                  <a:pt x="1063" y="830"/>
                </a:cubicBezTo>
                <a:cubicBezTo>
                  <a:pt x="1064" y="828"/>
                  <a:pt x="1065" y="827"/>
                  <a:pt x="1067" y="827"/>
                </a:cubicBezTo>
                <a:cubicBezTo>
                  <a:pt x="1067" y="829"/>
                  <a:pt x="1066" y="830"/>
                  <a:pt x="1066" y="831"/>
                </a:cubicBezTo>
                <a:close/>
                <a:moveTo>
                  <a:pt x="1064" y="777"/>
                </a:moveTo>
                <a:cubicBezTo>
                  <a:pt x="1064" y="773"/>
                  <a:pt x="1064" y="773"/>
                  <a:pt x="1064" y="773"/>
                </a:cubicBezTo>
                <a:cubicBezTo>
                  <a:pt x="1066" y="773"/>
                  <a:pt x="1068" y="774"/>
                  <a:pt x="1068" y="776"/>
                </a:cubicBezTo>
                <a:cubicBezTo>
                  <a:pt x="1067" y="777"/>
                  <a:pt x="1066" y="777"/>
                  <a:pt x="1064" y="777"/>
                </a:cubicBezTo>
                <a:close/>
                <a:moveTo>
                  <a:pt x="1111" y="821"/>
                </a:moveTo>
                <a:cubicBezTo>
                  <a:pt x="1111" y="824"/>
                  <a:pt x="1107" y="823"/>
                  <a:pt x="1107" y="827"/>
                </a:cubicBezTo>
                <a:cubicBezTo>
                  <a:pt x="1105" y="827"/>
                  <a:pt x="1105" y="824"/>
                  <a:pt x="1102" y="825"/>
                </a:cubicBezTo>
                <a:cubicBezTo>
                  <a:pt x="1105" y="824"/>
                  <a:pt x="1106" y="821"/>
                  <a:pt x="1111" y="821"/>
                </a:cubicBezTo>
                <a:close/>
                <a:moveTo>
                  <a:pt x="1120" y="787"/>
                </a:moveTo>
                <a:cubicBezTo>
                  <a:pt x="1120" y="784"/>
                  <a:pt x="1123" y="784"/>
                  <a:pt x="1125" y="784"/>
                </a:cubicBezTo>
                <a:cubicBezTo>
                  <a:pt x="1125" y="786"/>
                  <a:pt x="1123" y="787"/>
                  <a:pt x="1120" y="787"/>
                </a:cubicBezTo>
                <a:close/>
                <a:moveTo>
                  <a:pt x="1125" y="761"/>
                </a:moveTo>
                <a:cubicBezTo>
                  <a:pt x="1124" y="764"/>
                  <a:pt x="1125" y="767"/>
                  <a:pt x="1121" y="767"/>
                </a:cubicBezTo>
                <a:cubicBezTo>
                  <a:pt x="1119" y="764"/>
                  <a:pt x="1122" y="761"/>
                  <a:pt x="1125" y="761"/>
                </a:cubicBezTo>
                <a:close/>
                <a:moveTo>
                  <a:pt x="1122" y="773"/>
                </a:moveTo>
                <a:cubicBezTo>
                  <a:pt x="1123" y="771"/>
                  <a:pt x="1120" y="771"/>
                  <a:pt x="1121" y="769"/>
                </a:cubicBezTo>
                <a:cubicBezTo>
                  <a:pt x="1126" y="769"/>
                  <a:pt x="1131" y="763"/>
                  <a:pt x="1131" y="771"/>
                </a:cubicBezTo>
                <a:cubicBezTo>
                  <a:pt x="1128" y="771"/>
                  <a:pt x="1127" y="772"/>
                  <a:pt x="1122" y="773"/>
                </a:cubicBezTo>
                <a:close/>
                <a:moveTo>
                  <a:pt x="1135" y="808"/>
                </a:moveTo>
                <a:cubicBezTo>
                  <a:pt x="1135" y="810"/>
                  <a:pt x="1134" y="811"/>
                  <a:pt x="1132" y="810"/>
                </a:cubicBezTo>
                <a:cubicBezTo>
                  <a:pt x="1132" y="811"/>
                  <a:pt x="1133" y="812"/>
                  <a:pt x="1133" y="813"/>
                </a:cubicBezTo>
                <a:cubicBezTo>
                  <a:pt x="1130" y="813"/>
                  <a:pt x="1130" y="813"/>
                  <a:pt x="1130" y="813"/>
                </a:cubicBezTo>
                <a:cubicBezTo>
                  <a:pt x="1130" y="812"/>
                  <a:pt x="1130" y="810"/>
                  <a:pt x="1129" y="810"/>
                </a:cubicBezTo>
                <a:cubicBezTo>
                  <a:pt x="1129" y="809"/>
                  <a:pt x="1130" y="810"/>
                  <a:pt x="1130" y="810"/>
                </a:cubicBezTo>
                <a:cubicBezTo>
                  <a:pt x="1131" y="810"/>
                  <a:pt x="1131" y="809"/>
                  <a:pt x="1131" y="808"/>
                </a:cubicBezTo>
                <a:lnTo>
                  <a:pt x="1135" y="808"/>
                </a:lnTo>
                <a:close/>
                <a:moveTo>
                  <a:pt x="1128" y="750"/>
                </a:moveTo>
                <a:cubicBezTo>
                  <a:pt x="1131" y="749"/>
                  <a:pt x="1131" y="754"/>
                  <a:pt x="1131" y="750"/>
                </a:cubicBezTo>
                <a:cubicBezTo>
                  <a:pt x="1132" y="750"/>
                  <a:pt x="1132" y="752"/>
                  <a:pt x="1132" y="753"/>
                </a:cubicBezTo>
                <a:cubicBezTo>
                  <a:pt x="1131" y="753"/>
                  <a:pt x="1130" y="753"/>
                  <a:pt x="1130" y="754"/>
                </a:cubicBezTo>
                <a:cubicBezTo>
                  <a:pt x="1129" y="754"/>
                  <a:pt x="1129" y="753"/>
                  <a:pt x="1129" y="752"/>
                </a:cubicBezTo>
                <a:cubicBezTo>
                  <a:pt x="1128" y="752"/>
                  <a:pt x="1128" y="752"/>
                  <a:pt x="1128" y="753"/>
                </a:cubicBezTo>
                <a:cubicBezTo>
                  <a:pt x="1127" y="753"/>
                  <a:pt x="1127" y="752"/>
                  <a:pt x="1127" y="751"/>
                </a:cubicBezTo>
                <a:cubicBezTo>
                  <a:pt x="1128" y="751"/>
                  <a:pt x="1128" y="751"/>
                  <a:pt x="1128" y="750"/>
                </a:cubicBezTo>
                <a:close/>
                <a:moveTo>
                  <a:pt x="1126" y="756"/>
                </a:moveTo>
                <a:cubicBezTo>
                  <a:pt x="1125" y="759"/>
                  <a:pt x="1122" y="761"/>
                  <a:pt x="1118" y="762"/>
                </a:cubicBezTo>
                <a:cubicBezTo>
                  <a:pt x="1120" y="758"/>
                  <a:pt x="1115" y="759"/>
                  <a:pt x="1115" y="755"/>
                </a:cubicBezTo>
                <a:cubicBezTo>
                  <a:pt x="1117" y="755"/>
                  <a:pt x="1119" y="755"/>
                  <a:pt x="1119" y="754"/>
                </a:cubicBezTo>
                <a:cubicBezTo>
                  <a:pt x="1122" y="754"/>
                  <a:pt x="1121" y="758"/>
                  <a:pt x="1126" y="756"/>
                </a:cubicBezTo>
                <a:close/>
                <a:moveTo>
                  <a:pt x="1121" y="731"/>
                </a:moveTo>
                <a:cubicBezTo>
                  <a:pt x="1120" y="733"/>
                  <a:pt x="1120" y="734"/>
                  <a:pt x="1119" y="735"/>
                </a:cubicBezTo>
                <a:cubicBezTo>
                  <a:pt x="1116" y="735"/>
                  <a:pt x="1117" y="730"/>
                  <a:pt x="1121" y="731"/>
                </a:cubicBezTo>
                <a:close/>
                <a:moveTo>
                  <a:pt x="1103" y="692"/>
                </a:moveTo>
                <a:cubicBezTo>
                  <a:pt x="1104" y="693"/>
                  <a:pt x="1104" y="694"/>
                  <a:pt x="1105" y="694"/>
                </a:cubicBezTo>
                <a:cubicBezTo>
                  <a:pt x="1105" y="697"/>
                  <a:pt x="1103" y="699"/>
                  <a:pt x="1100" y="700"/>
                </a:cubicBezTo>
                <a:cubicBezTo>
                  <a:pt x="1098" y="698"/>
                  <a:pt x="1101" y="694"/>
                  <a:pt x="1103" y="692"/>
                </a:cubicBezTo>
                <a:close/>
                <a:moveTo>
                  <a:pt x="1091" y="752"/>
                </a:moveTo>
                <a:cubicBezTo>
                  <a:pt x="1093" y="751"/>
                  <a:pt x="1093" y="752"/>
                  <a:pt x="1094" y="753"/>
                </a:cubicBezTo>
                <a:cubicBezTo>
                  <a:pt x="1100" y="744"/>
                  <a:pt x="1113" y="742"/>
                  <a:pt x="1122" y="736"/>
                </a:cubicBezTo>
                <a:cubicBezTo>
                  <a:pt x="1121" y="739"/>
                  <a:pt x="1120" y="741"/>
                  <a:pt x="1119" y="743"/>
                </a:cubicBezTo>
                <a:cubicBezTo>
                  <a:pt x="1116" y="744"/>
                  <a:pt x="1117" y="742"/>
                  <a:pt x="1114" y="743"/>
                </a:cubicBezTo>
                <a:cubicBezTo>
                  <a:pt x="1114" y="745"/>
                  <a:pt x="1115" y="746"/>
                  <a:pt x="1116" y="746"/>
                </a:cubicBezTo>
                <a:cubicBezTo>
                  <a:pt x="1120" y="747"/>
                  <a:pt x="1119" y="742"/>
                  <a:pt x="1123" y="743"/>
                </a:cubicBezTo>
                <a:cubicBezTo>
                  <a:pt x="1122" y="750"/>
                  <a:pt x="1119" y="753"/>
                  <a:pt x="1113" y="754"/>
                </a:cubicBezTo>
                <a:cubicBezTo>
                  <a:pt x="1112" y="755"/>
                  <a:pt x="1111" y="756"/>
                  <a:pt x="1110" y="757"/>
                </a:cubicBezTo>
                <a:cubicBezTo>
                  <a:pt x="1110" y="759"/>
                  <a:pt x="1111" y="757"/>
                  <a:pt x="1113" y="757"/>
                </a:cubicBezTo>
                <a:cubicBezTo>
                  <a:pt x="1111" y="761"/>
                  <a:pt x="1112" y="765"/>
                  <a:pt x="1115" y="766"/>
                </a:cubicBezTo>
                <a:cubicBezTo>
                  <a:pt x="1116" y="769"/>
                  <a:pt x="1114" y="770"/>
                  <a:pt x="1113" y="772"/>
                </a:cubicBezTo>
                <a:cubicBezTo>
                  <a:pt x="1110" y="771"/>
                  <a:pt x="1108" y="767"/>
                  <a:pt x="1111" y="765"/>
                </a:cubicBezTo>
                <a:cubicBezTo>
                  <a:pt x="1105" y="767"/>
                  <a:pt x="1102" y="772"/>
                  <a:pt x="1096" y="773"/>
                </a:cubicBezTo>
                <a:cubicBezTo>
                  <a:pt x="1095" y="773"/>
                  <a:pt x="1096" y="772"/>
                  <a:pt x="1096" y="771"/>
                </a:cubicBezTo>
                <a:cubicBezTo>
                  <a:pt x="1091" y="773"/>
                  <a:pt x="1088" y="775"/>
                  <a:pt x="1084" y="778"/>
                </a:cubicBezTo>
                <a:cubicBezTo>
                  <a:pt x="1081" y="776"/>
                  <a:pt x="1086" y="774"/>
                  <a:pt x="1087" y="773"/>
                </a:cubicBezTo>
                <a:cubicBezTo>
                  <a:pt x="1083" y="769"/>
                  <a:pt x="1090" y="765"/>
                  <a:pt x="1086" y="759"/>
                </a:cubicBezTo>
                <a:cubicBezTo>
                  <a:pt x="1086" y="758"/>
                  <a:pt x="1082" y="761"/>
                  <a:pt x="1082" y="756"/>
                </a:cubicBezTo>
                <a:cubicBezTo>
                  <a:pt x="1086" y="758"/>
                  <a:pt x="1091" y="757"/>
                  <a:pt x="1091" y="752"/>
                </a:cubicBezTo>
                <a:close/>
                <a:moveTo>
                  <a:pt x="1083" y="748"/>
                </a:moveTo>
                <a:cubicBezTo>
                  <a:pt x="1081" y="750"/>
                  <a:pt x="1078" y="748"/>
                  <a:pt x="1076" y="749"/>
                </a:cubicBezTo>
                <a:cubicBezTo>
                  <a:pt x="1076" y="747"/>
                  <a:pt x="1083" y="743"/>
                  <a:pt x="1083" y="748"/>
                </a:cubicBezTo>
                <a:close/>
                <a:moveTo>
                  <a:pt x="1076" y="807"/>
                </a:moveTo>
                <a:cubicBezTo>
                  <a:pt x="1076" y="803"/>
                  <a:pt x="1072" y="803"/>
                  <a:pt x="1073" y="798"/>
                </a:cubicBezTo>
                <a:cubicBezTo>
                  <a:pt x="1074" y="796"/>
                  <a:pt x="1079" y="795"/>
                  <a:pt x="1081" y="797"/>
                </a:cubicBezTo>
                <a:cubicBezTo>
                  <a:pt x="1084" y="797"/>
                  <a:pt x="1080" y="795"/>
                  <a:pt x="1081" y="793"/>
                </a:cubicBezTo>
                <a:cubicBezTo>
                  <a:pt x="1086" y="793"/>
                  <a:pt x="1087" y="790"/>
                  <a:pt x="1091" y="789"/>
                </a:cubicBezTo>
                <a:cubicBezTo>
                  <a:pt x="1092" y="786"/>
                  <a:pt x="1088" y="788"/>
                  <a:pt x="1089" y="785"/>
                </a:cubicBezTo>
                <a:cubicBezTo>
                  <a:pt x="1090" y="783"/>
                  <a:pt x="1093" y="782"/>
                  <a:pt x="1096" y="782"/>
                </a:cubicBezTo>
                <a:cubicBezTo>
                  <a:pt x="1095" y="779"/>
                  <a:pt x="1095" y="777"/>
                  <a:pt x="1096" y="774"/>
                </a:cubicBezTo>
                <a:cubicBezTo>
                  <a:pt x="1099" y="774"/>
                  <a:pt x="1099" y="774"/>
                  <a:pt x="1099" y="774"/>
                </a:cubicBezTo>
                <a:cubicBezTo>
                  <a:pt x="1099" y="777"/>
                  <a:pt x="1101" y="779"/>
                  <a:pt x="1099" y="781"/>
                </a:cubicBezTo>
                <a:cubicBezTo>
                  <a:pt x="1103" y="781"/>
                  <a:pt x="1103" y="777"/>
                  <a:pt x="1103" y="774"/>
                </a:cubicBezTo>
                <a:cubicBezTo>
                  <a:pt x="1108" y="776"/>
                  <a:pt x="1106" y="775"/>
                  <a:pt x="1112" y="774"/>
                </a:cubicBezTo>
                <a:cubicBezTo>
                  <a:pt x="1112" y="777"/>
                  <a:pt x="1114" y="779"/>
                  <a:pt x="1113" y="782"/>
                </a:cubicBezTo>
                <a:cubicBezTo>
                  <a:pt x="1103" y="786"/>
                  <a:pt x="1102" y="797"/>
                  <a:pt x="1092" y="800"/>
                </a:cubicBezTo>
                <a:cubicBezTo>
                  <a:pt x="1090" y="800"/>
                  <a:pt x="1090" y="798"/>
                  <a:pt x="1088" y="797"/>
                </a:cubicBezTo>
                <a:cubicBezTo>
                  <a:pt x="1084" y="805"/>
                  <a:pt x="1081" y="815"/>
                  <a:pt x="1070" y="816"/>
                </a:cubicBezTo>
                <a:cubicBezTo>
                  <a:pt x="1071" y="812"/>
                  <a:pt x="1076" y="812"/>
                  <a:pt x="1076" y="807"/>
                </a:cubicBezTo>
                <a:close/>
                <a:moveTo>
                  <a:pt x="1066" y="712"/>
                </a:moveTo>
                <a:cubicBezTo>
                  <a:pt x="1069" y="714"/>
                  <a:pt x="1066" y="717"/>
                  <a:pt x="1069" y="719"/>
                </a:cubicBezTo>
                <a:cubicBezTo>
                  <a:pt x="1067" y="723"/>
                  <a:pt x="1063" y="724"/>
                  <a:pt x="1059" y="724"/>
                </a:cubicBezTo>
                <a:cubicBezTo>
                  <a:pt x="1060" y="720"/>
                  <a:pt x="1057" y="720"/>
                  <a:pt x="1055" y="719"/>
                </a:cubicBezTo>
                <a:cubicBezTo>
                  <a:pt x="1056" y="715"/>
                  <a:pt x="1060" y="712"/>
                  <a:pt x="1066" y="712"/>
                </a:cubicBezTo>
                <a:close/>
                <a:moveTo>
                  <a:pt x="1054" y="736"/>
                </a:moveTo>
                <a:cubicBezTo>
                  <a:pt x="1054" y="737"/>
                  <a:pt x="1056" y="740"/>
                  <a:pt x="1054" y="740"/>
                </a:cubicBezTo>
                <a:cubicBezTo>
                  <a:pt x="1054" y="742"/>
                  <a:pt x="1056" y="739"/>
                  <a:pt x="1059" y="740"/>
                </a:cubicBezTo>
                <a:cubicBezTo>
                  <a:pt x="1059" y="737"/>
                  <a:pt x="1057" y="737"/>
                  <a:pt x="1057" y="734"/>
                </a:cubicBezTo>
                <a:cubicBezTo>
                  <a:pt x="1059" y="732"/>
                  <a:pt x="1063" y="731"/>
                  <a:pt x="1063" y="726"/>
                </a:cubicBezTo>
                <a:cubicBezTo>
                  <a:pt x="1067" y="726"/>
                  <a:pt x="1067" y="725"/>
                  <a:pt x="1070" y="726"/>
                </a:cubicBezTo>
                <a:cubicBezTo>
                  <a:pt x="1070" y="731"/>
                  <a:pt x="1068" y="731"/>
                  <a:pt x="1068" y="734"/>
                </a:cubicBezTo>
                <a:cubicBezTo>
                  <a:pt x="1066" y="734"/>
                  <a:pt x="1065" y="733"/>
                  <a:pt x="1062" y="733"/>
                </a:cubicBezTo>
                <a:cubicBezTo>
                  <a:pt x="1062" y="736"/>
                  <a:pt x="1063" y="737"/>
                  <a:pt x="1065" y="737"/>
                </a:cubicBezTo>
                <a:cubicBezTo>
                  <a:pt x="1065" y="740"/>
                  <a:pt x="1063" y="740"/>
                  <a:pt x="1062" y="742"/>
                </a:cubicBezTo>
                <a:cubicBezTo>
                  <a:pt x="1061" y="741"/>
                  <a:pt x="1061" y="740"/>
                  <a:pt x="1061" y="739"/>
                </a:cubicBezTo>
                <a:cubicBezTo>
                  <a:pt x="1058" y="740"/>
                  <a:pt x="1059" y="742"/>
                  <a:pt x="1059" y="745"/>
                </a:cubicBezTo>
                <a:cubicBezTo>
                  <a:pt x="1056" y="747"/>
                  <a:pt x="1056" y="753"/>
                  <a:pt x="1050" y="750"/>
                </a:cubicBezTo>
                <a:cubicBezTo>
                  <a:pt x="1051" y="749"/>
                  <a:pt x="1052" y="748"/>
                  <a:pt x="1052" y="746"/>
                </a:cubicBezTo>
                <a:cubicBezTo>
                  <a:pt x="1050" y="744"/>
                  <a:pt x="1049" y="747"/>
                  <a:pt x="1047" y="747"/>
                </a:cubicBezTo>
                <a:cubicBezTo>
                  <a:pt x="1042" y="742"/>
                  <a:pt x="1049" y="737"/>
                  <a:pt x="1054" y="736"/>
                </a:cubicBezTo>
                <a:close/>
                <a:moveTo>
                  <a:pt x="1050" y="704"/>
                </a:moveTo>
                <a:cubicBezTo>
                  <a:pt x="1047" y="705"/>
                  <a:pt x="1047" y="703"/>
                  <a:pt x="1044" y="704"/>
                </a:cubicBezTo>
                <a:cubicBezTo>
                  <a:pt x="1043" y="700"/>
                  <a:pt x="1047" y="701"/>
                  <a:pt x="1047" y="698"/>
                </a:cubicBezTo>
                <a:cubicBezTo>
                  <a:pt x="1039" y="702"/>
                  <a:pt x="1040" y="714"/>
                  <a:pt x="1031" y="716"/>
                </a:cubicBezTo>
                <a:cubicBezTo>
                  <a:pt x="1028" y="714"/>
                  <a:pt x="1033" y="711"/>
                  <a:pt x="1030" y="710"/>
                </a:cubicBezTo>
                <a:cubicBezTo>
                  <a:pt x="1022" y="710"/>
                  <a:pt x="1024" y="721"/>
                  <a:pt x="1016" y="721"/>
                </a:cubicBezTo>
                <a:cubicBezTo>
                  <a:pt x="1015" y="717"/>
                  <a:pt x="1020" y="715"/>
                  <a:pt x="1015" y="717"/>
                </a:cubicBezTo>
                <a:cubicBezTo>
                  <a:pt x="1014" y="711"/>
                  <a:pt x="1018" y="712"/>
                  <a:pt x="1020" y="710"/>
                </a:cubicBezTo>
                <a:cubicBezTo>
                  <a:pt x="1019" y="707"/>
                  <a:pt x="1018" y="711"/>
                  <a:pt x="1016" y="710"/>
                </a:cubicBezTo>
                <a:cubicBezTo>
                  <a:pt x="1017" y="705"/>
                  <a:pt x="1024" y="704"/>
                  <a:pt x="1019" y="697"/>
                </a:cubicBezTo>
                <a:cubicBezTo>
                  <a:pt x="1021" y="697"/>
                  <a:pt x="1023" y="697"/>
                  <a:pt x="1023" y="696"/>
                </a:cubicBezTo>
                <a:cubicBezTo>
                  <a:pt x="1026" y="697"/>
                  <a:pt x="1023" y="699"/>
                  <a:pt x="1023" y="701"/>
                </a:cubicBezTo>
                <a:cubicBezTo>
                  <a:pt x="1026" y="703"/>
                  <a:pt x="1026" y="700"/>
                  <a:pt x="1030" y="700"/>
                </a:cubicBezTo>
                <a:cubicBezTo>
                  <a:pt x="1038" y="705"/>
                  <a:pt x="1043" y="693"/>
                  <a:pt x="1051" y="692"/>
                </a:cubicBezTo>
                <a:cubicBezTo>
                  <a:pt x="1048" y="697"/>
                  <a:pt x="1053" y="699"/>
                  <a:pt x="1050" y="704"/>
                </a:cubicBezTo>
                <a:close/>
                <a:moveTo>
                  <a:pt x="1067" y="678"/>
                </a:moveTo>
                <a:cubicBezTo>
                  <a:pt x="1065" y="679"/>
                  <a:pt x="1065" y="678"/>
                  <a:pt x="1064" y="678"/>
                </a:cubicBezTo>
                <a:cubicBezTo>
                  <a:pt x="1064" y="675"/>
                  <a:pt x="1065" y="674"/>
                  <a:pt x="1068" y="675"/>
                </a:cubicBezTo>
                <a:cubicBezTo>
                  <a:pt x="1068" y="677"/>
                  <a:pt x="1067" y="677"/>
                  <a:pt x="1067" y="678"/>
                </a:cubicBezTo>
                <a:close/>
                <a:moveTo>
                  <a:pt x="1067" y="520"/>
                </a:moveTo>
                <a:cubicBezTo>
                  <a:pt x="1068" y="518"/>
                  <a:pt x="1069" y="516"/>
                  <a:pt x="1072" y="517"/>
                </a:cubicBezTo>
                <a:cubicBezTo>
                  <a:pt x="1072" y="519"/>
                  <a:pt x="1068" y="521"/>
                  <a:pt x="1067" y="520"/>
                </a:cubicBezTo>
                <a:close/>
                <a:moveTo>
                  <a:pt x="1100" y="574"/>
                </a:moveTo>
                <a:cubicBezTo>
                  <a:pt x="1100" y="577"/>
                  <a:pt x="1098" y="578"/>
                  <a:pt x="1095" y="578"/>
                </a:cubicBezTo>
                <a:cubicBezTo>
                  <a:pt x="1096" y="577"/>
                  <a:pt x="1097" y="574"/>
                  <a:pt x="1100" y="574"/>
                </a:cubicBezTo>
                <a:close/>
                <a:moveTo>
                  <a:pt x="1098" y="659"/>
                </a:moveTo>
                <a:cubicBezTo>
                  <a:pt x="1098" y="656"/>
                  <a:pt x="1098" y="654"/>
                  <a:pt x="1099" y="652"/>
                </a:cubicBezTo>
                <a:cubicBezTo>
                  <a:pt x="1102" y="652"/>
                  <a:pt x="1102" y="654"/>
                  <a:pt x="1104" y="653"/>
                </a:cubicBezTo>
                <a:cubicBezTo>
                  <a:pt x="1104" y="657"/>
                  <a:pt x="1101" y="658"/>
                  <a:pt x="1098" y="659"/>
                </a:cubicBezTo>
                <a:close/>
                <a:moveTo>
                  <a:pt x="1090" y="597"/>
                </a:moveTo>
                <a:cubicBezTo>
                  <a:pt x="1090" y="588"/>
                  <a:pt x="1099" y="584"/>
                  <a:pt x="1106" y="585"/>
                </a:cubicBezTo>
                <a:cubicBezTo>
                  <a:pt x="1103" y="591"/>
                  <a:pt x="1097" y="595"/>
                  <a:pt x="1090" y="597"/>
                </a:cubicBezTo>
                <a:close/>
                <a:moveTo>
                  <a:pt x="1125" y="506"/>
                </a:moveTo>
                <a:cubicBezTo>
                  <a:pt x="1125" y="509"/>
                  <a:pt x="1124" y="513"/>
                  <a:pt x="1120" y="513"/>
                </a:cubicBezTo>
                <a:cubicBezTo>
                  <a:pt x="1119" y="508"/>
                  <a:pt x="1121" y="505"/>
                  <a:pt x="1125" y="506"/>
                </a:cubicBezTo>
                <a:close/>
                <a:moveTo>
                  <a:pt x="1127" y="527"/>
                </a:moveTo>
                <a:cubicBezTo>
                  <a:pt x="1127" y="534"/>
                  <a:pt x="1121" y="535"/>
                  <a:pt x="1117" y="538"/>
                </a:cubicBezTo>
                <a:cubicBezTo>
                  <a:pt x="1116" y="536"/>
                  <a:pt x="1115" y="534"/>
                  <a:pt x="1115" y="531"/>
                </a:cubicBezTo>
                <a:cubicBezTo>
                  <a:pt x="1122" y="532"/>
                  <a:pt x="1122" y="524"/>
                  <a:pt x="1127" y="527"/>
                </a:cubicBezTo>
                <a:close/>
                <a:moveTo>
                  <a:pt x="1151" y="586"/>
                </a:moveTo>
                <a:cubicBezTo>
                  <a:pt x="1148" y="585"/>
                  <a:pt x="1151" y="579"/>
                  <a:pt x="1155" y="580"/>
                </a:cubicBezTo>
                <a:cubicBezTo>
                  <a:pt x="1155" y="583"/>
                  <a:pt x="1152" y="584"/>
                  <a:pt x="1151" y="586"/>
                </a:cubicBezTo>
                <a:close/>
                <a:moveTo>
                  <a:pt x="1151" y="561"/>
                </a:moveTo>
                <a:cubicBezTo>
                  <a:pt x="1151" y="579"/>
                  <a:pt x="1132" y="583"/>
                  <a:pt x="1119" y="585"/>
                </a:cubicBezTo>
                <a:cubicBezTo>
                  <a:pt x="1119" y="582"/>
                  <a:pt x="1117" y="580"/>
                  <a:pt x="1119" y="578"/>
                </a:cubicBezTo>
                <a:cubicBezTo>
                  <a:pt x="1116" y="578"/>
                  <a:pt x="1114" y="583"/>
                  <a:pt x="1111" y="580"/>
                </a:cubicBezTo>
                <a:cubicBezTo>
                  <a:pt x="1115" y="576"/>
                  <a:pt x="1120" y="574"/>
                  <a:pt x="1121" y="567"/>
                </a:cubicBezTo>
                <a:cubicBezTo>
                  <a:pt x="1126" y="568"/>
                  <a:pt x="1125" y="563"/>
                  <a:pt x="1129" y="562"/>
                </a:cubicBezTo>
                <a:cubicBezTo>
                  <a:pt x="1132" y="561"/>
                  <a:pt x="1130" y="565"/>
                  <a:pt x="1133" y="565"/>
                </a:cubicBezTo>
                <a:cubicBezTo>
                  <a:pt x="1139" y="558"/>
                  <a:pt x="1149" y="551"/>
                  <a:pt x="1157" y="556"/>
                </a:cubicBezTo>
                <a:cubicBezTo>
                  <a:pt x="1155" y="557"/>
                  <a:pt x="1154" y="561"/>
                  <a:pt x="1151" y="561"/>
                </a:cubicBezTo>
                <a:close/>
                <a:moveTo>
                  <a:pt x="1158" y="556"/>
                </a:moveTo>
                <a:cubicBezTo>
                  <a:pt x="1157" y="551"/>
                  <a:pt x="1163" y="553"/>
                  <a:pt x="1161" y="547"/>
                </a:cubicBezTo>
                <a:cubicBezTo>
                  <a:pt x="1165" y="547"/>
                  <a:pt x="1165" y="547"/>
                  <a:pt x="1165" y="547"/>
                </a:cubicBezTo>
                <a:cubicBezTo>
                  <a:pt x="1165" y="552"/>
                  <a:pt x="1161" y="554"/>
                  <a:pt x="1158" y="556"/>
                </a:cubicBezTo>
                <a:close/>
                <a:moveTo>
                  <a:pt x="1179" y="548"/>
                </a:moveTo>
                <a:cubicBezTo>
                  <a:pt x="1178" y="551"/>
                  <a:pt x="1177" y="552"/>
                  <a:pt x="1175" y="552"/>
                </a:cubicBezTo>
                <a:cubicBezTo>
                  <a:pt x="1175" y="550"/>
                  <a:pt x="1176" y="548"/>
                  <a:pt x="1179" y="548"/>
                </a:cubicBezTo>
                <a:close/>
                <a:moveTo>
                  <a:pt x="1177" y="514"/>
                </a:moveTo>
                <a:cubicBezTo>
                  <a:pt x="1176" y="512"/>
                  <a:pt x="1177" y="510"/>
                  <a:pt x="1178" y="509"/>
                </a:cubicBezTo>
                <a:cubicBezTo>
                  <a:pt x="1180" y="509"/>
                  <a:pt x="1180" y="511"/>
                  <a:pt x="1182" y="510"/>
                </a:cubicBezTo>
                <a:cubicBezTo>
                  <a:pt x="1182" y="513"/>
                  <a:pt x="1180" y="514"/>
                  <a:pt x="1177" y="514"/>
                </a:cubicBezTo>
                <a:close/>
                <a:moveTo>
                  <a:pt x="1112" y="747"/>
                </a:moveTo>
                <a:cubicBezTo>
                  <a:pt x="1108" y="748"/>
                  <a:pt x="1111" y="752"/>
                  <a:pt x="1113" y="754"/>
                </a:cubicBezTo>
                <a:cubicBezTo>
                  <a:pt x="1113" y="752"/>
                  <a:pt x="1114" y="752"/>
                  <a:pt x="1114" y="750"/>
                </a:cubicBezTo>
                <a:cubicBezTo>
                  <a:pt x="1113" y="749"/>
                  <a:pt x="1112" y="749"/>
                  <a:pt x="1112" y="747"/>
                </a:cubicBezTo>
                <a:close/>
                <a:moveTo>
                  <a:pt x="700" y="1082"/>
                </a:moveTo>
                <a:cubicBezTo>
                  <a:pt x="699" y="1085"/>
                  <a:pt x="702" y="1084"/>
                  <a:pt x="702" y="1085"/>
                </a:cubicBezTo>
                <a:cubicBezTo>
                  <a:pt x="704" y="1082"/>
                  <a:pt x="712" y="1083"/>
                  <a:pt x="715" y="1081"/>
                </a:cubicBezTo>
                <a:cubicBezTo>
                  <a:pt x="710" y="1075"/>
                  <a:pt x="707" y="1081"/>
                  <a:pt x="700" y="1082"/>
                </a:cubicBezTo>
                <a:close/>
                <a:moveTo>
                  <a:pt x="927" y="95"/>
                </a:moveTo>
                <a:cubicBezTo>
                  <a:pt x="937" y="94"/>
                  <a:pt x="932" y="90"/>
                  <a:pt x="927" y="95"/>
                </a:cubicBezTo>
                <a:close/>
                <a:moveTo>
                  <a:pt x="1147" y="166"/>
                </a:moveTo>
                <a:cubicBezTo>
                  <a:pt x="1143" y="165"/>
                  <a:pt x="1136" y="171"/>
                  <a:pt x="1141" y="174"/>
                </a:cubicBezTo>
                <a:cubicBezTo>
                  <a:pt x="1143" y="172"/>
                  <a:pt x="1142" y="167"/>
                  <a:pt x="1147" y="167"/>
                </a:cubicBezTo>
                <a:cubicBezTo>
                  <a:pt x="1147" y="167"/>
                  <a:pt x="1148" y="166"/>
                  <a:pt x="1147" y="166"/>
                </a:cubicBezTo>
                <a:close/>
                <a:moveTo>
                  <a:pt x="959" y="188"/>
                </a:moveTo>
                <a:cubicBezTo>
                  <a:pt x="961" y="182"/>
                  <a:pt x="971" y="177"/>
                  <a:pt x="976" y="181"/>
                </a:cubicBezTo>
                <a:cubicBezTo>
                  <a:pt x="981" y="176"/>
                  <a:pt x="993" y="173"/>
                  <a:pt x="994" y="167"/>
                </a:cubicBezTo>
                <a:cubicBezTo>
                  <a:pt x="979" y="168"/>
                  <a:pt x="971" y="179"/>
                  <a:pt x="957" y="183"/>
                </a:cubicBezTo>
                <a:cubicBezTo>
                  <a:pt x="957" y="185"/>
                  <a:pt x="957" y="187"/>
                  <a:pt x="959" y="188"/>
                </a:cubicBezTo>
                <a:close/>
                <a:moveTo>
                  <a:pt x="1152" y="259"/>
                </a:moveTo>
                <a:cubicBezTo>
                  <a:pt x="1152" y="256"/>
                  <a:pt x="1155" y="255"/>
                  <a:pt x="1157" y="253"/>
                </a:cubicBezTo>
                <a:cubicBezTo>
                  <a:pt x="1154" y="251"/>
                  <a:pt x="1151" y="249"/>
                  <a:pt x="1147" y="249"/>
                </a:cubicBezTo>
                <a:cubicBezTo>
                  <a:pt x="1148" y="254"/>
                  <a:pt x="1151" y="256"/>
                  <a:pt x="1153" y="255"/>
                </a:cubicBezTo>
                <a:cubicBezTo>
                  <a:pt x="1152" y="257"/>
                  <a:pt x="1148" y="258"/>
                  <a:pt x="1152" y="259"/>
                </a:cubicBezTo>
                <a:close/>
                <a:moveTo>
                  <a:pt x="1192" y="338"/>
                </a:moveTo>
                <a:cubicBezTo>
                  <a:pt x="1197" y="336"/>
                  <a:pt x="1200" y="334"/>
                  <a:pt x="1203" y="331"/>
                </a:cubicBezTo>
                <a:cubicBezTo>
                  <a:pt x="1200" y="333"/>
                  <a:pt x="1191" y="334"/>
                  <a:pt x="1192" y="338"/>
                </a:cubicBezTo>
                <a:close/>
                <a:moveTo>
                  <a:pt x="1219" y="382"/>
                </a:moveTo>
                <a:cubicBezTo>
                  <a:pt x="1223" y="382"/>
                  <a:pt x="1228" y="384"/>
                  <a:pt x="1231" y="378"/>
                </a:cubicBezTo>
                <a:cubicBezTo>
                  <a:pt x="1228" y="377"/>
                  <a:pt x="1226" y="381"/>
                  <a:pt x="1225" y="378"/>
                </a:cubicBezTo>
                <a:cubicBezTo>
                  <a:pt x="1228" y="377"/>
                  <a:pt x="1230" y="375"/>
                  <a:pt x="1232" y="374"/>
                </a:cubicBezTo>
                <a:cubicBezTo>
                  <a:pt x="1229" y="375"/>
                  <a:pt x="1226" y="375"/>
                  <a:pt x="1223" y="373"/>
                </a:cubicBezTo>
                <a:cubicBezTo>
                  <a:pt x="1223" y="377"/>
                  <a:pt x="1219" y="378"/>
                  <a:pt x="1219" y="382"/>
                </a:cubicBezTo>
                <a:close/>
                <a:moveTo>
                  <a:pt x="1162" y="385"/>
                </a:moveTo>
                <a:cubicBezTo>
                  <a:pt x="1170" y="385"/>
                  <a:pt x="1172" y="376"/>
                  <a:pt x="1179" y="378"/>
                </a:cubicBezTo>
                <a:cubicBezTo>
                  <a:pt x="1175" y="373"/>
                  <a:pt x="1166" y="382"/>
                  <a:pt x="1162" y="385"/>
                </a:cubicBezTo>
                <a:close/>
                <a:moveTo>
                  <a:pt x="1215" y="381"/>
                </a:moveTo>
                <a:cubicBezTo>
                  <a:pt x="1213" y="381"/>
                  <a:pt x="1202" y="379"/>
                  <a:pt x="1201" y="387"/>
                </a:cubicBezTo>
                <a:cubicBezTo>
                  <a:pt x="1204" y="387"/>
                  <a:pt x="1207" y="387"/>
                  <a:pt x="1208" y="390"/>
                </a:cubicBezTo>
                <a:cubicBezTo>
                  <a:pt x="1204" y="391"/>
                  <a:pt x="1203" y="394"/>
                  <a:pt x="1199" y="394"/>
                </a:cubicBezTo>
                <a:cubicBezTo>
                  <a:pt x="1201" y="396"/>
                  <a:pt x="1205" y="392"/>
                  <a:pt x="1208" y="390"/>
                </a:cubicBezTo>
                <a:cubicBezTo>
                  <a:pt x="1211" y="390"/>
                  <a:pt x="1213" y="390"/>
                  <a:pt x="1213" y="388"/>
                </a:cubicBezTo>
                <a:cubicBezTo>
                  <a:pt x="1212" y="387"/>
                  <a:pt x="1209" y="389"/>
                  <a:pt x="1209" y="387"/>
                </a:cubicBezTo>
                <a:cubicBezTo>
                  <a:pt x="1209" y="383"/>
                  <a:pt x="1214" y="384"/>
                  <a:pt x="1215" y="381"/>
                </a:cubicBezTo>
                <a:close/>
                <a:moveTo>
                  <a:pt x="1267" y="409"/>
                </a:moveTo>
                <a:cubicBezTo>
                  <a:pt x="1269" y="403"/>
                  <a:pt x="1274" y="398"/>
                  <a:pt x="1282" y="398"/>
                </a:cubicBezTo>
                <a:cubicBezTo>
                  <a:pt x="1285" y="394"/>
                  <a:pt x="1291" y="392"/>
                  <a:pt x="1287" y="393"/>
                </a:cubicBezTo>
                <a:cubicBezTo>
                  <a:pt x="1282" y="394"/>
                  <a:pt x="1262" y="406"/>
                  <a:pt x="1255" y="404"/>
                </a:cubicBezTo>
                <a:cubicBezTo>
                  <a:pt x="1255" y="405"/>
                  <a:pt x="1258" y="405"/>
                  <a:pt x="1257" y="407"/>
                </a:cubicBezTo>
                <a:cubicBezTo>
                  <a:pt x="1253" y="407"/>
                  <a:pt x="1253" y="410"/>
                  <a:pt x="1251" y="412"/>
                </a:cubicBezTo>
                <a:cubicBezTo>
                  <a:pt x="1256" y="414"/>
                  <a:pt x="1259" y="407"/>
                  <a:pt x="1267" y="409"/>
                </a:cubicBezTo>
                <a:close/>
                <a:moveTo>
                  <a:pt x="1230" y="407"/>
                </a:moveTo>
                <a:cubicBezTo>
                  <a:pt x="1229" y="408"/>
                  <a:pt x="1226" y="408"/>
                  <a:pt x="1226" y="406"/>
                </a:cubicBezTo>
                <a:cubicBezTo>
                  <a:pt x="1226" y="404"/>
                  <a:pt x="1230" y="405"/>
                  <a:pt x="1230" y="403"/>
                </a:cubicBezTo>
                <a:cubicBezTo>
                  <a:pt x="1229" y="403"/>
                  <a:pt x="1229" y="401"/>
                  <a:pt x="1229" y="400"/>
                </a:cubicBezTo>
                <a:cubicBezTo>
                  <a:pt x="1226" y="401"/>
                  <a:pt x="1224" y="401"/>
                  <a:pt x="1223" y="399"/>
                </a:cubicBezTo>
                <a:cubicBezTo>
                  <a:pt x="1220" y="402"/>
                  <a:pt x="1210" y="404"/>
                  <a:pt x="1218" y="404"/>
                </a:cubicBezTo>
                <a:cubicBezTo>
                  <a:pt x="1216" y="405"/>
                  <a:pt x="1214" y="405"/>
                  <a:pt x="1214" y="408"/>
                </a:cubicBezTo>
                <a:cubicBezTo>
                  <a:pt x="1216" y="408"/>
                  <a:pt x="1217" y="407"/>
                  <a:pt x="1217" y="408"/>
                </a:cubicBezTo>
                <a:cubicBezTo>
                  <a:pt x="1217" y="411"/>
                  <a:pt x="1214" y="412"/>
                  <a:pt x="1214" y="415"/>
                </a:cubicBezTo>
                <a:cubicBezTo>
                  <a:pt x="1219" y="416"/>
                  <a:pt x="1229" y="415"/>
                  <a:pt x="1230" y="407"/>
                </a:cubicBezTo>
                <a:close/>
                <a:moveTo>
                  <a:pt x="1230" y="406"/>
                </a:moveTo>
                <a:cubicBezTo>
                  <a:pt x="1230" y="406"/>
                  <a:pt x="1230" y="407"/>
                  <a:pt x="1230" y="407"/>
                </a:cubicBezTo>
                <a:cubicBezTo>
                  <a:pt x="1230" y="407"/>
                  <a:pt x="1230" y="406"/>
                  <a:pt x="1230" y="406"/>
                </a:cubicBezTo>
                <a:close/>
                <a:moveTo>
                  <a:pt x="1245" y="418"/>
                </a:moveTo>
                <a:cubicBezTo>
                  <a:pt x="1244" y="416"/>
                  <a:pt x="1245" y="414"/>
                  <a:pt x="1246" y="414"/>
                </a:cubicBezTo>
                <a:cubicBezTo>
                  <a:pt x="1249" y="415"/>
                  <a:pt x="1250" y="410"/>
                  <a:pt x="1248" y="413"/>
                </a:cubicBezTo>
                <a:cubicBezTo>
                  <a:pt x="1243" y="414"/>
                  <a:pt x="1239" y="417"/>
                  <a:pt x="1234" y="419"/>
                </a:cubicBezTo>
                <a:cubicBezTo>
                  <a:pt x="1238" y="422"/>
                  <a:pt x="1241" y="415"/>
                  <a:pt x="1245" y="418"/>
                </a:cubicBezTo>
                <a:close/>
                <a:moveTo>
                  <a:pt x="1167" y="425"/>
                </a:moveTo>
                <a:cubicBezTo>
                  <a:pt x="1171" y="423"/>
                  <a:pt x="1175" y="421"/>
                  <a:pt x="1178" y="418"/>
                </a:cubicBezTo>
                <a:cubicBezTo>
                  <a:pt x="1174" y="420"/>
                  <a:pt x="1169" y="421"/>
                  <a:pt x="1167" y="425"/>
                </a:cubicBezTo>
                <a:close/>
                <a:moveTo>
                  <a:pt x="1136" y="429"/>
                </a:moveTo>
                <a:cubicBezTo>
                  <a:pt x="1130" y="428"/>
                  <a:pt x="1127" y="435"/>
                  <a:pt x="1123" y="432"/>
                </a:cubicBezTo>
                <a:cubicBezTo>
                  <a:pt x="1123" y="429"/>
                  <a:pt x="1128" y="430"/>
                  <a:pt x="1128" y="427"/>
                </a:cubicBezTo>
                <a:cubicBezTo>
                  <a:pt x="1123" y="425"/>
                  <a:pt x="1110" y="427"/>
                  <a:pt x="1108" y="434"/>
                </a:cubicBezTo>
                <a:cubicBezTo>
                  <a:pt x="1111" y="435"/>
                  <a:pt x="1116" y="438"/>
                  <a:pt x="1114" y="441"/>
                </a:cubicBezTo>
                <a:cubicBezTo>
                  <a:pt x="1117" y="442"/>
                  <a:pt x="1120" y="438"/>
                  <a:pt x="1121" y="440"/>
                </a:cubicBezTo>
                <a:cubicBezTo>
                  <a:pt x="1120" y="441"/>
                  <a:pt x="1119" y="442"/>
                  <a:pt x="1118" y="443"/>
                </a:cubicBezTo>
                <a:cubicBezTo>
                  <a:pt x="1114" y="440"/>
                  <a:pt x="1108" y="449"/>
                  <a:pt x="1104" y="452"/>
                </a:cubicBezTo>
                <a:cubicBezTo>
                  <a:pt x="1107" y="452"/>
                  <a:pt x="1110" y="451"/>
                  <a:pt x="1109" y="455"/>
                </a:cubicBezTo>
                <a:cubicBezTo>
                  <a:pt x="1106" y="455"/>
                  <a:pt x="1105" y="452"/>
                  <a:pt x="1103" y="455"/>
                </a:cubicBezTo>
                <a:cubicBezTo>
                  <a:pt x="1103" y="458"/>
                  <a:pt x="1103" y="460"/>
                  <a:pt x="1105" y="462"/>
                </a:cubicBezTo>
                <a:cubicBezTo>
                  <a:pt x="1110" y="457"/>
                  <a:pt x="1118" y="457"/>
                  <a:pt x="1120" y="450"/>
                </a:cubicBezTo>
                <a:cubicBezTo>
                  <a:pt x="1123" y="450"/>
                  <a:pt x="1127" y="446"/>
                  <a:pt x="1124" y="445"/>
                </a:cubicBezTo>
                <a:cubicBezTo>
                  <a:pt x="1122" y="447"/>
                  <a:pt x="1120" y="449"/>
                  <a:pt x="1117" y="450"/>
                </a:cubicBezTo>
                <a:cubicBezTo>
                  <a:pt x="1117" y="449"/>
                  <a:pt x="1116" y="449"/>
                  <a:pt x="1116" y="448"/>
                </a:cubicBezTo>
                <a:cubicBezTo>
                  <a:pt x="1117" y="447"/>
                  <a:pt x="1117" y="446"/>
                  <a:pt x="1118" y="445"/>
                </a:cubicBezTo>
                <a:cubicBezTo>
                  <a:pt x="1119" y="448"/>
                  <a:pt x="1121" y="444"/>
                  <a:pt x="1124" y="445"/>
                </a:cubicBezTo>
                <a:cubicBezTo>
                  <a:pt x="1124" y="442"/>
                  <a:pt x="1124" y="442"/>
                  <a:pt x="1126" y="439"/>
                </a:cubicBezTo>
                <a:cubicBezTo>
                  <a:pt x="1124" y="437"/>
                  <a:pt x="1122" y="439"/>
                  <a:pt x="1122" y="438"/>
                </a:cubicBezTo>
                <a:cubicBezTo>
                  <a:pt x="1125" y="433"/>
                  <a:pt x="1132" y="433"/>
                  <a:pt x="1136" y="429"/>
                </a:cubicBezTo>
                <a:close/>
                <a:moveTo>
                  <a:pt x="1094" y="442"/>
                </a:moveTo>
                <a:cubicBezTo>
                  <a:pt x="1090" y="444"/>
                  <a:pt x="1079" y="444"/>
                  <a:pt x="1080" y="448"/>
                </a:cubicBezTo>
                <a:cubicBezTo>
                  <a:pt x="1085" y="447"/>
                  <a:pt x="1095" y="442"/>
                  <a:pt x="1094" y="442"/>
                </a:cubicBezTo>
                <a:close/>
                <a:moveTo>
                  <a:pt x="1002" y="455"/>
                </a:moveTo>
                <a:cubicBezTo>
                  <a:pt x="999" y="456"/>
                  <a:pt x="995" y="456"/>
                  <a:pt x="995" y="460"/>
                </a:cubicBezTo>
                <a:cubicBezTo>
                  <a:pt x="999" y="460"/>
                  <a:pt x="999" y="456"/>
                  <a:pt x="1002" y="455"/>
                </a:cubicBezTo>
                <a:close/>
                <a:moveTo>
                  <a:pt x="1126" y="464"/>
                </a:moveTo>
                <a:cubicBezTo>
                  <a:pt x="1127" y="462"/>
                  <a:pt x="1129" y="462"/>
                  <a:pt x="1131" y="462"/>
                </a:cubicBezTo>
                <a:cubicBezTo>
                  <a:pt x="1131" y="457"/>
                  <a:pt x="1126" y="460"/>
                  <a:pt x="1125" y="462"/>
                </a:cubicBezTo>
                <a:cubicBezTo>
                  <a:pt x="1127" y="462"/>
                  <a:pt x="1125" y="464"/>
                  <a:pt x="1126" y="464"/>
                </a:cubicBezTo>
                <a:close/>
                <a:moveTo>
                  <a:pt x="1234" y="521"/>
                </a:moveTo>
                <a:cubicBezTo>
                  <a:pt x="1230" y="525"/>
                  <a:pt x="1219" y="527"/>
                  <a:pt x="1218" y="531"/>
                </a:cubicBezTo>
                <a:cubicBezTo>
                  <a:pt x="1216" y="534"/>
                  <a:pt x="1197" y="535"/>
                  <a:pt x="1192" y="546"/>
                </a:cubicBezTo>
                <a:cubicBezTo>
                  <a:pt x="1199" y="545"/>
                  <a:pt x="1205" y="540"/>
                  <a:pt x="1212" y="536"/>
                </a:cubicBezTo>
                <a:cubicBezTo>
                  <a:pt x="1220" y="532"/>
                  <a:pt x="1232" y="529"/>
                  <a:pt x="1234" y="521"/>
                </a:cubicBezTo>
                <a:close/>
                <a:moveTo>
                  <a:pt x="162" y="592"/>
                </a:moveTo>
                <a:cubicBezTo>
                  <a:pt x="153" y="594"/>
                  <a:pt x="146" y="599"/>
                  <a:pt x="141" y="605"/>
                </a:cubicBezTo>
                <a:cubicBezTo>
                  <a:pt x="144" y="605"/>
                  <a:pt x="145" y="604"/>
                  <a:pt x="147" y="607"/>
                </a:cubicBezTo>
                <a:cubicBezTo>
                  <a:pt x="147" y="609"/>
                  <a:pt x="143" y="611"/>
                  <a:pt x="145" y="612"/>
                </a:cubicBezTo>
                <a:cubicBezTo>
                  <a:pt x="146" y="609"/>
                  <a:pt x="150" y="609"/>
                  <a:pt x="152" y="608"/>
                </a:cubicBezTo>
                <a:cubicBezTo>
                  <a:pt x="152" y="605"/>
                  <a:pt x="150" y="603"/>
                  <a:pt x="151" y="599"/>
                </a:cubicBezTo>
                <a:cubicBezTo>
                  <a:pt x="152" y="599"/>
                  <a:pt x="152" y="598"/>
                  <a:pt x="153" y="598"/>
                </a:cubicBezTo>
                <a:cubicBezTo>
                  <a:pt x="157" y="600"/>
                  <a:pt x="162" y="596"/>
                  <a:pt x="162" y="592"/>
                </a:cubicBezTo>
                <a:close/>
                <a:moveTo>
                  <a:pt x="202" y="660"/>
                </a:moveTo>
                <a:cubicBezTo>
                  <a:pt x="200" y="659"/>
                  <a:pt x="200" y="657"/>
                  <a:pt x="197" y="658"/>
                </a:cubicBezTo>
                <a:cubicBezTo>
                  <a:pt x="197" y="659"/>
                  <a:pt x="195" y="663"/>
                  <a:pt x="196" y="663"/>
                </a:cubicBezTo>
                <a:cubicBezTo>
                  <a:pt x="196" y="659"/>
                  <a:pt x="201" y="662"/>
                  <a:pt x="202" y="660"/>
                </a:cubicBezTo>
                <a:close/>
                <a:moveTo>
                  <a:pt x="1186" y="672"/>
                </a:moveTo>
                <a:cubicBezTo>
                  <a:pt x="1184" y="675"/>
                  <a:pt x="1182" y="676"/>
                  <a:pt x="1178" y="677"/>
                </a:cubicBezTo>
                <a:cubicBezTo>
                  <a:pt x="1178" y="676"/>
                  <a:pt x="1177" y="675"/>
                  <a:pt x="1177" y="675"/>
                </a:cubicBezTo>
                <a:cubicBezTo>
                  <a:pt x="1178" y="672"/>
                  <a:pt x="1178" y="670"/>
                  <a:pt x="1178" y="666"/>
                </a:cubicBezTo>
                <a:cubicBezTo>
                  <a:pt x="1172" y="668"/>
                  <a:pt x="1168" y="672"/>
                  <a:pt x="1164" y="676"/>
                </a:cubicBezTo>
                <a:cubicBezTo>
                  <a:pt x="1165" y="679"/>
                  <a:pt x="1171" y="677"/>
                  <a:pt x="1173" y="678"/>
                </a:cubicBezTo>
                <a:cubicBezTo>
                  <a:pt x="1173" y="683"/>
                  <a:pt x="1173" y="683"/>
                  <a:pt x="1173" y="683"/>
                </a:cubicBezTo>
                <a:cubicBezTo>
                  <a:pt x="1179" y="681"/>
                  <a:pt x="1186" y="676"/>
                  <a:pt x="1186" y="672"/>
                </a:cubicBezTo>
                <a:close/>
                <a:moveTo>
                  <a:pt x="1169" y="675"/>
                </a:moveTo>
                <a:cubicBezTo>
                  <a:pt x="1169" y="671"/>
                  <a:pt x="1173" y="671"/>
                  <a:pt x="1176" y="670"/>
                </a:cubicBezTo>
                <a:cubicBezTo>
                  <a:pt x="1176" y="673"/>
                  <a:pt x="1175" y="673"/>
                  <a:pt x="1175" y="676"/>
                </a:cubicBezTo>
                <a:cubicBezTo>
                  <a:pt x="1173" y="676"/>
                  <a:pt x="1171" y="676"/>
                  <a:pt x="1169" y="675"/>
                </a:cubicBezTo>
                <a:close/>
                <a:moveTo>
                  <a:pt x="1045" y="783"/>
                </a:moveTo>
                <a:cubicBezTo>
                  <a:pt x="1045" y="786"/>
                  <a:pt x="1040" y="792"/>
                  <a:pt x="1038" y="787"/>
                </a:cubicBezTo>
                <a:cubicBezTo>
                  <a:pt x="1035" y="787"/>
                  <a:pt x="1035" y="790"/>
                  <a:pt x="1034" y="792"/>
                </a:cubicBezTo>
                <a:cubicBezTo>
                  <a:pt x="1037" y="790"/>
                  <a:pt x="1034" y="795"/>
                  <a:pt x="1037" y="795"/>
                </a:cubicBezTo>
                <a:cubicBezTo>
                  <a:pt x="1037" y="792"/>
                  <a:pt x="1040" y="793"/>
                  <a:pt x="1042" y="793"/>
                </a:cubicBezTo>
                <a:cubicBezTo>
                  <a:pt x="1040" y="788"/>
                  <a:pt x="1043" y="786"/>
                  <a:pt x="1048" y="786"/>
                </a:cubicBezTo>
                <a:cubicBezTo>
                  <a:pt x="1048" y="785"/>
                  <a:pt x="1049" y="784"/>
                  <a:pt x="1049" y="783"/>
                </a:cubicBezTo>
                <a:cubicBezTo>
                  <a:pt x="1047" y="784"/>
                  <a:pt x="1048" y="784"/>
                  <a:pt x="1045" y="783"/>
                </a:cubicBezTo>
                <a:close/>
                <a:moveTo>
                  <a:pt x="1192" y="801"/>
                </a:moveTo>
                <a:cubicBezTo>
                  <a:pt x="1193" y="799"/>
                  <a:pt x="1191" y="795"/>
                  <a:pt x="1196" y="794"/>
                </a:cubicBezTo>
                <a:cubicBezTo>
                  <a:pt x="1194" y="792"/>
                  <a:pt x="1191" y="795"/>
                  <a:pt x="1190" y="796"/>
                </a:cubicBezTo>
                <a:cubicBezTo>
                  <a:pt x="1191" y="797"/>
                  <a:pt x="1189" y="798"/>
                  <a:pt x="1190" y="799"/>
                </a:cubicBezTo>
                <a:cubicBezTo>
                  <a:pt x="1191" y="800"/>
                  <a:pt x="1192" y="800"/>
                  <a:pt x="1192" y="801"/>
                </a:cubicBezTo>
                <a:close/>
                <a:moveTo>
                  <a:pt x="1191" y="802"/>
                </a:moveTo>
                <a:cubicBezTo>
                  <a:pt x="1192" y="802"/>
                  <a:pt x="1192" y="801"/>
                  <a:pt x="1192" y="801"/>
                </a:cubicBezTo>
                <a:cubicBezTo>
                  <a:pt x="1192" y="801"/>
                  <a:pt x="1191" y="801"/>
                  <a:pt x="1191" y="802"/>
                </a:cubicBezTo>
                <a:close/>
                <a:moveTo>
                  <a:pt x="1192" y="801"/>
                </a:moveTo>
                <a:cubicBezTo>
                  <a:pt x="1192" y="801"/>
                  <a:pt x="1192" y="801"/>
                  <a:pt x="1192" y="801"/>
                </a:cubicBezTo>
                <a:cubicBezTo>
                  <a:pt x="1192" y="801"/>
                  <a:pt x="1192" y="801"/>
                  <a:pt x="1192" y="801"/>
                </a:cubicBezTo>
                <a:cubicBezTo>
                  <a:pt x="1192" y="801"/>
                  <a:pt x="1192" y="801"/>
                  <a:pt x="1192" y="801"/>
                </a:cubicBezTo>
                <a:close/>
                <a:moveTo>
                  <a:pt x="1117" y="848"/>
                </a:moveTo>
                <a:cubicBezTo>
                  <a:pt x="1117" y="847"/>
                  <a:pt x="1117" y="846"/>
                  <a:pt x="1118" y="846"/>
                </a:cubicBezTo>
                <a:cubicBezTo>
                  <a:pt x="1117" y="846"/>
                  <a:pt x="1117" y="846"/>
                  <a:pt x="1117" y="846"/>
                </a:cubicBezTo>
                <a:lnTo>
                  <a:pt x="1117" y="848"/>
                </a:lnTo>
                <a:close/>
                <a:moveTo>
                  <a:pt x="1138" y="833"/>
                </a:moveTo>
                <a:cubicBezTo>
                  <a:pt x="1136" y="833"/>
                  <a:pt x="1136" y="831"/>
                  <a:pt x="1136" y="831"/>
                </a:cubicBezTo>
                <a:cubicBezTo>
                  <a:pt x="1133" y="838"/>
                  <a:pt x="1121" y="840"/>
                  <a:pt x="1118" y="846"/>
                </a:cubicBezTo>
                <a:cubicBezTo>
                  <a:pt x="1124" y="846"/>
                  <a:pt x="1124" y="846"/>
                  <a:pt x="1124" y="846"/>
                </a:cubicBezTo>
                <a:cubicBezTo>
                  <a:pt x="1127" y="843"/>
                  <a:pt x="1131" y="834"/>
                  <a:pt x="1136" y="838"/>
                </a:cubicBezTo>
                <a:cubicBezTo>
                  <a:pt x="1135" y="835"/>
                  <a:pt x="1139" y="836"/>
                  <a:pt x="1138" y="833"/>
                </a:cubicBezTo>
                <a:close/>
                <a:moveTo>
                  <a:pt x="117" y="847"/>
                </a:moveTo>
                <a:cubicBezTo>
                  <a:pt x="113" y="845"/>
                  <a:pt x="109" y="848"/>
                  <a:pt x="108" y="851"/>
                </a:cubicBezTo>
                <a:cubicBezTo>
                  <a:pt x="113" y="849"/>
                  <a:pt x="117" y="847"/>
                  <a:pt x="121" y="846"/>
                </a:cubicBezTo>
                <a:cubicBezTo>
                  <a:pt x="130" y="844"/>
                  <a:pt x="129" y="845"/>
                  <a:pt x="134" y="836"/>
                </a:cubicBezTo>
                <a:cubicBezTo>
                  <a:pt x="134" y="836"/>
                  <a:pt x="136" y="837"/>
                  <a:pt x="136" y="835"/>
                </a:cubicBezTo>
                <a:cubicBezTo>
                  <a:pt x="133" y="837"/>
                  <a:pt x="134" y="833"/>
                  <a:pt x="131" y="834"/>
                </a:cubicBezTo>
                <a:cubicBezTo>
                  <a:pt x="126" y="837"/>
                  <a:pt x="121" y="841"/>
                  <a:pt x="117" y="847"/>
                </a:cubicBezTo>
                <a:close/>
                <a:moveTo>
                  <a:pt x="167" y="840"/>
                </a:moveTo>
                <a:cubicBezTo>
                  <a:pt x="167" y="844"/>
                  <a:pt x="160" y="841"/>
                  <a:pt x="160" y="845"/>
                </a:cubicBezTo>
                <a:cubicBezTo>
                  <a:pt x="163" y="845"/>
                  <a:pt x="163" y="843"/>
                  <a:pt x="165" y="845"/>
                </a:cubicBezTo>
                <a:cubicBezTo>
                  <a:pt x="164" y="842"/>
                  <a:pt x="170" y="842"/>
                  <a:pt x="167" y="840"/>
                </a:cubicBezTo>
                <a:close/>
                <a:moveTo>
                  <a:pt x="149" y="845"/>
                </a:moveTo>
                <a:cubicBezTo>
                  <a:pt x="142" y="845"/>
                  <a:pt x="132" y="851"/>
                  <a:pt x="129" y="858"/>
                </a:cubicBezTo>
                <a:cubicBezTo>
                  <a:pt x="126" y="858"/>
                  <a:pt x="125" y="857"/>
                  <a:pt x="123" y="857"/>
                </a:cubicBezTo>
                <a:cubicBezTo>
                  <a:pt x="114" y="866"/>
                  <a:pt x="103" y="873"/>
                  <a:pt x="93" y="882"/>
                </a:cubicBezTo>
                <a:cubicBezTo>
                  <a:pt x="105" y="872"/>
                  <a:pt x="122" y="871"/>
                  <a:pt x="133" y="860"/>
                </a:cubicBezTo>
                <a:cubicBezTo>
                  <a:pt x="132" y="860"/>
                  <a:pt x="130" y="860"/>
                  <a:pt x="130" y="858"/>
                </a:cubicBezTo>
                <a:cubicBezTo>
                  <a:pt x="135" y="852"/>
                  <a:pt x="145" y="851"/>
                  <a:pt x="149" y="845"/>
                </a:cubicBezTo>
                <a:close/>
                <a:moveTo>
                  <a:pt x="1051" y="939"/>
                </a:moveTo>
                <a:cubicBezTo>
                  <a:pt x="1054" y="938"/>
                  <a:pt x="1056" y="936"/>
                  <a:pt x="1058" y="934"/>
                </a:cubicBezTo>
                <a:cubicBezTo>
                  <a:pt x="1062" y="934"/>
                  <a:pt x="1062" y="937"/>
                  <a:pt x="1062" y="939"/>
                </a:cubicBezTo>
                <a:cubicBezTo>
                  <a:pt x="1063" y="936"/>
                  <a:pt x="1066" y="938"/>
                  <a:pt x="1068" y="939"/>
                </a:cubicBezTo>
                <a:cubicBezTo>
                  <a:pt x="1068" y="936"/>
                  <a:pt x="1070" y="935"/>
                  <a:pt x="1070" y="932"/>
                </a:cubicBezTo>
                <a:cubicBezTo>
                  <a:pt x="1066" y="927"/>
                  <a:pt x="1075" y="910"/>
                  <a:pt x="1082" y="916"/>
                </a:cubicBezTo>
                <a:cubicBezTo>
                  <a:pt x="1082" y="922"/>
                  <a:pt x="1072" y="926"/>
                  <a:pt x="1076" y="930"/>
                </a:cubicBezTo>
                <a:cubicBezTo>
                  <a:pt x="1081" y="925"/>
                  <a:pt x="1097" y="922"/>
                  <a:pt x="1097" y="913"/>
                </a:cubicBezTo>
                <a:cubicBezTo>
                  <a:pt x="1095" y="914"/>
                  <a:pt x="1097" y="910"/>
                  <a:pt x="1094" y="910"/>
                </a:cubicBezTo>
                <a:cubicBezTo>
                  <a:pt x="1096" y="907"/>
                  <a:pt x="1093" y="906"/>
                  <a:pt x="1097" y="905"/>
                </a:cubicBezTo>
                <a:cubicBezTo>
                  <a:pt x="1097" y="903"/>
                  <a:pt x="1095" y="902"/>
                  <a:pt x="1096" y="900"/>
                </a:cubicBezTo>
                <a:cubicBezTo>
                  <a:pt x="1093" y="901"/>
                  <a:pt x="1094" y="897"/>
                  <a:pt x="1092" y="897"/>
                </a:cubicBezTo>
                <a:cubicBezTo>
                  <a:pt x="1091" y="902"/>
                  <a:pt x="1088" y="905"/>
                  <a:pt x="1084" y="910"/>
                </a:cubicBezTo>
                <a:cubicBezTo>
                  <a:pt x="1082" y="907"/>
                  <a:pt x="1081" y="912"/>
                  <a:pt x="1078" y="912"/>
                </a:cubicBezTo>
                <a:cubicBezTo>
                  <a:pt x="1078" y="909"/>
                  <a:pt x="1078" y="908"/>
                  <a:pt x="1077" y="907"/>
                </a:cubicBezTo>
                <a:cubicBezTo>
                  <a:pt x="1094" y="892"/>
                  <a:pt x="1113" y="879"/>
                  <a:pt x="1135" y="870"/>
                </a:cubicBezTo>
                <a:cubicBezTo>
                  <a:pt x="1133" y="867"/>
                  <a:pt x="1137" y="866"/>
                  <a:pt x="1135" y="865"/>
                </a:cubicBezTo>
                <a:cubicBezTo>
                  <a:pt x="1135" y="867"/>
                  <a:pt x="1130" y="867"/>
                  <a:pt x="1132" y="864"/>
                </a:cubicBezTo>
                <a:cubicBezTo>
                  <a:pt x="1129" y="865"/>
                  <a:pt x="1125" y="870"/>
                  <a:pt x="1121" y="867"/>
                </a:cubicBezTo>
                <a:cubicBezTo>
                  <a:pt x="1120" y="864"/>
                  <a:pt x="1122" y="865"/>
                  <a:pt x="1123" y="863"/>
                </a:cubicBezTo>
                <a:cubicBezTo>
                  <a:pt x="1119" y="863"/>
                  <a:pt x="1115" y="868"/>
                  <a:pt x="1114" y="861"/>
                </a:cubicBezTo>
                <a:cubicBezTo>
                  <a:pt x="1116" y="862"/>
                  <a:pt x="1115" y="864"/>
                  <a:pt x="1118" y="863"/>
                </a:cubicBezTo>
                <a:cubicBezTo>
                  <a:pt x="1118" y="862"/>
                  <a:pt x="1117" y="861"/>
                  <a:pt x="1117" y="860"/>
                </a:cubicBezTo>
                <a:cubicBezTo>
                  <a:pt x="1115" y="859"/>
                  <a:pt x="1113" y="859"/>
                  <a:pt x="1112" y="860"/>
                </a:cubicBezTo>
                <a:cubicBezTo>
                  <a:pt x="1111" y="858"/>
                  <a:pt x="1109" y="857"/>
                  <a:pt x="1109" y="855"/>
                </a:cubicBezTo>
                <a:cubicBezTo>
                  <a:pt x="1111" y="853"/>
                  <a:pt x="1111" y="849"/>
                  <a:pt x="1114" y="848"/>
                </a:cubicBezTo>
                <a:cubicBezTo>
                  <a:pt x="1107" y="845"/>
                  <a:pt x="1101" y="858"/>
                  <a:pt x="1096" y="851"/>
                </a:cubicBezTo>
                <a:cubicBezTo>
                  <a:pt x="1095" y="854"/>
                  <a:pt x="1098" y="854"/>
                  <a:pt x="1097" y="857"/>
                </a:cubicBezTo>
                <a:cubicBezTo>
                  <a:pt x="1093" y="860"/>
                  <a:pt x="1086" y="858"/>
                  <a:pt x="1084" y="866"/>
                </a:cubicBezTo>
                <a:cubicBezTo>
                  <a:pt x="1088" y="864"/>
                  <a:pt x="1087" y="868"/>
                  <a:pt x="1087" y="872"/>
                </a:cubicBezTo>
                <a:cubicBezTo>
                  <a:pt x="1092" y="870"/>
                  <a:pt x="1091" y="872"/>
                  <a:pt x="1092" y="874"/>
                </a:cubicBezTo>
                <a:cubicBezTo>
                  <a:pt x="1093" y="871"/>
                  <a:pt x="1095" y="874"/>
                  <a:pt x="1095" y="876"/>
                </a:cubicBezTo>
                <a:cubicBezTo>
                  <a:pt x="1092" y="880"/>
                  <a:pt x="1089" y="883"/>
                  <a:pt x="1084" y="883"/>
                </a:cubicBezTo>
                <a:cubicBezTo>
                  <a:pt x="1085" y="879"/>
                  <a:pt x="1084" y="876"/>
                  <a:pt x="1081" y="874"/>
                </a:cubicBezTo>
                <a:cubicBezTo>
                  <a:pt x="1081" y="876"/>
                  <a:pt x="1079" y="875"/>
                  <a:pt x="1079" y="876"/>
                </a:cubicBezTo>
                <a:cubicBezTo>
                  <a:pt x="1082" y="882"/>
                  <a:pt x="1075" y="894"/>
                  <a:pt x="1067" y="894"/>
                </a:cubicBezTo>
                <a:cubicBezTo>
                  <a:pt x="1067" y="891"/>
                  <a:pt x="1066" y="889"/>
                  <a:pt x="1065" y="887"/>
                </a:cubicBezTo>
                <a:cubicBezTo>
                  <a:pt x="1063" y="891"/>
                  <a:pt x="1067" y="891"/>
                  <a:pt x="1066" y="896"/>
                </a:cubicBezTo>
                <a:cubicBezTo>
                  <a:pt x="1063" y="898"/>
                  <a:pt x="1058" y="898"/>
                  <a:pt x="1058" y="902"/>
                </a:cubicBezTo>
                <a:cubicBezTo>
                  <a:pt x="1058" y="904"/>
                  <a:pt x="1061" y="902"/>
                  <a:pt x="1061" y="904"/>
                </a:cubicBezTo>
                <a:cubicBezTo>
                  <a:pt x="1058" y="906"/>
                  <a:pt x="1058" y="910"/>
                  <a:pt x="1056" y="913"/>
                </a:cubicBezTo>
                <a:cubicBezTo>
                  <a:pt x="1061" y="913"/>
                  <a:pt x="1063" y="917"/>
                  <a:pt x="1064" y="921"/>
                </a:cubicBezTo>
                <a:cubicBezTo>
                  <a:pt x="1059" y="928"/>
                  <a:pt x="1049" y="929"/>
                  <a:pt x="1051" y="939"/>
                </a:cubicBezTo>
                <a:close/>
                <a:moveTo>
                  <a:pt x="1103" y="880"/>
                </a:moveTo>
                <a:cubicBezTo>
                  <a:pt x="1103" y="876"/>
                  <a:pt x="1106" y="876"/>
                  <a:pt x="1108" y="874"/>
                </a:cubicBezTo>
                <a:cubicBezTo>
                  <a:pt x="1111" y="877"/>
                  <a:pt x="1106" y="880"/>
                  <a:pt x="1103" y="880"/>
                </a:cubicBezTo>
                <a:close/>
                <a:moveTo>
                  <a:pt x="1092" y="868"/>
                </a:moveTo>
                <a:cubicBezTo>
                  <a:pt x="1092" y="865"/>
                  <a:pt x="1090" y="866"/>
                  <a:pt x="1091" y="863"/>
                </a:cubicBezTo>
                <a:cubicBezTo>
                  <a:pt x="1093" y="866"/>
                  <a:pt x="1096" y="861"/>
                  <a:pt x="1096" y="865"/>
                </a:cubicBezTo>
                <a:cubicBezTo>
                  <a:pt x="1099" y="865"/>
                  <a:pt x="1100" y="863"/>
                  <a:pt x="1101" y="860"/>
                </a:cubicBezTo>
                <a:cubicBezTo>
                  <a:pt x="1100" y="861"/>
                  <a:pt x="1099" y="862"/>
                  <a:pt x="1098" y="863"/>
                </a:cubicBezTo>
                <a:cubicBezTo>
                  <a:pt x="1095" y="862"/>
                  <a:pt x="1102" y="856"/>
                  <a:pt x="1102" y="860"/>
                </a:cubicBezTo>
                <a:cubicBezTo>
                  <a:pt x="1104" y="858"/>
                  <a:pt x="1103" y="856"/>
                  <a:pt x="1107" y="854"/>
                </a:cubicBezTo>
                <a:cubicBezTo>
                  <a:pt x="1110" y="857"/>
                  <a:pt x="1105" y="858"/>
                  <a:pt x="1103" y="860"/>
                </a:cubicBezTo>
                <a:cubicBezTo>
                  <a:pt x="1104" y="863"/>
                  <a:pt x="1108" y="860"/>
                  <a:pt x="1111" y="860"/>
                </a:cubicBezTo>
                <a:cubicBezTo>
                  <a:pt x="1110" y="863"/>
                  <a:pt x="1112" y="864"/>
                  <a:pt x="1112" y="867"/>
                </a:cubicBezTo>
                <a:cubicBezTo>
                  <a:pt x="1105" y="872"/>
                  <a:pt x="1103" y="871"/>
                  <a:pt x="1098" y="874"/>
                </a:cubicBezTo>
                <a:cubicBezTo>
                  <a:pt x="1100" y="869"/>
                  <a:pt x="1096" y="869"/>
                  <a:pt x="1092" y="868"/>
                </a:cubicBezTo>
                <a:close/>
                <a:moveTo>
                  <a:pt x="1102" y="878"/>
                </a:moveTo>
                <a:cubicBezTo>
                  <a:pt x="1102" y="881"/>
                  <a:pt x="1100" y="882"/>
                  <a:pt x="1099" y="884"/>
                </a:cubicBezTo>
                <a:cubicBezTo>
                  <a:pt x="1095" y="883"/>
                  <a:pt x="1096" y="883"/>
                  <a:pt x="1092" y="884"/>
                </a:cubicBezTo>
                <a:cubicBezTo>
                  <a:pt x="1094" y="889"/>
                  <a:pt x="1088" y="892"/>
                  <a:pt x="1083" y="893"/>
                </a:cubicBezTo>
                <a:cubicBezTo>
                  <a:pt x="1084" y="883"/>
                  <a:pt x="1093" y="880"/>
                  <a:pt x="1102" y="878"/>
                </a:cubicBezTo>
                <a:close/>
                <a:moveTo>
                  <a:pt x="1070" y="897"/>
                </a:moveTo>
                <a:cubicBezTo>
                  <a:pt x="1070" y="900"/>
                  <a:pt x="1069" y="902"/>
                  <a:pt x="1066" y="902"/>
                </a:cubicBezTo>
                <a:cubicBezTo>
                  <a:pt x="1065" y="898"/>
                  <a:pt x="1068" y="897"/>
                  <a:pt x="1070" y="897"/>
                </a:cubicBezTo>
                <a:close/>
                <a:moveTo>
                  <a:pt x="178" y="865"/>
                </a:moveTo>
                <a:cubicBezTo>
                  <a:pt x="183" y="865"/>
                  <a:pt x="185" y="864"/>
                  <a:pt x="190" y="862"/>
                </a:cubicBezTo>
                <a:cubicBezTo>
                  <a:pt x="188" y="859"/>
                  <a:pt x="184" y="855"/>
                  <a:pt x="179" y="858"/>
                </a:cubicBezTo>
                <a:cubicBezTo>
                  <a:pt x="180" y="861"/>
                  <a:pt x="177" y="867"/>
                  <a:pt x="178" y="865"/>
                </a:cubicBezTo>
                <a:close/>
                <a:moveTo>
                  <a:pt x="1114" y="952"/>
                </a:moveTo>
                <a:cubicBezTo>
                  <a:pt x="1115" y="948"/>
                  <a:pt x="1119" y="947"/>
                  <a:pt x="1118" y="941"/>
                </a:cubicBezTo>
                <a:cubicBezTo>
                  <a:pt x="1121" y="942"/>
                  <a:pt x="1120" y="940"/>
                  <a:pt x="1122" y="939"/>
                </a:cubicBezTo>
                <a:cubicBezTo>
                  <a:pt x="1127" y="942"/>
                  <a:pt x="1129" y="936"/>
                  <a:pt x="1133" y="934"/>
                </a:cubicBezTo>
                <a:cubicBezTo>
                  <a:pt x="1130" y="928"/>
                  <a:pt x="1146" y="928"/>
                  <a:pt x="1142" y="921"/>
                </a:cubicBezTo>
                <a:cubicBezTo>
                  <a:pt x="1136" y="923"/>
                  <a:pt x="1134" y="928"/>
                  <a:pt x="1129" y="926"/>
                </a:cubicBezTo>
                <a:cubicBezTo>
                  <a:pt x="1127" y="933"/>
                  <a:pt x="1121" y="935"/>
                  <a:pt x="1115" y="938"/>
                </a:cubicBezTo>
                <a:cubicBezTo>
                  <a:pt x="1115" y="937"/>
                  <a:pt x="1115" y="937"/>
                  <a:pt x="1114" y="936"/>
                </a:cubicBezTo>
                <a:cubicBezTo>
                  <a:pt x="1117" y="933"/>
                  <a:pt x="1116" y="929"/>
                  <a:pt x="1115" y="925"/>
                </a:cubicBezTo>
                <a:cubicBezTo>
                  <a:pt x="1114" y="924"/>
                  <a:pt x="1111" y="926"/>
                  <a:pt x="1111" y="924"/>
                </a:cubicBezTo>
                <a:cubicBezTo>
                  <a:pt x="1114" y="919"/>
                  <a:pt x="1107" y="921"/>
                  <a:pt x="1108" y="916"/>
                </a:cubicBezTo>
                <a:cubicBezTo>
                  <a:pt x="1110" y="919"/>
                  <a:pt x="1113" y="916"/>
                  <a:pt x="1114" y="913"/>
                </a:cubicBezTo>
                <a:cubicBezTo>
                  <a:pt x="1109" y="914"/>
                  <a:pt x="1104" y="917"/>
                  <a:pt x="1104" y="922"/>
                </a:cubicBezTo>
                <a:cubicBezTo>
                  <a:pt x="1110" y="919"/>
                  <a:pt x="1106" y="927"/>
                  <a:pt x="1110" y="926"/>
                </a:cubicBezTo>
                <a:cubicBezTo>
                  <a:pt x="1107" y="930"/>
                  <a:pt x="1107" y="933"/>
                  <a:pt x="1105" y="939"/>
                </a:cubicBezTo>
                <a:cubicBezTo>
                  <a:pt x="1107" y="940"/>
                  <a:pt x="1108" y="938"/>
                  <a:pt x="1108" y="939"/>
                </a:cubicBezTo>
                <a:cubicBezTo>
                  <a:pt x="1105" y="942"/>
                  <a:pt x="1109" y="950"/>
                  <a:pt x="1111" y="950"/>
                </a:cubicBezTo>
                <a:cubicBezTo>
                  <a:pt x="1111" y="952"/>
                  <a:pt x="1111" y="952"/>
                  <a:pt x="1111" y="952"/>
                </a:cubicBezTo>
                <a:cubicBezTo>
                  <a:pt x="1105" y="949"/>
                  <a:pt x="1107" y="954"/>
                  <a:pt x="1103" y="955"/>
                </a:cubicBezTo>
                <a:cubicBezTo>
                  <a:pt x="1103" y="953"/>
                  <a:pt x="1104" y="950"/>
                  <a:pt x="1102" y="950"/>
                </a:cubicBezTo>
                <a:cubicBezTo>
                  <a:pt x="1100" y="952"/>
                  <a:pt x="1096" y="952"/>
                  <a:pt x="1095" y="956"/>
                </a:cubicBezTo>
                <a:cubicBezTo>
                  <a:pt x="1099" y="956"/>
                  <a:pt x="1099" y="953"/>
                  <a:pt x="1103" y="953"/>
                </a:cubicBezTo>
                <a:cubicBezTo>
                  <a:pt x="1103" y="956"/>
                  <a:pt x="1101" y="956"/>
                  <a:pt x="1102" y="958"/>
                </a:cubicBezTo>
                <a:cubicBezTo>
                  <a:pt x="1103" y="960"/>
                  <a:pt x="1103" y="958"/>
                  <a:pt x="1106" y="958"/>
                </a:cubicBezTo>
                <a:cubicBezTo>
                  <a:pt x="1106" y="953"/>
                  <a:pt x="1111" y="952"/>
                  <a:pt x="1114" y="952"/>
                </a:cubicBezTo>
                <a:close/>
                <a:moveTo>
                  <a:pt x="1019" y="927"/>
                </a:moveTo>
                <a:cubicBezTo>
                  <a:pt x="1022" y="924"/>
                  <a:pt x="1025" y="921"/>
                  <a:pt x="1031" y="921"/>
                </a:cubicBezTo>
                <a:cubicBezTo>
                  <a:pt x="1032" y="917"/>
                  <a:pt x="1029" y="919"/>
                  <a:pt x="1029" y="916"/>
                </a:cubicBezTo>
                <a:cubicBezTo>
                  <a:pt x="1025" y="918"/>
                  <a:pt x="1019" y="924"/>
                  <a:pt x="1019" y="927"/>
                </a:cubicBezTo>
                <a:close/>
                <a:moveTo>
                  <a:pt x="157" y="919"/>
                </a:moveTo>
                <a:cubicBezTo>
                  <a:pt x="149" y="918"/>
                  <a:pt x="147" y="925"/>
                  <a:pt x="143" y="928"/>
                </a:cubicBezTo>
                <a:cubicBezTo>
                  <a:pt x="149" y="926"/>
                  <a:pt x="154" y="924"/>
                  <a:pt x="157" y="919"/>
                </a:cubicBezTo>
                <a:close/>
                <a:moveTo>
                  <a:pt x="986" y="921"/>
                </a:moveTo>
                <a:cubicBezTo>
                  <a:pt x="985" y="923"/>
                  <a:pt x="982" y="919"/>
                  <a:pt x="982" y="923"/>
                </a:cubicBezTo>
                <a:cubicBezTo>
                  <a:pt x="984" y="922"/>
                  <a:pt x="984" y="924"/>
                  <a:pt x="986" y="924"/>
                </a:cubicBezTo>
                <a:cubicBezTo>
                  <a:pt x="986" y="922"/>
                  <a:pt x="988" y="921"/>
                  <a:pt x="986" y="921"/>
                </a:cubicBezTo>
                <a:close/>
                <a:moveTo>
                  <a:pt x="786" y="1120"/>
                </a:moveTo>
                <a:cubicBezTo>
                  <a:pt x="787" y="1118"/>
                  <a:pt x="785" y="1117"/>
                  <a:pt x="786" y="1117"/>
                </a:cubicBezTo>
                <a:cubicBezTo>
                  <a:pt x="796" y="1115"/>
                  <a:pt x="807" y="1109"/>
                  <a:pt x="817" y="1109"/>
                </a:cubicBezTo>
                <a:cubicBezTo>
                  <a:pt x="821" y="1103"/>
                  <a:pt x="831" y="1106"/>
                  <a:pt x="834" y="1098"/>
                </a:cubicBezTo>
                <a:cubicBezTo>
                  <a:pt x="835" y="1096"/>
                  <a:pt x="831" y="1094"/>
                  <a:pt x="833" y="1090"/>
                </a:cubicBezTo>
                <a:cubicBezTo>
                  <a:pt x="839" y="1086"/>
                  <a:pt x="848" y="1084"/>
                  <a:pt x="853" y="1083"/>
                </a:cubicBezTo>
                <a:cubicBezTo>
                  <a:pt x="852" y="1085"/>
                  <a:pt x="852" y="1087"/>
                  <a:pt x="852" y="1089"/>
                </a:cubicBezTo>
                <a:cubicBezTo>
                  <a:pt x="856" y="1089"/>
                  <a:pt x="858" y="1090"/>
                  <a:pt x="859" y="1092"/>
                </a:cubicBezTo>
                <a:cubicBezTo>
                  <a:pt x="854" y="1096"/>
                  <a:pt x="847" y="1099"/>
                  <a:pt x="842" y="1104"/>
                </a:cubicBezTo>
                <a:cubicBezTo>
                  <a:pt x="836" y="1100"/>
                  <a:pt x="826" y="1109"/>
                  <a:pt x="822" y="1114"/>
                </a:cubicBezTo>
                <a:cubicBezTo>
                  <a:pt x="835" y="1111"/>
                  <a:pt x="846" y="1106"/>
                  <a:pt x="858" y="1102"/>
                </a:cubicBezTo>
                <a:cubicBezTo>
                  <a:pt x="857" y="1094"/>
                  <a:pt x="862" y="1089"/>
                  <a:pt x="867" y="1084"/>
                </a:cubicBezTo>
                <a:cubicBezTo>
                  <a:pt x="865" y="1084"/>
                  <a:pt x="862" y="1087"/>
                  <a:pt x="861" y="1084"/>
                </a:cubicBezTo>
                <a:cubicBezTo>
                  <a:pt x="870" y="1074"/>
                  <a:pt x="889" y="1072"/>
                  <a:pt x="900" y="1063"/>
                </a:cubicBezTo>
                <a:cubicBezTo>
                  <a:pt x="898" y="1061"/>
                  <a:pt x="893" y="1064"/>
                  <a:pt x="891" y="1061"/>
                </a:cubicBezTo>
                <a:cubicBezTo>
                  <a:pt x="895" y="1052"/>
                  <a:pt x="908" y="1051"/>
                  <a:pt x="917" y="1046"/>
                </a:cubicBezTo>
                <a:cubicBezTo>
                  <a:pt x="915" y="1044"/>
                  <a:pt x="916" y="1042"/>
                  <a:pt x="917" y="1040"/>
                </a:cubicBezTo>
                <a:cubicBezTo>
                  <a:pt x="912" y="1041"/>
                  <a:pt x="908" y="1044"/>
                  <a:pt x="903" y="1045"/>
                </a:cubicBezTo>
                <a:cubicBezTo>
                  <a:pt x="906" y="1038"/>
                  <a:pt x="917" y="1038"/>
                  <a:pt x="922" y="1032"/>
                </a:cubicBezTo>
                <a:cubicBezTo>
                  <a:pt x="919" y="1032"/>
                  <a:pt x="923" y="1029"/>
                  <a:pt x="922" y="1028"/>
                </a:cubicBezTo>
                <a:cubicBezTo>
                  <a:pt x="916" y="1028"/>
                  <a:pt x="918" y="1036"/>
                  <a:pt x="911" y="1036"/>
                </a:cubicBezTo>
                <a:cubicBezTo>
                  <a:pt x="911" y="1032"/>
                  <a:pt x="911" y="1032"/>
                  <a:pt x="911" y="1032"/>
                </a:cubicBezTo>
                <a:cubicBezTo>
                  <a:pt x="904" y="1034"/>
                  <a:pt x="903" y="1042"/>
                  <a:pt x="895" y="1044"/>
                </a:cubicBezTo>
                <a:cubicBezTo>
                  <a:pt x="896" y="1041"/>
                  <a:pt x="897" y="1040"/>
                  <a:pt x="895" y="1038"/>
                </a:cubicBezTo>
                <a:cubicBezTo>
                  <a:pt x="891" y="1039"/>
                  <a:pt x="888" y="1042"/>
                  <a:pt x="885" y="1045"/>
                </a:cubicBezTo>
                <a:cubicBezTo>
                  <a:pt x="882" y="1041"/>
                  <a:pt x="878" y="1047"/>
                  <a:pt x="875" y="1044"/>
                </a:cubicBezTo>
                <a:cubicBezTo>
                  <a:pt x="888" y="1031"/>
                  <a:pt x="913" y="1030"/>
                  <a:pt x="924" y="1015"/>
                </a:cubicBezTo>
                <a:cubicBezTo>
                  <a:pt x="915" y="1018"/>
                  <a:pt x="909" y="1024"/>
                  <a:pt x="900" y="1028"/>
                </a:cubicBezTo>
                <a:cubicBezTo>
                  <a:pt x="900" y="1026"/>
                  <a:pt x="897" y="1027"/>
                  <a:pt x="897" y="1025"/>
                </a:cubicBezTo>
                <a:cubicBezTo>
                  <a:pt x="917" y="1012"/>
                  <a:pt x="940" y="1004"/>
                  <a:pt x="958" y="990"/>
                </a:cubicBezTo>
                <a:cubicBezTo>
                  <a:pt x="956" y="989"/>
                  <a:pt x="954" y="990"/>
                  <a:pt x="954" y="989"/>
                </a:cubicBezTo>
                <a:cubicBezTo>
                  <a:pt x="954" y="982"/>
                  <a:pt x="958" y="980"/>
                  <a:pt x="963" y="979"/>
                </a:cubicBezTo>
                <a:cubicBezTo>
                  <a:pt x="962" y="981"/>
                  <a:pt x="962" y="982"/>
                  <a:pt x="963" y="983"/>
                </a:cubicBezTo>
                <a:cubicBezTo>
                  <a:pt x="976" y="982"/>
                  <a:pt x="994" y="976"/>
                  <a:pt x="995" y="969"/>
                </a:cubicBezTo>
                <a:cubicBezTo>
                  <a:pt x="1005" y="970"/>
                  <a:pt x="1010" y="961"/>
                  <a:pt x="1017" y="960"/>
                </a:cubicBezTo>
                <a:cubicBezTo>
                  <a:pt x="1017" y="963"/>
                  <a:pt x="1019" y="963"/>
                  <a:pt x="1020" y="964"/>
                </a:cubicBezTo>
                <a:cubicBezTo>
                  <a:pt x="1021" y="963"/>
                  <a:pt x="1021" y="962"/>
                  <a:pt x="1022" y="961"/>
                </a:cubicBezTo>
                <a:cubicBezTo>
                  <a:pt x="1028" y="962"/>
                  <a:pt x="1039" y="953"/>
                  <a:pt x="1043" y="946"/>
                </a:cubicBezTo>
                <a:cubicBezTo>
                  <a:pt x="1041" y="946"/>
                  <a:pt x="1040" y="945"/>
                  <a:pt x="1040" y="943"/>
                </a:cubicBezTo>
                <a:cubicBezTo>
                  <a:pt x="1043" y="942"/>
                  <a:pt x="1044" y="944"/>
                  <a:pt x="1048" y="942"/>
                </a:cubicBezTo>
                <a:cubicBezTo>
                  <a:pt x="1048" y="940"/>
                  <a:pt x="1050" y="938"/>
                  <a:pt x="1047" y="938"/>
                </a:cubicBezTo>
                <a:cubicBezTo>
                  <a:pt x="1048" y="940"/>
                  <a:pt x="1043" y="942"/>
                  <a:pt x="1042" y="939"/>
                </a:cubicBezTo>
                <a:cubicBezTo>
                  <a:pt x="1041" y="936"/>
                  <a:pt x="1047" y="939"/>
                  <a:pt x="1047" y="935"/>
                </a:cubicBezTo>
                <a:cubicBezTo>
                  <a:pt x="1041" y="932"/>
                  <a:pt x="1035" y="943"/>
                  <a:pt x="1028" y="944"/>
                </a:cubicBezTo>
                <a:cubicBezTo>
                  <a:pt x="1026" y="935"/>
                  <a:pt x="1036" y="930"/>
                  <a:pt x="1040" y="923"/>
                </a:cubicBezTo>
                <a:cubicBezTo>
                  <a:pt x="1031" y="925"/>
                  <a:pt x="1016" y="930"/>
                  <a:pt x="1021" y="940"/>
                </a:cubicBezTo>
                <a:cubicBezTo>
                  <a:pt x="1015" y="941"/>
                  <a:pt x="1013" y="946"/>
                  <a:pt x="1008" y="948"/>
                </a:cubicBezTo>
                <a:cubicBezTo>
                  <a:pt x="1007" y="946"/>
                  <a:pt x="1010" y="943"/>
                  <a:pt x="1005" y="943"/>
                </a:cubicBezTo>
                <a:cubicBezTo>
                  <a:pt x="1006" y="950"/>
                  <a:pt x="1003" y="951"/>
                  <a:pt x="999" y="952"/>
                </a:cubicBezTo>
                <a:cubicBezTo>
                  <a:pt x="998" y="949"/>
                  <a:pt x="1000" y="949"/>
                  <a:pt x="1001" y="947"/>
                </a:cubicBezTo>
                <a:cubicBezTo>
                  <a:pt x="993" y="949"/>
                  <a:pt x="994" y="956"/>
                  <a:pt x="985" y="954"/>
                </a:cubicBezTo>
                <a:cubicBezTo>
                  <a:pt x="979" y="959"/>
                  <a:pt x="974" y="965"/>
                  <a:pt x="968" y="969"/>
                </a:cubicBezTo>
                <a:cubicBezTo>
                  <a:pt x="967" y="968"/>
                  <a:pt x="967" y="967"/>
                  <a:pt x="967" y="965"/>
                </a:cubicBezTo>
                <a:cubicBezTo>
                  <a:pt x="962" y="967"/>
                  <a:pt x="955" y="973"/>
                  <a:pt x="949" y="971"/>
                </a:cubicBezTo>
                <a:cubicBezTo>
                  <a:pt x="952" y="967"/>
                  <a:pt x="956" y="963"/>
                  <a:pt x="961" y="960"/>
                </a:cubicBezTo>
                <a:cubicBezTo>
                  <a:pt x="959" y="957"/>
                  <a:pt x="958" y="955"/>
                  <a:pt x="956" y="953"/>
                </a:cubicBezTo>
                <a:cubicBezTo>
                  <a:pt x="959" y="954"/>
                  <a:pt x="958" y="951"/>
                  <a:pt x="961" y="952"/>
                </a:cubicBezTo>
                <a:cubicBezTo>
                  <a:pt x="960" y="953"/>
                  <a:pt x="959" y="953"/>
                  <a:pt x="960" y="955"/>
                </a:cubicBezTo>
                <a:cubicBezTo>
                  <a:pt x="977" y="960"/>
                  <a:pt x="979" y="944"/>
                  <a:pt x="991" y="940"/>
                </a:cubicBezTo>
                <a:cubicBezTo>
                  <a:pt x="991" y="937"/>
                  <a:pt x="988" y="936"/>
                  <a:pt x="989" y="931"/>
                </a:cubicBezTo>
                <a:cubicBezTo>
                  <a:pt x="986" y="932"/>
                  <a:pt x="985" y="934"/>
                  <a:pt x="985" y="938"/>
                </a:cubicBezTo>
                <a:cubicBezTo>
                  <a:pt x="990" y="941"/>
                  <a:pt x="980" y="946"/>
                  <a:pt x="977" y="944"/>
                </a:cubicBezTo>
                <a:cubicBezTo>
                  <a:pt x="977" y="942"/>
                  <a:pt x="980" y="943"/>
                  <a:pt x="980" y="941"/>
                </a:cubicBezTo>
                <a:cubicBezTo>
                  <a:pt x="978" y="941"/>
                  <a:pt x="975" y="942"/>
                  <a:pt x="975" y="940"/>
                </a:cubicBezTo>
                <a:cubicBezTo>
                  <a:pt x="976" y="939"/>
                  <a:pt x="977" y="938"/>
                  <a:pt x="980" y="939"/>
                </a:cubicBezTo>
                <a:cubicBezTo>
                  <a:pt x="979" y="935"/>
                  <a:pt x="978" y="934"/>
                  <a:pt x="979" y="930"/>
                </a:cubicBezTo>
                <a:cubicBezTo>
                  <a:pt x="975" y="931"/>
                  <a:pt x="973" y="933"/>
                  <a:pt x="971" y="930"/>
                </a:cubicBezTo>
                <a:cubicBezTo>
                  <a:pt x="962" y="942"/>
                  <a:pt x="947" y="948"/>
                  <a:pt x="935" y="956"/>
                </a:cubicBezTo>
                <a:cubicBezTo>
                  <a:pt x="933" y="956"/>
                  <a:pt x="931" y="955"/>
                  <a:pt x="928" y="955"/>
                </a:cubicBezTo>
                <a:cubicBezTo>
                  <a:pt x="926" y="957"/>
                  <a:pt x="924" y="958"/>
                  <a:pt x="924" y="962"/>
                </a:cubicBezTo>
                <a:cubicBezTo>
                  <a:pt x="926" y="962"/>
                  <a:pt x="928" y="962"/>
                  <a:pt x="928" y="964"/>
                </a:cubicBezTo>
                <a:cubicBezTo>
                  <a:pt x="921" y="972"/>
                  <a:pt x="911" y="979"/>
                  <a:pt x="897" y="972"/>
                </a:cubicBezTo>
                <a:cubicBezTo>
                  <a:pt x="896" y="975"/>
                  <a:pt x="891" y="976"/>
                  <a:pt x="889" y="978"/>
                </a:cubicBezTo>
                <a:cubicBezTo>
                  <a:pt x="893" y="979"/>
                  <a:pt x="894" y="978"/>
                  <a:pt x="897" y="978"/>
                </a:cubicBezTo>
                <a:cubicBezTo>
                  <a:pt x="894" y="983"/>
                  <a:pt x="900" y="979"/>
                  <a:pt x="901" y="983"/>
                </a:cubicBezTo>
                <a:cubicBezTo>
                  <a:pt x="897" y="984"/>
                  <a:pt x="892" y="988"/>
                  <a:pt x="894" y="991"/>
                </a:cubicBezTo>
                <a:cubicBezTo>
                  <a:pt x="895" y="987"/>
                  <a:pt x="899" y="991"/>
                  <a:pt x="900" y="988"/>
                </a:cubicBezTo>
                <a:cubicBezTo>
                  <a:pt x="900" y="989"/>
                  <a:pt x="902" y="989"/>
                  <a:pt x="902" y="991"/>
                </a:cubicBezTo>
                <a:cubicBezTo>
                  <a:pt x="899" y="993"/>
                  <a:pt x="900" y="993"/>
                  <a:pt x="901" y="996"/>
                </a:cubicBezTo>
                <a:cubicBezTo>
                  <a:pt x="895" y="998"/>
                  <a:pt x="894" y="1005"/>
                  <a:pt x="890" y="1009"/>
                </a:cubicBezTo>
                <a:cubicBezTo>
                  <a:pt x="887" y="1010"/>
                  <a:pt x="887" y="1008"/>
                  <a:pt x="885" y="1008"/>
                </a:cubicBezTo>
                <a:cubicBezTo>
                  <a:pt x="879" y="1011"/>
                  <a:pt x="877" y="1015"/>
                  <a:pt x="873" y="1017"/>
                </a:cubicBezTo>
                <a:cubicBezTo>
                  <a:pt x="865" y="1023"/>
                  <a:pt x="855" y="1022"/>
                  <a:pt x="850" y="1030"/>
                </a:cubicBezTo>
                <a:cubicBezTo>
                  <a:pt x="858" y="1032"/>
                  <a:pt x="859" y="1028"/>
                  <a:pt x="864" y="1024"/>
                </a:cubicBezTo>
                <a:cubicBezTo>
                  <a:pt x="873" y="1018"/>
                  <a:pt x="888" y="1014"/>
                  <a:pt x="895" y="1011"/>
                </a:cubicBezTo>
                <a:cubicBezTo>
                  <a:pt x="892" y="1017"/>
                  <a:pt x="886" y="1020"/>
                  <a:pt x="880" y="1024"/>
                </a:cubicBezTo>
                <a:cubicBezTo>
                  <a:pt x="879" y="1023"/>
                  <a:pt x="880" y="1020"/>
                  <a:pt x="878" y="1020"/>
                </a:cubicBezTo>
                <a:cubicBezTo>
                  <a:pt x="872" y="1029"/>
                  <a:pt x="860" y="1033"/>
                  <a:pt x="849" y="1039"/>
                </a:cubicBezTo>
                <a:cubicBezTo>
                  <a:pt x="838" y="1044"/>
                  <a:pt x="822" y="1053"/>
                  <a:pt x="813" y="1052"/>
                </a:cubicBezTo>
                <a:cubicBezTo>
                  <a:pt x="813" y="1053"/>
                  <a:pt x="813" y="1055"/>
                  <a:pt x="812" y="1056"/>
                </a:cubicBezTo>
                <a:cubicBezTo>
                  <a:pt x="804" y="1054"/>
                  <a:pt x="800" y="1059"/>
                  <a:pt x="792" y="1061"/>
                </a:cubicBezTo>
                <a:cubicBezTo>
                  <a:pt x="792" y="1064"/>
                  <a:pt x="794" y="1064"/>
                  <a:pt x="795" y="1066"/>
                </a:cubicBezTo>
                <a:cubicBezTo>
                  <a:pt x="792" y="1066"/>
                  <a:pt x="790" y="1069"/>
                  <a:pt x="791" y="1070"/>
                </a:cubicBezTo>
                <a:cubicBezTo>
                  <a:pt x="803" y="1066"/>
                  <a:pt x="820" y="1061"/>
                  <a:pt x="836" y="1053"/>
                </a:cubicBezTo>
                <a:cubicBezTo>
                  <a:pt x="838" y="1044"/>
                  <a:pt x="849" y="1046"/>
                  <a:pt x="855" y="1043"/>
                </a:cubicBezTo>
                <a:cubicBezTo>
                  <a:pt x="856" y="1045"/>
                  <a:pt x="853" y="1044"/>
                  <a:pt x="853" y="1047"/>
                </a:cubicBezTo>
                <a:cubicBezTo>
                  <a:pt x="856" y="1047"/>
                  <a:pt x="858" y="1049"/>
                  <a:pt x="856" y="1051"/>
                </a:cubicBezTo>
                <a:cubicBezTo>
                  <a:pt x="863" y="1052"/>
                  <a:pt x="870" y="1040"/>
                  <a:pt x="874" y="1047"/>
                </a:cubicBezTo>
                <a:cubicBezTo>
                  <a:pt x="867" y="1048"/>
                  <a:pt x="858" y="1052"/>
                  <a:pt x="853" y="1058"/>
                </a:cubicBezTo>
                <a:cubicBezTo>
                  <a:pt x="857" y="1057"/>
                  <a:pt x="860" y="1058"/>
                  <a:pt x="861" y="1061"/>
                </a:cubicBezTo>
                <a:cubicBezTo>
                  <a:pt x="859" y="1061"/>
                  <a:pt x="859" y="1063"/>
                  <a:pt x="858" y="1063"/>
                </a:cubicBezTo>
                <a:cubicBezTo>
                  <a:pt x="854" y="1058"/>
                  <a:pt x="847" y="1064"/>
                  <a:pt x="844" y="1063"/>
                </a:cubicBezTo>
                <a:cubicBezTo>
                  <a:pt x="843" y="1059"/>
                  <a:pt x="849" y="1063"/>
                  <a:pt x="849" y="1059"/>
                </a:cubicBezTo>
                <a:cubicBezTo>
                  <a:pt x="846" y="1056"/>
                  <a:pt x="845" y="1061"/>
                  <a:pt x="841" y="1060"/>
                </a:cubicBezTo>
                <a:cubicBezTo>
                  <a:pt x="842" y="1058"/>
                  <a:pt x="842" y="1056"/>
                  <a:pt x="840" y="1056"/>
                </a:cubicBezTo>
                <a:cubicBezTo>
                  <a:pt x="830" y="1061"/>
                  <a:pt x="823" y="1069"/>
                  <a:pt x="811" y="1070"/>
                </a:cubicBezTo>
                <a:cubicBezTo>
                  <a:pt x="811" y="1071"/>
                  <a:pt x="812" y="1072"/>
                  <a:pt x="812" y="1073"/>
                </a:cubicBezTo>
                <a:cubicBezTo>
                  <a:pt x="810" y="1074"/>
                  <a:pt x="808" y="1076"/>
                  <a:pt x="805" y="1076"/>
                </a:cubicBezTo>
                <a:cubicBezTo>
                  <a:pt x="805" y="1075"/>
                  <a:pt x="806" y="1074"/>
                  <a:pt x="807" y="1073"/>
                </a:cubicBezTo>
                <a:cubicBezTo>
                  <a:pt x="803" y="1073"/>
                  <a:pt x="799" y="1074"/>
                  <a:pt x="797" y="1077"/>
                </a:cubicBezTo>
                <a:cubicBezTo>
                  <a:pt x="800" y="1078"/>
                  <a:pt x="802" y="1074"/>
                  <a:pt x="804" y="1077"/>
                </a:cubicBezTo>
                <a:cubicBezTo>
                  <a:pt x="798" y="1079"/>
                  <a:pt x="787" y="1088"/>
                  <a:pt x="782" y="1082"/>
                </a:cubicBezTo>
                <a:cubicBezTo>
                  <a:pt x="777" y="1083"/>
                  <a:pt x="772" y="1085"/>
                  <a:pt x="768" y="1088"/>
                </a:cubicBezTo>
                <a:cubicBezTo>
                  <a:pt x="771" y="1088"/>
                  <a:pt x="773" y="1088"/>
                  <a:pt x="774" y="1090"/>
                </a:cubicBezTo>
                <a:cubicBezTo>
                  <a:pt x="767" y="1091"/>
                  <a:pt x="761" y="1092"/>
                  <a:pt x="758" y="1096"/>
                </a:cubicBezTo>
                <a:cubicBezTo>
                  <a:pt x="757" y="1095"/>
                  <a:pt x="755" y="1094"/>
                  <a:pt x="753" y="1095"/>
                </a:cubicBezTo>
                <a:cubicBezTo>
                  <a:pt x="751" y="1098"/>
                  <a:pt x="747" y="1098"/>
                  <a:pt x="746" y="1101"/>
                </a:cubicBezTo>
                <a:cubicBezTo>
                  <a:pt x="749" y="1100"/>
                  <a:pt x="747" y="1104"/>
                  <a:pt x="749" y="1104"/>
                </a:cubicBezTo>
                <a:cubicBezTo>
                  <a:pt x="749" y="1103"/>
                  <a:pt x="751" y="1103"/>
                  <a:pt x="752" y="1102"/>
                </a:cubicBezTo>
                <a:cubicBezTo>
                  <a:pt x="751" y="1105"/>
                  <a:pt x="755" y="1104"/>
                  <a:pt x="754" y="1108"/>
                </a:cubicBezTo>
                <a:cubicBezTo>
                  <a:pt x="750" y="1106"/>
                  <a:pt x="752" y="1112"/>
                  <a:pt x="750" y="1112"/>
                </a:cubicBezTo>
                <a:cubicBezTo>
                  <a:pt x="745" y="1115"/>
                  <a:pt x="743" y="1109"/>
                  <a:pt x="738" y="1109"/>
                </a:cubicBezTo>
                <a:cubicBezTo>
                  <a:pt x="737" y="1113"/>
                  <a:pt x="732" y="1117"/>
                  <a:pt x="728" y="1115"/>
                </a:cubicBezTo>
                <a:cubicBezTo>
                  <a:pt x="728" y="1114"/>
                  <a:pt x="730" y="1114"/>
                  <a:pt x="730" y="1112"/>
                </a:cubicBezTo>
                <a:cubicBezTo>
                  <a:pt x="711" y="1113"/>
                  <a:pt x="700" y="1127"/>
                  <a:pt x="684" y="1122"/>
                </a:cubicBezTo>
                <a:cubicBezTo>
                  <a:pt x="681" y="1133"/>
                  <a:pt x="662" y="1127"/>
                  <a:pt x="657" y="1136"/>
                </a:cubicBezTo>
                <a:cubicBezTo>
                  <a:pt x="660" y="1138"/>
                  <a:pt x="664" y="1137"/>
                  <a:pt x="666" y="1138"/>
                </a:cubicBezTo>
                <a:cubicBezTo>
                  <a:pt x="666" y="1141"/>
                  <a:pt x="663" y="1140"/>
                  <a:pt x="664" y="1144"/>
                </a:cubicBezTo>
                <a:cubicBezTo>
                  <a:pt x="667" y="1145"/>
                  <a:pt x="665" y="1141"/>
                  <a:pt x="667" y="1140"/>
                </a:cubicBezTo>
                <a:cubicBezTo>
                  <a:pt x="683" y="1140"/>
                  <a:pt x="694" y="1136"/>
                  <a:pt x="706" y="1133"/>
                </a:cubicBezTo>
                <a:cubicBezTo>
                  <a:pt x="714" y="1130"/>
                  <a:pt x="726" y="1131"/>
                  <a:pt x="727" y="1122"/>
                </a:cubicBezTo>
                <a:cubicBezTo>
                  <a:pt x="726" y="1122"/>
                  <a:pt x="724" y="1123"/>
                  <a:pt x="724" y="1122"/>
                </a:cubicBezTo>
                <a:cubicBezTo>
                  <a:pt x="727" y="1120"/>
                  <a:pt x="731" y="1119"/>
                  <a:pt x="736" y="1120"/>
                </a:cubicBezTo>
                <a:cubicBezTo>
                  <a:pt x="736" y="1122"/>
                  <a:pt x="736" y="1122"/>
                  <a:pt x="736" y="1122"/>
                </a:cubicBezTo>
                <a:cubicBezTo>
                  <a:pt x="752" y="1118"/>
                  <a:pt x="767" y="1111"/>
                  <a:pt x="783" y="1109"/>
                </a:cubicBezTo>
                <a:cubicBezTo>
                  <a:pt x="775" y="1110"/>
                  <a:pt x="774" y="1116"/>
                  <a:pt x="768" y="1118"/>
                </a:cubicBezTo>
                <a:cubicBezTo>
                  <a:pt x="761" y="1120"/>
                  <a:pt x="760" y="1128"/>
                  <a:pt x="753" y="1125"/>
                </a:cubicBezTo>
                <a:cubicBezTo>
                  <a:pt x="747" y="1132"/>
                  <a:pt x="733" y="1131"/>
                  <a:pt x="728" y="1139"/>
                </a:cubicBezTo>
                <a:cubicBezTo>
                  <a:pt x="725" y="1136"/>
                  <a:pt x="722" y="1138"/>
                  <a:pt x="719" y="1139"/>
                </a:cubicBezTo>
                <a:cubicBezTo>
                  <a:pt x="717" y="1141"/>
                  <a:pt x="719" y="1141"/>
                  <a:pt x="720" y="1143"/>
                </a:cubicBezTo>
                <a:cubicBezTo>
                  <a:pt x="717" y="1143"/>
                  <a:pt x="715" y="1144"/>
                  <a:pt x="715" y="1147"/>
                </a:cubicBezTo>
                <a:cubicBezTo>
                  <a:pt x="731" y="1148"/>
                  <a:pt x="734" y="1136"/>
                  <a:pt x="749" y="1136"/>
                </a:cubicBezTo>
                <a:cubicBezTo>
                  <a:pt x="751" y="1135"/>
                  <a:pt x="749" y="1135"/>
                  <a:pt x="751" y="1134"/>
                </a:cubicBezTo>
                <a:cubicBezTo>
                  <a:pt x="752" y="1135"/>
                  <a:pt x="752" y="1133"/>
                  <a:pt x="755" y="1134"/>
                </a:cubicBezTo>
                <a:cubicBezTo>
                  <a:pt x="755" y="1135"/>
                  <a:pt x="755" y="1136"/>
                  <a:pt x="754" y="1136"/>
                </a:cubicBezTo>
                <a:cubicBezTo>
                  <a:pt x="769" y="1135"/>
                  <a:pt x="774" y="1124"/>
                  <a:pt x="786" y="1120"/>
                </a:cubicBezTo>
                <a:close/>
                <a:moveTo>
                  <a:pt x="1029" y="945"/>
                </a:moveTo>
                <a:cubicBezTo>
                  <a:pt x="1032" y="946"/>
                  <a:pt x="1032" y="943"/>
                  <a:pt x="1035" y="944"/>
                </a:cubicBezTo>
                <a:cubicBezTo>
                  <a:pt x="1034" y="946"/>
                  <a:pt x="1036" y="946"/>
                  <a:pt x="1036" y="945"/>
                </a:cubicBezTo>
                <a:cubicBezTo>
                  <a:pt x="1037" y="944"/>
                  <a:pt x="1034" y="954"/>
                  <a:pt x="1030" y="954"/>
                </a:cubicBezTo>
                <a:cubicBezTo>
                  <a:pt x="1030" y="951"/>
                  <a:pt x="1029" y="949"/>
                  <a:pt x="1029" y="945"/>
                </a:cubicBezTo>
                <a:close/>
                <a:moveTo>
                  <a:pt x="971" y="944"/>
                </a:moveTo>
                <a:cubicBezTo>
                  <a:pt x="969" y="946"/>
                  <a:pt x="967" y="952"/>
                  <a:pt x="963" y="950"/>
                </a:cubicBezTo>
                <a:cubicBezTo>
                  <a:pt x="966" y="948"/>
                  <a:pt x="967" y="945"/>
                  <a:pt x="971" y="944"/>
                </a:cubicBezTo>
                <a:close/>
                <a:moveTo>
                  <a:pt x="930" y="993"/>
                </a:moveTo>
                <a:cubicBezTo>
                  <a:pt x="932" y="991"/>
                  <a:pt x="928" y="991"/>
                  <a:pt x="930" y="988"/>
                </a:cubicBezTo>
                <a:cubicBezTo>
                  <a:pt x="938" y="987"/>
                  <a:pt x="942" y="984"/>
                  <a:pt x="949" y="983"/>
                </a:cubicBezTo>
                <a:cubicBezTo>
                  <a:pt x="944" y="988"/>
                  <a:pt x="939" y="993"/>
                  <a:pt x="930" y="993"/>
                </a:cubicBezTo>
                <a:close/>
                <a:moveTo>
                  <a:pt x="945" y="957"/>
                </a:moveTo>
                <a:cubicBezTo>
                  <a:pt x="949" y="959"/>
                  <a:pt x="945" y="964"/>
                  <a:pt x="941" y="964"/>
                </a:cubicBezTo>
                <a:cubicBezTo>
                  <a:pt x="944" y="961"/>
                  <a:pt x="944" y="961"/>
                  <a:pt x="945" y="957"/>
                </a:cubicBezTo>
                <a:close/>
                <a:moveTo>
                  <a:pt x="925" y="971"/>
                </a:moveTo>
                <a:cubicBezTo>
                  <a:pt x="926" y="971"/>
                  <a:pt x="926" y="973"/>
                  <a:pt x="926" y="974"/>
                </a:cubicBezTo>
                <a:cubicBezTo>
                  <a:pt x="926" y="973"/>
                  <a:pt x="927" y="973"/>
                  <a:pt x="928" y="973"/>
                </a:cubicBezTo>
                <a:cubicBezTo>
                  <a:pt x="926" y="966"/>
                  <a:pt x="937" y="965"/>
                  <a:pt x="939" y="962"/>
                </a:cubicBezTo>
                <a:cubicBezTo>
                  <a:pt x="942" y="963"/>
                  <a:pt x="935" y="969"/>
                  <a:pt x="932" y="969"/>
                </a:cubicBezTo>
                <a:cubicBezTo>
                  <a:pt x="934" y="972"/>
                  <a:pt x="936" y="966"/>
                  <a:pt x="938" y="969"/>
                </a:cubicBezTo>
                <a:cubicBezTo>
                  <a:pt x="937" y="971"/>
                  <a:pt x="936" y="973"/>
                  <a:pt x="934" y="975"/>
                </a:cubicBezTo>
                <a:cubicBezTo>
                  <a:pt x="931" y="971"/>
                  <a:pt x="929" y="975"/>
                  <a:pt x="925" y="976"/>
                </a:cubicBezTo>
                <a:cubicBezTo>
                  <a:pt x="925" y="973"/>
                  <a:pt x="923" y="973"/>
                  <a:pt x="925" y="971"/>
                </a:cubicBezTo>
                <a:close/>
                <a:moveTo>
                  <a:pt x="913" y="1004"/>
                </a:moveTo>
                <a:cubicBezTo>
                  <a:pt x="911" y="999"/>
                  <a:pt x="918" y="996"/>
                  <a:pt x="924" y="996"/>
                </a:cubicBezTo>
                <a:cubicBezTo>
                  <a:pt x="922" y="1001"/>
                  <a:pt x="916" y="1000"/>
                  <a:pt x="913" y="1004"/>
                </a:cubicBezTo>
                <a:close/>
                <a:moveTo>
                  <a:pt x="918" y="976"/>
                </a:moveTo>
                <a:cubicBezTo>
                  <a:pt x="922" y="981"/>
                  <a:pt x="911" y="983"/>
                  <a:pt x="906" y="987"/>
                </a:cubicBezTo>
                <a:cubicBezTo>
                  <a:pt x="908" y="979"/>
                  <a:pt x="916" y="981"/>
                  <a:pt x="918" y="976"/>
                </a:cubicBezTo>
                <a:close/>
                <a:moveTo>
                  <a:pt x="914" y="986"/>
                </a:moveTo>
                <a:cubicBezTo>
                  <a:pt x="918" y="989"/>
                  <a:pt x="909" y="993"/>
                  <a:pt x="904" y="992"/>
                </a:cubicBezTo>
                <a:cubicBezTo>
                  <a:pt x="906" y="989"/>
                  <a:pt x="911" y="989"/>
                  <a:pt x="914" y="986"/>
                </a:cubicBezTo>
                <a:close/>
                <a:moveTo>
                  <a:pt x="885" y="1027"/>
                </a:moveTo>
                <a:cubicBezTo>
                  <a:pt x="888" y="1030"/>
                  <a:pt x="891" y="1028"/>
                  <a:pt x="895" y="1027"/>
                </a:cubicBezTo>
                <a:cubicBezTo>
                  <a:pt x="893" y="1033"/>
                  <a:pt x="887" y="1035"/>
                  <a:pt x="881" y="1036"/>
                </a:cubicBezTo>
                <a:cubicBezTo>
                  <a:pt x="882" y="1032"/>
                  <a:pt x="886" y="1032"/>
                  <a:pt x="885" y="1027"/>
                </a:cubicBezTo>
                <a:close/>
                <a:moveTo>
                  <a:pt x="865" y="1045"/>
                </a:moveTo>
                <a:cubicBezTo>
                  <a:pt x="864" y="1048"/>
                  <a:pt x="867" y="1040"/>
                  <a:pt x="870" y="1041"/>
                </a:cubicBezTo>
                <a:cubicBezTo>
                  <a:pt x="871" y="1045"/>
                  <a:pt x="867" y="1044"/>
                  <a:pt x="865" y="1045"/>
                </a:cubicBezTo>
                <a:close/>
                <a:moveTo>
                  <a:pt x="837" y="1067"/>
                </a:moveTo>
                <a:cubicBezTo>
                  <a:pt x="837" y="1070"/>
                  <a:pt x="834" y="1071"/>
                  <a:pt x="831" y="1071"/>
                </a:cubicBezTo>
                <a:cubicBezTo>
                  <a:pt x="830" y="1069"/>
                  <a:pt x="832" y="1066"/>
                  <a:pt x="837" y="1067"/>
                </a:cubicBezTo>
                <a:close/>
                <a:moveTo>
                  <a:pt x="821" y="1093"/>
                </a:moveTo>
                <a:cubicBezTo>
                  <a:pt x="822" y="1092"/>
                  <a:pt x="825" y="1092"/>
                  <a:pt x="827" y="1092"/>
                </a:cubicBezTo>
                <a:cubicBezTo>
                  <a:pt x="826" y="1094"/>
                  <a:pt x="825" y="1095"/>
                  <a:pt x="823" y="1096"/>
                </a:cubicBezTo>
                <a:cubicBezTo>
                  <a:pt x="821" y="1096"/>
                  <a:pt x="821" y="1095"/>
                  <a:pt x="821" y="1093"/>
                </a:cubicBezTo>
                <a:close/>
                <a:moveTo>
                  <a:pt x="785" y="1113"/>
                </a:moveTo>
                <a:cubicBezTo>
                  <a:pt x="786" y="1110"/>
                  <a:pt x="794" y="1108"/>
                  <a:pt x="798" y="1109"/>
                </a:cubicBezTo>
                <a:cubicBezTo>
                  <a:pt x="795" y="1111"/>
                  <a:pt x="790" y="1112"/>
                  <a:pt x="785" y="1113"/>
                </a:cubicBezTo>
                <a:close/>
                <a:moveTo>
                  <a:pt x="815" y="1075"/>
                </a:moveTo>
                <a:cubicBezTo>
                  <a:pt x="815" y="1079"/>
                  <a:pt x="815" y="1079"/>
                  <a:pt x="815" y="1079"/>
                </a:cubicBezTo>
                <a:cubicBezTo>
                  <a:pt x="810" y="1081"/>
                  <a:pt x="806" y="1077"/>
                  <a:pt x="805" y="1082"/>
                </a:cubicBezTo>
                <a:cubicBezTo>
                  <a:pt x="802" y="1077"/>
                  <a:pt x="810" y="1075"/>
                  <a:pt x="815" y="1075"/>
                </a:cubicBezTo>
                <a:close/>
                <a:moveTo>
                  <a:pt x="800" y="1089"/>
                </a:moveTo>
                <a:cubicBezTo>
                  <a:pt x="800" y="1080"/>
                  <a:pt x="809" y="1084"/>
                  <a:pt x="814" y="1083"/>
                </a:cubicBezTo>
                <a:cubicBezTo>
                  <a:pt x="810" y="1092"/>
                  <a:pt x="790" y="1102"/>
                  <a:pt x="784" y="1094"/>
                </a:cubicBezTo>
                <a:cubicBezTo>
                  <a:pt x="786" y="1089"/>
                  <a:pt x="795" y="1091"/>
                  <a:pt x="800" y="1089"/>
                </a:cubicBezTo>
                <a:close/>
                <a:moveTo>
                  <a:pt x="40" y="932"/>
                </a:moveTo>
                <a:cubicBezTo>
                  <a:pt x="40" y="932"/>
                  <a:pt x="40" y="932"/>
                  <a:pt x="41" y="932"/>
                </a:cubicBezTo>
                <a:cubicBezTo>
                  <a:pt x="42" y="932"/>
                  <a:pt x="41" y="935"/>
                  <a:pt x="43" y="935"/>
                </a:cubicBezTo>
                <a:cubicBezTo>
                  <a:pt x="44" y="930"/>
                  <a:pt x="51" y="930"/>
                  <a:pt x="51" y="925"/>
                </a:cubicBezTo>
                <a:cubicBezTo>
                  <a:pt x="48" y="928"/>
                  <a:pt x="41" y="930"/>
                  <a:pt x="40" y="932"/>
                </a:cubicBezTo>
                <a:close/>
                <a:moveTo>
                  <a:pt x="227" y="928"/>
                </a:moveTo>
                <a:cubicBezTo>
                  <a:pt x="228" y="926"/>
                  <a:pt x="229" y="927"/>
                  <a:pt x="231" y="927"/>
                </a:cubicBezTo>
                <a:cubicBezTo>
                  <a:pt x="231" y="925"/>
                  <a:pt x="231" y="925"/>
                  <a:pt x="231" y="925"/>
                </a:cubicBezTo>
                <a:cubicBezTo>
                  <a:pt x="229" y="924"/>
                  <a:pt x="229" y="926"/>
                  <a:pt x="227" y="926"/>
                </a:cubicBezTo>
                <a:cubicBezTo>
                  <a:pt x="227" y="927"/>
                  <a:pt x="225" y="928"/>
                  <a:pt x="227" y="928"/>
                </a:cubicBezTo>
                <a:close/>
                <a:moveTo>
                  <a:pt x="1158" y="939"/>
                </a:moveTo>
                <a:cubicBezTo>
                  <a:pt x="1155" y="941"/>
                  <a:pt x="1154" y="938"/>
                  <a:pt x="1152" y="938"/>
                </a:cubicBezTo>
                <a:cubicBezTo>
                  <a:pt x="1155" y="941"/>
                  <a:pt x="1150" y="945"/>
                  <a:pt x="1153" y="947"/>
                </a:cubicBezTo>
                <a:cubicBezTo>
                  <a:pt x="1162" y="947"/>
                  <a:pt x="1170" y="939"/>
                  <a:pt x="1176" y="933"/>
                </a:cubicBezTo>
                <a:cubicBezTo>
                  <a:pt x="1172" y="932"/>
                  <a:pt x="1168" y="933"/>
                  <a:pt x="1168" y="929"/>
                </a:cubicBezTo>
                <a:cubicBezTo>
                  <a:pt x="1166" y="927"/>
                  <a:pt x="1172" y="927"/>
                  <a:pt x="1169" y="926"/>
                </a:cubicBezTo>
                <a:cubicBezTo>
                  <a:pt x="1162" y="927"/>
                  <a:pt x="1162" y="935"/>
                  <a:pt x="1158" y="939"/>
                </a:cubicBezTo>
                <a:close/>
                <a:moveTo>
                  <a:pt x="214" y="934"/>
                </a:moveTo>
                <a:cubicBezTo>
                  <a:pt x="212" y="935"/>
                  <a:pt x="205" y="937"/>
                  <a:pt x="207" y="939"/>
                </a:cubicBezTo>
                <a:cubicBezTo>
                  <a:pt x="209" y="938"/>
                  <a:pt x="216" y="936"/>
                  <a:pt x="214" y="934"/>
                </a:cubicBezTo>
                <a:close/>
                <a:moveTo>
                  <a:pt x="130" y="938"/>
                </a:moveTo>
                <a:cubicBezTo>
                  <a:pt x="133" y="938"/>
                  <a:pt x="134" y="936"/>
                  <a:pt x="134" y="934"/>
                </a:cubicBezTo>
                <a:cubicBezTo>
                  <a:pt x="123" y="930"/>
                  <a:pt x="117" y="944"/>
                  <a:pt x="109" y="949"/>
                </a:cubicBezTo>
                <a:cubicBezTo>
                  <a:pt x="114" y="946"/>
                  <a:pt x="119" y="944"/>
                  <a:pt x="125" y="942"/>
                </a:cubicBezTo>
                <a:cubicBezTo>
                  <a:pt x="125" y="944"/>
                  <a:pt x="125" y="946"/>
                  <a:pt x="126" y="946"/>
                </a:cubicBezTo>
                <a:cubicBezTo>
                  <a:pt x="129" y="946"/>
                  <a:pt x="134" y="941"/>
                  <a:pt x="130" y="938"/>
                </a:cubicBezTo>
                <a:close/>
                <a:moveTo>
                  <a:pt x="1092" y="954"/>
                </a:moveTo>
                <a:cubicBezTo>
                  <a:pt x="1089" y="958"/>
                  <a:pt x="1088" y="956"/>
                  <a:pt x="1086" y="958"/>
                </a:cubicBezTo>
                <a:cubicBezTo>
                  <a:pt x="1090" y="958"/>
                  <a:pt x="1085" y="962"/>
                  <a:pt x="1089" y="962"/>
                </a:cubicBezTo>
                <a:cubicBezTo>
                  <a:pt x="1091" y="959"/>
                  <a:pt x="1091" y="957"/>
                  <a:pt x="1092" y="954"/>
                </a:cubicBezTo>
                <a:close/>
                <a:moveTo>
                  <a:pt x="972" y="962"/>
                </a:moveTo>
                <a:cubicBezTo>
                  <a:pt x="972" y="959"/>
                  <a:pt x="974" y="963"/>
                  <a:pt x="975" y="961"/>
                </a:cubicBezTo>
                <a:cubicBezTo>
                  <a:pt x="975" y="958"/>
                  <a:pt x="975" y="958"/>
                  <a:pt x="975" y="958"/>
                </a:cubicBezTo>
                <a:cubicBezTo>
                  <a:pt x="973" y="958"/>
                  <a:pt x="970" y="961"/>
                  <a:pt x="972" y="962"/>
                </a:cubicBezTo>
                <a:close/>
                <a:moveTo>
                  <a:pt x="1072" y="960"/>
                </a:moveTo>
                <a:cubicBezTo>
                  <a:pt x="1076" y="961"/>
                  <a:pt x="1077" y="966"/>
                  <a:pt x="1076" y="959"/>
                </a:cubicBezTo>
                <a:cubicBezTo>
                  <a:pt x="1076" y="959"/>
                  <a:pt x="1077" y="958"/>
                  <a:pt x="1076" y="958"/>
                </a:cubicBezTo>
                <a:cubicBezTo>
                  <a:pt x="1077" y="961"/>
                  <a:pt x="1072" y="957"/>
                  <a:pt x="1072" y="960"/>
                </a:cubicBezTo>
                <a:close/>
                <a:moveTo>
                  <a:pt x="1114" y="963"/>
                </a:moveTo>
                <a:cubicBezTo>
                  <a:pt x="1112" y="961"/>
                  <a:pt x="1108" y="963"/>
                  <a:pt x="1107" y="963"/>
                </a:cubicBezTo>
                <a:cubicBezTo>
                  <a:pt x="1108" y="963"/>
                  <a:pt x="1108" y="964"/>
                  <a:pt x="1107" y="965"/>
                </a:cubicBezTo>
                <a:cubicBezTo>
                  <a:pt x="1110" y="962"/>
                  <a:pt x="1113" y="966"/>
                  <a:pt x="1114" y="963"/>
                </a:cubicBezTo>
                <a:close/>
                <a:moveTo>
                  <a:pt x="26" y="975"/>
                </a:moveTo>
                <a:cubicBezTo>
                  <a:pt x="28" y="971"/>
                  <a:pt x="29" y="976"/>
                  <a:pt x="34" y="975"/>
                </a:cubicBezTo>
                <a:cubicBezTo>
                  <a:pt x="37" y="971"/>
                  <a:pt x="36" y="968"/>
                  <a:pt x="38" y="964"/>
                </a:cubicBezTo>
                <a:cubicBezTo>
                  <a:pt x="32" y="965"/>
                  <a:pt x="27" y="972"/>
                  <a:pt x="26" y="975"/>
                </a:cubicBezTo>
                <a:close/>
                <a:moveTo>
                  <a:pt x="1040" y="979"/>
                </a:moveTo>
                <a:cubicBezTo>
                  <a:pt x="1039" y="979"/>
                  <a:pt x="1038" y="978"/>
                  <a:pt x="1038" y="978"/>
                </a:cubicBezTo>
                <a:cubicBezTo>
                  <a:pt x="1028" y="984"/>
                  <a:pt x="1017" y="989"/>
                  <a:pt x="1009" y="997"/>
                </a:cubicBezTo>
                <a:cubicBezTo>
                  <a:pt x="1000" y="995"/>
                  <a:pt x="992" y="1002"/>
                  <a:pt x="987" y="1007"/>
                </a:cubicBezTo>
                <a:cubicBezTo>
                  <a:pt x="989" y="1007"/>
                  <a:pt x="989" y="1008"/>
                  <a:pt x="988" y="1009"/>
                </a:cubicBezTo>
                <a:cubicBezTo>
                  <a:pt x="1000" y="1009"/>
                  <a:pt x="1004" y="997"/>
                  <a:pt x="1014" y="998"/>
                </a:cubicBezTo>
                <a:cubicBezTo>
                  <a:pt x="1018" y="994"/>
                  <a:pt x="1024" y="991"/>
                  <a:pt x="1027" y="986"/>
                </a:cubicBezTo>
                <a:cubicBezTo>
                  <a:pt x="1033" y="986"/>
                  <a:pt x="1033" y="986"/>
                  <a:pt x="1033" y="986"/>
                </a:cubicBezTo>
                <a:cubicBezTo>
                  <a:pt x="1031" y="978"/>
                  <a:pt x="1039" y="983"/>
                  <a:pt x="1040" y="979"/>
                </a:cubicBezTo>
                <a:close/>
                <a:moveTo>
                  <a:pt x="928" y="1013"/>
                </a:moveTo>
                <a:cubicBezTo>
                  <a:pt x="930" y="1010"/>
                  <a:pt x="933" y="1014"/>
                  <a:pt x="935" y="1014"/>
                </a:cubicBezTo>
                <a:cubicBezTo>
                  <a:pt x="938" y="1007"/>
                  <a:pt x="947" y="1006"/>
                  <a:pt x="950" y="999"/>
                </a:cubicBezTo>
                <a:cubicBezTo>
                  <a:pt x="942" y="1003"/>
                  <a:pt x="932" y="1008"/>
                  <a:pt x="928" y="1013"/>
                </a:cubicBezTo>
                <a:close/>
                <a:moveTo>
                  <a:pt x="233" y="1024"/>
                </a:moveTo>
                <a:cubicBezTo>
                  <a:pt x="231" y="1027"/>
                  <a:pt x="227" y="1027"/>
                  <a:pt x="225" y="1030"/>
                </a:cubicBezTo>
                <a:cubicBezTo>
                  <a:pt x="229" y="1030"/>
                  <a:pt x="234" y="1026"/>
                  <a:pt x="233" y="1024"/>
                </a:cubicBezTo>
                <a:close/>
                <a:moveTo>
                  <a:pt x="89" y="1041"/>
                </a:moveTo>
                <a:cubicBezTo>
                  <a:pt x="86" y="1044"/>
                  <a:pt x="85" y="1040"/>
                  <a:pt x="84" y="1040"/>
                </a:cubicBezTo>
                <a:cubicBezTo>
                  <a:pt x="76" y="1046"/>
                  <a:pt x="66" y="1047"/>
                  <a:pt x="58" y="1055"/>
                </a:cubicBezTo>
                <a:cubicBezTo>
                  <a:pt x="59" y="1056"/>
                  <a:pt x="61" y="1056"/>
                  <a:pt x="63" y="1057"/>
                </a:cubicBezTo>
                <a:cubicBezTo>
                  <a:pt x="66" y="1047"/>
                  <a:pt x="79" y="1051"/>
                  <a:pt x="84" y="1044"/>
                </a:cubicBezTo>
                <a:cubicBezTo>
                  <a:pt x="86" y="1044"/>
                  <a:pt x="87" y="1045"/>
                  <a:pt x="88" y="1045"/>
                </a:cubicBezTo>
                <a:cubicBezTo>
                  <a:pt x="87" y="1042"/>
                  <a:pt x="92" y="1042"/>
                  <a:pt x="89" y="1041"/>
                </a:cubicBezTo>
                <a:close/>
                <a:moveTo>
                  <a:pt x="224" y="1053"/>
                </a:moveTo>
                <a:cubicBezTo>
                  <a:pt x="225" y="1048"/>
                  <a:pt x="222" y="1048"/>
                  <a:pt x="221" y="1045"/>
                </a:cubicBezTo>
                <a:cubicBezTo>
                  <a:pt x="222" y="1043"/>
                  <a:pt x="225" y="1043"/>
                  <a:pt x="224" y="1040"/>
                </a:cubicBezTo>
                <a:cubicBezTo>
                  <a:pt x="218" y="1039"/>
                  <a:pt x="223" y="1047"/>
                  <a:pt x="215" y="1045"/>
                </a:cubicBezTo>
                <a:cubicBezTo>
                  <a:pt x="214" y="1051"/>
                  <a:pt x="206" y="1050"/>
                  <a:pt x="205" y="1056"/>
                </a:cubicBezTo>
                <a:cubicBezTo>
                  <a:pt x="206" y="1056"/>
                  <a:pt x="209" y="1056"/>
                  <a:pt x="210" y="1057"/>
                </a:cubicBezTo>
                <a:cubicBezTo>
                  <a:pt x="218" y="1074"/>
                  <a:pt x="194" y="1065"/>
                  <a:pt x="192" y="1077"/>
                </a:cubicBezTo>
                <a:cubicBezTo>
                  <a:pt x="195" y="1078"/>
                  <a:pt x="192" y="1074"/>
                  <a:pt x="195" y="1074"/>
                </a:cubicBezTo>
                <a:cubicBezTo>
                  <a:pt x="195" y="1077"/>
                  <a:pt x="199" y="1076"/>
                  <a:pt x="200" y="1079"/>
                </a:cubicBezTo>
                <a:cubicBezTo>
                  <a:pt x="196" y="1087"/>
                  <a:pt x="206" y="1075"/>
                  <a:pt x="208" y="1073"/>
                </a:cubicBezTo>
                <a:cubicBezTo>
                  <a:pt x="210" y="1074"/>
                  <a:pt x="210" y="1074"/>
                  <a:pt x="210" y="1076"/>
                </a:cubicBezTo>
                <a:cubicBezTo>
                  <a:pt x="209" y="1080"/>
                  <a:pt x="205" y="1081"/>
                  <a:pt x="207" y="1084"/>
                </a:cubicBezTo>
                <a:cubicBezTo>
                  <a:pt x="209" y="1081"/>
                  <a:pt x="214" y="1082"/>
                  <a:pt x="213" y="1077"/>
                </a:cubicBezTo>
                <a:cubicBezTo>
                  <a:pt x="217" y="1077"/>
                  <a:pt x="220" y="1077"/>
                  <a:pt x="220" y="1073"/>
                </a:cubicBezTo>
                <a:cubicBezTo>
                  <a:pt x="220" y="1071"/>
                  <a:pt x="216" y="1073"/>
                  <a:pt x="217" y="1070"/>
                </a:cubicBezTo>
                <a:cubicBezTo>
                  <a:pt x="220" y="1059"/>
                  <a:pt x="230" y="1064"/>
                  <a:pt x="237" y="1062"/>
                </a:cubicBezTo>
                <a:cubicBezTo>
                  <a:pt x="235" y="1059"/>
                  <a:pt x="233" y="1057"/>
                  <a:pt x="232" y="1052"/>
                </a:cubicBezTo>
                <a:cubicBezTo>
                  <a:pt x="230" y="1053"/>
                  <a:pt x="227" y="1053"/>
                  <a:pt x="224" y="1053"/>
                </a:cubicBezTo>
                <a:close/>
                <a:moveTo>
                  <a:pt x="949" y="1049"/>
                </a:moveTo>
                <a:cubicBezTo>
                  <a:pt x="947" y="1051"/>
                  <a:pt x="940" y="1048"/>
                  <a:pt x="940" y="1053"/>
                </a:cubicBezTo>
                <a:cubicBezTo>
                  <a:pt x="943" y="1052"/>
                  <a:pt x="951" y="1049"/>
                  <a:pt x="949" y="1049"/>
                </a:cubicBezTo>
                <a:close/>
                <a:moveTo>
                  <a:pt x="103" y="1058"/>
                </a:moveTo>
                <a:cubicBezTo>
                  <a:pt x="104" y="1062"/>
                  <a:pt x="99" y="1060"/>
                  <a:pt x="99" y="1063"/>
                </a:cubicBezTo>
                <a:cubicBezTo>
                  <a:pt x="103" y="1063"/>
                  <a:pt x="103" y="1063"/>
                  <a:pt x="103" y="1063"/>
                </a:cubicBezTo>
                <a:cubicBezTo>
                  <a:pt x="101" y="1060"/>
                  <a:pt x="107" y="1059"/>
                  <a:pt x="103" y="1058"/>
                </a:cubicBezTo>
                <a:close/>
                <a:moveTo>
                  <a:pt x="1003" y="1090"/>
                </a:moveTo>
                <a:cubicBezTo>
                  <a:pt x="1009" y="1089"/>
                  <a:pt x="1011" y="1085"/>
                  <a:pt x="1018" y="1085"/>
                </a:cubicBezTo>
                <a:cubicBezTo>
                  <a:pt x="1017" y="1090"/>
                  <a:pt x="1011" y="1088"/>
                  <a:pt x="1009" y="1092"/>
                </a:cubicBezTo>
                <a:cubicBezTo>
                  <a:pt x="1021" y="1091"/>
                  <a:pt x="1020" y="1078"/>
                  <a:pt x="1034" y="1079"/>
                </a:cubicBezTo>
                <a:cubicBezTo>
                  <a:pt x="1036" y="1077"/>
                  <a:pt x="1033" y="1077"/>
                  <a:pt x="1035" y="1076"/>
                </a:cubicBezTo>
                <a:cubicBezTo>
                  <a:pt x="1045" y="1073"/>
                  <a:pt x="1060" y="1066"/>
                  <a:pt x="1059" y="1060"/>
                </a:cubicBezTo>
                <a:cubicBezTo>
                  <a:pt x="1042" y="1070"/>
                  <a:pt x="1018" y="1077"/>
                  <a:pt x="1003" y="1090"/>
                </a:cubicBezTo>
                <a:close/>
                <a:moveTo>
                  <a:pt x="938" y="1063"/>
                </a:moveTo>
                <a:cubicBezTo>
                  <a:pt x="933" y="1062"/>
                  <a:pt x="925" y="1068"/>
                  <a:pt x="924" y="1070"/>
                </a:cubicBezTo>
                <a:cubicBezTo>
                  <a:pt x="927" y="1066"/>
                  <a:pt x="935" y="1067"/>
                  <a:pt x="938" y="1063"/>
                </a:cubicBezTo>
                <a:close/>
                <a:moveTo>
                  <a:pt x="912" y="1070"/>
                </a:moveTo>
                <a:cubicBezTo>
                  <a:pt x="907" y="1075"/>
                  <a:pt x="901" y="1075"/>
                  <a:pt x="895" y="1070"/>
                </a:cubicBezTo>
                <a:cubicBezTo>
                  <a:pt x="888" y="1078"/>
                  <a:pt x="875" y="1077"/>
                  <a:pt x="870" y="1086"/>
                </a:cubicBezTo>
                <a:cubicBezTo>
                  <a:pt x="871" y="1089"/>
                  <a:pt x="872" y="1088"/>
                  <a:pt x="871" y="1092"/>
                </a:cubicBezTo>
                <a:cubicBezTo>
                  <a:pt x="880" y="1093"/>
                  <a:pt x="881" y="1087"/>
                  <a:pt x="886" y="1084"/>
                </a:cubicBezTo>
                <a:cubicBezTo>
                  <a:pt x="883" y="1084"/>
                  <a:pt x="880" y="1087"/>
                  <a:pt x="878" y="1085"/>
                </a:cubicBezTo>
                <a:cubicBezTo>
                  <a:pt x="885" y="1085"/>
                  <a:pt x="885" y="1078"/>
                  <a:pt x="893" y="1079"/>
                </a:cubicBezTo>
                <a:cubicBezTo>
                  <a:pt x="893" y="1081"/>
                  <a:pt x="892" y="1081"/>
                  <a:pt x="892" y="1083"/>
                </a:cubicBezTo>
                <a:cubicBezTo>
                  <a:pt x="901" y="1081"/>
                  <a:pt x="911" y="1078"/>
                  <a:pt x="917" y="1072"/>
                </a:cubicBezTo>
                <a:cubicBezTo>
                  <a:pt x="914" y="1072"/>
                  <a:pt x="909" y="1073"/>
                  <a:pt x="912" y="1070"/>
                </a:cubicBezTo>
                <a:close/>
                <a:moveTo>
                  <a:pt x="720" y="1088"/>
                </a:moveTo>
                <a:cubicBezTo>
                  <a:pt x="720" y="1088"/>
                  <a:pt x="726" y="1085"/>
                  <a:pt x="725" y="1084"/>
                </a:cubicBezTo>
                <a:cubicBezTo>
                  <a:pt x="723" y="1085"/>
                  <a:pt x="717" y="1086"/>
                  <a:pt x="720" y="1088"/>
                </a:cubicBezTo>
                <a:close/>
                <a:moveTo>
                  <a:pt x="960" y="1100"/>
                </a:moveTo>
                <a:cubicBezTo>
                  <a:pt x="964" y="1100"/>
                  <a:pt x="967" y="1098"/>
                  <a:pt x="971" y="1096"/>
                </a:cubicBezTo>
                <a:cubicBezTo>
                  <a:pt x="971" y="1094"/>
                  <a:pt x="969" y="1094"/>
                  <a:pt x="971" y="1092"/>
                </a:cubicBezTo>
                <a:cubicBezTo>
                  <a:pt x="968" y="1094"/>
                  <a:pt x="966" y="1090"/>
                  <a:pt x="966" y="1094"/>
                </a:cubicBezTo>
                <a:cubicBezTo>
                  <a:pt x="965" y="1096"/>
                  <a:pt x="970" y="1093"/>
                  <a:pt x="970" y="1096"/>
                </a:cubicBezTo>
                <a:cubicBezTo>
                  <a:pt x="966" y="1097"/>
                  <a:pt x="963" y="1098"/>
                  <a:pt x="960" y="1100"/>
                </a:cubicBezTo>
                <a:close/>
                <a:moveTo>
                  <a:pt x="915" y="1103"/>
                </a:moveTo>
                <a:cubicBezTo>
                  <a:pt x="922" y="1100"/>
                  <a:pt x="929" y="1098"/>
                  <a:pt x="935" y="1094"/>
                </a:cubicBezTo>
                <a:cubicBezTo>
                  <a:pt x="927" y="1095"/>
                  <a:pt x="918" y="1100"/>
                  <a:pt x="915" y="1103"/>
                </a:cubicBezTo>
                <a:close/>
                <a:moveTo>
                  <a:pt x="903" y="1095"/>
                </a:moveTo>
                <a:cubicBezTo>
                  <a:pt x="900" y="1094"/>
                  <a:pt x="899" y="1096"/>
                  <a:pt x="897" y="1095"/>
                </a:cubicBezTo>
                <a:cubicBezTo>
                  <a:pt x="897" y="1099"/>
                  <a:pt x="891" y="1096"/>
                  <a:pt x="893" y="1099"/>
                </a:cubicBezTo>
                <a:cubicBezTo>
                  <a:pt x="895" y="1097"/>
                  <a:pt x="901" y="1098"/>
                  <a:pt x="903" y="1095"/>
                </a:cubicBezTo>
                <a:close/>
                <a:moveTo>
                  <a:pt x="974" y="1099"/>
                </a:moveTo>
                <a:cubicBezTo>
                  <a:pt x="970" y="1100"/>
                  <a:pt x="967" y="1102"/>
                  <a:pt x="964" y="1104"/>
                </a:cubicBezTo>
                <a:cubicBezTo>
                  <a:pt x="969" y="1104"/>
                  <a:pt x="972" y="1101"/>
                  <a:pt x="974" y="1099"/>
                </a:cubicBezTo>
                <a:close/>
                <a:moveTo>
                  <a:pt x="878" y="1116"/>
                </a:moveTo>
                <a:cubicBezTo>
                  <a:pt x="887" y="1110"/>
                  <a:pt x="906" y="1109"/>
                  <a:pt x="911" y="1103"/>
                </a:cubicBezTo>
                <a:cubicBezTo>
                  <a:pt x="910" y="1104"/>
                  <a:pt x="903" y="1105"/>
                  <a:pt x="903" y="1104"/>
                </a:cubicBezTo>
                <a:cubicBezTo>
                  <a:pt x="904" y="1103"/>
                  <a:pt x="907" y="1101"/>
                  <a:pt x="904" y="1100"/>
                </a:cubicBezTo>
                <a:cubicBezTo>
                  <a:pt x="893" y="1105"/>
                  <a:pt x="883" y="1108"/>
                  <a:pt x="873" y="1113"/>
                </a:cubicBezTo>
                <a:cubicBezTo>
                  <a:pt x="876" y="1113"/>
                  <a:pt x="875" y="1116"/>
                  <a:pt x="878" y="1116"/>
                </a:cubicBezTo>
                <a:close/>
                <a:moveTo>
                  <a:pt x="812" y="1117"/>
                </a:moveTo>
                <a:cubicBezTo>
                  <a:pt x="814" y="1114"/>
                  <a:pt x="820" y="1121"/>
                  <a:pt x="820" y="1116"/>
                </a:cubicBezTo>
                <a:cubicBezTo>
                  <a:pt x="819" y="1114"/>
                  <a:pt x="810" y="1115"/>
                  <a:pt x="812" y="1117"/>
                </a:cubicBezTo>
                <a:close/>
                <a:moveTo>
                  <a:pt x="925" y="1142"/>
                </a:moveTo>
                <a:cubicBezTo>
                  <a:pt x="920" y="1144"/>
                  <a:pt x="916" y="1147"/>
                  <a:pt x="911" y="1149"/>
                </a:cubicBezTo>
                <a:cubicBezTo>
                  <a:pt x="917" y="1148"/>
                  <a:pt x="921" y="1146"/>
                  <a:pt x="925" y="1142"/>
                </a:cubicBezTo>
                <a:close/>
                <a:moveTo>
                  <a:pt x="713" y="1155"/>
                </a:moveTo>
                <a:cubicBezTo>
                  <a:pt x="717" y="1153"/>
                  <a:pt x="721" y="1152"/>
                  <a:pt x="724" y="1149"/>
                </a:cubicBezTo>
                <a:cubicBezTo>
                  <a:pt x="721" y="1151"/>
                  <a:pt x="712" y="1152"/>
                  <a:pt x="713" y="1155"/>
                </a:cubicBezTo>
                <a:close/>
                <a:moveTo>
                  <a:pt x="872" y="1168"/>
                </a:moveTo>
                <a:cubicBezTo>
                  <a:pt x="880" y="1167"/>
                  <a:pt x="885" y="1163"/>
                  <a:pt x="890" y="1159"/>
                </a:cubicBezTo>
                <a:cubicBezTo>
                  <a:pt x="897" y="1157"/>
                  <a:pt x="908" y="1154"/>
                  <a:pt x="909" y="1149"/>
                </a:cubicBezTo>
                <a:cubicBezTo>
                  <a:pt x="902" y="1152"/>
                  <a:pt x="893" y="1157"/>
                  <a:pt x="885" y="1158"/>
                </a:cubicBezTo>
                <a:cubicBezTo>
                  <a:pt x="886" y="1163"/>
                  <a:pt x="874" y="1163"/>
                  <a:pt x="872" y="1168"/>
                </a:cubicBezTo>
                <a:close/>
                <a:moveTo>
                  <a:pt x="1138" y="208"/>
                </a:moveTo>
                <a:cubicBezTo>
                  <a:pt x="1129" y="210"/>
                  <a:pt x="1123" y="214"/>
                  <a:pt x="1123" y="223"/>
                </a:cubicBezTo>
                <a:cubicBezTo>
                  <a:pt x="1124" y="224"/>
                  <a:pt x="1126" y="226"/>
                  <a:pt x="1129" y="225"/>
                </a:cubicBezTo>
                <a:cubicBezTo>
                  <a:pt x="1131" y="223"/>
                  <a:pt x="1128" y="220"/>
                  <a:pt x="1132" y="219"/>
                </a:cubicBezTo>
                <a:cubicBezTo>
                  <a:pt x="1132" y="221"/>
                  <a:pt x="1132" y="221"/>
                  <a:pt x="1132" y="221"/>
                </a:cubicBezTo>
                <a:cubicBezTo>
                  <a:pt x="1136" y="219"/>
                  <a:pt x="1139" y="213"/>
                  <a:pt x="1138" y="208"/>
                </a:cubicBezTo>
                <a:close/>
                <a:moveTo>
                  <a:pt x="1097" y="931"/>
                </a:moveTo>
                <a:cubicBezTo>
                  <a:pt x="1098" y="929"/>
                  <a:pt x="1096" y="925"/>
                  <a:pt x="1099" y="923"/>
                </a:cubicBezTo>
                <a:cubicBezTo>
                  <a:pt x="1097" y="922"/>
                  <a:pt x="1096" y="921"/>
                  <a:pt x="1095" y="920"/>
                </a:cubicBezTo>
                <a:cubicBezTo>
                  <a:pt x="1093" y="926"/>
                  <a:pt x="1082" y="928"/>
                  <a:pt x="1085" y="936"/>
                </a:cubicBezTo>
                <a:cubicBezTo>
                  <a:pt x="1087" y="931"/>
                  <a:pt x="1091" y="928"/>
                  <a:pt x="1097" y="931"/>
                </a:cubicBezTo>
                <a:close/>
                <a:moveTo>
                  <a:pt x="1152" y="971"/>
                </a:moveTo>
                <a:cubicBezTo>
                  <a:pt x="1156" y="976"/>
                  <a:pt x="1150" y="978"/>
                  <a:pt x="1151" y="981"/>
                </a:cubicBezTo>
                <a:cubicBezTo>
                  <a:pt x="1154" y="978"/>
                  <a:pt x="1161" y="979"/>
                  <a:pt x="1160" y="972"/>
                </a:cubicBezTo>
                <a:cubicBezTo>
                  <a:pt x="1157" y="971"/>
                  <a:pt x="1154" y="971"/>
                  <a:pt x="1152" y="971"/>
                </a:cubicBezTo>
                <a:close/>
                <a:moveTo>
                  <a:pt x="1069" y="974"/>
                </a:moveTo>
                <a:cubicBezTo>
                  <a:pt x="1067" y="975"/>
                  <a:pt x="1066" y="977"/>
                  <a:pt x="1065" y="979"/>
                </a:cubicBezTo>
                <a:cubicBezTo>
                  <a:pt x="1064" y="978"/>
                  <a:pt x="1063" y="977"/>
                  <a:pt x="1060" y="977"/>
                </a:cubicBezTo>
                <a:cubicBezTo>
                  <a:pt x="1062" y="985"/>
                  <a:pt x="1073" y="982"/>
                  <a:pt x="1077" y="977"/>
                </a:cubicBezTo>
                <a:cubicBezTo>
                  <a:pt x="1073" y="979"/>
                  <a:pt x="1073" y="974"/>
                  <a:pt x="1069" y="974"/>
                </a:cubicBezTo>
                <a:close/>
                <a:moveTo>
                  <a:pt x="1015" y="1019"/>
                </a:moveTo>
                <a:cubicBezTo>
                  <a:pt x="1015" y="1021"/>
                  <a:pt x="1010" y="1023"/>
                  <a:pt x="1013" y="1024"/>
                </a:cubicBezTo>
                <a:cubicBezTo>
                  <a:pt x="1014" y="1021"/>
                  <a:pt x="1019" y="1022"/>
                  <a:pt x="1021" y="1020"/>
                </a:cubicBezTo>
                <a:cubicBezTo>
                  <a:pt x="1022" y="1016"/>
                  <a:pt x="1015" y="1018"/>
                  <a:pt x="1016" y="1014"/>
                </a:cubicBezTo>
                <a:cubicBezTo>
                  <a:pt x="1023" y="1013"/>
                  <a:pt x="1021" y="1005"/>
                  <a:pt x="1027" y="1005"/>
                </a:cubicBezTo>
                <a:cubicBezTo>
                  <a:pt x="1028" y="1001"/>
                  <a:pt x="1026" y="1000"/>
                  <a:pt x="1024" y="999"/>
                </a:cubicBezTo>
                <a:cubicBezTo>
                  <a:pt x="1020" y="1003"/>
                  <a:pt x="1016" y="1007"/>
                  <a:pt x="1012" y="1012"/>
                </a:cubicBezTo>
                <a:cubicBezTo>
                  <a:pt x="1010" y="1012"/>
                  <a:pt x="1011" y="1008"/>
                  <a:pt x="1009" y="1008"/>
                </a:cubicBezTo>
                <a:cubicBezTo>
                  <a:pt x="1004" y="1017"/>
                  <a:pt x="990" y="1020"/>
                  <a:pt x="984" y="1030"/>
                </a:cubicBezTo>
                <a:cubicBezTo>
                  <a:pt x="988" y="1032"/>
                  <a:pt x="987" y="1027"/>
                  <a:pt x="989" y="1027"/>
                </a:cubicBezTo>
                <a:cubicBezTo>
                  <a:pt x="998" y="1028"/>
                  <a:pt x="1005" y="1014"/>
                  <a:pt x="1015" y="1019"/>
                </a:cubicBezTo>
                <a:close/>
                <a:moveTo>
                  <a:pt x="910" y="1114"/>
                </a:moveTo>
                <a:cubicBezTo>
                  <a:pt x="897" y="1124"/>
                  <a:pt x="876" y="1122"/>
                  <a:pt x="863" y="1132"/>
                </a:cubicBezTo>
                <a:cubicBezTo>
                  <a:pt x="857" y="1129"/>
                  <a:pt x="843" y="1133"/>
                  <a:pt x="841" y="1139"/>
                </a:cubicBezTo>
                <a:cubicBezTo>
                  <a:pt x="839" y="1138"/>
                  <a:pt x="836" y="1137"/>
                  <a:pt x="836" y="1134"/>
                </a:cubicBezTo>
                <a:cubicBezTo>
                  <a:pt x="838" y="1129"/>
                  <a:pt x="849" y="1134"/>
                  <a:pt x="848" y="1126"/>
                </a:cubicBezTo>
                <a:cubicBezTo>
                  <a:pt x="841" y="1128"/>
                  <a:pt x="829" y="1131"/>
                  <a:pt x="831" y="1137"/>
                </a:cubicBezTo>
                <a:cubicBezTo>
                  <a:pt x="829" y="1137"/>
                  <a:pt x="829" y="1139"/>
                  <a:pt x="827" y="1138"/>
                </a:cubicBezTo>
                <a:cubicBezTo>
                  <a:pt x="827" y="1142"/>
                  <a:pt x="831" y="1141"/>
                  <a:pt x="830" y="1145"/>
                </a:cubicBezTo>
                <a:cubicBezTo>
                  <a:pt x="828" y="1146"/>
                  <a:pt x="825" y="1147"/>
                  <a:pt x="822" y="1148"/>
                </a:cubicBezTo>
                <a:cubicBezTo>
                  <a:pt x="821" y="1152"/>
                  <a:pt x="827" y="1149"/>
                  <a:pt x="828" y="1151"/>
                </a:cubicBezTo>
                <a:cubicBezTo>
                  <a:pt x="824" y="1157"/>
                  <a:pt x="822" y="1166"/>
                  <a:pt x="813" y="1168"/>
                </a:cubicBezTo>
                <a:cubicBezTo>
                  <a:pt x="815" y="1171"/>
                  <a:pt x="819" y="1167"/>
                  <a:pt x="819" y="1169"/>
                </a:cubicBezTo>
                <a:cubicBezTo>
                  <a:pt x="814" y="1172"/>
                  <a:pt x="807" y="1182"/>
                  <a:pt x="798" y="1176"/>
                </a:cubicBezTo>
                <a:cubicBezTo>
                  <a:pt x="800" y="1170"/>
                  <a:pt x="804" y="1165"/>
                  <a:pt x="810" y="1162"/>
                </a:cubicBezTo>
                <a:cubicBezTo>
                  <a:pt x="807" y="1160"/>
                  <a:pt x="811" y="1156"/>
                  <a:pt x="809" y="1153"/>
                </a:cubicBezTo>
                <a:cubicBezTo>
                  <a:pt x="802" y="1152"/>
                  <a:pt x="790" y="1156"/>
                  <a:pt x="784" y="1161"/>
                </a:cubicBezTo>
                <a:cubicBezTo>
                  <a:pt x="770" y="1155"/>
                  <a:pt x="771" y="1176"/>
                  <a:pt x="773" y="1184"/>
                </a:cubicBezTo>
                <a:cubicBezTo>
                  <a:pt x="778" y="1178"/>
                  <a:pt x="783" y="1191"/>
                  <a:pt x="788" y="1194"/>
                </a:cubicBezTo>
                <a:cubicBezTo>
                  <a:pt x="797" y="1185"/>
                  <a:pt x="809" y="1181"/>
                  <a:pt x="821" y="1176"/>
                </a:cubicBezTo>
                <a:cubicBezTo>
                  <a:pt x="823" y="1167"/>
                  <a:pt x="835" y="1169"/>
                  <a:pt x="835" y="1159"/>
                </a:cubicBezTo>
                <a:cubicBezTo>
                  <a:pt x="846" y="1154"/>
                  <a:pt x="857" y="1150"/>
                  <a:pt x="866" y="1143"/>
                </a:cubicBezTo>
                <a:cubicBezTo>
                  <a:pt x="866" y="1141"/>
                  <a:pt x="861" y="1143"/>
                  <a:pt x="862" y="1139"/>
                </a:cubicBezTo>
                <a:cubicBezTo>
                  <a:pt x="869" y="1135"/>
                  <a:pt x="879" y="1137"/>
                  <a:pt x="886" y="1135"/>
                </a:cubicBezTo>
                <a:cubicBezTo>
                  <a:pt x="899" y="1126"/>
                  <a:pt x="914" y="1127"/>
                  <a:pt x="930" y="1121"/>
                </a:cubicBezTo>
                <a:cubicBezTo>
                  <a:pt x="930" y="1118"/>
                  <a:pt x="932" y="1118"/>
                  <a:pt x="932" y="1116"/>
                </a:cubicBezTo>
                <a:cubicBezTo>
                  <a:pt x="925" y="1119"/>
                  <a:pt x="920" y="1120"/>
                  <a:pt x="910" y="1122"/>
                </a:cubicBezTo>
                <a:cubicBezTo>
                  <a:pt x="911" y="1120"/>
                  <a:pt x="913" y="1115"/>
                  <a:pt x="910" y="1114"/>
                </a:cubicBezTo>
                <a:close/>
                <a:moveTo>
                  <a:pt x="856" y="1146"/>
                </a:moveTo>
                <a:cubicBezTo>
                  <a:pt x="851" y="1147"/>
                  <a:pt x="846" y="1149"/>
                  <a:pt x="840" y="1148"/>
                </a:cubicBezTo>
                <a:cubicBezTo>
                  <a:pt x="845" y="1146"/>
                  <a:pt x="851" y="1140"/>
                  <a:pt x="857" y="1141"/>
                </a:cubicBezTo>
                <a:cubicBezTo>
                  <a:pt x="857" y="1143"/>
                  <a:pt x="855" y="1143"/>
                  <a:pt x="856" y="1146"/>
                </a:cubicBezTo>
                <a:close/>
                <a:moveTo>
                  <a:pt x="645" y="1128"/>
                </a:moveTo>
                <a:cubicBezTo>
                  <a:pt x="633" y="1130"/>
                  <a:pt x="623" y="1134"/>
                  <a:pt x="613" y="1138"/>
                </a:cubicBezTo>
                <a:cubicBezTo>
                  <a:pt x="617" y="1140"/>
                  <a:pt x="619" y="1140"/>
                  <a:pt x="616" y="1143"/>
                </a:cubicBezTo>
                <a:cubicBezTo>
                  <a:pt x="616" y="1144"/>
                  <a:pt x="618" y="1144"/>
                  <a:pt x="618" y="1146"/>
                </a:cubicBezTo>
                <a:cubicBezTo>
                  <a:pt x="627" y="1143"/>
                  <a:pt x="633" y="1139"/>
                  <a:pt x="641" y="1136"/>
                </a:cubicBezTo>
                <a:cubicBezTo>
                  <a:pt x="641" y="1133"/>
                  <a:pt x="642" y="1130"/>
                  <a:pt x="645" y="1128"/>
                </a:cubicBezTo>
                <a:close/>
                <a:moveTo>
                  <a:pt x="619" y="1141"/>
                </a:moveTo>
                <a:cubicBezTo>
                  <a:pt x="619" y="1137"/>
                  <a:pt x="625" y="1139"/>
                  <a:pt x="627" y="1137"/>
                </a:cubicBezTo>
                <a:cubicBezTo>
                  <a:pt x="626" y="1141"/>
                  <a:pt x="622" y="1140"/>
                  <a:pt x="619" y="1141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zh-CN" altLang="en-US" sz="8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00" name="Group 4"/>
          <p:cNvGrpSpPr>
            <a:grpSpLocks noChangeAspect="1"/>
          </p:cNvGrpSpPr>
          <p:nvPr userDrawn="1"/>
        </p:nvGrpSpPr>
        <p:grpSpPr bwMode="auto">
          <a:xfrm flipH="1">
            <a:off x="7189221" y="3049523"/>
            <a:ext cx="1387297" cy="618743"/>
            <a:chOff x="3027" y="1795"/>
            <a:chExt cx="1565" cy="698"/>
          </a:xfrm>
        </p:grpSpPr>
        <p:sp>
          <p:nvSpPr>
            <p:cNvPr id="101" name="Freeform 5"/>
            <p:cNvSpPr/>
            <p:nvPr/>
          </p:nvSpPr>
          <p:spPr bwMode="auto">
            <a:xfrm>
              <a:off x="3027" y="1795"/>
              <a:ext cx="1508" cy="698"/>
            </a:xfrm>
            <a:custGeom>
              <a:avLst/>
              <a:gdLst>
                <a:gd name="T0" fmla="*/ 411 w 920"/>
                <a:gd name="T1" fmla="*/ 186 h 424"/>
                <a:gd name="T2" fmla="*/ 280 w 920"/>
                <a:gd name="T3" fmla="*/ 198 h 424"/>
                <a:gd name="T4" fmla="*/ 237 w 920"/>
                <a:gd name="T5" fmla="*/ 260 h 424"/>
                <a:gd name="T6" fmla="*/ 298 w 920"/>
                <a:gd name="T7" fmla="*/ 289 h 424"/>
                <a:gd name="T8" fmla="*/ 509 w 920"/>
                <a:gd name="T9" fmla="*/ 390 h 424"/>
                <a:gd name="T10" fmla="*/ 294 w 920"/>
                <a:gd name="T11" fmla="*/ 350 h 424"/>
                <a:gd name="T12" fmla="*/ 191 w 920"/>
                <a:gd name="T13" fmla="*/ 302 h 424"/>
                <a:gd name="T14" fmla="*/ 126 w 920"/>
                <a:gd name="T15" fmla="*/ 365 h 424"/>
                <a:gd name="T16" fmla="*/ 190 w 920"/>
                <a:gd name="T17" fmla="*/ 359 h 424"/>
                <a:gd name="T18" fmla="*/ 109 w 920"/>
                <a:gd name="T19" fmla="*/ 419 h 424"/>
                <a:gd name="T20" fmla="*/ 58 w 920"/>
                <a:gd name="T21" fmla="*/ 310 h 424"/>
                <a:gd name="T22" fmla="*/ 115 w 920"/>
                <a:gd name="T23" fmla="*/ 235 h 424"/>
                <a:gd name="T24" fmla="*/ 177 w 920"/>
                <a:gd name="T25" fmla="*/ 251 h 424"/>
                <a:gd name="T26" fmla="*/ 231 w 920"/>
                <a:gd name="T27" fmla="*/ 206 h 424"/>
                <a:gd name="T28" fmla="*/ 175 w 920"/>
                <a:gd name="T29" fmla="*/ 172 h 424"/>
                <a:gd name="T30" fmla="*/ 222 w 920"/>
                <a:gd name="T31" fmla="*/ 206 h 424"/>
                <a:gd name="T32" fmla="*/ 134 w 920"/>
                <a:gd name="T33" fmla="*/ 226 h 424"/>
                <a:gd name="T34" fmla="*/ 169 w 920"/>
                <a:gd name="T35" fmla="*/ 147 h 424"/>
                <a:gd name="T36" fmla="*/ 250 w 920"/>
                <a:gd name="T37" fmla="*/ 82 h 424"/>
                <a:gd name="T38" fmla="*/ 397 w 920"/>
                <a:gd name="T39" fmla="*/ 56 h 424"/>
                <a:gd name="T40" fmla="*/ 475 w 920"/>
                <a:gd name="T41" fmla="*/ 83 h 424"/>
                <a:gd name="T42" fmla="*/ 436 w 920"/>
                <a:gd name="T43" fmla="*/ 151 h 424"/>
                <a:gd name="T44" fmla="*/ 431 w 920"/>
                <a:gd name="T45" fmla="*/ 89 h 424"/>
                <a:gd name="T46" fmla="*/ 400 w 920"/>
                <a:gd name="T47" fmla="*/ 141 h 424"/>
                <a:gd name="T48" fmla="*/ 446 w 920"/>
                <a:gd name="T49" fmla="*/ 162 h 424"/>
                <a:gd name="T50" fmla="*/ 490 w 920"/>
                <a:gd name="T51" fmla="*/ 109 h 424"/>
                <a:gd name="T52" fmla="*/ 551 w 920"/>
                <a:gd name="T53" fmla="*/ 97 h 424"/>
                <a:gd name="T54" fmla="*/ 622 w 920"/>
                <a:gd name="T55" fmla="*/ 162 h 424"/>
                <a:gd name="T56" fmla="*/ 658 w 920"/>
                <a:gd name="T57" fmla="*/ 241 h 424"/>
                <a:gd name="T58" fmla="*/ 585 w 920"/>
                <a:gd name="T59" fmla="*/ 229 h 424"/>
                <a:gd name="T60" fmla="*/ 620 w 920"/>
                <a:gd name="T61" fmla="*/ 196 h 424"/>
                <a:gd name="T62" fmla="*/ 629 w 920"/>
                <a:gd name="T63" fmla="*/ 225 h 424"/>
                <a:gd name="T64" fmla="*/ 629 w 920"/>
                <a:gd name="T65" fmla="*/ 189 h 424"/>
                <a:gd name="T66" fmla="*/ 569 w 920"/>
                <a:gd name="T67" fmla="*/ 219 h 424"/>
                <a:gd name="T68" fmla="*/ 615 w 920"/>
                <a:gd name="T69" fmla="*/ 266 h 424"/>
                <a:gd name="T70" fmla="*/ 702 w 920"/>
                <a:gd name="T71" fmla="*/ 224 h 424"/>
                <a:gd name="T72" fmla="*/ 827 w 920"/>
                <a:gd name="T73" fmla="*/ 244 h 424"/>
                <a:gd name="T74" fmla="*/ 920 w 920"/>
                <a:gd name="T75" fmla="*/ 298 h 424"/>
                <a:gd name="T76" fmla="*/ 759 w 920"/>
                <a:gd name="T77" fmla="*/ 242 h 424"/>
                <a:gd name="T78" fmla="*/ 657 w 920"/>
                <a:gd name="T79" fmla="*/ 283 h 424"/>
                <a:gd name="T80" fmla="*/ 495 w 920"/>
                <a:gd name="T81" fmla="*/ 297 h 424"/>
                <a:gd name="T82" fmla="*/ 492 w 920"/>
                <a:gd name="T83" fmla="*/ 199 h 424"/>
                <a:gd name="T84" fmla="*/ 411 w 920"/>
                <a:gd name="T85" fmla="*/ 1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20" h="424">
                  <a:moveTo>
                    <a:pt x="411" y="186"/>
                  </a:moveTo>
                  <a:cubicBezTo>
                    <a:pt x="383" y="127"/>
                    <a:pt x="293" y="147"/>
                    <a:pt x="280" y="198"/>
                  </a:cubicBezTo>
                  <a:cubicBezTo>
                    <a:pt x="248" y="202"/>
                    <a:pt x="233" y="240"/>
                    <a:pt x="237" y="260"/>
                  </a:cubicBezTo>
                  <a:cubicBezTo>
                    <a:pt x="242" y="287"/>
                    <a:pt x="270" y="304"/>
                    <a:pt x="298" y="289"/>
                  </a:cubicBezTo>
                  <a:cubicBezTo>
                    <a:pt x="340" y="374"/>
                    <a:pt x="404" y="390"/>
                    <a:pt x="509" y="390"/>
                  </a:cubicBezTo>
                  <a:cubicBezTo>
                    <a:pt x="382" y="416"/>
                    <a:pt x="338" y="391"/>
                    <a:pt x="294" y="350"/>
                  </a:cubicBezTo>
                  <a:cubicBezTo>
                    <a:pt x="260" y="318"/>
                    <a:pt x="217" y="298"/>
                    <a:pt x="191" y="302"/>
                  </a:cubicBezTo>
                  <a:cubicBezTo>
                    <a:pt x="139" y="308"/>
                    <a:pt x="97" y="332"/>
                    <a:pt x="126" y="365"/>
                  </a:cubicBezTo>
                  <a:cubicBezTo>
                    <a:pt x="106" y="311"/>
                    <a:pt x="186" y="317"/>
                    <a:pt x="190" y="359"/>
                  </a:cubicBezTo>
                  <a:cubicBezTo>
                    <a:pt x="194" y="397"/>
                    <a:pt x="156" y="424"/>
                    <a:pt x="109" y="419"/>
                  </a:cubicBezTo>
                  <a:cubicBezTo>
                    <a:pt x="46" y="414"/>
                    <a:pt x="39" y="336"/>
                    <a:pt x="58" y="310"/>
                  </a:cubicBezTo>
                  <a:cubicBezTo>
                    <a:pt x="0" y="264"/>
                    <a:pt x="84" y="207"/>
                    <a:pt x="115" y="235"/>
                  </a:cubicBezTo>
                  <a:cubicBezTo>
                    <a:pt x="136" y="254"/>
                    <a:pt x="160" y="253"/>
                    <a:pt x="177" y="251"/>
                  </a:cubicBezTo>
                  <a:cubicBezTo>
                    <a:pt x="199" y="247"/>
                    <a:pt x="231" y="233"/>
                    <a:pt x="231" y="206"/>
                  </a:cubicBezTo>
                  <a:cubicBezTo>
                    <a:pt x="232" y="156"/>
                    <a:pt x="183" y="159"/>
                    <a:pt x="175" y="172"/>
                  </a:cubicBezTo>
                  <a:cubicBezTo>
                    <a:pt x="195" y="168"/>
                    <a:pt x="223" y="175"/>
                    <a:pt x="222" y="206"/>
                  </a:cubicBezTo>
                  <a:cubicBezTo>
                    <a:pt x="221" y="241"/>
                    <a:pt x="151" y="254"/>
                    <a:pt x="134" y="226"/>
                  </a:cubicBezTo>
                  <a:cubicBezTo>
                    <a:pt x="116" y="198"/>
                    <a:pt x="116" y="155"/>
                    <a:pt x="169" y="147"/>
                  </a:cubicBezTo>
                  <a:cubicBezTo>
                    <a:pt x="149" y="113"/>
                    <a:pt x="202" y="59"/>
                    <a:pt x="250" y="82"/>
                  </a:cubicBezTo>
                  <a:cubicBezTo>
                    <a:pt x="269" y="26"/>
                    <a:pt x="347" y="0"/>
                    <a:pt x="397" y="56"/>
                  </a:cubicBezTo>
                  <a:cubicBezTo>
                    <a:pt x="426" y="34"/>
                    <a:pt x="464" y="41"/>
                    <a:pt x="475" y="83"/>
                  </a:cubicBezTo>
                  <a:cubicBezTo>
                    <a:pt x="486" y="125"/>
                    <a:pt x="468" y="151"/>
                    <a:pt x="436" y="151"/>
                  </a:cubicBezTo>
                  <a:cubicBezTo>
                    <a:pt x="412" y="151"/>
                    <a:pt x="383" y="110"/>
                    <a:pt x="431" y="89"/>
                  </a:cubicBezTo>
                  <a:cubicBezTo>
                    <a:pt x="402" y="88"/>
                    <a:pt x="387" y="114"/>
                    <a:pt x="400" y="141"/>
                  </a:cubicBezTo>
                  <a:cubicBezTo>
                    <a:pt x="407" y="154"/>
                    <a:pt x="423" y="165"/>
                    <a:pt x="446" y="162"/>
                  </a:cubicBezTo>
                  <a:cubicBezTo>
                    <a:pt x="477" y="157"/>
                    <a:pt x="488" y="136"/>
                    <a:pt x="490" y="109"/>
                  </a:cubicBezTo>
                  <a:cubicBezTo>
                    <a:pt x="493" y="59"/>
                    <a:pt x="545" y="75"/>
                    <a:pt x="551" y="97"/>
                  </a:cubicBezTo>
                  <a:cubicBezTo>
                    <a:pt x="595" y="75"/>
                    <a:pt x="643" y="108"/>
                    <a:pt x="622" y="162"/>
                  </a:cubicBezTo>
                  <a:cubicBezTo>
                    <a:pt x="674" y="155"/>
                    <a:pt x="695" y="217"/>
                    <a:pt x="658" y="241"/>
                  </a:cubicBezTo>
                  <a:cubicBezTo>
                    <a:pt x="622" y="265"/>
                    <a:pt x="588" y="252"/>
                    <a:pt x="585" y="229"/>
                  </a:cubicBezTo>
                  <a:cubicBezTo>
                    <a:pt x="581" y="200"/>
                    <a:pt x="603" y="188"/>
                    <a:pt x="620" y="196"/>
                  </a:cubicBezTo>
                  <a:cubicBezTo>
                    <a:pt x="633" y="203"/>
                    <a:pt x="638" y="215"/>
                    <a:pt x="629" y="225"/>
                  </a:cubicBezTo>
                  <a:cubicBezTo>
                    <a:pt x="648" y="223"/>
                    <a:pt x="648" y="204"/>
                    <a:pt x="629" y="189"/>
                  </a:cubicBezTo>
                  <a:cubicBezTo>
                    <a:pt x="608" y="172"/>
                    <a:pt x="568" y="191"/>
                    <a:pt x="569" y="219"/>
                  </a:cubicBezTo>
                  <a:cubicBezTo>
                    <a:pt x="569" y="247"/>
                    <a:pt x="585" y="266"/>
                    <a:pt x="615" y="266"/>
                  </a:cubicBezTo>
                  <a:cubicBezTo>
                    <a:pt x="669" y="265"/>
                    <a:pt x="671" y="235"/>
                    <a:pt x="702" y="224"/>
                  </a:cubicBezTo>
                  <a:cubicBezTo>
                    <a:pt x="744" y="210"/>
                    <a:pt x="794" y="208"/>
                    <a:pt x="827" y="244"/>
                  </a:cubicBezTo>
                  <a:cubicBezTo>
                    <a:pt x="850" y="269"/>
                    <a:pt x="881" y="284"/>
                    <a:pt x="920" y="298"/>
                  </a:cubicBezTo>
                  <a:cubicBezTo>
                    <a:pt x="855" y="306"/>
                    <a:pt x="815" y="249"/>
                    <a:pt x="759" y="242"/>
                  </a:cubicBezTo>
                  <a:cubicBezTo>
                    <a:pt x="724" y="238"/>
                    <a:pt x="693" y="253"/>
                    <a:pt x="657" y="283"/>
                  </a:cubicBezTo>
                  <a:cubicBezTo>
                    <a:pt x="616" y="317"/>
                    <a:pt x="555" y="336"/>
                    <a:pt x="495" y="297"/>
                  </a:cubicBezTo>
                  <a:cubicBezTo>
                    <a:pt x="539" y="272"/>
                    <a:pt x="514" y="224"/>
                    <a:pt x="492" y="199"/>
                  </a:cubicBezTo>
                  <a:cubicBezTo>
                    <a:pt x="476" y="182"/>
                    <a:pt x="439" y="170"/>
                    <a:pt x="411" y="186"/>
                  </a:cubicBezTo>
                  <a:close/>
                </a:path>
              </a:pathLst>
            </a:custGeom>
            <a:solidFill>
              <a:srgbClr val="2C3C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6"/>
            <p:cNvSpPr/>
            <p:nvPr/>
          </p:nvSpPr>
          <p:spPr bwMode="auto">
            <a:xfrm>
              <a:off x="3430" y="2012"/>
              <a:ext cx="1162" cy="415"/>
            </a:xfrm>
            <a:custGeom>
              <a:avLst/>
              <a:gdLst>
                <a:gd name="T0" fmla="*/ 57 w 709"/>
                <a:gd name="T1" fmla="*/ 138 h 252"/>
                <a:gd name="T2" fmla="*/ 8 w 709"/>
                <a:gd name="T3" fmla="*/ 133 h 252"/>
                <a:gd name="T4" fmla="*/ 44 w 709"/>
                <a:gd name="T5" fmla="*/ 77 h 252"/>
                <a:gd name="T6" fmla="*/ 163 w 709"/>
                <a:gd name="T7" fmla="*/ 68 h 252"/>
                <a:gd name="T8" fmla="*/ 259 w 709"/>
                <a:gd name="T9" fmla="*/ 118 h 252"/>
                <a:gd name="T10" fmla="*/ 194 w 709"/>
                <a:gd name="T11" fmla="*/ 156 h 252"/>
                <a:gd name="T12" fmla="*/ 205 w 709"/>
                <a:gd name="T13" fmla="*/ 115 h 252"/>
                <a:gd name="T14" fmla="*/ 227 w 709"/>
                <a:gd name="T15" fmla="*/ 137 h 252"/>
                <a:gd name="T16" fmla="*/ 213 w 709"/>
                <a:gd name="T17" fmla="*/ 100 h 252"/>
                <a:gd name="T18" fmla="*/ 180 w 709"/>
                <a:gd name="T19" fmla="*/ 155 h 252"/>
                <a:gd name="T20" fmla="*/ 241 w 709"/>
                <a:gd name="T21" fmla="*/ 174 h 252"/>
                <a:gd name="T22" fmla="*/ 321 w 709"/>
                <a:gd name="T23" fmla="*/ 199 h 252"/>
                <a:gd name="T24" fmla="*/ 437 w 709"/>
                <a:gd name="T25" fmla="*/ 147 h 252"/>
                <a:gd name="T26" fmla="*/ 554 w 709"/>
                <a:gd name="T27" fmla="*/ 135 h 252"/>
                <a:gd name="T28" fmla="*/ 709 w 709"/>
                <a:gd name="T29" fmla="*/ 170 h 252"/>
                <a:gd name="T30" fmla="*/ 592 w 709"/>
                <a:gd name="T31" fmla="*/ 184 h 252"/>
                <a:gd name="T32" fmla="*/ 492 w 709"/>
                <a:gd name="T33" fmla="*/ 159 h 252"/>
                <a:gd name="T34" fmla="*/ 361 w 709"/>
                <a:gd name="T35" fmla="*/ 228 h 252"/>
                <a:gd name="T36" fmla="*/ 186 w 709"/>
                <a:gd name="T37" fmla="*/ 239 h 252"/>
                <a:gd name="T38" fmla="*/ 57 w 709"/>
                <a:gd name="T39" fmla="*/ 13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9" h="252">
                  <a:moveTo>
                    <a:pt x="57" y="138"/>
                  </a:moveTo>
                  <a:cubicBezTo>
                    <a:pt x="38" y="158"/>
                    <a:pt x="16" y="152"/>
                    <a:pt x="8" y="133"/>
                  </a:cubicBezTo>
                  <a:cubicBezTo>
                    <a:pt x="0" y="113"/>
                    <a:pt x="8" y="83"/>
                    <a:pt x="44" y="77"/>
                  </a:cubicBezTo>
                  <a:cubicBezTo>
                    <a:pt x="45" y="42"/>
                    <a:pt x="123" y="0"/>
                    <a:pt x="163" y="68"/>
                  </a:cubicBezTo>
                  <a:cubicBezTo>
                    <a:pt x="205" y="49"/>
                    <a:pt x="249" y="70"/>
                    <a:pt x="259" y="118"/>
                  </a:cubicBezTo>
                  <a:cubicBezTo>
                    <a:pt x="266" y="153"/>
                    <a:pt x="212" y="180"/>
                    <a:pt x="194" y="156"/>
                  </a:cubicBezTo>
                  <a:cubicBezTo>
                    <a:pt x="185" y="143"/>
                    <a:pt x="185" y="119"/>
                    <a:pt x="205" y="115"/>
                  </a:cubicBezTo>
                  <a:cubicBezTo>
                    <a:pt x="218" y="112"/>
                    <a:pt x="229" y="122"/>
                    <a:pt x="227" y="137"/>
                  </a:cubicBezTo>
                  <a:cubicBezTo>
                    <a:pt x="238" y="134"/>
                    <a:pt x="228" y="101"/>
                    <a:pt x="213" y="100"/>
                  </a:cubicBezTo>
                  <a:cubicBezTo>
                    <a:pt x="184" y="99"/>
                    <a:pt x="168" y="131"/>
                    <a:pt x="180" y="155"/>
                  </a:cubicBezTo>
                  <a:cubicBezTo>
                    <a:pt x="193" y="181"/>
                    <a:pt x="211" y="183"/>
                    <a:pt x="241" y="174"/>
                  </a:cubicBezTo>
                  <a:cubicBezTo>
                    <a:pt x="267" y="192"/>
                    <a:pt x="290" y="201"/>
                    <a:pt x="321" y="199"/>
                  </a:cubicBezTo>
                  <a:cubicBezTo>
                    <a:pt x="381" y="194"/>
                    <a:pt x="400" y="177"/>
                    <a:pt x="437" y="147"/>
                  </a:cubicBezTo>
                  <a:cubicBezTo>
                    <a:pt x="482" y="110"/>
                    <a:pt x="528" y="118"/>
                    <a:pt x="554" y="135"/>
                  </a:cubicBezTo>
                  <a:cubicBezTo>
                    <a:pt x="593" y="160"/>
                    <a:pt x="630" y="188"/>
                    <a:pt x="709" y="170"/>
                  </a:cubicBezTo>
                  <a:cubicBezTo>
                    <a:pt x="668" y="191"/>
                    <a:pt x="626" y="199"/>
                    <a:pt x="592" y="184"/>
                  </a:cubicBezTo>
                  <a:cubicBezTo>
                    <a:pt x="551" y="166"/>
                    <a:pt x="525" y="154"/>
                    <a:pt x="492" y="159"/>
                  </a:cubicBezTo>
                  <a:cubicBezTo>
                    <a:pt x="463" y="163"/>
                    <a:pt x="424" y="211"/>
                    <a:pt x="361" y="228"/>
                  </a:cubicBezTo>
                  <a:cubicBezTo>
                    <a:pt x="302" y="245"/>
                    <a:pt x="248" y="252"/>
                    <a:pt x="186" y="239"/>
                  </a:cubicBezTo>
                  <a:cubicBezTo>
                    <a:pt x="136" y="229"/>
                    <a:pt x="89" y="211"/>
                    <a:pt x="57" y="138"/>
                  </a:cubicBezTo>
                  <a:close/>
                </a:path>
              </a:pathLst>
            </a:custGeom>
            <a:solidFill>
              <a:srgbClr val="2C3C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7"/>
            <p:cNvSpPr/>
            <p:nvPr/>
          </p:nvSpPr>
          <p:spPr bwMode="auto">
            <a:xfrm>
              <a:off x="4197" y="1992"/>
              <a:ext cx="213" cy="208"/>
            </a:xfrm>
            <a:custGeom>
              <a:avLst/>
              <a:gdLst>
                <a:gd name="T0" fmla="*/ 27 w 130"/>
                <a:gd name="T1" fmla="*/ 55 h 126"/>
                <a:gd name="T2" fmla="*/ 35 w 130"/>
                <a:gd name="T3" fmla="*/ 18 h 126"/>
                <a:gd name="T4" fmla="*/ 2 w 130"/>
                <a:gd name="T5" fmla="*/ 49 h 126"/>
                <a:gd name="T6" fmla="*/ 29 w 130"/>
                <a:gd name="T7" fmla="*/ 82 h 126"/>
                <a:gd name="T8" fmla="*/ 130 w 130"/>
                <a:gd name="T9" fmla="*/ 126 h 126"/>
                <a:gd name="T10" fmla="*/ 80 w 130"/>
                <a:gd name="T11" fmla="*/ 73 h 126"/>
                <a:gd name="T12" fmla="*/ 51 w 130"/>
                <a:gd name="T13" fmla="*/ 47 h 126"/>
                <a:gd name="T14" fmla="*/ 71 w 130"/>
                <a:gd name="T15" fmla="*/ 23 h 126"/>
                <a:gd name="T16" fmla="*/ 89 w 130"/>
                <a:gd name="T17" fmla="*/ 44 h 126"/>
                <a:gd name="T18" fmla="*/ 75 w 130"/>
                <a:gd name="T19" fmla="*/ 32 h 126"/>
                <a:gd name="T20" fmla="*/ 61 w 130"/>
                <a:gd name="T21" fmla="*/ 55 h 126"/>
                <a:gd name="T22" fmla="*/ 99 w 130"/>
                <a:gd name="T23" fmla="*/ 60 h 126"/>
                <a:gd name="T24" fmla="*/ 108 w 130"/>
                <a:gd name="T25" fmla="*/ 27 h 126"/>
                <a:gd name="T26" fmla="*/ 65 w 130"/>
                <a:gd name="T27" fmla="*/ 4 h 126"/>
                <a:gd name="T28" fmla="*/ 27 w 130"/>
                <a:gd name="T29" fmla="*/ 5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126">
                  <a:moveTo>
                    <a:pt x="27" y="55"/>
                  </a:moveTo>
                  <a:cubicBezTo>
                    <a:pt x="12" y="40"/>
                    <a:pt x="24" y="24"/>
                    <a:pt x="35" y="18"/>
                  </a:cubicBezTo>
                  <a:cubicBezTo>
                    <a:pt x="17" y="8"/>
                    <a:pt x="0" y="31"/>
                    <a:pt x="2" y="49"/>
                  </a:cubicBezTo>
                  <a:cubicBezTo>
                    <a:pt x="3" y="65"/>
                    <a:pt x="10" y="82"/>
                    <a:pt x="29" y="82"/>
                  </a:cubicBezTo>
                  <a:cubicBezTo>
                    <a:pt x="53" y="83"/>
                    <a:pt x="103" y="90"/>
                    <a:pt x="130" y="126"/>
                  </a:cubicBezTo>
                  <a:cubicBezTo>
                    <a:pt x="121" y="98"/>
                    <a:pt x="99" y="75"/>
                    <a:pt x="80" y="73"/>
                  </a:cubicBezTo>
                  <a:cubicBezTo>
                    <a:pt x="61" y="70"/>
                    <a:pt x="51" y="61"/>
                    <a:pt x="51" y="47"/>
                  </a:cubicBezTo>
                  <a:cubicBezTo>
                    <a:pt x="51" y="35"/>
                    <a:pt x="61" y="23"/>
                    <a:pt x="71" y="23"/>
                  </a:cubicBezTo>
                  <a:cubicBezTo>
                    <a:pt x="84" y="22"/>
                    <a:pt x="89" y="30"/>
                    <a:pt x="89" y="44"/>
                  </a:cubicBezTo>
                  <a:cubicBezTo>
                    <a:pt x="84" y="39"/>
                    <a:pt x="83" y="31"/>
                    <a:pt x="75" y="32"/>
                  </a:cubicBezTo>
                  <a:cubicBezTo>
                    <a:pt x="63" y="32"/>
                    <a:pt x="55" y="43"/>
                    <a:pt x="61" y="55"/>
                  </a:cubicBezTo>
                  <a:cubicBezTo>
                    <a:pt x="67" y="66"/>
                    <a:pt x="88" y="67"/>
                    <a:pt x="99" y="60"/>
                  </a:cubicBezTo>
                  <a:cubicBezTo>
                    <a:pt x="109" y="54"/>
                    <a:pt x="111" y="40"/>
                    <a:pt x="108" y="27"/>
                  </a:cubicBezTo>
                  <a:cubicBezTo>
                    <a:pt x="105" y="13"/>
                    <a:pt x="88" y="0"/>
                    <a:pt x="65" y="4"/>
                  </a:cubicBezTo>
                  <a:cubicBezTo>
                    <a:pt x="41" y="9"/>
                    <a:pt x="20" y="40"/>
                    <a:pt x="27" y="55"/>
                  </a:cubicBezTo>
                  <a:close/>
                </a:path>
              </a:pathLst>
            </a:custGeom>
            <a:solidFill>
              <a:srgbClr val="2C3C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5" name="文本占位符 104"/>
          <p:cNvSpPr>
            <a:spLocks noGrp="1"/>
          </p:cNvSpPr>
          <p:nvPr>
            <p:ph type="body" sz="quarter" idx="10" hasCustomPrompt="1"/>
          </p:nvPr>
        </p:nvSpPr>
        <p:spPr>
          <a:xfrm>
            <a:off x="5638800" y="2210765"/>
            <a:ext cx="914400" cy="11235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壹</a:t>
            </a:r>
          </a:p>
        </p:txBody>
      </p:sp>
      <p:sp>
        <p:nvSpPr>
          <p:cNvPr id="107" name="文本占位符 104"/>
          <p:cNvSpPr>
            <a:spLocks noGrp="1"/>
          </p:cNvSpPr>
          <p:nvPr>
            <p:ph type="body" sz="quarter" idx="11" hasCustomPrompt="1"/>
          </p:nvPr>
        </p:nvSpPr>
        <p:spPr>
          <a:xfrm>
            <a:off x="2710331" y="3999151"/>
            <a:ext cx="6771339" cy="11235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>
                <a:solidFill>
                  <a:srgbClr val="3D5070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请在此处添加标题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534000"/>
            <a:ext cx="12192000" cy="324000"/>
          </a:xfrm>
          <a:prstGeom prst="rect">
            <a:avLst/>
          </a:prstGeom>
          <a:pattFill prst="wdUpDiag">
            <a:fgClr>
              <a:srgbClr val="081F49"/>
            </a:fgClr>
            <a:bgClr>
              <a:srgbClr val="03153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507869"/>
            <a:ext cx="12192000" cy="36000"/>
          </a:xfrm>
          <a:prstGeom prst="rect">
            <a:avLst/>
          </a:prstGeom>
          <a:gradFill flip="none" rotWithShape="1">
            <a:gsLst>
              <a:gs pos="0">
                <a:srgbClr val="208CA4"/>
              </a:gs>
              <a:gs pos="100000">
                <a:srgbClr val="195F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361590"/>
            <a:ext cx="180000" cy="432000"/>
          </a:xfrm>
          <a:prstGeom prst="rect">
            <a:avLst/>
          </a:prstGeom>
          <a:pattFill prst="wdUpDiag">
            <a:fgClr>
              <a:srgbClr val="081F49"/>
            </a:fgClr>
            <a:bgClr>
              <a:srgbClr val="03153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74522" y="361590"/>
            <a:ext cx="36000" cy="432000"/>
          </a:xfrm>
          <a:prstGeom prst="rect">
            <a:avLst/>
          </a:prstGeom>
          <a:gradFill flip="none" rotWithShape="1">
            <a:gsLst>
              <a:gs pos="0">
                <a:srgbClr val="208CA4"/>
              </a:gs>
              <a:gs pos="100000">
                <a:srgbClr val="195F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1473329" y="330684"/>
            <a:ext cx="443309" cy="493813"/>
            <a:chOff x="11277791" y="161133"/>
            <a:chExt cx="433767" cy="483184"/>
          </a:xfrm>
        </p:grpSpPr>
        <p:sp>
          <p:nvSpPr>
            <p:cNvPr id="8" name="任意多边形 7"/>
            <p:cNvSpPr/>
            <p:nvPr/>
          </p:nvSpPr>
          <p:spPr>
            <a:xfrm>
              <a:off x="11306151" y="248609"/>
              <a:ext cx="69026" cy="205628"/>
            </a:xfrm>
            <a:custGeom>
              <a:avLst/>
              <a:gdLst>
                <a:gd name="connsiteX0" fmla="*/ 180000 w 360000"/>
                <a:gd name="connsiteY0" fmla="*/ 0 h 1072434"/>
                <a:gd name="connsiteX1" fmla="*/ 356343 w 360000"/>
                <a:gd name="connsiteY1" fmla="*/ 143724 h 1072434"/>
                <a:gd name="connsiteX2" fmla="*/ 358846 w 360000"/>
                <a:gd name="connsiteY2" fmla="*/ 168550 h 1072434"/>
                <a:gd name="connsiteX3" fmla="*/ 360000 w 360000"/>
                <a:gd name="connsiteY3" fmla="*/ 191410 h 1072434"/>
                <a:gd name="connsiteX4" fmla="*/ 360000 w 360000"/>
                <a:gd name="connsiteY4" fmla="*/ 191450 h 1072434"/>
                <a:gd name="connsiteX5" fmla="*/ 353496 w 360000"/>
                <a:gd name="connsiteY5" fmla="*/ 320258 h 1072434"/>
                <a:gd name="connsiteX6" fmla="*/ 72278 w 360000"/>
                <a:gd name="connsiteY6" fmla="*/ 992907 h 1072434"/>
                <a:gd name="connsiteX7" fmla="*/ 0 w 360000"/>
                <a:gd name="connsiteY7" fmla="*/ 1072434 h 1072434"/>
                <a:gd name="connsiteX8" fmla="*/ 0 w 360000"/>
                <a:gd name="connsiteY8" fmla="*/ 180000 h 1072434"/>
                <a:gd name="connsiteX9" fmla="*/ 180000 w 360000"/>
                <a:gd name="connsiteY9" fmla="*/ 0 h 107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0000" h="1072434">
                  <a:moveTo>
                    <a:pt x="180000" y="0"/>
                  </a:moveTo>
                  <a:cubicBezTo>
                    <a:pt x="266985" y="0"/>
                    <a:pt x="339559" y="61701"/>
                    <a:pt x="356343" y="143724"/>
                  </a:cubicBezTo>
                  <a:lnTo>
                    <a:pt x="358846" y="168550"/>
                  </a:lnTo>
                  <a:lnTo>
                    <a:pt x="360000" y="191410"/>
                  </a:lnTo>
                  <a:lnTo>
                    <a:pt x="360000" y="191450"/>
                  </a:lnTo>
                  <a:lnTo>
                    <a:pt x="353496" y="320258"/>
                  </a:lnTo>
                  <a:cubicBezTo>
                    <a:pt x="327686" y="574403"/>
                    <a:pt x="226347" y="806220"/>
                    <a:pt x="72278" y="992907"/>
                  </a:cubicBezTo>
                  <a:lnTo>
                    <a:pt x="0" y="1072434"/>
                  </a:lnTo>
                  <a:lnTo>
                    <a:pt x="0" y="180000"/>
                  </a:lnTo>
                  <a:cubicBezTo>
                    <a:pt x="0" y="80589"/>
                    <a:pt x="80589" y="0"/>
                    <a:pt x="18000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1306151" y="315253"/>
              <a:ext cx="69026" cy="241588"/>
            </a:xfrm>
            <a:custGeom>
              <a:avLst/>
              <a:gdLst>
                <a:gd name="connsiteX0" fmla="*/ 360000 w 360000"/>
                <a:gd name="connsiteY0" fmla="*/ 0 h 1259979"/>
                <a:gd name="connsiteX1" fmla="*/ 360000 w 360000"/>
                <a:gd name="connsiteY1" fmla="*/ 1079979 h 1259979"/>
                <a:gd name="connsiteX2" fmla="*/ 180000 w 360000"/>
                <a:gd name="connsiteY2" fmla="*/ 1259979 h 1259979"/>
                <a:gd name="connsiteX3" fmla="*/ 0 w 360000"/>
                <a:gd name="connsiteY3" fmla="*/ 1079979 h 1259979"/>
                <a:gd name="connsiteX4" fmla="*/ 0 w 360000"/>
                <a:gd name="connsiteY4" fmla="*/ 880984 h 1259979"/>
                <a:gd name="connsiteX5" fmla="*/ 72278 w 360000"/>
                <a:gd name="connsiteY5" fmla="*/ 801457 h 1259979"/>
                <a:gd name="connsiteX6" fmla="*/ 353496 w 360000"/>
                <a:gd name="connsiteY6" fmla="*/ 128808 h 1259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000" h="1259979">
                  <a:moveTo>
                    <a:pt x="360000" y="0"/>
                  </a:moveTo>
                  <a:lnTo>
                    <a:pt x="360000" y="1079979"/>
                  </a:lnTo>
                  <a:cubicBezTo>
                    <a:pt x="360000" y="1179390"/>
                    <a:pt x="279411" y="1259979"/>
                    <a:pt x="180000" y="1259979"/>
                  </a:cubicBezTo>
                  <a:cubicBezTo>
                    <a:pt x="80589" y="1259979"/>
                    <a:pt x="0" y="1179390"/>
                    <a:pt x="0" y="1079979"/>
                  </a:cubicBezTo>
                  <a:lnTo>
                    <a:pt x="0" y="880984"/>
                  </a:lnTo>
                  <a:lnTo>
                    <a:pt x="72278" y="801457"/>
                  </a:lnTo>
                  <a:cubicBezTo>
                    <a:pt x="226347" y="614770"/>
                    <a:pt x="327686" y="382953"/>
                    <a:pt x="353496" y="12880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1439218" y="161133"/>
              <a:ext cx="69026" cy="6902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1469966" y="166047"/>
              <a:ext cx="238847" cy="414158"/>
            </a:xfrm>
            <a:custGeom>
              <a:avLst/>
              <a:gdLst>
                <a:gd name="connsiteX0" fmla="*/ 0 w 1245685"/>
                <a:gd name="connsiteY0" fmla="*/ 0 h 2160000"/>
                <a:gd name="connsiteX1" fmla="*/ 1234401 w 1245685"/>
                <a:gd name="connsiteY1" fmla="*/ 1006066 h 2160000"/>
                <a:gd name="connsiteX2" fmla="*/ 1245685 w 1245685"/>
                <a:gd name="connsiteY2" fmla="*/ 1080000 h 2160000"/>
                <a:gd name="connsiteX3" fmla="*/ 1234401 w 1245685"/>
                <a:gd name="connsiteY3" fmla="*/ 1153934 h 2160000"/>
                <a:gd name="connsiteX4" fmla="*/ 0 w 1245685"/>
                <a:gd name="connsiteY4" fmla="*/ 2160000 h 2160000"/>
                <a:gd name="connsiteX5" fmla="*/ 900000 w 1245685"/>
                <a:gd name="connsiteY5" fmla="*/ 1260000 h 2160000"/>
                <a:gd name="connsiteX6" fmla="*/ 895353 w 1245685"/>
                <a:gd name="connsiteY6" fmla="*/ 1167980 h 2160000"/>
                <a:gd name="connsiteX7" fmla="*/ 881926 w 1245685"/>
                <a:gd name="connsiteY7" fmla="*/ 1080000 h 2160000"/>
                <a:gd name="connsiteX8" fmla="*/ 895353 w 1245685"/>
                <a:gd name="connsiteY8" fmla="*/ 992020 h 2160000"/>
                <a:gd name="connsiteX9" fmla="*/ 900000 w 1245685"/>
                <a:gd name="connsiteY9" fmla="*/ 900000 h 2160000"/>
                <a:gd name="connsiteX10" fmla="*/ 0 w 1245685"/>
                <a:gd name="connsiteY10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685" h="2160000">
                  <a:moveTo>
                    <a:pt x="0" y="0"/>
                  </a:moveTo>
                  <a:cubicBezTo>
                    <a:pt x="608894" y="0"/>
                    <a:pt x="1116911" y="431905"/>
                    <a:pt x="1234401" y="1006066"/>
                  </a:cubicBezTo>
                  <a:lnTo>
                    <a:pt x="1245685" y="1080000"/>
                  </a:lnTo>
                  <a:lnTo>
                    <a:pt x="1234401" y="1153934"/>
                  </a:lnTo>
                  <a:cubicBezTo>
                    <a:pt x="1116911" y="1728095"/>
                    <a:pt x="608894" y="2160000"/>
                    <a:pt x="0" y="2160000"/>
                  </a:cubicBezTo>
                  <a:cubicBezTo>
                    <a:pt x="497056" y="2160000"/>
                    <a:pt x="900000" y="1757056"/>
                    <a:pt x="900000" y="1260000"/>
                  </a:cubicBezTo>
                  <a:cubicBezTo>
                    <a:pt x="900000" y="1228934"/>
                    <a:pt x="898426" y="1198236"/>
                    <a:pt x="895353" y="1167980"/>
                  </a:cubicBezTo>
                  <a:lnTo>
                    <a:pt x="881926" y="1080000"/>
                  </a:lnTo>
                  <a:lnTo>
                    <a:pt x="895353" y="992020"/>
                  </a:lnTo>
                  <a:cubicBezTo>
                    <a:pt x="898426" y="961765"/>
                    <a:pt x="900000" y="931066"/>
                    <a:pt x="900000" y="900000"/>
                  </a:cubicBezTo>
                  <a:cubicBezTo>
                    <a:pt x="900000" y="402944"/>
                    <a:pt x="497056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1469966" y="161133"/>
              <a:ext cx="172566" cy="207079"/>
            </a:xfrm>
            <a:custGeom>
              <a:avLst/>
              <a:gdLst>
                <a:gd name="connsiteX0" fmla="*/ 0 w 900000"/>
                <a:gd name="connsiteY0" fmla="*/ 0 h 1080000"/>
                <a:gd name="connsiteX1" fmla="*/ 900000 w 900000"/>
                <a:gd name="connsiteY1" fmla="*/ 900000 h 1080000"/>
                <a:gd name="connsiteX2" fmla="*/ 895353 w 900000"/>
                <a:gd name="connsiteY2" fmla="*/ 992020 h 1080000"/>
                <a:gd name="connsiteX3" fmla="*/ 881926 w 900000"/>
                <a:gd name="connsiteY3" fmla="*/ 1080000 h 1080000"/>
                <a:gd name="connsiteX4" fmla="*/ 881715 w 900000"/>
                <a:gd name="connsiteY4" fmla="*/ 1078619 h 1080000"/>
                <a:gd name="connsiteX5" fmla="*/ 0 w 900000"/>
                <a:gd name="connsiteY5" fmla="*/ 360000 h 1080000"/>
                <a:gd name="connsiteX6" fmla="*/ 0 w 900000"/>
                <a:gd name="connsiteY6" fmla="*/ 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000" h="1080000">
                  <a:moveTo>
                    <a:pt x="0" y="0"/>
                  </a:moveTo>
                  <a:cubicBezTo>
                    <a:pt x="497056" y="0"/>
                    <a:pt x="900000" y="402944"/>
                    <a:pt x="900000" y="900000"/>
                  </a:cubicBezTo>
                  <a:cubicBezTo>
                    <a:pt x="900000" y="931066"/>
                    <a:pt x="898426" y="961765"/>
                    <a:pt x="895353" y="992020"/>
                  </a:cubicBezTo>
                  <a:lnTo>
                    <a:pt x="881926" y="1080000"/>
                  </a:lnTo>
                  <a:lnTo>
                    <a:pt x="881715" y="1078619"/>
                  </a:lnTo>
                  <a:cubicBezTo>
                    <a:pt x="797794" y="668504"/>
                    <a:pt x="434924" y="360000"/>
                    <a:pt x="0" y="360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1469966" y="368212"/>
              <a:ext cx="241592" cy="276105"/>
            </a:xfrm>
            <a:custGeom>
              <a:avLst/>
              <a:gdLst>
                <a:gd name="connsiteX0" fmla="*/ 1245685 w 1260000"/>
                <a:gd name="connsiteY0" fmla="*/ 0 h 1440000"/>
                <a:gd name="connsiteX1" fmla="*/ 1253495 w 1260000"/>
                <a:gd name="connsiteY1" fmla="*/ 51172 h 1440000"/>
                <a:gd name="connsiteX2" fmla="*/ 1260000 w 1260000"/>
                <a:gd name="connsiteY2" fmla="*/ 180000 h 1440000"/>
                <a:gd name="connsiteX3" fmla="*/ 0 w 1260000"/>
                <a:gd name="connsiteY3" fmla="*/ 1440000 h 1440000"/>
                <a:gd name="connsiteX4" fmla="*/ 0 w 1260000"/>
                <a:gd name="connsiteY4" fmla="*/ 1080000 h 1440000"/>
                <a:gd name="connsiteX5" fmla="*/ 1234401 w 1260000"/>
                <a:gd name="connsiteY5" fmla="*/ 73934 h 1440000"/>
                <a:gd name="connsiteX6" fmla="*/ 1245685 w 1260000"/>
                <a:gd name="connsiteY6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0000" h="1440000">
                  <a:moveTo>
                    <a:pt x="1245685" y="0"/>
                  </a:moveTo>
                  <a:lnTo>
                    <a:pt x="1253495" y="51172"/>
                  </a:lnTo>
                  <a:cubicBezTo>
                    <a:pt x="1257797" y="93530"/>
                    <a:pt x="1260000" y="136508"/>
                    <a:pt x="1260000" y="180000"/>
                  </a:cubicBezTo>
                  <a:cubicBezTo>
                    <a:pt x="1260000" y="875879"/>
                    <a:pt x="695879" y="1440000"/>
                    <a:pt x="0" y="1440000"/>
                  </a:cubicBezTo>
                  <a:lnTo>
                    <a:pt x="0" y="1080000"/>
                  </a:lnTo>
                  <a:cubicBezTo>
                    <a:pt x="608894" y="1080000"/>
                    <a:pt x="1116911" y="648095"/>
                    <a:pt x="1234401" y="73934"/>
                  </a:cubicBezTo>
                  <a:lnTo>
                    <a:pt x="124568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1277791" y="575291"/>
              <a:ext cx="228536" cy="690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1306151" y="161133"/>
              <a:ext cx="69026" cy="6902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 userDrawn="1"/>
        </p:nvSpPr>
        <p:spPr>
          <a:xfrm>
            <a:off x="7748157" y="370601"/>
            <a:ext cx="3515426" cy="413978"/>
          </a:xfrm>
          <a:custGeom>
            <a:avLst/>
            <a:gdLst/>
            <a:ahLst/>
            <a:cxnLst/>
            <a:rect l="l" t="t" r="r" b="b"/>
            <a:pathLst>
              <a:path w="2425224" h="285597">
                <a:moveTo>
                  <a:pt x="1005158" y="75708"/>
                </a:moveTo>
                <a:cubicBezTo>
                  <a:pt x="1025040" y="75708"/>
                  <a:pt x="1041158" y="91826"/>
                  <a:pt x="1041158" y="111708"/>
                </a:cubicBezTo>
                <a:cubicBezTo>
                  <a:pt x="1041158" y="131590"/>
                  <a:pt x="1025040" y="147708"/>
                  <a:pt x="1005158" y="147708"/>
                </a:cubicBezTo>
                <a:cubicBezTo>
                  <a:pt x="985276" y="147708"/>
                  <a:pt x="969158" y="131590"/>
                  <a:pt x="969158" y="111708"/>
                </a:cubicBezTo>
                <a:cubicBezTo>
                  <a:pt x="969158" y="91826"/>
                  <a:pt x="985276" y="75708"/>
                  <a:pt x="1005158" y="75708"/>
                </a:cubicBezTo>
                <a:close/>
                <a:moveTo>
                  <a:pt x="2292331" y="66141"/>
                </a:moveTo>
                <a:lnTo>
                  <a:pt x="2348110" y="66141"/>
                </a:lnTo>
                <a:lnTo>
                  <a:pt x="2348110" y="145999"/>
                </a:lnTo>
                <a:cubicBezTo>
                  <a:pt x="2348110" y="154736"/>
                  <a:pt x="2351767" y="159105"/>
                  <a:pt x="2359082" y="159105"/>
                </a:cubicBezTo>
                <a:cubicBezTo>
                  <a:pt x="2365991" y="159105"/>
                  <a:pt x="2369446" y="154228"/>
                  <a:pt x="2369446" y="144475"/>
                </a:cubicBezTo>
                <a:lnTo>
                  <a:pt x="2369446" y="66141"/>
                </a:lnTo>
                <a:lnTo>
                  <a:pt x="2425224" y="66141"/>
                </a:lnTo>
                <a:lnTo>
                  <a:pt x="2425224" y="198729"/>
                </a:lnTo>
                <a:cubicBezTo>
                  <a:pt x="2425224" y="225552"/>
                  <a:pt x="2417096" y="246735"/>
                  <a:pt x="2400840" y="262280"/>
                </a:cubicBezTo>
                <a:cubicBezTo>
                  <a:pt x="2384584" y="277825"/>
                  <a:pt x="2365890" y="285597"/>
                  <a:pt x="2344757" y="285597"/>
                </a:cubicBezTo>
                <a:cubicBezTo>
                  <a:pt x="2334394" y="285597"/>
                  <a:pt x="2323929" y="283667"/>
                  <a:pt x="2313362" y="279806"/>
                </a:cubicBezTo>
                <a:lnTo>
                  <a:pt x="2313362" y="231343"/>
                </a:lnTo>
                <a:cubicBezTo>
                  <a:pt x="2320678" y="234391"/>
                  <a:pt x="2327485" y="235915"/>
                  <a:pt x="2333784" y="235915"/>
                </a:cubicBezTo>
                <a:cubicBezTo>
                  <a:pt x="2351056" y="235915"/>
                  <a:pt x="2362537" y="225755"/>
                  <a:pt x="2368226" y="205435"/>
                </a:cubicBezTo>
                <a:cubicBezTo>
                  <a:pt x="2358676" y="211124"/>
                  <a:pt x="2349024" y="213969"/>
                  <a:pt x="2339271" y="213969"/>
                </a:cubicBezTo>
                <a:cubicBezTo>
                  <a:pt x="2325859" y="213969"/>
                  <a:pt x="2314683" y="208940"/>
                  <a:pt x="2305742" y="198882"/>
                </a:cubicBezTo>
                <a:cubicBezTo>
                  <a:pt x="2296802" y="188823"/>
                  <a:pt x="2292331" y="175666"/>
                  <a:pt x="2292331" y="159410"/>
                </a:cubicBezTo>
                <a:close/>
                <a:moveTo>
                  <a:pt x="2103660" y="66141"/>
                </a:moveTo>
                <a:lnTo>
                  <a:pt x="2159439" y="66141"/>
                </a:lnTo>
                <a:lnTo>
                  <a:pt x="2159439" y="214579"/>
                </a:lnTo>
                <a:lnTo>
                  <a:pt x="2103660" y="214579"/>
                </a:lnTo>
                <a:close/>
                <a:moveTo>
                  <a:pt x="1963147" y="66141"/>
                </a:moveTo>
                <a:lnTo>
                  <a:pt x="2016183" y="66141"/>
                </a:lnTo>
                <a:lnTo>
                  <a:pt x="2032032" y="106375"/>
                </a:lnTo>
                <a:lnTo>
                  <a:pt x="2049101" y="66141"/>
                </a:lnTo>
                <a:lnTo>
                  <a:pt x="2100917" y="66141"/>
                </a:lnTo>
                <a:lnTo>
                  <a:pt x="2031727" y="220370"/>
                </a:lnTo>
                <a:close/>
                <a:moveTo>
                  <a:pt x="1903635" y="66141"/>
                </a:moveTo>
                <a:lnTo>
                  <a:pt x="1959414" y="66141"/>
                </a:lnTo>
                <a:lnTo>
                  <a:pt x="1959414" y="214579"/>
                </a:lnTo>
                <a:lnTo>
                  <a:pt x="1903635" y="214579"/>
                </a:lnTo>
                <a:close/>
                <a:moveTo>
                  <a:pt x="500558" y="66141"/>
                </a:moveTo>
                <a:lnTo>
                  <a:pt x="556337" y="66141"/>
                </a:lnTo>
                <a:lnTo>
                  <a:pt x="556337" y="214579"/>
                </a:lnTo>
                <a:lnTo>
                  <a:pt x="500558" y="214579"/>
                </a:lnTo>
                <a:close/>
                <a:moveTo>
                  <a:pt x="462458" y="66141"/>
                </a:moveTo>
                <a:lnTo>
                  <a:pt x="479527" y="66141"/>
                </a:lnTo>
                <a:lnTo>
                  <a:pt x="479527" y="124663"/>
                </a:lnTo>
                <a:cubicBezTo>
                  <a:pt x="470789" y="124663"/>
                  <a:pt x="465100" y="126187"/>
                  <a:pt x="462458" y="129235"/>
                </a:cubicBezTo>
                <a:cubicBezTo>
                  <a:pt x="459817" y="132283"/>
                  <a:pt x="458191" y="137464"/>
                  <a:pt x="457581" y="144780"/>
                </a:cubicBezTo>
                <a:cubicBezTo>
                  <a:pt x="453314" y="191312"/>
                  <a:pt x="427406" y="214579"/>
                  <a:pt x="379857" y="214579"/>
                </a:cubicBezTo>
                <a:lnTo>
                  <a:pt x="372237" y="214579"/>
                </a:lnTo>
                <a:lnTo>
                  <a:pt x="372237" y="155752"/>
                </a:lnTo>
                <a:cubicBezTo>
                  <a:pt x="382804" y="155752"/>
                  <a:pt x="390017" y="153873"/>
                  <a:pt x="393878" y="150114"/>
                </a:cubicBezTo>
                <a:cubicBezTo>
                  <a:pt x="397739" y="146354"/>
                  <a:pt x="399974" y="139801"/>
                  <a:pt x="400584" y="130454"/>
                </a:cubicBezTo>
                <a:cubicBezTo>
                  <a:pt x="401397" y="116433"/>
                  <a:pt x="402565" y="106730"/>
                  <a:pt x="404089" y="101346"/>
                </a:cubicBezTo>
                <a:cubicBezTo>
                  <a:pt x="405613" y="95961"/>
                  <a:pt x="409067" y="90373"/>
                  <a:pt x="414452" y="84582"/>
                </a:cubicBezTo>
                <a:cubicBezTo>
                  <a:pt x="419837" y="78790"/>
                  <a:pt x="426441" y="74269"/>
                  <a:pt x="434264" y="71018"/>
                </a:cubicBezTo>
                <a:cubicBezTo>
                  <a:pt x="442087" y="67767"/>
                  <a:pt x="451485" y="66141"/>
                  <a:pt x="462458" y="66141"/>
                </a:cubicBezTo>
                <a:close/>
                <a:moveTo>
                  <a:pt x="1687075" y="62788"/>
                </a:moveTo>
                <a:cubicBezTo>
                  <a:pt x="1711052" y="62788"/>
                  <a:pt x="1730001" y="69799"/>
                  <a:pt x="1743920" y="83820"/>
                </a:cubicBezTo>
                <a:cubicBezTo>
                  <a:pt x="1757839" y="97840"/>
                  <a:pt x="1764799" y="117043"/>
                  <a:pt x="1764799" y="141427"/>
                </a:cubicBezTo>
                <a:lnTo>
                  <a:pt x="1764799" y="214579"/>
                </a:lnTo>
                <a:lnTo>
                  <a:pt x="1709020" y="214579"/>
                </a:lnTo>
                <a:lnTo>
                  <a:pt x="1709020" y="145389"/>
                </a:lnTo>
                <a:cubicBezTo>
                  <a:pt x="1709020" y="137464"/>
                  <a:pt x="1707090" y="131216"/>
                  <a:pt x="1703229" y="126644"/>
                </a:cubicBezTo>
                <a:cubicBezTo>
                  <a:pt x="1699368" y="122072"/>
                  <a:pt x="1694288" y="119786"/>
                  <a:pt x="1687989" y="119786"/>
                </a:cubicBezTo>
                <a:cubicBezTo>
                  <a:pt x="1682096" y="119786"/>
                  <a:pt x="1677016" y="121970"/>
                  <a:pt x="1672749" y="126339"/>
                </a:cubicBezTo>
                <a:cubicBezTo>
                  <a:pt x="1668482" y="130708"/>
                  <a:pt x="1666348" y="135940"/>
                  <a:pt x="1666348" y="142036"/>
                </a:cubicBezTo>
                <a:cubicBezTo>
                  <a:pt x="1666348" y="148132"/>
                  <a:pt x="1668279" y="153162"/>
                  <a:pt x="1672140" y="157124"/>
                </a:cubicBezTo>
                <a:cubicBezTo>
                  <a:pt x="1676000" y="161086"/>
                  <a:pt x="1681080" y="163068"/>
                  <a:pt x="1687380" y="163068"/>
                </a:cubicBezTo>
                <a:cubicBezTo>
                  <a:pt x="1692053" y="163068"/>
                  <a:pt x="1696422" y="161848"/>
                  <a:pt x="1700486" y="159410"/>
                </a:cubicBezTo>
                <a:lnTo>
                  <a:pt x="1700486" y="216712"/>
                </a:lnTo>
                <a:cubicBezTo>
                  <a:pt x="1696422" y="217525"/>
                  <a:pt x="1692256" y="217932"/>
                  <a:pt x="1687989" y="217932"/>
                </a:cubicBezTo>
                <a:cubicBezTo>
                  <a:pt x="1665637" y="217932"/>
                  <a:pt x="1646994" y="210464"/>
                  <a:pt x="1632058" y="195529"/>
                </a:cubicBezTo>
                <a:cubicBezTo>
                  <a:pt x="1617123" y="180594"/>
                  <a:pt x="1609656" y="162153"/>
                  <a:pt x="1609656" y="140208"/>
                </a:cubicBezTo>
                <a:cubicBezTo>
                  <a:pt x="1609656" y="118872"/>
                  <a:pt x="1617225" y="100634"/>
                  <a:pt x="1632363" y="85496"/>
                </a:cubicBezTo>
                <a:cubicBezTo>
                  <a:pt x="1647501" y="70358"/>
                  <a:pt x="1665739" y="62788"/>
                  <a:pt x="1687075" y="62788"/>
                </a:cubicBezTo>
                <a:close/>
                <a:moveTo>
                  <a:pt x="1516844" y="62788"/>
                </a:moveTo>
                <a:cubicBezTo>
                  <a:pt x="1538180" y="62788"/>
                  <a:pt x="1556214" y="70053"/>
                  <a:pt x="1570946" y="84582"/>
                </a:cubicBezTo>
                <a:cubicBezTo>
                  <a:pt x="1585678" y="99110"/>
                  <a:pt x="1593044" y="117144"/>
                  <a:pt x="1593044" y="138684"/>
                </a:cubicBezTo>
                <a:cubicBezTo>
                  <a:pt x="1593044" y="139496"/>
                  <a:pt x="1592841" y="142951"/>
                  <a:pt x="1592434" y="149047"/>
                </a:cubicBezTo>
                <a:lnTo>
                  <a:pt x="1508005" y="149047"/>
                </a:lnTo>
                <a:cubicBezTo>
                  <a:pt x="1506582" y="144983"/>
                  <a:pt x="1505871" y="140919"/>
                  <a:pt x="1505871" y="136855"/>
                </a:cubicBezTo>
                <a:cubicBezTo>
                  <a:pt x="1505871" y="132384"/>
                  <a:pt x="1506786" y="127711"/>
                  <a:pt x="1508614" y="122834"/>
                </a:cubicBezTo>
                <a:lnTo>
                  <a:pt x="1536961" y="122834"/>
                </a:lnTo>
                <a:cubicBezTo>
                  <a:pt x="1535132" y="111658"/>
                  <a:pt x="1528934" y="106070"/>
                  <a:pt x="1518368" y="106070"/>
                </a:cubicBezTo>
                <a:cubicBezTo>
                  <a:pt x="1511662" y="106070"/>
                  <a:pt x="1506074" y="109016"/>
                  <a:pt x="1501604" y="114909"/>
                </a:cubicBezTo>
                <a:cubicBezTo>
                  <a:pt x="1497134" y="120802"/>
                  <a:pt x="1494898" y="128422"/>
                  <a:pt x="1494898" y="137769"/>
                </a:cubicBezTo>
                <a:cubicBezTo>
                  <a:pt x="1494898" y="147320"/>
                  <a:pt x="1497032" y="155194"/>
                  <a:pt x="1501299" y="161391"/>
                </a:cubicBezTo>
                <a:cubicBezTo>
                  <a:pt x="1505566" y="167589"/>
                  <a:pt x="1511053" y="170688"/>
                  <a:pt x="1517758" y="170688"/>
                </a:cubicBezTo>
                <a:cubicBezTo>
                  <a:pt x="1523448" y="170688"/>
                  <a:pt x="1528833" y="167843"/>
                  <a:pt x="1533913" y="162153"/>
                </a:cubicBezTo>
                <a:lnTo>
                  <a:pt x="1565612" y="200558"/>
                </a:lnTo>
                <a:cubicBezTo>
                  <a:pt x="1550982" y="212140"/>
                  <a:pt x="1534522" y="217932"/>
                  <a:pt x="1516234" y="217932"/>
                </a:cubicBezTo>
                <a:cubicBezTo>
                  <a:pt x="1494492" y="217932"/>
                  <a:pt x="1476052" y="210464"/>
                  <a:pt x="1460913" y="195529"/>
                </a:cubicBezTo>
                <a:cubicBezTo>
                  <a:pt x="1445775" y="180594"/>
                  <a:pt x="1438206" y="162153"/>
                  <a:pt x="1438206" y="140208"/>
                </a:cubicBezTo>
                <a:cubicBezTo>
                  <a:pt x="1438206" y="118465"/>
                  <a:pt x="1445724" y="100126"/>
                  <a:pt x="1460761" y="85191"/>
                </a:cubicBezTo>
                <a:cubicBezTo>
                  <a:pt x="1475798" y="70256"/>
                  <a:pt x="1494492" y="62788"/>
                  <a:pt x="1516844" y="62788"/>
                </a:cubicBezTo>
                <a:close/>
                <a:moveTo>
                  <a:pt x="1414888" y="62788"/>
                </a:moveTo>
                <a:cubicBezTo>
                  <a:pt x="1420578" y="62788"/>
                  <a:pt x="1426471" y="63398"/>
                  <a:pt x="1432567" y="64617"/>
                </a:cubicBezTo>
                <a:lnTo>
                  <a:pt x="1432567" y="124358"/>
                </a:lnTo>
                <a:cubicBezTo>
                  <a:pt x="1428503" y="121920"/>
                  <a:pt x="1424744" y="120700"/>
                  <a:pt x="1421289" y="120700"/>
                </a:cubicBezTo>
                <a:cubicBezTo>
                  <a:pt x="1416819" y="120700"/>
                  <a:pt x="1413314" y="122732"/>
                  <a:pt x="1410774" y="126796"/>
                </a:cubicBezTo>
                <a:cubicBezTo>
                  <a:pt x="1408234" y="130860"/>
                  <a:pt x="1406964" y="136652"/>
                  <a:pt x="1406964" y="144170"/>
                </a:cubicBezTo>
                <a:lnTo>
                  <a:pt x="1406964" y="214579"/>
                </a:lnTo>
                <a:lnTo>
                  <a:pt x="1351185" y="214579"/>
                </a:lnTo>
                <a:lnTo>
                  <a:pt x="1351185" y="133502"/>
                </a:lnTo>
                <a:cubicBezTo>
                  <a:pt x="1351185" y="111760"/>
                  <a:pt x="1356926" y="94538"/>
                  <a:pt x="1368406" y="81838"/>
                </a:cubicBezTo>
                <a:cubicBezTo>
                  <a:pt x="1379887" y="69138"/>
                  <a:pt x="1395381" y="62788"/>
                  <a:pt x="1414888" y="62788"/>
                </a:cubicBezTo>
                <a:close/>
                <a:moveTo>
                  <a:pt x="823875" y="62788"/>
                </a:moveTo>
                <a:cubicBezTo>
                  <a:pt x="844195" y="62788"/>
                  <a:pt x="860298" y="69240"/>
                  <a:pt x="872186" y="82143"/>
                </a:cubicBezTo>
                <a:cubicBezTo>
                  <a:pt x="884073" y="95046"/>
                  <a:pt x="890016" y="112979"/>
                  <a:pt x="890016" y="135940"/>
                </a:cubicBezTo>
                <a:lnTo>
                  <a:pt x="890016" y="214579"/>
                </a:lnTo>
                <a:lnTo>
                  <a:pt x="834543" y="214579"/>
                </a:lnTo>
                <a:lnTo>
                  <a:pt x="834543" y="130454"/>
                </a:lnTo>
                <a:cubicBezTo>
                  <a:pt x="834543" y="121920"/>
                  <a:pt x="830987" y="117652"/>
                  <a:pt x="823875" y="117652"/>
                </a:cubicBezTo>
                <a:cubicBezTo>
                  <a:pt x="816966" y="117652"/>
                  <a:pt x="813512" y="121920"/>
                  <a:pt x="813512" y="130454"/>
                </a:cubicBezTo>
                <a:lnTo>
                  <a:pt x="813512" y="214579"/>
                </a:lnTo>
                <a:lnTo>
                  <a:pt x="757733" y="214579"/>
                </a:lnTo>
                <a:lnTo>
                  <a:pt x="757733" y="131673"/>
                </a:lnTo>
                <a:cubicBezTo>
                  <a:pt x="757733" y="112369"/>
                  <a:pt x="764134" y="96062"/>
                  <a:pt x="776936" y="82753"/>
                </a:cubicBezTo>
                <a:cubicBezTo>
                  <a:pt x="789737" y="69443"/>
                  <a:pt x="805384" y="62788"/>
                  <a:pt x="823875" y="62788"/>
                </a:cubicBezTo>
                <a:close/>
                <a:moveTo>
                  <a:pt x="655778" y="62788"/>
                </a:moveTo>
                <a:cubicBezTo>
                  <a:pt x="679146" y="62788"/>
                  <a:pt x="697230" y="69850"/>
                  <a:pt x="710032" y="83972"/>
                </a:cubicBezTo>
                <a:cubicBezTo>
                  <a:pt x="722834" y="98094"/>
                  <a:pt x="729234" y="118465"/>
                  <a:pt x="729234" y="145084"/>
                </a:cubicBezTo>
                <a:lnTo>
                  <a:pt x="729234" y="193852"/>
                </a:lnTo>
                <a:cubicBezTo>
                  <a:pt x="729234" y="219659"/>
                  <a:pt x="721970" y="240944"/>
                  <a:pt x="707441" y="257708"/>
                </a:cubicBezTo>
                <a:cubicBezTo>
                  <a:pt x="692912" y="274472"/>
                  <a:pt x="674269" y="282854"/>
                  <a:pt x="651510" y="282854"/>
                </a:cubicBezTo>
                <a:cubicBezTo>
                  <a:pt x="641350" y="282854"/>
                  <a:pt x="630886" y="281127"/>
                  <a:pt x="620116" y="277672"/>
                </a:cubicBezTo>
                <a:lnTo>
                  <a:pt x="620116" y="227076"/>
                </a:lnTo>
                <a:cubicBezTo>
                  <a:pt x="628244" y="231140"/>
                  <a:pt x="635966" y="233172"/>
                  <a:pt x="643281" y="233172"/>
                </a:cubicBezTo>
                <a:cubicBezTo>
                  <a:pt x="652628" y="233172"/>
                  <a:pt x="660045" y="229819"/>
                  <a:pt x="665531" y="223113"/>
                </a:cubicBezTo>
                <a:cubicBezTo>
                  <a:pt x="671018" y="216408"/>
                  <a:pt x="673761" y="206959"/>
                  <a:pt x="673761" y="194767"/>
                </a:cubicBezTo>
                <a:lnTo>
                  <a:pt x="673761" y="138988"/>
                </a:lnTo>
                <a:cubicBezTo>
                  <a:pt x="673761" y="123342"/>
                  <a:pt x="667462" y="115519"/>
                  <a:pt x="654863" y="115519"/>
                </a:cubicBezTo>
                <a:cubicBezTo>
                  <a:pt x="649580" y="115519"/>
                  <a:pt x="644906" y="117500"/>
                  <a:pt x="640842" y="121462"/>
                </a:cubicBezTo>
                <a:cubicBezTo>
                  <a:pt x="636778" y="125425"/>
                  <a:pt x="634746" y="130251"/>
                  <a:pt x="634746" y="135940"/>
                </a:cubicBezTo>
                <a:cubicBezTo>
                  <a:pt x="634746" y="141630"/>
                  <a:pt x="636677" y="146354"/>
                  <a:pt x="640538" y="150114"/>
                </a:cubicBezTo>
                <a:cubicBezTo>
                  <a:pt x="644398" y="153873"/>
                  <a:pt x="649072" y="155752"/>
                  <a:pt x="654558" y="155752"/>
                </a:cubicBezTo>
                <a:cubicBezTo>
                  <a:pt x="658216" y="155752"/>
                  <a:pt x="661874" y="154838"/>
                  <a:pt x="665531" y="153009"/>
                </a:cubicBezTo>
                <a:lnTo>
                  <a:pt x="665531" y="204216"/>
                </a:lnTo>
                <a:cubicBezTo>
                  <a:pt x="657810" y="206857"/>
                  <a:pt x="650088" y="208178"/>
                  <a:pt x="642366" y="208178"/>
                </a:cubicBezTo>
                <a:cubicBezTo>
                  <a:pt x="624282" y="208178"/>
                  <a:pt x="609042" y="201523"/>
                  <a:pt x="596646" y="188214"/>
                </a:cubicBezTo>
                <a:cubicBezTo>
                  <a:pt x="584251" y="174904"/>
                  <a:pt x="578054" y="158292"/>
                  <a:pt x="578054" y="138379"/>
                </a:cubicBezTo>
                <a:cubicBezTo>
                  <a:pt x="578054" y="117449"/>
                  <a:pt x="585572" y="99618"/>
                  <a:pt x="600609" y="84886"/>
                </a:cubicBezTo>
                <a:cubicBezTo>
                  <a:pt x="615646" y="70154"/>
                  <a:pt x="634035" y="62788"/>
                  <a:pt x="655778" y="62788"/>
                </a:cubicBezTo>
                <a:close/>
                <a:moveTo>
                  <a:pt x="285217" y="62788"/>
                </a:moveTo>
                <a:cubicBezTo>
                  <a:pt x="306553" y="62788"/>
                  <a:pt x="324587" y="70053"/>
                  <a:pt x="339319" y="84582"/>
                </a:cubicBezTo>
                <a:cubicBezTo>
                  <a:pt x="354051" y="99110"/>
                  <a:pt x="361417" y="117144"/>
                  <a:pt x="361417" y="138684"/>
                </a:cubicBezTo>
                <a:cubicBezTo>
                  <a:pt x="361417" y="139496"/>
                  <a:pt x="361214" y="142951"/>
                  <a:pt x="360807" y="149047"/>
                </a:cubicBezTo>
                <a:lnTo>
                  <a:pt x="276378" y="149047"/>
                </a:lnTo>
                <a:cubicBezTo>
                  <a:pt x="274955" y="144983"/>
                  <a:pt x="274244" y="140919"/>
                  <a:pt x="274244" y="136855"/>
                </a:cubicBezTo>
                <a:cubicBezTo>
                  <a:pt x="274244" y="132384"/>
                  <a:pt x="275159" y="127711"/>
                  <a:pt x="276987" y="122834"/>
                </a:cubicBezTo>
                <a:lnTo>
                  <a:pt x="305334" y="122834"/>
                </a:lnTo>
                <a:cubicBezTo>
                  <a:pt x="303505" y="111658"/>
                  <a:pt x="297307" y="106070"/>
                  <a:pt x="286741" y="106070"/>
                </a:cubicBezTo>
                <a:cubicBezTo>
                  <a:pt x="280035" y="106070"/>
                  <a:pt x="274447" y="109016"/>
                  <a:pt x="269977" y="114909"/>
                </a:cubicBezTo>
                <a:cubicBezTo>
                  <a:pt x="265507" y="120802"/>
                  <a:pt x="263271" y="128422"/>
                  <a:pt x="263271" y="137769"/>
                </a:cubicBezTo>
                <a:cubicBezTo>
                  <a:pt x="263271" y="147320"/>
                  <a:pt x="265405" y="155194"/>
                  <a:pt x="269672" y="161391"/>
                </a:cubicBezTo>
                <a:cubicBezTo>
                  <a:pt x="273939" y="167589"/>
                  <a:pt x="279426" y="170688"/>
                  <a:pt x="286131" y="170688"/>
                </a:cubicBezTo>
                <a:cubicBezTo>
                  <a:pt x="291821" y="170688"/>
                  <a:pt x="297206" y="167843"/>
                  <a:pt x="302286" y="162153"/>
                </a:cubicBezTo>
                <a:lnTo>
                  <a:pt x="333985" y="200558"/>
                </a:lnTo>
                <a:cubicBezTo>
                  <a:pt x="319355" y="212140"/>
                  <a:pt x="302895" y="217932"/>
                  <a:pt x="284607" y="217932"/>
                </a:cubicBezTo>
                <a:cubicBezTo>
                  <a:pt x="262865" y="217932"/>
                  <a:pt x="244425" y="210464"/>
                  <a:pt x="229286" y="195529"/>
                </a:cubicBezTo>
                <a:cubicBezTo>
                  <a:pt x="214148" y="180594"/>
                  <a:pt x="206579" y="162153"/>
                  <a:pt x="206579" y="140208"/>
                </a:cubicBezTo>
                <a:cubicBezTo>
                  <a:pt x="206579" y="118465"/>
                  <a:pt x="214097" y="100126"/>
                  <a:pt x="229134" y="85191"/>
                </a:cubicBezTo>
                <a:cubicBezTo>
                  <a:pt x="244171" y="70256"/>
                  <a:pt x="262865" y="62788"/>
                  <a:pt x="285217" y="62788"/>
                </a:cubicBezTo>
                <a:close/>
                <a:moveTo>
                  <a:pt x="2183289" y="11277"/>
                </a:moveTo>
                <a:lnTo>
                  <a:pt x="2239067" y="11277"/>
                </a:lnTo>
                <a:lnTo>
                  <a:pt x="2239067" y="69494"/>
                </a:lnTo>
                <a:lnTo>
                  <a:pt x="2264061" y="69494"/>
                </a:lnTo>
                <a:lnTo>
                  <a:pt x="2264061" y="128320"/>
                </a:lnTo>
                <a:lnTo>
                  <a:pt x="2239067" y="128320"/>
                </a:lnTo>
                <a:cubicBezTo>
                  <a:pt x="2239067" y="140106"/>
                  <a:pt x="2240896" y="148234"/>
                  <a:pt x="2244554" y="152704"/>
                </a:cubicBezTo>
                <a:cubicBezTo>
                  <a:pt x="2248212" y="157175"/>
                  <a:pt x="2255019" y="159410"/>
                  <a:pt x="2264975" y="159410"/>
                </a:cubicBezTo>
                <a:lnTo>
                  <a:pt x="2264975" y="217932"/>
                </a:lnTo>
                <a:cubicBezTo>
                  <a:pt x="2239372" y="217932"/>
                  <a:pt x="2219357" y="210667"/>
                  <a:pt x="2204930" y="196138"/>
                </a:cubicBezTo>
                <a:cubicBezTo>
                  <a:pt x="2190503" y="181610"/>
                  <a:pt x="2183289" y="161036"/>
                  <a:pt x="2183289" y="134416"/>
                </a:cubicBezTo>
                <a:close/>
                <a:moveTo>
                  <a:pt x="1792764" y="11277"/>
                </a:moveTo>
                <a:lnTo>
                  <a:pt x="1848543" y="11277"/>
                </a:lnTo>
                <a:lnTo>
                  <a:pt x="1848543" y="69494"/>
                </a:lnTo>
                <a:lnTo>
                  <a:pt x="1873536" y="69494"/>
                </a:lnTo>
                <a:lnTo>
                  <a:pt x="1873536" y="128320"/>
                </a:lnTo>
                <a:lnTo>
                  <a:pt x="1848543" y="128320"/>
                </a:lnTo>
                <a:cubicBezTo>
                  <a:pt x="1848543" y="140106"/>
                  <a:pt x="1850371" y="148234"/>
                  <a:pt x="1854029" y="152704"/>
                </a:cubicBezTo>
                <a:cubicBezTo>
                  <a:pt x="1857687" y="157175"/>
                  <a:pt x="1864494" y="159410"/>
                  <a:pt x="1874451" y="159410"/>
                </a:cubicBezTo>
                <a:lnTo>
                  <a:pt x="1874451" y="217932"/>
                </a:lnTo>
                <a:cubicBezTo>
                  <a:pt x="1848847" y="217932"/>
                  <a:pt x="1828832" y="210667"/>
                  <a:pt x="1814405" y="196138"/>
                </a:cubicBezTo>
                <a:cubicBezTo>
                  <a:pt x="1799978" y="181610"/>
                  <a:pt x="1792764" y="161036"/>
                  <a:pt x="1792764" y="134416"/>
                </a:cubicBezTo>
                <a:close/>
                <a:moveTo>
                  <a:pt x="0" y="11277"/>
                </a:moveTo>
                <a:lnTo>
                  <a:pt x="78639" y="11277"/>
                </a:lnTo>
                <a:cubicBezTo>
                  <a:pt x="114605" y="11277"/>
                  <a:pt x="142952" y="20320"/>
                  <a:pt x="163678" y="38404"/>
                </a:cubicBezTo>
                <a:cubicBezTo>
                  <a:pt x="184404" y="56489"/>
                  <a:pt x="194768" y="80772"/>
                  <a:pt x="194768" y="111252"/>
                </a:cubicBezTo>
                <a:cubicBezTo>
                  <a:pt x="194768" y="141935"/>
                  <a:pt x="184811" y="166979"/>
                  <a:pt x="164897" y="186385"/>
                </a:cubicBezTo>
                <a:cubicBezTo>
                  <a:pt x="144984" y="205790"/>
                  <a:pt x="119380" y="215493"/>
                  <a:pt x="88088" y="215493"/>
                </a:cubicBezTo>
                <a:cubicBezTo>
                  <a:pt x="86868" y="215493"/>
                  <a:pt x="80874" y="215290"/>
                  <a:pt x="70104" y="214884"/>
                </a:cubicBezTo>
                <a:lnTo>
                  <a:pt x="70104" y="155143"/>
                </a:lnTo>
                <a:lnTo>
                  <a:pt x="79858" y="155143"/>
                </a:lnTo>
                <a:cubicBezTo>
                  <a:pt x="115215" y="155143"/>
                  <a:pt x="132893" y="140512"/>
                  <a:pt x="132893" y="111252"/>
                </a:cubicBezTo>
                <a:cubicBezTo>
                  <a:pt x="132893" y="83616"/>
                  <a:pt x="115520" y="69799"/>
                  <a:pt x="80772" y="69799"/>
                </a:cubicBezTo>
                <a:lnTo>
                  <a:pt x="60351" y="69799"/>
                </a:lnTo>
                <a:lnTo>
                  <a:pt x="60351" y="214579"/>
                </a:lnTo>
                <a:lnTo>
                  <a:pt x="0" y="214579"/>
                </a:lnTo>
                <a:close/>
                <a:moveTo>
                  <a:pt x="1222560" y="6400"/>
                </a:moveTo>
                <a:cubicBezTo>
                  <a:pt x="1248569" y="6400"/>
                  <a:pt x="1270921" y="14020"/>
                  <a:pt x="1289616" y="29260"/>
                </a:cubicBezTo>
                <a:cubicBezTo>
                  <a:pt x="1308310" y="44500"/>
                  <a:pt x="1320705" y="66446"/>
                  <a:pt x="1326801" y="95097"/>
                </a:cubicBezTo>
                <a:lnTo>
                  <a:pt x="1262184" y="99669"/>
                </a:lnTo>
                <a:cubicBezTo>
                  <a:pt x="1255072" y="77317"/>
                  <a:pt x="1241356" y="66141"/>
                  <a:pt x="1221036" y="66141"/>
                </a:cubicBezTo>
                <a:cubicBezTo>
                  <a:pt x="1208234" y="66141"/>
                  <a:pt x="1197617" y="70510"/>
                  <a:pt x="1189184" y="79248"/>
                </a:cubicBezTo>
                <a:cubicBezTo>
                  <a:pt x="1180751" y="87985"/>
                  <a:pt x="1176535" y="99263"/>
                  <a:pt x="1176535" y="113080"/>
                </a:cubicBezTo>
                <a:cubicBezTo>
                  <a:pt x="1176535" y="126288"/>
                  <a:pt x="1180650" y="137109"/>
                  <a:pt x="1188879" y="145542"/>
                </a:cubicBezTo>
                <a:cubicBezTo>
                  <a:pt x="1197109" y="153974"/>
                  <a:pt x="1207523" y="158191"/>
                  <a:pt x="1220121" y="158191"/>
                </a:cubicBezTo>
                <a:cubicBezTo>
                  <a:pt x="1246334" y="158191"/>
                  <a:pt x="1261066" y="143357"/>
                  <a:pt x="1264317" y="113690"/>
                </a:cubicBezTo>
                <a:lnTo>
                  <a:pt x="1327411" y="115519"/>
                </a:lnTo>
                <a:cubicBezTo>
                  <a:pt x="1322940" y="148640"/>
                  <a:pt x="1311460" y="173990"/>
                  <a:pt x="1292968" y="191566"/>
                </a:cubicBezTo>
                <a:cubicBezTo>
                  <a:pt x="1274477" y="209143"/>
                  <a:pt x="1250500" y="217932"/>
                  <a:pt x="1221036" y="217932"/>
                </a:cubicBezTo>
                <a:cubicBezTo>
                  <a:pt x="1190352" y="217932"/>
                  <a:pt x="1164902" y="207975"/>
                  <a:pt x="1144683" y="188061"/>
                </a:cubicBezTo>
                <a:cubicBezTo>
                  <a:pt x="1124465" y="168148"/>
                  <a:pt x="1114356" y="143154"/>
                  <a:pt x="1114356" y="113080"/>
                </a:cubicBezTo>
                <a:cubicBezTo>
                  <a:pt x="1114356" y="82804"/>
                  <a:pt x="1124719" y="57454"/>
                  <a:pt x="1145445" y="37033"/>
                </a:cubicBezTo>
                <a:cubicBezTo>
                  <a:pt x="1166172" y="16611"/>
                  <a:pt x="1191876" y="6400"/>
                  <a:pt x="1222560" y="6400"/>
                </a:cubicBezTo>
                <a:close/>
                <a:moveTo>
                  <a:pt x="2132006" y="0"/>
                </a:moveTo>
                <a:cubicBezTo>
                  <a:pt x="2139525" y="0"/>
                  <a:pt x="2145875" y="2590"/>
                  <a:pt x="2151056" y="7772"/>
                </a:cubicBezTo>
                <a:cubicBezTo>
                  <a:pt x="2156238" y="12954"/>
                  <a:pt x="2158829" y="19304"/>
                  <a:pt x="2158829" y="26822"/>
                </a:cubicBezTo>
                <a:cubicBezTo>
                  <a:pt x="2158829" y="34340"/>
                  <a:pt x="2156238" y="40690"/>
                  <a:pt x="2151056" y="45872"/>
                </a:cubicBezTo>
                <a:cubicBezTo>
                  <a:pt x="2145875" y="51054"/>
                  <a:pt x="2139525" y="53644"/>
                  <a:pt x="2132006" y="53644"/>
                </a:cubicBezTo>
                <a:cubicBezTo>
                  <a:pt x="2124488" y="53644"/>
                  <a:pt x="2118138" y="51054"/>
                  <a:pt x="2112956" y="45872"/>
                </a:cubicBezTo>
                <a:cubicBezTo>
                  <a:pt x="2107775" y="40690"/>
                  <a:pt x="2105184" y="34340"/>
                  <a:pt x="2105184" y="26822"/>
                </a:cubicBezTo>
                <a:cubicBezTo>
                  <a:pt x="2105184" y="19304"/>
                  <a:pt x="2107775" y="12954"/>
                  <a:pt x="2112956" y="7772"/>
                </a:cubicBezTo>
                <a:cubicBezTo>
                  <a:pt x="2118138" y="2590"/>
                  <a:pt x="2124488" y="0"/>
                  <a:pt x="2132006" y="0"/>
                </a:cubicBezTo>
                <a:close/>
                <a:moveTo>
                  <a:pt x="1931982" y="0"/>
                </a:moveTo>
                <a:cubicBezTo>
                  <a:pt x="1939500" y="0"/>
                  <a:pt x="1945850" y="2590"/>
                  <a:pt x="1951032" y="7772"/>
                </a:cubicBezTo>
                <a:cubicBezTo>
                  <a:pt x="1956213" y="12954"/>
                  <a:pt x="1958804" y="19304"/>
                  <a:pt x="1958804" y="26822"/>
                </a:cubicBezTo>
                <a:cubicBezTo>
                  <a:pt x="1958804" y="34340"/>
                  <a:pt x="1956213" y="40690"/>
                  <a:pt x="1951032" y="45872"/>
                </a:cubicBezTo>
                <a:cubicBezTo>
                  <a:pt x="1945850" y="51054"/>
                  <a:pt x="1939500" y="53644"/>
                  <a:pt x="1931982" y="53644"/>
                </a:cubicBezTo>
                <a:cubicBezTo>
                  <a:pt x="1924463" y="53644"/>
                  <a:pt x="1918113" y="51054"/>
                  <a:pt x="1912932" y="45872"/>
                </a:cubicBezTo>
                <a:cubicBezTo>
                  <a:pt x="1907750" y="40690"/>
                  <a:pt x="1905159" y="34340"/>
                  <a:pt x="1905159" y="26822"/>
                </a:cubicBezTo>
                <a:cubicBezTo>
                  <a:pt x="1905159" y="19304"/>
                  <a:pt x="1907750" y="12954"/>
                  <a:pt x="1912932" y="7772"/>
                </a:cubicBezTo>
                <a:cubicBezTo>
                  <a:pt x="1918113" y="2590"/>
                  <a:pt x="1924463" y="0"/>
                  <a:pt x="1931982" y="0"/>
                </a:cubicBezTo>
                <a:close/>
                <a:moveTo>
                  <a:pt x="528905" y="0"/>
                </a:moveTo>
                <a:cubicBezTo>
                  <a:pt x="536423" y="0"/>
                  <a:pt x="542773" y="2590"/>
                  <a:pt x="547955" y="7772"/>
                </a:cubicBezTo>
                <a:cubicBezTo>
                  <a:pt x="553136" y="12954"/>
                  <a:pt x="555727" y="19304"/>
                  <a:pt x="555727" y="26822"/>
                </a:cubicBezTo>
                <a:cubicBezTo>
                  <a:pt x="555727" y="34340"/>
                  <a:pt x="553136" y="40690"/>
                  <a:pt x="547955" y="45872"/>
                </a:cubicBezTo>
                <a:cubicBezTo>
                  <a:pt x="542773" y="51054"/>
                  <a:pt x="536423" y="53644"/>
                  <a:pt x="528905" y="53644"/>
                </a:cubicBezTo>
                <a:cubicBezTo>
                  <a:pt x="521386" y="53644"/>
                  <a:pt x="515036" y="51054"/>
                  <a:pt x="509855" y="45872"/>
                </a:cubicBezTo>
                <a:cubicBezTo>
                  <a:pt x="504673" y="40690"/>
                  <a:pt x="502082" y="34340"/>
                  <a:pt x="502082" y="26822"/>
                </a:cubicBezTo>
                <a:cubicBezTo>
                  <a:pt x="502082" y="19304"/>
                  <a:pt x="504673" y="12954"/>
                  <a:pt x="509855" y="7772"/>
                </a:cubicBezTo>
                <a:cubicBezTo>
                  <a:pt x="515036" y="2590"/>
                  <a:pt x="521386" y="0"/>
                  <a:pt x="528905" y="0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2400" dirty="0">
              <a:solidFill>
                <a:srgbClr val="0070C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文本占位符 104"/>
          <p:cNvSpPr>
            <a:spLocks noGrp="1"/>
          </p:cNvSpPr>
          <p:nvPr>
            <p:ph type="body" sz="quarter" idx="11" hasCustomPrompt="1"/>
          </p:nvPr>
        </p:nvSpPr>
        <p:spPr>
          <a:xfrm>
            <a:off x="307396" y="319579"/>
            <a:ext cx="6433669" cy="51602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>
                <a:solidFill>
                  <a:srgbClr val="3D5070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请在此处添加标题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宣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734064" y="2092960"/>
            <a:ext cx="2787856" cy="2787856"/>
          </a:xfrm>
          <a:prstGeom prst="rect">
            <a:avLst/>
          </a:pr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6" t="6613" r="17175" b="22234"/>
          <a:stretch>
            <a:fillRect/>
          </a:stretch>
        </p:blipFill>
        <p:spPr>
          <a:xfrm>
            <a:off x="4828864" y="2187760"/>
            <a:ext cx="2598256" cy="2598256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5028973" y="4975616"/>
            <a:ext cx="2198038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3D5070"/>
                </a:solidFill>
                <a:uLnTx/>
                <a:uFillTx/>
              </a:rPr>
              <a:t>个人微博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401377" y="2092960"/>
            <a:ext cx="2787856" cy="2787856"/>
          </a:xfrm>
          <a:prstGeom prst="rect">
            <a:avLst/>
          </a:pr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" t="5834" r="5834" b="5834"/>
          <a:stretch>
            <a:fillRect/>
          </a:stretch>
        </p:blipFill>
        <p:spPr>
          <a:xfrm>
            <a:off x="1496177" y="2187760"/>
            <a:ext cx="2598256" cy="2598256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1947958" y="4975616"/>
            <a:ext cx="1694695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3D5070"/>
                </a:solidFill>
                <a:uLnTx/>
                <a:uFillTx/>
              </a:rPr>
              <a:t>公众号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8066751" y="2092960"/>
            <a:ext cx="2787856" cy="2787856"/>
          </a:xfrm>
          <a:prstGeom prst="rect">
            <a:avLst/>
          </a:pr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0" t="6167" r="6126" b="5959"/>
          <a:stretch>
            <a:fillRect/>
          </a:stretch>
        </p:blipFill>
        <p:spPr>
          <a:xfrm>
            <a:off x="8161551" y="2187760"/>
            <a:ext cx="2598256" cy="2598256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8361660" y="4975616"/>
            <a:ext cx="2198038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3D5070"/>
                </a:solidFill>
                <a:uLnTx/>
                <a:uFillTx/>
              </a:rPr>
              <a:t>个人微信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901410C-2580-4DC6-9D3A-15E6F31F3D4A}"/>
              </a:ext>
            </a:extLst>
          </p:cNvPr>
          <p:cNvSpPr/>
          <p:nvPr/>
        </p:nvSpPr>
        <p:spPr>
          <a:xfrm>
            <a:off x="9698883" y="0"/>
            <a:ext cx="264084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16A0AA-E82B-4555-B4C9-D608C8BF3AF6}"/>
              </a:ext>
            </a:extLst>
          </p:cNvPr>
          <p:cNvSpPr txBox="1"/>
          <p:nvPr/>
        </p:nvSpPr>
        <p:spPr>
          <a:xfrm>
            <a:off x="10219085" y="852986"/>
            <a:ext cx="800219" cy="44832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汉仪中楷简"/>
              </a:rPr>
              <a:t>带着枷锁的舞蹈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B233C7-F264-4F5D-BFC3-15F6CB3870A9}"/>
              </a:ext>
            </a:extLst>
          </p:cNvPr>
          <p:cNvSpPr txBox="1"/>
          <p:nvPr/>
        </p:nvSpPr>
        <p:spPr>
          <a:xfrm>
            <a:off x="8789074" y="2668137"/>
            <a:ext cx="553998" cy="38281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——</a:t>
            </a:r>
            <a:r>
              <a:rPr lang="zh-CN" altLang="en-US" sz="2400" dirty="0">
                <a:solidFill>
                  <a:schemeClr val="bg1"/>
                </a:solidFill>
                <a:latin typeface="汉仪中楷简"/>
              </a:rPr>
              <a:t>从</a:t>
            </a:r>
            <a:r>
              <a:rPr lang="en-US" altLang="zh-CN" sz="2400" dirty="0">
                <a:solidFill>
                  <a:schemeClr val="bg1"/>
                </a:solidFill>
                <a:latin typeface="汉仪中楷简"/>
              </a:rPr>
              <a:t>【</a:t>
            </a:r>
            <a:r>
              <a:rPr lang="zh-CN" altLang="en-US" sz="2400" dirty="0">
                <a:solidFill>
                  <a:schemeClr val="bg1"/>
                </a:solidFill>
                <a:latin typeface="汉仪中楷简"/>
              </a:rPr>
              <a:t>雷雨</a:t>
            </a:r>
            <a:r>
              <a:rPr lang="en-US" altLang="zh-CN" sz="2400" dirty="0">
                <a:solidFill>
                  <a:schemeClr val="bg1"/>
                </a:solidFill>
                <a:latin typeface="汉仪中楷简"/>
              </a:rPr>
              <a:t>】</a:t>
            </a:r>
            <a:r>
              <a:rPr lang="zh-CN" altLang="en-US" sz="2400" dirty="0">
                <a:solidFill>
                  <a:schemeClr val="bg1"/>
                </a:solidFill>
                <a:latin typeface="汉仪中楷简"/>
              </a:rPr>
              <a:t>看三一律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6F8256-071C-467E-863F-47BB076C08D7}"/>
              </a:ext>
            </a:extLst>
          </p:cNvPr>
          <p:cNvSpPr txBox="1"/>
          <p:nvPr/>
        </p:nvSpPr>
        <p:spPr>
          <a:xfrm>
            <a:off x="10676080" y="6284794"/>
            <a:ext cx="265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黄睿妍 制</a:t>
            </a:r>
          </a:p>
        </p:txBody>
      </p:sp>
    </p:spTree>
    <p:extLst>
      <p:ext uri="{BB962C8B-B14F-4D97-AF65-F5344CB8AC3E}">
        <p14:creationId xmlns:p14="http://schemas.microsoft.com/office/powerpoint/2010/main" val="2392371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3">
            <a:extLst>
              <a:ext uri="{FF2B5EF4-FFF2-40B4-BE49-F238E27FC236}">
                <a16:creationId xmlns:a16="http://schemas.microsoft.com/office/drawing/2014/main" id="{B9EF2776-9C38-4321-89D9-38841092926A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7714520" y="2614563"/>
            <a:ext cx="4602714" cy="716418"/>
          </a:xfrm>
          <a:custGeom>
            <a:avLst/>
            <a:gdLst>
              <a:gd name="T0" fmla="*/ 326 w 419"/>
              <a:gd name="T1" fmla="*/ 62 h 71"/>
              <a:gd name="T2" fmla="*/ 406 w 419"/>
              <a:gd name="T3" fmla="*/ 61 h 71"/>
              <a:gd name="T4" fmla="*/ 317 w 419"/>
              <a:gd name="T5" fmla="*/ 56 h 71"/>
              <a:gd name="T6" fmla="*/ 400 w 419"/>
              <a:gd name="T7" fmla="*/ 55 h 71"/>
              <a:gd name="T8" fmla="*/ 371 w 419"/>
              <a:gd name="T9" fmla="*/ 55 h 71"/>
              <a:gd name="T10" fmla="*/ 403 w 419"/>
              <a:gd name="T11" fmla="*/ 53 h 71"/>
              <a:gd name="T12" fmla="*/ 408 w 419"/>
              <a:gd name="T13" fmla="*/ 50 h 71"/>
              <a:gd name="T14" fmla="*/ 385 w 419"/>
              <a:gd name="T15" fmla="*/ 46 h 71"/>
              <a:gd name="T16" fmla="*/ 381 w 419"/>
              <a:gd name="T17" fmla="*/ 43 h 71"/>
              <a:gd name="T18" fmla="*/ 378 w 419"/>
              <a:gd name="T19" fmla="*/ 39 h 71"/>
              <a:gd name="T20" fmla="*/ 329 w 419"/>
              <a:gd name="T21" fmla="*/ 35 h 71"/>
              <a:gd name="T22" fmla="*/ 377 w 419"/>
              <a:gd name="T23" fmla="*/ 34 h 71"/>
              <a:gd name="T24" fmla="*/ 320 w 419"/>
              <a:gd name="T25" fmla="*/ 30 h 71"/>
              <a:gd name="T26" fmla="*/ 370 w 419"/>
              <a:gd name="T27" fmla="*/ 28 h 71"/>
              <a:gd name="T28" fmla="*/ 371 w 419"/>
              <a:gd name="T29" fmla="*/ 28 h 71"/>
              <a:gd name="T30" fmla="*/ 359 w 419"/>
              <a:gd name="T31" fmla="*/ 25 h 71"/>
              <a:gd name="T32" fmla="*/ 326 w 419"/>
              <a:gd name="T33" fmla="*/ 22 h 71"/>
              <a:gd name="T34" fmla="*/ 366 w 419"/>
              <a:gd name="T35" fmla="*/ 19 h 71"/>
              <a:gd name="T36" fmla="*/ 342 w 419"/>
              <a:gd name="T37" fmla="*/ 16 h 71"/>
              <a:gd name="T38" fmla="*/ 359 w 419"/>
              <a:gd name="T39" fmla="*/ 14 h 71"/>
              <a:gd name="T40" fmla="*/ 348 w 419"/>
              <a:gd name="T41" fmla="*/ 12 h 71"/>
              <a:gd name="T42" fmla="*/ 283 w 419"/>
              <a:gd name="T43" fmla="*/ 7 h 71"/>
              <a:gd name="T44" fmla="*/ 382 w 419"/>
              <a:gd name="T45" fmla="*/ 9 h 71"/>
              <a:gd name="T46" fmla="*/ 342 w 419"/>
              <a:gd name="T47" fmla="*/ 5 h 71"/>
              <a:gd name="T48" fmla="*/ 334 w 419"/>
              <a:gd name="T49" fmla="*/ 5 h 71"/>
              <a:gd name="T50" fmla="*/ 324 w 419"/>
              <a:gd name="T51" fmla="*/ 4 h 71"/>
              <a:gd name="T52" fmla="*/ 280 w 419"/>
              <a:gd name="T53" fmla="*/ 4 h 71"/>
              <a:gd name="T54" fmla="*/ 255 w 419"/>
              <a:gd name="T55" fmla="*/ 3 h 71"/>
              <a:gd name="T56" fmla="*/ 237 w 419"/>
              <a:gd name="T57" fmla="*/ 3 h 71"/>
              <a:gd name="T58" fmla="*/ 214 w 419"/>
              <a:gd name="T59" fmla="*/ 2 h 71"/>
              <a:gd name="T60" fmla="*/ 184 w 419"/>
              <a:gd name="T61" fmla="*/ 3 h 71"/>
              <a:gd name="T62" fmla="*/ 162 w 419"/>
              <a:gd name="T63" fmla="*/ 2 h 71"/>
              <a:gd name="T64" fmla="*/ 78 w 419"/>
              <a:gd name="T65" fmla="*/ 2 h 71"/>
              <a:gd name="T66" fmla="*/ 2 w 419"/>
              <a:gd name="T67" fmla="*/ 7 h 71"/>
              <a:gd name="T68" fmla="*/ 1 w 419"/>
              <a:gd name="T69" fmla="*/ 10 h 71"/>
              <a:gd name="T70" fmla="*/ 4 w 419"/>
              <a:gd name="T71" fmla="*/ 14 h 71"/>
              <a:gd name="T72" fmla="*/ 2 w 419"/>
              <a:gd name="T73" fmla="*/ 18 h 71"/>
              <a:gd name="T74" fmla="*/ 3 w 419"/>
              <a:gd name="T75" fmla="*/ 23 h 71"/>
              <a:gd name="T76" fmla="*/ 5 w 419"/>
              <a:gd name="T77" fmla="*/ 26 h 71"/>
              <a:gd name="T78" fmla="*/ 6 w 419"/>
              <a:gd name="T79" fmla="*/ 28 h 71"/>
              <a:gd name="T80" fmla="*/ 8 w 419"/>
              <a:gd name="T81" fmla="*/ 34 h 71"/>
              <a:gd name="T82" fmla="*/ 12 w 419"/>
              <a:gd name="T83" fmla="*/ 37 h 71"/>
              <a:gd name="T84" fmla="*/ 10 w 419"/>
              <a:gd name="T85" fmla="*/ 42 h 71"/>
              <a:gd name="T86" fmla="*/ 15 w 419"/>
              <a:gd name="T87" fmla="*/ 47 h 71"/>
              <a:gd name="T88" fmla="*/ 13 w 419"/>
              <a:gd name="T89" fmla="*/ 50 h 71"/>
              <a:gd name="T90" fmla="*/ 12 w 419"/>
              <a:gd name="T91" fmla="*/ 52 h 71"/>
              <a:gd name="T92" fmla="*/ 22 w 419"/>
              <a:gd name="T93" fmla="*/ 55 h 71"/>
              <a:gd name="T94" fmla="*/ 16 w 419"/>
              <a:gd name="T95" fmla="*/ 59 h 71"/>
              <a:gd name="T96" fmla="*/ 17 w 419"/>
              <a:gd name="T97" fmla="*/ 62 h 71"/>
              <a:gd name="T98" fmla="*/ 88 w 419"/>
              <a:gd name="T99" fmla="*/ 70 h 71"/>
              <a:gd name="T100" fmla="*/ 304 w 419"/>
              <a:gd name="T101" fmla="*/ 70 h 71"/>
              <a:gd name="T102" fmla="*/ 402 w 419"/>
              <a:gd name="T103" fmla="*/ 68 h 71"/>
              <a:gd name="T104" fmla="*/ 336 w 419"/>
              <a:gd name="T105" fmla="*/ 14 h 71"/>
              <a:gd name="T106" fmla="*/ 310 w 419"/>
              <a:gd name="T107" fmla="*/ 69 h 71"/>
              <a:gd name="T108" fmla="*/ 320 w 419"/>
              <a:gd name="T109" fmla="*/ 66 h 71"/>
              <a:gd name="T110" fmla="*/ 326 w 419"/>
              <a:gd name="T111" fmla="*/ 65 h 71"/>
              <a:gd name="T112" fmla="*/ 377 w 419"/>
              <a:gd name="T113" fmla="*/ 67 h 71"/>
              <a:gd name="T114" fmla="*/ 389 w 419"/>
              <a:gd name="T115" fmla="*/ 67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19" h="71">
                <a:moveTo>
                  <a:pt x="313" y="63"/>
                </a:moveTo>
                <a:cubicBezTo>
                  <a:pt x="313" y="62"/>
                  <a:pt x="313" y="62"/>
                  <a:pt x="313" y="62"/>
                </a:cubicBezTo>
                <a:cubicBezTo>
                  <a:pt x="317" y="62"/>
                  <a:pt x="321" y="62"/>
                  <a:pt x="325" y="62"/>
                </a:cubicBezTo>
                <a:cubicBezTo>
                  <a:pt x="326" y="62"/>
                  <a:pt x="326" y="62"/>
                  <a:pt x="326" y="62"/>
                </a:cubicBezTo>
                <a:cubicBezTo>
                  <a:pt x="325" y="62"/>
                  <a:pt x="323" y="62"/>
                  <a:pt x="322" y="61"/>
                </a:cubicBezTo>
                <a:cubicBezTo>
                  <a:pt x="353" y="61"/>
                  <a:pt x="353" y="61"/>
                  <a:pt x="353" y="61"/>
                </a:cubicBezTo>
                <a:cubicBezTo>
                  <a:pt x="355" y="61"/>
                  <a:pt x="355" y="61"/>
                  <a:pt x="355" y="61"/>
                </a:cubicBezTo>
                <a:cubicBezTo>
                  <a:pt x="372" y="61"/>
                  <a:pt x="390" y="62"/>
                  <a:pt x="406" y="61"/>
                </a:cubicBezTo>
                <a:cubicBezTo>
                  <a:pt x="404" y="60"/>
                  <a:pt x="404" y="60"/>
                  <a:pt x="404" y="60"/>
                </a:cubicBezTo>
                <a:cubicBezTo>
                  <a:pt x="409" y="60"/>
                  <a:pt x="415" y="60"/>
                  <a:pt x="419" y="59"/>
                </a:cubicBezTo>
                <a:cubicBezTo>
                  <a:pt x="384" y="58"/>
                  <a:pt x="349" y="60"/>
                  <a:pt x="316" y="57"/>
                </a:cubicBezTo>
                <a:cubicBezTo>
                  <a:pt x="316" y="57"/>
                  <a:pt x="317" y="57"/>
                  <a:pt x="317" y="56"/>
                </a:cubicBezTo>
                <a:cubicBezTo>
                  <a:pt x="349" y="56"/>
                  <a:pt x="382" y="59"/>
                  <a:pt x="414" y="57"/>
                </a:cubicBezTo>
                <a:cubicBezTo>
                  <a:pt x="405" y="56"/>
                  <a:pt x="394" y="56"/>
                  <a:pt x="385" y="55"/>
                </a:cubicBezTo>
                <a:cubicBezTo>
                  <a:pt x="385" y="55"/>
                  <a:pt x="385" y="55"/>
                  <a:pt x="385" y="55"/>
                </a:cubicBezTo>
                <a:cubicBezTo>
                  <a:pt x="400" y="55"/>
                  <a:pt x="400" y="55"/>
                  <a:pt x="400" y="55"/>
                </a:cubicBezTo>
                <a:cubicBezTo>
                  <a:pt x="377" y="54"/>
                  <a:pt x="377" y="54"/>
                  <a:pt x="377" y="54"/>
                </a:cubicBezTo>
                <a:cubicBezTo>
                  <a:pt x="377" y="55"/>
                  <a:pt x="378" y="55"/>
                  <a:pt x="377" y="55"/>
                </a:cubicBezTo>
                <a:cubicBezTo>
                  <a:pt x="376" y="55"/>
                  <a:pt x="374" y="55"/>
                  <a:pt x="374" y="54"/>
                </a:cubicBezTo>
                <a:cubicBezTo>
                  <a:pt x="373" y="55"/>
                  <a:pt x="371" y="54"/>
                  <a:pt x="371" y="55"/>
                </a:cubicBezTo>
                <a:cubicBezTo>
                  <a:pt x="363" y="55"/>
                  <a:pt x="354" y="54"/>
                  <a:pt x="344" y="54"/>
                </a:cubicBezTo>
                <a:cubicBezTo>
                  <a:pt x="343" y="53"/>
                  <a:pt x="343" y="53"/>
                  <a:pt x="343" y="53"/>
                </a:cubicBezTo>
                <a:cubicBezTo>
                  <a:pt x="345" y="53"/>
                  <a:pt x="345" y="53"/>
                  <a:pt x="345" y="53"/>
                </a:cubicBezTo>
                <a:cubicBezTo>
                  <a:pt x="365" y="53"/>
                  <a:pt x="385" y="54"/>
                  <a:pt x="403" y="53"/>
                </a:cubicBezTo>
                <a:cubicBezTo>
                  <a:pt x="379" y="52"/>
                  <a:pt x="353" y="52"/>
                  <a:pt x="329" y="50"/>
                </a:cubicBezTo>
                <a:cubicBezTo>
                  <a:pt x="349" y="50"/>
                  <a:pt x="370" y="51"/>
                  <a:pt x="391" y="51"/>
                </a:cubicBezTo>
                <a:cubicBezTo>
                  <a:pt x="393" y="50"/>
                  <a:pt x="393" y="50"/>
                  <a:pt x="393" y="50"/>
                </a:cubicBezTo>
                <a:cubicBezTo>
                  <a:pt x="408" y="50"/>
                  <a:pt x="408" y="50"/>
                  <a:pt x="408" y="50"/>
                </a:cubicBezTo>
                <a:cubicBezTo>
                  <a:pt x="384" y="49"/>
                  <a:pt x="359" y="48"/>
                  <a:pt x="334" y="48"/>
                </a:cubicBezTo>
                <a:cubicBezTo>
                  <a:pt x="335" y="47"/>
                  <a:pt x="336" y="47"/>
                  <a:pt x="337" y="47"/>
                </a:cubicBezTo>
                <a:cubicBezTo>
                  <a:pt x="359" y="48"/>
                  <a:pt x="381" y="49"/>
                  <a:pt x="403" y="48"/>
                </a:cubicBezTo>
                <a:cubicBezTo>
                  <a:pt x="397" y="48"/>
                  <a:pt x="391" y="47"/>
                  <a:pt x="385" y="46"/>
                </a:cubicBezTo>
                <a:cubicBezTo>
                  <a:pt x="388" y="45"/>
                  <a:pt x="393" y="47"/>
                  <a:pt x="397" y="46"/>
                </a:cubicBezTo>
                <a:cubicBezTo>
                  <a:pt x="388" y="45"/>
                  <a:pt x="388" y="45"/>
                  <a:pt x="388" y="45"/>
                </a:cubicBezTo>
                <a:cubicBezTo>
                  <a:pt x="386" y="43"/>
                  <a:pt x="380" y="45"/>
                  <a:pt x="377" y="43"/>
                </a:cubicBezTo>
                <a:cubicBezTo>
                  <a:pt x="381" y="43"/>
                  <a:pt x="381" y="43"/>
                  <a:pt x="381" y="43"/>
                </a:cubicBezTo>
                <a:cubicBezTo>
                  <a:pt x="359" y="41"/>
                  <a:pt x="359" y="41"/>
                  <a:pt x="359" y="41"/>
                </a:cubicBezTo>
                <a:cubicBezTo>
                  <a:pt x="389" y="41"/>
                  <a:pt x="389" y="41"/>
                  <a:pt x="389" y="41"/>
                </a:cubicBezTo>
                <a:cubicBezTo>
                  <a:pt x="391" y="39"/>
                  <a:pt x="396" y="41"/>
                  <a:pt x="398" y="40"/>
                </a:cubicBezTo>
                <a:cubicBezTo>
                  <a:pt x="378" y="39"/>
                  <a:pt x="378" y="39"/>
                  <a:pt x="378" y="39"/>
                </a:cubicBezTo>
                <a:cubicBezTo>
                  <a:pt x="377" y="39"/>
                  <a:pt x="377" y="39"/>
                  <a:pt x="377" y="39"/>
                </a:cubicBezTo>
                <a:cubicBezTo>
                  <a:pt x="381" y="38"/>
                  <a:pt x="386" y="40"/>
                  <a:pt x="391" y="39"/>
                </a:cubicBezTo>
                <a:cubicBezTo>
                  <a:pt x="395" y="38"/>
                  <a:pt x="400" y="39"/>
                  <a:pt x="404" y="38"/>
                </a:cubicBezTo>
                <a:cubicBezTo>
                  <a:pt x="378" y="38"/>
                  <a:pt x="355" y="36"/>
                  <a:pt x="329" y="35"/>
                </a:cubicBezTo>
                <a:cubicBezTo>
                  <a:pt x="328" y="35"/>
                  <a:pt x="328" y="35"/>
                  <a:pt x="328" y="35"/>
                </a:cubicBezTo>
                <a:cubicBezTo>
                  <a:pt x="328" y="34"/>
                  <a:pt x="329" y="35"/>
                  <a:pt x="330" y="35"/>
                </a:cubicBezTo>
                <a:cubicBezTo>
                  <a:pt x="324" y="33"/>
                  <a:pt x="316" y="34"/>
                  <a:pt x="309" y="33"/>
                </a:cubicBezTo>
                <a:cubicBezTo>
                  <a:pt x="331" y="32"/>
                  <a:pt x="354" y="35"/>
                  <a:pt x="377" y="34"/>
                </a:cubicBezTo>
                <a:cubicBezTo>
                  <a:pt x="357" y="32"/>
                  <a:pt x="335" y="32"/>
                  <a:pt x="314" y="31"/>
                </a:cubicBezTo>
                <a:cubicBezTo>
                  <a:pt x="317" y="30"/>
                  <a:pt x="322" y="31"/>
                  <a:pt x="325" y="30"/>
                </a:cubicBezTo>
                <a:cubicBezTo>
                  <a:pt x="329" y="31"/>
                  <a:pt x="333" y="31"/>
                  <a:pt x="337" y="31"/>
                </a:cubicBezTo>
                <a:cubicBezTo>
                  <a:pt x="331" y="29"/>
                  <a:pt x="325" y="31"/>
                  <a:pt x="320" y="30"/>
                </a:cubicBezTo>
                <a:cubicBezTo>
                  <a:pt x="335" y="28"/>
                  <a:pt x="349" y="31"/>
                  <a:pt x="364" y="30"/>
                </a:cubicBezTo>
                <a:cubicBezTo>
                  <a:pt x="349" y="29"/>
                  <a:pt x="349" y="29"/>
                  <a:pt x="349" y="29"/>
                </a:cubicBezTo>
                <a:cubicBezTo>
                  <a:pt x="344" y="27"/>
                  <a:pt x="337" y="29"/>
                  <a:pt x="333" y="27"/>
                </a:cubicBezTo>
                <a:cubicBezTo>
                  <a:pt x="346" y="26"/>
                  <a:pt x="358" y="27"/>
                  <a:pt x="370" y="28"/>
                </a:cubicBezTo>
                <a:cubicBezTo>
                  <a:pt x="367" y="28"/>
                  <a:pt x="362" y="28"/>
                  <a:pt x="359" y="28"/>
                </a:cubicBezTo>
                <a:cubicBezTo>
                  <a:pt x="359" y="28"/>
                  <a:pt x="359" y="28"/>
                  <a:pt x="359" y="28"/>
                </a:cubicBezTo>
                <a:cubicBezTo>
                  <a:pt x="364" y="27"/>
                  <a:pt x="369" y="29"/>
                  <a:pt x="373" y="28"/>
                </a:cubicBezTo>
                <a:cubicBezTo>
                  <a:pt x="372" y="28"/>
                  <a:pt x="371" y="28"/>
                  <a:pt x="371" y="28"/>
                </a:cubicBezTo>
                <a:cubicBezTo>
                  <a:pt x="379" y="27"/>
                  <a:pt x="388" y="29"/>
                  <a:pt x="396" y="28"/>
                </a:cubicBezTo>
                <a:cubicBezTo>
                  <a:pt x="379" y="27"/>
                  <a:pt x="379" y="27"/>
                  <a:pt x="379" y="27"/>
                </a:cubicBezTo>
                <a:cubicBezTo>
                  <a:pt x="372" y="26"/>
                  <a:pt x="366" y="27"/>
                  <a:pt x="358" y="26"/>
                </a:cubicBezTo>
                <a:cubicBezTo>
                  <a:pt x="359" y="25"/>
                  <a:pt x="359" y="25"/>
                  <a:pt x="359" y="25"/>
                </a:cubicBezTo>
                <a:cubicBezTo>
                  <a:pt x="377" y="27"/>
                  <a:pt x="391" y="24"/>
                  <a:pt x="410" y="25"/>
                </a:cubicBezTo>
                <a:cubicBezTo>
                  <a:pt x="409" y="25"/>
                  <a:pt x="409" y="25"/>
                  <a:pt x="409" y="25"/>
                </a:cubicBezTo>
                <a:cubicBezTo>
                  <a:pt x="337" y="22"/>
                  <a:pt x="337" y="22"/>
                  <a:pt x="337" y="22"/>
                </a:cubicBezTo>
                <a:cubicBezTo>
                  <a:pt x="326" y="22"/>
                  <a:pt x="326" y="22"/>
                  <a:pt x="326" y="22"/>
                </a:cubicBezTo>
                <a:cubicBezTo>
                  <a:pt x="337" y="21"/>
                  <a:pt x="347" y="23"/>
                  <a:pt x="358" y="22"/>
                </a:cubicBezTo>
                <a:cubicBezTo>
                  <a:pt x="350" y="21"/>
                  <a:pt x="341" y="21"/>
                  <a:pt x="333" y="21"/>
                </a:cubicBezTo>
                <a:cubicBezTo>
                  <a:pt x="334" y="20"/>
                  <a:pt x="334" y="20"/>
                  <a:pt x="334" y="20"/>
                </a:cubicBezTo>
                <a:cubicBezTo>
                  <a:pt x="344" y="20"/>
                  <a:pt x="357" y="21"/>
                  <a:pt x="366" y="19"/>
                </a:cubicBezTo>
                <a:cubicBezTo>
                  <a:pt x="365" y="19"/>
                  <a:pt x="364" y="19"/>
                  <a:pt x="364" y="19"/>
                </a:cubicBezTo>
                <a:cubicBezTo>
                  <a:pt x="366" y="18"/>
                  <a:pt x="366" y="18"/>
                  <a:pt x="366" y="18"/>
                </a:cubicBezTo>
                <a:cubicBezTo>
                  <a:pt x="355" y="18"/>
                  <a:pt x="355" y="18"/>
                  <a:pt x="355" y="18"/>
                </a:cubicBezTo>
                <a:cubicBezTo>
                  <a:pt x="352" y="16"/>
                  <a:pt x="346" y="17"/>
                  <a:pt x="342" y="16"/>
                </a:cubicBezTo>
                <a:cubicBezTo>
                  <a:pt x="343" y="16"/>
                  <a:pt x="343" y="16"/>
                  <a:pt x="343" y="16"/>
                </a:cubicBezTo>
                <a:cubicBezTo>
                  <a:pt x="353" y="16"/>
                  <a:pt x="364" y="16"/>
                  <a:pt x="374" y="16"/>
                </a:cubicBezTo>
                <a:cubicBezTo>
                  <a:pt x="344" y="15"/>
                  <a:pt x="344" y="15"/>
                  <a:pt x="344" y="15"/>
                </a:cubicBezTo>
                <a:cubicBezTo>
                  <a:pt x="349" y="14"/>
                  <a:pt x="354" y="15"/>
                  <a:pt x="359" y="14"/>
                </a:cubicBezTo>
                <a:cubicBezTo>
                  <a:pt x="358" y="14"/>
                  <a:pt x="358" y="14"/>
                  <a:pt x="358" y="14"/>
                </a:cubicBezTo>
                <a:cubicBezTo>
                  <a:pt x="347" y="14"/>
                  <a:pt x="337" y="13"/>
                  <a:pt x="326" y="13"/>
                </a:cubicBezTo>
                <a:cubicBezTo>
                  <a:pt x="337" y="12"/>
                  <a:pt x="347" y="13"/>
                  <a:pt x="357" y="13"/>
                </a:cubicBezTo>
                <a:cubicBezTo>
                  <a:pt x="348" y="12"/>
                  <a:pt x="348" y="12"/>
                  <a:pt x="348" y="12"/>
                </a:cubicBezTo>
                <a:cubicBezTo>
                  <a:pt x="358" y="12"/>
                  <a:pt x="366" y="13"/>
                  <a:pt x="376" y="12"/>
                </a:cubicBezTo>
                <a:cubicBezTo>
                  <a:pt x="352" y="10"/>
                  <a:pt x="328" y="10"/>
                  <a:pt x="303" y="9"/>
                </a:cubicBezTo>
                <a:cubicBezTo>
                  <a:pt x="307" y="7"/>
                  <a:pt x="313" y="9"/>
                  <a:pt x="315" y="8"/>
                </a:cubicBezTo>
                <a:cubicBezTo>
                  <a:pt x="305" y="7"/>
                  <a:pt x="294" y="7"/>
                  <a:pt x="283" y="7"/>
                </a:cubicBezTo>
                <a:cubicBezTo>
                  <a:pt x="281" y="7"/>
                  <a:pt x="283" y="6"/>
                  <a:pt x="281" y="6"/>
                </a:cubicBezTo>
                <a:cubicBezTo>
                  <a:pt x="282" y="6"/>
                  <a:pt x="283" y="6"/>
                  <a:pt x="284" y="6"/>
                </a:cubicBezTo>
                <a:cubicBezTo>
                  <a:pt x="353" y="8"/>
                  <a:pt x="353" y="8"/>
                  <a:pt x="353" y="8"/>
                </a:cubicBezTo>
                <a:cubicBezTo>
                  <a:pt x="363" y="9"/>
                  <a:pt x="373" y="9"/>
                  <a:pt x="382" y="9"/>
                </a:cubicBezTo>
                <a:cubicBezTo>
                  <a:pt x="358" y="8"/>
                  <a:pt x="358" y="8"/>
                  <a:pt x="358" y="8"/>
                </a:cubicBezTo>
                <a:cubicBezTo>
                  <a:pt x="357" y="8"/>
                  <a:pt x="357" y="8"/>
                  <a:pt x="357" y="8"/>
                </a:cubicBezTo>
                <a:cubicBezTo>
                  <a:pt x="368" y="8"/>
                  <a:pt x="379" y="9"/>
                  <a:pt x="390" y="8"/>
                </a:cubicBezTo>
                <a:cubicBezTo>
                  <a:pt x="373" y="9"/>
                  <a:pt x="358" y="4"/>
                  <a:pt x="342" y="5"/>
                </a:cubicBezTo>
                <a:cubicBezTo>
                  <a:pt x="343" y="5"/>
                  <a:pt x="343" y="5"/>
                  <a:pt x="343" y="6"/>
                </a:cubicBezTo>
                <a:cubicBezTo>
                  <a:pt x="340" y="6"/>
                  <a:pt x="337" y="6"/>
                  <a:pt x="334" y="5"/>
                </a:cubicBezTo>
                <a:cubicBezTo>
                  <a:pt x="334" y="5"/>
                  <a:pt x="334" y="5"/>
                  <a:pt x="334" y="5"/>
                </a:cubicBezTo>
                <a:cubicBezTo>
                  <a:pt x="334" y="5"/>
                  <a:pt x="334" y="5"/>
                  <a:pt x="334" y="5"/>
                </a:cubicBezTo>
                <a:cubicBezTo>
                  <a:pt x="334" y="5"/>
                  <a:pt x="333" y="5"/>
                  <a:pt x="333" y="5"/>
                </a:cubicBezTo>
                <a:cubicBezTo>
                  <a:pt x="331" y="5"/>
                  <a:pt x="328" y="6"/>
                  <a:pt x="327" y="4"/>
                </a:cubicBezTo>
                <a:cubicBezTo>
                  <a:pt x="326" y="5"/>
                  <a:pt x="326" y="5"/>
                  <a:pt x="326" y="5"/>
                </a:cubicBezTo>
                <a:cubicBezTo>
                  <a:pt x="324" y="4"/>
                  <a:pt x="324" y="4"/>
                  <a:pt x="324" y="4"/>
                </a:cubicBezTo>
                <a:cubicBezTo>
                  <a:pt x="324" y="5"/>
                  <a:pt x="324" y="5"/>
                  <a:pt x="324" y="5"/>
                </a:cubicBezTo>
                <a:cubicBezTo>
                  <a:pt x="285" y="4"/>
                  <a:pt x="285" y="4"/>
                  <a:pt x="285" y="4"/>
                </a:cubicBezTo>
                <a:cubicBezTo>
                  <a:pt x="286" y="3"/>
                  <a:pt x="286" y="3"/>
                  <a:pt x="286" y="3"/>
                </a:cubicBezTo>
                <a:cubicBezTo>
                  <a:pt x="284" y="4"/>
                  <a:pt x="280" y="2"/>
                  <a:pt x="280" y="4"/>
                </a:cubicBezTo>
                <a:cubicBezTo>
                  <a:pt x="259" y="4"/>
                  <a:pt x="259" y="4"/>
                  <a:pt x="259" y="4"/>
                </a:cubicBezTo>
                <a:cubicBezTo>
                  <a:pt x="258" y="3"/>
                  <a:pt x="258" y="3"/>
                  <a:pt x="258" y="3"/>
                </a:cubicBezTo>
                <a:cubicBezTo>
                  <a:pt x="258" y="3"/>
                  <a:pt x="258" y="3"/>
                  <a:pt x="258" y="3"/>
                </a:cubicBezTo>
                <a:cubicBezTo>
                  <a:pt x="255" y="3"/>
                  <a:pt x="255" y="3"/>
                  <a:pt x="255" y="3"/>
                </a:cubicBezTo>
                <a:cubicBezTo>
                  <a:pt x="255" y="3"/>
                  <a:pt x="255" y="3"/>
                  <a:pt x="255" y="3"/>
                </a:cubicBezTo>
                <a:cubicBezTo>
                  <a:pt x="251" y="4"/>
                  <a:pt x="246" y="4"/>
                  <a:pt x="241" y="3"/>
                </a:cubicBezTo>
                <a:cubicBezTo>
                  <a:pt x="241" y="3"/>
                  <a:pt x="242" y="3"/>
                  <a:pt x="242" y="3"/>
                </a:cubicBezTo>
                <a:cubicBezTo>
                  <a:pt x="237" y="3"/>
                  <a:pt x="237" y="3"/>
                  <a:pt x="237" y="3"/>
                </a:cubicBezTo>
                <a:cubicBezTo>
                  <a:pt x="237" y="3"/>
                  <a:pt x="237" y="3"/>
                  <a:pt x="237" y="3"/>
                </a:cubicBezTo>
                <a:cubicBezTo>
                  <a:pt x="230" y="4"/>
                  <a:pt x="223" y="3"/>
                  <a:pt x="216" y="3"/>
                </a:cubicBezTo>
                <a:cubicBezTo>
                  <a:pt x="216" y="2"/>
                  <a:pt x="216" y="2"/>
                  <a:pt x="216" y="2"/>
                </a:cubicBezTo>
                <a:cubicBezTo>
                  <a:pt x="215" y="2"/>
                  <a:pt x="214" y="2"/>
                  <a:pt x="214" y="2"/>
                </a:cubicBezTo>
                <a:cubicBezTo>
                  <a:pt x="210" y="2"/>
                  <a:pt x="206" y="1"/>
                  <a:pt x="204" y="3"/>
                </a:cubicBezTo>
                <a:cubicBezTo>
                  <a:pt x="203" y="2"/>
                  <a:pt x="202" y="2"/>
                  <a:pt x="201" y="3"/>
                </a:cubicBezTo>
                <a:cubicBezTo>
                  <a:pt x="199" y="1"/>
                  <a:pt x="194" y="2"/>
                  <a:pt x="190" y="2"/>
                </a:cubicBezTo>
                <a:cubicBezTo>
                  <a:pt x="190" y="3"/>
                  <a:pt x="186" y="3"/>
                  <a:pt x="184" y="3"/>
                </a:cubicBezTo>
                <a:cubicBezTo>
                  <a:pt x="183" y="2"/>
                  <a:pt x="181" y="3"/>
                  <a:pt x="181" y="2"/>
                </a:cubicBezTo>
                <a:cubicBezTo>
                  <a:pt x="175" y="0"/>
                  <a:pt x="170" y="4"/>
                  <a:pt x="164" y="2"/>
                </a:cubicBezTo>
                <a:cubicBezTo>
                  <a:pt x="163" y="2"/>
                  <a:pt x="163" y="2"/>
                  <a:pt x="163" y="2"/>
                </a:cubicBezTo>
                <a:cubicBezTo>
                  <a:pt x="162" y="2"/>
                  <a:pt x="162" y="2"/>
                  <a:pt x="162" y="2"/>
                </a:cubicBezTo>
                <a:cubicBezTo>
                  <a:pt x="161" y="2"/>
                  <a:pt x="161" y="2"/>
                  <a:pt x="161" y="2"/>
                </a:cubicBezTo>
                <a:cubicBezTo>
                  <a:pt x="158" y="2"/>
                  <a:pt x="153" y="1"/>
                  <a:pt x="150" y="2"/>
                </a:cubicBezTo>
                <a:cubicBezTo>
                  <a:pt x="147" y="2"/>
                  <a:pt x="146" y="2"/>
                  <a:pt x="144" y="2"/>
                </a:cubicBezTo>
                <a:cubicBezTo>
                  <a:pt x="78" y="2"/>
                  <a:pt x="78" y="2"/>
                  <a:pt x="78" y="2"/>
                </a:cubicBezTo>
                <a:cubicBezTo>
                  <a:pt x="78" y="1"/>
                  <a:pt x="78" y="1"/>
                  <a:pt x="78" y="1"/>
                </a:cubicBezTo>
                <a:cubicBezTo>
                  <a:pt x="80" y="1"/>
                  <a:pt x="86" y="1"/>
                  <a:pt x="85" y="1"/>
                </a:cubicBezTo>
                <a:cubicBezTo>
                  <a:pt x="77" y="1"/>
                  <a:pt x="69" y="1"/>
                  <a:pt x="61" y="2"/>
                </a:cubicBezTo>
                <a:cubicBezTo>
                  <a:pt x="42" y="4"/>
                  <a:pt x="20" y="3"/>
                  <a:pt x="2" y="7"/>
                </a:cubicBezTo>
                <a:cubicBezTo>
                  <a:pt x="3" y="7"/>
                  <a:pt x="4" y="7"/>
                  <a:pt x="4" y="7"/>
                </a:cubicBezTo>
                <a:cubicBezTo>
                  <a:pt x="3" y="7"/>
                  <a:pt x="2" y="8"/>
                  <a:pt x="1" y="9"/>
                </a:cubicBezTo>
                <a:cubicBezTo>
                  <a:pt x="2" y="9"/>
                  <a:pt x="3" y="9"/>
                  <a:pt x="3" y="9"/>
                </a:cubicBezTo>
                <a:cubicBezTo>
                  <a:pt x="3" y="10"/>
                  <a:pt x="2" y="10"/>
                  <a:pt x="1" y="10"/>
                </a:cubicBezTo>
                <a:cubicBezTo>
                  <a:pt x="2" y="10"/>
                  <a:pt x="3" y="10"/>
                  <a:pt x="4" y="11"/>
                </a:cubicBezTo>
                <a:cubicBezTo>
                  <a:pt x="1" y="12"/>
                  <a:pt x="1" y="12"/>
                  <a:pt x="1" y="12"/>
                </a:cubicBezTo>
                <a:cubicBezTo>
                  <a:pt x="3" y="12"/>
                  <a:pt x="0" y="12"/>
                  <a:pt x="1" y="13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5"/>
                  <a:pt x="0" y="15"/>
                  <a:pt x="2" y="16"/>
                </a:cubicBezTo>
                <a:cubicBezTo>
                  <a:pt x="2" y="16"/>
                  <a:pt x="3" y="17"/>
                  <a:pt x="4" y="17"/>
                </a:cubicBezTo>
                <a:cubicBezTo>
                  <a:pt x="4" y="17"/>
                  <a:pt x="3" y="17"/>
                  <a:pt x="3" y="17"/>
                </a:cubicBezTo>
                <a:cubicBezTo>
                  <a:pt x="3" y="17"/>
                  <a:pt x="3" y="18"/>
                  <a:pt x="2" y="18"/>
                </a:cubicBezTo>
                <a:cubicBezTo>
                  <a:pt x="5" y="19"/>
                  <a:pt x="2" y="21"/>
                  <a:pt x="6" y="21"/>
                </a:cubicBezTo>
                <a:cubicBezTo>
                  <a:pt x="4" y="22"/>
                  <a:pt x="4" y="22"/>
                  <a:pt x="4" y="22"/>
                </a:cubicBezTo>
                <a:cubicBezTo>
                  <a:pt x="5" y="21"/>
                  <a:pt x="6" y="22"/>
                  <a:pt x="7" y="22"/>
                </a:cubicBezTo>
                <a:cubicBezTo>
                  <a:pt x="6" y="23"/>
                  <a:pt x="4" y="22"/>
                  <a:pt x="3" y="23"/>
                </a:cubicBezTo>
                <a:cubicBezTo>
                  <a:pt x="5" y="24"/>
                  <a:pt x="5" y="24"/>
                  <a:pt x="5" y="24"/>
                </a:cubicBezTo>
                <a:cubicBezTo>
                  <a:pt x="3" y="25"/>
                  <a:pt x="3" y="25"/>
                  <a:pt x="3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5" y="25"/>
                  <a:pt x="5" y="26"/>
                  <a:pt x="5" y="26"/>
                </a:cubicBezTo>
                <a:cubicBezTo>
                  <a:pt x="6" y="26"/>
                  <a:pt x="7" y="26"/>
                  <a:pt x="8" y="27"/>
                </a:cubicBezTo>
                <a:cubicBezTo>
                  <a:pt x="7" y="27"/>
                  <a:pt x="6" y="27"/>
                  <a:pt x="5" y="27"/>
                </a:cubicBezTo>
                <a:cubicBezTo>
                  <a:pt x="6" y="27"/>
                  <a:pt x="8" y="27"/>
                  <a:pt x="7" y="28"/>
                </a:cubicBezTo>
                <a:cubicBezTo>
                  <a:pt x="7" y="28"/>
                  <a:pt x="7" y="28"/>
                  <a:pt x="6" y="28"/>
                </a:cubicBezTo>
                <a:cubicBezTo>
                  <a:pt x="7" y="29"/>
                  <a:pt x="7" y="29"/>
                  <a:pt x="7" y="29"/>
                </a:cubicBezTo>
                <a:cubicBezTo>
                  <a:pt x="4" y="29"/>
                  <a:pt x="8" y="30"/>
                  <a:pt x="7" y="31"/>
                </a:cubicBezTo>
                <a:cubicBezTo>
                  <a:pt x="8" y="32"/>
                  <a:pt x="10" y="33"/>
                  <a:pt x="12" y="33"/>
                </a:cubicBezTo>
                <a:cubicBezTo>
                  <a:pt x="11" y="34"/>
                  <a:pt x="9" y="33"/>
                  <a:pt x="8" y="34"/>
                </a:cubicBezTo>
                <a:cubicBezTo>
                  <a:pt x="6" y="34"/>
                  <a:pt x="9" y="34"/>
                  <a:pt x="7" y="34"/>
                </a:cubicBezTo>
                <a:cubicBezTo>
                  <a:pt x="8" y="36"/>
                  <a:pt x="12" y="34"/>
                  <a:pt x="14" y="36"/>
                </a:cubicBezTo>
                <a:cubicBezTo>
                  <a:pt x="12" y="37"/>
                  <a:pt x="9" y="35"/>
                  <a:pt x="8" y="37"/>
                </a:cubicBezTo>
                <a:cubicBezTo>
                  <a:pt x="10" y="37"/>
                  <a:pt x="11" y="37"/>
                  <a:pt x="12" y="37"/>
                </a:cubicBezTo>
                <a:cubicBezTo>
                  <a:pt x="10" y="38"/>
                  <a:pt x="9" y="38"/>
                  <a:pt x="9" y="39"/>
                </a:cubicBezTo>
                <a:cubicBezTo>
                  <a:pt x="12" y="40"/>
                  <a:pt x="12" y="40"/>
                  <a:pt x="12" y="40"/>
                </a:cubicBezTo>
                <a:cubicBezTo>
                  <a:pt x="8" y="40"/>
                  <a:pt x="12" y="43"/>
                  <a:pt x="8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3"/>
                  <a:pt x="12" y="43"/>
                  <a:pt x="10" y="44"/>
                </a:cubicBezTo>
                <a:cubicBezTo>
                  <a:pt x="12" y="45"/>
                  <a:pt x="12" y="45"/>
                  <a:pt x="12" y="45"/>
                </a:cubicBezTo>
                <a:cubicBezTo>
                  <a:pt x="10" y="46"/>
                  <a:pt x="10" y="46"/>
                  <a:pt x="10" y="46"/>
                </a:cubicBezTo>
                <a:cubicBezTo>
                  <a:pt x="11" y="47"/>
                  <a:pt x="14" y="46"/>
                  <a:pt x="15" y="47"/>
                </a:cubicBezTo>
                <a:cubicBezTo>
                  <a:pt x="13" y="48"/>
                  <a:pt x="10" y="48"/>
                  <a:pt x="10" y="48"/>
                </a:cubicBezTo>
                <a:cubicBezTo>
                  <a:pt x="11" y="49"/>
                  <a:pt x="11" y="49"/>
                  <a:pt x="11" y="49"/>
                </a:cubicBezTo>
                <a:cubicBezTo>
                  <a:pt x="11" y="49"/>
                  <a:pt x="10" y="49"/>
                  <a:pt x="9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5" y="51"/>
                  <a:pt x="15" y="51"/>
                  <a:pt x="15" y="51"/>
                </a:cubicBezTo>
                <a:cubicBezTo>
                  <a:pt x="14" y="51"/>
                  <a:pt x="13" y="52"/>
                  <a:pt x="11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3"/>
                  <a:pt x="12" y="53"/>
                  <a:pt x="11" y="53"/>
                </a:cubicBezTo>
                <a:cubicBezTo>
                  <a:pt x="13" y="53"/>
                  <a:pt x="16" y="52"/>
                  <a:pt x="17" y="53"/>
                </a:cubicBezTo>
                <a:cubicBezTo>
                  <a:pt x="15" y="55"/>
                  <a:pt x="12" y="53"/>
                  <a:pt x="11" y="54"/>
                </a:cubicBezTo>
                <a:cubicBezTo>
                  <a:pt x="14" y="55"/>
                  <a:pt x="18" y="55"/>
                  <a:pt x="22" y="55"/>
                </a:cubicBezTo>
                <a:cubicBezTo>
                  <a:pt x="18" y="57"/>
                  <a:pt x="14" y="56"/>
                  <a:pt x="9" y="57"/>
                </a:cubicBezTo>
                <a:cubicBezTo>
                  <a:pt x="10" y="57"/>
                  <a:pt x="11" y="57"/>
                  <a:pt x="12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16" y="59"/>
                  <a:pt x="16" y="59"/>
                  <a:pt x="16" y="59"/>
                </a:cubicBezTo>
                <a:cubicBezTo>
                  <a:pt x="14" y="60"/>
                  <a:pt x="14" y="60"/>
                  <a:pt x="14" y="60"/>
                </a:cubicBezTo>
                <a:cubicBezTo>
                  <a:pt x="14" y="60"/>
                  <a:pt x="14" y="60"/>
                  <a:pt x="14" y="60"/>
                </a:cubicBezTo>
                <a:cubicBezTo>
                  <a:pt x="13" y="61"/>
                  <a:pt x="13" y="60"/>
                  <a:pt x="12" y="61"/>
                </a:cubicBezTo>
                <a:cubicBezTo>
                  <a:pt x="14" y="62"/>
                  <a:pt x="15" y="62"/>
                  <a:pt x="17" y="62"/>
                </a:cubicBezTo>
                <a:cubicBezTo>
                  <a:pt x="28" y="67"/>
                  <a:pt x="44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83" y="69"/>
                  <a:pt x="83" y="69"/>
                  <a:pt x="83" y="69"/>
                </a:cubicBezTo>
                <a:cubicBezTo>
                  <a:pt x="84" y="70"/>
                  <a:pt x="86" y="70"/>
                  <a:pt x="88" y="70"/>
                </a:cubicBezTo>
                <a:cubicBezTo>
                  <a:pt x="137" y="67"/>
                  <a:pt x="190" y="70"/>
                  <a:pt x="238" y="70"/>
                </a:cubicBezTo>
                <a:cubicBezTo>
                  <a:pt x="241" y="71"/>
                  <a:pt x="245" y="71"/>
                  <a:pt x="247" y="70"/>
                </a:cubicBezTo>
                <a:cubicBezTo>
                  <a:pt x="305" y="70"/>
                  <a:pt x="305" y="70"/>
                  <a:pt x="305" y="70"/>
                </a:cubicBezTo>
                <a:cubicBezTo>
                  <a:pt x="304" y="70"/>
                  <a:pt x="304" y="70"/>
                  <a:pt x="304" y="70"/>
                </a:cubicBezTo>
                <a:cubicBezTo>
                  <a:pt x="310" y="70"/>
                  <a:pt x="315" y="70"/>
                  <a:pt x="321" y="69"/>
                </a:cubicBezTo>
                <a:cubicBezTo>
                  <a:pt x="322" y="70"/>
                  <a:pt x="322" y="70"/>
                  <a:pt x="322" y="70"/>
                </a:cubicBezTo>
                <a:cubicBezTo>
                  <a:pt x="337" y="69"/>
                  <a:pt x="337" y="69"/>
                  <a:pt x="337" y="69"/>
                </a:cubicBezTo>
                <a:cubicBezTo>
                  <a:pt x="360" y="68"/>
                  <a:pt x="380" y="70"/>
                  <a:pt x="402" y="68"/>
                </a:cubicBezTo>
                <a:cubicBezTo>
                  <a:pt x="398" y="67"/>
                  <a:pt x="394" y="68"/>
                  <a:pt x="391" y="67"/>
                </a:cubicBezTo>
                <a:cubicBezTo>
                  <a:pt x="400" y="67"/>
                  <a:pt x="408" y="65"/>
                  <a:pt x="417" y="64"/>
                </a:cubicBezTo>
                <a:cubicBezTo>
                  <a:pt x="383" y="64"/>
                  <a:pt x="348" y="64"/>
                  <a:pt x="313" y="63"/>
                </a:cubicBezTo>
                <a:close/>
                <a:moveTo>
                  <a:pt x="336" y="14"/>
                </a:moveTo>
                <a:cubicBezTo>
                  <a:pt x="334" y="14"/>
                  <a:pt x="334" y="14"/>
                  <a:pt x="334" y="14"/>
                </a:cubicBezTo>
                <a:cubicBezTo>
                  <a:pt x="332" y="14"/>
                  <a:pt x="332" y="14"/>
                  <a:pt x="332" y="14"/>
                </a:cubicBezTo>
                <a:lnTo>
                  <a:pt x="336" y="14"/>
                </a:lnTo>
                <a:close/>
                <a:moveTo>
                  <a:pt x="310" y="69"/>
                </a:moveTo>
                <a:cubicBezTo>
                  <a:pt x="312" y="69"/>
                  <a:pt x="314" y="68"/>
                  <a:pt x="316" y="69"/>
                </a:cubicBezTo>
                <a:cubicBezTo>
                  <a:pt x="314" y="69"/>
                  <a:pt x="312" y="69"/>
                  <a:pt x="310" y="69"/>
                </a:cubicBezTo>
                <a:close/>
                <a:moveTo>
                  <a:pt x="322" y="66"/>
                </a:moveTo>
                <a:cubicBezTo>
                  <a:pt x="320" y="66"/>
                  <a:pt x="320" y="66"/>
                  <a:pt x="320" y="66"/>
                </a:cubicBezTo>
                <a:cubicBezTo>
                  <a:pt x="310" y="66"/>
                  <a:pt x="298" y="66"/>
                  <a:pt x="287" y="66"/>
                </a:cubicBezTo>
                <a:cubicBezTo>
                  <a:pt x="285" y="66"/>
                  <a:pt x="284" y="66"/>
                  <a:pt x="282" y="66"/>
                </a:cubicBezTo>
                <a:cubicBezTo>
                  <a:pt x="284" y="66"/>
                  <a:pt x="285" y="66"/>
                  <a:pt x="287" y="66"/>
                </a:cubicBezTo>
                <a:cubicBezTo>
                  <a:pt x="300" y="65"/>
                  <a:pt x="313" y="65"/>
                  <a:pt x="326" y="65"/>
                </a:cubicBezTo>
                <a:cubicBezTo>
                  <a:pt x="329" y="66"/>
                  <a:pt x="329" y="66"/>
                  <a:pt x="329" y="66"/>
                </a:cubicBezTo>
                <a:cubicBezTo>
                  <a:pt x="348" y="66"/>
                  <a:pt x="348" y="66"/>
                  <a:pt x="348" y="66"/>
                </a:cubicBezTo>
                <a:lnTo>
                  <a:pt x="322" y="66"/>
                </a:lnTo>
                <a:close/>
                <a:moveTo>
                  <a:pt x="377" y="67"/>
                </a:moveTo>
                <a:cubicBezTo>
                  <a:pt x="369" y="67"/>
                  <a:pt x="360" y="67"/>
                  <a:pt x="353" y="67"/>
                </a:cubicBezTo>
                <a:cubicBezTo>
                  <a:pt x="353" y="66"/>
                  <a:pt x="353" y="66"/>
                  <a:pt x="353" y="66"/>
                </a:cubicBezTo>
                <a:cubicBezTo>
                  <a:pt x="360" y="67"/>
                  <a:pt x="369" y="67"/>
                  <a:pt x="377" y="67"/>
                </a:cubicBezTo>
                <a:cubicBezTo>
                  <a:pt x="381" y="67"/>
                  <a:pt x="385" y="67"/>
                  <a:pt x="389" y="67"/>
                </a:cubicBezTo>
                <a:cubicBezTo>
                  <a:pt x="385" y="67"/>
                  <a:pt x="381" y="67"/>
                  <a:pt x="377" y="67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FE00BB-A1E3-4F94-A444-90347A18DFBE}"/>
              </a:ext>
            </a:extLst>
          </p:cNvPr>
          <p:cNvSpPr txBox="1"/>
          <p:nvPr/>
        </p:nvSpPr>
        <p:spPr>
          <a:xfrm>
            <a:off x="9708100" y="1487137"/>
            <a:ext cx="615553" cy="1709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参考文献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D6E2FD-6628-4702-BC98-E86E3C16B03B}"/>
              </a:ext>
            </a:extLst>
          </p:cNvPr>
          <p:cNvSpPr txBox="1"/>
          <p:nvPr/>
        </p:nvSpPr>
        <p:spPr>
          <a:xfrm>
            <a:off x="1417524" y="3004250"/>
            <a:ext cx="6697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卢普玲，杨正和</a:t>
            </a:r>
            <a:r>
              <a:rPr lang="en-US" altLang="zh-CN" dirty="0"/>
              <a:t>. </a:t>
            </a:r>
            <a:r>
              <a:rPr lang="zh-CN" altLang="en-US" i="1" dirty="0"/>
              <a:t>镣铐下的美丽</a:t>
            </a:r>
            <a:r>
              <a:rPr lang="en-US" altLang="zh-CN" i="1" dirty="0"/>
              <a:t>——</a:t>
            </a:r>
            <a:r>
              <a:rPr lang="zh-CN" altLang="en-US" i="1" dirty="0"/>
              <a:t>论三一律的美学意义，</a:t>
            </a:r>
            <a:r>
              <a:rPr lang="zh-CN" altLang="en-US" dirty="0"/>
              <a:t>南昌大学学报，第 </a:t>
            </a:r>
            <a:r>
              <a:rPr lang="en-US" altLang="zh-CN" dirty="0"/>
              <a:t>35 </a:t>
            </a:r>
            <a:r>
              <a:rPr lang="zh-CN" altLang="en-US" dirty="0"/>
              <a:t>卷第 </a:t>
            </a:r>
            <a:r>
              <a:rPr lang="en-US" altLang="zh-CN" dirty="0"/>
              <a:t>6 </a:t>
            </a:r>
            <a:r>
              <a:rPr lang="zh-CN" altLang="en-US" dirty="0"/>
              <a:t>期，</a:t>
            </a:r>
            <a:r>
              <a:rPr lang="en-US" altLang="zh-CN" dirty="0"/>
              <a:t>2004 </a:t>
            </a:r>
            <a:r>
              <a:rPr lang="zh-CN" altLang="en-US" dirty="0"/>
              <a:t>年 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endParaRPr lang="zh-CN" altLang="en-US" i="1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CDD4D8-E5D2-4D38-95D2-831AF0837D1C}"/>
              </a:ext>
            </a:extLst>
          </p:cNvPr>
          <p:cNvSpPr txBox="1"/>
          <p:nvPr/>
        </p:nvSpPr>
        <p:spPr>
          <a:xfrm>
            <a:off x="1417524" y="2157000"/>
            <a:ext cx="687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亚里士多德</a:t>
            </a:r>
            <a:r>
              <a:rPr lang="en-US" altLang="zh-CN" dirty="0"/>
              <a:t>. </a:t>
            </a:r>
            <a:r>
              <a:rPr lang="zh-CN" altLang="en-US" dirty="0"/>
              <a:t>“第八章”，</a:t>
            </a:r>
            <a:r>
              <a:rPr lang="zh-CN" altLang="en-US" i="1" dirty="0"/>
              <a:t>诗学，</a:t>
            </a:r>
            <a:r>
              <a:rPr lang="zh-CN" altLang="en-US" dirty="0"/>
              <a:t>商务印书馆，</a:t>
            </a:r>
            <a:r>
              <a:rPr lang="en-US" altLang="zh-CN" dirty="0"/>
              <a:t>P84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BA48A3-C798-489C-92BD-64ED3A5272BE}"/>
              </a:ext>
            </a:extLst>
          </p:cNvPr>
          <p:cNvSpPr txBox="1"/>
          <p:nvPr/>
        </p:nvSpPr>
        <p:spPr>
          <a:xfrm>
            <a:off x="1417524" y="4811326"/>
            <a:ext cx="732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布瓦洛</a:t>
            </a:r>
            <a:r>
              <a:rPr lang="en-US" altLang="zh-CN" dirty="0"/>
              <a:t>. </a:t>
            </a:r>
            <a:r>
              <a:rPr lang="zh-CN" altLang="en-US" dirty="0"/>
              <a:t>诗的艺术，任典译，北京，人民文学出版社，</a:t>
            </a:r>
            <a:r>
              <a:rPr lang="en-US" altLang="zh-CN" dirty="0"/>
              <a:t>1959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FCFD52-8487-446C-81B4-1C35F7944817}"/>
              </a:ext>
            </a:extLst>
          </p:cNvPr>
          <p:cNvSpPr/>
          <p:nvPr/>
        </p:nvSpPr>
        <p:spPr>
          <a:xfrm>
            <a:off x="1417524" y="3992194"/>
            <a:ext cx="4915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高乃依</a:t>
            </a:r>
            <a:r>
              <a:rPr lang="en-US" altLang="zh-CN" dirty="0"/>
              <a:t>. </a:t>
            </a:r>
            <a:r>
              <a:rPr lang="zh-CN" altLang="zh-CN" i="1" dirty="0"/>
              <a:t>论三一律，即行动、时间、地点的一致</a:t>
            </a:r>
            <a:endParaRPr lang="zh-CN" altLang="en-US" i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B4FD80-933E-4B70-8C8A-46851CD654CE}"/>
              </a:ext>
            </a:extLst>
          </p:cNvPr>
          <p:cNvSpPr txBox="1"/>
          <p:nvPr/>
        </p:nvSpPr>
        <p:spPr>
          <a:xfrm>
            <a:off x="1417524" y="1382486"/>
            <a:ext cx="687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曹禺</a:t>
            </a:r>
            <a:r>
              <a:rPr lang="en-US" altLang="zh-CN" dirty="0"/>
              <a:t>. </a:t>
            </a:r>
            <a:r>
              <a:rPr lang="zh-CN" altLang="en-US" dirty="0"/>
              <a:t>“</a:t>
            </a:r>
            <a:r>
              <a:rPr lang="en-US" altLang="zh-CN" dirty="0"/>
              <a:t>《</a:t>
            </a:r>
            <a:r>
              <a:rPr lang="zh-CN" altLang="en-US" dirty="0"/>
              <a:t>雷雨</a:t>
            </a:r>
            <a:r>
              <a:rPr lang="en-US" altLang="zh-CN" dirty="0"/>
              <a:t>》</a:t>
            </a:r>
            <a:r>
              <a:rPr lang="zh-CN" altLang="en-US" dirty="0"/>
              <a:t>序” ，</a:t>
            </a:r>
            <a:r>
              <a:rPr lang="zh-CN" altLang="en-US" i="1" dirty="0"/>
              <a:t>雷雨，</a:t>
            </a:r>
            <a:r>
              <a:rPr lang="zh-CN" altLang="en-US" dirty="0"/>
              <a:t>北京，人民文学出版社，</a:t>
            </a:r>
            <a:r>
              <a:rPr lang="en-US" altLang="zh-CN" dirty="0"/>
              <a:t>P187,</a:t>
            </a:r>
            <a:r>
              <a:rPr lang="zh-CN" altLang="en-US" dirty="0"/>
              <a:t> </a:t>
            </a:r>
            <a:r>
              <a:rPr lang="en-US" altLang="zh-CN" dirty="0"/>
              <a:t>188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14794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0428">
            <a:extLst>
              <a:ext uri="{FF2B5EF4-FFF2-40B4-BE49-F238E27FC236}">
                <a16:creationId xmlns:a16="http://schemas.microsoft.com/office/drawing/2014/main" id="{642E4729-ACED-4F84-9F15-A0D23A324730}"/>
              </a:ext>
            </a:extLst>
          </p:cNvPr>
          <p:cNvSpPr>
            <a:spLocks noEditPoints="1"/>
          </p:cNvSpPr>
          <p:nvPr/>
        </p:nvSpPr>
        <p:spPr bwMode="auto">
          <a:xfrm rot="16200000">
            <a:off x="8254884" y="1295791"/>
            <a:ext cx="2645352" cy="2787950"/>
          </a:xfrm>
          <a:custGeom>
            <a:avLst/>
            <a:gdLst>
              <a:gd name="T0" fmla="*/ 107 w 165"/>
              <a:gd name="T1" fmla="*/ 12 h 154"/>
              <a:gd name="T2" fmla="*/ 87 w 165"/>
              <a:gd name="T3" fmla="*/ 0 h 154"/>
              <a:gd name="T4" fmla="*/ 89 w 165"/>
              <a:gd name="T5" fmla="*/ 15 h 154"/>
              <a:gd name="T6" fmla="*/ 89 w 165"/>
              <a:gd name="T7" fmla="*/ 15 h 154"/>
              <a:gd name="T8" fmla="*/ 17 w 165"/>
              <a:gd name="T9" fmla="*/ 46 h 154"/>
              <a:gd name="T10" fmla="*/ 12 w 165"/>
              <a:gd name="T11" fmla="*/ 48 h 154"/>
              <a:gd name="T12" fmla="*/ 7 w 165"/>
              <a:gd name="T13" fmla="*/ 45 h 154"/>
              <a:gd name="T14" fmla="*/ 12 w 165"/>
              <a:gd name="T15" fmla="*/ 48 h 154"/>
              <a:gd name="T16" fmla="*/ 150 w 165"/>
              <a:gd name="T17" fmla="*/ 45 h 154"/>
              <a:gd name="T18" fmla="*/ 152 w 165"/>
              <a:gd name="T19" fmla="*/ 82 h 154"/>
              <a:gd name="T20" fmla="*/ 149 w 165"/>
              <a:gd name="T21" fmla="*/ 87 h 154"/>
              <a:gd name="T22" fmla="*/ 132 w 165"/>
              <a:gd name="T23" fmla="*/ 131 h 154"/>
              <a:gd name="T24" fmla="*/ 145 w 165"/>
              <a:gd name="T25" fmla="*/ 100 h 154"/>
              <a:gd name="T26" fmla="*/ 146 w 165"/>
              <a:gd name="T27" fmla="*/ 73 h 154"/>
              <a:gd name="T28" fmla="*/ 113 w 165"/>
              <a:gd name="T29" fmla="*/ 18 h 154"/>
              <a:gd name="T30" fmla="*/ 97 w 165"/>
              <a:gd name="T31" fmla="*/ 17 h 154"/>
              <a:gd name="T32" fmla="*/ 98 w 165"/>
              <a:gd name="T33" fmla="*/ 22 h 154"/>
              <a:gd name="T34" fmla="*/ 69 w 165"/>
              <a:gd name="T35" fmla="*/ 21 h 154"/>
              <a:gd name="T36" fmla="*/ 31 w 165"/>
              <a:gd name="T37" fmla="*/ 27 h 154"/>
              <a:gd name="T38" fmla="*/ 23 w 165"/>
              <a:gd name="T39" fmla="*/ 40 h 154"/>
              <a:gd name="T40" fmla="*/ 15 w 165"/>
              <a:gd name="T41" fmla="*/ 65 h 154"/>
              <a:gd name="T42" fmla="*/ 14 w 165"/>
              <a:gd name="T43" fmla="*/ 63 h 154"/>
              <a:gd name="T44" fmla="*/ 13 w 165"/>
              <a:gd name="T45" fmla="*/ 96 h 154"/>
              <a:gd name="T46" fmla="*/ 12 w 165"/>
              <a:gd name="T47" fmla="*/ 112 h 154"/>
              <a:gd name="T48" fmla="*/ 87 w 165"/>
              <a:gd name="T49" fmla="*/ 151 h 154"/>
              <a:gd name="T50" fmla="*/ 117 w 165"/>
              <a:gd name="T51" fmla="*/ 144 h 154"/>
              <a:gd name="T52" fmla="*/ 132 w 165"/>
              <a:gd name="T53" fmla="*/ 131 h 154"/>
              <a:gd name="T54" fmla="*/ 35 w 165"/>
              <a:gd name="T55" fmla="*/ 29 h 154"/>
              <a:gd name="T56" fmla="*/ 31 w 165"/>
              <a:gd name="T57" fmla="*/ 37 h 154"/>
              <a:gd name="T58" fmla="*/ 84 w 165"/>
              <a:gd name="T59" fmla="*/ 30 h 154"/>
              <a:gd name="T60" fmla="*/ 101 w 165"/>
              <a:gd name="T61" fmla="*/ 34 h 154"/>
              <a:gd name="T62" fmla="*/ 101 w 165"/>
              <a:gd name="T63" fmla="*/ 34 h 154"/>
              <a:gd name="T64" fmla="*/ 102 w 165"/>
              <a:gd name="T65" fmla="*/ 43 h 154"/>
              <a:gd name="T66" fmla="*/ 110 w 165"/>
              <a:gd name="T67" fmla="*/ 32 h 154"/>
              <a:gd name="T68" fmla="*/ 110 w 165"/>
              <a:gd name="T69" fmla="*/ 32 h 154"/>
              <a:gd name="T70" fmla="*/ 162 w 165"/>
              <a:gd name="T71" fmla="*/ 86 h 154"/>
              <a:gd name="T72" fmla="*/ 158 w 165"/>
              <a:gd name="T73" fmla="*/ 100 h 154"/>
              <a:gd name="T74" fmla="*/ 158 w 165"/>
              <a:gd name="T75" fmla="*/ 100 h 154"/>
              <a:gd name="T76" fmla="*/ 149 w 165"/>
              <a:gd name="T77" fmla="*/ 115 h 154"/>
              <a:gd name="T78" fmla="*/ 141 w 165"/>
              <a:gd name="T79" fmla="*/ 12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5" h="154">
                <a:moveTo>
                  <a:pt x="92" y="6"/>
                </a:moveTo>
                <a:cubicBezTo>
                  <a:pt x="99" y="6"/>
                  <a:pt x="101" y="11"/>
                  <a:pt x="107" y="12"/>
                </a:cubicBezTo>
                <a:cubicBezTo>
                  <a:pt x="106" y="10"/>
                  <a:pt x="108" y="10"/>
                  <a:pt x="108" y="9"/>
                </a:cubicBezTo>
                <a:cubicBezTo>
                  <a:pt x="99" y="8"/>
                  <a:pt x="96" y="1"/>
                  <a:pt x="87" y="0"/>
                </a:cubicBezTo>
                <a:cubicBezTo>
                  <a:pt x="87" y="4"/>
                  <a:pt x="93" y="2"/>
                  <a:pt x="92" y="6"/>
                </a:cubicBezTo>
                <a:close/>
                <a:moveTo>
                  <a:pt x="89" y="15"/>
                </a:moveTo>
                <a:cubicBezTo>
                  <a:pt x="92" y="15"/>
                  <a:pt x="95" y="20"/>
                  <a:pt x="97" y="17"/>
                </a:cubicBezTo>
                <a:cubicBezTo>
                  <a:pt x="94" y="16"/>
                  <a:pt x="91" y="13"/>
                  <a:pt x="89" y="15"/>
                </a:cubicBezTo>
                <a:close/>
                <a:moveTo>
                  <a:pt x="20" y="32"/>
                </a:moveTo>
                <a:cubicBezTo>
                  <a:pt x="19" y="36"/>
                  <a:pt x="14" y="43"/>
                  <a:pt x="17" y="46"/>
                </a:cubicBezTo>
                <a:cubicBezTo>
                  <a:pt x="19" y="43"/>
                  <a:pt x="21" y="36"/>
                  <a:pt x="20" y="32"/>
                </a:cubicBezTo>
                <a:close/>
                <a:moveTo>
                  <a:pt x="12" y="48"/>
                </a:moveTo>
                <a:cubicBezTo>
                  <a:pt x="11" y="48"/>
                  <a:pt x="11" y="47"/>
                  <a:pt x="11" y="45"/>
                </a:cubicBezTo>
                <a:cubicBezTo>
                  <a:pt x="9" y="43"/>
                  <a:pt x="10" y="45"/>
                  <a:pt x="7" y="45"/>
                </a:cubicBezTo>
                <a:cubicBezTo>
                  <a:pt x="7" y="43"/>
                  <a:pt x="7" y="41"/>
                  <a:pt x="6" y="40"/>
                </a:cubicBezTo>
                <a:cubicBezTo>
                  <a:pt x="0" y="45"/>
                  <a:pt x="8" y="54"/>
                  <a:pt x="12" y="48"/>
                </a:cubicBezTo>
                <a:close/>
                <a:moveTo>
                  <a:pt x="151" y="52"/>
                </a:moveTo>
                <a:cubicBezTo>
                  <a:pt x="152" y="51"/>
                  <a:pt x="151" y="47"/>
                  <a:pt x="150" y="45"/>
                </a:cubicBezTo>
                <a:cubicBezTo>
                  <a:pt x="151" y="48"/>
                  <a:pt x="148" y="50"/>
                  <a:pt x="151" y="52"/>
                </a:cubicBezTo>
                <a:close/>
                <a:moveTo>
                  <a:pt x="152" y="82"/>
                </a:moveTo>
                <a:cubicBezTo>
                  <a:pt x="149" y="82"/>
                  <a:pt x="149" y="82"/>
                  <a:pt x="149" y="82"/>
                </a:cubicBezTo>
                <a:cubicBezTo>
                  <a:pt x="149" y="85"/>
                  <a:pt x="151" y="86"/>
                  <a:pt x="149" y="87"/>
                </a:cubicBezTo>
                <a:cubicBezTo>
                  <a:pt x="152" y="87"/>
                  <a:pt x="151" y="84"/>
                  <a:pt x="152" y="82"/>
                </a:cubicBezTo>
                <a:close/>
                <a:moveTo>
                  <a:pt x="132" y="131"/>
                </a:moveTo>
                <a:cubicBezTo>
                  <a:pt x="138" y="122"/>
                  <a:pt x="141" y="110"/>
                  <a:pt x="148" y="102"/>
                </a:cubicBezTo>
                <a:cubicBezTo>
                  <a:pt x="147" y="101"/>
                  <a:pt x="145" y="101"/>
                  <a:pt x="145" y="100"/>
                </a:cubicBezTo>
                <a:cubicBezTo>
                  <a:pt x="148" y="89"/>
                  <a:pt x="145" y="79"/>
                  <a:pt x="147" y="69"/>
                </a:cubicBezTo>
                <a:cubicBezTo>
                  <a:pt x="144" y="69"/>
                  <a:pt x="148" y="72"/>
                  <a:pt x="146" y="73"/>
                </a:cubicBezTo>
                <a:cubicBezTo>
                  <a:pt x="140" y="66"/>
                  <a:pt x="144" y="50"/>
                  <a:pt x="136" y="45"/>
                </a:cubicBezTo>
                <a:cubicBezTo>
                  <a:pt x="133" y="31"/>
                  <a:pt x="122" y="26"/>
                  <a:pt x="113" y="18"/>
                </a:cubicBezTo>
                <a:cubicBezTo>
                  <a:pt x="113" y="23"/>
                  <a:pt x="121" y="25"/>
                  <a:pt x="119" y="30"/>
                </a:cubicBezTo>
                <a:cubicBezTo>
                  <a:pt x="112" y="26"/>
                  <a:pt x="108" y="15"/>
                  <a:pt x="97" y="17"/>
                </a:cubicBezTo>
                <a:cubicBezTo>
                  <a:pt x="102" y="19"/>
                  <a:pt x="96" y="19"/>
                  <a:pt x="95" y="19"/>
                </a:cubicBezTo>
                <a:cubicBezTo>
                  <a:pt x="96" y="20"/>
                  <a:pt x="100" y="22"/>
                  <a:pt x="98" y="22"/>
                </a:cubicBezTo>
                <a:cubicBezTo>
                  <a:pt x="87" y="15"/>
                  <a:pt x="68" y="25"/>
                  <a:pt x="58" y="24"/>
                </a:cubicBezTo>
                <a:cubicBezTo>
                  <a:pt x="62" y="22"/>
                  <a:pt x="66" y="22"/>
                  <a:pt x="69" y="21"/>
                </a:cubicBezTo>
                <a:cubicBezTo>
                  <a:pt x="63" y="17"/>
                  <a:pt x="52" y="17"/>
                  <a:pt x="47" y="22"/>
                </a:cubicBezTo>
                <a:cubicBezTo>
                  <a:pt x="41" y="14"/>
                  <a:pt x="36" y="29"/>
                  <a:pt x="31" y="27"/>
                </a:cubicBezTo>
                <a:cubicBezTo>
                  <a:pt x="35" y="30"/>
                  <a:pt x="27" y="38"/>
                  <a:pt x="26" y="43"/>
                </a:cubicBezTo>
                <a:cubicBezTo>
                  <a:pt x="25" y="42"/>
                  <a:pt x="25" y="40"/>
                  <a:pt x="23" y="40"/>
                </a:cubicBezTo>
                <a:cubicBezTo>
                  <a:pt x="19" y="48"/>
                  <a:pt x="17" y="56"/>
                  <a:pt x="17" y="66"/>
                </a:cubicBezTo>
                <a:cubicBezTo>
                  <a:pt x="16" y="66"/>
                  <a:pt x="16" y="65"/>
                  <a:pt x="15" y="65"/>
                </a:cubicBezTo>
                <a:cubicBezTo>
                  <a:pt x="13" y="66"/>
                  <a:pt x="18" y="68"/>
                  <a:pt x="14" y="69"/>
                </a:cubicBezTo>
                <a:cubicBezTo>
                  <a:pt x="12" y="67"/>
                  <a:pt x="16" y="65"/>
                  <a:pt x="14" y="63"/>
                </a:cubicBezTo>
                <a:cubicBezTo>
                  <a:pt x="12" y="65"/>
                  <a:pt x="13" y="57"/>
                  <a:pt x="12" y="56"/>
                </a:cubicBezTo>
                <a:cubicBezTo>
                  <a:pt x="10" y="68"/>
                  <a:pt x="11" y="83"/>
                  <a:pt x="13" y="96"/>
                </a:cubicBezTo>
                <a:cubicBezTo>
                  <a:pt x="11" y="97"/>
                  <a:pt x="11" y="95"/>
                  <a:pt x="9" y="95"/>
                </a:cubicBezTo>
                <a:cubicBezTo>
                  <a:pt x="10" y="101"/>
                  <a:pt x="12" y="105"/>
                  <a:pt x="12" y="112"/>
                </a:cubicBezTo>
                <a:cubicBezTo>
                  <a:pt x="20" y="125"/>
                  <a:pt x="33" y="133"/>
                  <a:pt x="43" y="145"/>
                </a:cubicBezTo>
                <a:cubicBezTo>
                  <a:pt x="55" y="149"/>
                  <a:pt x="72" y="151"/>
                  <a:pt x="87" y="151"/>
                </a:cubicBezTo>
                <a:cubicBezTo>
                  <a:pt x="97" y="154"/>
                  <a:pt x="109" y="146"/>
                  <a:pt x="117" y="141"/>
                </a:cubicBezTo>
                <a:cubicBezTo>
                  <a:pt x="117" y="142"/>
                  <a:pt x="115" y="144"/>
                  <a:pt x="117" y="144"/>
                </a:cubicBezTo>
                <a:cubicBezTo>
                  <a:pt x="124" y="140"/>
                  <a:pt x="132" y="137"/>
                  <a:pt x="136" y="129"/>
                </a:cubicBezTo>
                <a:cubicBezTo>
                  <a:pt x="134" y="129"/>
                  <a:pt x="133" y="132"/>
                  <a:pt x="132" y="131"/>
                </a:cubicBezTo>
                <a:close/>
                <a:moveTo>
                  <a:pt x="31" y="37"/>
                </a:moveTo>
                <a:cubicBezTo>
                  <a:pt x="31" y="33"/>
                  <a:pt x="33" y="31"/>
                  <a:pt x="35" y="29"/>
                </a:cubicBezTo>
                <a:cubicBezTo>
                  <a:pt x="36" y="29"/>
                  <a:pt x="36" y="30"/>
                  <a:pt x="37" y="30"/>
                </a:cubicBezTo>
                <a:cubicBezTo>
                  <a:pt x="36" y="33"/>
                  <a:pt x="35" y="36"/>
                  <a:pt x="31" y="37"/>
                </a:cubicBezTo>
                <a:close/>
                <a:moveTo>
                  <a:pt x="77" y="30"/>
                </a:moveTo>
                <a:cubicBezTo>
                  <a:pt x="79" y="29"/>
                  <a:pt x="82" y="29"/>
                  <a:pt x="84" y="30"/>
                </a:cubicBezTo>
                <a:cubicBezTo>
                  <a:pt x="83" y="33"/>
                  <a:pt x="80" y="30"/>
                  <a:pt x="77" y="30"/>
                </a:cubicBezTo>
                <a:close/>
                <a:moveTo>
                  <a:pt x="101" y="34"/>
                </a:moveTo>
                <a:cubicBezTo>
                  <a:pt x="94" y="34"/>
                  <a:pt x="91" y="30"/>
                  <a:pt x="87" y="25"/>
                </a:cubicBezTo>
                <a:cubicBezTo>
                  <a:pt x="94" y="27"/>
                  <a:pt x="97" y="27"/>
                  <a:pt x="101" y="34"/>
                </a:cubicBezTo>
                <a:close/>
                <a:moveTo>
                  <a:pt x="89" y="31"/>
                </a:moveTo>
                <a:cubicBezTo>
                  <a:pt x="95" y="33"/>
                  <a:pt x="98" y="38"/>
                  <a:pt x="102" y="43"/>
                </a:cubicBezTo>
                <a:cubicBezTo>
                  <a:pt x="98" y="39"/>
                  <a:pt x="92" y="36"/>
                  <a:pt x="89" y="31"/>
                </a:cubicBezTo>
                <a:close/>
                <a:moveTo>
                  <a:pt x="110" y="32"/>
                </a:moveTo>
                <a:cubicBezTo>
                  <a:pt x="107" y="32"/>
                  <a:pt x="105" y="30"/>
                  <a:pt x="103" y="29"/>
                </a:cubicBezTo>
                <a:cubicBezTo>
                  <a:pt x="106" y="27"/>
                  <a:pt x="110" y="29"/>
                  <a:pt x="110" y="32"/>
                </a:cubicBezTo>
                <a:close/>
                <a:moveTo>
                  <a:pt x="164" y="77"/>
                </a:moveTo>
                <a:cubicBezTo>
                  <a:pt x="162" y="79"/>
                  <a:pt x="163" y="83"/>
                  <a:pt x="162" y="86"/>
                </a:cubicBezTo>
                <a:cubicBezTo>
                  <a:pt x="165" y="84"/>
                  <a:pt x="164" y="79"/>
                  <a:pt x="164" y="77"/>
                </a:cubicBezTo>
                <a:close/>
                <a:moveTo>
                  <a:pt x="158" y="100"/>
                </a:moveTo>
                <a:cubicBezTo>
                  <a:pt x="158" y="96"/>
                  <a:pt x="162" y="93"/>
                  <a:pt x="160" y="89"/>
                </a:cubicBezTo>
                <a:cubicBezTo>
                  <a:pt x="160" y="93"/>
                  <a:pt x="156" y="97"/>
                  <a:pt x="158" y="100"/>
                </a:cubicBezTo>
                <a:close/>
                <a:moveTo>
                  <a:pt x="141" y="125"/>
                </a:moveTo>
                <a:cubicBezTo>
                  <a:pt x="147" y="126"/>
                  <a:pt x="149" y="121"/>
                  <a:pt x="149" y="115"/>
                </a:cubicBezTo>
                <a:cubicBezTo>
                  <a:pt x="154" y="113"/>
                  <a:pt x="158" y="103"/>
                  <a:pt x="157" y="101"/>
                </a:cubicBezTo>
                <a:cubicBezTo>
                  <a:pt x="152" y="110"/>
                  <a:pt x="147" y="118"/>
                  <a:pt x="141" y="125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384AAAA-B231-46D8-B103-3D231C6AA3B4}"/>
              </a:ext>
            </a:extLst>
          </p:cNvPr>
          <p:cNvGrpSpPr/>
          <p:nvPr/>
        </p:nvGrpSpPr>
        <p:grpSpPr>
          <a:xfrm>
            <a:off x="1010828" y="1367090"/>
            <a:ext cx="3520228" cy="571402"/>
            <a:chOff x="1399789" y="1646359"/>
            <a:chExt cx="2850816" cy="437368"/>
          </a:xfrm>
        </p:grpSpPr>
        <p:sp>
          <p:nvSpPr>
            <p:cNvPr id="2" name="Freeform 192">
              <a:extLst>
                <a:ext uri="{FF2B5EF4-FFF2-40B4-BE49-F238E27FC236}">
                  <a16:creationId xmlns:a16="http://schemas.microsoft.com/office/drawing/2014/main" id="{6FF31F49-08DF-4DFE-B145-C36BA9C5A7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99789" y="1646359"/>
              <a:ext cx="2787951" cy="437368"/>
            </a:xfrm>
            <a:custGeom>
              <a:avLst/>
              <a:gdLst>
                <a:gd name="T0" fmla="*/ 460 w 478"/>
                <a:gd name="T1" fmla="*/ 10 h 77"/>
                <a:gd name="T2" fmla="*/ 130 w 478"/>
                <a:gd name="T3" fmla="*/ 3 h 77"/>
                <a:gd name="T4" fmla="*/ 95 w 478"/>
                <a:gd name="T5" fmla="*/ 2 h 77"/>
                <a:gd name="T6" fmla="*/ 5 w 478"/>
                <a:gd name="T7" fmla="*/ 5 h 77"/>
                <a:gd name="T8" fmla="*/ 0 w 478"/>
                <a:gd name="T9" fmla="*/ 9 h 77"/>
                <a:gd name="T10" fmla="*/ 1 w 478"/>
                <a:gd name="T11" fmla="*/ 17 h 77"/>
                <a:gd name="T12" fmla="*/ 2 w 478"/>
                <a:gd name="T13" fmla="*/ 20 h 77"/>
                <a:gd name="T14" fmla="*/ 2 w 478"/>
                <a:gd name="T15" fmla="*/ 25 h 77"/>
                <a:gd name="T16" fmla="*/ 11 w 478"/>
                <a:gd name="T17" fmla="*/ 26 h 77"/>
                <a:gd name="T18" fmla="*/ 14 w 478"/>
                <a:gd name="T19" fmla="*/ 35 h 77"/>
                <a:gd name="T20" fmla="*/ 12 w 478"/>
                <a:gd name="T21" fmla="*/ 40 h 77"/>
                <a:gd name="T22" fmla="*/ 18 w 478"/>
                <a:gd name="T23" fmla="*/ 41 h 77"/>
                <a:gd name="T24" fmla="*/ 20 w 478"/>
                <a:gd name="T25" fmla="*/ 46 h 77"/>
                <a:gd name="T26" fmla="*/ 16 w 478"/>
                <a:gd name="T27" fmla="*/ 49 h 77"/>
                <a:gd name="T28" fmla="*/ 30 w 478"/>
                <a:gd name="T29" fmla="*/ 59 h 77"/>
                <a:gd name="T30" fmla="*/ 17 w 478"/>
                <a:gd name="T31" fmla="*/ 63 h 77"/>
                <a:gd name="T32" fmla="*/ 161 w 478"/>
                <a:gd name="T33" fmla="*/ 76 h 77"/>
                <a:gd name="T34" fmla="*/ 311 w 478"/>
                <a:gd name="T35" fmla="*/ 74 h 77"/>
                <a:gd name="T36" fmla="*/ 401 w 478"/>
                <a:gd name="T37" fmla="*/ 73 h 77"/>
                <a:gd name="T38" fmla="*/ 368 w 478"/>
                <a:gd name="T39" fmla="*/ 70 h 77"/>
                <a:gd name="T40" fmla="*/ 372 w 478"/>
                <a:gd name="T41" fmla="*/ 68 h 77"/>
                <a:gd name="T42" fmla="*/ 372 w 478"/>
                <a:gd name="T43" fmla="*/ 66 h 77"/>
                <a:gd name="T44" fmla="*/ 412 w 478"/>
                <a:gd name="T45" fmla="*/ 66 h 77"/>
                <a:gd name="T46" fmla="*/ 429 w 478"/>
                <a:gd name="T47" fmla="*/ 66 h 77"/>
                <a:gd name="T48" fmla="*/ 415 w 478"/>
                <a:gd name="T49" fmla="*/ 65 h 77"/>
                <a:gd name="T50" fmla="*/ 393 w 478"/>
                <a:gd name="T51" fmla="*/ 64 h 77"/>
                <a:gd name="T52" fmla="*/ 330 w 478"/>
                <a:gd name="T53" fmla="*/ 63 h 77"/>
                <a:gd name="T54" fmla="*/ 378 w 478"/>
                <a:gd name="T55" fmla="*/ 60 h 77"/>
                <a:gd name="T56" fmla="*/ 406 w 478"/>
                <a:gd name="T57" fmla="*/ 60 h 77"/>
                <a:gd name="T58" fmla="*/ 403 w 478"/>
                <a:gd name="T59" fmla="*/ 59 h 77"/>
                <a:gd name="T60" fmla="*/ 399 w 478"/>
                <a:gd name="T61" fmla="*/ 56 h 77"/>
                <a:gd name="T62" fmla="*/ 381 w 478"/>
                <a:gd name="T63" fmla="*/ 54 h 77"/>
                <a:gd name="T64" fmla="*/ 388 w 478"/>
                <a:gd name="T65" fmla="*/ 54 h 77"/>
                <a:gd name="T66" fmla="*/ 367 w 478"/>
                <a:gd name="T67" fmla="*/ 49 h 77"/>
                <a:gd name="T68" fmla="*/ 383 w 478"/>
                <a:gd name="T69" fmla="*/ 49 h 77"/>
                <a:gd name="T70" fmla="*/ 368 w 478"/>
                <a:gd name="T71" fmla="*/ 46 h 77"/>
                <a:gd name="T72" fmla="*/ 400 w 478"/>
                <a:gd name="T73" fmla="*/ 44 h 77"/>
                <a:gd name="T74" fmla="*/ 408 w 478"/>
                <a:gd name="T75" fmla="*/ 42 h 77"/>
                <a:gd name="T76" fmla="*/ 451 w 478"/>
                <a:gd name="T77" fmla="*/ 42 h 77"/>
                <a:gd name="T78" fmla="*/ 373 w 478"/>
                <a:gd name="T79" fmla="*/ 38 h 77"/>
                <a:gd name="T80" fmla="*/ 435 w 478"/>
                <a:gd name="T81" fmla="*/ 34 h 77"/>
                <a:gd name="T82" fmla="*/ 445 w 478"/>
                <a:gd name="T83" fmla="*/ 31 h 77"/>
                <a:gd name="T84" fmla="*/ 449 w 478"/>
                <a:gd name="T85" fmla="*/ 29 h 77"/>
                <a:gd name="T86" fmla="*/ 464 w 478"/>
                <a:gd name="T87" fmla="*/ 25 h 77"/>
                <a:gd name="T88" fmla="*/ 443 w 478"/>
                <a:gd name="T89" fmla="*/ 20 h 77"/>
                <a:gd name="T90" fmla="*/ 455 w 478"/>
                <a:gd name="T91" fmla="*/ 15 h 77"/>
                <a:gd name="T92" fmla="*/ 22 w 478"/>
                <a:gd name="T93" fmla="*/ 46 h 77"/>
                <a:gd name="T94" fmla="*/ 212 w 478"/>
                <a:gd name="T95" fmla="*/ 74 h 77"/>
                <a:gd name="T96" fmla="*/ 234 w 478"/>
                <a:gd name="T97" fmla="*/ 73 h 77"/>
                <a:gd name="T98" fmla="*/ 367 w 478"/>
                <a:gd name="T99" fmla="*/ 70 h 77"/>
                <a:gd name="T100" fmla="*/ 415 w 478"/>
                <a:gd name="T101" fmla="*/ 11 h 77"/>
                <a:gd name="T102" fmla="*/ 422 w 478"/>
                <a:gd name="T103" fmla="*/ 1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78" h="77">
                  <a:moveTo>
                    <a:pt x="478" y="13"/>
                  </a:moveTo>
                  <a:cubicBezTo>
                    <a:pt x="472" y="13"/>
                    <a:pt x="468" y="13"/>
                    <a:pt x="462" y="12"/>
                  </a:cubicBezTo>
                  <a:cubicBezTo>
                    <a:pt x="461" y="11"/>
                    <a:pt x="465" y="12"/>
                    <a:pt x="464" y="11"/>
                  </a:cubicBezTo>
                  <a:cubicBezTo>
                    <a:pt x="434" y="9"/>
                    <a:pt x="403" y="9"/>
                    <a:pt x="373" y="7"/>
                  </a:cubicBezTo>
                  <a:cubicBezTo>
                    <a:pt x="402" y="6"/>
                    <a:pt x="431" y="10"/>
                    <a:pt x="460" y="10"/>
                  </a:cubicBezTo>
                  <a:cubicBezTo>
                    <a:pt x="436" y="6"/>
                    <a:pt x="407" y="7"/>
                    <a:pt x="381" y="5"/>
                  </a:cubicBezTo>
                  <a:cubicBezTo>
                    <a:pt x="288" y="3"/>
                    <a:pt x="288" y="3"/>
                    <a:pt x="288" y="3"/>
                  </a:cubicBezTo>
                  <a:cubicBezTo>
                    <a:pt x="222" y="3"/>
                    <a:pt x="222" y="3"/>
                    <a:pt x="222" y="3"/>
                  </a:cubicBezTo>
                  <a:cubicBezTo>
                    <a:pt x="130" y="4"/>
                    <a:pt x="130" y="4"/>
                    <a:pt x="130" y="4"/>
                  </a:cubicBezTo>
                  <a:cubicBezTo>
                    <a:pt x="130" y="3"/>
                    <a:pt x="130" y="3"/>
                    <a:pt x="130" y="3"/>
                  </a:cubicBezTo>
                  <a:cubicBezTo>
                    <a:pt x="127" y="2"/>
                    <a:pt x="125" y="3"/>
                    <a:pt x="123" y="3"/>
                  </a:cubicBezTo>
                  <a:cubicBezTo>
                    <a:pt x="124" y="3"/>
                    <a:pt x="125" y="3"/>
                    <a:pt x="125" y="4"/>
                  </a:cubicBezTo>
                  <a:cubicBezTo>
                    <a:pt x="122" y="4"/>
                    <a:pt x="118" y="3"/>
                    <a:pt x="115" y="4"/>
                  </a:cubicBezTo>
                  <a:cubicBezTo>
                    <a:pt x="112" y="3"/>
                    <a:pt x="107" y="4"/>
                    <a:pt x="102" y="3"/>
                  </a:cubicBezTo>
                  <a:cubicBezTo>
                    <a:pt x="100" y="2"/>
                    <a:pt x="98" y="2"/>
                    <a:pt x="95" y="2"/>
                  </a:cubicBezTo>
                  <a:cubicBezTo>
                    <a:pt x="70" y="2"/>
                    <a:pt x="50" y="0"/>
                    <a:pt x="24" y="1"/>
                  </a:cubicBezTo>
                  <a:cubicBezTo>
                    <a:pt x="18" y="2"/>
                    <a:pt x="10" y="1"/>
                    <a:pt x="6" y="4"/>
                  </a:cubicBezTo>
                  <a:cubicBezTo>
                    <a:pt x="6" y="5"/>
                    <a:pt x="8" y="5"/>
                    <a:pt x="8" y="5"/>
                  </a:cubicBezTo>
                  <a:cubicBezTo>
                    <a:pt x="7" y="5"/>
                    <a:pt x="6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1" y="9"/>
                    <a:pt x="0" y="9"/>
                  </a:cubicBezTo>
                  <a:cubicBezTo>
                    <a:pt x="0" y="11"/>
                    <a:pt x="0" y="13"/>
                    <a:pt x="3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2" y="15"/>
                    <a:pt x="3" y="15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3" y="18"/>
                    <a:pt x="1" y="19"/>
                    <a:pt x="1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" y="21"/>
                    <a:pt x="2" y="20"/>
                    <a:pt x="2" y="20"/>
                  </a:cubicBezTo>
                  <a:cubicBezTo>
                    <a:pt x="3" y="21"/>
                    <a:pt x="5" y="21"/>
                    <a:pt x="6" y="21"/>
                  </a:cubicBezTo>
                  <a:cubicBezTo>
                    <a:pt x="5" y="22"/>
                    <a:pt x="3" y="21"/>
                    <a:pt x="1" y="2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2" y="24"/>
                    <a:pt x="6" y="24"/>
                    <a:pt x="10" y="24"/>
                  </a:cubicBezTo>
                  <a:cubicBezTo>
                    <a:pt x="7" y="25"/>
                    <a:pt x="5" y="25"/>
                    <a:pt x="2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3" y="27"/>
                    <a:pt x="5" y="26"/>
                    <a:pt x="5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6"/>
                    <a:pt x="10" y="26"/>
                    <a:pt x="11" y="26"/>
                  </a:cubicBezTo>
                  <a:cubicBezTo>
                    <a:pt x="15" y="26"/>
                    <a:pt x="12" y="30"/>
                    <a:pt x="14" y="30"/>
                  </a:cubicBezTo>
                  <a:cubicBezTo>
                    <a:pt x="12" y="32"/>
                    <a:pt x="9" y="30"/>
                    <a:pt x="6" y="31"/>
                  </a:cubicBezTo>
                  <a:cubicBezTo>
                    <a:pt x="9" y="32"/>
                    <a:pt x="12" y="31"/>
                    <a:pt x="16" y="31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2" y="35"/>
                    <a:pt x="23" y="35"/>
                    <a:pt x="23" y="36"/>
                  </a:cubicBezTo>
                  <a:cubicBezTo>
                    <a:pt x="23" y="37"/>
                    <a:pt x="22" y="37"/>
                    <a:pt x="21" y="37"/>
                  </a:cubicBezTo>
                  <a:cubicBezTo>
                    <a:pt x="18" y="41"/>
                    <a:pt x="11" y="37"/>
                    <a:pt x="6" y="38"/>
                  </a:cubicBezTo>
                  <a:cubicBezTo>
                    <a:pt x="7" y="39"/>
                    <a:pt x="10" y="39"/>
                    <a:pt x="12" y="40"/>
                  </a:cubicBezTo>
                  <a:cubicBezTo>
                    <a:pt x="16" y="39"/>
                    <a:pt x="18" y="38"/>
                    <a:pt x="21" y="39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1" y="40"/>
                    <a:pt x="21" y="41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0" y="41"/>
                    <a:pt x="21" y="42"/>
                    <a:pt x="22" y="41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0" y="44"/>
                    <a:pt x="22" y="46"/>
                    <a:pt x="19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2" y="44"/>
                    <a:pt x="9" y="46"/>
                  </a:cubicBezTo>
                  <a:cubicBezTo>
                    <a:pt x="13" y="47"/>
                    <a:pt x="19" y="46"/>
                    <a:pt x="23" y="48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19" y="48"/>
                    <a:pt x="17" y="49"/>
                    <a:pt x="16" y="49"/>
                  </a:cubicBezTo>
                  <a:cubicBezTo>
                    <a:pt x="17" y="49"/>
                    <a:pt x="19" y="49"/>
                    <a:pt x="20" y="49"/>
                  </a:cubicBezTo>
                  <a:cubicBezTo>
                    <a:pt x="22" y="50"/>
                    <a:pt x="25" y="51"/>
                    <a:pt x="24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5" y="57"/>
                    <a:pt x="29" y="58"/>
                    <a:pt x="30" y="59"/>
                  </a:cubicBezTo>
                  <a:cubicBezTo>
                    <a:pt x="29" y="60"/>
                    <a:pt x="27" y="59"/>
                    <a:pt x="26" y="60"/>
                  </a:cubicBezTo>
                  <a:cubicBezTo>
                    <a:pt x="22" y="61"/>
                    <a:pt x="28" y="62"/>
                    <a:pt x="26" y="64"/>
                  </a:cubicBezTo>
                  <a:cubicBezTo>
                    <a:pt x="27" y="64"/>
                    <a:pt x="29" y="64"/>
                    <a:pt x="30" y="65"/>
                  </a:cubicBezTo>
                  <a:cubicBezTo>
                    <a:pt x="30" y="65"/>
                    <a:pt x="29" y="66"/>
                    <a:pt x="29" y="66"/>
                  </a:cubicBezTo>
                  <a:cubicBezTo>
                    <a:pt x="25" y="64"/>
                    <a:pt x="21" y="63"/>
                    <a:pt x="17" y="63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30" y="66"/>
                    <a:pt x="36" y="70"/>
                    <a:pt x="44" y="70"/>
                  </a:cubicBezTo>
                  <a:cubicBezTo>
                    <a:pt x="51" y="73"/>
                    <a:pt x="61" y="73"/>
                    <a:pt x="70" y="75"/>
                  </a:cubicBezTo>
                  <a:cubicBezTo>
                    <a:pt x="82" y="75"/>
                    <a:pt x="93" y="77"/>
                    <a:pt x="104" y="77"/>
                  </a:cubicBezTo>
                  <a:cubicBezTo>
                    <a:pt x="123" y="76"/>
                    <a:pt x="142" y="76"/>
                    <a:pt x="161" y="76"/>
                  </a:cubicBezTo>
                  <a:cubicBezTo>
                    <a:pt x="258" y="76"/>
                    <a:pt x="258" y="76"/>
                    <a:pt x="258" y="76"/>
                  </a:cubicBezTo>
                  <a:cubicBezTo>
                    <a:pt x="286" y="75"/>
                    <a:pt x="315" y="77"/>
                    <a:pt x="341" y="75"/>
                  </a:cubicBezTo>
                  <a:cubicBezTo>
                    <a:pt x="336" y="75"/>
                    <a:pt x="331" y="74"/>
                    <a:pt x="326" y="75"/>
                  </a:cubicBezTo>
                  <a:cubicBezTo>
                    <a:pt x="323" y="75"/>
                    <a:pt x="321" y="74"/>
                    <a:pt x="319" y="75"/>
                  </a:cubicBezTo>
                  <a:cubicBezTo>
                    <a:pt x="316" y="75"/>
                    <a:pt x="313" y="75"/>
                    <a:pt x="311" y="74"/>
                  </a:cubicBezTo>
                  <a:cubicBezTo>
                    <a:pt x="280" y="74"/>
                    <a:pt x="280" y="74"/>
                    <a:pt x="280" y="74"/>
                  </a:cubicBezTo>
                  <a:cubicBezTo>
                    <a:pt x="279" y="74"/>
                    <a:pt x="279" y="74"/>
                    <a:pt x="279" y="74"/>
                  </a:cubicBezTo>
                  <a:cubicBezTo>
                    <a:pt x="276" y="74"/>
                    <a:pt x="272" y="75"/>
                    <a:pt x="270" y="74"/>
                  </a:cubicBezTo>
                  <a:cubicBezTo>
                    <a:pt x="271" y="73"/>
                    <a:pt x="271" y="73"/>
                    <a:pt x="271" y="73"/>
                  </a:cubicBezTo>
                  <a:cubicBezTo>
                    <a:pt x="401" y="73"/>
                    <a:pt x="401" y="73"/>
                    <a:pt x="401" y="73"/>
                  </a:cubicBezTo>
                  <a:cubicBezTo>
                    <a:pt x="415" y="72"/>
                    <a:pt x="415" y="72"/>
                    <a:pt x="415" y="72"/>
                  </a:cubicBezTo>
                  <a:cubicBezTo>
                    <a:pt x="384" y="72"/>
                    <a:pt x="352" y="72"/>
                    <a:pt x="320" y="71"/>
                  </a:cubicBezTo>
                  <a:cubicBezTo>
                    <a:pt x="309" y="71"/>
                    <a:pt x="297" y="72"/>
                    <a:pt x="286" y="70"/>
                  </a:cubicBezTo>
                  <a:cubicBezTo>
                    <a:pt x="312" y="70"/>
                    <a:pt x="341" y="71"/>
                    <a:pt x="368" y="70"/>
                  </a:cubicBezTo>
                  <a:cubicBezTo>
                    <a:pt x="368" y="70"/>
                    <a:pt x="368" y="70"/>
                    <a:pt x="368" y="70"/>
                  </a:cubicBezTo>
                  <a:cubicBezTo>
                    <a:pt x="369" y="69"/>
                    <a:pt x="369" y="69"/>
                    <a:pt x="369" y="69"/>
                  </a:cubicBezTo>
                  <a:cubicBezTo>
                    <a:pt x="370" y="70"/>
                    <a:pt x="371" y="69"/>
                    <a:pt x="372" y="69"/>
                  </a:cubicBezTo>
                  <a:cubicBezTo>
                    <a:pt x="376" y="69"/>
                    <a:pt x="383" y="71"/>
                    <a:pt x="387" y="69"/>
                  </a:cubicBezTo>
                  <a:cubicBezTo>
                    <a:pt x="373" y="68"/>
                    <a:pt x="373" y="68"/>
                    <a:pt x="373" y="68"/>
                  </a:cubicBezTo>
                  <a:cubicBezTo>
                    <a:pt x="372" y="68"/>
                    <a:pt x="372" y="68"/>
                    <a:pt x="372" y="68"/>
                  </a:cubicBezTo>
                  <a:cubicBezTo>
                    <a:pt x="374" y="67"/>
                    <a:pt x="374" y="67"/>
                    <a:pt x="374" y="67"/>
                  </a:cubicBezTo>
                  <a:cubicBezTo>
                    <a:pt x="371" y="67"/>
                    <a:pt x="371" y="67"/>
                    <a:pt x="371" y="67"/>
                  </a:cubicBezTo>
                  <a:cubicBezTo>
                    <a:pt x="371" y="67"/>
                    <a:pt x="370" y="67"/>
                    <a:pt x="370" y="66"/>
                  </a:cubicBezTo>
                  <a:cubicBezTo>
                    <a:pt x="371" y="66"/>
                    <a:pt x="373" y="65"/>
                    <a:pt x="374" y="66"/>
                  </a:cubicBezTo>
                  <a:cubicBezTo>
                    <a:pt x="374" y="66"/>
                    <a:pt x="372" y="66"/>
                    <a:pt x="372" y="66"/>
                  </a:cubicBezTo>
                  <a:cubicBezTo>
                    <a:pt x="378" y="66"/>
                    <a:pt x="387" y="67"/>
                    <a:pt x="395" y="67"/>
                  </a:cubicBezTo>
                  <a:cubicBezTo>
                    <a:pt x="394" y="67"/>
                    <a:pt x="394" y="67"/>
                    <a:pt x="394" y="67"/>
                  </a:cubicBezTo>
                  <a:cubicBezTo>
                    <a:pt x="398" y="68"/>
                    <a:pt x="405" y="68"/>
                    <a:pt x="408" y="67"/>
                  </a:cubicBezTo>
                  <a:cubicBezTo>
                    <a:pt x="410" y="66"/>
                    <a:pt x="410" y="67"/>
                    <a:pt x="410" y="67"/>
                  </a:cubicBezTo>
                  <a:cubicBezTo>
                    <a:pt x="412" y="68"/>
                    <a:pt x="411" y="67"/>
                    <a:pt x="412" y="66"/>
                  </a:cubicBezTo>
                  <a:cubicBezTo>
                    <a:pt x="429" y="66"/>
                    <a:pt x="429" y="66"/>
                    <a:pt x="429" y="66"/>
                  </a:cubicBezTo>
                  <a:cubicBezTo>
                    <a:pt x="429" y="67"/>
                    <a:pt x="429" y="67"/>
                    <a:pt x="429" y="67"/>
                  </a:cubicBezTo>
                  <a:cubicBezTo>
                    <a:pt x="424" y="67"/>
                    <a:pt x="419" y="67"/>
                    <a:pt x="414" y="67"/>
                  </a:cubicBezTo>
                  <a:cubicBezTo>
                    <a:pt x="421" y="68"/>
                    <a:pt x="431" y="68"/>
                    <a:pt x="436" y="67"/>
                  </a:cubicBezTo>
                  <a:cubicBezTo>
                    <a:pt x="434" y="67"/>
                    <a:pt x="431" y="67"/>
                    <a:pt x="429" y="66"/>
                  </a:cubicBezTo>
                  <a:cubicBezTo>
                    <a:pt x="440" y="66"/>
                    <a:pt x="453" y="66"/>
                    <a:pt x="465" y="66"/>
                  </a:cubicBezTo>
                  <a:cubicBezTo>
                    <a:pt x="463" y="65"/>
                    <a:pt x="459" y="66"/>
                    <a:pt x="456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55" y="66"/>
                    <a:pt x="453" y="64"/>
                    <a:pt x="451" y="65"/>
                  </a:cubicBezTo>
                  <a:cubicBezTo>
                    <a:pt x="441" y="65"/>
                    <a:pt x="428" y="65"/>
                    <a:pt x="415" y="65"/>
                  </a:cubicBezTo>
                  <a:cubicBezTo>
                    <a:pt x="414" y="64"/>
                    <a:pt x="414" y="64"/>
                    <a:pt x="414" y="64"/>
                  </a:cubicBezTo>
                  <a:cubicBezTo>
                    <a:pt x="413" y="64"/>
                    <a:pt x="413" y="65"/>
                    <a:pt x="411" y="65"/>
                  </a:cubicBezTo>
                  <a:cubicBezTo>
                    <a:pt x="410" y="63"/>
                    <a:pt x="409" y="66"/>
                    <a:pt x="407" y="64"/>
                  </a:cubicBezTo>
                  <a:cubicBezTo>
                    <a:pt x="407" y="64"/>
                    <a:pt x="407" y="64"/>
                    <a:pt x="407" y="64"/>
                  </a:cubicBezTo>
                  <a:cubicBezTo>
                    <a:pt x="403" y="65"/>
                    <a:pt x="397" y="65"/>
                    <a:pt x="393" y="64"/>
                  </a:cubicBezTo>
                  <a:cubicBezTo>
                    <a:pt x="373" y="64"/>
                    <a:pt x="373" y="64"/>
                    <a:pt x="373" y="64"/>
                  </a:cubicBezTo>
                  <a:cubicBezTo>
                    <a:pt x="371" y="65"/>
                    <a:pt x="367" y="65"/>
                    <a:pt x="365" y="64"/>
                  </a:cubicBezTo>
                  <a:cubicBezTo>
                    <a:pt x="367" y="64"/>
                    <a:pt x="367" y="64"/>
                    <a:pt x="367" y="64"/>
                  </a:cubicBezTo>
                  <a:cubicBezTo>
                    <a:pt x="363" y="64"/>
                    <a:pt x="359" y="63"/>
                    <a:pt x="356" y="64"/>
                  </a:cubicBezTo>
                  <a:cubicBezTo>
                    <a:pt x="347" y="64"/>
                    <a:pt x="338" y="65"/>
                    <a:pt x="330" y="63"/>
                  </a:cubicBezTo>
                  <a:cubicBezTo>
                    <a:pt x="344" y="62"/>
                    <a:pt x="354" y="64"/>
                    <a:pt x="368" y="62"/>
                  </a:cubicBezTo>
                  <a:cubicBezTo>
                    <a:pt x="335" y="62"/>
                    <a:pt x="335" y="62"/>
                    <a:pt x="335" y="62"/>
                  </a:cubicBezTo>
                  <a:cubicBezTo>
                    <a:pt x="345" y="61"/>
                    <a:pt x="357" y="61"/>
                    <a:pt x="368" y="61"/>
                  </a:cubicBezTo>
                  <a:cubicBezTo>
                    <a:pt x="369" y="61"/>
                    <a:pt x="369" y="60"/>
                    <a:pt x="370" y="61"/>
                  </a:cubicBezTo>
                  <a:cubicBezTo>
                    <a:pt x="371" y="59"/>
                    <a:pt x="375" y="60"/>
                    <a:pt x="378" y="60"/>
                  </a:cubicBezTo>
                  <a:cubicBezTo>
                    <a:pt x="375" y="61"/>
                    <a:pt x="375" y="61"/>
                    <a:pt x="375" y="61"/>
                  </a:cubicBezTo>
                  <a:cubicBezTo>
                    <a:pt x="382" y="61"/>
                    <a:pt x="391" y="61"/>
                    <a:pt x="399" y="61"/>
                  </a:cubicBezTo>
                  <a:cubicBezTo>
                    <a:pt x="400" y="60"/>
                    <a:pt x="400" y="60"/>
                    <a:pt x="400" y="60"/>
                  </a:cubicBezTo>
                  <a:cubicBezTo>
                    <a:pt x="402" y="59"/>
                    <a:pt x="404" y="61"/>
                    <a:pt x="406" y="60"/>
                  </a:cubicBezTo>
                  <a:cubicBezTo>
                    <a:pt x="406" y="60"/>
                    <a:pt x="406" y="60"/>
                    <a:pt x="406" y="60"/>
                  </a:cubicBezTo>
                  <a:cubicBezTo>
                    <a:pt x="426" y="61"/>
                    <a:pt x="450" y="60"/>
                    <a:pt x="471" y="60"/>
                  </a:cubicBezTo>
                  <a:cubicBezTo>
                    <a:pt x="453" y="59"/>
                    <a:pt x="433" y="59"/>
                    <a:pt x="415" y="59"/>
                  </a:cubicBezTo>
                  <a:cubicBezTo>
                    <a:pt x="415" y="59"/>
                    <a:pt x="415" y="59"/>
                    <a:pt x="415" y="59"/>
                  </a:cubicBezTo>
                  <a:cubicBezTo>
                    <a:pt x="414" y="59"/>
                    <a:pt x="414" y="59"/>
                    <a:pt x="414" y="59"/>
                  </a:cubicBezTo>
                  <a:cubicBezTo>
                    <a:pt x="410" y="57"/>
                    <a:pt x="407" y="61"/>
                    <a:pt x="403" y="59"/>
                  </a:cubicBezTo>
                  <a:cubicBezTo>
                    <a:pt x="396" y="61"/>
                    <a:pt x="390" y="57"/>
                    <a:pt x="383" y="59"/>
                  </a:cubicBezTo>
                  <a:cubicBezTo>
                    <a:pt x="381" y="58"/>
                    <a:pt x="381" y="58"/>
                    <a:pt x="381" y="58"/>
                  </a:cubicBezTo>
                  <a:cubicBezTo>
                    <a:pt x="393" y="57"/>
                    <a:pt x="403" y="59"/>
                    <a:pt x="414" y="58"/>
                  </a:cubicBezTo>
                  <a:cubicBezTo>
                    <a:pt x="404" y="57"/>
                    <a:pt x="404" y="57"/>
                    <a:pt x="404" y="57"/>
                  </a:cubicBezTo>
                  <a:cubicBezTo>
                    <a:pt x="403" y="57"/>
                    <a:pt x="399" y="58"/>
                    <a:pt x="399" y="56"/>
                  </a:cubicBezTo>
                  <a:cubicBezTo>
                    <a:pt x="381" y="55"/>
                    <a:pt x="381" y="55"/>
                    <a:pt x="381" y="55"/>
                  </a:cubicBezTo>
                  <a:cubicBezTo>
                    <a:pt x="380" y="55"/>
                    <a:pt x="379" y="55"/>
                    <a:pt x="379" y="54"/>
                  </a:cubicBezTo>
                  <a:cubicBezTo>
                    <a:pt x="380" y="54"/>
                    <a:pt x="381" y="54"/>
                    <a:pt x="382" y="54"/>
                  </a:cubicBezTo>
                  <a:cubicBezTo>
                    <a:pt x="382" y="54"/>
                    <a:pt x="382" y="54"/>
                    <a:pt x="382" y="54"/>
                  </a:cubicBezTo>
                  <a:cubicBezTo>
                    <a:pt x="382" y="54"/>
                    <a:pt x="381" y="54"/>
                    <a:pt x="381" y="54"/>
                  </a:cubicBezTo>
                  <a:cubicBezTo>
                    <a:pt x="383" y="54"/>
                    <a:pt x="383" y="54"/>
                    <a:pt x="383" y="54"/>
                  </a:cubicBezTo>
                  <a:cubicBezTo>
                    <a:pt x="383" y="54"/>
                    <a:pt x="383" y="54"/>
                    <a:pt x="382" y="54"/>
                  </a:cubicBezTo>
                  <a:cubicBezTo>
                    <a:pt x="383" y="54"/>
                    <a:pt x="383" y="54"/>
                    <a:pt x="383" y="54"/>
                  </a:cubicBezTo>
                  <a:cubicBezTo>
                    <a:pt x="384" y="54"/>
                    <a:pt x="387" y="53"/>
                    <a:pt x="388" y="54"/>
                  </a:cubicBezTo>
                  <a:cubicBezTo>
                    <a:pt x="388" y="54"/>
                    <a:pt x="388" y="54"/>
                    <a:pt x="388" y="54"/>
                  </a:cubicBezTo>
                  <a:cubicBezTo>
                    <a:pt x="426" y="54"/>
                    <a:pt x="426" y="54"/>
                    <a:pt x="426" y="54"/>
                  </a:cubicBezTo>
                  <a:cubicBezTo>
                    <a:pt x="425" y="53"/>
                    <a:pt x="425" y="53"/>
                    <a:pt x="425" y="53"/>
                  </a:cubicBezTo>
                  <a:cubicBezTo>
                    <a:pt x="407" y="52"/>
                    <a:pt x="386" y="52"/>
                    <a:pt x="368" y="51"/>
                  </a:cubicBezTo>
                  <a:cubicBezTo>
                    <a:pt x="366" y="51"/>
                    <a:pt x="360" y="51"/>
                    <a:pt x="362" y="49"/>
                  </a:cubicBezTo>
                  <a:cubicBezTo>
                    <a:pt x="364" y="50"/>
                    <a:pt x="365" y="48"/>
                    <a:pt x="367" y="49"/>
                  </a:cubicBezTo>
                  <a:cubicBezTo>
                    <a:pt x="366" y="49"/>
                    <a:pt x="366" y="49"/>
                    <a:pt x="366" y="49"/>
                  </a:cubicBezTo>
                  <a:cubicBezTo>
                    <a:pt x="367" y="49"/>
                    <a:pt x="367" y="49"/>
                    <a:pt x="367" y="49"/>
                  </a:cubicBezTo>
                  <a:cubicBezTo>
                    <a:pt x="367" y="49"/>
                    <a:pt x="367" y="49"/>
                    <a:pt x="367" y="49"/>
                  </a:cubicBezTo>
                  <a:cubicBezTo>
                    <a:pt x="368" y="49"/>
                    <a:pt x="368" y="49"/>
                    <a:pt x="368" y="49"/>
                  </a:cubicBezTo>
                  <a:cubicBezTo>
                    <a:pt x="383" y="49"/>
                    <a:pt x="383" y="49"/>
                    <a:pt x="383" y="49"/>
                  </a:cubicBezTo>
                  <a:cubicBezTo>
                    <a:pt x="387" y="48"/>
                    <a:pt x="387" y="48"/>
                    <a:pt x="387" y="48"/>
                  </a:cubicBezTo>
                  <a:cubicBezTo>
                    <a:pt x="381" y="48"/>
                    <a:pt x="375" y="48"/>
                    <a:pt x="369" y="48"/>
                  </a:cubicBezTo>
                  <a:cubicBezTo>
                    <a:pt x="368" y="47"/>
                    <a:pt x="368" y="47"/>
                    <a:pt x="368" y="47"/>
                  </a:cubicBezTo>
                  <a:cubicBezTo>
                    <a:pt x="372" y="46"/>
                    <a:pt x="378" y="47"/>
                    <a:pt x="381" y="46"/>
                  </a:cubicBezTo>
                  <a:cubicBezTo>
                    <a:pt x="376" y="45"/>
                    <a:pt x="373" y="46"/>
                    <a:pt x="368" y="46"/>
                  </a:cubicBezTo>
                  <a:cubicBezTo>
                    <a:pt x="368" y="45"/>
                    <a:pt x="368" y="45"/>
                    <a:pt x="368" y="45"/>
                  </a:cubicBezTo>
                  <a:cubicBezTo>
                    <a:pt x="368" y="45"/>
                    <a:pt x="369" y="45"/>
                    <a:pt x="370" y="45"/>
                  </a:cubicBezTo>
                  <a:cubicBezTo>
                    <a:pt x="372" y="43"/>
                    <a:pt x="375" y="44"/>
                    <a:pt x="378" y="44"/>
                  </a:cubicBezTo>
                  <a:cubicBezTo>
                    <a:pt x="382" y="44"/>
                    <a:pt x="385" y="44"/>
                    <a:pt x="388" y="44"/>
                  </a:cubicBezTo>
                  <a:cubicBezTo>
                    <a:pt x="391" y="43"/>
                    <a:pt x="397" y="44"/>
                    <a:pt x="400" y="44"/>
                  </a:cubicBezTo>
                  <a:cubicBezTo>
                    <a:pt x="400" y="44"/>
                    <a:pt x="399" y="44"/>
                    <a:pt x="399" y="44"/>
                  </a:cubicBezTo>
                  <a:cubicBezTo>
                    <a:pt x="400" y="43"/>
                    <a:pt x="400" y="42"/>
                    <a:pt x="402" y="42"/>
                  </a:cubicBezTo>
                  <a:cubicBezTo>
                    <a:pt x="403" y="42"/>
                    <a:pt x="404" y="42"/>
                    <a:pt x="404" y="43"/>
                  </a:cubicBezTo>
                  <a:cubicBezTo>
                    <a:pt x="405" y="43"/>
                    <a:pt x="407" y="43"/>
                    <a:pt x="408" y="43"/>
                  </a:cubicBezTo>
                  <a:cubicBezTo>
                    <a:pt x="408" y="42"/>
                    <a:pt x="408" y="42"/>
                    <a:pt x="408" y="42"/>
                  </a:cubicBezTo>
                  <a:cubicBezTo>
                    <a:pt x="409" y="43"/>
                    <a:pt x="411" y="42"/>
                    <a:pt x="412" y="43"/>
                  </a:cubicBezTo>
                  <a:cubicBezTo>
                    <a:pt x="412" y="43"/>
                    <a:pt x="412" y="43"/>
                    <a:pt x="412" y="43"/>
                  </a:cubicBezTo>
                  <a:cubicBezTo>
                    <a:pt x="419" y="43"/>
                    <a:pt x="428" y="44"/>
                    <a:pt x="435" y="43"/>
                  </a:cubicBezTo>
                  <a:cubicBezTo>
                    <a:pt x="437" y="43"/>
                    <a:pt x="445" y="43"/>
                    <a:pt x="450" y="43"/>
                  </a:cubicBezTo>
                  <a:cubicBezTo>
                    <a:pt x="451" y="42"/>
                    <a:pt x="451" y="42"/>
                    <a:pt x="451" y="42"/>
                  </a:cubicBezTo>
                  <a:cubicBezTo>
                    <a:pt x="435" y="42"/>
                    <a:pt x="435" y="42"/>
                    <a:pt x="435" y="42"/>
                  </a:cubicBezTo>
                  <a:cubicBezTo>
                    <a:pt x="434" y="42"/>
                    <a:pt x="434" y="42"/>
                    <a:pt x="434" y="42"/>
                  </a:cubicBezTo>
                  <a:cubicBezTo>
                    <a:pt x="424" y="42"/>
                    <a:pt x="424" y="42"/>
                    <a:pt x="424" y="42"/>
                  </a:cubicBezTo>
                  <a:cubicBezTo>
                    <a:pt x="414" y="40"/>
                    <a:pt x="402" y="40"/>
                    <a:pt x="391" y="40"/>
                  </a:cubicBezTo>
                  <a:cubicBezTo>
                    <a:pt x="385" y="39"/>
                    <a:pt x="379" y="39"/>
                    <a:pt x="373" y="38"/>
                  </a:cubicBezTo>
                  <a:cubicBezTo>
                    <a:pt x="380" y="36"/>
                    <a:pt x="388" y="37"/>
                    <a:pt x="396" y="36"/>
                  </a:cubicBezTo>
                  <a:cubicBezTo>
                    <a:pt x="390" y="35"/>
                    <a:pt x="382" y="36"/>
                    <a:pt x="376" y="35"/>
                  </a:cubicBezTo>
                  <a:cubicBezTo>
                    <a:pt x="402" y="35"/>
                    <a:pt x="431" y="37"/>
                    <a:pt x="459" y="36"/>
                  </a:cubicBezTo>
                  <a:cubicBezTo>
                    <a:pt x="460" y="35"/>
                    <a:pt x="460" y="35"/>
                    <a:pt x="460" y="35"/>
                  </a:cubicBezTo>
                  <a:cubicBezTo>
                    <a:pt x="452" y="34"/>
                    <a:pt x="443" y="35"/>
                    <a:pt x="435" y="34"/>
                  </a:cubicBezTo>
                  <a:cubicBezTo>
                    <a:pt x="435" y="33"/>
                    <a:pt x="435" y="33"/>
                    <a:pt x="435" y="33"/>
                  </a:cubicBezTo>
                  <a:cubicBezTo>
                    <a:pt x="445" y="33"/>
                    <a:pt x="445" y="33"/>
                    <a:pt x="445" y="33"/>
                  </a:cubicBezTo>
                  <a:cubicBezTo>
                    <a:pt x="429" y="32"/>
                    <a:pt x="414" y="31"/>
                    <a:pt x="397" y="32"/>
                  </a:cubicBezTo>
                  <a:cubicBezTo>
                    <a:pt x="395" y="31"/>
                    <a:pt x="393" y="31"/>
                    <a:pt x="391" y="30"/>
                  </a:cubicBezTo>
                  <a:cubicBezTo>
                    <a:pt x="410" y="30"/>
                    <a:pt x="428" y="32"/>
                    <a:pt x="445" y="31"/>
                  </a:cubicBezTo>
                  <a:cubicBezTo>
                    <a:pt x="439" y="31"/>
                    <a:pt x="434" y="30"/>
                    <a:pt x="428" y="30"/>
                  </a:cubicBezTo>
                  <a:cubicBezTo>
                    <a:pt x="426" y="30"/>
                    <a:pt x="426" y="30"/>
                    <a:pt x="426" y="30"/>
                  </a:cubicBezTo>
                  <a:cubicBezTo>
                    <a:pt x="428" y="29"/>
                    <a:pt x="428" y="29"/>
                    <a:pt x="428" y="29"/>
                  </a:cubicBezTo>
                  <a:cubicBezTo>
                    <a:pt x="449" y="29"/>
                    <a:pt x="449" y="29"/>
                    <a:pt x="449" y="29"/>
                  </a:cubicBezTo>
                  <a:cubicBezTo>
                    <a:pt x="449" y="29"/>
                    <a:pt x="449" y="29"/>
                    <a:pt x="449" y="29"/>
                  </a:cubicBezTo>
                  <a:cubicBezTo>
                    <a:pt x="432" y="28"/>
                    <a:pt x="415" y="28"/>
                    <a:pt x="398" y="27"/>
                  </a:cubicBezTo>
                  <a:cubicBezTo>
                    <a:pt x="399" y="26"/>
                    <a:pt x="399" y="26"/>
                    <a:pt x="399" y="26"/>
                  </a:cubicBezTo>
                  <a:cubicBezTo>
                    <a:pt x="417" y="24"/>
                    <a:pt x="432" y="30"/>
                    <a:pt x="449" y="27"/>
                  </a:cubicBezTo>
                  <a:cubicBezTo>
                    <a:pt x="444" y="26"/>
                    <a:pt x="440" y="27"/>
                    <a:pt x="436" y="26"/>
                  </a:cubicBezTo>
                  <a:cubicBezTo>
                    <a:pt x="445" y="26"/>
                    <a:pt x="455" y="25"/>
                    <a:pt x="464" y="25"/>
                  </a:cubicBezTo>
                  <a:cubicBezTo>
                    <a:pt x="463" y="23"/>
                    <a:pt x="471" y="25"/>
                    <a:pt x="474" y="23"/>
                  </a:cubicBezTo>
                  <a:cubicBezTo>
                    <a:pt x="461" y="23"/>
                    <a:pt x="447" y="23"/>
                    <a:pt x="435" y="22"/>
                  </a:cubicBezTo>
                  <a:cubicBezTo>
                    <a:pt x="438" y="21"/>
                    <a:pt x="441" y="21"/>
                    <a:pt x="444" y="21"/>
                  </a:cubicBezTo>
                  <a:cubicBezTo>
                    <a:pt x="443" y="21"/>
                    <a:pt x="443" y="21"/>
                    <a:pt x="443" y="20"/>
                  </a:cubicBezTo>
                  <a:cubicBezTo>
                    <a:pt x="443" y="20"/>
                    <a:pt x="443" y="20"/>
                    <a:pt x="443" y="20"/>
                  </a:cubicBezTo>
                  <a:cubicBezTo>
                    <a:pt x="452" y="20"/>
                    <a:pt x="460" y="21"/>
                    <a:pt x="468" y="19"/>
                  </a:cubicBezTo>
                  <a:cubicBezTo>
                    <a:pt x="464" y="19"/>
                    <a:pt x="460" y="19"/>
                    <a:pt x="457" y="18"/>
                  </a:cubicBezTo>
                  <a:cubicBezTo>
                    <a:pt x="457" y="18"/>
                    <a:pt x="458" y="17"/>
                    <a:pt x="458" y="17"/>
                  </a:cubicBezTo>
                  <a:cubicBezTo>
                    <a:pt x="457" y="17"/>
                    <a:pt x="455" y="17"/>
                    <a:pt x="454" y="1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9" y="17"/>
                    <a:pt x="463" y="15"/>
                    <a:pt x="467" y="15"/>
                  </a:cubicBezTo>
                  <a:cubicBezTo>
                    <a:pt x="446" y="13"/>
                    <a:pt x="446" y="13"/>
                    <a:pt x="446" y="13"/>
                  </a:cubicBezTo>
                  <a:cubicBezTo>
                    <a:pt x="457" y="13"/>
                    <a:pt x="467" y="13"/>
                    <a:pt x="478" y="13"/>
                  </a:cubicBezTo>
                  <a:close/>
                  <a:moveTo>
                    <a:pt x="20" y="46"/>
                  </a:moveTo>
                  <a:cubicBezTo>
                    <a:pt x="22" y="46"/>
                    <a:pt x="22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lnTo>
                    <a:pt x="20" y="46"/>
                  </a:lnTo>
                  <a:close/>
                  <a:moveTo>
                    <a:pt x="224" y="74"/>
                  </a:moveTo>
                  <a:cubicBezTo>
                    <a:pt x="214" y="74"/>
                    <a:pt x="214" y="74"/>
                    <a:pt x="214" y="74"/>
                  </a:cubicBezTo>
                  <a:cubicBezTo>
                    <a:pt x="213" y="74"/>
                    <a:pt x="213" y="74"/>
                    <a:pt x="212" y="74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16" y="74"/>
                    <a:pt x="217" y="73"/>
                    <a:pt x="218" y="73"/>
                  </a:cubicBezTo>
                  <a:cubicBezTo>
                    <a:pt x="234" y="73"/>
                    <a:pt x="234" y="73"/>
                    <a:pt x="234" y="73"/>
                  </a:cubicBezTo>
                  <a:cubicBezTo>
                    <a:pt x="234" y="73"/>
                    <a:pt x="234" y="73"/>
                    <a:pt x="235" y="73"/>
                  </a:cubicBezTo>
                  <a:cubicBezTo>
                    <a:pt x="234" y="73"/>
                    <a:pt x="234" y="73"/>
                    <a:pt x="234" y="73"/>
                  </a:cubicBezTo>
                  <a:cubicBezTo>
                    <a:pt x="230" y="73"/>
                    <a:pt x="227" y="73"/>
                    <a:pt x="224" y="74"/>
                  </a:cubicBezTo>
                  <a:close/>
                  <a:moveTo>
                    <a:pt x="380" y="69"/>
                  </a:moveTo>
                  <a:cubicBezTo>
                    <a:pt x="379" y="69"/>
                    <a:pt x="378" y="69"/>
                    <a:pt x="377" y="69"/>
                  </a:cubicBezTo>
                  <a:cubicBezTo>
                    <a:pt x="377" y="69"/>
                    <a:pt x="379" y="69"/>
                    <a:pt x="380" y="69"/>
                  </a:cubicBezTo>
                  <a:close/>
                  <a:moveTo>
                    <a:pt x="367" y="70"/>
                  </a:moveTo>
                  <a:cubicBezTo>
                    <a:pt x="364" y="70"/>
                    <a:pt x="364" y="70"/>
                    <a:pt x="364" y="70"/>
                  </a:cubicBezTo>
                  <a:cubicBezTo>
                    <a:pt x="364" y="70"/>
                    <a:pt x="364" y="70"/>
                    <a:pt x="364" y="70"/>
                  </a:cubicBezTo>
                  <a:cubicBezTo>
                    <a:pt x="364" y="70"/>
                    <a:pt x="364" y="70"/>
                    <a:pt x="364" y="70"/>
                  </a:cubicBezTo>
                  <a:cubicBezTo>
                    <a:pt x="365" y="70"/>
                    <a:pt x="366" y="69"/>
                    <a:pt x="367" y="70"/>
                  </a:cubicBezTo>
                  <a:close/>
                  <a:moveTo>
                    <a:pt x="415" y="11"/>
                  </a:moveTo>
                  <a:cubicBezTo>
                    <a:pt x="410" y="11"/>
                    <a:pt x="410" y="11"/>
                    <a:pt x="410" y="11"/>
                  </a:cubicBezTo>
                  <a:cubicBezTo>
                    <a:pt x="411" y="11"/>
                    <a:pt x="413" y="11"/>
                    <a:pt x="415" y="11"/>
                  </a:cubicBezTo>
                  <a:cubicBezTo>
                    <a:pt x="419" y="11"/>
                    <a:pt x="419" y="11"/>
                    <a:pt x="419" y="11"/>
                  </a:cubicBezTo>
                  <a:cubicBezTo>
                    <a:pt x="417" y="12"/>
                    <a:pt x="416" y="11"/>
                    <a:pt x="415" y="11"/>
                  </a:cubicBezTo>
                  <a:close/>
                  <a:moveTo>
                    <a:pt x="422" y="12"/>
                  </a:moveTo>
                  <a:cubicBezTo>
                    <a:pt x="428" y="12"/>
                    <a:pt x="433" y="12"/>
                    <a:pt x="439" y="13"/>
                  </a:cubicBezTo>
                  <a:cubicBezTo>
                    <a:pt x="433" y="12"/>
                    <a:pt x="428" y="12"/>
                    <a:pt x="422" y="12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lvl="0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E436968-A44C-476C-8424-CBB913161F30}"/>
                </a:ext>
              </a:extLst>
            </p:cNvPr>
            <p:cNvSpPr txBox="1"/>
            <p:nvPr/>
          </p:nvSpPr>
          <p:spPr>
            <a:xfrm>
              <a:off x="1780360" y="1714395"/>
              <a:ext cx="2470245" cy="306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</a:rPr>
                <a:t>何为三一律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047178D7-59A0-40BD-9DA0-3FFA2B2878FC}"/>
              </a:ext>
            </a:extLst>
          </p:cNvPr>
          <p:cNvSpPr txBox="1"/>
          <p:nvPr/>
        </p:nvSpPr>
        <p:spPr>
          <a:xfrm>
            <a:off x="8768686" y="2224584"/>
            <a:ext cx="24224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</a:rPr>
              <a:t>目录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BC96224-4A1E-41DB-8DB5-6C39AFD1ABBA}"/>
              </a:ext>
            </a:extLst>
          </p:cNvPr>
          <p:cNvGrpSpPr/>
          <p:nvPr/>
        </p:nvGrpSpPr>
        <p:grpSpPr>
          <a:xfrm>
            <a:off x="1873864" y="2613100"/>
            <a:ext cx="3520228" cy="571402"/>
            <a:chOff x="1399789" y="1646359"/>
            <a:chExt cx="2850816" cy="437368"/>
          </a:xfrm>
        </p:grpSpPr>
        <p:sp>
          <p:nvSpPr>
            <p:cNvPr id="12" name="Freeform 192">
              <a:extLst>
                <a:ext uri="{FF2B5EF4-FFF2-40B4-BE49-F238E27FC236}">
                  <a16:creationId xmlns:a16="http://schemas.microsoft.com/office/drawing/2014/main" id="{4B41035B-13FB-44B4-8972-EBD2BC26BA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99789" y="1646359"/>
              <a:ext cx="2787951" cy="437368"/>
            </a:xfrm>
            <a:custGeom>
              <a:avLst/>
              <a:gdLst>
                <a:gd name="T0" fmla="*/ 460 w 478"/>
                <a:gd name="T1" fmla="*/ 10 h 77"/>
                <a:gd name="T2" fmla="*/ 130 w 478"/>
                <a:gd name="T3" fmla="*/ 3 h 77"/>
                <a:gd name="T4" fmla="*/ 95 w 478"/>
                <a:gd name="T5" fmla="*/ 2 h 77"/>
                <a:gd name="T6" fmla="*/ 5 w 478"/>
                <a:gd name="T7" fmla="*/ 5 h 77"/>
                <a:gd name="T8" fmla="*/ 0 w 478"/>
                <a:gd name="T9" fmla="*/ 9 h 77"/>
                <a:gd name="T10" fmla="*/ 1 w 478"/>
                <a:gd name="T11" fmla="*/ 17 h 77"/>
                <a:gd name="T12" fmla="*/ 2 w 478"/>
                <a:gd name="T13" fmla="*/ 20 h 77"/>
                <a:gd name="T14" fmla="*/ 2 w 478"/>
                <a:gd name="T15" fmla="*/ 25 h 77"/>
                <a:gd name="T16" fmla="*/ 11 w 478"/>
                <a:gd name="T17" fmla="*/ 26 h 77"/>
                <a:gd name="T18" fmla="*/ 14 w 478"/>
                <a:gd name="T19" fmla="*/ 35 h 77"/>
                <a:gd name="T20" fmla="*/ 12 w 478"/>
                <a:gd name="T21" fmla="*/ 40 h 77"/>
                <a:gd name="T22" fmla="*/ 18 w 478"/>
                <a:gd name="T23" fmla="*/ 41 h 77"/>
                <a:gd name="T24" fmla="*/ 20 w 478"/>
                <a:gd name="T25" fmla="*/ 46 h 77"/>
                <a:gd name="T26" fmla="*/ 16 w 478"/>
                <a:gd name="T27" fmla="*/ 49 h 77"/>
                <a:gd name="T28" fmla="*/ 30 w 478"/>
                <a:gd name="T29" fmla="*/ 59 h 77"/>
                <a:gd name="T30" fmla="*/ 17 w 478"/>
                <a:gd name="T31" fmla="*/ 63 h 77"/>
                <a:gd name="T32" fmla="*/ 161 w 478"/>
                <a:gd name="T33" fmla="*/ 76 h 77"/>
                <a:gd name="T34" fmla="*/ 311 w 478"/>
                <a:gd name="T35" fmla="*/ 74 h 77"/>
                <a:gd name="T36" fmla="*/ 401 w 478"/>
                <a:gd name="T37" fmla="*/ 73 h 77"/>
                <a:gd name="T38" fmla="*/ 368 w 478"/>
                <a:gd name="T39" fmla="*/ 70 h 77"/>
                <a:gd name="T40" fmla="*/ 372 w 478"/>
                <a:gd name="T41" fmla="*/ 68 h 77"/>
                <a:gd name="T42" fmla="*/ 372 w 478"/>
                <a:gd name="T43" fmla="*/ 66 h 77"/>
                <a:gd name="T44" fmla="*/ 412 w 478"/>
                <a:gd name="T45" fmla="*/ 66 h 77"/>
                <a:gd name="T46" fmla="*/ 429 w 478"/>
                <a:gd name="T47" fmla="*/ 66 h 77"/>
                <a:gd name="T48" fmla="*/ 415 w 478"/>
                <a:gd name="T49" fmla="*/ 65 h 77"/>
                <a:gd name="T50" fmla="*/ 393 w 478"/>
                <a:gd name="T51" fmla="*/ 64 h 77"/>
                <a:gd name="T52" fmla="*/ 330 w 478"/>
                <a:gd name="T53" fmla="*/ 63 h 77"/>
                <a:gd name="T54" fmla="*/ 378 w 478"/>
                <a:gd name="T55" fmla="*/ 60 h 77"/>
                <a:gd name="T56" fmla="*/ 406 w 478"/>
                <a:gd name="T57" fmla="*/ 60 h 77"/>
                <a:gd name="T58" fmla="*/ 403 w 478"/>
                <a:gd name="T59" fmla="*/ 59 h 77"/>
                <a:gd name="T60" fmla="*/ 399 w 478"/>
                <a:gd name="T61" fmla="*/ 56 h 77"/>
                <a:gd name="T62" fmla="*/ 381 w 478"/>
                <a:gd name="T63" fmla="*/ 54 h 77"/>
                <a:gd name="T64" fmla="*/ 388 w 478"/>
                <a:gd name="T65" fmla="*/ 54 h 77"/>
                <a:gd name="T66" fmla="*/ 367 w 478"/>
                <a:gd name="T67" fmla="*/ 49 h 77"/>
                <a:gd name="T68" fmla="*/ 383 w 478"/>
                <a:gd name="T69" fmla="*/ 49 h 77"/>
                <a:gd name="T70" fmla="*/ 368 w 478"/>
                <a:gd name="T71" fmla="*/ 46 h 77"/>
                <a:gd name="T72" fmla="*/ 400 w 478"/>
                <a:gd name="T73" fmla="*/ 44 h 77"/>
                <a:gd name="T74" fmla="*/ 408 w 478"/>
                <a:gd name="T75" fmla="*/ 42 h 77"/>
                <a:gd name="T76" fmla="*/ 451 w 478"/>
                <a:gd name="T77" fmla="*/ 42 h 77"/>
                <a:gd name="T78" fmla="*/ 373 w 478"/>
                <a:gd name="T79" fmla="*/ 38 h 77"/>
                <a:gd name="T80" fmla="*/ 435 w 478"/>
                <a:gd name="T81" fmla="*/ 34 h 77"/>
                <a:gd name="T82" fmla="*/ 445 w 478"/>
                <a:gd name="T83" fmla="*/ 31 h 77"/>
                <a:gd name="T84" fmla="*/ 449 w 478"/>
                <a:gd name="T85" fmla="*/ 29 h 77"/>
                <a:gd name="T86" fmla="*/ 464 w 478"/>
                <a:gd name="T87" fmla="*/ 25 h 77"/>
                <a:gd name="T88" fmla="*/ 443 w 478"/>
                <a:gd name="T89" fmla="*/ 20 h 77"/>
                <a:gd name="T90" fmla="*/ 455 w 478"/>
                <a:gd name="T91" fmla="*/ 15 h 77"/>
                <a:gd name="T92" fmla="*/ 22 w 478"/>
                <a:gd name="T93" fmla="*/ 46 h 77"/>
                <a:gd name="T94" fmla="*/ 212 w 478"/>
                <a:gd name="T95" fmla="*/ 74 h 77"/>
                <a:gd name="T96" fmla="*/ 234 w 478"/>
                <a:gd name="T97" fmla="*/ 73 h 77"/>
                <a:gd name="T98" fmla="*/ 367 w 478"/>
                <a:gd name="T99" fmla="*/ 70 h 77"/>
                <a:gd name="T100" fmla="*/ 415 w 478"/>
                <a:gd name="T101" fmla="*/ 11 h 77"/>
                <a:gd name="T102" fmla="*/ 422 w 478"/>
                <a:gd name="T103" fmla="*/ 1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78" h="77">
                  <a:moveTo>
                    <a:pt x="478" y="13"/>
                  </a:moveTo>
                  <a:cubicBezTo>
                    <a:pt x="472" y="13"/>
                    <a:pt x="468" y="13"/>
                    <a:pt x="462" y="12"/>
                  </a:cubicBezTo>
                  <a:cubicBezTo>
                    <a:pt x="461" y="11"/>
                    <a:pt x="465" y="12"/>
                    <a:pt x="464" y="11"/>
                  </a:cubicBezTo>
                  <a:cubicBezTo>
                    <a:pt x="434" y="9"/>
                    <a:pt x="403" y="9"/>
                    <a:pt x="373" y="7"/>
                  </a:cubicBezTo>
                  <a:cubicBezTo>
                    <a:pt x="402" y="6"/>
                    <a:pt x="431" y="10"/>
                    <a:pt x="460" y="10"/>
                  </a:cubicBezTo>
                  <a:cubicBezTo>
                    <a:pt x="436" y="6"/>
                    <a:pt x="407" y="7"/>
                    <a:pt x="381" y="5"/>
                  </a:cubicBezTo>
                  <a:cubicBezTo>
                    <a:pt x="288" y="3"/>
                    <a:pt x="288" y="3"/>
                    <a:pt x="288" y="3"/>
                  </a:cubicBezTo>
                  <a:cubicBezTo>
                    <a:pt x="222" y="3"/>
                    <a:pt x="222" y="3"/>
                    <a:pt x="222" y="3"/>
                  </a:cubicBezTo>
                  <a:cubicBezTo>
                    <a:pt x="130" y="4"/>
                    <a:pt x="130" y="4"/>
                    <a:pt x="130" y="4"/>
                  </a:cubicBezTo>
                  <a:cubicBezTo>
                    <a:pt x="130" y="3"/>
                    <a:pt x="130" y="3"/>
                    <a:pt x="130" y="3"/>
                  </a:cubicBezTo>
                  <a:cubicBezTo>
                    <a:pt x="127" y="2"/>
                    <a:pt x="125" y="3"/>
                    <a:pt x="123" y="3"/>
                  </a:cubicBezTo>
                  <a:cubicBezTo>
                    <a:pt x="124" y="3"/>
                    <a:pt x="125" y="3"/>
                    <a:pt x="125" y="4"/>
                  </a:cubicBezTo>
                  <a:cubicBezTo>
                    <a:pt x="122" y="4"/>
                    <a:pt x="118" y="3"/>
                    <a:pt x="115" y="4"/>
                  </a:cubicBezTo>
                  <a:cubicBezTo>
                    <a:pt x="112" y="3"/>
                    <a:pt x="107" y="4"/>
                    <a:pt x="102" y="3"/>
                  </a:cubicBezTo>
                  <a:cubicBezTo>
                    <a:pt x="100" y="2"/>
                    <a:pt x="98" y="2"/>
                    <a:pt x="95" y="2"/>
                  </a:cubicBezTo>
                  <a:cubicBezTo>
                    <a:pt x="70" y="2"/>
                    <a:pt x="50" y="0"/>
                    <a:pt x="24" y="1"/>
                  </a:cubicBezTo>
                  <a:cubicBezTo>
                    <a:pt x="18" y="2"/>
                    <a:pt x="10" y="1"/>
                    <a:pt x="6" y="4"/>
                  </a:cubicBezTo>
                  <a:cubicBezTo>
                    <a:pt x="6" y="5"/>
                    <a:pt x="8" y="5"/>
                    <a:pt x="8" y="5"/>
                  </a:cubicBezTo>
                  <a:cubicBezTo>
                    <a:pt x="7" y="5"/>
                    <a:pt x="6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1" y="9"/>
                    <a:pt x="0" y="9"/>
                  </a:cubicBezTo>
                  <a:cubicBezTo>
                    <a:pt x="0" y="11"/>
                    <a:pt x="0" y="13"/>
                    <a:pt x="3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2" y="15"/>
                    <a:pt x="3" y="15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3" y="18"/>
                    <a:pt x="1" y="19"/>
                    <a:pt x="1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" y="21"/>
                    <a:pt x="2" y="20"/>
                    <a:pt x="2" y="20"/>
                  </a:cubicBezTo>
                  <a:cubicBezTo>
                    <a:pt x="3" y="21"/>
                    <a:pt x="5" y="21"/>
                    <a:pt x="6" y="21"/>
                  </a:cubicBezTo>
                  <a:cubicBezTo>
                    <a:pt x="5" y="22"/>
                    <a:pt x="3" y="21"/>
                    <a:pt x="1" y="2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2" y="24"/>
                    <a:pt x="6" y="24"/>
                    <a:pt x="10" y="24"/>
                  </a:cubicBezTo>
                  <a:cubicBezTo>
                    <a:pt x="7" y="25"/>
                    <a:pt x="5" y="25"/>
                    <a:pt x="2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3" y="27"/>
                    <a:pt x="5" y="26"/>
                    <a:pt x="5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6"/>
                    <a:pt x="10" y="26"/>
                    <a:pt x="11" y="26"/>
                  </a:cubicBezTo>
                  <a:cubicBezTo>
                    <a:pt x="15" y="26"/>
                    <a:pt x="12" y="30"/>
                    <a:pt x="14" y="30"/>
                  </a:cubicBezTo>
                  <a:cubicBezTo>
                    <a:pt x="12" y="32"/>
                    <a:pt x="9" y="30"/>
                    <a:pt x="6" y="31"/>
                  </a:cubicBezTo>
                  <a:cubicBezTo>
                    <a:pt x="9" y="32"/>
                    <a:pt x="12" y="31"/>
                    <a:pt x="16" y="31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2" y="35"/>
                    <a:pt x="23" y="35"/>
                    <a:pt x="23" y="36"/>
                  </a:cubicBezTo>
                  <a:cubicBezTo>
                    <a:pt x="23" y="37"/>
                    <a:pt x="22" y="37"/>
                    <a:pt x="21" y="37"/>
                  </a:cubicBezTo>
                  <a:cubicBezTo>
                    <a:pt x="18" y="41"/>
                    <a:pt x="11" y="37"/>
                    <a:pt x="6" y="38"/>
                  </a:cubicBezTo>
                  <a:cubicBezTo>
                    <a:pt x="7" y="39"/>
                    <a:pt x="10" y="39"/>
                    <a:pt x="12" y="40"/>
                  </a:cubicBezTo>
                  <a:cubicBezTo>
                    <a:pt x="16" y="39"/>
                    <a:pt x="18" y="38"/>
                    <a:pt x="21" y="39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1" y="40"/>
                    <a:pt x="21" y="41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0" y="41"/>
                    <a:pt x="21" y="42"/>
                    <a:pt x="22" y="41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0" y="44"/>
                    <a:pt x="22" y="46"/>
                    <a:pt x="19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2" y="44"/>
                    <a:pt x="9" y="46"/>
                  </a:cubicBezTo>
                  <a:cubicBezTo>
                    <a:pt x="13" y="47"/>
                    <a:pt x="19" y="46"/>
                    <a:pt x="23" y="48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19" y="48"/>
                    <a:pt x="17" y="49"/>
                    <a:pt x="16" y="49"/>
                  </a:cubicBezTo>
                  <a:cubicBezTo>
                    <a:pt x="17" y="49"/>
                    <a:pt x="19" y="49"/>
                    <a:pt x="20" y="49"/>
                  </a:cubicBezTo>
                  <a:cubicBezTo>
                    <a:pt x="22" y="50"/>
                    <a:pt x="25" y="51"/>
                    <a:pt x="24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5" y="57"/>
                    <a:pt x="29" y="58"/>
                    <a:pt x="30" y="59"/>
                  </a:cubicBezTo>
                  <a:cubicBezTo>
                    <a:pt x="29" y="60"/>
                    <a:pt x="27" y="59"/>
                    <a:pt x="26" y="60"/>
                  </a:cubicBezTo>
                  <a:cubicBezTo>
                    <a:pt x="22" y="61"/>
                    <a:pt x="28" y="62"/>
                    <a:pt x="26" y="64"/>
                  </a:cubicBezTo>
                  <a:cubicBezTo>
                    <a:pt x="27" y="64"/>
                    <a:pt x="29" y="64"/>
                    <a:pt x="30" y="65"/>
                  </a:cubicBezTo>
                  <a:cubicBezTo>
                    <a:pt x="30" y="65"/>
                    <a:pt x="29" y="66"/>
                    <a:pt x="29" y="66"/>
                  </a:cubicBezTo>
                  <a:cubicBezTo>
                    <a:pt x="25" y="64"/>
                    <a:pt x="21" y="63"/>
                    <a:pt x="17" y="63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30" y="66"/>
                    <a:pt x="36" y="70"/>
                    <a:pt x="44" y="70"/>
                  </a:cubicBezTo>
                  <a:cubicBezTo>
                    <a:pt x="51" y="73"/>
                    <a:pt x="61" y="73"/>
                    <a:pt x="70" y="75"/>
                  </a:cubicBezTo>
                  <a:cubicBezTo>
                    <a:pt x="82" y="75"/>
                    <a:pt x="93" y="77"/>
                    <a:pt x="104" y="77"/>
                  </a:cubicBezTo>
                  <a:cubicBezTo>
                    <a:pt x="123" y="76"/>
                    <a:pt x="142" y="76"/>
                    <a:pt x="161" y="76"/>
                  </a:cubicBezTo>
                  <a:cubicBezTo>
                    <a:pt x="258" y="76"/>
                    <a:pt x="258" y="76"/>
                    <a:pt x="258" y="76"/>
                  </a:cubicBezTo>
                  <a:cubicBezTo>
                    <a:pt x="286" y="75"/>
                    <a:pt x="315" y="77"/>
                    <a:pt x="341" y="75"/>
                  </a:cubicBezTo>
                  <a:cubicBezTo>
                    <a:pt x="336" y="75"/>
                    <a:pt x="331" y="74"/>
                    <a:pt x="326" y="75"/>
                  </a:cubicBezTo>
                  <a:cubicBezTo>
                    <a:pt x="323" y="75"/>
                    <a:pt x="321" y="74"/>
                    <a:pt x="319" y="75"/>
                  </a:cubicBezTo>
                  <a:cubicBezTo>
                    <a:pt x="316" y="75"/>
                    <a:pt x="313" y="75"/>
                    <a:pt x="311" y="74"/>
                  </a:cubicBezTo>
                  <a:cubicBezTo>
                    <a:pt x="280" y="74"/>
                    <a:pt x="280" y="74"/>
                    <a:pt x="280" y="74"/>
                  </a:cubicBezTo>
                  <a:cubicBezTo>
                    <a:pt x="279" y="74"/>
                    <a:pt x="279" y="74"/>
                    <a:pt x="279" y="74"/>
                  </a:cubicBezTo>
                  <a:cubicBezTo>
                    <a:pt x="276" y="74"/>
                    <a:pt x="272" y="75"/>
                    <a:pt x="270" y="74"/>
                  </a:cubicBezTo>
                  <a:cubicBezTo>
                    <a:pt x="271" y="73"/>
                    <a:pt x="271" y="73"/>
                    <a:pt x="271" y="73"/>
                  </a:cubicBezTo>
                  <a:cubicBezTo>
                    <a:pt x="401" y="73"/>
                    <a:pt x="401" y="73"/>
                    <a:pt x="401" y="73"/>
                  </a:cubicBezTo>
                  <a:cubicBezTo>
                    <a:pt x="415" y="72"/>
                    <a:pt x="415" y="72"/>
                    <a:pt x="415" y="72"/>
                  </a:cubicBezTo>
                  <a:cubicBezTo>
                    <a:pt x="384" y="72"/>
                    <a:pt x="352" y="72"/>
                    <a:pt x="320" y="71"/>
                  </a:cubicBezTo>
                  <a:cubicBezTo>
                    <a:pt x="309" y="71"/>
                    <a:pt x="297" y="72"/>
                    <a:pt x="286" y="70"/>
                  </a:cubicBezTo>
                  <a:cubicBezTo>
                    <a:pt x="312" y="70"/>
                    <a:pt x="341" y="71"/>
                    <a:pt x="368" y="70"/>
                  </a:cubicBezTo>
                  <a:cubicBezTo>
                    <a:pt x="368" y="70"/>
                    <a:pt x="368" y="70"/>
                    <a:pt x="368" y="70"/>
                  </a:cubicBezTo>
                  <a:cubicBezTo>
                    <a:pt x="369" y="69"/>
                    <a:pt x="369" y="69"/>
                    <a:pt x="369" y="69"/>
                  </a:cubicBezTo>
                  <a:cubicBezTo>
                    <a:pt x="370" y="70"/>
                    <a:pt x="371" y="69"/>
                    <a:pt x="372" y="69"/>
                  </a:cubicBezTo>
                  <a:cubicBezTo>
                    <a:pt x="376" y="69"/>
                    <a:pt x="383" y="71"/>
                    <a:pt x="387" y="69"/>
                  </a:cubicBezTo>
                  <a:cubicBezTo>
                    <a:pt x="373" y="68"/>
                    <a:pt x="373" y="68"/>
                    <a:pt x="373" y="68"/>
                  </a:cubicBezTo>
                  <a:cubicBezTo>
                    <a:pt x="372" y="68"/>
                    <a:pt x="372" y="68"/>
                    <a:pt x="372" y="68"/>
                  </a:cubicBezTo>
                  <a:cubicBezTo>
                    <a:pt x="374" y="67"/>
                    <a:pt x="374" y="67"/>
                    <a:pt x="374" y="67"/>
                  </a:cubicBezTo>
                  <a:cubicBezTo>
                    <a:pt x="371" y="67"/>
                    <a:pt x="371" y="67"/>
                    <a:pt x="371" y="67"/>
                  </a:cubicBezTo>
                  <a:cubicBezTo>
                    <a:pt x="371" y="67"/>
                    <a:pt x="370" y="67"/>
                    <a:pt x="370" y="66"/>
                  </a:cubicBezTo>
                  <a:cubicBezTo>
                    <a:pt x="371" y="66"/>
                    <a:pt x="373" y="65"/>
                    <a:pt x="374" y="66"/>
                  </a:cubicBezTo>
                  <a:cubicBezTo>
                    <a:pt x="374" y="66"/>
                    <a:pt x="372" y="66"/>
                    <a:pt x="372" y="66"/>
                  </a:cubicBezTo>
                  <a:cubicBezTo>
                    <a:pt x="378" y="66"/>
                    <a:pt x="387" y="67"/>
                    <a:pt x="395" y="67"/>
                  </a:cubicBezTo>
                  <a:cubicBezTo>
                    <a:pt x="394" y="67"/>
                    <a:pt x="394" y="67"/>
                    <a:pt x="394" y="67"/>
                  </a:cubicBezTo>
                  <a:cubicBezTo>
                    <a:pt x="398" y="68"/>
                    <a:pt x="405" y="68"/>
                    <a:pt x="408" y="67"/>
                  </a:cubicBezTo>
                  <a:cubicBezTo>
                    <a:pt x="410" y="66"/>
                    <a:pt x="410" y="67"/>
                    <a:pt x="410" y="67"/>
                  </a:cubicBezTo>
                  <a:cubicBezTo>
                    <a:pt x="412" y="68"/>
                    <a:pt x="411" y="67"/>
                    <a:pt x="412" y="66"/>
                  </a:cubicBezTo>
                  <a:cubicBezTo>
                    <a:pt x="429" y="66"/>
                    <a:pt x="429" y="66"/>
                    <a:pt x="429" y="66"/>
                  </a:cubicBezTo>
                  <a:cubicBezTo>
                    <a:pt x="429" y="67"/>
                    <a:pt x="429" y="67"/>
                    <a:pt x="429" y="67"/>
                  </a:cubicBezTo>
                  <a:cubicBezTo>
                    <a:pt x="424" y="67"/>
                    <a:pt x="419" y="67"/>
                    <a:pt x="414" y="67"/>
                  </a:cubicBezTo>
                  <a:cubicBezTo>
                    <a:pt x="421" y="68"/>
                    <a:pt x="431" y="68"/>
                    <a:pt x="436" y="67"/>
                  </a:cubicBezTo>
                  <a:cubicBezTo>
                    <a:pt x="434" y="67"/>
                    <a:pt x="431" y="67"/>
                    <a:pt x="429" y="66"/>
                  </a:cubicBezTo>
                  <a:cubicBezTo>
                    <a:pt x="440" y="66"/>
                    <a:pt x="453" y="66"/>
                    <a:pt x="465" y="66"/>
                  </a:cubicBezTo>
                  <a:cubicBezTo>
                    <a:pt x="463" y="65"/>
                    <a:pt x="459" y="66"/>
                    <a:pt x="456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55" y="66"/>
                    <a:pt x="453" y="64"/>
                    <a:pt x="451" y="65"/>
                  </a:cubicBezTo>
                  <a:cubicBezTo>
                    <a:pt x="441" y="65"/>
                    <a:pt x="428" y="65"/>
                    <a:pt x="415" y="65"/>
                  </a:cubicBezTo>
                  <a:cubicBezTo>
                    <a:pt x="414" y="64"/>
                    <a:pt x="414" y="64"/>
                    <a:pt x="414" y="64"/>
                  </a:cubicBezTo>
                  <a:cubicBezTo>
                    <a:pt x="413" y="64"/>
                    <a:pt x="413" y="65"/>
                    <a:pt x="411" y="65"/>
                  </a:cubicBezTo>
                  <a:cubicBezTo>
                    <a:pt x="410" y="63"/>
                    <a:pt x="409" y="66"/>
                    <a:pt x="407" y="64"/>
                  </a:cubicBezTo>
                  <a:cubicBezTo>
                    <a:pt x="407" y="64"/>
                    <a:pt x="407" y="64"/>
                    <a:pt x="407" y="64"/>
                  </a:cubicBezTo>
                  <a:cubicBezTo>
                    <a:pt x="403" y="65"/>
                    <a:pt x="397" y="65"/>
                    <a:pt x="393" y="64"/>
                  </a:cubicBezTo>
                  <a:cubicBezTo>
                    <a:pt x="373" y="64"/>
                    <a:pt x="373" y="64"/>
                    <a:pt x="373" y="64"/>
                  </a:cubicBezTo>
                  <a:cubicBezTo>
                    <a:pt x="371" y="65"/>
                    <a:pt x="367" y="65"/>
                    <a:pt x="365" y="64"/>
                  </a:cubicBezTo>
                  <a:cubicBezTo>
                    <a:pt x="367" y="64"/>
                    <a:pt x="367" y="64"/>
                    <a:pt x="367" y="64"/>
                  </a:cubicBezTo>
                  <a:cubicBezTo>
                    <a:pt x="363" y="64"/>
                    <a:pt x="359" y="63"/>
                    <a:pt x="356" y="64"/>
                  </a:cubicBezTo>
                  <a:cubicBezTo>
                    <a:pt x="347" y="64"/>
                    <a:pt x="338" y="65"/>
                    <a:pt x="330" y="63"/>
                  </a:cubicBezTo>
                  <a:cubicBezTo>
                    <a:pt x="344" y="62"/>
                    <a:pt x="354" y="64"/>
                    <a:pt x="368" y="62"/>
                  </a:cubicBezTo>
                  <a:cubicBezTo>
                    <a:pt x="335" y="62"/>
                    <a:pt x="335" y="62"/>
                    <a:pt x="335" y="62"/>
                  </a:cubicBezTo>
                  <a:cubicBezTo>
                    <a:pt x="345" y="61"/>
                    <a:pt x="357" y="61"/>
                    <a:pt x="368" y="61"/>
                  </a:cubicBezTo>
                  <a:cubicBezTo>
                    <a:pt x="369" y="61"/>
                    <a:pt x="369" y="60"/>
                    <a:pt x="370" y="61"/>
                  </a:cubicBezTo>
                  <a:cubicBezTo>
                    <a:pt x="371" y="59"/>
                    <a:pt x="375" y="60"/>
                    <a:pt x="378" y="60"/>
                  </a:cubicBezTo>
                  <a:cubicBezTo>
                    <a:pt x="375" y="61"/>
                    <a:pt x="375" y="61"/>
                    <a:pt x="375" y="61"/>
                  </a:cubicBezTo>
                  <a:cubicBezTo>
                    <a:pt x="382" y="61"/>
                    <a:pt x="391" y="61"/>
                    <a:pt x="399" y="61"/>
                  </a:cubicBezTo>
                  <a:cubicBezTo>
                    <a:pt x="400" y="60"/>
                    <a:pt x="400" y="60"/>
                    <a:pt x="400" y="60"/>
                  </a:cubicBezTo>
                  <a:cubicBezTo>
                    <a:pt x="402" y="59"/>
                    <a:pt x="404" y="61"/>
                    <a:pt x="406" y="60"/>
                  </a:cubicBezTo>
                  <a:cubicBezTo>
                    <a:pt x="406" y="60"/>
                    <a:pt x="406" y="60"/>
                    <a:pt x="406" y="60"/>
                  </a:cubicBezTo>
                  <a:cubicBezTo>
                    <a:pt x="426" y="61"/>
                    <a:pt x="450" y="60"/>
                    <a:pt x="471" y="60"/>
                  </a:cubicBezTo>
                  <a:cubicBezTo>
                    <a:pt x="453" y="59"/>
                    <a:pt x="433" y="59"/>
                    <a:pt x="415" y="59"/>
                  </a:cubicBezTo>
                  <a:cubicBezTo>
                    <a:pt x="415" y="59"/>
                    <a:pt x="415" y="59"/>
                    <a:pt x="415" y="59"/>
                  </a:cubicBezTo>
                  <a:cubicBezTo>
                    <a:pt x="414" y="59"/>
                    <a:pt x="414" y="59"/>
                    <a:pt x="414" y="59"/>
                  </a:cubicBezTo>
                  <a:cubicBezTo>
                    <a:pt x="410" y="57"/>
                    <a:pt x="407" y="61"/>
                    <a:pt x="403" y="59"/>
                  </a:cubicBezTo>
                  <a:cubicBezTo>
                    <a:pt x="396" y="61"/>
                    <a:pt x="390" y="57"/>
                    <a:pt x="383" y="59"/>
                  </a:cubicBezTo>
                  <a:cubicBezTo>
                    <a:pt x="381" y="58"/>
                    <a:pt x="381" y="58"/>
                    <a:pt x="381" y="58"/>
                  </a:cubicBezTo>
                  <a:cubicBezTo>
                    <a:pt x="393" y="57"/>
                    <a:pt x="403" y="59"/>
                    <a:pt x="414" y="58"/>
                  </a:cubicBezTo>
                  <a:cubicBezTo>
                    <a:pt x="404" y="57"/>
                    <a:pt x="404" y="57"/>
                    <a:pt x="404" y="57"/>
                  </a:cubicBezTo>
                  <a:cubicBezTo>
                    <a:pt x="403" y="57"/>
                    <a:pt x="399" y="58"/>
                    <a:pt x="399" y="56"/>
                  </a:cubicBezTo>
                  <a:cubicBezTo>
                    <a:pt x="381" y="55"/>
                    <a:pt x="381" y="55"/>
                    <a:pt x="381" y="55"/>
                  </a:cubicBezTo>
                  <a:cubicBezTo>
                    <a:pt x="380" y="55"/>
                    <a:pt x="379" y="55"/>
                    <a:pt x="379" y="54"/>
                  </a:cubicBezTo>
                  <a:cubicBezTo>
                    <a:pt x="380" y="54"/>
                    <a:pt x="381" y="54"/>
                    <a:pt x="382" y="54"/>
                  </a:cubicBezTo>
                  <a:cubicBezTo>
                    <a:pt x="382" y="54"/>
                    <a:pt x="382" y="54"/>
                    <a:pt x="382" y="54"/>
                  </a:cubicBezTo>
                  <a:cubicBezTo>
                    <a:pt x="382" y="54"/>
                    <a:pt x="381" y="54"/>
                    <a:pt x="381" y="54"/>
                  </a:cubicBezTo>
                  <a:cubicBezTo>
                    <a:pt x="383" y="54"/>
                    <a:pt x="383" y="54"/>
                    <a:pt x="383" y="54"/>
                  </a:cubicBezTo>
                  <a:cubicBezTo>
                    <a:pt x="383" y="54"/>
                    <a:pt x="383" y="54"/>
                    <a:pt x="382" y="54"/>
                  </a:cubicBezTo>
                  <a:cubicBezTo>
                    <a:pt x="383" y="54"/>
                    <a:pt x="383" y="54"/>
                    <a:pt x="383" y="54"/>
                  </a:cubicBezTo>
                  <a:cubicBezTo>
                    <a:pt x="384" y="54"/>
                    <a:pt x="387" y="53"/>
                    <a:pt x="388" y="54"/>
                  </a:cubicBezTo>
                  <a:cubicBezTo>
                    <a:pt x="388" y="54"/>
                    <a:pt x="388" y="54"/>
                    <a:pt x="388" y="54"/>
                  </a:cubicBezTo>
                  <a:cubicBezTo>
                    <a:pt x="426" y="54"/>
                    <a:pt x="426" y="54"/>
                    <a:pt x="426" y="54"/>
                  </a:cubicBezTo>
                  <a:cubicBezTo>
                    <a:pt x="425" y="53"/>
                    <a:pt x="425" y="53"/>
                    <a:pt x="425" y="53"/>
                  </a:cubicBezTo>
                  <a:cubicBezTo>
                    <a:pt x="407" y="52"/>
                    <a:pt x="386" y="52"/>
                    <a:pt x="368" y="51"/>
                  </a:cubicBezTo>
                  <a:cubicBezTo>
                    <a:pt x="366" y="51"/>
                    <a:pt x="360" y="51"/>
                    <a:pt x="362" y="49"/>
                  </a:cubicBezTo>
                  <a:cubicBezTo>
                    <a:pt x="364" y="50"/>
                    <a:pt x="365" y="48"/>
                    <a:pt x="367" y="49"/>
                  </a:cubicBezTo>
                  <a:cubicBezTo>
                    <a:pt x="366" y="49"/>
                    <a:pt x="366" y="49"/>
                    <a:pt x="366" y="49"/>
                  </a:cubicBezTo>
                  <a:cubicBezTo>
                    <a:pt x="367" y="49"/>
                    <a:pt x="367" y="49"/>
                    <a:pt x="367" y="49"/>
                  </a:cubicBezTo>
                  <a:cubicBezTo>
                    <a:pt x="367" y="49"/>
                    <a:pt x="367" y="49"/>
                    <a:pt x="367" y="49"/>
                  </a:cubicBezTo>
                  <a:cubicBezTo>
                    <a:pt x="368" y="49"/>
                    <a:pt x="368" y="49"/>
                    <a:pt x="368" y="49"/>
                  </a:cubicBezTo>
                  <a:cubicBezTo>
                    <a:pt x="383" y="49"/>
                    <a:pt x="383" y="49"/>
                    <a:pt x="383" y="49"/>
                  </a:cubicBezTo>
                  <a:cubicBezTo>
                    <a:pt x="387" y="48"/>
                    <a:pt x="387" y="48"/>
                    <a:pt x="387" y="48"/>
                  </a:cubicBezTo>
                  <a:cubicBezTo>
                    <a:pt x="381" y="48"/>
                    <a:pt x="375" y="48"/>
                    <a:pt x="369" y="48"/>
                  </a:cubicBezTo>
                  <a:cubicBezTo>
                    <a:pt x="368" y="47"/>
                    <a:pt x="368" y="47"/>
                    <a:pt x="368" y="47"/>
                  </a:cubicBezTo>
                  <a:cubicBezTo>
                    <a:pt x="372" y="46"/>
                    <a:pt x="378" y="47"/>
                    <a:pt x="381" y="46"/>
                  </a:cubicBezTo>
                  <a:cubicBezTo>
                    <a:pt x="376" y="45"/>
                    <a:pt x="373" y="46"/>
                    <a:pt x="368" y="46"/>
                  </a:cubicBezTo>
                  <a:cubicBezTo>
                    <a:pt x="368" y="45"/>
                    <a:pt x="368" y="45"/>
                    <a:pt x="368" y="45"/>
                  </a:cubicBezTo>
                  <a:cubicBezTo>
                    <a:pt x="368" y="45"/>
                    <a:pt x="369" y="45"/>
                    <a:pt x="370" y="45"/>
                  </a:cubicBezTo>
                  <a:cubicBezTo>
                    <a:pt x="372" y="43"/>
                    <a:pt x="375" y="44"/>
                    <a:pt x="378" y="44"/>
                  </a:cubicBezTo>
                  <a:cubicBezTo>
                    <a:pt x="382" y="44"/>
                    <a:pt x="385" y="44"/>
                    <a:pt x="388" y="44"/>
                  </a:cubicBezTo>
                  <a:cubicBezTo>
                    <a:pt x="391" y="43"/>
                    <a:pt x="397" y="44"/>
                    <a:pt x="400" y="44"/>
                  </a:cubicBezTo>
                  <a:cubicBezTo>
                    <a:pt x="400" y="44"/>
                    <a:pt x="399" y="44"/>
                    <a:pt x="399" y="44"/>
                  </a:cubicBezTo>
                  <a:cubicBezTo>
                    <a:pt x="400" y="43"/>
                    <a:pt x="400" y="42"/>
                    <a:pt x="402" y="42"/>
                  </a:cubicBezTo>
                  <a:cubicBezTo>
                    <a:pt x="403" y="42"/>
                    <a:pt x="404" y="42"/>
                    <a:pt x="404" y="43"/>
                  </a:cubicBezTo>
                  <a:cubicBezTo>
                    <a:pt x="405" y="43"/>
                    <a:pt x="407" y="43"/>
                    <a:pt x="408" y="43"/>
                  </a:cubicBezTo>
                  <a:cubicBezTo>
                    <a:pt x="408" y="42"/>
                    <a:pt x="408" y="42"/>
                    <a:pt x="408" y="42"/>
                  </a:cubicBezTo>
                  <a:cubicBezTo>
                    <a:pt x="409" y="43"/>
                    <a:pt x="411" y="42"/>
                    <a:pt x="412" y="43"/>
                  </a:cubicBezTo>
                  <a:cubicBezTo>
                    <a:pt x="412" y="43"/>
                    <a:pt x="412" y="43"/>
                    <a:pt x="412" y="43"/>
                  </a:cubicBezTo>
                  <a:cubicBezTo>
                    <a:pt x="419" y="43"/>
                    <a:pt x="428" y="44"/>
                    <a:pt x="435" y="43"/>
                  </a:cubicBezTo>
                  <a:cubicBezTo>
                    <a:pt x="437" y="43"/>
                    <a:pt x="445" y="43"/>
                    <a:pt x="450" y="43"/>
                  </a:cubicBezTo>
                  <a:cubicBezTo>
                    <a:pt x="451" y="42"/>
                    <a:pt x="451" y="42"/>
                    <a:pt x="451" y="42"/>
                  </a:cubicBezTo>
                  <a:cubicBezTo>
                    <a:pt x="435" y="42"/>
                    <a:pt x="435" y="42"/>
                    <a:pt x="435" y="42"/>
                  </a:cubicBezTo>
                  <a:cubicBezTo>
                    <a:pt x="434" y="42"/>
                    <a:pt x="434" y="42"/>
                    <a:pt x="434" y="42"/>
                  </a:cubicBezTo>
                  <a:cubicBezTo>
                    <a:pt x="424" y="42"/>
                    <a:pt x="424" y="42"/>
                    <a:pt x="424" y="42"/>
                  </a:cubicBezTo>
                  <a:cubicBezTo>
                    <a:pt x="414" y="40"/>
                    <a:pt x="402" y="40"/>
                    <a:pt x="391" y="40"/>
                  </a:cubicBezTo>
                  <a:cubicBezTo>
                    <a:pt x="385" y="39"/>
                    <a:pt x="379" y="39"/>
                    <a:pt x="373" y="38"/>
                  </a:cubicBezTo>
                  <a:cubicBezTo>
                    <a:pt x="380" y="36"/>
                    <a:pt x="388" y="37"/>
                    <a:pt x="396" y="36"/>
                  </a:cubicBezTo>
                  <a:cubicBezTo>
                    <a:pt x="390" y="35"/>
                    <a:pt x="382" y="36"/>
                    <a:pt x="376" y="35"/>
                  </a:cubicBezTo>
                  <a:cubicBezTo>
                    <a:pt x="402" y="35"/>
                    <a:pt x="431" y="37"/>
                    <a:pt x="459" y="36"/>
                  </a:cubicBezTo>
                  <a:cubicBezTo>
                    <a:pt x="460" y="35"/>
                    <a:pt x="460" y="35"/>
                    <a:pt x="460" y="35"/>
                  </a:cubicBezTo>
                  <a:cubicBezTo>
                    <a:pt x="452" y="34"/>
                    <a:pt x="443" y="35"/>
                    <a:pt x="435" y="34"/>
                  </a:cubicBezTo>
                  <a:cubicBezTo>
                    <a:pt x="435" y="33"/>
                    <a:pt x="435" y="33"/>
                    <a:pt x="435" y="33"/>
                  </a:cubicBezTo>
                  <a:cubicBezTo>
                    <a:pt x="445" y="33"/>
                    <a:pt x="445" y="33"/>
                    <a:pt x="445" y="33"/>
                  </a:cubicBezTo>
                  <a:cubicBezTo>
                    <a:pt x="429" y="32"/>
                    <a:pt x="414" y="31"/>
                    <a:pt x="397" y="32"/>
                  </a:cubicBezTo>
                  <a:cubicBezTo>
                    <a:pt x="395" y="31"/>
                    <a:pt x="393" y="31"/>
                    <a:pt x="391" y="30"/>
                  </a:cubicBezTo>
                  <a:cubicBezTo>
                    <a:pt x="410" y="30"/>
                    <a:pt x="428" y="32"/>
                    <a:pt x="445" y="31"/>
                  </a:cubicBezTo>
                  <a:cubicBezTo>
                    <a:pt x="439" y="31"/>
                    <a:pt x="434" y="30"/>
                    <a:pt x="428" y="30"/>
                  </a:cubicBezTo>
                  <a:cubicBezTo>
                    <a:pt x="426" y="30"/>
                    <a:pt x="426" y="30"/>
                    <a:pt x="426" y="30"/>
                  </a:cubicBezTo>
                  <a:cubicBezTo>
                    <a:pt x="428" y="29"/>
                    <a:pt x="428" y="29"/>
                    <a:pt x="428" y="29"/>
                  </a:cubicBezTo>
                  <a:cubicBezTo>
                    <a:pt x="449" y="29"/>
                    <a:pt x="449" y="29"/>
                    <a:pt x="449" y="29"/>
                  </a:cubicBezTo>
                  <a:cubicBezTo>
                    <a:pt x="449" y="29"/>
                    <a:pt x="449" y="29"/>
                    <a:pt x="449" y="29"/>
                  </a:cubicBezTo>
                  <a:cubicBezTo>
                    <a:pt x="432" y="28"/>
                    <a:pt x="415" y="28"/>
                    <a:pt x="398" y="27"/>
                  </a:cubicBezTo>
                  <a:cubicBezTo>
                    <a:pt x="399" y="26"/>
                    <a:pt x="399" y="26"/>
                    <a:pt x="399" y="26"/>
                  </a:cubicBezTo>
                  <a:cubicBezTo>
                    <a:pt x="417" y="24"/>
                    <a:pt x="432" y="30"/>
                    <a:pt x="449" y="27"/>
                  </a:cubicBezTo>
                  <a:cubicBezTo>
                    <a:pt x="444" y="26"/>
                    <a:pt x="440" y="27"/>
                    <a:pt x="436" y="26"/>
                  </a:cubicBezTo>
                  <a:cubicBezTo>
                    <a:pt x="445" y="26"/>
                    <a:pt x="455" y="25"/>
                    <a:pt x="464" y="25"/>
                  </a:cubicBezTo>
                  <a:cubicBezTo>
                    <a:pt x="463" y="23"/>
                    <a:pt x="471" y="25"/>
                    <a:pt x="474" y="23"/>
                  </a:cubicBezTo>
                  <a:cubicBezTo>
                    <a:pt x="461" y="23"/>
                    <a:pt x="447" y="23"/>
                    <a:pt x="435" y="22"/>
                  </a:cubicBezTo>
                  <a:cubicBezTo>
                    <a:pt x="438" y="21"/>
                    <a:pt x="441" y="21"/>
                    <a:pt x="444" y="21"/>
                  </a:cubicBezTo>
                  <a:cubicBezTo>
                    <a:pt x="443" y="21"/>
                    <a:pt x="443" y="21"/>
                    <a:pt x="443" y="20"/>
                  </a:cubicBezTo>
                  <a:cubicBezTo>
                    <a:pt x="443" y="20"/>
                    <a:pt x="443" y="20"/>
                    <a:pt x="443" y="20"/>
                  </a:cubicBezTo>
                  <a:cubicBezTo>
                    <a:pt x="452" y="20"/>
                    <a:pt x="460" y="21"/>
                    <a:pt x="468" y="19"/>
                  </a:cubicBezTo>
                  <a:cubicBezTo>
                    <a:pt x="464" y="19"/>
                    <a:pt x="460" y="19"/>
                    <a:pt x="457" y="18"/>
                  </a:cubicBezTo>
                  <a:cubicBezTo>
                    <a:pt x="457" y="18"/>
                    <a:pt x="458" y="17"/>
                    <a:pt x="458" y="17"/>
                  </a:cubicBezTo>
                  <a:cubicBezTo>
                    <a:pt x="457" y="17"/>
                    <a:pt x="455" y="17"/>
                    <a:pt x="454" y="1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9" y="17"/>
                    <a:pt x="463" y="15"/>
                    <a:pt x="467" y="15"/>
                  </a:cubicBezTo>
                  <a:cubicBezTo>
                    <a:pt x="446" y="13"/>
                    <a:pt x="446" y="13"/>
                    <a:pt x="446" y="13"/>
                  </a:cubicBezTo>
                  <a:cubicBezTo>
                    <a:pt x="457" y="13"/>
                    <a:pt x="467" y="13"/>
                    <a:pt x="478" y="13"/>
                  </a:cubicBezTo>
                  <a:close/>
                  <a:moveTo>
                    <a:pt x="20" y="46"/>
                  </a:moveTo>
                  <a:cubicBezTo>
                    <a:pt x="22" y="46"/>
                    <a:pt x="22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lnTo>
                    <a:pt x="20" y="46"/>
                  </a:lnTo>
                  <a:close/>
                  <a:moveTo>
                    <a:pt x="224" y="74"/>
                  </a:moveTo>
                  <a:cubicBezTo>
                    <a:pt x="214" y="74"/>
                    <a:pt x="214" y="74"/>
                    <a:pt x="214" y="74"/>
                  </a:cubicBezTo>
                  <a:cubicBezTo>
                    <a:pt x="213" y="74"/>
                    <a:pt x="213" y="74"/>
                    <a:pt x="212" y="74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16" y="74"/>
                    <a:pt x="217" y="73"/>
                    <a:pt x="218" y="73"/>
                  </a:cubicBezTo>
                  <a:cubicBezTo>
                    <a:pt x="234" y="73"/>
                    <a:pt x="234" y="73"/>
                    <a:pt x="234" y="73"/>
                  </a:cubicBezTo>
                  <a:cubicBezTo>
                    <a:pt x="234" y="73"/>
                    <a:pt x="234" y="73"/>
                    <a:pt x="235" y="73"/>
                  </a:cubicBezTo>
                  <a:cubicBezTo>
                    <a:pt x="234" y="73"/>
                    <a:pt x="234" y="73"/>
                    <a:pt x="234" y="73"/>
                  </a:cubicBezTo>
                  <a:cubicBezTo>
                    <a:pt x="230" y="73"/>
                    <a:pt x="227" y="73"/>
                    <a:pt x="224" y="74"/>
                  </a:cubicBezTo>
                  <a:close/>
                  <a:moveTo>
                    <a:pt x="380" y="69"/>
                  </a:moveTo>
                  <a:cubicBezTo>
                    <a:pt x="379" y="69"/>
                    <a:pt x="378" y="69"/>
                    <a:pt x="377" y="69"/>
                  </a:cubicBezTo>
                  <a:cubicBezTo>
                    <a:pt x="377" y="69"/>
                    <a:pt x="379" y="69"/>
                    <a:pt x="380" y="69"/>
                  </a:cubicBezTo>
                  <a:close/>
                  <a:moveTo>
                    <a:pt x="367" y="70"/>
                  </a:moveTo>
                  <a:cubicBezTo>
                    <a:pt x="364" y="70"/>
                    <a:pt x="364" y="70"/>
                    <a:pt x="364" y="70"/>
                  </a:cubicBezTo>
                  <a:cubicBezTo>
                    <a:pt x="364" y="70"/>
                    <a:pt x="364" y="70"/>
                    <a:pt x="364" y="70"/>
                  </a:cubicBezTo>
                  <a:cubicBezTo>
                    <a:pt x="364" y="70"/>
                    <a:pt x="364" y="70"/>
                    <a:pt x="364" y="70"/>
                  </a:cubicBezTo>
                  <a:cubicBezTo>
                    <a:pt x="365" y="70"/>
                    <a:pt x="366" y="69"/>
                    <a:pt x="367" y="70"/>
                  </a:cubicBezTo>
                  <a:close/>
                  <a:moveTo>
                    <a:pt x="415" y="11"/>
                  </a:moveTo>
                  <a:cubicBezTo>
                    <a:pt x="410" y="11"/>
                    <a:pt x="410" y="11"/>
                    <a:pt x="410" y="11"/>
                  </a:cubicBezTo>
                  <a:cubicBezTo>
                    <a:pt x="411" y="11"/>
                    <a:pt x="413" y="11"/>
                    <a:pt x="415" y="11"/>
                  </a:cubicBezTo>
                  <a:cubicBezTo>
                    <a:pt x="419" y="11"/>
                    <a:pt x="419" y="11"/>
                    <a:pt x="419" y="11"/>
                  </a:cubicBezTo>
                  <a:cubicBezTo>
                    <a:pt x="417" y="12"/>
                    <a:pt x="416" y="11"/>
                    <a:pt x="415" y="11"/>
                  </a:cubicBezTo>
                  <a:close/>
                  <a:moveTo>
                    <a:pt x="422" y="12"/>
                  </a:moveTo>
                  <a:cubicBezTo>
                    <a:pt x="428" y="12"/>
                    <a:pt x="433" y="12"/>
                    <a:pt x="439" y="13"/>
                  </a:cubicBezTo>
                  <a:cubicBezTo>
                    <a:pt x="433" y="12"/>
                    <a:pt x="428" y="12"/>
                    <a:pt x="422" y="12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lvl="0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87C22E9-651C-4805-A13A-02951E996BB6}"/>
                </a:ext>
              </a:extLst>
            </p:cNvPr>
            <p:cNvSpPr txBox="1"/>
            <p:nvPr/>
          </p:nvSpPr>
          <p:spPr>
            <a:xfrm>
              <a:off x="1780360" y="1714395"/>
              <a:ext cx="2470245" cy="306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</a:rPr>
                <a:t>三一律的作用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9C69C4E-3D09-4C8F-9548-077B8DD36543}"/>
              </a:ext>
            </a:extLst>
          </p:cNvPr>
          <p:cNvGrpSpPr/>
          <p:nvPr/>
        </p:nvGrpSpPr>
        <p:grpSpPr>
          <a:xfrm>
            <a:off x="3005909" y="3999367"/>
            <a:ext cx="3661591" cy="616176"/>
            <a:chOff x="1399789" y="1646359"/>
            <a:chExt cx="2787951" cy="437368"/>
          </a:xfrm>
        </p:grpSpPr>
        <p:sp>
          <p:nvSpPr>
            <p:cNvPr id="15" name="Freeform 192">
              <a:extLst>
                <a:ext uri="{FF2B5EF4-FFF2-40B4-BE49-F238E27FC236}">
                  <a16:creationId xmlns:a16="http://schemas.microsoft.com/office/drawing/2014/main" id="{ED8913D2-5CC0-4377-916A-0D15DC94D9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99789" y="1646359"/>
              <a:ext cx="2787951" cy="437368"/>
            </a:xfrm>
            <a:custGeom>
              <a:avLst/>
              <a:gdLst>
                <a:gd name="T0" fmla="*/ 460 w 478"/>
                <a:gd name="T1" fmla="*/ 10 h 77"/>
                <a:gd name="T2" fmla="*/ 130 w 478"/>
                <a:gd name="T3" fmla="*/ 3 h 77"/>
                <a:gd name="T4" fmla="*/ 95 w 478"/>
                <a:gd name="T5" fmla="*/ 2 h 77"/>
                <a:gd name="T6" fmla="*/ 5 w 478"/>
                <a:gd name="T7" fmla="*/ 5 h 77"/>
                <a:gd name="T8" fmla="*/ 0 w 478"/>
                <a:gd name="T9" fmla="*/ 9 h 77"/>
                <a:gd name="T10" fmla="*/ 1 w 478"/>
                <a:gd name="T11" fmla="*/ 17 h 77"/>
                <a:gd name="T12" fmla="*/ 2 w 478"/>
                <a:gd name="T13" fmla="*/ 20 h 77"/>
                <a:gd name="T14" fmla="*/ 2 w 478"/>
                <a:gd name="T15" fmla="*/ 25 h 77"/>
                <a:gd name="T16" fmla="*/ 11 w 478"/>
                <a:gd name="T17" fmla="*/ 26 h 77"/>
                <a:gd name="T18" fmla="*/ 14 w 478"/>
                <a:gd name="T19" fmla="*/ 35 h 77"/>
                <a:gd name="T20" fmla="*/ 12 w 478"/>
                <a:gd name="T21" fmla="*/ 40 h 77"/>
                <a:gd name="T22" fmla="*/ 18 w 478"/>
                <a:gd name="T23" fmla="*/ 41 h 77"/>
                <a:gd name="T24" fmla="*/ 20 w 478"/>
                <a:gd name="T25" fmla="*/ 46 h 77"/>
                <a:gd name="T26" fmla="*/ 16 w 478"/>
                <a:gd name="T27" fmla="*/ 49 h 77"/>
                <a:gd name="T28" fmla="*/ 30 w 478"/>
                <a:gd name="T29" fmla="*/ 59 h 77"/>
                <a:gd name="T30" fmla="*/ 17 w 478"/>
                <a:gd name="T31" fmla="*/ 63 h 77"/>
                <a:gd name="T32" fmla="*/ 161 w 478"/>
                <a:gd name="T33" fmla="*/ 76 h 77"/>
                <a:gd name="T34" fmla="*/ 311 w 478"/>
                <a:gd name="T35" fmla="*/ 74 h 77"/>
                <a:gd name="T36" fmla="*/ 401 w 478"/>
                <a:gd name="T37" fmla="*/ 73 h 77"/>
                <a:gd name="T38" fmla="*/ 368 w 478"/>
                <a:gd name="T39" fmla="*/ 70 h 77"/>
                <a:gd name="T40" fmla="*/ 372 w 478"/>
                <a:gd name="T41" fmla="*/ 68 h 77"/>
                <a:gd name="T42" fmla="*/ 372 w 478"/>
                <a:gd name="T43" fmla="*/ 66 h 77"/>
                <a:gd name="T44" fmla="*/ 412 w 478"/>
                <a:gd name="T45" fmla="*/ 66 h 77"/>
                <a:gd name="T46" fmla="*/ 429 w 478"/>
                <a:gd name="T47" fmla="*/ 66 h 77"/>
                <a:gd name="T48" fmla="*/ 415 w 478"/>
                <a:gd name="T49" fmla="*/ 65 h 77"/>
                <a:gd name="T50" fmla="*/ 393 w 478"/>
                <a:gd name="T51" fmla="*/ 64 h 77"/>
                <a:gd name="T52" fmla="*/ 330 w 478"/>
                <a:gd name="T53" fmla="*/ 63 h 77"/>
                <a:gd name="T54" fmla="*/ 378 w 478"/>
                <a:gd name="T55" fmla="*/ 60 h 77"/>
                <a:gd name="T56" fmla="*/ 406 w 478"/>
                <a:gd name="T57" fmla="*/ 60 h 77"/>
                <a:gd name="T58" fmla="*/ 403 w 478"/>
                <a:gd name="T59" fmla="*/ 59 h 77"/>
                <a:gd name="T60" fmla="*/ 399 w 478"/>
                <a:gd name="T61" fmla="*/ 56 h 77"/>
                <a:gd name="T62" fmla="*/ 381 w 478"/>
                <a:gd name="T63" fmla="*/ 54 h 77"/>
                <a:gd name="T64" fmla="*/ 388 w 478"/>
                <a:gd name="T65" fmla="*/ 54 h 77"/>
                <a:gd name="T66" fmla="*/ 367 w 478"/>
                <a:gd name="T67" fmla="*/ 49 h 77"/>
                <a:gd name="T68" fmla="*/ 383 w 478"/>
                <a:gd name="T69" fmla="*/ 49 h 77"/>
                <a:gd name="T70" fmla="*/ 368 w 478"/>
                <a:gd name="T71" fmla="*/ 46 h 77"/>
                <a:gd name="T72" fmla="*/ 400 w 478"/>
                <a:gd name="T73" fmla="*/ 44 h 77"/>
                <a:gd name="T74" fmla="*/ 408 w 478"/>
                <a:gd name="T75" fmla="*/ 42 h 77"/>
                <a:gd name="T76" fmla="*/ 451 w 478"/>
                <a:gd name="T77" fmla="*/ 42 h 77"/>
                <a:gd name="T78" fmla="*/ 373 w 478"/>
                <a:gd name="T79" fmla="*/ 38 h 77"/>
                <a:gd name="T80" fmla="*/ 435 w 478"/>
                <a:gd name="T81" fmla="*/ 34 h 77"/>
                <a:gd name="T82" fmla="*/ 445 w 478"/>
                <a:gd name="T83" fmla="*/ 31 h 77"/>
                <a:gd name="T84" fmla="*/ 449 w 478"/>
                <a:gd name="T85" fmla="*/ 29 h 77"/>
                <a:gd name="T86" fmla="*/ 464 w 478"/>
                <a:gd name="T87" fmla="*/ 25 h 77"/>
                <a:gd name="T88" fmla="*/ 443 w 478"/>
                <a:gd name="T89" fmla="*/ 20 h 77"/>
                <a:gd name="T90" fmla="*/ 455 w 478"/>
                <a:gd name="T91" fmla="*/ 15 h 77"/>
                <a:gd name="T92" fmla="*/ 22 w 478"/>
                <a:gd name="T93" fmla="*/ 46 h 77"/>
                <a:gd name="T94" fmla="*/ 212 w 478"/>
                <a:gd name="T95" fmla="*/ 74 h 77"/>
                <a:gd name="T96" fmla="*/ 234 w 478"/>
                <a:gd name="T97" fmla="*/ 73 h 77"/>
                <a:gd name="T98" fmla="*/ 367 w 478"/>
                <a:gd name="T99" fmla="*/ 70 h 77"/>
                <a:gd name="T100" fmla="*/ 415 w 478"/>
                <a:gd name="T101" fmla="*/ 11 h 77"/>
                <a:gd name="T102" fmla="*/ 422 w 478"/>
                <a:gd name="T103" fmla="*/ 1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78" h="77">
                  <a:moveTo>
                    <a:pt x="478" y="13"/>
                  </a:moveTo>
                  <a:cubicBezTo>
                    <a:pt x="472" y="13"/>
                    <a:pt x="468" y="13"/>
                    <a:pt x="462" y="12"/>
                  </a:cubicBezTo>
                  <a:cubicBezTo>
                    <a:pt x="461" y="11"/>
                    <a:pt x="465" y="12"/>
                    <a:pt x="464" y="11"/>
                  </a:cubicBezTo>
                  <a:cubicBezTo>
                    <a:pt x="434" y="9"/>
                    <a:pt x="403" y="9"/>
                    <a:pt x="373" y="7"/>
                  </a:cubicBezTo>
                  <a:cubicBezTo>
                    <a:pt x="402" y="6"/>
                    <a:pt x="431" y="10"/>
                    <a:pt x="460" y="10"/>
                  </a:cubicBezTo>
                  <a:cubicBezTo>
                    <a:pt x="436" y="6"/>
                    <a:pt x="407" y="7"/>
                    <a:pt x="381" y="5"/>
                  </a:cubicBezTo>
                  <a:cubicBezTo>
                    <a:pt x="288" y="3"/>
                    <a:pt x="288" y="3"/>
                    <a:pt x="288" y="3"/>
                  </a:cubicBezTo>
                  <a:cubicBezTo>
                    <a:pt x="222" y="3"/>
                    <a:pt x="222" y="3"/>
                    <a:pt x="222" y="3"/>
                  </a:cubicBezTo>
                  <a:cubicBezTo>
                    <a:pt x="130" y="4"/>
                    <a:pt x="130" y="4"/>
                    <a:pt x="130" y="4"/>
                  </a:cubicBezTo>
                  <a:cubicBezTo>
                    <a:pt x="130" y="3"/>
                    <a:pt x="130" y="3"/>
                    <a:pt x="130" y="3"/>
                  </a:cubicBezTo>
                  <a:cubicBezTo>
                    <a:pt x="127" y="2"/>
                    <a:pt x="125" y="3"/>
                    <a:pt x="123" y="3"/>
                  </a:cubicBezTo>
                  <a:cubicBezTo>
                    <a:pt x="124" y="3"/>
                    <a:pt x="125" y="3"/>
                    <a:pt x="125" y="4"/>
                  </a:cubicBezTo>
                  <a:cubicBezTo>
                    <a:pt x="122" y="4"/>
                    <a:pt x="118" y="3"/>
                    <a:pt x="115" y="4"/>
                  </a:cubicBezTo>
                  <a:cubicBezTo>
                    <a:pt x="112" y="3"/>
                    <a:pt x="107" y="4"/>
                    <a:pt x="102" y="3"/>
                  </a:cubicBezTo>
                  <a:cubicBezTo>
                    <a:pt x="100" y="2"/>
                    <a:pt x="98" y="2"/>
                    <a:pt x="95" y="2"/>
                  </a:cubicBezTo>
                  <a:cubicBezTo>
                    <a:pt x="70" y="2"/>
                    <a:pt x="50" y="0"/>
                    <a:pt x="24" y="1"/>
                  </a:cubicBezTo>
                  <a:cubicBezTo>
                    <a:pt x="18" y="2"/>
                    <a:pt x="10" y="1"/>
                    <a:pt x="6" y="4"/>
                  </a:cubicBezTo>
                  <a:cubicBezTo>
                    <a:pt x="6" y="5"/>
                    <a:pt x="8" y="5"/>
                    <a:pt x="8" y="5"/>
                  </a:cubicBezTo>
                  <a:cubicBezTo>
                    <a:pt x="7" y="5"/>
                    <a:pt x="6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1" y="9"/>
                    <a:pt x="0" y="9"/>
                  </a:cubicBezTo>
                  <a:cubicBezTo>
                    <a:pt x="0" y="11"/>
                    <a:pt x="0" y="13"/>
                    <a:pt x="3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2" y="15"/>
                    <a:pt x="3" y="15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3" y="18"/>
                    <a:pt x="1" y="19"/>
                    <a:pt x="1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" y="21"/>
                    <a:pt x="2" y="20"/>
                    <a:pt x="2" y="20"/>
                  </a:cubicBezTo>
                  <a:cubicBezTo>
                    <a:pt x="3" y="21"/>
                    <a:pt x="5" y="21"/>
                    <a:pt x="6" y="21"/>
                  </a:cubicBezTo>
                  <a:cubicBezTo>
                    <a:pt x="5" y="22"/>
                    <a:pt x="3" y="21"/>
                    <a:pt x="1" y="2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2" y="24"/>
                    <a:pt x="6" y="24"/>
                    <a:pt x="10" y="24"/>
                  </a:cubicBezTo>
                  <a:cubicBezTo>
                    <a:pt x="7" y="25"/>
                    <a:pt x="5" y="25"/>
                    <a:pt x="2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3" y="27"/>
                    <a:pt x="5" y="26"/>
                    <a:pt x="5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6"/>
                    <a:pt x="10" y="26"/>
                    <a:pt x="11" y="26"/>
                  </a:cubicBezTo>
                  <a:cubicBezTo>
                    <a:pt x="15" y="26"/>
                    <a:pt x="12" y="30"/>
                    <a:pt x="14" y="30"/>
                  </a:cubicBezTo>
                  <a:cubicBezTo>
                    <a:pt x="12" y="32"/>
                    <a:pt x="9" y="30"/>
                    <a:pt x="6" y="31"/>
                  </a:cubicBezTo>
                  <a:cubicBezTo>
                    <a:pt x="9" y="32"/>
                    <a:pt x="12" y="31"/>
                    <a:pt x="16" y="31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2" y="35"/>
                    <a:pt x="23" y="35"/>
                    <a:pt x="23" y="36"/>
                  </a:cubicBezTo>
                  <a:cubicBezTo>
                    <a:pt x="23" y="37"/>
                    <a:pt x="22" y="37"/>
                    <a:pt x="21" y="37"/>
                  </a:cubicBezTo>
                  <a:cubicBezTo>
                    <a:pt x="18" y="41"/>
                    <a:pt x="11" y="37"/>
                    <a:pt x="6" y="38"/>
                  </a:cubicBezTo>
                  <a:cubicBezTo>
                    <a:pt x="7" y="39"/>
                    <a:pt x="10" y="39"/>
                    <a:pt x="12" y="40"/>
                  </a:cubicBezTo>
                  <a:cubicBezTo>
                    <a:pt x="16" y="39"/>
                    <a:pt x="18" y="38"/>
                    <a:pt x="21" y="39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1" y="40"/>
                    <a:pt x="21" y="41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0" y="41"/>
                    <a:pt x="21" y="42"/>
                    <a:pt x="22" y="41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0" y="44"/>
                    <a:pt x="22" y="46"/>
                    <a:pt x="19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2" y="44"/>
                    <a:pt x="9" y="46"/>
                  </a:cubicBezTo>
                  <a:cubicBezTo>
                    <a:pt x="13" y="47"/>
                    <a:pt x="19" y="46"/>
                    <a:pt x="23" y="48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19" y="48"/>
                    <a:pt x="17" y="49"/>
                    <a:pt x="16" y="49"/>
                  </a:cubicBezTo>
                  <a:cubicBezTo>
                    <a:pt x="17" y="49"/>
                    <a:pt x="19" y="49"/>
                    <a:pt x="20" y="49"/>
                  </a:cubicBezTo>
                  <a:cubicBezTo>
                    <a:pt x="22" y="50"/>
                    <a:pt x="25" y="51"/>
                    <a:pt x="24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5" y="57"/>
                    <a:pt x="29" y="58"/>
                    <a:pt x="30" y="59"/>
                  </a:cubicBezTo>
                  <a:cubicBezTo>
                    <a:pt x="29" y="60"/>
                    <a:pt x="27" y="59"/>
                    <a:pt x="26" y="60"/>
                  </a:cubicBezTo>
                  <a:cubicBezTo>
                    <a:pt x="22" y="61"/>
                    <a:pt x="28" y="62"/>
                    <a:pt x="26" y="64"/>
                  </a:cubicBezTo>
                  <a:cubicBezTo>
                    <a:pt x="27" y="64"/>
                    <a:pt x="29" y="64"/>
                    <a:pt x="30" y="65"/>
                  </a:cubicBezTo>
                  <a:cubicBezTo>
                    <a:pt x="30" y="65"/>
                    <a:pt x="29" y="66"/>
                    <a:pt x="29" y="66"/>
                  </a:cubicBezTo>
                  <a:cubicBezTo>
                    <a:pt x="25" y="64"/>
                    <a:pt x="21" y="63"/>
                    <a:pt x="17" y="63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30" y="66"/>
                    <a:pt x="36" y="70"/>
                    <a:pt x="44" y="70"/>
                  </a:cubicBezTo>
                  <a:cubicBezTo>
                    <a:pt x="51" y="73"/>
                    <a:pt x="61" y="73"/>
                    <a:pt x="70" y="75"/>
                  </a:cubicBezTo>
                  <a:cubicBezTo>
                    <a:pt x="82" y="75"/>
                    <a:pt x="93" y="77"/>
                    <a:pt x="104" y="77"/>
                  </a:cubicBezTo>
                  <a:cubicBezTo>
                    <a:pt x="123" y="76"/>
                    <a:pt x="142" y="76"/>
                    <a:pt x="161" y="76"/>
                  </a:cubicBezTo>
                  <a:cubicBezTo>
                    <a:pt x="258" y="76"/>
                    <a:pt x="258" y="76"/>
                    <a:pt x="258" y="76"/>
                  </a:cubicBezTo>
                  <a:cubicBezTo>
                    <a:pt x="286" y="75"/>
                    <a:pt x="315" y="77"/>
                    <a:pt x="341" y="75"/>
                  </a:cubicBezTo>
                  <a:cubicBezTo>
                    <a:pt x="336" y="75"/>
                    <a:pt x="331" y="74"/>
                    <a:pt x="326" y="75"/>
                  </a:cubicBezTo>
                  <a:cubicBezTo>
                    <a:pt x="323" y="75"/>
                    <a:pt x="321" y="74"/>
                    <a:pt x="319" y="75"/>
                  </a:cubicBezTo>
                  <a:cubicBezTo>
                    <a:pt x="316" y="75"/>
                    <a:pt x="313" y="75"/>
                    <a:pt x="311" y="74"/>
                  </a:cubicBezTo>
                  <a:cubicBezTo>
                    <a:pt x="280" y="74"/>
                    <a:pt x="280" y="74"/>
                    <a:pt x="280" y="74"/>
                  </a:cubicBezTo>
                  <a:cubicBezTo>
                    <a:pt x="279" y="74"/>
                    <a:pt x="279" y="74"/>
                    <a:pt x="279" y="74"/>
                  </a:cubicBezTo>
                  <a:cubicBezTo>
                    <a:pt x="276" y="74"/>
                    <a:pt x="272" y="75"/>
                    <a:pt x="270" y="74"/>
                  </a:cubicBezTo>
                  <a:cubicBezTo>
                    <a:pt x="271" y="73"/>
                    <a:pt x="271" y="73"/>
                    <a:pt x="271" y="73"/>
                  </a:cubicBezTo>
                  <a:cubicBezTo>
                    <a:pt x="401" y="73"/>
                    <a:pt x="401" y="73"/>
                    <a:pt x="401" y="73"/>
                  </a:cubicBezTo>
                  <a:cubicBezTo>
                    <a:pt x="415" y="72"/>
                    <a:pt x="415" y="72"/>
                    <a:pt x="415" y="72"/>
                  </a:cubicBezTo>
                  <a:cubicBezTo>
                    <a:pt x="384" y="72"/>
                    <a:pt x="352" y="72"/>
                    <a:pt x="320" y="71"/>
                  </a:cubicBezTo>
                  <a:cubicBezTo>
                    <a:pt x="309" y="71"/>
                    <a:pt x="297" y="72"/>
                    <a:pt x="286" y="70"/>
                  </a:cubicBezTo>
                  <a:cubicBezTo>
                    <a:pt x="312" y="70"/>
                    <a:pt x="341" y="71"/>
                    <a:pt x="368" y="70"/>
                  </a:cubicBezTo>
                  <a:cubicBezTo>
                    <a:pt x="368" y="70"/>
                    <a:pt x="368" y="70"/>
                    <a:pt x="368" y="70"/>
                  </a:cubicBezTo>
                  <a:cubicBezTo>
                    <a:pt x="369" y="69"/>
                    <a:pt x="369" y="69"/>
                    <a:pt x="369" y="69"/>
                  </a:cubicBezTo>
                  <a:cubicBezTo>
                    <a:pt x="370" y="70"/>
                    <a:pt x="371" y="69"/>
                    <a:pt x="372" y="69"/>
                  </a:cubicBezTo>
                  <a:cubicBezTo>
                    <a:pt x="376" y="69"/>
                    <a:pt x="383" y="71"/>
                    <a:pt x="387" y="69"/>
                  </a:cubicBezTo>
                  <a:cubicBezTo>
                    <a:pt x="373" y="68"/>
                    <a:pt x="373" y="68"/>
                    <a:pt x="373" y="68"/>
                  </a:cubicBezTo>
                  <a:cubicBezTo>
                    <a:pt x="372" y="68"/>
                    <a:pt x="372" y="68"/>
                    <a:pt x="372" y="68"/>
                  </a:cubicBezTo>
                  <a:cubicBezTo>
                    <a:pt x="374" y="67"/>
                    <a:pt x="374" y="67"/>
                    <a:pt x="374" y="67"/>
                  </a:cubicBezTo>
                  <a:cubicBezTo>
                    <a:pt x="371" y="67"/>
                    <a:pt x="371" y="67"/>
                    <a:pt x="371" y="67"/>
                  </a:cubicBezTo>
                  <a:cubicBezTo>
                    <a:pt x="371" y="67"/>
                    <a:pt x="370" y="67"/>
                    <a:pt x="370" y="66"/>
                  </a:cubicBezTo>
                  <a:cubicBezTo>
                    <a:pt x="371" y="66"/>
                    <a:pt x="373" y="65"/>
                    <a:pt x="374" y="66"/>
                  </a:cubicBezTo>
                  <a:cubicBezTo>
                    <a:pt x="374" y="66"/>
                    <a:pt x="372" y="66"/>
                    <a:pt x="372" y="66"/>
                  </a:cubicBezTo>
                  <a:cubicBezTo>
                    <a:pt x="378" y="66"/>
                    <a:pt x="387" y="67"/>
                    <a:pt x="395" y="67"/>
                  </a:cubicBezTo>
                  <a:cubicBezTo>
                    <a:pt x="394" y="67"/>
                    <a:pt x="394" y="67"/>
                    <a:pt x="394" y="67"/>
                  </a:cubicBezTo>
                  <a:cubicBezTo>
                    <a:pt x="398" y="68"/>
                    <a:pt x="405" y="68"/>
                    <a:pt x="408" y="67"/>
                  </a:cubicBezTo>
                  <a:cubicBezTo>
                    <a:pt x="410" y="66"/>
                    <a:pt x="410" y="67"/>
                    <a:pt x="410" y="67"/>
                  </a:cubicBezTo>
                  <a:cubicBezTo>
                    <a:pt x="412" y="68"/>
                    <a:pt x="411" y="67"/>
                    <a:pt x="412" y="66"/>
                  </a:cubicBezTo>
                  <a:cubicBezTo>
                    <a:pt x="429" y="66"/>
                    <a:pt x="429" y="66"/>
                    <a:pt x="429" y="66"/>
                  </a:cubicBezTo>
                  <a:cubicBezTo>
                    <a:pt x="429" y="67"/>
                    <a:pt x="429" y="67"/>
                    <a:pt x="429" y="67"/>
                  </a:cubicBezTo>
                  <a:cubicBezTo>
                    <a:pt x="424" y="67"/>
                    <a:pt x="419" y="67"/>
                    <a:pt x="414" y="67"/>
                  </a:cubicBezTo>
                  <a:cubicBezTo>
                    <a:pt x="421" y="68"/>
                    <a:pt x="431" y="68"/>
                    <a:pt x="436" y="67"/>
                  </a:cubicBezTo>
                  <a:cubicBezTo>
                    <a:pt x="434" y="67"/>
                    <a:pt x="431" y="67"/>
                    <a:pt x="429" y="66"/>
                  </a:cubicBezTo>
                  <a:cubicBezTo>
                    <a:pt x="440" y="66"/>
                    <a:pt x="453" y="66"/>
                    <a:pt x="465" y="66"/>
                  </a:cubicBezTo>
                  <a:cubicBezTo>
                    <a:pt x="463" y="65"/>
                    <a:pt x="459" y="66"/>
                    <a:pt x="456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55" y="66"/>
                    <a:pt x="453" y="64"/>
                    <a:pt x="451" y="65"/>
                  </a:cubicBezTo>
                  <a:cubicBezTo>
                    <a:pt x="441" y="65"/>
                    <a:pt x="428" y="65"/>
                    <a:pt x="415" y="65"/>
                  </a:cubicBezTo>
                  <a:cubicBezTo>
                    <a:pt x="414" y="64"/>
                    <a:pt x="414" y="64"/>
                    <a:pt x="414" y="64"/>
                  </a:cubicBezTo>
                  <a:cubicBezTo>
                    <a:pt x="413" y="64"/>
                    <a:pt x="413" y="65"/>
                    <a:pt x="411" y="65"/>
                  </a:cubicBezTo>
                  <a:cubicBezTo>
                    <a:pt x="410" y="63"/>
                    <a:pt x="409" y="66"/>
                    <a:pt x="407" y="64"/>
                  </a:cubicBezTo>
                  <a:cubicBezTo>
                    <a:pt x="407" y="64"/>
                    <a:pt x="407" y="64"/>
                    <a:pt x="407" y="64"/>
                  </a:cubicBezTo>
                  <a:cubicBezTo>
                    <a:pt x="403" y="65"/>
                    <a:pt x="397" y="65"/>
                    <a:pt x="393" y="64"/>
                  </a:cubicBezTo>
                  <a:cubicBezTo>
                    <a:pt x="373" y="64"/>
                    <a:pt x="373" y="64"/>
                    <a:pt x="373" y="64"/>
                  </a:cubicBezTo>
                  <a:cubicBezTo>
                    <a:pt x="371" y="65"/>
                    <a:pt x="367" y="65"/>
                    <a:pt x="365" y="64"/>
                  </a:cubicBezTo>
                  <a:cubicBezTo>
                    <a:pt x="367" y="64"/>
                    <a:pt x="367" y="64"/>
                    <a:pt x="367" y="64"/>
                  </a:cubicBezTo>
                  <a:cubicBezTo>
                    <a:pt x="363" y="64"/>
                    <a:pt x="359" y="63"/>
                    <a:pt x="356" y="64"/>
                  </a:cubicBezTo>
                  <a:cubicBezTo>
                    <a:pt x="347" y="64"/>
                    <a:pt x="338" y="65"/>
                    <a:pt x="330" y="63"/>
                  </a:cubicBezTo>
                  <a:cubicBezTo>
                    <a:pt x="344" y="62"/>
                    <a:pt x="354" y="64"/>
                    <a:pt x="368" y="62"/>
                  </a:cubicBezTo>
                  <a:cubicBezTo>
                    <a:pt x="335" y="62"/>
                    <a:pt x="335" y="62"/>
                    <a:pt x="335" y="62"/>
                  </a:cubicBezTo>
                  <a:cubicBezTo>
                    <a:pt x="345" y="61"/>
                    <a:pt x="357" y="61"/>
                    <a:pt x="368" y="61"/>
                  </a:cubicBezTo>
                  <a:cubicBezTo>
                    <a:pt x="369" y="61"/>
                    <a:pt x="369" y="60"/>
                    <a:pt x="370" y="61"/>
                  </a:cubicBezTo>
                  <a:cubicBezTo>
                    <a:pt x="371" y="59"/>
                    <a:pt x="375" y="60"/>
                    <a:pt x="378" y="60"/>
                  </a:cubicBezTo>
                  <a:cubicBezTo>
                    <a:pt x="375" y="61"/>
                    <a:pt x="375" y="61"/>
                    <a:pt x="375" y="61"/>
                  </a:cubicBezTo>
                  <a:cubicBezTo>
                    <a:pt x="382" y="61"/>
                    <a:pt x="391" y="61"/>
                    <a:pt x="399" y="61"/>
                  </a:cubicBezTo>
                  <a:cubicBezTo>
                    <a:pt x="400" y="60"/>
                    <a:pt x="400" y="60"/>
                    <a:pt x="400" y="60"/>
                  </a:cubicBezTo>
                  <a:cubicBezTo>
                    <a:pt x="402" y="59"/>
                    <a:pt x="404" y="61"/>
                    <a:pt x="406" y="60"/>
                  </a:cubicBezTo>
                  <a:cubicBezTo>
                    <a:pt x="406" y="60"/>
                    <a:pt x="406" y="60"/>
                    <a:pt x="406" y="60"/>
                  </a:cubicBezTo>
                  <a:cubicBezTo>
                    <a:pt x="426" y="61"/>
                    <a:pt x="450" y="60"/>
                    <a:pt x="471" y="60"/>
                  </a:cubicBezTo>
                  <a:cubicBezTo>
                    <a:pt x="453" y="59"/>
                    <a:pt x="433" y="59"/>
                    <a:pt x="415" y="59"/>
                  </a:cubicBezTo>
                  <a:cubicBezTo>
                    <a:pt x="415" y="59"/>
                    <a:pt x="415" y="59"/>
                    <a:pt x="415" y="59"/>
                  </a:cubicBezTo>
                  <a:cubicBezTo>
                    <a:pt x="414" y="59"/>
                    <a:pt x="414" y="59"/>
                    <a:pt x="414" y="59"/>
                  </a:cubicBezTo>
                  <a:cubicBezTo>
                    <a:pt x="410" y="57"/>
                    <a:pt x="407" y="61"/>
                    <a:pt x="403" y="59"/>
                  </a:cubicBezTo>
                  <a:cubicBezTo>
                    <a:pt x="396" y="61"/>
                    <a:pt x="390" y="57"/>
                    <a:pt x="383" y="59"/>
                  </a:cubicBezTo>
                  <a:cubicBezTo>
                    <a:pt x="381" y="58"/>
                    <a:pt x="381" y="58"/>
                    <a:pt x="381" y="58"/>
                  </a:cubicBezTo>
                  <a:cubicBezTo>
                    <a:pt x="393" y="57"/>
                    <a:pt x="403" y="59"/>
                    <a:pt x="414" y="58"/>
                  </a:cubicBezTo>
                  <a:cubicBezTo>
                    <a:pt x="404" y="57"/>
                    <a:pt x="404" y="57"/>
                    <a:pt x="404" y="57"/>
                  </a:cubicBezTo>
                  <a:cubicBezTo>
                    <a:pt x="403" y="57"/>
                    <a:pt x="399" y="58"/>
                    <a:pt x="399" y="56"/>
                  </a:cubicBezTo>
                  <a:cubicBezTo>
                    <a:pt x="381" y="55"/>
                    <a:pt x="381" y="55"/>
                    <a:pt x="381" y="55"/>
                  </a:cubicBezTo>
                  <a:cubicBezTo>
                    <a:pt x="380" y="55"/>
                    <a:pt x="379" y="55"/>
                    <a:pt x="379" y="54"/>
                  </a:cubicBezTo>
                  <a:cubicBezTo>
                    <a:pt x="380" y="54"/>
                    <a:pt x="381" y="54"/>
                    <a:pt x="382" y="54"/>
                  </a:cubicBezTo>
                  <a:cubicBezTo>
                    <a:pt x="382" y="54"/>
                    <a:pt x="382" y="54"/>
                    <a:pt x="382" y="54"/>
                  </a:cubicBezTo>
                  <a:cubicBezTo>
                    <a:pt x="382" y="54"/>
                    <a:pt x="381" y="54"/>
                    <a:pt x="381" y="54"/>
                  </a:cubicBezTo>
                  <a:cubicBezTo>
                    <a:pt x="383" y="54"/>
                    <a:pt x="383" y="54"/>
                    <a:pt x="383" y="54"/>
                  </a:cubicBezTo>
                  <a:cubicBezTo>
                    <a:pt x="383" y="54"/>
                    <a:pt x="383" y="54"/>
                    <a:pt x="382" y="54"/>
                  </a:cubicBezTo>
                  <a:cubicBezTo>
                    <a:pt x="383" y="54"/>
                    <a:pt x="383" y="54"/>
                    <a:pt x="383" y="54"/>
                  </a:cubicBezTo>
                  <a:cubicBezTo>
                    <a:pt x="384" y="54"/>
                    <a:pt x="387" y="53"/>
                    <a:pt x="388" y="54"/>
                  </a:cubicBezTo>
                  <a:cubicBezTo>
                    <a:pt x="388" y="54"/>
                    <a:pt x="388" y="54"/>
                    <a:pt x="388" y="54"/>
                  </a:cubicBezTo>
                  <a:cubicBezTo>
                    <a:pt x="426" y="54"/>
                    <a:pt x="426" y="54"/>
                    <a:pt x="426" y="54"/>
                  </a:cubicBezTo>
                  <a:cubicBezTo>
                    <a:pt x="425" y="53"/>
                    <a:pt x="425" y="53"/>
                    <a:pt x="425" y="53"/>
                  </a:cubicBezTo>
                  <a:cubicBezTo>
                    <a:pt x="407" y="52"/>
                    <a:pt x="386" y="52"/>
                    <a:pt x="368" y="51"/>
                  </a:cubicBezTo>
                  <a:cubicBezTo>
                    <a:pt x="366" y="51"/>
                    <a:pt x="360" y="51"/>
                    <a:pt x="362" y="49"/>
                  </a:cubicBezTo>
                  <a:cubicBezTo>
                    <a:pt x="364" y="50"/>
                    <a:pt x="365" y="48"/>
                    <a:pt x="367" y="49"/>
                  </a:cubicBezTo>
                  <a:cubicBezTo>
                    <a:pt x="366" y="49"/>
                    <a:pt x="366" y="49"/>
                    <a:pt x="366" y="49"/>
                  </a:cubicBezTo>
                  <a:cubicBezTo>
                    <a:pt x="367" y="49"/>
                    <a:pt x="367" y="49"/>
                    <a:pt x="367" y="49"/>
                  </a:cubicBezTo>
                  <a:cubicBezTo>
                    <a:pt x="367" y="49"/>
                    <a:pt x="367" y="49"/>
                    <a:pt x="367" y="49"/>
                  </a:cubicBezTo>
                  <a:cubicBezTo>
                    <a:pt x="368" y="49"/>
                    <a:pt x="368" y="49"/>
                    <a:pt x="368" y="49"/>
                  </a:cubicBezTo>
                  <a:cubicBezTo>
                    <a:pt x="383" y="49"/>
                    <a:pt x="383" y="49"/>
                    <a:pt x="383" y="49"/>
                  </a:cubicBezTo>
                  <a:cubicBezTo>
                    <a:pt x="387" y="48"/>
                    <a:pt x="387" y="48"/>
                    <a:pt x="387" y="48"/>
                  </a:cubicBezTo>
                  <a:cubicBezTo>
                    <a:pt x="381" y="48"/>
                    <a:pt x="375" y="48"/>
                    <a:pt x="369" y="48"/>
                  </a:cubicBezTo>
                  <a:cubicBezTo>
                    <a:pt x="368" y="47"/>
                    <a:pt x="368" y="47"/>
                    <a:pt x="368" y="47"/>
                  </a:cubicBezTo>
                  <a:cubicBezTo>
                    <a:pt x="372" y="46"/>
                    <a:pt x="378" y="47"/>
                    <a:pt x="381" y="46"/>
                  </a:cubicBezTo>
                  <a:cubicBezTo>
                    <a:pt x="376" y="45"/>
                    <a:pt x="373" y="46"/>
                    <a:pt x="368" y="46"/>
                  </a:cubicBezTo>
                  <a:cubicBezTo>
                    <a:pt x="368" y="45"/>
                    <a:pt x="368" y="45"/>
                    <a:pt x="368" y="45"/>
                  </a:cubicBezTo>
                  <a:cubicBezTo>
                    <a:pt x="368" y="45"/>
                    <a:pt x="369" y="45"/>
                    <a:pt x="370" y="45"/>
                  </a:cubicBezTo>
                  <a:cubicBezTo>
                    <a:pt x="372" y="43"/>
                    <a:pt x="375" y="44"/>
                    <a:pt x="378" y="44"/>
                  </a:cubicBezTo>
                  <a:cubicBezTo>
                    <a:pt x="382" y="44"/>
                    <a:pt x="385" y="44"/>
                    <a:pt x="388" y="44"/>
                  </a:cubicBezTo>
                  <a:cubicBezTo>
                    <a:pt x="391" y="43"/>
                    <a:pt x="397" y="44"/>
                    <a:pt x="400" y="44"/>
                  </a:cubicBezTo>
                  <a:cubicBezTo>
                    <a:pt x="400" y="44"/>
                    <a:pt x="399" y="44"/>
                    <a:pt x="399" y="44"/>
                  </a:cubicBezTo>
                  <a:cubicBezTo>
                    <a:pt x="400" y="43"/>
                    <a:pt x="400" y="42"/>
                    <a:pt x="402" y="42"/>
                  </a:cubicBezTo>
                  <a:cubicBezTo>
                    <a:pt x="403" y="42"/>
                    <a:pt x="404" y="42"/>
                    <a:pt x="404" y="43"/>
                  </a:cubicBezTo>
                  <a:cubicBezTo>
                    <a:pt x="405" y="43"/>
                    <a:pt x="407" y="43"/>
                    <a:pt x="408" y="43"/>
                  </a:cubicBezTo>
                  <a:cubicBezTo>
                    <a:pt x="408" y="42"/>
                    <a:pt x="408" y="42"/>
                    <a:pt x="408" y="42"/>
                  </a:cubicBezTo>
                  <a:cubicBezTo>
                    <a:pt x="409" y="43"/>
                    <a:pt x="411" y="42"/>
                    <a:pt x="412" y="43"/>
                  </a:cubicBezTo>
                  <a:cubicBezTo>
                    <a:pt x="412" y="43"/>
                    <a:pt x="412" y="43"/>
                    <a:pt x="412" y="43"/>
                  </a:cubicBezTo>
                  <a:cubicBezTo>
                    <a:pt x="419" y="43"/>
                    <a:pt x="428" y="44"/>
                    <a:pt x="435" y="43"/>
                  </a:cubicBezTo>
                  <a:cubicBezTo>
                    <a:pt x="437" y="43"/>
                    <a:pt x="445" y="43"/>
                    <a:pt x="450" y="43"/>
                  </a:cubicBezTo>
                  <a:cubicBezTo>
                    <a:pt x="451" y="42"/>
                    <a:pt x="451" y="42"/>
                    <a:pt x="451" y="42"/>
                  </a:cubicBezTo>
                  <a:cubicBezTo>
                    <a:pt x="435" y="42"/>
                    <a:pt x="435" y="42"/>
                    <a:pt x="435" y="42"/>
                  </a:cubicBezTo>
                  <a:cubicBezTo>
                    <a:pt x="434" y="42"/>
                    <a:pt x="434" y="42"/>
                    <a:pt x="434" y="42"/>
                  </a:cubicBezTo>
                  <a:cubicBezTo>
                    <a:pt x="424" y="42"/>
                    <a:pt x="424" y="42"/>
                    <a:pt x="424" y="42"/>
                  </a:cubicBezTo>
                  <a:cubicBezTo>
                    <a:pt x="414" y="40"/>
                    <a:pt x="402" y="40"/>
                    <a:pt x="391" y="40"/>
                  </a:cubicBezTo>
                  <a:cubicBezTo>
                    <a:pt x="385" y="39"/>
                    <a:pt x="379" y="39"/>
                    <a:pt x="373" y="38"/>
                  </a:cubicBezTo>
                  <a:cubicBezTo>
                    <a:pt x="380" y="36"/>
                    <a:pt x="388" y="37"/>
                    <a:pt x="396" y="36"/>
                  </a:cubicBezTo>
                  <a:cubicBezTo>
                    <a:pt x="390" y="35"/>
                    <a:pt x="382" y="36"/>
                    <a:pt x="376" y="35"/>
                  </a:cubicBezTo>
                  <a:cubicBezTo>
                    <a:pt x="402" y="35"/>
                    <a:pt x="431" y="37"/>
                    <a:pt x="459" y="36"/>
                  </a:cubicBezTo>
                  <a:cubicBezTo>
                    <a:pt x="460" y="35"/>
                    <a:pt x="460" y="35"/>
                    <a:pt x="460" y="35"/>
                  </a:cubicBezTo>
                  <a:cubicBezTo>
                    <a:pt x="452" y="34"/>
                    <a:pt x="443" y="35"/>
                    <a:pt x="435" y="34"/>
                  </a:cubicBezTo>
                  <a:cubicBezTo>
                    <a:pt x="435" y="33"/>
                    <a:pt x="435" y="33"/>
                    <a:pt x="435" y="33"/>
                  </a:cubicBezTo>
                  <a:cubicBezTo>
                    <a:pt x="445" y="33"/>
                    <a:pt x="445" y="33"/>
                    <a:pt x="445" y="33"/>
                  </a:cubicBezTo>
                  <a:cubicBezTo>
                    <a:pt x="429" y="32"/>
                    <a:pt x="414" y="31"/>
                    <a:pt x="397" y="32"/>
                  </a:cubicBezTo>
                  <a:cubicBezTo>
                    <a:pt x="395" y="31"/>
                    <a:pt x="393" y="31"/>
                    <a:pt x="391" y="30"/>
                  </a:cubicBezTo>
                  <a:cubicBezTo>
                    <a:pt x="410" y="30"/>
                    <a:pt x="428" y="32"/>
                    <a:pt x="445" y="31"/>
                  </a:cubicBezTo>
                  <a:cubicBezTo>
                    <a:pt x="439" y="31"/>
                    <a:pt x="434" y="30"/>
                    <a:pt x="428" y="30"/>
                  </a:cubicBezTo>
                  <a:cubicBezTo>
                    <a:pt x="426" y="30"/>
                    <a:pt x="426" y="30"/>
                    <a:pt x="426" y="30"/>
                  </a:cubicBezTo>
                  <a:cubicBezTo>
                    <a:pt x="428" y="29"/>
                    <a:pt x="428" y="29"/>
                    <a:pt x="428" y="29"/>
                  </a:cubicBezTo>
                  <a:cubicBezTo>
                    <a:pt x="449" y="29"/>
                    <a:pt x="449" y="29"/>
                    <a:pt x="449" y="29"/>
                  </a:cubicBezTo>
                  <a:cubicBezTo>
                    <a:pt x="449" y="29"/>
                    <a:pt x="449" y="29"/>
                    <a:pt x="449" y="29"/>
                  </a:cubicBezTo>
                  <a:cubicBezTo>
                    <a:pt x="432" y="28"/>
                    <a:pt x="415" y="28"/>
                    <a:pt x="398" y="27"/>
                  </a:cubicBezTo>
                  <a:cubicBezTo>
                    <a:pt x="399" y="26"/>
                    <a:pt x="399" y="26"/>
                    <a:pt x="399" y="26"/>
                  </a:cubicBezTo>
                  <a:cubicBezTo>
                    <a:pt x="417" y="24"/>
                    <a:pt x="432" y="30"/>
                    <a:pt x="449" y="27"/>
                  </a:cubicBezTo>
                  <a:cubicBezTo>
                    <a:pt x="444" y="26"/>
                    <a:pt x="440" y="27"/>
                    <a:pt x="436" y="26"/>
                  </a:cubicBezTo>
                  <a:cubicBezTo>
                    <a:pt x="445" y="26"/>
                    <a:pt x="455" y="25"/>
                    <a:pt x="464" y="25"/>
                  </a:cubicBezTo>
                  <a:cubicBezTo>
                    <a:pt x="463" y="23"/>
                    <a:pt x="471" y="25"/>
                    <a:pt x="474" y="23"/>
                  </a:cubicBezTo>
                  <a:cubicBezTo>
                    <a:pt x="461" y="23"/>
                    <a:pt x="447" y="23"/>
                    <a:pt x="435" y="22"/>
                  </a:cubicBezTo>
                  <a:cubicBezTo>
                    <a:pt x="438" y="21"/>
                    <a:pt x="441" y="21"/>
                    <a:pt x="444" y="21"/>
                  </a:cubicBezTo>
                  <a:cubicBezTo>
                    <a:pt x="443" y="21"/>
                    <a:pt x="443" y="21"/>
                    <a:pt x="443" y="20"/>
                  </a:cubicBezTo>
                  <a:cubicBezTo>
                    <a:pt x="443" y="20"/>
                    <a:pt x="443" y="20"/>
                    <a:pt x="443" y="20"/>
                  </a:cubicBezTo>
                  <a:cubicBezTo>
                    <a:pt x="452" y="20"/>
                    <a:pt x="460" y="21"/>
                    <a:pt x="468" y="19"/>
                  </a:cubicBezTo>
                  <a:cubicBezTo>
                    <a:pt x="464" y="19"/>
                    <a:pt x="460" y="19"/>
                    <a:pt x="457" y="18"/>
                  </a:cubicBezTo>
                  <a:cubicBezTo>
                    <a:pt x="457" y="18"/>
                    <a:pt x="458" y="17"/>
                    <a:pt x="458" y="17"/>
                  </a:cubicBezTo>
                  <a:cubicBezTo>
                    <a:pt x="457" y="17"/>
                    <a:pt x="455" y="17"/>
                    <a:pt x="454" y="1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9" y="17"/>
                    <a:pt x="463" y="15"/>
                    <a:pt x="467" y="15"/>
                  </a:cubicBezTo>
                  <a:cubicBezTo>
                    <a:pt x="446" y="13"/>
                    <a:pt x="446" y="13"/>
                    <a:pt x="446" y="13"/>
                  </a:cubicBezTo>
                  <a:cubicBezTo>
                    <a:pt x="457" y="13"/>
                    <a:pt x="467" y="13"/>
                    <a:pt x="478" y="13"/>
                  </a:cubicBezTo>
                  <a:close/>
                  <a:moveTo>
                    <a:pt x="20" y="46"/>
                  </a:moveTo>
                  <a:cubicBezTo>
                    <a:pt x="22" y="46"/>
                    <a:pt x="22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lnTo>
                    <a:pt x="20" y="46"/>
                  </a:lnTo>
                  <a:close/>
                  <a:moveTo>
                    <a:pt x="224" y="74"/>
                  </a:moveTo>
                  <a:cubicBezTo>
                    <a:pt x="214" y="74"/>
                    <a:pt x="214" y="74"/>
                    <a:pt x="214" y="74"/>
                  </a:cubicBezTo>
                  <a:cubicBezTo>
                    <a:pt x="213" y="74"/>
                    <a:pt x="213" y="74"/>
                    <a:pt x="212" y="74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16" y="74"/>
                    <a:pt x="217" y="73"/>
                    <a:pt x="218" y="73"/>
                  </a:cubicBezTo>
                  <a:cubicBezTo>
                    <a:pt x="234" y="73"/>
                    <a:pt x="234" y="73"/>
                    <a:pt x="234" y="73"/>
                  </a:cubicBezTo>
                  <a:cubicBezTo>
                    <a:pt x="234" y="73"/>
                    <a:pt x="234" y="73"/>
                    <a:pt x="235" y="73"/>
                  </a:cubicBezTo>
                  <a:cubicBezTo>
                    <a:pt x="234" y="73"/>
                    <a:pt x="234" y="73"/>
                    <a:pt x="234" y="73"/>
                  </a:cubicBezTo>
                  <a:cubicBezTo>
                    <a:pt x="230" y="73"/>
                    <a:pt x="227" y="73"/>
                    <a:pt x="224" y="74"/>
                  </a:cubicBezTo>
                  <a:close/>
                  <a:moveTo>
                    <a:pt x="380" y="69"/>
                  </a:moveTo>
                  <a:cubicBezTo>
                    <a:pt x="379" y="69"/>
                    <a:pt x="378" y="69"/>
                    <a:pt x="377" y="69"/>
                  </a:cubicBezTo>
                  <a:cubicBezTo>
                    <a:pt x="377" y="69"/>
                    <a:pt x="379" y="69"/>
                    <a:pt x="380" y="69"/>
                  </a:cubicBezTo>
                  <a:close/>
                  <a:moveTo>
                    <a:pt x="367" y="70"/>
                  </a:moveTo>
                  <a:cubicBezTo>
                    <a:pt x="364" y="70"/>
                    <a:pt x="364" y="70"/>
                    <a:pt x="364" y="70"/>
                  </a:cubicBezTo>
                  <a:cubicBezTo>
                    <a:pt x="364" y="70"/>
                    <a:pt x="364" y="70"/>
                    <a:pt x="364" y="70"/>
                  </a:cubicBezTo>
                  <a:cubicBezTo>
                    <a:pt x="364" y="70"/>
                    <a:pt x="364" y="70"/>
                    <a:pt x="364" y="70"/>
                  </a:cubicBezTo>
                  <a:cubicBezTo>
                    <a:pt x="365" y="70"/>
                    <a:pt x="366" y="69"/>
                    <a:pt x="367" y="70"/>
                  </a:cubicBezTo>
                  <a:close/>
                  <a:moveTo>
                    <a:pt x="415" y="11"/>
                  </a:moveTo>
                  <a:cubicBezTo>
                    <a:pt x="410" y="11"/>
                    <a:pt x="410" y="11"/>
                    <a:pt x="410" y="11"/>
                  </a:cubicBezTo>
                  <a:cubicBezTo>
                    <a:pt x="411" y="11"/>
                    <a:pt x="413" y="11"/>
                    <a:pt x="415" y="11"/>
                  </a:cubicBezTo>
                  <a:cubicBezTo>
                    <a:pt x="419" y="11"/>
                    <a:pt x="419" y="11"/>
                    <a:pt x="419" y="11"/>
                  </a:cubicBezTo>
                  <a:cubicBezTo>
                    <a:pt x="417" y="12"/>
                    <a:pt x="416" y="11"/>
                    <a:pt x="415" y="11"/>
                  </a:cubicBezTo>
                  <a:close/>
                  <a:moveTo>
                    <a:pt x="422" y="12"/>
                  </a:moveTo>
                  <a:cubicBezTo>
                    <a:pt x="428" y="12"/>
                    <a:pt x="433" y="12"/>
                    <a:pt x="439" y="13"/>
                  </a:cubicBezTo>
                  <a:cubicBezTo>
                    <a:pt x="433" y="12"/>
                    <a:pt x="428" y="12"/>
                    <a:pt x="422" y="12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lvl="0"/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C972277-BCA1-4B00-8F33-C00BE34C394E}"/>
                </a:ext>
              </a:extLst>
            </p:cNvPr>
            <p:cNvSpPr txBox="1"/>
            <p:nvPr/>
          </p:nvSpPr>
          <p:spPr>
            <a:xfrm>
              <a:off x="1709352" y="1737384"/>
              <a:ext cx="2470245" cy="276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</a:rPr>
                <a:t>三一律的突破</a:t>
              </a: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874D276D-869C-4A3D-9A99-2D0FE9634DE0}"/>
              </a:ext>
            </a:extLst>
          </p:cNvPr>
          <p:cNvSpPr txBox="1"/>
          <p:nvPr/>
        </p:nvSpPr>
        <p:spPr>
          <a:xfrm>
            <a:off x="10676080" y="6284794"/>
            <a:ext cx="265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黄睿妍 制</a:t>
            </a:r>
          </a:p>
        </p:txBody>
      </p:sp>
    </p:spTree>
    <p:extLst>
      <p:ext uri="{BB962C8B-B14F-4D97-AF65-F5344CB8AC3E}">
        <p14:creationId xmlns:p14="http://schemas.microsoft.com/office/powerpoint/2010/main" val="146820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3ECEBF40-108C-4999-B5A3-E13F921733E6}"/>
              </a:ext>
            </a:extLst>
          </p:cNvPr>
          <p:cNvGrpSpPr/>
          <p:nvPr/>
        </p:nvGrpSpPr>
        <p:grpSpPr>
          <a:xfrm>
            <a:off x="2125760" y="1848049"/>
            <a:ext cx="6416386" cy="561209"/>
            <a:chOff x="1410600" y="1677449"/>
            <a:chExt cx="6416386" cy="56120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F27BBA21-B4AC-4F27-9B66-7AA16444FC48}"/>
                </a:ext>
              </a:extLst>
            </p:cNvPr>
            <p:cNvGrpSpPr/>
            <p:nvPr/>
          </p:nvGrpSpPr>
          <p:grpSpPr>
            <a:xfrm>
              <a:off x="1410600" y="1677449"/>
              <a:ext cx="810445" cy="561209"/>
              <a:chOff x="8589097" y="4003991"/>
              <a:chExt cx="425286" cy="294498"/>
            </a:xfrm>
          </p:grpSpPr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C38B706-3B8D-46FB-BC11-937688109923}"/>
                  </a:ext>
                </a:extLst>
              </p:cNvPr>
              <p:cNvSpPr txBox="1"/>
              <p:nvPr/>
            </p:nvSpPr>
            <p:spPr>
              <a:xfrm>
                <a:off x="8917444" y="4013958"/>
                <a:ext cx="96939" cy="27456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endParaRPr lang="zh-CN" altLang="en-US" sz="2800" dirty="0">
                  <a:solidFill>
                    <a:srgbClr val="3F3F3F"/>
                  </a:solidFill>
                  <a:latin typeface="+mn-ea"/>
                </a:endParaRPr>
              </a:p>
            </p:txBody>
          </p:sp>
          <p:sp>
            <p:nvSpPr>
              <p:cNvPr id="5" name="Freeform 10428">
                <a:extLst>
                  <a:ext uri="{FF2B5EF4-FFF2-40B4-BE49-F238E27FC236}">
                    <a16:creationId xmlns:a16="http://schemas.microsoft.com/office/drawing/2014/main" id="{01EA8D76-B32E-4C77-83F6-76F4FF9994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 flipV="1">
                <a:off x="8589097" y="4003991"/>
                <a:ext cx="315402" cy="294498"/>
              </a:xfrm>
              <a:custGeom>
                <a:avLst/>
                <a:gdLst>
                  <a:gd name="T0" fmla="*/ 107 w 165"/>
                  <a:gd name="T1" fmla="*/ 12 h 154"/>
                  <a:gd name="T2" fmla="*/ 87 w 165"/>
                  <a:gd name="T3" fmla="*/ 0 h 154"/>
                  <a:gd name="T4" fmla="*/ 89 w 165"/>
                  <a:gd name="T5" fmla="*/ 15 h 154"/>
                  <a:gd name="T6" fmla="*/ 89 w 165"/>
                  <a:gd name="T7" fmla="*/ 15 h 154"/>
                  <a:gd name="T8" fmla="*/ 17 w 165"/>
                  <a:gd name="T9" fmla="*/ 46 h 154"/>
                  <a:gd name="T10" fmla="*/ 12 w 165"/>
                  <a:gd name="T11" fmla="*/ 48 h 154"/>
                  <a:gd name="T12" fmla="*/ 7 w 165"/>
                  <a:gd name="T13" fmla="*/ 45 h 154"/>
                  <a:gd name="T14" fmla="*/ 12 w 165"/>
                  <a:gd name="T15" fmla="*/ 48 h 154"/>
                  <a:gd name="T16" fmla="*/ 150 w 165"/>
                  <a:gd name="T17" fmla="*/ 45 h 154"/>
                  <a:gd name="T18" fmla="*/ 152 w 165"/>
                  <a:gd name="T19" fmla="*/ 82 h 154"/>
                  <a:gd name="T20" fmla="*/ 149 w 165"/>
                  <a:gd name="T21" fmla="*/ 87 h 154"/>
                  <a:gd name="T22" fmla="*/ 132 w 165"/>
                  <a:gd name="T23" fmla="*/ 131 h 154"/>
                  <a:gd name="T24" fmla="*/ 145 w 165"/>
                  <a:gd name="T25" fmla="*/ 100 h 154"/>
                  <a:gd name="T26" fmla="*/ 146 w 165"/>
                  <a:gd name="T27" fmla="*/ 73 h 154"/>
                  <a:gd name="T28" fmla="*/ 113 w 165"/>
                  <a:gd name="T29" fmla="*/ 18 h 154"/>
                  <a:gd name="T30" fmla="*/ 97 w 165"/>
                  <a:gd name="T31" fmla="*/ 17 h 154"/>
                  <a:gd name="T32" fmla="*/ 98 w 165"/>
                  <a:gd name="T33" fmla="*/ 22 h 154"/>
                  <a:gd name="T34" fmla="*/ 69 w 165"/>
                  <a:gd name="T35" fmla="*/ 21 h 154"/>
                  <a:gd name="T36" fmla="*/ 31 w 165"/>
                  <a:gd name="T37" fmla="*/ 27 h 154"/>
                  <a:gd name="T38" fmla="*/ 23 w 165"/>
                  <a:gd name="T39" fmla="*/ 40 h 154"/>
                  <a:gd name="T40" fmla="*/ 15 w 165"/>
                  <a:gd name="T41" fmla="*/ 65 h 154"/>
                  <a:gd name="T42" fmla="*/ 14 w 165"/>
                  <a:gd name="T43" fmla="*/ 63 h 154"/>
                  <a:gd name="T44" fmla="*/ 13 w 165"/>
                  <a:gd name="T45" fmla="*/ 96 h 154"/>
                  <a:gd name="T46" fmla="*/ 12 w 165"/>
                  <a:gd name="T47" fmla="*/ 112 h 154"/>
                  <a:gd name="T48" fmla="*/ 87 w 165"/>
                  <a:gd name="T49" fmla="*/ 151 h 154"/>
                  <a:gd name="T50" fmla="*/ 117 w 165"/>
                  <a:gd name="T51" fmla="*/ 144 h 154"/>
                  <a:gd name="T52" fmla="*/ 132 w 165"/>
                  <a:gd name="T53" fmla="*/ 131 h 154"/>
                  <a:gd name="T54" fmla="*/ 35 w 165"/>
                  <a:gd name="T55" fmla="*/ 29 h 154"/>
                  <a:gd name="T56" fmla="*/ 31 w 165"/>
                  <a:gd name="T57" fmla="*/ 37 h 154"/>
                  <a:gd name="T58" fmla="*/ 84 w 165"/>
                  <a:gd name="T59" fmla="*/ 30 h 154"/>
                  <a:gd name="T60" fmla="*/ 101 w 165"/>
                  <a:gd name="T61" fmla="*/ 34 h 154"/>
                  <a:gd name="T62" fmla="*/ 101 w 165"/>
                  <a:gd name="T63" fmla="*/ 34 h 154"/>
                  <a:gd name="T64" fmla="*/ 102 w 165"/>
                  <a:gd name="T65" fmla="*/ 43 h 154"/>
                  <a:gd name="T66" fmla="*/ 110 w 165"/>
                  <a:gd name="T67" fmla="*/ 32 h 154"/>
                  <a:gd name="T68" fmla="*/ 110 w 165"/>
                  <a:gd name="T69" fmla="*/ 32 h 154"/>
                  <a:gd name="T70" fmla="*/ 162 w 165"/>
                  <a:gd name="T71" fmla="*/ 86 h 154"/>
                  <a:gd name="T72" fmla="*/ 158 w 165"/>
                  <a:gd name="T73" fmla="*/ 100 h 154"/>
                  <a:gd name="T74" fmla="*/ 158 w 165"/>
                  <a:gd name="T75" fmla="*/ 100 h 154"/>
                  <a:gd name="T76" fmla="*/ 149 w 165"/>
                  <a:gd name="T77" fmla="*/ 115 h 154"/>
                  <a:gd name="T78" fmla="*/ 141 w 165"/>
                  <a:gd name="T79" fmla="*/ 125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5" h="154">
                    <a:moveTo>
                      <a:pt x="92" y="6"/>
                    </a:moveTo>
                    <a:cubicBezTo>
                      <a:pt x="99" y="6"/>
                      <a:pt x="101" y="11"/>
                      <a:pt x="107" y="12"/>
                    </a:cubicBezTo>
                    <a:cubicBezTo>
                      <a:pt x="106" y="10"/>
                      <a:pt x="108" y="10"/>
                      <a:pt x="108" y="9"/>
                    </a:cubicBezTo>
                    <a:cubicBezTo>
                      <a:pt x="99" y="8"/>
                      <a:pt x="96" y="1"/>
                      <a:pt x="87" y="0"/>
                    </a:cubicBezTo>
                    <a:cubicBezTo>
                      <a:pt x="87" y="4"/>
                      <a:pt x="93" y="2"/>
                      <a:pt x="92" y="6"/>
                    </a:cubicBezTo>
                    <a:close/>
                    <a:moveTo>
                      <a:pt x="89" y="15"/>
                    </a:moveTo>
                    <a:cubicBezTo>
                      <a:pt x="92" y="15"/>
                      <a:pt x="95" y="20"/>
                      <a:pt x="97" y="17"/>
                    </a:cubicBezTo>
                    <a:cubicBezTo>
                      <a:pt x="94" y="16"/>
                      <a:pt x="91" y="13"/>
                      <a:pt x="89" y="15"/>
                    </a:cubicBezTo>
                    <a:close/>
                    <a:moveTo>
                      <a:pt x="20" y="32"/>
                    </a:moveTo>
                    <a:cubicBezTo>
                      <a:pt x="19" y="36"/>
                      <a:pt x="14" y="43"/>
                      <a:pt x="17" y="46"/>
                    </a:cubicBezTo>
                    <a:cubicBezTo>
                      <a:pt x="19" y="43"/>
                      <a:pt x="21" y="36"/>
                      <a:pt x="20" y="32"/>
                    </a:cubicBezTo>
                    <a:close/>
                    <a:moveTo>
                      <a:pt x="12" y="48"/>
                    </a:moveTo>
                    <a:cubicBezTo>
                      <a:pt x="11" y="48"/>
                      <a:pt x="11" y="47"/>
                      <a:pt x="11" y="45"/>
                    </a:cubicBezTo>
                    <a:cubicBezTo>
                      <a:pt x="9" y="43"/>
                      <a:pt x="10" y="45"/>
                      <a:pt x="7" y="45"/>
                    </a:cubicBezTo>
                    <a:cubicBezTo>
                      <a:pt x="7" y="43"/>
                      <a:pt x="7" y="41"/>
                      <a:pt x="6" y="40"/>
                    </a:cubicBezTo>
                    <a:cubicBezTo>
                      <a:pt x="0" y="45"/>
                      <a:pt x="8" y="54"/>
                      <a:pt x="12" y="48"/>
                    </a:cubicBezTo>
                    <a:close/>
                    <a:moveTo>
                      <a:pt x="151" y="52"/>
                    </a:moveTo>
                    <a:cubicBezTo>
                      <a:pt x="152" y="51"/>
                      <a:pt x="151" y="47"/>
                      <a:pt x="150" y="45"/>
                    </a:cubicBezTo>
                    <a:cubicBezTo>
                      <a:pt x="151" y="48"/>
                      <a:pt x="148" y="50"/>
                      <a:pt x="151" y="52"/>
                    </a:cubicBezTo>
                    <a:close/>
                    <a:moveTo>
                      <a:pt x="152" y="82"/>
                    </a:moveTo>
                    <a:cubicBezTo>
                      <a:pt x="149" y="82"/>
                      <a:pt x="149" y="82"/>
                      <a:pt x="149" y="82"/>
                    </a:cubicBezTo>
                    <a:cubicBezTo>
                      <a:pt x="149" y="85"/>
                      <a:pt x="151" y="86"/>
                      <a:pt x="149" y="87"/>
                    </a:cubicBezTo>
                    <a:cubicBezTo>
                      <a:pt x="152" y="87"/>
                      <a:pt x="151" y="84"/>
                      <a:pt x="152" y="82"/>
                    </a:cubicBezTo>
                    <a:close/>
                    <a:moveTo>
                      <a:pt x="132" y="131"/>
                    </a:moveTo>
                    <a:cubicBezTo>
                      <a:pt x="138" y="122"/>
                      <a:pt x="141" y="110"/>
                      <a:pt x="148" y="102"/>
                    </a:cubicBezTo>
                    <a:cubicBezTo>
                      <a:pt x="147" y="101"/>
                      <a:pt x="145" y="101"/>
                      <a:pt x="145" y="100"/>
                    </a:cubicBezTo>
                    <a:cubicBezTo>
                      <a:pt x="148" y="89"/>
                      <a:pt x="145" y="79"/>
                      <a:pt x="147" y="69"/>
                    </a:cubicBezTo>
                    <a:cubicBezTo>
                      <a:pt x="144" y="69"/>
                      <a:pt x="148" y="72"/>
                      <a:pt x="146" y="73"/>
                    </a:cubicBezTo>
                    <a:cubicBezTo>
                      <a:pt x="140" y="66"/>
                      <a:pt x="144" y="50"/>
                      <a:pt x="136" y="45"/>
                    </a:cubicBezTo>
                    <a:cubicBezTo>
                      <a:pt x="133" y="31"/>
                      <a:pt x="122" y="26"/>
                      <a:pt x="113" y="18"/>
                    </a:cubicBezTo>
                    <a:cubicBezTo>
                      <a:pt x="113" y="23"/>
                      <a:pt x="121" y="25"/>
                      <a:pt x="119" y="30"/>
                    </a:cubicBezTo>
                    <a:cubicBezTo>
                      <a:pt x="112" y="26"/>
                      <a:pt x="108" y="15"/>
                      <a:pt x="97" y="17"/>
                    </a:cubicBezTo>
                    <a:cubicBezTo>
                      <a:pt x="102" y="19"/>
                      <a:pt x="96" y="19"/>
                      <a:pt x="95" y="19"/>
                    </a:cubicBezTo>
                    <a:cubicBezTo>
                      <a:pt x="96" y="20"/>
                      <a:pt x="100" y="22"/>
                      <a:pt x="98" y="22"/>
                    </a:cubicBezTo>
                    <a:cubicBezTo>
                      <a:pt x="87" y="15"/>
                      <a:pt x="68" y="25"/>
                      <a:pt x="58" y="24"/>
                    </a:cubicBezTo>
                    <a:cubicBezTo>
                      <a:pt x="62" y="22"/>
                      <a:pt x="66" y="22"/>
                      <a:pt x="69" y="21"/>
                    </a:cubicBezTo>
                    <a:cubicBezTo>
                      <a:pt x="63" y="17"/>
                      <a:pt x="52" y="17"/>
                      <a:pt x="47" y="22"/>
                    </a:cubicBezTo>
                    <a:cubicBezTo>
                      <a:pt x="41" y="14"/>
                      <a:pt x="36" y="29"/>
                      <a:pt x="31" y="27"/>
                    </a:cubicBezTo>
                    <a:cubicBezTo>
                      <a:pt x="35" y="30"/>
                      <a:pt x="27" y="38"/>
                      <a:pt x="26" y="43"/>
                    </a:cubicBezTo>
                    <a:cubicBezTo>
                      <a:pt x="25" y="42"/>
                      <a:pt x="25" y="40"/>
                      <a:pt x="23" y="40"/>
                    </a:cubicBezTo>
                    <a:cubicBezTo>
                      <a:pt x="19" y="48"/>
                      <a:pt x="17" y="56"/>
                      <a:pt x="17" y="66"/>
                    </a:cubicBezTo>
                    <a:cubicBezTo>
                      <a:pt x="16" y="66"/>
                      <a:pt x="16" y="65"/>
                      <a:pt x="15" y="65"/>
                    </a:cubicBezTo>
                    <a:cubicBezTo>
                      <a:pt x="13" y="66"/>
                      <a:pt x="18" y="68"/>
                      <a:pt x="14" y="69"/>
                    </a:cubicBezTo>
                    <a:cubicBezTo>
                      <a:pt x="12" y="67"/>
                      <a:pt x="16" y="65"/>
                      <a:pt x="14" y="63"/>
                    </a:cubicBezTo>
                    <a:cubicBezTo>
                      <a:pt x="12" y="65"/>
                      <a:pt x="13" y="57"/>
                      <a:pt x="12" y="56"/>
                    </a:cubicBezTo>
                    <a:cubicBezTo>
                      <a:pt x="10" y="68"/>
                      <a:pt x="11" y="83"/>
                      <a:pt x="13" y="96"/>
                    </a:cubicBezTo>
                    <a:cubicBezTo>
                      <a:pt x="11" y="97"/>
                      <a:pt x="11" y="95"/>
                      <a:pt x="9" y="95"/>
                    </a:cubicBezTo>
                    <a:cubicBezTo>
                      <a:pt x="10" y="101"/>
                      <a:pt x="12" y="105"/>
                      <a:pt x="12" y="112"/>
                    </a:cubicBezTo>
                    <a:cubicBezTo>
                      <a:pt x="20" y="125"/>
                      <a:pt x="33" y="133"/>
                      <a:pt x="43" y="145"/>
                    </a:cubicBezTo>
                    <a:cubicBezTo>
                      <a:pt x="55" y="149"/>
                      <a:pt x="72" y="151"/>
                      <a:pt x="87" y="151"/>
                    </a:cubicBezTo>
                    <a:cubicBezTo>
                      <a:pt x="97" y="154"/>
                      <a:pt x="109" y="146"/>
                      <a:pt x="117" y="141"/>
                    </a:cubicBezTo>
                    <a:cubicBezTo>
                      <a:pt x="117" y="142"/>
                      <a:pt x="115" y="144"/>
                      <a:pt x="117" y="144"/>
                    </a:cubicBezTo>
                    <a:cubicBezTo>
                      <a:pt x="124" y="140"/>
                      <a:pt x="132" y="137"/>
                      <a:pt x="136" y="129"/>
                    </a:cubicBezTo>
                    <a:cubicBezTo>
                      <a:pt x="134" y="129"/>
                      <a:pt x="133" y="132"/>
                      <a:pt x="132" y="131"/>
                    </a:cubicBezTo>
                    <a:close/>
                    <a:moveTo>
                      <a:pt x="31" y="37"/>
                    </a:moveTo>
                    <a:cubicBezTo>
                      <a:pt x="31" y="33"/>
                      <a:pt x="33" y="31"/>
                      <a:pt x="35" y="29"/>
                    </a:cubicBezTo>
                    <a:cubicBezTo>
                      <a:pt x="36" y="29"/>
                      <a:pt x="36" y="30"/>
                      <a:pt x="37" y="30"/>
                    </a:cubicBezTo>
                    <a:cubicBezTo>
                      <a:pt x="36" y="33"/>
                      <a:pt x="35" y="36"/>
                      <a:pt x="31" y="37"/>
                    </a:cubicBezTo>
                    <a:close/>
                    <a:moveTo>
                      <a:pt x="77" y="30"/>
                    </a:moveTo>
                    <a:cubicBezTo>
                      <a:pt x="79" y="29"/>
                      <a:pt x="82" y="29"/>
                      <a:pt x="84" y="30"/>
                    </a:cubicBezTo>
                    <a:cubicBezTo>
                      <a:pt x="83" y="33"/>
                      <a:pt x="80" y="30"/>
                      <a:pt x="77" y="30"/>
                    </a:cubicBezTo>
                    <a:close/>
                    <a:moveTo>
                      <a:pt x="101" y="34"/>
                    </a:moveTo>
                    <a:cubicBezTo>
                      <a:pt x="94" y="34"/>
                      <a:pt x="91" y="30"/>
                      <a:pt x="87" y="25"/>
                    </a:cubicBezTo>
                    <a:cubicBezTo>
                      <a:pt x="94" y="27"/>
                      <a:pt x="97" y="27"/>
                      <a:pt x="101" y="34"/>
                    </a:cubicBezTo>
                    <a:close/>
                    <a:moveTo>
                      <a:pt x="89" y="31"/>
                    </a:moveTo>
                    <a:cubicBezTo>
                      <a:pt x="95" y="33"/>
                      <a:pt x="98" y="38"/>
                      <a:pt x="102" y="43"/>
                    </a:cubicBezTo>
                    <a:cubicBezTo>
                      <a:pt x="98" y="39"/>
                      <a:pt x="92" y="36"/>
                      <a:pt x="89" y="31"/>
                    </a:cubicBezTo>
                    <a:close/>
                    <a:moveTo>
                      <a:pt x="110" y="32"/>
                    </a:moveTo>
                    <a:cubicBezTo>
                      <a:pt x="107" y="32"/>
                      <a:pt x="105" y="30"/>
                      <a:pt x="103" y="29"/>
                    </a:cubicBezTo>
                    <a:cubicBezTo>
                      <a:pt x="106" y="27"/>
                      <a:pt x="110" y="29"/>
                      <a:pt x="110" y="32"/>
                    </a:cubicBezTo>
                    <a:close/>
                    <a:moveTo>
                      <a:pt x="164" y="77"/>
                    </a:moveTo>
                    <a:cubicBezTo>
                      <a:pt x="162" y="79"/>
                      <a:pt x="163" y="83"/>
                      <a:pt x="162" y="86"/>
                    </a:cubicBezTo>
                    <a:cubicBezTo>
                      <a:pt x="165" y="84"/>
                      <a:pt x="164" y="79"/>
                      <a:pt x="164" y="77"/>
                    </a:cubicBezTo>
                    <a:close/>
                    <a:moveTo>
                      <a:pt x="158" y="100"/>
                    </a:moveTo>
                    <a:cubicBezTo>
                      <a:pt x="158" y="96"/>
                      <a:pt x="162" y="93"/>
                      <a:pt x="160" y="89"/>
                    </a:cubicBezTo>
                    <a:cubicBezTo>
                      <a:pt x="160" y="93"/>
                      <a:pt x="156" y="97"/>
                      <a:pt x="158" y="100"/>
                    </a:cubicBezTo>
                    <a:close/>
                    <a:moveTo>
                      <a:pt x="141" y="125"/>
                    </a:moveTo>
                    <a:cubicBezTo>
                      <a:pt x="147" y="126"/>
                      <a:pt x="149" y="121"/>
                      <a:pt x="149" y="115"/>
                    </a:cubicBezTo>
                    <a:cubicBezTo>
                      <a:pt x="154" y="113"/>
                      <a:pt x="158" y="103"/>
                      <a:pt x="157" y="101"/>
                    </a:cubicBezTo>
                    <a:cubicBezTo>
                      <a:pt x="152" y="110"/>
                      <a:pt x="147" y="118"/>
                      <a:pt x="141" y="125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/>
              <a:lstStyle/>
              <a:p>
                <a:pPr algn="ctr"/>
                <a:endParaRPr lang="zh-CN" altLang="en-US" sz="4400" dirty="0">
                  <a:solidFill>
                    <a:srgbClr val="3F3F3F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F1B5C79-12A3-4DFF-BE26-510675AC7D82}"/>
                </a:ext>
              </a:extLst>
            </p:cNvPr>
            <p:cNvSpPr txBox="1"/>
            <p:nvPr/>
          </p:nvSpPr>
          <p:spPr>
            <a:xfrm>
              <a:off x="2524831" y="1715438"/>
              <a:ext cx="53021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3F3F3F"/>
                  </a:solidFill>
                </a:rPr>
                <a:t>情节整一律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688BA5D-6B0A-493E-BD80-2498752BC1C7}"/>
              </a:ext>
            </a:extLst>
          </p:cNvPr>
          <p:cNvGrpSpPr/>
          <p:nvPr/>
        </p:nvGrpSpPr>
        <p:grpSpPr>
          <a:xfrm>
            <a:off x="2125760" y="3010699"/>
            <a:ext cx="6416386" cy="561209"/>
            <a:chOff x="1410600" y="1677449"/>
            <a:chExt cx="6416386" cy="561209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E68B581-7035-4E5D-8ED6-83025C807619}"/>
                </a:ext>
              </a:extLst>
            </p:cNvPr>
            <p:cNvGrpSpPr/>
            <p:nvPr/>
          </p:nvGrpSpPr>
          <p:grpSpPr>
            <a:xfrm>
              <a:off x="1410600" y="1677449"/>
              <a:ext cx="810445" cy="561209"/>
              <a:chOff x="8589097" y="4003991"/>
              <a:chExt cx="425286" cy="294498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07164D1-B9F9-4F4F-852B-F388BCE1F6BD}"/>
                  </a:ext>
                </a:extLst>
              </p:cNvPr>
              <p:cNvSpPr txBox="1"/>
              <p:nvPr/>
            </p:nvSpPr>
            <p:spPr>
              <a:xfrm>
                <a:off x="8917444" y="4013958"/>
                <a:ext cx="96939" cy="27456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endParaRPr lang="zh-CN" altLang="en-US" sz="2800" dirty="0">
                  <a:solidFill>
                    <a:srgbClr val="3F3F3F"/>
                  </a:solidFill>
                  <a:latin typeface="+mn-ea"/>
                </a:endParaRPr>
              </a:p>
            </p:txBody>
          </p:sp>
          <p:sp>
            <p:nvSpPr>
              <p:cNvPr id="18" name="Freeform 10428">
                <a:extLst>
                  <a:ext uri="{FF2B5EF4-FFF2-40B4-BE49-F238E27FC236}">
                    <a16:creationId xmlns:a16="http://schemas.microsoft.com/office/drawing/2014/main" id="{11A0F5CD-AD40-4E54-AA1F-87A93850E1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 flipV="1">
                <a:off x="8589097" y="4003991"/>
                <a:ext cx="315402" cy="294498"/>
              </a:xfrm>
              <a:custGeom>
                <a:avLst/>
                <a:gdLst>
                  <a:gd name="T0" fmla="*/ 107 w 165"/>
                  <a:gd name="T1" fmla="*/ 12 h 154"/>
                  <a:gd name="T2" fmla="*/ 87 w 165"/>
                  <a:gd name="T3" fmla="*/ 0 h 154"/>
                  <a:gd name="T4" fmla="*/ 89 w 165"/>
                  <a:gd name="T5" fmla="*/ 15 h 154"/>
                  <a:gd name="T6" fmla="*/ 89 w 165"/>
                  <a:gd name="T7" fmla="*/ 15 h 154"/>
                  <a:gd name="T8" fmla="*/ 17 w 165"/>
                  <a:gd name="T9" fmla="*/ 46 h 154"/>
                  <a:gd name="T10" fmla="*/ 12 w 165"/>
                  <a:gd name="T11" fmla="*/ 48 h 154"/>
                  <a:gd name="T12" fmla="*/ 7 w 165"/>
                  <a:gd name="T13" fmla="*/ 45 h 154"/>
                  <a:gd name="T14" fmla="*/ 12 w 165"/>
                  <a:gd name="T15" fmla="*/ 48 h 154"/>
                  <a:gd name="T16" fmla="*/ 150 w 165"/>
                  <a:gd name="T17" fmla="*/ 45 h 154"/>
                  <a:gd name="T18" fmla="*/ 152 w 165"/>
                  <a:gd name="T19" fmla="*/ 82 h 154"/>
                  <a:gd name="T20" fmla="*/ 149 w 165"/>
                  <a:gd name="T21" fmla="*/ 87 h 154"/>
                  <a:gd name="T22" fmla="*/ 132 w 165"/>
                  <a:gd name="T23" fmla="*/ 131 h 154"/>
                  <a:gd name="T24" fmla="*/ 145 w 165"/>
                  <a:gd name="T25" fmla="*/ 100 h 154"/>
                  <a:gd name="T26" fmla="*/ 146 w 165"/>
                  <a:gd name="T27" fmla="*/ 73 h 154"/>
                  <a:gd name="T28" fmla="*/ 113 w 165"/>
                  <a:gd name="T29" fmla="*/ 18 h 154"/>
                  <a:gd name="T30" fmla="*/ 97 w 165"/>
                  <a:gd name="T31" fmla="*/ 17 h 154"/>
                  <a:gd name="T32" fmla="*/ 98 w 165"/>
                  <a:gd name="T33" fmla="*/ 22 h 154"/>
                  <a:gd name="T34" fmla="*/ 69 w 165"/>
                  <a:gd name="T35" fmla="*/ 21 h 154"/>
                  <a:gd name="T36" fmla="*/ 31 w 165"/>
                  <a:gd name="T37" fmla="*/ 27 h 154"/>
                  <a:gd name="T38" fmla="*/ 23 w 165"/>
                  <a:gd name="T39" fmla="*/ 40 h 154"/>
                  <a:gd name="T40" fmla="*/ 15 w 165"/>
                  <a:gd name="T41" fmla="*/ 65 h 154"/>
                  <a:gd name="T42" fmla="*/ 14 w 165"/>
                  <a:gd name="T43" fmla="*/ 63 h 154"/>
                  <a:gd name="T44" fmla="*/ 13 w 165"/>
                  <a:gd name="T45" fmla="*/ 96 h 154"/>
                  <a:gd name="T46" fmla="*/ 12 w 165"/>
                  <a:gd name="T47" fmla="*/ 112 h 154"/>
                  <a:gd name="T48" fmla="*/ 87 w 165"/>
                  <a:gd name="T49" fmla="*/ 151 h 154"/>
                  <a:gd name="T50" fmla="*/ 117 w 165"/>
                  <a:gd name="T51" fmla="*/ 144 h 154"/>
                  <a:gd name="T52" fmla="*/ 132 w 165"/>
                  <a:gd name="T53" fmla="*/ 131 h 154"/>
                  <a:gd name="T54" fmla="*/ 35 w 165"/>
                  <a:gd name="T55" fmla="*/ 29 h 154"/>
                  <a:gd name="T56" fmla="*/ 31 w 165"/>
                  <a:gd name="T57" fmla="*/ 37 h 154"/>
                  <a:gd name="T58" fmla="*/ 84 w 165"/>
                  <a:gd name="T59" fmla="*/ 30 h 154"/>
                  <a:gd name="T60" fmla="*/ 101 w 165"/>
                  <a:gd name="T61" fmla="*/ 34 h 154"/>
                  <a:gd name="T62" fmla="*/ 101 w 165"/>
                  <a:gd name="T63" fmla="*/ 34 h 154"/>
                  <a:gd name="T64" fmla="*/ 102 w 165"/>
                  <a:gd name="T65" fmla="*/ 43 h 154"/>
                  <a:gd name="T66" fmla="*/ 110 w 165"/>
                  <a:gd name="T67" fmla="*/ 32 h 154"/>
                  <a:gd name="T68" fmla="*/ 110 w 165"/>
                  <a:gd name="T69" fmla="*/ 32 h 154"/>
                  <a:gd name="T70" fmla="*/ 162 w 165"/>
                  <a:gd name="T71" fmla="*/ 86 h 154"/>
                  <a:gd name="T72" fmla="*/ 158 w 165"/>
                  <a:gd name="T73" fmla="*/ 100 h 154"/>
                  <a:gd name="T74" fmla="*/ 158 w 165"/>
                  <a:gd name="T75" fmla="*/ 100 h 154"/>
                  <a:gd name="T76" fmla="*/ 149 w 165"/>
                  <a:gd name="T77" fmla="*/ 115 h 154"/>
                  <a:gd name="T78" fmla="*/ 141 w 165"/>
                  <a:gd name="T79" fmla="*/ 125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5" h="154">
                    <a:moveTo>
                      <a:pt x="92" y="6"/>
                    </a:moveTo>
                    <a:cubicBezTo>
                      <a:pt x="99" y="6"/>
                      <a:pt x="101" y="11"/>
                      <a:pt x="107" y="12"/>
                    </a:cubicBezTo>
                    <a:cubicBezTo>
                      <a:pt x="106" y="10"/>
                      <a:pt x="108" y="10"/>
                      <a:pt x="108" y="9"/>
                    </a:cubicBezTo>
                    <a:cubicBezTo>
                      <a:pt x="99" y="8"/>
                      <a:pt x="96" y="1"/>
                      <a:pt x="87" y="0"/>
                    </a:cubicBezTo>
                    <a:cubicBezTo>
                      <a:pt x="87" y="4"/>
                      <a:pt x="93" y="2"/>
                      <a:pt x="92" y="6"/>
                    </a:cubicBezTo>
                    <a:close/>
                    <a:moveTo>
                      <a:pt x="89" y="15"/>
                    </a:moveTo>
                    <a:cubicBezTo>
                      <a:pt x="92" y="15"/>
                      <a:pt x="95" y="20"/>
                      <a:pt x="97" y="17"/>
                    </a:cubicBezTo>
                    <a:cubicBezTo>
                      <a:pt x="94" y="16"/>
                      <a:pt x="91" y="13"/>
                      <a:pt x="89" y="15"/>
                    </a:cubicBezTo>
                    <a:close/>
                    <a:moveTo>
                      <a:pt x="20" y="32"/>
                    </a:moveTo>
                    <a:cubicBezTo>
                      <a:pt x="19" y="36"/>
                      <a:pt x="14" y="43"/>
                      <a:pt x="17" y="46"/>
                    </a:cubicBezTo>
                    <a:cubicBezTo>
                      <a:pt x="19" y="43"/>
                      <a:pt x="21" y="36"/>
                      <a:pt x="20" y="32"/>
                    </a:cubicBezTo>
                    <a:close/>
                    <a:moveTo>
                      <a:pt x="12" y="48"/>
                    </a:moveTo>
                    <a:cubicBezTo>
                      <a:pt x="11" y="48"/>
                      <a:pt x="11" y="47"/>
                      <a:pt x="11" y="45"/>
                    </a:cubicBezTo>
                    <a:cubicBezTo>
                      <a:pt x="9" y="43"/>
                      <a:pt x="10" y="45"/>
                      <a:pt x="7" y="45"/>
                    </a:cubicBezTo>
                    <a:cubicBezTo>
                      <a:pt x="7" y="43"/>
                      <a:pt x="7" y="41"/>
                      <a:pt x="6" y="40"/>
                    </a:cubicBezTo>
                    <a:cubicBezTo>
                      <a:pt x="0" y="45"/>
                      <a:pt x="8" y="54"/>
                      <a:pt x="12" y="48"/>
                    </a:cubicBezTo>
                    <a:close/>
                    <a:moveTo>
                      <a:pt x="151" y="52"/>
                    </a:moveTo>
                    <a:cubicBezTo>
                      <a:pt x="152" y="51"/>
                      <a:pt x="151" y="47"/>
                      <a:pt x="150" y="45"/>
                    </a:cubicBezTo>
                    <a:cubicBezTo>
                      <a:pt x="151" y="48"/>
                      <a:pt x="148" y="50"/>
                      <a:pt x="151" y="52"/>
                    </a:cubicBezTo>
                    <a:close/>
                    <a:moveTo>
                      <a:pt x="152" y="82"/>
                    </a:moveTo>
                    <a:cubicBezTo>
                      <a:pt x="149" y="82"/>
                      <a:pt x="149" y="82"/>
                      <a:pt x="149" y="82"/>
                    </a:cubicBezTo>
                    <a:cubicBezTo>
                      <a:pt x="149" y="85"/>
                      <a:pt x="151" y="86"/>
                      <a:pt x="149" y="87"/>
                    </a:cubicBezTo>
                    <a:cubicBezTo>
                      <a:pt x="152" y="87"/>
                      <a:pt x="151" y="84"/>
                      <a:pt x="152" y="82"/>
                    </a:cubicBezTo>
                    <a:close/>
                    <a:moveTo>
                      <a:pt x="132" y="131"/>
                    </a:moveTo>
                    <a:cubicBezTo>
                      <a:pt x="138" y="122"/>
                      <a:pt x="141" y="110"/>
                      <a:pt x="148" y="102"/>
                    </a:cubicBezTo>
                    <a:cubicBezTo>
                      <a:pt x="147" y="101"/>
                      <a:pt x="145" y="101"/>
                      <a:pt x="145" y="100"/>
                    </a:cubicBezTo>
                    <a:cubicBezTo>
                      <a:pt x="148" y="89"/>
                      <a:pt x="145" y="79"/>
                      <a:pt x="147" y="69"/>
                    </a:cubicBezTo>
                    <a:cubicBezTo>
                      <a:pt x="144" y="69"/>
                      <a:pt x="148" y="72"/>
                      <a:pt x="146" y="73"/>
                    </a:cubicBezTo>
                    <a:cubicBezTo>
                      <a:pt x="140" y="66"/>
                      <a:pt x="144" y="50"/>
                      <a:pt x="136" y="45"/>
                    </a:cubicBezTo>
                    <a:cubicBezTo>
                      <a:pt x="133" y="31"/>
                      <a:pt x="122" y="26"/>
                      <a:pt x="113" y="18"/>
                    </a:cubicBezTo>
                    <a:cubicBezTo>
                      <a:pt x="113" y="23"/>
                      <a:pt x="121" y="25"/>
                      <a:pt x="119" y="30"/>
                    </a:cubicBezTo>
                    <a:cubicBezTo>
                      <a:pt x="112" y="26"/>
                      <a:pt x="108" y="15"/>
                      <a:pt x="97" y="17"/>
                    </a:cubicBezTo>
                    <a:cubicBezTo>
                      <a:pt x="102" y="19"/>
                      <a:pt x="96" y="19"/>
                      <a:pt x="95" y="19"/>
                    </a:cubicBezTo>
                    <a:cubicBezTo>
                      <a:pt x="96" y="20"/>
                      <a:pt x="100" y="22"/>
                      <a:pt x="98" y="22"/>
                    </a:cubicBezTo>
                    <a:cubicBezTo>
                      <a:pt x="87" y="15"/>
                      <a:pt x="68" y="25"/>
                      <a:pt x="58" y="24"/>
                    </a:cubicBezTo>
                    <a:cubicBezTo>
                      <a:pt x="62" y="22"/>
                      <a:pt x="66" y="22"/>
                      <a:pt x="69" y="21"/>
                    </a:cubicBezTo>
                    <a:cubicBezTo>
                      <a:pt x="63" y="17"/>
                      <a:pt x="52" y="17"/>
                      <a:pt x="47" y="22"/>
                    </a:cubicBezTo>
                    <a:cubicBezTo>
                      <a:pt x="41" y="14"/>
                      <a:pt x="36" y="29"/>
                      <a:pt x="31" y="27"/>
                    </a:cubicBezTo>
                    <a:cubicBezTo>
                      <a:pt x="35" y="30"/>
                      <a:pt x="27" y="38"/>
                      <a:pt x="26" y="43"/>
                    </a:cubicBezTo>
                    <a:cubicBezTo>
                      <a:pt x="25" y="42"/>
                      <a:pt x="25" y="40"/>
                      <a:pt x="23" y="40"/>
                    </a:cubicBezTo>
                    <a:cubicBezTo>
                      <a:pt x="19" y="48"/>
                      <a:pt x="17" y="56"/>
                      <a:pt x="17" y="66"/>
                    </a:cubicBezTo>
                    <a:cubicBezTo>
                      <a:pt x="16" y="66"/>
                      <a:pt x="16" y="65"/>
                      <a:pt x="15" y="65"/>
                    </a:cubicBezTo>
                    <a:cubicBezTo>
                      <a:pt x="13" y="66"/>
                      <a:pt x="18" y="68"/>
                      <a:pt x="14" y="69"/>
                    </a:cubicBezTo>
                    <a:cubicBezTo>
                      <a:pt x="12" y="67"/>
                      <a:pt x="16" y="65"/>
                      <a:pt x="14" y="63"/>
                    </a:cubicBezTo>
                    <a:cubicBezTo>
                      <a:pt x="12" y="65"/>
                      <a:pt x="13" y="57"/>
                      <a:pt x="12" y="56"/>
                    </a:cubicBezTo>
                    <a:cubicBezTo>
                      <a:pt x="10" y="68"/>
                      <a:pt x="11" y="83"/>
                      <a:pt x="13" y="96"/>
                    </a:cubicBezTo>
                    <a:cubicBezTo>
                      <a:pt x="11" y="97"/>
                      <a:pt x="11" y="95"/>
                      <a:pt x="9" y="95"/>
                    </a:cubicBezTo>
                    <a:cubicBezTo>
                      <a:pt x="10" y="101"/>
                      <a:pt x="12" y="105"/>
                      <a:pt x="12" y="112"/>
                    </a:cubicBezTo>
                    <a:cubicBezTo>
                      <a:pt x="20" y="125"/>
                      <a:pt x="33" y="133"/>
                      <a:pt x="43" y="145"/>
                    </a:cubicBezTo>
                    <a:cubicBezTo>
                      <a:pt x="55" y="149"/>
                      <a:pt x="72" y="151"/>
                      <a:pt x="87" y="151"/>
                    </a:cubicBezTo>
                    <a:cubicBezTo>
                      <a:pt x="97" y="154"/>
                      <a:pt x="109" y="146"/>
                      <a:pt x="117" y="141"/>
                    </a:cubicBezTo>
                    <a:cubicBezTo>
                      <a:pt x="117" y="142"/>
                      <a:pt x="115" y="144"/>
                      <a:pt x="117" y="144"/>
                    </a:cubicBezTo>
                    <a:cubicBezTo>
                      <a:pt x="124" y="140"/>
                      <a:pt x="132" y="137"/>
                      <a:pt x="136" y="129"/>
                    </a:cubicBezTo>
                    <a:cubicBezTo>
                      <a:pt x="134" y="129"/>
                      <a:pt x="133" y="132"/>
                      <a:pt x="132" y="131"/>
                    </a:cubicBezTo>
                    <a:close/>
                    <a:moveTo>
                      <a:pt x="31" y="37"/>
                    </a:moveTo>
                    <a:cubicBezTo>
                      <a:pt x="31" y="33"/>
                      <a:pt x="33" y="31"/>
                      <a:pt x="35" y="29"/>
                    </a:cubicBezTo>
                    <a:cubicBezTo>
                      <a:pt x="36" y="29"/>
                      <a:pt x="36" y="30"/>
                      <a:pt x="37" y="30"/>
                    </a:cubicBezTo>
                    <a:cubicBezTo>
                      <a:pt x="36" y="33"/>
                      <a:pt x="35" y="36"/>
                      <a:pt x="31" y="37"/>
                    </a:cubicBezTo>
                    <a:close/>
                    <a:moveTo>
                      <a:pt x="77" y="30"/>
                    </a:moveTo>
                    <a:cubicBezTo>
                      <a:pt x="79" y="29"/>
                      <a:pt x="82" y="29"/>
                      <a:pt x="84" y="30"/>
                    </a:cubicBezTo>
                    <a:cubicBezTo>
                      <a:pt x="83" y="33"/>
                      <a:pt x="80" y="30"/>
                      <a:pt x="77" y="30"/>
                    </a:cubicBezTo>
                    <a:close/>
                    <a:moveTo>
                      <a:pt x="101" y="34"/>
                    </a:moveTo>
                    <a:cubicBezTo>
                      <a:pt x="94" y="34"/>
                      <a:pt x="91" y="30"/>
                      <a:pt x="87" y="25"/>
                    </a:cubicBezTo>
                    <a:cubicBezTo>
                      <a:pt x="94" y="27"/>
                      <a:pt x="97" y="27"/>
                      <a:pt x="101" y="34"/>
                    </a:cubicBezTo>
                    <a:close/>
                    <a:moveTo>
                      <a:pt x="89" y="31"/>
                    </a:moveTo>
                    <a:cubicBezTo>
                      <a:pt x="95" y="33"/>
                      <a:pt x="98" y="38"/>
                      <a:pt x="102" y="43"/>
                    </a:cubicBezTo>
                    <a:cubicBezTo>
                      <a:pt x="98" y="39"/>
                      <a:pt x="92" y="36"/>
                      <a:pt x="89" y="31"/>
                    </a:cubicBezTo>
                    <a:close/>
                    <a:moveTo>
                      <a:pt x="110" y="32"/>
                    </a:moveTo>
                    <a:cubicBezTo>
                      <a:pt x="107" y="32"/>
                      <a:pt x="105" y="30"/>
                      <a:pt x="103" y="29"/>
                    </a:cubicBezTo>
                    <a:cubicBezTo>
                      <a:pt x="106" y="27"/>
                      <a:pt x="110" y="29"/>
                      <a:pt x="110" y="32"/>
                    </a:cubicBezTo>
                    <a:close/>
                    <a:moveTo>
                      <a:pt x="164" y="77"/>
                    </a:moveTo>
                    <a:cubicBezTo>
                      <a:pt x="162" y="79"/>
                      <a:pt x="163" y="83"/>
                      <a:pt x="162" y="86"/>
                    </a:cubicBezTo>
                    <a:cubicBezTo>
                      <a:pt x="165" y="84"/>
                      <a:pt x="164" y="79"/>
                      <a:pt x="164" y="77"/>
                    </a:cubicBezTo>
                    <a:close/>
                    <a:moveTo>
                      <a:pt x="158" y="100"/>
                    </a:moveTo>
                    <a:cubicBezTo>
                      <a:pt x="158" y="96"/>
                      <a:pt x="162" y="93"/>
                      <a:pt x="160" y="89"/>
                    </a:cubicBezTo>
                    <a:cubicBezTo>
                      <a:pt x="160" y="93"/>
                      <a:pt x="156" y="97"/>
                      <a:pt x="158" y="100"/>
                    </a:cubicBezTo>
                    <a:close/>
                    <a:moveTo>
                      <a:pt x="141" y="125"/>
                    </a:moveTo>
                    <a:cubicBezTo>
                      <a:pt x="147" y="126"/>
                      <a:pt x="149" y="121"/>
                      <a:pt x="149" y="115"/>
                    </a:cubicBezTo>
                    <a:cubicBezTo>
                      <a:pt x="154" y="113"/>
                      <a:pt x="158" y="103"/>
                      <a:pt x="157" y="101"/>
                    </a:cubicBezTo>
                    <a:cubicBezTo>
                      <a:pt x="152" y="110"/>
                      <a:pt x="147" y="118"/>
                      <a:pt x="141" y="125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/>
              <a:lstStyle/>
              <a:p>
                <a:pPr algn="ctr"/>
                <a:endParaRPr lang="zh-CN" altLang="en-US" sz="4400" dirty="0">
                  <a:solidFill>
                    <a:srgbClr val="3F3F3F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5C313F7-7062-4B5D-9C10-1F96A4E76512}"/>
                </a:ext>
              </a:extLst>
            </p:cNvPr>
            <p:cNvSpPr txBox="1"/>
            <p:nvPr/>
          </p:nvSpPr>
          <p:spPr>
            <a:xfrm>
              <a:off x="2524831" y="1715438"/>
              <a:ext cx="53021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3F3F3F"/>
                  </a:solidFill>
                </a:rPr>
                <a:t>地点整一律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64C9B2B-F5CE-47B8-8A28-782F58D44284}"/>
              </a:ext>
            </a:extLst>
          </p:cNvPr>
          <p:cNvGrpSpPr/>
          <p:nvPr/>
        </p:nvGrpSpPr>
        <p:grpSpPr>
          <a:xfrm>
            <a:off x="2125760" y="4241424"/>
            <a:ext cx="6416386" cy="561209"/>
            <a:chOff x="1410600" y="1677449"/>
            <a:chExt cx="6416386" cy="561209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F047D993-AB7C-49C0-B858-8F34C38B23B0}"/>
                </a:ext>
              </a:extLst>
            </p:cNvPr>
            <p:cNvGrpSpPr/>
            <p:nvPr/>
          </p:nvGrpSpPr>
          <p:grpSpPr>
            <a:xfrm>
              <a:off x="1410600" y="1677449"/>
              <a:ext cx="810445" cy="561209"/>
              <a:chOff x="8589097" y="4003991"/>
              <a:chExt cx="425286" cy="294498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A9F1C72-6924-4D1D-B04A-58E845E7D30B}"/>
                  </a:ext>
                </a:extLst>
              </p:cNvPr>
              <p:cNvSpPr txBox="1"/>
              <p:nvPr/>
            </p:nvSpPr>
            <p:spPr>
              <a:xfrm>
                <a:off x="8917444" y="4013958"/>
                <a:ext cx="96939" cy="27456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endParaRPr lang="zh-CN" altLang="en-US" sz="2800" dirty="0">
                  <a:solidFill>
                    <a:srgbClr val="3F3F3F"/>
                  </a:solidFill>
                  <a:latin typeface="+mn-ea"/>
                </a:endParaRPr>
              </a:p>
            </p:txBody>
          </p:sp>
          <p:sp>
            <p:nvSpPr>
              <p:cNvPr id="23" name="Freeform 10428">
                <a:extLst>
                  <a:ext uri="{FF2B5EF4-FFF2-40B4-BE49-F238E27FC236}">
                    <a16:creationId xmlns:a16="http://schemas.microsoft.com/office/drawing/2014/main" id="{43168AFF-11A7-418F-AC9A-E1FE09E3D8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 flipV="1">
                <a:off x="8589097" y="4003991"/>
                <a:ext cx="315402" cy="294498"/>
              </a:xfrm>
              <a:custGeom>
                <a:avLst/>
                <a:gdLst>
                  <a:gd name="T0" fmla="*/ 107 w 165"/>
                  <a:gd name="T1" fmla="*/ 12 h 154"/>
                  <a:gd name="T2" fmla="*/ 87 w 165"/>
                  <a:gd name="T3" fmla="*/ 0 h 154"/>
                  <a:gd name="T4" fmla="*/ 89 w 165"/>
                  <a:gd name="T5" fmla="*/ 15 h 154"/>
                  <a:gd name="T6" fmla="*/ 89 w 165"/>
                  <a:gd name="T7" fmla="*/ 15 h 154"/>
                  <a:gd name="T8" fmla="*/ 17 w 165"/>
                  <a:gd name="T9" fmla="*/ 46 h 154"/>
                  <a:gd name="T10" fmla="*/ 12 w 165"/>
                  <a:gd name="T11" fmla="*/ 48 h 154"/>
                  <a:gd name="T12" fmla="*/ 7 w 165"/>
                  <a:gd name="T13" fmla="*/ 45 h 154"/>
                  <a:gd name="T14" fmla="*/ 12 w 165"/>
                  <a:gd name="T15" fmla="*/ 48 h 154"/>
                  <a:gd name="T16" fmla="*/ 150 w 165"/>
                  <a:gd name="T17" fmla="*/ 45 h 154"/>
                  <a:gd name="T18" fmla="*/ 152 w 165"/>
                  <a:gd name="T19" fmla="*/ 82 h 154"/>
                  <a:gd name="T20" fmla="*/ 149 w 165"/>
                  <a:gd name="T21" fmla="*/ 87 h 154"/>
                  <a:gd name="T22" fmla="*/ 132 w 165"/>
                  <a:gd name="T23" fmla="*/ 131 h 154"/>
                  <a:gd name="T24" fmla="*/ 145 w 165"/>
                  <a:gd name="T25" fmla="*/ 100 h 154"/>
                  <a:gd name="T26" fmla="*/ 146 w 165"/>
                  <a:gd name="T27" fmla="*/ 73 h 154"/>
                  <a:gd name="T28" fmla="*/ 113 w 165"/>
                  <a:gd name="T29" fmla="*/ 18 h 154"/>
                  <a:gd name="T30" fmla="*/ 97 w 165"/>
                  <a:gd name="T31" fmla="*/ 17 h 154"/>
                  <a:gd name="T32" fmla="*/ 98 w 165"/>
                  <a:gd name="T33" fmla="*/ 22 h 154"/>
                  <a:gd name="T34" fmla="*/ 69 w 165"/>
                  <a:gd name="T35" fmla="*/ 21 h 154"/>
                  <a:gd name="T36" fmla="*/ 31 w 165"/>
                  <a:gd name="T37" fmla="*/ 27 h 154"/>
                  <a:gd name="T38" fmla="*/ 23 w 165"/>
                  <a:gd name="T39" fmla="*/ 40 h 154"/>
                  <a:gd name="T40" fmla="*/ 15 w 165"/>
                  <a:gd name="T41" fmla="*/ 65 h 154"/>
                  <a:gd name="T42" fmla="*/ 14 w 165"/>
                  <a:gd name="T43" fmla="*/ 63 h 154"/>
                  <a:gd name="T44" fmla="*/ 13 w 165"/>
                  <a:gd name="T45" fmla="*/ 96 h 154"/>
                  <a:gd name="T46" fmla="*/ 12 w 165"/>
                  <a:gd name="T47" fmla="*/ 112 h 154"/>
                  <a:gd name="T48" fmla="*/ 87 w 165"/>
                  <a:gd name="T49" fmla="*/ 151 h 154"/>
                  <a:gd name="T50" fmla="*/ 117 w 165"/>
                  <a:gd name="T51" fmla="*/ 144 h 154"/>
                  <a:gd name="T52" fmla="*/ 132 w 165"/>
                  <a:gd name="T53" fmla="*/ 131 h 154"/>
                  <a:gd name="T54" fmla="*/ 35 w 165"/>
                  <a:gd name="T55" fmla="*/ 29 h 154"/>
                  <a:gd name="T56" fmla="*/ 31 w 165"/>
                  <a:gd name="T57" fmla="*/ 37 h 154"/>
                  <a:gd name="T58" fmla="*/ 84 w 165"/>
                  <a:gd name="T59" fmla="*/ 30 h 154"/>
                  <a:gd name="T60" fmla="*/ 101 w 165"/>
                  <a:gd name="T61" fmla="*/ 34 h 154"/>
                  <a:gd name="T62" fmla="*/ 101 w 165"/>
                  <a:gd name="T63" fmla="*/ 34 h 154"/>
                  <a:gd name="T64" fmla="*/ 102 w 165"/>
                  <a:gd name="T65" fmla="*/ 43 h 154"/>
                  <a:gd name="T66" fmla="*/ 110 w 165"/>
                  <a:gd name="T67" fmla="*/ 32 h 154"/>
                  <a:gd name="T68" fmla="*/ 110 w 165"/>
                  <a:gd name="T69" fmla="*/ 32 h 154"/>
                  <a:gd name="T70" fmla="*/ 162 w 165"/>
                  <a:gd name="T71" fmla="*/ 86 h 154"/>
                  <a:gd name="T72" fmla="*/ 158 w 165"/>
                  <a:gd name="T73" fmla="*/ 100 h 154"/>
                  <a:gd name="T74" fmla="*/ 158 w 165"/>
                  <a:gd name="T75" fmla="*/ 100 h 154"/>
                  <a:gd name="T76" fmla="*/ 149 w 165"/>
                  <a:gd name="T77" fmla="*/ 115 h 154"/>
                  <a:gd name="T78" fmla="*/ 141 w 165"/>
                  <a:gd name="T79" fmla="*/ 125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5" h="154">
                    <a:moveTo>
                      <a:pt x="92" y="6"/>
                    </a:moveTo>
                    <a:cubicBezTo>
                      <a:pt x="99" y="6"/>
                      <a:pt x="101" y="11"/>
                      <a:pt x="107" y="12"/>
                    </a:cubicBezTo>
                    <a:cubicBezTo>
                      <a:pt x="106" y="10"/>
                      <a:pt x="108" y="10"/>
                      <a:pt x="108" y="9"/>
                    </a:cubicBezTo>
                    <a:cubicBezTo>
                      <a:pt x="99" y="8"/>
                      <a:pt x="96" y="1"/>
                      <a:pt x="87" y="0"/>
                    </a:cubicBezTo>
                    <a:cubicBezTo>
                      <a:pt x="87" y="4"/>
                      <a:pt x="93" y="2"/>
                      <a:pt x="92" y="6"/>
                    </a:cubicBezTo>
                    <a:close/>
                    <a:moveTo>
                      <a:pt x="89" y="15"/>
                    </a:moveTo>
                    <a:cubicBezTo>
                      <a:pt x="92" y="15"/>
                      <a:pt x="95" y="20"/>
                      <a:pt x="97" y="17"/>
                    </a:cubicBezTo>
                    <a:cubicBezTo>
                      <a:pt x="94" y="16"/>
                      <a:pt x="91" y="13"/>
                      <a:pt x="89" y="15"/>
                    </a:cubicBezTo>
                    <a:close/>
                    <a:moveTo>
                      <a:pt x="20" y="32"/>
                    </a:moveTo>
                    <a:cubicBezTo>
                      <a:pt x="19" y="36"/>
                      <a:pt x="14" y="43"/>
                      <a:pt x="17" y="46"/>
                    </a:cubicBezTo>
                    <a:cubicBezTo>
                      <a:pt x="19" y="43"/>
                      <a:pt x="21" y="36"/>
                      <a:pt x="20" y="32"/>
                    </a:cubicBezTo>
                    <a:close/>
                    <a:moveTo>
                      <a:pt x="12" y="48"/>
                    </a:moveTo>
                    <a:cubicBezTo>
                      <a:pt x="11" y="48"/>
                      <a:pt x="11" y="47"/>
                      <a:pt x="11" y="45"/>
                    </a:cubicBezTo>
                    <a:cubicBezTo>
                      <a:pt x="9" y="43"/>
                      <a:pt x="10" y="45"/>
                      <a:pt x="7" y="45"/>
                    </a:cubicBezTo>
                    <a:cubicBezTo>
                      <a:pt x="7" y="43"/>
                      <a:pt x="7" y="41"/>
                      <a:pt x="6" y="40"/>
                    </a:cubicBezTo>
                    <a:cubicBezTo>
                      <a:pt x="0" y="45"/>
                      <a:pt x="8" y="54"/>
                      <a:pt x="12" y="48"/>
                    </a:cubicBezTo>
                    <a:close/>
                    <a:moveTo>
                      <a:pt x="151" y="52"/>
                    </a:moveTo>
                    <a:cubicBezTo>
                      <a:pt x="152" y="51"/>
                      <a:pt x="151" y="47"/>
                      <a:pt x="150" y="45"/>
                    </a:cubicBezTo>
                    <a:cubicBezTo>
                      <a:pt x="151" y="48"/>
                      <a:pt x="148" y="50"/>
                      <a:pt x="151" y="52"/>
                    </a:cubicBezTo>
                    <a:close/>
                    <a:moveTo>
                      <a:pt x="152" y="82"/>
                    </a:moveTo>
                    <a:cubicBezTo>
                      <a:pt x="149" y="82"/>
                      <a:pt x="149" y="82"/>
                      <a:pt x="149" y="82"/>
                    </a:cubicBezTo>
                    <a:cubicBezTo>
                      <a:pt x="149" y="85"/>
                      <a:pt x="151" y="86"/>
                      <a:pt x="149" y="87"/>
                    </a:cubicBezTo>
                    <a:cubicBezTo>
                      <a:pt x="152" y="87"/>
                      <a:pt x="151" y="84"/>
                      <a:pt x="152" y="82"/>
                    </a:cubicBezTo>
                    <a:close/>
                    <a:moveTo>
                      <a:pt x="132" y="131"/>
                    </a:moveTo>
                    <a:cubicBezTo>
                      <a:pt x="138" y="122"/>
                      <a:pt x="141" y="110"/>
                      <a:pt x="148" y="102"/>
                    </a:cubicBezTo>
                    <a:cubicBezTo>
                      <a:pt x="147" y="101"/>
                      <a:pt x="145" y="101"/>
                      <a:pt x="145" y="100"/>
                    </a:cubicBezTo>
                    <a:cubicBezTo>
                      <a:pt x="148" y="89"/>
                      <a:pt x="145" y="79"/>
                      <a:pt x="147" y="69"/>
                    </a:cubicBezTo>
                    <a:cubicBezTo>
                      <a:pt x="144" y="69"/>
                      <a:pt x="148" y="72"/>
                      <a:pt x="146" y="73"/>
                    </a:cubicBezTo>
                    <a:cubicBezTo>
                      <a:pt x="140" y="66"/>
                      <a:pt x="144" y="50"/>
                      <a:pt x="136" y="45"/>
                    </a:cubicBezTo>
                    <a:cubicBezTo>
                      <a:pt x="133" y="31"/>
                      <a:pt x="122" y="26"/>
                      <a:pt x="113" y="18"/>
                    </a:cubicBezTo>
                    <a:cubicBezTo>
                      <a:pt x="113" y="23"/>
                      <a:pt x="121" y="25"/>
                      <a:pt x="119" y="30"/>
                    </a:cubicBezTo>
                    <a:cubicBezTo>
                      <a:pt x="112" y="26"/>
                      <a:pt x="108" y="15"/>
                      <a:pt x="97" y="17"/>
                    </a:cubicBezTo>
                    <a:cubicBezTo>
                      <a:pt x="102" y="19"/>
                      <a:pt x="96" y="19"/>
                      <a:pt x="95" y="19"/>
                    </a:cubicBezTo>
                    <a:cubicBezTo>
                      <a:pt x="96" y="20"/>
                      <a:pt x="100" y="22"/>
                      <a:pt x="98" y="22"/>
                    </a:cubicBezTo>
                    <a:cubicBezTo>
                      <a:pt x="87" y="15"/>
                      <a:pt x="68" y="25"/>
                      <a:pt x="58" y="24"/>
                    </a:cubicBezTo>
                    <a:cubicBezTo>
                      <a:pt x="62" y="22"/>
                      <a:pt x="66" y="22"/>
                      <a:pt x="69" y="21"/>
                    </a:cubicBezTo>
                    <a:cubicBezTo>
                      <a:pt x="63" y="17"/>
                      <a:pt x="52" y="17"/>
                      <a:pt x="47" y="22"/>
                    </a:cubicBezTo>
                    <a:cubicBezTo>
                      <a:pt x="41" y="14"/>
                      <a:pt x="36" y="29"/>
                      <a:pt x="31" y="27"/>
                    </a:cubicBezTo>
                    <a:cubicBezTo>
                      <a:pt x="35" y="30"/>
                      <a:pt x="27" y="38"/>
                      <a:pt x="26" y="43"/>
                    </a:cubicBezTo>
                    <a:cubicBezTo>
                      <a:pt x="25" y="42"/>
                      <a:pt x="25" y="40"/>
                      <a:pt x="23" y="40"/>
                    </a:cubicBezTo>
                    <a:cubicBezTo>
                      <a:pt x="19" y="48"/>
                      <a:pt x="17" y="56"/>
                      <a:pt x="17" y="66"/>
                    </a:cubicBezTo>
                    <a:cubicBezTo>
                      <a:pt x="16" y="66"/>
                      <a:pt x="16" y="65"/>
                      <a:pt x="15" y="65"/>
                    </a:cubicBezTo>
                    <a:cubicBezTo>
                      <a:pt x="13" y="66"/>
                      <a:pt x="18" y="68"/>
                      <a:pt x="14" y="69"/>
                    </a:cubicBezTo>
                    <a:cubicBezTo>
                      <a:pt x="12" y="67"/>
                      <a:pt x="16" y="65"/>
                      <a:pt x="14" y="63"/>
                    </a:cubicBezTo>
                    <a:cubicBezTo>
                      <a:pt x="12" y="65"/>
                      <a:pt x="13" y="57"/>
                      <a:pt x="12" y="56"/>
                    </a:cubicBezTo>
                    <a:cubicBezTo>
                      <a:pt x="10" y="68"/>
                      <a:pt x="11" y="83"/>
                      <a:pt x="13" y="96"/>
                    </a:cubicBezTo>
                    <a:cubicBezTo>
                      <a:pt x="11" y="97"/>
                      <a:pt x="11" y="95"/>
                      <a:pt x="9" y="95"/>
                    </a:cubicBezTo>
                    <a:cubicBezTo>
                      <a:pt x="10" y="101"/>
                      <a:pt x="12" y="105"/>
                      <a:pt x="12" y="112"/>
                    </a:cubicBezTo>
                    <a:cubicBezTo>
                      <a:pt x="20" y="125"/>
                      <a:pt x="33" y="133"/>
                      <a:pt x="43" y="145"/>
                    </a:cubicBezTo>
                    <a:cubicBezTo>
                      <a:pt x="55" y="149"/>
                      <a:pt x="72" y="151"/>
                      <a:pt x="87" y="151"/>
                    </a:cubicBezTo>
                    <a:cubicBezTo>
                      <a:pt x="97" y="154"/>
                      <a:pt x="109" y="146"/>
                      <a:pt x="117" y="141"/>
                    </a:cubicBezTo>
                    <a:cubicBezTo>
                      <a:pt x="117" y="142"/>
                      <a:pt x="115" y="144"/>
                      <a:pt x="117" y="144"/>
                    </a:cubicBezTo>
                    <a:cubicBezTo>
                      <a:pt x="124" y="140"/>
                      <a:pt x="132" y="137"/>
                      <a:pt x="136" y="129"/>
                    </a:cubicBezTo>
                    <a:cubicBezTo>
                      <a:pt x="134" y="129"/>
                      <a:pt x="133" y="132"/>
                      <a:pt x="132" y="131"/>
                    </a:cubicBezTo>
                    <a:close/>
                    <a:moveTo>
                      <a:pt x="31" y="37"/>
                    </a:moveTo>
                    <a:cubicBezTo>
                      <a:pt x="31" y="33"/>
                      <a:pt x="33" y="31"/>
                      <a:pt x="35" y="29"/>
                    </a:cubicBezTo>
                    <a:cubicBezTo>
                      <a:pt x="36" y="29"/>
                      <a:pt x="36" y="30"/>
                      <a:pt x="37" y="30"/>
                    </a:cubicBezTo>
                    <a:cubicBezTo>
                      <a:pt x="36" y="33"/>
                      <a:pt x="35" y="36"/>
                      <a:pt x="31" y="37"/>
                    </a:cubicBezTo>
                    <a:close/>
                    <a:moveTo>
                      <a:pt x="77" y="30"/>
                    </a:moveTo>
                    <a:cubicBezTo>
                      <a:pt x="79" y="29"/>
                      <a:pt x="82" y="29"/>
                      <a:pt x="84" y="30"/>
                    </a:cubicBezTo>
                    <a:cubicBezTo>
                      <a:pt x="83" y="33"/>
                      <a:pt x="80" y="30"/>
                      <a:pt x="77" y="30"/>
                    </a:cubicBezTo>
                    <a:close/>
                    <a:moveTo>
                      <a:pt x="101" y="34"/>
                    </a:moveTo>
                    <a:cubicBezTo>
                      <a:pt x="94" y="34"/>
                      <a:pt x="91" y="30"/>
                      <a:pt x="87" y="25"/>
                    </a:cubicBezTo>
                    <a:cubicBezTo>
                      <a:pt x="94" y="27"/>
                      <a:pt x="97" y="27"/>
                      <a:pt x="101" y="34"/>
                    </a:cubicBezTo>
                    <a:close/>
                    <a:moveTo>
                      <a:pt x="89" y="31"/>
                    </a:moveTo>
                    <a:cubicBezTo>
                      <a:pt x="95" y="33"/>
                      <a:pt x="98" y="38"/>
                      <a:pt x="102" y="43"/>
                    </a:cubicBezTo>
                    <a:cubicBezTo>
                      <a:pt x="98" y="39"/>
                      <a:pt x="92" y="36"/>
                      <a:pt x="89" y="31"/>
                    </a:cubicBezTo>
                    <a:close/>
                    <a:moveTo>
                      <a:pt x="110" y="32"/>
                    </a:moveTo>
                    <a:cubicBezTo>
                      <a:pt x="107" y="32"/>
                      <a:pt x="105" y="30"/>
                      <a:pt x="103" y="29"/>
                    </a:cubicBezTo>
                    <a:cubicBezTo>
                      <a:pt x="106" y="27"/>
                      <a:pt x="110" y="29"/>
                      <a:pt x="110" y="32"/>
                    </a:cubicBezTo>
                    <a:close/>
                    <a:moveTo>
                      <a:pt x="164" y="77"/>
                    </a:moveTo>
                    <a:cubicBezTo>
                      <a:pt x="162" y="79"/>
                      <a:pt x="163" y="83"/>
                      <a:pt x="162" y="86"/>
                    </a:cubicBezTo>
                    <a:cubicBezTo>
                      <a:pt x="165" y="84"/>
                      <a:pt x="164" y="79"/>
                      <a:pt x="164" y="77"/>
                    </a:cubicBezTo>
                    <a:close/>
                    <a:moveTo>
                      <a:pt x="158" y="100"/>
                    </a:moveTo>
                    <a:cubicBezTo>
                      <a:pt x="158" y="96"/>
                      <a:pt x="162" y="93"/>
                      <a:pt x="160" y="89"/>
                    </a:cubicBezTo>
                    <a:cubicBezTo>
                      <a:pt x="160" y="93"/>
                      <a:pt x="156" y="97"/>
                      <a:pt x="158" y="100"/>
                    </a:cubicBezTo>
                    <a:close/>
                    <a:moveTo>
                      <a:pt x="141" y="125"/>
                    </a:moveTo>
                    <a:cubicBezTo>
                      <a:pt x="147" y="126"/>
                      <a:pt x="149" y="121"/>
                      <a:pt x="149" y="115"/>
                    </a:cubicBezTo>
                    <a:cubicBezTo>
                      <a:pt x="154" y="113"/>
                      <a:pt x="158" y="103"/>
                      <a:pt x="157" y="101"/>
                    </a:cubicBezTo>
                    <a:cubicBezTo>
                      <a:pt x="152" y="110"/>
                      <a:pt x="147" y="118"/>
                      <a:pt x="141" y="125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/>
              <a:lstStyle/>
              <a:p>
                <a:pPr algn="ctr"/>
                <a:endParaRPr lang="zh-CN" altLang="en-US" sz="4400" dirty="0">
                  <a:solidFill>
                    <a:srgbClr val="3F3F3F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2EE5EE6-43C5-4D44-8442-9DD1A4D97939}"/>
                </a:ext>
              </a:extLst>
            </p:cNvPr>
            <p:cNvSpPr txBox="1"/>
            <p:nvPr/>
          </p:nvSpPr>
          <p:spPr>
            <a:xfrm>
              <a:off x="2524831" y="1715438"/>
              <a:ext cx="53021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3F3F3F"/>
                  </a:solidFill>
                </a:rPr>
                <a:t>时间整一律</a:t>
              </a:r>
            </a:p>
          </p:txBody>
        </p:sp>
      </p:grpSp>
      <p:sp>
        <p:nvSpPr>
          <p:cNvPr id="32" name="Freeform 173">
            <a:extLst>
              <a:ext uri="{FF2B5EF4-FFF2-40B4-BE49-F238E27FC236}">
                <a16:creationId xmlns:a16="http://schemas.microsoft.com/office/drawing/2014/main" id="{D1F4B2A9-1A79-4906-B0B8-119529C22F1A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6921266" y="2691825"/>
            <a:ext cx="5362034" cy="1168812"/>
          </a:xfrm>
          <a:custGeom>
            <a:avLst/>
            <a:gdLst>
              <a:gd name="T0" fmla="*/ 326 w 419"/>
              <a:gd name="T1" fmla="*/ 62 h 71"/>
              <a:gd name="T2" fmla="*/ 406 w 419"/>
              <a:gd name="T3" fmla="*/ 61 h 71"/>
              <a:gd name="T4" fmla="*/ 317 w 419"/>
              <a:gd name="T5" fmla="*/ 56 h 71"/>
              <a:gd name="T6" fmla="*/ 400 w 419"/>
              <a:gd name="T7" fmla="*/ 55 h 71"/>
              <a:gd name="T8" fmla="*/ 371 w 419"/>
              <a:gd name="T9" fmla="*/ 55 h 71"/>
              <a:gd name="T10" fmla="*/ 403 w 419"/>
              <a:gd name="T11" fmla="*/ 53 h 71"/>
              <a:gd name="T12" fmla="*/ 408 w 419"/>
              <a:gd name="T13" fmla="*/ 50 h 71"/>
              <a:gd name="T14" fmla="*/ 385 w 419"/>
              <a:gd name="T15" fmla="*/ 46 h 71"/>
              <a:gd name="T16" fmla="*/ 381 w 419"/>
              <a:gd name="T17" fmla="*/ 43 h 71"/>
              <a:gd name="T18" fmla="*/ 378 w 419"/>
              <a:gd name="T19" fmla="*/ 39 h 71"/>
              <a:gd name="T20" fmla="*/ 329 w 419"/>
              <a:gd name="T21" fmla="*/ 35 h 71"/>
              <a:gd name="T22" fmla="*/ 377 w 419"/>
              <a:gd name="T23" fmla="*/ 34 h 71"/>
              <a:gd name="T24" fmla="*/ 320 w 419"/>
              <a:gd name="T25" fmla="*/ 30 h 71"/>
              <a:gd name="T26" fmla="*/ 370 w 419"/>
              <a:gd name="T27" fmla="*/ 28 h 71"/>
              <a:gd name="T28" fmla="*/ 371 w 419"/>
              <a:gd name="T29" fmla="*/ 28 h 71"/>
              <a:gd name="T30" fmla="*/ 359 w 419"/>
              <a:gd name="T31" fmla="*/ 25 h 71"/>
              <a:gd name="T32" fmla="*/ 326 w 419"/>
              <a:gd name="T33" fmla="*/ 22 h 71"/>
              <a:gd name="T34" fmla="*/ 366 w 419"/>
              <a:gd name="T35" fmla="*/ 19 h 71"/>
              <a:gd name="T36" fmla="*/ 342 w 419"/>
              <a:gd name="T37" fmla="*/ 16 h 71"/>
              <a:gd name="T38" fmla="*/ 359 w 419"/>
              <a:gd name="T39" fmla="*/ 14 h 71"/>
              <a:gd name="T40" fmla="*/ 348 w 419"/>
              <a:gd name="T41" fmla="*/ 12 h 71"/>
              <a:gd name="T42" fmla="*/ 283 w 419"/>
              <a:gd name="T43" fmla="*/ 7 h 71"/>
              <a:gd name="T44" fmla="*/ 382 w 419"/>
              <a:gd name="T45" fmla="*/ 9 h 71"/>
              <a:gd name="T46" fmla="*/ 342 w 419"/>
              <a:gd name="T47" fmla="*/ 5 h 71"/>
              <a:gd name="T48" fmla="*/ 334 w 419"/>
              <a:gd name="T49" fmla="*/ 5 h 71"/>
              <a:gd name="T50" fmla="*/ 324 w 419"/>
              <a:gd name="T51" fmla="*/ 4 h 71"/>
              <a:gd name="T52" fmla="*/ 280 w 419"/>
              <a:gd name="T53" fmla="*/ 4 h 71"/>
              <a:gd name="T54" fmla="*/ 255 w 419"/>
              <a:gd name="T55" fmla="*/ 3 h 71"/>
              <a:gd name="T56" fmla="*/ 237 w 419"/>
              <a:gd name="T57" fmla="*/ 3 h 71"/>
              <a:gd name="T58" fmla="*/ 214 w 419"/>
              <a:gd name="T59" fmla="*/ 2 h 71"/>
              <a:gd name="T60" fmla="*/ 184 w 419"/>
              <a:gd name="T61" fmla="*/ 3 h 71"/>
              <a:gd name="T62" fmla="*/ 162 w 419"/>
              <a:gd name="T63" fmla="*/ 2 h 71"/>
              <a:gd name="T64" fmla="*/ 78 w 419"/>
              <a:gd name="T65" fmla="*/ 2 h 71"/>
              <a:gd name="T66" fmla="*/ 2 w 419"/>
              <a:gd name="T67" fmla="*/ 7 h 71"/>
              <a:gd name="T68" fmla="*/ 1 w 419"/>
              <a:gd name="T69" fmla="*/ 10 h 71"/>
              <a:gd name="T70" fmla="*/ 4 w 419"/>
              <a:gd name="T71" fmla="*/ 14 h 71"/>
              <a:gd name="T72" fmla="*/ 2 w 419"/>
              <a:gd name="T73" fmla="*/ 18 h 71"/>
              <a:gd name="T74" fmla="*/ 3 w 419"/>
              <a:gd name="T75" fmla="*/ 23 h 71"/>
              <a:gd name="T76" fmla="*/ 5 w 419"/>
              <a:gd name="T77" fmla="*/ 26 h 71"/>
              <a:gd name="T78" fmla="*/ 6 w 419"/>
              <a:gd name="T79" fmla="*/ 28 h 71"/>
              <a:gd name="T80" fmla="*/ 8 w 419"/>
              <a:gd name="T81" fmla="*/ 34 h 71"/>
              <a:gd name="T82" fmla="*/ 12 w 419"/>
              <a:gd name="T83" fmla="*/ 37 h 71"/>
              <a:gd name="T84" fmla="*/ 10 w 419"/>
              <a:gd name="T85" fmla="*/ 42 h 71"/>
              <a:gd name="T86" fmla="*/ 15 w 419"/>
              <a:gd name="T87" fmla="*/ 47 h 71"/>
              <a:gd name="T88" fmla="*/ 13 w 419"/>
              <a:gd name="T89" fmla="*/ 50 h 71"/>
              <a:gd name="T90" fmla="*/ 12 w 419"/>
              <a:gd name="T91" fmla="*/ 52 h 71"/>
              <a:gd name="T92" fmla="*/ 22 w 419"/>
              <a:gd name="T93" fmla="*/ 55 h 71"/>
              <a:gd name="T94" fmla="*/ 16 w 419"/>
              <a:gd name="T95" fmla="*/ 59 h 71"/>
              <a:gd name="T96" fmla="*/ 17 w 419"/>
              <a:gd name="T97" fmla="*/ 62 h 71"/>
              <a:gd name="T98" fmla="*/ 88 w 419"/>
              <a:gd name="T99" fmla="*/ 70 h 71"/>
              <a:gd name="T100" fmla="*/ 304 w 419"/>
              <a:gd name="T101" fmla="*/ 70 h 71"/>
              <a:gd name="T102" fmla="*/ 402 w 419"/>
              <a:gd name="T103" fmla="*/ 68 h 71"/>
              <a:gd name="T104" fmla="*/ 336 w 419"/>
              <a:gd name="T105" fmla="*/ 14 h 71"/>
              <a:gd name="T106" fmla="*/ 310 w 419"/>
              <a:gd name="T107" fmla="*/ 69 h 71"/>
              <a:gd name="T108" fmla="*/ 320 w 419"/>
              <a:gd name="T109" fmla="*/ 66 h 71"/>
              <a:gd name="T110" fmla="*/ 326 w 419"/>
              <a:gd name="T111" fmla="*/ 65 h 71"/>
              <a:gd name="T112" fmla="*/ 377 w 419"/>
              <a:gd name="T113" fmla="*/ 67 h 71"/>
              <a:gd name="T114" fmla="*/ 389 w 419"/>
              <a:gd name="T115" fmla="*/ 67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19" h="71">
                <a:moveTo>
                  <a:pt x="313" y="63"/>
                </a:moveTo>
                <a:cubicBezTo>
                  <a:pt x="313" y="62"/>
                  <a:pt x="313" y="62"/>
                  <a:pt x="313" y="62"/>
                </a:cubicBezTo>
                <a:cubicBezTo>
                  <a:pt x="317" y="62"/>
                  <a:pt x="321" y="62"/>
                  <a:pt x="325" y="62"/>
                </a:cubicBezTo>
                <a:cubicBezTo>
                  <a:pt x="326" y="62"/>
                  <a:pt x="326" y="62"/>
                  <a:pt x="326" y="62"/>
                </a:cubicBezTo>
                <a:cubicBezTo>
                  <a:pt x="325" y="62"/>
                  <a:pt x="323" y="62"/>
                  <a:pt x="322" y="61"/>
                </a:cubicBezTo>
                <a:cubicBezTo>
                  <a:pt x="353" y="61"/>
                  <a:pt x="353" y="61"/>
                  <a:pt x="353" y="61"/>
                </a:cubicBezTo>
                <a:cubicBezTo>
                  <a:pt x="355" y="61"/>
                  <a:pt x="355" y="61"/>
                  <a:pt x="355" y="61"/>
                </a:cubicBezTo>
                <a:cubicBezTo>
                  <a:pt x="372" y="61"/>
                  <a:pt x="390" y="62"/>
                  <a:pt x="406" y="61"/>
                </a:cubicBezTo>
                <a:cubicBezTo>
                  <a:pt x="404" y="60"/>
                  <a:pt x="404" y="60"/>
                  <a:pt x="404" y="60"/>
                </a:cubicBezTo>
                <a:cubicBezTo>
                  <a:pt x="409" y="60"/>
                  <a:pt x="415" y="60"/>
                  <a:pt x="419" y="59"/>
                </a:cubicBezTo>
                <a:cubicBezTo>
                  <a:pt x="384" y="58"/>
                  <a:pt x="349" y="60"/>
                  <a:pt x="316" y="57"/>
                </a:cubicBezTo>
                <a:cubicBezTo>
                  <a:pt x="316" y="57"/>
                  <a:pt x="317" y="57"/>
                  <a:pt x="317" y="56"/>
                </a:cubicBezTo>
                <a:cubicBezTo>
                  <a:pt x="349" y="56"/>
                  <a:pt x="382" y="59"/>
                  <a:pt x="414" y="57"/>
                </a:cubicBezTo>
                <a:cubicBezTo>
                  <a:pt x="405" y="56"/>
                  <a:pt x="394" y="56"/>
                  <a:pt x="385" y="55"/>
                </a:cubicBezTo>
                <a:cubicBezTo>
                  <a:pt x="385" y="55"/>
                  <a:pt x="385" y="55"/>
                  <a:pt x="385" y="55"/>
                </a:cubicBezTo>
                <a:cubicBezTo>
                  <a:pt x="400" y="55"/>
                  <a:pt x="400" y="55"/>
                  <a:pt x="400" y="55"/>
                </a:cubicBezTo>
                <a:cubicBezTo>
                  <a:pt x="377" y="54"/>
                  <a:pt x="377" y="54"/>
                  <a:pt x="377" y="54"/>
                </a:cubicBezTo>
                <a:cubicBezTo>
                  <a:pt x="377" y="55"/>
                  <a:pt x="378" y="55"/>
                  <a:pt x="377" y="55"/>
                </a:cubicBezTo>
                <a:cubicBezTo>
                  <a:pt x="376" y="55"/>
                  <a:pt x="374" y="55"/>
                  <a:pt x="374" y="54"/>
                </a:cubicBezTo>
                <a:cubicBezTo>
                  <a:pt x="373" y="55"/>
                  <a:pt x="371" y="54"/>
                  <a:pt x="371" y="55"/>
                </a:cubicBezTo>
                <a:cubicBezTo>
                  <a:pt x="363" y="55"/>
                  <a:pt x="354" y="54"/>
                  <a:pt x="344" y="54"/>
                </a:cubicBezTo>
                <a:cubicBezTo>
                  <a:pt x="343" y="53"/>
                  <a:pt x="343" y="53"/>
                  <a:pt x="343" y="53"/>
                </a:cubicBezTo>
                <a:cubicBezTo>
                  <a:pt x="345" y="53"/>
                  <a:pt x="345" y="53"/>
                  <a:pt x="345" y="53"/>
                </a:cubicBezTo>
                <a:cubicBezTo>
                  <a:pt x="365" y="53"/>
                  <a:pt x="385" y="54"/>
                  <a:pt x="403" y="53"/>
                </a:cubicBezTo>
                <a:cubicBezTo>
                  <a:pt x="379" y="52"/>
                  <a:pt x="353" y="52"/>
                  <a:pt x="329" y="50"/>
                </a:cubicBezTo>
                <a:cubicBezTo>
                  <a:pt x="349" y="50"/>
                  <a:pt x="370" y="51"/>
                  <a:pt x="391" y="51"/>
                </a:cubicBezTo>
                <a:cubicBezTo>
                  <a:pt x="393" y="50"/>
                  <a:pt x="393" y="50"/>
                  <a:pt x="393" y="50"/>
                </a:cubicBezTo>
                <a:cubicBezTo>
                  <a:pt x="408" y="50"/>
                  <a:pt x="408" y="50"/>
                  <a:pt x="408" y="50"/>
                </a:cubicBezTo>
                <a:cubicBezTo>
                  <a:pt x="384" y="49"/>
                  <a:pt x="359" y="48"/>
                  <a:pt x="334" y="48"/>
                </a:cubicBezTo>
                <a:cubicBezTo>
                  <a:pt x="335" y="47"/>
                  <a:pt x="336" y="47"/>
                  <a:pt x="337" y="47"/>
                </a:cubicBezTo>
                <a:cubicBezTo>
                  <a:pt x="359" y="48"/>
                  <a:pt x="381" y="49"/>
                  <a:pt x="403" y="48"/>
                </a:cubicBezTo>
                <a:cubicBezTo>
                  <a:pt x="397" y="48"/>
                  <a:pt x="391" y="47"/>
                  <a:pt x="385" y="46"/>
                </a:cubicBezTo>
                <a:cubicBezTo>
                  <a:pt x="388" y="45"/>
                  <a:pt x="393" y="47"/>
                  <a:pt x="397" y="46"/>
                </a:cubicBezTo>
                <a:cubicBezTo>
                  <a:pt x="388" y="45"/>
                  <a:pt x="388" y="45"/>
                  <a:pt x="388" y="45"/>
                </a:cubicBezTo>
                <a:cubicBezTo>
                  <a:pt x="386" y="43"/>
                  <a:pt x="380" y="45"/>
                  <a:pt x="377" y="43"/>
                </a:cubicBezTo>
                <a:cubicBezTo>
                  <a:pt x="381" y="43"/>
                  <a:pt x="381" y="43"/>
                  <a:pt x="381" y="43"/>
                </a:cubicBezTo>
                <a:cubicBezTo>
                  <a:pt x="359" y="41"/>
                  <a:pt x="359" y="41"/>
                  <a:pt x="359" y="41"/>
                </a:cubicBezTo>
                <a:cubicBezTo>
                  <a:pt x="389" y="41"/>
                  <a:pt x="389" y="41"/>
                  <a:pt x="389" y="41"/>
                </a:cubicBezTo>
                <a:cubicBezTo>
                  <a:pt x="391" y="39"/>
                  <a:pt x="396" y="41"/>
                  <a:pt x="398" y="40"/>
                </a:cubicBezTo>
                <a:cubicBezTo>
                  <a:pt x="378" y="39"/>
                  <a:pt x="378" y="39"/>
                  <a:pt x="378" y="39"/>
                </a:cubicBezTo>
                <a:cubicBezTo>
                  <a:pt x="377" y="39"/>
                  <a:pt x="377" y="39"/>
                  <a:pt x="377" y="39"/>
                </a:cubicBezTo>
                <a:cubicBezTo>
                  <a:pt x="381" y="38"/>
                  <a:pt x="386" y="40"/>
                  <a:pt x="391" y="39"/>
                </a:cubicBezTo>
                <a:cubicBezTo>
                  <a:pt x="395" y="38"/>
                  <a:pt x="400" y="39"/>
                  <a:pt x="404" y="38"/>
                </a:cubicBezTo>
                <a:cubicBezTo>
                  <a:pt x="378" y="38"/>
                  <a:pt x="355" y="36"/>
                  <a:pt x="329" y="35"/>
                </a:cubicBezTo>
                <a:cubicBezTo>
                  <a:pt x="328" y="35"/>
                  <a:pt x="328" y="35"/>
                  <a:pt x="328" y="35"/>
                </a:cubicBezTo>
                <a:cubicBezTo>
                  <a:pt x="328" y="34"/>
                  <a:pt x="329" y="35"/>
                  <a:pt x="330" y="35"/>
                </a:cubicBezTo>
                <a:cubicBezTo>
                  <a:pt x="324" y="33"/>
                  <a:pt x="316" y="34"/>
                  <a:pt x="309" y="33"/>
                </a:cubicBezTo>
                <a:cubicBezTo>
                  <a:pt x="331" y="32"/>
                  <a:pt x="354" y="35"/>
                  <a:pt x="377" y="34"/>
                </a:cubicBezTo>
                <a:cubicBezTo>
                  <a:pt x="357" y="32"/>
                  <a:pt x="335" y="32"/>
                  <a:pt x="314" y="31"/>
                </a:cubicBezTo>
                <a:cubicBezTo>
                  <a:pt x="317" y="30"/>
                  <a:pt x="322" y="31"/>
                  <a:pt x="325" y="30"/>
                </a:cubicBezTo>
                <a:cubicBezTo>
                  <a:pt x="329" y="31"/>
                  <a:pt x="333" y="31"/>
                  <a:pt x="337" y="31"/>
                </a:cubicBezTo>
                <a:cubicBezTo>
                  <a:pt x="331" y="29"/>
                  <a:pt x="325" y="31"/>
                  <a:pt x="320" y="30"/>
                </a:cubicBezTo>
                <a:cubicBezTo>
                  <a:pt x="335" y="28"/>
                  <a:pt x="349" y="31"/>
                  <a:pt x="364" y="30"/>
                </a:cubicBezTo>
                <a:cubicBezTo>
                  <a:pt x="349" y="29"/>
                  <a:pt x="349" y="29"/>
                  <a:pt x="349" y="29"/>
                </a:cubicBezTo>
                <a:cubicBezTo>
                  <a:pt x="344" y="27"/>
                  <a:pt x="337" y="29"/>
                  <a:pt x="333" y="27"/>
                </a:cubicBezTo>
                <a:cubicBezTo>
                  <a:pt x="346" y="26"/>
                  <a:pt x="358" y="27"/>
                  <a:pt x="370" y="28"/>
                </a:cubicBezTo>
                <a:cubicBezTo>
                  <a:pt x="367" y="28"/>
                  <a:pt x="362" y="28"/>
                  <a:pt x="359" y="28"/>
                </a:cubicBezTo>
                <a:cubicBezTo>
                  <a:pt x="359" y="28"/>
                  <a:pt x="359" y="28"/>
                  <a:pt x="359" y="28"/>
                </a:cubicBezTo>
                <a:cubicBezTo>
                  <a:pt x="364" y="27"/>
                  <a:pt x="369" y="29"/>
                  <a:pt x="373" y="28"/>
                </a:cubicBezTo>
                <a:cubicBezTo>
                  <a:pt x="372" y="28"/>
                  <a:pt x="371" y="28"/>
                  <a:pt x="371" y="28"/>
                </a:cubicBezTo>
                <a:cubicBezTo>
                  <a:pt x="379" y="27"/>
                  <a:pt x="388" y="29"/>
                  <a:pt x="396" y="28"/>
                </a:cubicBezTo>
                <a:cubicBezTo>
                  <a:pt x="379" y="27"/>
                  <a:pt x="379" y="27"/>
                  <a:pt x="379" y="27"/>
                </a:cubicBezTo>
                <a:cubicBezTo>
                  <a:pt x="372" y="26"/>
                  <a:pt x="366" y="27"/>
                  <a:pt x="358" y="26"/>
                </a:cubicBezTo>
                <a:cubicBezTo>
                  <a:pt x="359" y="25"/>
                  <a:pt x="359" y="25"/>
                  <a:pt x="359" y="25"/>
                </a:cubicBezTo>
                <a:cubicBezTo>
                  <a:pt x="377" y="27"/>
                  <a:pt x="391" y="24"/>
                  <a:pt x="410" y="25"/>
                </a:cubicBezTo>
                <a:cubicBezTo>
                  <a:pt x="409" y="25"/>
                  <a:pt x="409" y="25"/>
                  <a:pt x="409" y="25"/>
                </a:cubicBezTo>
                <a:cubicBezTo>
                  <a:pt x="337" y="22"/>
                  <a:pt x="337" y="22"/>
                  <a:pt x="337" y="22"/>
                </a:cubicBezTo>
                <a:cubicBezTo>
                  <a:pt x="326" y="22"/>
                  <a:pt x="326" y="22"/>
                  <a:pt x="326" y="22"/>
                </a:cubicBezTo>
                <a:cubicBezTo>
                  <a:pt x="337" y="21"/>
                  <a:pt x="347" y="23"/>
                  <a:pt x="358" y="22"/>
                </a:cubicBezTo>
                <a:cubicBezTo>
                  <a:pt x="350" y="21"/>
                  <a:pt x="341" y="21"/>
                  <a:pt x="333" y="21"/>
                </a:cubicBezTo>
                <a:cubicBezTo>
                  <a:pt x="334" y="20"/>
                  <a:pt x="334" y="20"/>
                  <a:pt x="334" y="20"/>
                </a:cubicBezTo>
                <a:cubicBezTo>
                  <a:pt x="344" y="20"/>
                  <a:pt x="357" y="21"/>
                  <a:pt x="366" y="19"/>
                </a:cubicBezTo>
                <a:cubicBezTo>
                  <a:pt x="365" y="19"/>
                  <a:pt x="364" y="19"/>
                  <a:pt x="364" y="19"/>
                </a:cubicBezTo>
                <a:cubicBezTo>
                  <a:pt x="366" y="18"/>
                  <a:pt x="366" y="18"/>
                  <a:pt x="366" y="18"/>
                </a:cubicBezTo>
                <a:cubicBezTo>
                  <a:pt x="355" y="18"/>
                  <a:pt x="355" y="18"/>
                  <a:pt x="355" y="18"/>
                </a:cubicBezTo>
                <a:cubicBezTo>
                  <a:pt x="352" y="16"/>
                  <a:pt x="346" y="17"/>
                  <a:pt x="342" y="16"/>
                </a:cubicBezTo>
                <a:cubicBezTo>
                  <a:pt x="343" y="16"/>
                  <a:pt x="343" y="16"/>
                  <a:pt x="343" y="16"/>
                </a:cubicBezTo>
                <a:cubicBezTo>
                  <a:pt x="353" y="16"/>
                  <a:pt x="364" y="16"/>
                  <a:pt x="374" y="16"/>
                </a:cubicBezTo>
                <a:cubicBezTo>
                  <a:pt x="344" y="15"/>
                  <a:pt x="344" y="15"/>
                  <a:pt x="344" y="15"/>
                </a:cubicBezTo>
                <a:cubicBezTo>
                  <a:pt x="349" y="14"/>
                  <a:pt x="354" y="15"/>
                  <a:pt x="359" y="14"/>
                </a:cubicBezTo>
                <a:cubicBezTo>
                  <a:pt x="358" y="14"/>
                  <a:pt x="358" y="14"/>
                  <a:pt x="358" y="14"/>
                </a:cubicBezTo>
                <a:cubicBezTo>
                  <a:pt x="347" y="14"/>
                  <a:pt x="337" y="13"/>
                  <a:pt x="326" y="13"/>
                </a:cubicBezTo>
                <a:cubicBezTo>
                  <a:pt x="337" y="12"/>
                  <a:pt x="347" y="13"/>
                  <a:pt x="357" y="13"/>
                </a:cubicBezTo>
                <a:cubicBezTo>
                  <a:pt x="348" y="12"/>
                  <a:pt x="348" y="12"/>
                  <a:pt x="348" y="12"/>
                </a:cubicBezTo>
                <a:cubicBezTo>
                  <a:pt x="358" y="12"/>
                  <a:pt x="366" y="13"/>
                  <a:pt x="376" y="12"/>
                </a:cubicBezTo>
                <a:cubicBezTo>
                  <a:pt x="352" y="10"/>
                  <a:pt x="328" y="10"/>
                  <a:pt x="303" y="9"/>
                </a:cubicBezTo>
                <a:cubicBezTo>
                  <a:pt x="307" y="7"/>
                  <a:pt x="313" y="9"/>
                  <a:pt x="315" y="8"/>
                </a:cubicBezTo>
                <a:cubicBezTo>
                  <a:pt x="305" y="7"/>
                  <a:pt x="294" y="7"/>
                  <a:pt x="283" y="7"/>
                </a:cubicBezTo>
                <a:cubicBezTo>
                  <a:pt x="281" y="7"/>
                  <a:pt x="283" y="6"/>
                  <a:pt x="281" y="6"/>
                </a:cubicBezTo>
                <a:cubicBezTo>
                  <a:pt x="282" y="6"/>
                  <a:pt x="283" y="6"/>
                  <a:pt x="284" y="6"/>
                </a:cubicBezTo>
                <a:cubicBezTo>
                  <a:pt x="353" y="8"/>
                  <a:pt x="353" y="8"/>
                  <a:pt x="353" y="8"/>
                </a:cubicBezTo>
                <a:cubicBezTo>
                  <a:pt x="363" y="9"/>
                  <a:pt x="373" y="9"/>
                  <a:pt x="382" y="9"/>
                </a:cubicBezTo>
                <a:cubicBezTo>
                  <a:pt x="358" y="8"/>
                  <a:pt x="358" y="8"/>
                  <a:pt x="358" y="8"/>
                </a:cubicBezTo>
                <a:cubicBezTo>
                  <a:pt x="357" y="8"/>
                  <a:pt x="357" y="8"/>
                  <a:pt x="357" y="8"/>
                </a:cubicBezTo>
                <a:cubicBezTo>
                  <a:pt x="368" y="8"/>
                  <a:pt x="379" y="9"/>
                  <a:pt x="390" y="8"/>
                </a:cubicBezTo>
                <a:cubicBezTo>
                  <a:pt x="373" y="9"/>
                  <a:pt x="358" y="4"/>
                  <a:pt x="342" y="5"/>
                </a:cubicBezTo>
                <a:cubicBezTo>
                  <a:pt x="343" y="5"/>
                  <a:pt x="343" y="5"/>
                  <a:pt x="343" y="6"/>
                </a:cubicBezTo>
                <a:cubicBezTo>
                  <a:pt x="340" y="6"/>
                  <a:pt x="337" y="6"/>
                  <a:pt x="334" y="5"/>
                </a:cubicBezTo>
                <a:cubicBezTo>
                  <a:pt x="334" y="5"/>
                  <a:pt x="334" y="5"/>
                  <a:pt x="334" y="5"/>
                </a:cubicBezTo>
                <a:cubicBezTo>
                  <a:pt x="334" y="5"/>
                  <a:pt x="334" y="5"/>
                  <a:pt x="334" y="5"/>
                </a:cubicBezTo>
                <a:cubicBezTo>
                  <a:pt x="334" y="5"/>
                  <a:pt x="333" y="5"/>
                  <a:pt x="333" y="5"/>
                </a:cubicBezTo>
                <a:cubicBezTo>
                  <a:pt x="331" y="5"/>
                  <a:pt x="328" y="6"/>
                  <a:pt x="327" y="4"/>
                </a:cubicBezTo>
                <a:cubicBezTo>
                  <a:pt x="326" y="5"/>
                  <a:pt x="326" y="5"/>
                  <a:pt x="326" y="5"/>
                </a:cubicBezTo>
                <a:cubicBezTo>
                  <a:pt x="324" y="4"/>
                  <a:pt x="324" y="4"/>
                  <a:pt x="324" y="4"/>
                </a:cubicBezTo>
                <a:cubicBezTo>
                  <a:pt x="324" y="5"/>
                  <a:pt x="324" y="5"/>
                  <a:pt x="324" y="5"/>
                </a:cubicBezTo>
                <a:cubicBezTo>
                  <a:pt x="285" y="4"/>
                  <a:pt x="285" y="4"/>
                  <a:pt x="285" y="4"/>
                </a:cubicBezTo>
                <a:cubicBezTo>
                  <a:pt x="286" y="3"/>
                  <a:pt x="286" y="3"/>
                  <a:pt x="286" y="3"/>
                </a:cubicBezTo>
                <a:cubicBezTo>
                  <a:pt x="284" y="4"/>
                  <a:pt x="280" y="2"/>
                  <a:pt x="280" y="4"/>
                </a:cubicBezTo>
                <a:cubicBezTo>
                  <a:pt x="259" y="4"/>
                  <a:pt x="259" y="4"/>
                  <a:pt x="259" y="4"/>
                </a:cubicBezTo>
                <a:cubicBezTo>
                  <a:pt x="258" y="3"/>
                  <a:pt x="258" y="3"/>
                  <a:pt x="258" y="3"/>
                </a:cubicBezTo>
                <a:cubicBezTo>
                  <a:pt x="258" y="3"/>
                  <a:pt x="258" y="3"/>
                  <a:pt x="258" y="3"/>
                </a:cubicBezTo>
                <a:cubicBezTo>
                  <a:pt x="255" y="3"/>
                  <a:pt x="255" y="3"/>
                  <a:pt x="255" y="3"/>
                </a:cubicBezTo>
                <a:cubicBezTo>
                  <a:pt x="255" y="3"/>
                  <a:pt x="255" y="3"/>
                  <a:pt x="255" y="3"/>
                </a:cubicBezTo>
                <a:cubicBezTo>
                  <a:pt x="251" y="4"/>
                  <a:pt x="246" y="4"/>
                  <a:pt x="241" y="3"/>
                </a:cubicBezTo>
                <a:cubicBezTo>
                  <a:pt x="241" y="3"/>
                  <a:pt x="242" y="3"/>
                  <a:pt x="242" y="3"/>
                </a:cubicBezTo>
                <a:cubicBezTo>
                  <a:pt x="237" y="3"/>
                  <a:pt x="237" y="3"/>
                  <a:pt x="237" y="3"/>
                </a:cubicBezTo>
                <a:cubicBezTo>
                  <a:pt x="237" y="3"/>
                  <a:pt x="237" y="3"/>
                  <a:pt x="237" y="3"/>
                </a:cubicBezTo>
                <a:cubicBezTo>
                  <a:pt x="230" y="4"/>
                  <a:pt x="223" y="3"/>
                  <a:pt x="216" y="3"/>
                </a:cubicBezTo>
                <a:cubicBezTo>
                  <a:pt x="216" y="2"/>
                  <a:pt x="216" y="2"/>
                  <a:pt x="216" y="2"/>
                </a:cubicBezTo>
                <a:cubicBezTo>
                  <a:pt x="215" y="2"/>
                  <a:pt x="214" y="2"/>
                  <a:pt x="214" y="2"/>
                </a:cubicBezTo>
                <a:cubicBezTo>
                  <a:pt x="210" y="2"/>
                  <a:pt x="206" y="1"/>
                  <a:pt x="204" y="3"/>
                </a:cubicBezTo>
                <a:cubicBezTo>
                  <a:pt x="203" y="2"/>
                  <a:pt x="202" y="2"/>
                  <a:pt x="201" y="3"/>
                </a:cubicBezTo>
                <a:cubicBezTo>
                  <a:pt x="199" y="1"/>
                  <a:pt x="194" y="2"/>
                  <a:pt x="190" y="2"/>
                </a:cubicBezTo>
                <a:cubicBezTo>
                  <a:pt x="190" y="3"/>
                  <a:pt x="186" y="3"/>
                  <a:pt x="184" y="3"/>
                </a:cubicBezTo>
                <a:cubicBezTo>
                  <a:pt x="183" y="2"/>
                  <a:pt x="181" y="3"/>
                  <a:pt x="181" y="2"/>
                </a:cubicBezTo>
                <a:cubicBezTo>
                  <a:pt x="175" y="0"/>
                  <a:pt x="170" y="4"/>
                  <a:pt x="164" y="2"/>
                </a:cubicBezTo>
                <a:cubicBezTo>
                  <a:pt x="163" y="2"/>
                  <a:pt x="163" y="2"/>
                  <a:pt x="163" y="2"/>
                </a:cubicBezTo>
                <a:cubicBezTo>
                  <a:pt x="162" y="2"/>
                  <a:pt x="162" y="2"/>
                  <a:pt x="162" y="2"/>
                </a:cubicBezTo>
                <a:cubicBezTo>
                  <a:pt x="161" y="2"/>
                  <a:pt x="161" y="2"/>
                  <a:pt x="161" y="2"/>
                </a:cubicBezTo>
                <a:cubicBezTo>
                  <a:pt x="158" y="2"/>
                  <a:pt x="153" y="1"/>
                  <a:pt x="150" y="2"/>
                </a:cubicBezTo>
                <a:cubicBezTo>
                  <a:pt x="147" y="2"/>
                  <a:pt x="146" y="2"/>
                  <a:pt x="144" y="2"/>
                </a:cubicBezTo>
                <a:cubicBezTo>
                  <a:pt x="78" y="2"/>
                  <a:pt x="78" y="2"/>
                  <a:pt x="78" y="2"/>
                </a:cubicBezTo>
                <a:cubicBezTo>
                  <a:pt x="78" y="1"/>
                  <a:pt x="78" y="1"/>
                  <a:pt x="78" y="1"/>
                </a:cubicBezTo>
                <a:cubicBezTo>
                  <a:pt x="80" y="1"/>
                  <a:pt x="86" y="1"/>
                  <a:pt x="85" y="1"/>
                </a:cubicBezTo>
                <a:cubicBezTo>
                  <a:pt x="77" y="1"/>
                  <a:pt x="69" y="1"/>
                  <a:pt x="61" y="2"/>
                </a:cubicBezTo>
                <a:cubicBezTo>
                  <a:pt x="42" y="4"/>
                  <a:pt x="20" y="3"/>
                  <a:pt x="2" y="7"/>
                </a:cubicBezTo>
                <a:cubicBezTo>
                  <a:pt x="3" y="7"/>
                  <a:pt x="4" y="7"/>
                  <a:pt x="4" y="7"/>
                </a:cubicBezTo>
                <a:cubicBezTo>
                  <a:pt x="3" y="7"/>
                  <a:pt x="2" y="8"/>
                  <a:pt x="1" y="9"/>
                </a:cubicBezTo>
                <a:cubicBezTo>
                  <a:pt x="2" y="9"/>
                  <a:pt x="3" y="9"/>
                  <a:pt x="3" y="9"/>
                </a:cubicBezTo>
                <a:cubicBezTo>
                  <a:pt x="3" y="10"/>
                  <a:pt x="2" y="10"/>
                  <a:pt x="1" y="10"/>
                </a:cubicBezTo>
                <a:cubicBezTo>
                  <a:pt x="2" y="10"/>
                  <a:pt x="3" y="10"/>
                  <a:pt x="4" y="11"/>
                </a:cubicBezTo>
                <a:cubicBezTo>
                  <a:pt x="1" y="12"/>
                  <a:pt x="1" y="12"/>
                  <a:pt x="1" y="12"/>
                </a:cubicBezTo>
                <a:cubicBezTo>
                  <a:pt x="3" y="12"/>
                  <a:pt x="0" y="12"/>
                  <a:pt x="1" y="13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5"/>
                  <a:pt x="0" y="15"/>
                  <a:pt x="2" y="16"/>
                </a:cubicBezTo>
                <a:cubicBezTo>
                  <a:pt x="2" y="16"/>
                  <a:pt x="3" y="17"/>
                  <a:pt x="4" y="17"/>
                </a:cubicBezTo>
                <a:cubicBezTo>
                  <a:pt x="4" y="17"/>
                  <a:pt x="3" y="17"/>
                  <a:pt x="3" y="17"/>
                </a:cubicBezTo>
                <a:cubicBezTo>
                  <a:pt x="3" y="17"/>
                  <a:pt x="3" y="18"/>
                  <a:pt x="2" y="18"/>
                </a:cubicBezTo>
                <a:cubicBezTo>
                  <a:pt x="5" y="19"/>
                  <a:pt x="2" y="21"/>
                  <a:pt x="6" y="21"/>
                </a:cubicBezTo>
                <a:cubicBezTo>
                  <a:pt x="4" y="22"/>
                  <a:pt x="4" y="22"/>
                  <a:pt x="4" y="22"/>
                </a:cubicBezTo>
                <a:cubicBezTo>
                  <a:pt x="5" y="21"/>
                  <a:pt x="6" y="22"/>
                  <a:pt x="7" y="22"/>
                </a:cubicBezTo>
                <a:cubicBezTo>
                  <a:pt x="6" y="23"/>
                  <a:pt x="4" y="22"/>
                  <a:pt x="3" y="23"/>
                </a:cubicBezTo>
                <a:cubicBezTo>
                  <a:pt x="5" y="24"/>
                  <a:pt x="5" y="24"/>
                  <a:pt x="5" y="24"/>
                </a:cubicBezTo>
                <a:cubicBezTo>
                  <a:pt x="3" y="25"/>
                  <a:pt x="3" y="25"/>
                  <a:pt x="3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5" y="25"/>
                  <a:pt x="5" y="26"/>
                  <a:pt x="5" y="26"/>
                </a:cubicBezTo>
                <a:cubicBezTo>
                  <a:pt x="6" y="26"/>
                  <a:pt x="7" y="26"/>
                  <a:pt x="8" y="27"/>
                </a:cubicBezTo>
                <a:cubicBezTo>
                  <a:pt x="7" y="27"/>
                  <a:pt x="6" y="27"/>
                  <a:pt x="5" y="27"/>
                </a:cubicBezTo>
                <a:cubicBezTo>
                  <a:pt x="6" y="27"/>
                  <a:pt x="8" y="27"/>
                  <a:pt x="7" y="28"/>
                </a:cubicBezTo>
                <a:cubicBezTo>
                  <a:pt x="7" y="28"/>
                  <a:pt x="7" y="28"/>
                  <a:pt x="6" y="28"/>
                </a:cubicBezTo>
                <a:cubicBezTo>
                  <a:pt x="7" y="29"/>
                  <a:pt x="7" y="29"/>
                  <a:pt x="7" y="29"/>
                </a:cubicBezTo>
                <a:cubicBezTo>
                  <a:pt x="4" y="29"/>
                  <a:pt x="8" y="30"/>
                  <a:pt x="7" y="31"/>
                </a:cubicBezTo>
                <a:cubicBezTo>
                  <a:pt x="8" y="32"/>
                  <a:pt x="10" y="33"/>
                  <a:pt x="12" y="33"/>
                </a:cubicBezTo>
                <a:cubicBezTo>
                  <a:pt x="11" y="34"/>
                  <a:pt x="9" y="33"/>
                  <a:pt x="8" y="34"/>
                </a:cubicBezTo>
                <a:cubicBezTo>
                  <a:pt x="6" y="34"/>
                  <a:pt x="9" y="34"/>
                  <a:pt x="7" y="34"/>
                </a:cubicBezTo>
                <a:cubicBezTo>
                  <a:pt x="8" y="36"/>
                  <a:pt x="12" y="34"/>
                  <a:pt x="14" y="36"/>
                </a:cubicBezTo>
                <a:cubicBezTo>
                  <a:pt x="12" y="37"/>
                  <a:pt x="9" y="35"/>
                  <a:pt x="8" y="37"/>
                </a:cubicBezTo>
                <a:cubicBezTo>
                  <a:pt x="10" y="37"/>
                  <a:pt x="11" y="37"/>
                  <a:pt x="12" y="37"/>
                </a:cubicBezTo>
                <a:cubicBezTo>
                  <a:pt x="10" y="38"/>
                  <a:pt x="9" y="38"/>
                  <a:pt x="9" y="39"/>
                </a:cubicBezTo>
                <a:cubicBezTo>
                  <a:pt x="12" y="40"/>
                  <a:pt x="12" y="40"/>
                  <a:pt x="12" y="40"/>
                </a:cubicBezTo>
                <a:cubicBezTo>
                  <a:pt x="8" y="40"/>
                  <a:pt x="12" y="43"/>
                  <a:pt x="8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3"/>
                  <a:pt x="12" y="43"/>
                  <a:pt x="10" y="44"/>
                </a:cubicBezTo>
                <a:cubicBezTo>
                  <a:pt x="12" y="45"/>
                  <a:pt x="12" y="45"/>
                  <a:pt x="12" y="45"/>
                </a:cubicBezTo>
                <a:cubicBezTo>
                  <a:pt x="10" y="46"/>
                  <a:pt x="10" y="46"/>
                  <a:pt x="10" y="46"/>
                </a:cubicBezTo>
                <a:cubicBezTo>
                  <a:pt x="11" y="47"/>
                  <a:pt x="14" y="46"/>
                  <a:pt x="15" y="47"/>
                </a:cubicBezTo>
                <a:cubicBezTo>
                  <a:pt x="13" y="48"/>
                  <a:pt x="10" y="48"/>
                  <a:pt x="10" y="48"/>
                </a:cubicBezTo>
                <a:cubicBezTo>
                  <a:pt x="11" y="49"/>
                  <a:pt x="11" y="49"/>
                  <a:pt x="11" y="49"/>
                </a:cubicBezTo>
                <a:cubicBezTo>
                  <a:pt x="11" y="49"/>
                  <a:pt x="10" y="49"/>
                  <a:pt x="9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5" y="51"/>
                  <a:pt x="15" y="51"/>
                  <a:pt x="15" y="51"/>
                </a:cubicBezTo>
                <a:cubicBezTo>
                  <a:pt x="14" y="51"/>
                  <a:pt x="13" y="52"/>
                  <a:pt x="11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3"/>
                  <a:pt x="12" y="53"/>
                  <a:pt x="11" y="53"/>
                </a:cubicBezTo>
                <a:cubicBezTo>
                  <a:pt x="13" y="53"/>
                  <a:pt x="16" y="52"/>
                  <a:pt x="17" y="53"/>
                </a:cubicBezTo>
                <a:cubicBezTo>
                  <a:pt x="15" y="55"/>
                  <a:pt x="12" y="53"/>
                  <a:pt x="11" y="54"/>
                </a:cubicBezTo>
                <a:cubicBezTo>
                  <a:pt x="14" y="55"/>
                  <a:pt x="18" y="55"/>
                  <a:pt x="22" y="55"/>
                </a:cubicBezTo>
                <a:cubicBezTo>
                  <a:pt x="18" y="57"/>
                  <a:pt x="14" y="56"/>
                  <a:pt x="9" y="57"/>
                </a:cubicBezTo>
                <a:cubicBezTo>
                  <a:pt x="10" y="57"/>
                  <a:pt x="11" y="57"/>
                  <a:pt x="12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16" y="59"/>
                  <a:pt x="16" y="59"/>
                  <a:pt x="16" y="59"/>
                </a:cubicBezTo>
                <a:cubicBezTo>
                  <a:pt x="14" y="60"/>
                  <a:pt x="14" y="60"/>
                  <a:pt x="14" y="60"/>
                </a:cubicBezTo>
                <a:cubicBezTo>
                  <a:pt x="14" y="60"/>
                  <a:pt x="14" y="60"/>
                  <a:pt x="14" y="60"/>
                </a:cubicBezTo>
                <a:cubicBezTo>
                  <a:pt x="13" y="61"/>
                  <a:pt x="13" y="60"/>
                  <a:pt x="12" y="61"/>
                </a:cubicBezTo>
                <a:cubicBezTo>
                  <a:pt x="14" y="62"/>
                  <a:pt x="15" y="62"/>
                  <a:pt x="17" y="62"/>
                </a:cubicBezTo>
                <a:cubicBezTo>
                  <a:pt x="28" y="67"/>
                  <a:pt x="44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83" y="69"/>
                  <a:pt x="83" y="69"/>
                  <a:pt x="83" y="69"/>
                </a:cubicBezTo>
                <a:cubicBezTo>
                  <a:pt x="84" y="70"/>
                  <a:pt x="86" y="70"/>
                  <a:pt x="88" y="70"/>
                </a:cubicBezTo>
                <a:cubicBezTo>
                  <a:pt x="137" y="67"/>
                  <a:pt x="190" y="70"/>
                  <a:pt x="238" y="70"/>
                </a:cubicBezTo>
                <a:cubicBezTo>
                  <a:pt x="241" y="71"/>
                  <a:pt x="245" y="71"/>
                  <a:pt x="247" y="70"/>
                </a:cubicBezTo>
                <a:cubicBezTo>
                  <a:pt x="305" y="70"/>
                  <a:pt x="305" y="70"/>
                  <a:pt x="305" y="70"/>
                </a:cubicBezTo>
                <a:cubicBezTo>
                  <a:pt x="304" y="70"/>
                  <a:pt x="304" y="70"/>
                  <a:pt x="304" y="70"/>
                </a:cubicBezTo>
                <a:cubicBezTo>
                  <a:pt x="310" y="70"/>
                  <a:pt x="315" y="70"/>
                  <a:pt x="321" y="69"/>
                </a:cubicBezTo>
                <a:cubicBezTo>
                  <a:pt x="322" y="70"/>
                  <a:pt x="322" y="70"/>
                  <a:pt x="322" y="70"/>
                </a:cubicBezTo>
                <a:cubicBezTo>
                  <a:pt x="337" y="69"/>
                  <a:pt x="337" y="69"/>
                  <a:pt x="337" y="69"/>
                </a:cubicBezTo>
                <a:cubicBezTo>
                  <a:pt x="360" y="68"/>
                  <a:pt x="380" y="70"/>
                  <a:pt x="402" y="68"/>
                </a:cubicBezTo>
                <a:cubicBezTo>
                  <a:pt x="398" y="67"/>
                  <a:pt x="394" y="68"/>
                  <a:pt x="391" y="67"/>
                </a:cubicBezTo>
                <a:cubicBezTo>
                  <a:pt x="400" y="67"/>
                  <a:pt x="408" y="65"/>
                  <a:pt x="417" y="64"/>
                </a:cubicBezTo>
                <a:cubicBezTo>
                  <a:pt x="383" y="64"/>
                  <a:pt x="348" y="64"/>
                  <a:pt x="313" y="63"/>
                </a:cubicBezTo>
                <a:close/>
                <a:moveTo>
                  <a:pt x="336" y="14"/>
                </a:moveTo>
                <a:cubicBezTo>
                  <a:pt x="334" y="14"/>
                  <a:pt x="334" y="14"/>
                  <a:pt x="334" y="14"/>
                </a:cubicBezTo>
                <a:cubicBezTo>
                  <a:pt x="332" y="14"/>
                  <a:pt x="332" y="14"/>
                  <a:pt x="332" y="14"/>
                </a:cubicBezTo>
                <a:lnTo>
                  <a:pt x="336" y="14"/>
                </a:lnTo>
                <a:close/>
                <a:moveTo>
                  <a:pt x="310" y="69"/>
                </a:moveTo>
                <a:cubicBezTo>
                  <a:pt x="312" y="69"/>
                  <a:pt x="314" y="68"/>
                  <a:pt x="316" y="69"/>
                </a:cubicBezTo>
                <a:cubicBezTo>
                  <a:pt x="314" y="69"/>
                  <a:pt x="312" y="69"/>
                  <a:pt x="310" y="69"/>
                </a:cubicBezTo>
                <a:close/>
                <a:moveTo>
                  <a:pt x="322" y="66"/>
                </a:moveTo>
                <a:cubicBezTo>
                  <a:pt x="320" y="66"/>
                  <a:pt x="320" y="66"/>
                  <a:pt x="320" y="66"/>
                </a:cubicBezTo>
                <a:cubicBezTo>
                  <a:pt x="310" y="66"/>
                  <a:pt x="298" y="66"/>
                  <a:pt x="287" y="66"/>
                </a:cubicBezTo>
                <a:cubicBezTo>
                  <a:pt x="285" y="66"/>
                  <a:pt x="284" y="66"/>
                  <a:pt x="282" y="66"/>
                </a:cubicBezTo>
                <a:cubicBezTo>
                  <a:pt x="284" y="66"/>
                  <a:pt x="285" y="66"/>
                  <a:pt x="287" y="66"/>
                </a:cubicBezTo>
                <a:cubicBezTo>
                  <a:pt x="300" y="65"/>
                  <a:pt x="313" y="65"/>
                  <a:pt x="326" y="65"/>
                </a:cubicBezTo>
                <a:cubicBezTo>
                  <a:pt x="329" y="66"/>
                  <a:pt x="329" y="66"/>
                  <a:pt x="329" y="66"/>
                </a:cubicBezTo>
                <a:cubicBezTo>
                  <a:pt x="348" y="66"/>
                  <a:pt x="348" y="66"/>
                  <a:pt x="348" y="66"/>
                </a:cubicBezTo>
                <a:lnTo>
                  <a:pt x="322" y="66"/>
                </a:lnTo>
                <a:close/>
                <a:moveTo>
                  <a:pt x="377" y="67"/>
                </a:moveTo>
                <a:cubicBezTo>
                  <a:pt x="369" y="67"/>
                  <a:pt x="360" y="67"/>
                  <a:pt x="353" y="67"/>
                </a:cubicBezTo>
                <a:cubicBezTo>
                  <a:pt x="353" y="66"/>
                  <a:pt x="353" y="66"/>
                  <a:pt x="353" y="66"/>
                </a:cubicBezTo>
                <a:cubicBezTo>
                  <a:pt x="360" y="67"/>
                  <a:pt x="369" y="67"/>
                  <a:pt x="377" y="67"/>
                </a:cubicBezTo>
                <a:cubicBezTo>
                  <a:pt x="381" y="67"/>
                  <a:pt x="385" y="67"/>
                  <a:pt x="389" y="67"/>
                </a:cubicBezTo>
                <a:cubicBezTo>
                  <a:pt x="385" y="67"/>
                  <a:pt x="381" y="67"/>
                  <a:pt x="377" y="67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3CF308D-1BD4-4674-9780-151E6914C710}"/>
              </a:ext>
            </a:extLst>
          </p:cNvPr>
          <p:cNvSpPr txBox="1"/>
          <p:nvPr/>
        </p:nvSpPr>
        <p:spPr>
          <a:xfrm>
            <a:off x="9227277" y="1334077"/>
            <a:ext cx="800219" cy="40337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何为三一律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3EA8350-B4AC-4CDD-AE49-7FE913EB89BD}"/>
              </a:ext>
            </a:extLst>
          </p:cNvPr>
          <p:cNvSpPr txBox="1"/>
          <p:nvPr/>
        </p:nvSpPr>
        <p:spPr>
          <a:xfrm>
            <a:off x="10676080" y="6284794"/>
            <a:ext cx="265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黄睿妍 制</a:t>
            </a:r>
          </a:p>
        </p:txBody>
      </p:sp>
    </p:spTree>
    <p:extLst>
      <p:ext uri="{BB962C8B-B14F-4D97-AF65-F5344CB8AC3E}">
        <p14:creationId xmlns:p14="http://schemas.microsoft.com/office/powerpoint/2010/main" val="36170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CFC9BA-3092-4A0A-8582-529E1FD1A568}"/>
              </a:ext>
            </a:extLst>
          </p:cNvPr>
          <p:cNvSpPr/>
          <p:nvPr/>
        </p:nvSpPr>
        <p:spPr>
          <a:xfrm>
            <a:off x="4572000" y="352250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400" dirty="0">
                <a:ea typeface="等线" panose="02010600030101010101" pitchFamily="2" charset="-122"/>
                <a:cs typeface="Times New Roman" panose="02020603050405020304" pitchFamily="18" charset="0"/>
              </a:rPr>
              <a:t>“情节必须模仿一个单一而完整的行动，事件的结合要严密到这样一种程度，以至于若是挪动或删除其中的任何一部分就会使整体松裂和脱节。”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5685B8-6244-4D8B-8C43-9CA202F609F0}"/>
              </a:ext>
            </a:extLst>
          </p:cNvPr>
          <p:cNvSpPr txBox="1"/>
          <p:nvPr/>
        </p:nvSpPr>
        <p:spPr>
          <a:xfrm>
            <a:off x="6885214" y="5497286"/>
            <a:ext cx="397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——</a:t>
            </a:r>
            <a:r>
              <a:rPr lang="zh-CN" altLang="en-US" dirty="0"/>
              <a:t>亚里士多德</a:t>
            </a:r>
            <a:r>
              <a:rPr lang="en-US" altLang="zh-CN" dirty="0"/>
              <a:t>《</a:t>
            </a:r>
            <a:r>
              <a:rPr lang="zh-CN" altLang="en-US" dirty="0"/>
              <a:t>诗学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0413DF-0F92-4A0D-A71D-0DD4831F9F75}"/>
              </a:ext>
            </a:extLst>
          </p:cNvPr>
          <p:cNvSpPr txBox="1"/>
          <p:nvPr/>
        </p:nvSpPr>
        <p:spPr>
          <a:xfrm>
            <a:off x="10676080" y="6284794"/>
            <a:ext cx="265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黄睿妍 制</a:t>
            </a:r>
          </a:p>
        </p:txBody>
      </p:sp>
    </p:spTree>
    <p:extLst>
      <p:ext uri="{BB962C8B-B14F-4D97-AF65-F5344CB8AC3E}">
        <p14:creationId xmlns:p14="http://schemas.microsoft.com/office/powerpoint/2010/main" val="71035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B5BDEF2-01EE-402E-8C62-BD2A2DFFD071}"/>
              </a:ext>
            </a:extLst>
          </p:cNvPr>
          <p:cNvSpPr/>
          <p:nvPr/>
        </p:nvSpPr>
        <p:spPr>
          <a:xfrm>
            <a:off x="4778881" y="3245708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“我支持尽可能地努力做到绝对的地点一致的意见；但由于这个意见不可能适用于一切题材，所以我也欣然同意用发生在同一城市的行动来满足地点一致的要求。……在同一幕中绝不变换事件的地点，只是在不同的幕中才加以变换，……”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824616-0551-4A8B-898E-5C2CBAD22FF8}"/>
              </a:ext>
            </a:extLst>
          </p:cNvPr>
          <p:cNvSpPr txBox="1"/>
          <p:nvPr/>
        </p:nvSpPr>
        <p:spPr>
          <a:xfrm>
            <a:off x="5317670" y="5372099"/>
            <a:ext cx="562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——</a:t>
            </a:r>
            <a:r>
              <a:rPr lang="zh-CN" altLang="zh-CN" dirty="0"/>
              <a:t>高乃依《论三一律，即行动、时间、地点的一致》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9BEB83-0C19-4AC8-9FA9-7D320E8DEC9D}"/>
              </a:ext>
            </a:extLst>
          </p:cNvPr>
          <p:cNvSpPr txBox="1"/>
          <p:nvPr/>
        </p:nvSpPr>
        <p:spPr>
          <a:xfrm>
            <a:off x="10676080" y="6284794"/>
            <a:ext cx="265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黄睿妍 制</a:t>
            </a:r>
          </a:p>
        </p:txBody>
      </p:sp>
    </p:spTree>
    <p:extLst>
      <p:ext uri="{BB962C8B-B14F-4D97-AF65-F5344CB8AC3E}">
        <p14:creationId xmlns:p14="http://schemas.microsoft.com/office/powerpoint/2010/main" val="3064042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173">
            <a:extLst>
              <a:ext uri="{FF2B5EF4-FFF2-40B4-BE49-F238E27FC236}">
                <a16:creationId xmlns:a16="http://schemas.microsoft.com/office/drawing/2014/main" id="{D1F4B2A9-1A79-4906-B0B8-119529C22F1A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6921266" y="2691825"/>
            <a:ext cx="5362034" cy="1168812"/>
          </a:xfrm>
          <a:custGeom>
            <a:avLst/>
            <a:gdLst>
              <a:gd name="T0" fmla="*/ 326 w 419"/>
              <a:gd name="T1" fmla="*/ 62 h 71"/>
              <a:gd name="T2" fmla="*/ 406 w 419"/>
              <a:gd name="T3" fmla="*/ 61 h 71"/>
              <a:gd name="T4" fmla="*/ 317 w 419"/>
              <a:gd name="T5" fmla="*/ 56 h 71"/>
              <a:gd name="T6" fmla="*/ 400 w 419"/>
              <a:gd name="T7" fmla="*/ 55 h 71"/>
              <a:gd name="T8" fmla="*/ 371 w 419"/>
              <a:gd name="T9" fmla="*/ 55 h 71"/>
              <a:gd name="T10" fmla="*/ 403 w 419"/>
              <a:gd name="T11" fmla="*/ 53 h 71"/>
              <a:gd name="T12" fmla="*/ 408 w 419"/>
              <a:gd name="T13" fmla="*/ 50 h 71"/>
              <a:gd name="T14" fmla="*/ 385 w 419"/>
              <a:gd name="T15" fmla="*/ 46 h 71"/>
              <a:gd name="T16" fmla="*/ 381 w 419"/>
              <a:gd name="T17" fmla="*/ 43 h 71"/>
              <a:gd name="T18" fmla="*/ 378 w 419"/>
              <a:gd name="T19" fmla="*/ 39 h 71"/>
              <a:gd name="T20" fmla="*/ 329 w 419"/>
              <a:gd name="T21" fmla="*/ 35 h 71"/>
              <a:gd name="T22" fmla="*/ 377 w 419"/>
              <a:gd name="T23" fmla="*/ 34 h 71"/>
              <a:gd name="T24" fmla="*/ 320 w 419"/>
              <a:gd name="T25" fmla="*/ 30 h 71"/>
              <a:gd name="T26" fmla="*/ 370 w 419"/>
              <a:gd name="T27" fmla="*/ 28 h 71"/>
              <a:gd name="T28" fmla="*/ 371 w 419"/>
              <a:gd name="T29" fmla="*/ 28 h 71"/>
              <a:gd name="T30" fmla="*/ 359 w 419"/>
              <a:gd name="T31" fmla="*/ 25 h 71"/>
              <a:gd name="T32" fmla="*/ 326 w 419"/>
              <a:gd name="T33" fmla="*/ 22 h 71"/>
              <a:gd name="T34" fmla="*/ 366 w 419"/>
              <a:gd name="T35" fmla="*/ 19 h 71"/>
              <a:gd name="T36" fmla="*/ 342 w 419"/>
              <a:gd name="T37" fmla="*/ 16 h 71"/>
              <a:gd name="T38" fmla="*/ 359 w 419"/>
              <a:gd name="T39" fmla="*/ 14 h 71"/>
              <a:gd name="T40" fmla="*/ 348 w 419"/>
              <a:gd name="T41" fmla="*/ 12 h 71"/>
              <a:gd name="T42" fmla="*/ 283 w 419"/>
              <a:gd name="T43" fmla="*/ 7 h 71"/>
              <a:gd name="T44" fmla="*/ 382 w 419"/>
              <a:gd name="T45" fmla="*/ 9 h 71"/>
              <a:gd name="T46" fmla="*/ 342 w 419"/>
              <a:gd name="T47" fmla="*/ 5 h 71"/>
              <a:gd name="T48" fmla="*/ 334 w 419"/>
              <a:gd name="T49" fmla="*/ 5 h 71"/>
              <a:gd name="T50" fmla="*/ 324 w 419"/>
              <a:gd name="T51" fmla="*/ 4 h 71"/>
              <a:gd name="T52" fmla="*/ 280 w 419"/>
              <a:gd name="T53" fmla="*/ 4 h 71"/>
              <a:gd name="T54" fmla="*/ 255 w 419"/>
              <a:gd name="T55" fmla="*/ 3 h 71"/>
              <a:gd name="T56" fmla="*/ 237 w 419"/>
              <a:gd name="T57" fmla="*/ 3 h 71"/>
              <a:gd name="T58" fmla="*/ 214 w 419"/>
              <a:gd name="T59" fmla="*/ 2 h 71"/>
              <a:gd name="T60" fmla="*/ 184 w 419"/>
              <a:gd name="T61" fmla="*/ 3 h 71"/>
              <a:gd name="T62" fmla="*/ 162 w 419"/>
              <a:gd name="T63" fmla="*/ 2 h 71"/>
              <a:gd name="T64" fmla="*/ 78 w 419"/>
              <a:gd name="T65" fmla="*/ 2 h 71"/>
              <a:gd name="T66" fmla="*/ 2 w 419"/>
              <a:gd name="T67" fmla="*/ 7 h 71"/>
              <a:gd name="T68" fmla="*/ 1 w 419"/>
              <a:gd name="T69" fmla="*/ 10 h 71"/>
              <a:gd name="T70" fmla="*/ 4 w 419"/>
              <a:gd name="T71" fmla="*/ 14 h 71"/>
              <a:gd name="T72" fmla="*/ 2 w 419"/>
              <a:gd name="T73" fmla="*/ 18 h 71"/>
              <a:gd name="T74" fmla="*/ 3 w 419"/>
              <a:gd name="T75" fmla="*/ 23 h 71"/>
              <a:gd name="T76" fmla="*/ 5 w 419"/>
              <a:gd name="T77" fmla="*/ 26 h 71"/>
              <a:gd name="T78" fmla="*/ 6 w 419"/>
              <a:gd name="T79" fmla="*/ 28 h 71"/>
              <a:gd name="T80" fmla="*/ 8 w 419"/>
              <a:gd name="T81" fmla="*/ 34 h 71"/>
              <a:gd name="T82" fmla="*/ 12 w 419"/>
              <a:gd name="T83" fmla="*/ 37 h 71"/>
              <a:gd name="T84" fmla="*/ 10 w 419"/>
              <a:gd name="T85" fmla="*/ 42 h 71"/>
              <a:gd name="T86" fmla="*/ 15 w 419"/>
              <a:gd name="T87" fmla="*/ 47 h 71"/>
              <a:gd name="T88" fmla="*/ 13 w 419"/>
              <a:gd name="T89" fmla="*/ 50 h 71"/>
              <a:gd name="T90" fmla="*/ 12 w 419"/>
              <a:gd name="T91" fmla="*/ 52 h 71"/>
              <a:gd name="T92" fmla="*/ 22 w 419"/>
              <a:gd name="T93" fmla="*/ 55 h 71"/>
              <a:gd name="T94" fmla="*/ 16 w 419"/>
              <a:gd name="T95" fmla="*/ 59 h 71"/>
              <a:gd name="T96" fmla="*/ 17 w 419"/>
              <a:gd name="T97" fmla="*/ 62 h 71"/>
              <a:gd name="T98" fmla="*/ 88 w 419"/>
              <a:gd name="T99" fmla="*/ 70 h 71"/>
              <a:gd name="T100" fmla="*/ 304 w 419"/>
              <a:gd name="T101" fmla="*/ 70 h 71"/>
              <a:gd name="T102" fmla="*/ 402 w 419"/>
              <a:gd name="T103" fmla="*/ 68 h 71"/>
              <a:gd name="T104" fmla="*/ 336 w 419"/>
              <a:gd name="T105" fmla="*/ 14 h 71"/>
              <a:gd name="T106" fmla="*/ 310 w 419"/>
              <a:gd name="T107" fmla="*/ 69 h 71"/>
              <a:gd name="T108" fmla="*/ 320 w 419"/>
              <a:gd name="T109" fmla="*/ 66 h 71"/>
              <a:gd name="T110" fmla="*/ 326 w 419"/>
              <a:gd name="T111" fmla="*/ 65 h 71"/>
              <a:gd name="T112" fmla="*/ 377 w 419"/>
              <a:gd name="T113" fmla="*/ 67 h 71"/>
              <a:gd name="T114" fmla="*/ 389 w 419"/>
              <a:gd name="T115" fmla="*/ 67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19" h="71">
                <a:moveTo>
                  <a:pt x="313" y="63"/>
                </a:moveTo>
                <a:cubicBezTo>
                  <a:pt x="313" y="62"/>
                  <a:pt x="313" y="62"/>
                  <a:pt x="313" y="62"/>
                </a:cubicBezTo>
                <a:cubicBezTo>
                  <a:pt x="317" y="62"/>
                  <a:pt x="321" y="62"/>
                  <a:pt x="325" y="62"/>
                </a:cubicBezTo>
                <a:cubicBezTo>
                  <a:pt x="326" y="62"/>
                  <a:pt x="326" y="62"/>
                  <a:pt x="326" y="62"/>
                </a:cubicBezTo>
                <a:cubicBezTo>
                  <a:pt x="325" y="62"/>
                  <a:pt x="323" y="62"/>
                  <a:pt x="322" y="61"/>
                </a:cubicBezTo>
                <a:cubicBezTo>
                  <a:pt x="353" y="61"/>
                  <a:pt x="353" y="61"/>
                  <a:pt x="353" y="61"/>
                </a:cubicBezTo>
                <a:cubicBezTo>
                  <a:pt x="355" y="61"/>
                  <a:pt x="355" y="61"/>
                  <a:pt x="355" y="61"/>
                </a:cubicBezTo>
                <a:cubicBezTo>
                  <a:pt x="372" y="61"/>
                  <a:pt x="390" y="62"/>
                  <a:pt x="406" y="61"/>
                </a:cubicBezTo>
                <a:cubicBezTo>
                  <a:pt x="404" y="60"/>
                  <a:pt x="404" y="60"/>
                  <a:pt x="404" y="60"/>
                </a:cubicBezTo>
                <a:cubicBezTo>
                  <a:pt x="409" y="60"/>
                  <a:pt x="415" y="60"/>
                  <a:pt x="419" y="59"/>
                </a:cubicBezTo>
                <a:cubicBezTo>
                  <a:pt x="384" y="58"/>
                  <a:pt x="349" y="60"/>
                  <a:pt x="316" y="57"/>
                </a:cubicBezTo>
                <a:cubicBezTo>
                  <a:pt x="316" y="57"/>
                  <a:pt x="317" y="57"/>
                  <a:pt x="317" y="56"/>
                </a:cubicBezTo>
                <a:cubicBezTo>
                  <a:pt x="349" y="56"/>
                  <a:pt x="382" y="59"/>
                  <a:pt x="414" y="57"/>
                </a:cubicBezTo>
                <a:cubicBezTo>
                  <a:pt x="405" y="56"/>
                  <a:pt x="394" y="56"/>
                  <a:pt x="385" y="55"/>
                </a:cubicBezTo>
                <a:cubicBezTo>
                  <a:pt x="385" y="55"/>
                  <a:pt x="385" y="55"/>
                  <a:pt x="385" y="55"/>
                </a:cubicBezTo>
                <a:cubicBezTo>
                  <a:pt x="400" y="55"/>
                  <a:pt x="400" y="55"/>
                  <a:pt x="400" y="55"/>
                </a:cubicBezTo>
                <a:cubicBezTo>
                  <a:pt x="377" y="54"/>
                  <a:pt x="377" y="54"/>
                  <a:pt x="377" y="54"/>
                </a:cubicBezTo>
                <a:cubicBezTo>
                  <a:pt x="377" y="55"/>
                  <a:pt x="378" y="55"/>
                  <a:pt x="377" y="55"/>
                </a:cubicBezTo>
                <a:cubicBezTo>
                  <a:pt x="376" y="55"/>
                  <a:pt x="374" y="55"/>
                  <a:pt x="374" y="54"/>
                </a:cubicBezTo>
                <a:cubicBezTo>
                  <a:pt x="373" y="55"/>
                  <a:pt x="371" y="54"/>
                  <a:pt x="371" y="55"/>
                </a:cubicBezTo>
                <a:cubicBezTo>
                  <a:pt x="363" y="55"/>
                  <a:pt x="354" y="54"/>
                  <a:pt x="344" y="54"/>
                </a:cubicBezTo>
                <a:cubicBezTo>
                  <a:pt x="343" y="53"/>
                  <a:pt x="343" y="53"/>
                  <a:pt x="343" y="53"/>
                </a:cubicBezTo>
                <a:cubicBezTo>
                  <a:pt x="345" y="53"/>
                  <a:pt x="345" y="53"/>
                  <a:pt x="345" y="53"/>
                </a:cubicBezTo>
                <a:cubicBezTo>
                  <a:pt x="365" y="53"/>
                  <a:pt x="385" y="54"/>
                  <a:pt x="403" y="53"/>
                </a:cubicBezTo>
                <a:cubicBezTo>
                  <a:pt x="379" y="52"/>
                  <a:pt x="353" y="52"/>
                  <a:pt x="329" y="50"/>
                </a:cubicBezTo>
                <a:cubicBezTo>
                  <a:pt x="349" y="50"/>
                  <a:pt x="370" y="51"/>
                  <a:pt x="391" y="51"/>
                </a:cubicBezTo>
                <a:cubicBezTo>
                  <a:pt x="393" y="50"/>
                  <a:pt x="393" y="50"/>
                  <a:pt x="393" y="50"/>
                </a:cubicBezTo>
                <a:cubicBezTo>
                  <a:pt x="408" y="50"/>
                  <a:pt x="408" y="50"/>
                  <a:pt x="408" y="50"/>
                </a:cubicBezTo>
                <a:cubicBezTo>
                  <a:pt x="384" y="49"/>
                  <a:pt x="359" y="48"/>
                  <a:pt x="334" y="48"/>
                </a:cubicBezTo>
                <a:cubicBezTo>
                  <a:pt x="335" y="47"/>
                  <a:pt x="336" y="47"/>
                  <a:pt x="337" y="47"/>
                </a:cubicBezTo>
                <a:cubicBezTo>
                  <a:pt x="359" y="48"/>
                  <a:pt x="381" y="49"/>
                  <a:pt x="403" y="48"/>
                </a:cubicBezTo>
                <a:cubicBezTo>
                  <a:pt x="397" y="48"/>
                  <a:pt x="391" y="47"/>
                  <a:pt x="385" y="46"/>
                </a:cubicBezTo>
                <a:cubicBezTo>
                  <a:pt x="388" y="45"/>
                  <a:pt x="393" y="47"/>
                  <a:pt x="397" y="46"/>
                </a:cubicBezTo>
                <a:cubicBezTo>
                  <a:pt x="388" y="45"/>
                  <a:pt x="388" y="45"/>
                  <a:pt x="388" y="45"/>
                </a:cubicBezTo>
                <a:cubicBezTo>
                  <a:pt x="386" y="43"/>
                  <a:pt x="380" y="45"/>
                  <a:pt x="377" y="43"/>
                </a:cubicBezTo>
                <a:cubicBezTo>
                  <a:pt x="381" y="43"/>
                  <a:pt x="381" y="43"/>
                  <a:pt x="381" y="43"/>
                </a:cubicBezTo>
                <a:cubicBezTo>
                  <a:pt x="359" y="41"/>
                  <a:pt x="359" y="41"/>
                  <a:pt x="359" y="41"/>
                </a:cubicBezTo>
                <a:cubicBezTo>
                  <a:pt x="389" y="41"/>
                  <a:pt x="389" y="41"/>
                  <a:pt x="389" y="41"/>
                </a:cubicBezTo>
                <a:cubicBezTo>
                  <a:pt x="391" y="39"/>
                  <a:pt x="396" y="41"/>
                  <a:pt x="398" y="40"/>
                </a:cubicBezTo>
                <a:cubicBezTo>
                  <a:pt x="378" y="39"/>
                  <a:pt x="378" y="39"/>
                  <a:pt x="378" y="39"/>
                </a:cubicBezTo>
                <a:cubicBezTo>
                  <a:pt x="377" y="39"/>
                  <a:pt x="377" y="39"/>
                  <a:pt x="377" y="39"/>
                </a:cubicBezTo>
                <a:cubicBezTo>
                  <a:pt x="381" y="38"/>
                  <a:pt x="386" y="40"/>
                  <a:pt x="391" y="39"/>
                </a:cubicBezTo>
                <a:cubicBezTo>
                  <a:pt x="395" y="38"/>
                  <a:pt x="400" y="39"/>
                  <a:pt x="404" y="38"/>
                </a:cubicBezTo>
                <a:cubicBezTo>
                  <a:pt x="378" y="38"/>
                  <a:pt x="355" y="36"/>
                  <a:pt x="329" y="35"/>
                </a:cubicBezTo>
                <a:cubicBezTo>
                  <a:pt x="328" y="35"/>
                  <a:pt x="328" y="35"/>
                  <a:pt x="328" y="35"/>
                </a:cubicBezTo>
                <a:cubicBezTo>
                  <a:pt x="328" y="34"/>
                  <a:pt x="329" y="35"/>
                  <a:pt x="330" y="35"/>
                </a:cubicBezTo>
                <a:cubicBezTo>
                  <a:pt x="324" y="33"/>
                  <a:pt x="316" y="34"/>
                  <a:pt x="309" y="33"/>
                </a:cubicBezTo>
                <a:cubicBezTo>
                  <a:pt x="331" y="32"/>
                  <a:pt x="354" y="35"/>
                  <a:pt x="377" y="34"/>
                </a:cubicBezTo>
                <a:cubicBezTo>
                  <a:pt x="357" y="32"/>
                  <a:pt x="335" y="32"/>
                  <a:pt x="314" y="31"/>
                </a:cubicBezTo>
                <a:cubicBezTo>
                  <a:pt x="317" y="30"/>
                  <a:pt x="322" y="31"/>
                  <a:pt x="325" y="30"/>
                </a:cubicBezTo>
                <a:cubicBezTo>
                  <a:pt x="329" y="31"/>
                  <a:pt x="333" y="31"/>
                  <a:pt x="337" y="31"/>
                </a:cubicBezTo>
                <a:cubicBezTo>
                  <a:pt x="331" y="29"/>
                  <a:pt x="325" y="31"/>
                  <a:pt x="320" y="30"/>
                </a:cubicBezTo>
                <a:cubicBezTo>
                  <a:pt x="335" y="28"/>
                  <a:pt x="349" y="31"/>
                  <a:pt x="364" y="30"/>
                </a:cubicBezTo>
                <a:cubicBezTo>
                  <a:pt x="349" y="29"/>
                  <a:pt x="349" y="29"/>
                  <a:pt x="349" y="29"/>
                </a:cubicBezTo>
                <a:cubicBezTo>
                  <a:pt x="344" y="27"/>
                  <a:pt x="337" y="29"/>
                  <a:pt x="333" y="27"/>
                </a:cubicBezTo>
                <a:cubicBezTo>
                  <a:pt x="346" y="26"/>
                  <a:pt x="358" y="27"/>
                  <a:pt x="370" y="28"/>
                </a:cubicBezTo>
                <a:cubicBezTo>
                  <a:pt x="367" y="28"/>
                  <a:pt x="362" y="28"/>
                  <a:pt x="359" y="28"/>
                </a:cubicBezTo>
                <a:cubicBezTo>
                  <a:pt x="359" y="28"/>
                  <a:pt x="359" y="28"/>
                  <a:pt x="359" y="28"/>
                </a:cubicBezTo>
                <a:cubicBezTo>
                  <a:pt x="364" y="27"/>
                  <a:pt x="369" y="29"/>
                  <a:pt x="373" y="28"/>
                </a:cubicBezTo>
                <a:cubicBezTo>
                  <a:pt x="372" y="28"/>
                  <a:pt x="371" y="28"/>
                  <a:pt x="371" y="28"/>
                </a:cubicBezTo>
                <a:cubicBezTo>
                  <a:pt x="379" y="27"/>
                  <a:pt x="388" y="29"/>
                  <a:pt x="396" y="28"/>
                </a:cubicBezTo>
                <a:cubicBezTo>
                  <a:pt x="379" y="27"/>
                  <a:pt x="379" y="27"/>
                  <a:pt x="379" y="27"/>
                </a:cubicBezTo>
                <a:cubicBezTo>
                  <a:pt x="372" y="26"/>
                  <a:pt x="366" y="27"/>
                  <a:pt x="358" y="26"/>
                </a:cubicBezTo>
                <a:cubicBezTo>
                  <a:pt x="359" y="25"/>
                  <a:pt x="359" y="25"/>
                  <a:pt x="359" y="25"/>
                </a:cubicBezTo>
                <a:cubicBezTo>
                  <a:pt x="377" y="27"/>
                  <a:pt x="391" y="24"/>
                  <a:pt x="410" y="25"/>
                </a:cubicBezTo>
                <a:cubicBezTo>
                  <a:pt x="409" y="25"/>
                  <a:pt x="409" y="25"/>
                  <a:pt x="409" y="25"/>
                </a:cubicBezTo>
                <a:cubicBezTo>
                  <a:pt x="337" y="22"/>
                  <a:pt x="337" y="22"/>
                  <a:pt x="337" y="22"/>
                </a:cubicBezTo>
                <a:cubicBezTo>
                  <a:pt x="326" y="22"/>
                  <a:pt x="326" y="22"/>
                  <a:pt x="326" y="22"/>
                </a:cubicBezTo>
                <a:cubicBezTo>
                  <a:pt x="337" y="21"/>
                  <a:pt x="347" y="23"/>
                  <a:pt x="358" y="22"/>
                </a:cubicBezTo>
                <a:cubicBezTo>
                  <a:pt x="350" y="21"/>
                  <a:pt x="341" y="21"/>
                  <a:pt x="333" y="21"/>
                </a:cubicBezTo>
                <a:cubicBezTo>
                  <a:pt x="334" y="20"/>
                  <a:pt x="334" y="20"/>
                  <a:pt x="334" y="20"/>
                </a:cubicBezTo>
                <a:cubicBezTo>
                  <a:pt x="344" y="20"/>
                  <a:pt x="357" y="21"/>
                  <a:pt x="366" y="19"/>
                </a:cubicBezTo>
                <a:cubicBezTo>
                  <a:pt x="365" y="19"/>
                  <a:pt x="364" y="19"/>
                  <a:pt x="364" y="19"/>
                </a:cubicBezTo>
                <a:cubicBezTo>
                  <a:pt x="366" y="18"/>
                  <a:pt x="366" y="18"/>
                  <a:pt x="366" y="18"/>
                </a:cubicBezTo>
                <a:cubicBezTo>
                  <a:pt x="355" y="18"/>
                  <a:pt x="355" y="18"/>
                  <a:pt x="355" y="18"/>
                </a:cubicBezTo>
                <a:cubicBezTo>
                  <a:pt x="352" y="16"/>
                  <a:pt x="346" y="17"/>
                  <a:pt x="342" y="16"/>
                </a:cubicBezTo>
                <a:cubicBezTo>
                  <a:pt x="343" y="16"/>
                  <a:pt x="343" y="16"/>
                  <a:pt x="343" y="16"/>
                </a:cubicBezTo>
                <a:cubicBezTo>
                  <a:pt x="353" y="16"/>
                  <a:pt x="364" y="16"/>
                  <a:pt x="374" y="16"/>
                </a:cubicBezTo>
                <a:cubicBezTo>
                  <a:pt x="344" y="15"/>
                  <a:pt x="344" y="15"/>
                  <a:pt x="344" y="15"/>
                </a:cubicBezTo>
                <a:cubicBezTo>
                  <a:pt x="349" y="14"/>
                  <a:pt x="354" y="15"/>
                  <a:pt x="359" y="14"/>
                </a:cubicBezTo>
                <a:cubicBezTo>
                  <a:pt x="358" y="14"/>
                  <a:pt x="358" y="14"/>
                  <a:pt x="358" y="14"/>
                </a:cubicBezTo>
                <a:cubicBezTo>
                  <a:pt x="347" y="14"/>
                  <a:pt x="337" y="13"/>
                  <a:pt x="326" y="13"/>
                </a:cubicBezTo>
                <a:cubicBezTo>
                  <a:pt x="337" y="12"/>
                  <a:pt x="347" y="13"/>
                  <a:pt x="357" y="13"/>
                </a:cubicBezTo>
                <a:cubicBezTo>
                  <a:pt x="348" y="12"/>
                  <a:pt x="348" y="12"/>
                  <a:pt x="348" y="12"/>
                </a:cubicBezTo>
                <a:cubicBezTo>
                  <a:pt x="358" y="12"/>
                  <a:pt x="366" y="13"/>
                  <a:pt x="376" y="12"/>
                </a:cubicBezTo>
                <a:cubicBezTo>
                  <a:pt x="352" y="10"/>
                  <a:pt x="328" y="10"/>
                  <a:pt x="303" y="9"/>
                </a:cubicBezTo>
                <a:cubicBezTo>
                  <a:pt x="307" y="7"/>
                  <a:pt x="313" y="9"/>
                  <a:pt x="315" y="8"/>
                </a:cubicBezTo>
                <a:cubicBezTo>
                  <a:pt x="305" y="7"/>
                  <a:pt x="294" y="7"/>
                  <a:pt x="283" y="7"/>
                </a:cubicBezTo>
                <a:cubicBezTo>
                  <a:pt x="281" y="7"/>
                  <a:pt x="283" y="6"/>
                  <a:pt x="281" y="6"/>
                </a:cubicBezTo>
                <a:cubicBezTo>
                  <a:pt x="282" y="6"/>
                  <a:pt x="283" y="6"/>
                  <a:pt x="284" y="6"/>
                </a:cubicBezTo>
                <a:cubicBezTo>
                  <a:pt x="353" y="8"/>
                  <a:pt x="353" y="8"/>
                  <a:pt x="353" y="8"/>
                </a:cubicBezTo>
                <a:cubicBezTo>
                  <a:pt x="363" y="9"/>
                  <a:pt x="373" y="9"/>
                  <a:pt x="382" y="9"/>
                </a:cubicBezTo>
                <a:cubicBezTo>
                  <a:pt x="358" y="8"/>
                  <a:pt x="358" y="8"/>
                  <a:pt x="358" y="8"/>
                </a:cubicBezTo>
                <a:cubicBezTo>
                  <a:pt x="357" y="8"/>
                  <a:pt x="357" y="8"/>
                  <a:pt x="357" y="8"/>
                </a:cubicBezTo>
                <a:cubicBezTo>
                  <a:pt x="368" y="8"/>
                  <a:pt x="379" y="9"/>
                  <a:pt x="390" y="8"/>
                </a:cubicBezTo>
                <a:cubicBezTo>
                  <a:pt x="373" y="9"/>
                  <a:pt x="358" y="4"/>
                  <a:pt x="342" y="5"/>
                </a:cubicBezTo>
                <a:cubicBezTo>
                  <a:pt x="343" y="5"/>
                  <a:pt x="343" y="5"/>
                  <a:pt x="343" y="6"/>
                </a:cubicBezTo>
                <a:cubicBezTo>
                  <a:pt x="340" y="6"/>
                  <a:pt x="337" y="6"/>
                  <a:pt x="334" y="5"/>
                </a:cubicBezTo>
                <a:cubicBezTo>
                  <a:pt x="334" y="5"/>
                  <a:pt x="334" y="5"/>
                  <a:pt x="334" y="5"/>
                </a:cubicBezTo>
                <a:cubicBezTo>
                  <a:pt x="334" y="5"/>
                  <a:pt x="334" y="5"/>
                  <a:pt x="334" y="5"/>
                </a:cubicBezTo>
                <a:cubicBezTo>
                  <a:pt x="334" y="5"/>
                  <a:pt x="333" y="5"/>
                  <a:pt x="333" y="5"/>
                </a:cubicBezTo>
                <a:cubicBezTo>
                  <a:pt x="331" y="5"/>
                  <a:pt x="328" y="6"/>
                  <a:pt x="327" y="4"/>
                </a:cubicBezTo>
                <a:cubicBezTo>
                  <a:pt x="326" y="5"/>
                  <a:pt x="326" y="5"/>
                  <a:pt x="326" y="5"/>
                </a:cubicBezTo>
                <a:cubicBezTo>
                  <a:pt x="324" y="4"/>
                  <a:pt x="324" y="4"/>
                  <a:pt x="324" y="4"/>
                </a:cubicBezTo>
                <a:cubicBezTo>
                  <a:pt x="324" y="5"/>
                  <a:pt x="324" y="5"/>
                  <a:pt x="324" y="5"/>
                </a:cubicBezTo>
                <a:cubicBezTo>
                  <a:pt x="285" y="4"/>
                  <a:pt x="285" y="4"/>
                  <a:pt x="285" y="4"/>
                </a:cubicBezTo>
                <a:cubicBezTo>
                  <a:pt x="286" y="3"/>
                  <a:pt x="286" y="3"/>
                  <a:pt x="286" y="3"/>
                </a:cubicBezTo>
                <a:cubicBezTo>
                  <a:pt x="284" y="4"/>
                  <a:pt x="280" y="2"/>
                  <a:pt x="280" y="4"/>
                </a:cubicBezTo>
                <a:cubicBezTo>
                  <a:pt x="259" y="4"/>
                  <a:pt x="259" y="4"/>
                  <a:pt x="259" y="4"/>
                </a:cubicBezTo>
                <a:cubicBezTo>
                  <a:pt x="258" y="3"/>
                  <a:pt x="258" y="3"/>
                  <a:pt x="258" y="3"/>
                </a:cubicBezTo>
                <a:cubicBezTo>
                  <a:pt x="258" y="3"/>
                  <a:pt x="258" y="3"/>
                  <a:pt x="258" y="3"/>
                </a:cubicBezTo>
                <a:cubicBezTo>
                  <a:pt x="255" y="3"/>
                  <a:pt x="255" y="3"/>
                  <a:pt x="255" y="3"/>
                </a:cubicBezTo>
                <a:cubicBezTo>
                  <a:pt x="255" y="3"/>
                  <a:pt x="255" y="3"/>
                  <a:pt x="255" y="3"/>
                </a:cubicBezTo>
                <a:cubicBezTo>
                  <a:pt x="251" y="4"/>
                  <a:pt x="246" y="4"/>
                  <a:pt x="241" y="3"/>
                </a:cubicBezTo>
                <a:cubicBezTo>
                  <a:pt x="241" y="3"/>
                  <a:pt x="242" y="3"/>
                  <a:pt x="242" y="3"/>
                </a:cubicBezTo>
                <a:cubicBezTo>
                  <a:pt x="237" y="3"/>
                  <a:pt x="237" y="3"/>
                  <a:pt x="237" y="3"/>
                </a:cubicBezTo>
                <a:cubicBezTo>
                  <a:pt x="237" y="3"/>
                  <a:pt x="237" y="3"/>
                  <a:pt x="237" y="3"/>
                </a:cubicBezTo>
                <a:cubicBezTo>
                  <a:pt x="230" y="4"/>
                  <a:pt x="223" y="3"/>
                  <a:pt x="216" y="3"/>
                </a:cubicBezTo>
                <a:cubicBezTo>
                  <a:pt x="216" y="2"/>
                  <a:pt x="216" y="2"/>
                  <a:pt x="216" y="2"/>
                </a:cubicBezTo>
                <a:cubicBezTo>
                  <a:pt x="215" y="2"/>
                  <a:pt x="214" y="2"/>
                  <a:pt x="214" y="2"/>
                </a:cubicBezTo>
                <a:cubicBezTo>
                  <a:pt x="210" y="2"/>
                  <a:pt x="206" y="1"/>
                  <a:pt x="204" y="3"/>
                </a:cubicBezTo>
                <a:cubicBezTo>
                  <a:pt x="203" y="2"/>
                  <a:pt x="202" y="2"/>
                  <a:pt x="201" y="3"/>
                </a:cubicBezTo>
                <a:cubicBezTo>
                  <a:pt x="199" y="1"/>
                  <a:pt x="194" y="2"/>
                  <a:pt x="190" y="2"/>
                </a:cubicBezTo>
                <a:cubicBezTo>
                  <a:pt x="190" y="3"/>
                  <a:pt x="186" y="3"/>
                  <a:pt x="184" y="3"/>
                </a:cubicBezTo>
                <a:cubicBezTo>
                  <a:pt x="183" y="2"/>
                  <a:pt x="181" y="3"/>
                  <a:pt x="181" y="2"/>
                </a:cubicBezTo>
                <a:cubicBezTo>
                  <a:pt x="175" y="0"/>
                  <a:pt x="170" y="4"/>
                  <a:pt x="164" y="2"/>
                </a:cubicBezTo>
                <a:cubicBezTo>
                  <a:pt x="163" y="2"/>
                  <a:pt x="163" y="2"/>
                  <a:pt x="163" y="2"/>
                </a:cubicBezTo>
                <a:cubicBezTo>
                  <a:pt x="162" y="2"/>
                  <a:pt x="162" y="2"/>
                  <a:pt x="162" y="2"/>
                </a:cubicBezTo>
                <a:cubicBezTo>
                  <a:pt x="161" y="2"/>
                  <a:pt x="161" y="2"/>
                  <a:pt x="161" y="2"/>
                </a:cubicBezTo>
                <a:cubicBezTo>
                  <a:pt x="158" y="2"/>
                  <a:pt x="153" y="1"/>
                  <a:pt x="150" y="2"/>
                </a:cubicBezTo>
                <a:cubicBezTo>
                  <a:pt x="147" y="2"/>
                  <a:pt x="146" y="2"/>
                  <a:pt x="144" y="2"/>
                </a:cubicBezTo>
                <a:cubicBezTo>
                  <a:pt x="78" y="2"/>
                  <a:pt x="78" y="2"/>
                  <a:pt x="78" y="2"/>
                </a:cubicBezTo>
                <a:cubicBezTo>
                  <a:pt x="78" y="1"/>
                  <a:pt x="78" y="1"/>
                  <a:pt x="78" y="1"/>
                </a:cubicBezTo>
                <a:cubicBezTo>
                  <a:pt x="80" y="1"/>
                  <a:pt x="86" y="1"/>
                  <a:pt x="85" y="1"/>
                </a:cubicBezTo>
                <a:cubicBezTo>
                  <a:pt x="77" y="1"/>
                  <a:pt x="69" y="1"/>
                  <a:pt x="61" y="2"/>
                </a:cubicBezTo>
                <a:cubicBezTo>
                  <a:pt x="42" y="4"/>
                  <a:pt x="20" y="3"/>
                  <a:pt x="2" y="7"/>
                </a:cubicBezTo>
                <a:cubicBezTo>
                  <a:pt x="3" y="7"/>
                  <a:pt x="4" y="7"/>
                  <a:pt x="4" y="7"/>
                </a:cubicBezTo>
                <a:cubicBezTo>
                  <a:pt x="3" y="7"/>
                  <a:pt x="2" y="8"/>
                  <a:pt x="1" y="9"/>
                </a:cubicBezTo>
                <a:cubicBezTo>
                  <a:pt x="2" y="9"/>
                  <a:pt x="3" y="9"/>
                  <a:pt x="3" y="9"/>
                </a:cubicBezTo>
                <a:cubicBezTo>
                  <a:pt x="3" y="10"/>
                  <a:pt x="2" y="10"/>
                  <a:pt x="1" y="10"/>
                </a:cubicBezTo>
                <a:cubicBezTo>
                  <a:pt x="2" y="10"/>
                  <a:pt x="3" y="10"/>
                  <a:pt x="4" y="11"/>
                </a:cubicBezTo>
                <a:cubicBezTo>
                  <a:pt x="1" y="12"/>
                  <a:pt x="1" y="12"/>
                  <a:pt x="1" y="12"/>
                </a:cubicBezTo>
                <a:cubicBezTo>
                  <a:pt x="3" y="12"/>
                  <a:pt x="0" y="12"/>
                  <a:pt x="1" y="13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5"/>
                  <a:pt x="0" y="15"/>
                  <a:pt x="2" y="16"/>
                </a:cubicBezTo>
                <a:cubicBezTo>
                  <a:pt x="2" y="16"/>
                  <a:pt x="3" y="17"/>
                  <a:pt x="4" y="17"/>
                </a:cubicBezTo>
                <a:cubicBezTo>
                  <a:pt x="4" y="17"/>
                  <a:pt x="3" y="17"/>
                  <a:pt x="3" y="17"/>
                </a:cubicBezTo>
                <a:cubicBezTo>
                  <a:pt x="3" y="17"/>
                  <a:pt x="3" y="18"/>
                  <a:pt x="2" y="18"/>
                </a:cubicBezTo>
                <a:cubicBezTo>
                  <a:pt x="5" y="19"/>
                  <a:pt x="2" y="21"/>
                  <a:pt x="6" y="21"/>
                </a:cubicBezTo>
                <a:cubicBezTo>
                  <a:pt x="4" y="22"/>
                  <a:pt x="4" y="22"/>
                  <a:pt x="4" y="22"/>
                </a:cubicBezTo>
                <a:cubicBezTo>
                  <a:pt x="5" y="21"/>
                  <a:pt x="6" y="22"/>
                  <a:pt x="7" y="22"/>
                </a:cubicBezTo>
                <a:cubicBezTo>
                  <a:pt x="6" y="23"/>
                  <a:pt x="4" y="22"/>
                  <a:pt x="3" y="23"/>
                </a:cubicBezTo>
                <a:cubicBezTo>
                  <a:pt x="5" y="24"/>
                  <a:pt x="5" y="24"/>
                  <a:pt x="5" y="24"/>
                </a:cubicBezTo>
                <a:cubicBezTo>
                  <a:pt x="3" y="25"/>
                  <a:pt x="3" y="25"/>
                  <a:pt x="3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5" y="25"/>
                  <a:pt x="5" y="26"/>
                  <a:pt x="5" y="26"/>
                </a:cubicBezTo>
                <a:cubicBezTo>
                  <a:pt x="6" y="26"/>
                  <a:pt x="7" y="26"/>
                  <a:pt x="8" y="27"/>
                </a:cubicBezTo>
                <a:cubicBezTo>
                  <a:pt x="7" y="27"/>
                  <a:pt x="6" y="27"/>
                  <a:pt x="5" y="27"/>
                </a:cubicBezTo>
                <a:cubicBezTo>
                  <a:pt x="6" y="27"/>
                  <a:pt x="8" y="27"/>
                  <a:pt x="7" y="28"/>
                </a:cubicBezTo>
                <a:cubicBezTo>
                  <a:pt x="7" y="28"/>
                  <a:pt x="7" y="28"/>
                  <a:pt x="6" y="28"/>
                </a:cubicBezTo>
                <a:cubicBezTo>
                  <a:pt x="7" y="29"/>
                  <a:pt x="7" y="29"/>
                  <a:pt x="7" y="29"/>
                </a:cubicBezTo>
                <a:cubicBezTo>
                  <a:pt x="4" y="29"/>
                  <a:pt x="8" y="30"/>
                  <a:pt x="7" y="31"/>
                </a:cubicBezTo>
                <a:cubicBezTo>
                  <a:pt x="8" y="32"/>
                  <a:pt x="10" y="33"/>
                  <a:pt x="12" y="33"/>
                </a:cubicBezTo>
                <a:cubicBezTo>
                  <a:pt x="11" y="34"/>
                  <a:pt x="9" y="33"/>
                  <a:pt x="8" y="34"/>
                </a:cubicBezTo>
                <a:cubicBezTo>
                  <a:pt x="6" y="34"/>
                  <a:pt x="9" y="34"/>
                  <a:pt x="7" y="34"/>
                </a:cubicBezTo>
                <a:cubicBezTo>
                  <a:pt x="8" y="36"/>
                  <a:pt x="12" y="34"/>
                  <a:pt x="14" y="36"/>
                </a:cubicBezTo>
                <a:cubicBezTo>
                  <a:pt x="12" y="37"/>
                  <a:pt x="9" y="35"/>
                  <a:pt x="8" y="37"/>
                </a:cubicBezTo>
                <a:cubicBezTo>
                  <a:pt x="10" y="37"/>
                  <a:pt x="11" y="37"/>
                  <a:pt x="12" y="37"/>
                </a:cubicBezTo>
                <a:cubicBezTo>
                  <a:pt x="10" y="38"/>
                  <a:pt x="9" y="38"/>
                  <a:pt x="9" y="39"/>
                </a:cubicBezTo>
                <a:cubicBezTo>
                  <a:pt x="12" y="40"/>
                  <a:pt x="12" y="40"/>
                  <a:pt x="12" y="40"/>
                </a:cubicBezTo>
                <a:cubicBezTo>
                  <a:pt x="8" y="40"/>
                  <a:pt x="12" y="43"/>
                  <a:pt x="8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3"/>
                  <a:pt x="12" y="43"/>
                  <a:pt x="10" y="44"/>
                </a:cubicBezTo>
                <a:cubicBezTo>
                  <a:pt x="12" y="45"/>
                  <a:pt x="12" y="45"/>
                  <a:pt x="12" y="45"/>
                </a:cubicBezTo>
                <a:cubicBezTo>
                  <a:pt x="10" y="46"/>
                  <a:pt x="10" y="46"/>
                  <a:pt x="10" y="46"/>
                </a:cubicBezTo>
                <a:cubicBezTo>
                  <a:pt x="11" y="47"/>
                  <a:pt x="14" y="46"/>
                  <a:pt x="15" y="47"/>
                </a:cubicBezTo>
                <a:cubicBezTo>
                  <a:pt x="13" y="48"/>
                  <a:pt x="10" y="48"/>
                  <a:pt x="10" y="48"/>
                </a:cubicBezTo>
                <a:cubicBezTo>
                  <a:pt x="11" y="49"/>
                  <a:pt x="11" y="49"/>
                  <a:pt x="11" y="49"/>
                </a:cubicBezTo>
                <a:cubicBezTo>
                  <a:pt x="11" y="49"/>
                  <a:pt x="10" y="49"/>
                  <a:pt x="9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5" y="51"/>
                  <a:pt x="15" y="51"/>
                  <a:pt x="15" y="51"/>
                </a:cubicBezTo>
                <a:cubicBezTo>
                  <a:pt x="14" y="51"/>
                  <a:pt x="13" y="52"/>
                  <a:pt x="11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3"/>
                  <a:pt x="12" y="53"/>
                  <a:pt x="11" y="53"/>
                </a:cubicBezTo>
                <a:cubicBezTo>
                  <a:pt x="13" y="53"/>
                  <a:pt x="16" y="52"/>
                  <a:pt x="17" y="53"/>
                </a:cubicBezTo>
                <a:cubicBezTo>
                  <a:pt x="15" y="55"/>
                  <a:pt x="12" y="53"/>
                  <a:pt x="11" y="54"/>
                </a:cubicBezTo>
                <a:cubicBezTo>
                  <a:pt x="14" y="55"/>
                  <a:pt x="18" y="55"/>
                  <a:pt x="22" y="55"/>
                </a:cubicBezTo>
                <a:cubicBezTo>
                  <a:pt x="18" y="57"/>
                  <a:pt x="14" y="56"/>
                  <a:pt x="9" y="57"/>
                </a:cubicBezTo>
                <a:cubicBezTo>
                  <a:pt x="10" y="57"/>
                  <a:pt x="11" y="57"/>
                  <a:pt x="12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16" y="59"/>
                  <a:pt x="16" y="59"/>
                  <a:pt x="16" y="59"/>
                </a:cubicBezTo>
                <a:cubicBezTo>
                  <a:pt x="14" y="60"/>
                  <a:pt x="14" y="60"/>
                  <a:pt x="14" y="60"/>
                </a:cubicBezTo>
                <a:cubicBezTo>
                  <a:pt x="14" y="60"/>
                  <a:pt x="14" y="60"/>
                  <a:pt x="14" y="60"/>
                </a:cubicBezTo>
                <a:cubicBezTo>
                  <a:pt x="13" y="61"/>
                  <a:pt x="13" y="60"/>
                  <a:pt x="12" y="61"/>
                </a:cubicBezTo>
                <a:cubicBezTo>
                  <a:pt x="14" y="62"/>
                  <a:pt x="15" y="62"/>
                  <a:pt x="17" y="62"/>
                </a:cubicBezTo>
                <a:cubicBezTo>
                  <a:pt x="28" y="67"/>
                  <a:pt x="44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83" y="69"/>
                  <a:pt x="83" y="69"/>
                  <a:pt x="83" y="69"/>
                </a:cubicBezTo>
                <a:cubicBezTo>
                  <a:pt x="84" y="70"/>
                  <a:pt x="86" y="70"/>
                  <a:pt x="88" y="70"/>
                </a:cubicBezTo>
                <a:cubicBezTo>
                  <a:pt x="137" y="67"/>
                  <a:pt x="190" y="70"/>
                  <a:pt x="238" y="70"/>
                </a:cubicBezTo>
                <a:cubicBezTo>
                  <a:pt x="241" y="71"/>
                  <a:pt x="245" y="71"/>
                  <a:pt x="247" y="70"/>
                </a:cubicBezTo>
                <a:cubicBezTo>
                  <a:pt x="305" y="70"/>
                  <a:pt x="305" y="70"/>
                  <a:pt x="305" y="70"/>
                </a:cubicBezTo>
                <a:cubicBezTo>
                  <a:pt x="304" y="70"/>
                  <a:pt x="304" y="70"/>
                  <a:pt x="304" y="70"/>
                </a:cubicBezTo>
                <a:cubicBezTo>
                  <a:pt x="310" y="70"/>
                  <a:pt x="315" y="70"/>
                  <a:pt x="321" y="69"/>
                </a:cubicBezTo>
                <a:cubicBezTo>
                  <a:pt x="322" y="70"/>
                  <a:pt x="322" y="70"/>
                  <a:pt x="322" y="70"/>
                </a:cubicBezTo>
                <a:cubicBezTo>
                  <a:pt x="337" y="69"/>
                  <a:pt x="337" y="69"/>
                  <a:pt x="337" y="69"/>
                </a:cubicBezTo>
                <a:cubicBezTo>
                  <a:pt x="360" y="68"/>
                  <a:pt x="380" y="70"/>
                  <a:pt x="402" y="68"/>
                </a:cubicBezTo>
                <a:cubicBezTo>
                  <a:pt x="398" y="67"/>
                  <a:pt x="394" y="68"/>
                  <a:pt x="391" y="67"/>
                </a:cubicBezTo>
                <a:cubicBezTo>
                  <a:pt x="400" y="67"/>
                  <a:pt x="408" y="65"/>
                  <a:pt x="417" y="64"/>
                </a:cubicBezTo>
                <a:cubicBezTo>
                  <a:pt x="383" y="64"/>
                  <a:pt x="348" y="64"/>
                  <a:pt x="313" y="63"/>
                </a:cubicBezTo>
                <a:close/>
                <a:moveTo>
                  <a:pt x="336" y="14"/>
                </a:moveTo>
                <a:cubicBezTo>
                  <a:pt x="334" y="14"/>
                  <a:pt x="334" y="14"/>
                  <a:pt x="334" y="14"/>
                </a:cubicBezTo>
                <a:cubicBezTo>
                  <a:pt x="332" y="14"/>
                  <a:pt x="332" y="14"/>
                  <a:pt x="332" y="14"/>
                </a:cubicBezTo>
                <a:lnTo>
                  <a:pt x="336" y="14"/>
                </a:lnTo>
                <a:close/>
                <a:moveTo>
                  <a:pt x="310" y="69"/>
                </a:moveTo>
                <a:cubicBezTo>
                  <a:pt x="312" y="69"/>
                  <a:pt x="314" y="68"/>
                  <a:pt x="316" y="69"/>
                </a:cubicBezTo>
                <a:cubicBezTo>
                  <a:pt x="314" y="69"/>
                  <a:pt x="312" y="69"/>
                  <a:pt x="310" y="69"/>
                </a:cubicBezTo>
                <a:close/>
                <a:moveTo>
                  <a:pt x="322" y="66"/>
                </a:moveTo>
                <a:cubicBezTo>
                  <a:pt x="320" y="66"/>
                  <a:pt x="320" y="66"/>
                  <a:pt x="320" y="66"/>
                </a:cubicBezTo>
                <a:cubicBezTo>
                  <a:pt x="310" y="66"/>
                  <a:pt x="298" y="66"/>
                  <a:pt x="287" y="66"/>
                </a:cubicBezTo>
                <a:cubicBezTo>
                  <a:pt x="285" y="66"/>
                  <a:pt x="284" y="66"/>
                  <a:pt x="282" y="66"/>
                </a:cubicBezTo>
                <a:cubicBezTo>
                  <a:pt x="284" y="66"/>
                  <a:pt x="285" y="66"/>
                  <a:pt x="287" y="66"/>
                </a:cubicBezTo>
                <a:cubicBezTo>
                  <a:pt x="300" y="65"/>
                  <a:pt x="313" y="65"/>
                  <a:pt x="326" y="65"/>
                </a:cubicBezTo>
                <a:cubicBezTo>
                  <a:pt x="329" y="66"/>
                  <a:pt x="329" y="66"/>
                  <a:pt x="329" y="66"/>
                </a:cubicBezTo>
                <a:cubicBezTo>
                  <a:pt x="348" y="66"/>
                  <a:pt x="348" y="66"/>
                  <a:pt x="348" y="66"/>
                </a:cubicBezTo>
                <a:lnTo>
                  <a:pt x="322" y="66"/>
                </a:lnTo>
                <a:close/>
                <a:moveTo>
                  <a:pt x="377" y="67"/>
                </a:moveTo>
                <a:cubicBezTo>
                  <a:pt x="369" y="67"/>
                  <a:pt x="360" y="67"/>
                  <a:pt x="353" y="67"/>
                </a:cubicBezTo>
                <a:cubicBezTo>
                  <a:pt x="353" y="66"/>
                  <a:pt x="353" y="66"/>
                  <a:pt x="353" y="66"/>
                </a:cubicBezTo>
                <a:cubicBezTo>
                  <a:pt x="360" y="67"/>
                  <a:pt x="369" y="67"/>
                  <a:pt x="377" y="67"/>
                </a:cubicBezTo>
                <a:cubicBezTo>
                  <a:pt x="381" y="67"/>
                  <a:pt x="385" y="67"/>
                  <a:pt x="389" y="67"/>
                </a:cubicBezTo>
                <a:cubicBezTo>
                  <a:pt x="385" y="67"/>
                  <a:pt x="381" y="67"/>
                  <a:pt x="377" y="67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3CF308D-1BD4-4674-9780-151E6914C710}"/>
              </a:ext>
            </a:extLst>
          </p:cNvPr>
          <p:cNvSpPr txBox="1"/>
          <p:nvPr/>
        </p:nvSpPr>
        <p:spPr>
          <a:xfrm>
            <a:off x="9227277" y="1334077"/>
            <a:ext cx="800219" cy="40337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三一律的作用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3EA8350-B4AC-4CDD-AE49-7FE913EB89BD}"/>
              </a:ext>
            </a:extLst>
          </p:cNvPr>
          <p:cNvSpPr txBox="1"/>
          <p:nvPr/>
        </p:nvSpPr>
        <p:spPr>
          <a:xfrm>
            <a:off x="10676080" y="6284794"/>
            <a:ext cx="265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黄睿妍 制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D151473-6D91-4191-B13A-6FD59AD3838A}"/>
              </a:ext>
            </a:extLst>
          </p:cNvPr>
          <p:cNvGrpSpPr/>
          <p:nvPr/>
        </p:nvGrpSpPr>
        <p:grpSpPr>
          <a:xfrm>
            <a:off x="2190446" y="2543822"/>
            <a:ext cx="3218524" cy="494258"/>
            <a:chOff x="1410605" y="1677449"/>
            <a:chExt cx="3751374" cy="576086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E365F71E-4627-4F94-900E-CD3B8150E98E}"/>
                </a:ext>
              </a:extLst>
            </p:cNvPr>
            <p:cNvGrpSpPr/>
            <p:nvPr/>
          </p:nvGrpSpPr>
          <p:grpSpPr>
            <a:xfrm>
              <a:off x="1410605" y="1677449"/>
              <a:ext cx="841029" cy="561209"/>
              <a:chOff x="8589097" y="4003991"/>
              <a:chExt cx="441335" cy="294498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767AA34-300A-4977-9652-1EBEF54C3DA8}"/>
                  </a:ext>
                </a:extLst>
              </p:cNvPr>
              <p:cNvSpPr txBox="1"/>
              <p:nvPr/>
            </p:nvSpPr>
            <p:spPr>
              <a:xfrm>
                <a:off x="8917444" y="4010055"/>
                <a:ext cx="112988" cy="28237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endParaRPr lang="zh-CN" altLang="en-US" sz="2400" dirty="0">
                  <a:solidFill>
                    <a:srgbClr val="3F3F3F"/>
                  </a:solidFill>
                  <a:latin typeface="+mn-ea"/>
                </a:endParaRPr>
              </a:p>
            </p:txBody>
          </p:sp>
          <p:sp>
            <p:nvSpPr>
              <p:cNvPr id="28" name="Freeform 10428">
                <a:extLst>
                  <a:ext uri="{FF2B5EF4-FFF2-40B4-BE49-F238E27FC236}">
                    <a16:creationId xmlns:a16="http://schemas.microsoft.com/office/drawing/2014/main" id="{EEFFB87F-31B6-4907-ADE1-C536B5B2E1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 flipV="1">
                <a:off x="8589097" y="4003991"/>
                <a:ext cx="315402" cy="294498"/>
              </a:xfrm>
              <a:custGeom>
                <a:avLst/>
                <a:gdLst>
                  <a:gd name="T0" fmla="*/ 107 w 165"/>
                  <a:gd name="T1" fmla="*/ 12 h 154"/>
                  <a:gd name="T2" fmla="*/ 87 w 165"/>
                  <a:gd name="T3" fmla="*/ 0 h 154"/>
                  <a:gd name="T4" fmla="*/ 89 w 165"/>
                  <a:gd name="T5" fmla="*/ 15 h 154"/>
                  <a:gd name="T6" fmla="*/ 89 w 165"/>
                  <a:gd name="T7" fmla="*/ 15 h 154"/>
                  <a:gd name="T8" fmla="*/ 17 w 165"/>
                  <a:gd name="T9" fmla="*/ 46 h 154"/>
                  <a:gd name="T10" fmla="*/ 12 w 165"/>
                  <a:gd name="T11" fmla="*/ 48 h 154"/>
                  <a:gd name="T12" fmla="*/ 7 w 165"/>
                  <a:gd name="T13" fmla="*/ 45 h 154"/>
                  <a:gd name="T14" fmla="*/ 12 w 165"/>
                  <a:gd name="T15" fmla="*/ 48 h 154"/>
                  <a:gd name="T16" fmla="*/ 150 w 165"/>
                  <a:gd name="T17" fmla="*/ 45 h 154"/>
                  <a:gd name="T18" fmla="*/ 152 w 165"/>
                  <a:gd name="T19" fmla="*/ 82 h 154"/>
                  <a:gd name="T20" fmla="*/ 149 w 165"/>
                  <a:gd name="T21" fmla="*/ 87 h 154"/>
                  <a:gd name="T22" fmla="*/ 132 w 165"/>
                  <a:gd name="T23" fmla="*/ 131 h 154"/>
                  <a:gd name="T24" fmla="*/ 145 w 165"/>
                  <a:gd name="T25" fmla="*/ 100 h 154"/>
                  <a:gd name="T26" fmla="*/ 146 w 165"/>
                  <a:gd name="T27" fmla="*/ 73 h 154"/>
                  <a:gd name="T28" fmla="*/ 113 w 165"/>
                  <a:gd name="T29" fmla="*/ 18 h 154"/>
                  <a:gd name="T30" fmla="*/ 97 w 165"/>
                  <a:gd name="T31" fmla="*/ 17 h 154"/>
                  <a:gd name="T32" fmla="*/ 98 w 165"/>
                  <a:gd name="T33" fmla="*/ 22 h 154"/>
                  <a:gd name="T34" fmla="*/ 69 w 165"/>
                  <a:gd name="T35" fmla="*/ 21 h 154"/>
                  <a:gd name="T36" fmla="*/ 31 w 165"/>
                  <a:gd name="T37" fmla="*/ 27 h 154"/>
                  <a:gd name="T38" fmla="*/ 23 w 165"/>
                  <a:gd name="T39" fmla="*/ 40 h 154"/>
                  <a:gd name="T40" fmla="*/ 15 w 165"/>
                  <a:gd name="T41" fmla="*/ 65 h 154"/>
                  <a:gd name="T42" fmla="*/ 14 w 165"/>
                  <a:gd name="T43" fmla="*/ 63 h 154"/>
                  <a:gd name="T44" fmla="*/ 13 w 165"/>
                  <a:gd name="T45" fmla="*/ 96 h 154"/>
                  <a:gd name="T46" fmla="*/ 12 w 165"/>
                  <a:gd name="T47" fmla="*/ 112 h 154"/>
                  <a:gd name="T48" fmla="*/ 87 w 165"/>
                  <a:gd name="T49" fmla="*/ 151 h 154"/>
                  <a:gd name="T50" fmla="*/ 117 w 165"/>
                  <a:gd name="T51" fmla="*/ 144 h 154"/>
                  <a:gd name="T52" fmla="*/ 132 w 165"/>
                  <a:gd name="T53" fmla="*/ 131 h 154"/>
                  <a:gd name="T54" fmla="*/ 35 w 165"/>
                  <a:gd name="T55" fmla="*/ 29 h 154"/>
                  <a:gd name="T56" fmla="*/ 31 w 165"/>
                  <a:gd name="T57" fmla="*/ 37 h 154"/>
                  <a:gd name="T58" fmla="*/ 84 w 165"/>
                  <a:gd name="T59" fmla="*/ 30 h 154"/>
                  <a:gd name="T60" fmla="*/ 101 w 165"/>
                  <a:gd name="T61" fmla="*/ 34 h 154"/>
                  <a:gd name="T62" fmla="*/ 101 w 165"/>
                  <a:gd name="T63" fmla="*/ 34 h 154"/>
                  <a:gd name="T64" fmla="*/ 102 w 165"/>
                  <a:gd name="T65" fmla="*/ 43 h 154"/>
                  <a:gd name="T66" fmla="*/ 110 w 165"/>
                  <a:gd name="T67" fmla="*/ 32 h 154"/>
                  <a:gd name="T68" fmla="*/ 110 w 165"/>
                  <a:gd name="T69" fmla="*/ 32 h 154"/>
                  <a:gd name="T70" fmla="*/ 162 w 165"/>
                  <a:gd name="T71" fmla="*/ 86 h 154"/>
                  <a:gd name="T72" fmla="*/ 158 w 165"/>
                  <a:gd name="T73" fmla="*/ 100 h 154"/>
                  <a:gd name="T74" fmla="*/ 158 w 165"/>
                  <a:gd name="T75" fmla="*/ 100 h 154"/>
                  <a:gd name="T76" fmla="*/ 149 w 165"/>
                  <a:gd name="T77" fmla="*/ 115 h 154"/>
                  <a:gd name="T78" fmla="*/ 141 w 165"/>
                  <a:gd name="T79" fmla="*/ 125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5" h="154">
                    <a:moveTo>
                      <a:pt x="92" y="6"/>
                    </a:moveTo>
                    <a:cubicBezTo>
                      <a:pt x="99" y="6"/>
                      <a:pt x="101" y="11"/>
                      <a:pt x="107" y="12"/>
                    </a:cubicBezTo>
                    <a:cubicBezTo>
                      <a:pt x="106" y="10"/>
                      <a:pt x="108" y="10"/>
                      <a:pt x="108" y="9"/>
                    </a:cubicBezTo>
                    <a:cubicBezTo>
                      <a:pt x="99" y="8"/>
                      <a:pt x="96" y="1"/>
                      <a:pt x="87" y="0"/>
                    </a:cubicBezTo>
                    <a:cubicBezTo>
                      <a:pt x="87" y="4"/>
                      <a:pt x="93" y="2"/>
                      <a:pt x="92" y="6"/>
                    </a:cubicBezTo>
                    <a:close/>
                    <a:moveTo>
                      <a:pt x="89" y="15"/>
                    </a:moveTo>
                    <a:cubicBezTo>
                      <a:pt x="92" y="15"/>
                      <a:pt x="95" y="20"/>
                      <a:pt x="97" y="17"/>
                    </a:cubicBezTo>
                    <a:cubicBezTo>
                      <a:pt x="94" y="16"/>
                      <a:pt x="91" y="13"/>
                      <a:pt x="89" y="15"/>
                    </a:cubicBezTo>
                    <a:close/>
                    <a:moveTo>
                      <a:pt x="20" y="32"/>
                    </a:moveTo>
                    <a:cubicBezTo>
                      <a:pt x="19" y="36"/>
                      <a:pt x="14" y="43"/>
                      <a:pt x="17" y="46"/>
                    </a:cubicBezTo>
                    <a:cubicBezTo>
                      <a:pt x="19" y="43"/>
                      <a:pt x="21" y="36"/>
                      <a:pt x="20" y="32"/>
                    </a:cubicBezTo>
                    <a:close/>
                    <a:moveTo>
                      <a:pt x="12" y="48"/>
                    </a:moveTo>
                    <a:cubicBezTo>
                      <a:pt x="11" y="48"/>
                      <a:pt x="11" y="47"/>
                      <a:pt x="11" y="45"/>
                    </a:cubicBezTo>
                    <a:cubicBezTo>
                      <a:pt x="9" y="43"/>
                      <a:pt x="10" y="45"/>
                      <a:pt x="7" y="45"/>
                    </a:cubicBezTo>
                    <a:cubicBezTo>
                      <a:pt x="7" y="43"/>
                      <a:pt x="7" y="41"/>
                      <a:pt x="6" y="40"/>
                    </a:cubicBezTo>
                    <a:cubicBezTo>
                      <a:pt x="0" y="45"/>
                      <a:pt x="8" y="54"/>
                      <a:pt x="12" y="48"/>
                    </a:cubicBezTo>
                    <a:close/>
                    <a:moveTo>
                      <a:pt x="151" y="52"/>
                    </a:moveTo>
                    <a:cubicBezTo>
                      <a:pt x="152" y="51"/>
                      <a:pt x="151" y="47"/>
                      <a:pt x="150" y="45"/>
                    </a:cubicBezTo>
                    <a:cubicBezTo>
                      <a:pt x="151" y="48"/>
                      <a:pt x="148" y="50"/>
                      <a:pt x="151" y="52"/>
                    </a:cubicBezTo>
                    <a:close/>
                    <a:moveTo>
                      <a:pt x="152" y="82"/>
                    </a:moveTo>
                    <a:cubicBezTo>
                      <a:pt x="149" y="82"/>
                      <a:pt x="149" y="82"/>
                      <a:pt x="149" y="82"/>
                    </a:cubicBezTo>
                    <a:cubicBezTo>
                      <a:pt x="149" y="85"/>
                      <a:pt x="151" y="86"/>
                      <a:pt x="149" y="87"/>
                    </a:cubicBezTo>
                    <a:cubicBezTo>
                      <a:pt x="152" y="87"/>
                      <a:pt x="151" y="84"/>
                      <a:pt x="152" y="82"/>
                    </a:cubicBezTo>
                    <a:close/>
                    <a:moveTo>
                      <a:pt x="132" y="131"/>
                    </a:moveTo>
                    <a:cubicBezTo>
                      <a:pt x="138" y="122"/>
                      <a:pt x="141" y="110"/>
                      <a:pt x="148" y="102"/>
                    </a:cubicBezTo>
                    <a:cubicBezTo>
                      <a:pt x="147" y="101"/>
                      <a:pt x="145" y="101"/>
                      <a:pt x="145" y="100"/>
                    </a:cubicBezTo>
                    <a:cubicBezTo>
                      <a:pt x="148" y="89"/>
                      <a:pt x="145" y="79"/>
                      <a:pt x="147" y="69"/>
                    </a:cubicBezTo>
                    <a:cubicBezTo>
                      <a:pt x="144" y="69"/>
                      <a:pt x="148" y="72"/>
                      <a:pt x="146" y="73"/>
                    </a:cubicBezTo>
                    <a:cubicBezTo>
                      <a:pt x="140" y="66"/>
                      <a:pt x="144" y="50"/>
                      <a:pt x="136" y="45"/>
                    </a:cubicBezTo>
                    <a:cubicBezTo>
                      <a:pt x="133" y="31"/>
                      <a:pt x="122" y="26"/>
                      <a:pt x="113" y="18"/>
                    </a:cubicBezTo>
                    <a:cubicBezTo>
                      <a:pt x="113" y="23"/>
                      <a:pt x="121" y="25"/>
                      <a:pt x="119" y="30"/>
                    </a:cubicBezTo>
                    <a:cubicBezTo>
                      <a:pt x="112" y="26"/>
                      <a:pt x="108" y="15"/>
                      <a:pt x="97" y="17"/>
                    </a:cubicBezTo>
                    <a:cubicBezTo>
                      <a:pt x="102" y="19"/>
                      <a:pt x="96" y="19"/>
                      <a:pt x="95" y="19"/>
                    </a:cubicBezTo>
                    <a:cubicBezTo>
                      <a:pt x="96" y="20"/>
                      <a:pt x="100" y="22"/>
                      <a:pt x="98" y="22"/>
                    </a:cubicBezTo>
                    <a:cubicBezTo>
                      <a:pt x="87" y="15"/>
                      <a:pt x="68" y="25"/>
                      <a:pt x="58" y="24"/>
                    </a:cubicBezTo>
                    <a:cubicBezTo>
                      <a:pt x="62" y="22"/>
                      <a:pt x="66" y="22"/>
                      <a:pt x="69" y="21"/>
                    </a:cubicBezTo>
                    <a:cubicBezTo>
                      <a:pt x="63" y="17"/>
                      <a:pt x="52" y="17"/>
                      <a:pt x="47" y="22"/>
                    </a:cubicBezTo>
                    <a:cubicBezTo>
                      <a:pt x="41" y="14"/>
                      <a:pt x="36" y="29"/>
                      <a:pt x="31" y="27"/>
                    </a:cubicBezTo>
                    <a:cubicBezTo>
                      <a:pt x="35" y="30"/>
                      <a:pt x="27" y="38"/>
                      <a:pt x="26" y="43"/>
                    </a:cubicBezTo>
                    <a:cubicBezTo>
                      <a:pt x="25" y="42"/>
                      <a:pt x="25" y="40"/>
                      <a:pt x="23" y="40"/>
                    </a:cubicBezTo>
                    <a:cubicBezTo>
                      <a:pt x="19" y="48"/>
                      <a:pt x="17" y="56"/>
                      <a:pt x="17" y="66"/>
                    </a:cubicBezTo>
                    <a:cubicBezTo>
                      <a:pt x="16" y="66"/>
                      <a:pt x="16" y="65"/>
                      <a:pt x="15" y="65"/>
                    </a:cubicBezTo>
                    <a:cubicBezTo>
                      <a:pt x="13" y="66"/>
                      <a:pt x="18" y="68"/>
                      <a:pt x="14" y="69"/>
                    </a:cubicBezTo>
                    <a:cubicBezTo>
                      <a:pt x="12" y="67"/>
                      <a:pt x="16" y="65"/>
                      <a:pt x="14" y="63"/>
                    </a:cubicBezTo>
                    <a:cubicBezTo>
                      <a:pt x="12" y="65"/>
                      <a:pt x="13" y="57"/>
                      <a:pt x="12" y="56"/>
                    </a:cubicBezTo>
                    <a:cubicBezTo>
                      <a:pt x="10" y="68"/>
                      <a:pt x="11" y="83"/>
                      <a:pt x="13" y="96"/>
                    </a:cubicBezTo>
                    <a:cubicBezTo>
                      <a:pt x="11" y="97"/>
                      <a:pt x="11" y="95"/>
                      <a:pt x="9" y="95"/>
                    </a:cubicBezTo>
                    <a:cubicBezTo>
                      <a:pt x="10" y="101"/>
                      <a:pt x="12" y="105"/>
                      <a:pt x="12" y="112"/>
                    </a:cubicBezTo>
                    <a:cubicBezTo>
                      <a:pt x="20" y="125"/>
                      <a:pt x="33" y="133"/>
                      <a:pt x="43" y="145"/>
                    </a:cubicBezTo>
                    <a:cubicBezTo>
                      <a:pt x="55" y="149"/>
                      <a:pt x="72" y="151"/>
                      <a:pt x="87" y="151"/>
                    </a:cubicBezTo>
                    <a:cubicBezTo>
                      <a:pt x="97" y="154"/>
                      <a:pt x="109" y="146"/>
                      <a:pt x="117" y="141"/>
                    </a:cubicBezTo>
                    <a:cubicBezTo>
                      <a:pt x="117" y="142"/>
                      <a:pt x="115" y="144"/>
                      <a:pt x="117" y="144"/>
                    </a:cubicBezTo>
                    <a:cubicBezTo>
                      <a:pt x="124" y="140"/>
                      <a:pt x="132" y="137"/>
                      <a:pt x="136" y="129"/>
                    </a:cubicBezTo>
                    <a:cubicBezTo>
                      <a:pt x="134" y="129"/>
                      <a:pt x="133" y="132"/>
                      <a:pt x="132" y="131"/>
                    </a:cubicBezTo>
                    <a:close/>
                    <a:moveTo>
                      <a:pt x="31" y="37"/>
                    </a:moveTo>
                    <a:cubicBezTo>
                      <a:pt x="31" y="33"/>
                      <a:pt x="33" y="31"/>
                      <a:pt x="35" y="29"/>
                    </a:cubicBezTo>
                    <a:cubicBezTo>
                      <a:pt x="36" y="29"/>
                      <a:pt x="36" y="30"/>
                      <a:pt x="37" y="30"/>
                    </a:cubicBezTo>
                    <a:cubicBezTo>
                      <a:pt x="36" y="33"/>
                      <a:pt x="35" y="36"/>
                      <a:pt x="31" y="37"/>
                    </a:cubicBezTo>
                    <a:close/>
                    <a:moveTo>
                      <a:pt x="77" y="30"/>
                    </a:moveTo>
                    <a:cubicBezTo>
                      <a:pt x="79" y="29"/>
                      <a:pt x="82" y="29"/>
                      <a:pt x="84" y="30"/>
                    </a:cubicBezTo>
                    <a:cubicBezTo>
                      <a:pt x="83" y="33"/>
                      <a:pt x="80" y="30"/>
                      <a:pt x="77" y="30"/>
                    </a:cubicBezTo>
                    <a:close/>
                    <a:moveTo>
                      <a:pt x="101" y="34"/>
                    </a:moveTo>
                    <a:cubicBezTo>
                      <a:pt x="94" y="34"/>
                      <a:pt x="91" y="30"/>
                      <a:pt x="87" y="25"/>
                    </a:cubicBezTo>
                    <a:cubicBezTo>
                      <a:pt x="94" y="27"/>
                      <a:pt x="97" y="27"/>
                      <a:pt x="101" y="34"/>
                    </a:cubicBezTo>
                    <a:close/>
                    <a:moveTo>
                      <a:pt x="89" y="31"/>
                    </a:moveTo>
                    <a:cubicBezTo>
                      <a:pt x="95" y="33"/>
                      <a:pt x="98" y="38"/>
                      <a:pt x="102" y="43"/>
                    </a:cubicBezTo>
                    <a:cubicBezTo>
                      <a:pt x="98" y="39"/>
                      <a:pt x="92" y="36"/>
                      <a:pt x="89" y="31"/>
                    </a:cubicBezTo>
                    <a:close/>
                    <a:moveTo>
                      <a:pt x="110" y="32"/>
                    </a:moveTo>
                    <a:cubicBezTo>
                      <a:pt x="107" y="32"/>
                      <a:pt x="105" y="30"/>
                      <a:pt x="103" y="29"/>
                    </a:cubicBezTo>
                    <a:cubicBezTo>
                      <a:pt x="106" y="27"/>
                      <a:pt x="110" y="29"/>
                      <a:pt x="110" y="32"/>
                    </a:cubicBezTo>
                    <a:close/>
                    <a:moveTo>
                      <a:pt x="164" y="77"/>
                    </a:moveTo>
                    <a:cubicBezTo>
                      <a:pt x="162" y="79"/>
                      <a:pt x="163" y="83"/>
                      <a:pt x="162" y="86"/>
                    </a:cubicBezTo>
                    <a:cubicBezTo>
                      <a:pt x="165" y="84"/>
                      <a:pt x="164" y="79"/>
                      <a:pt x="164" y="77"/>
                    </a:cubicBezTo>
                    <a:close/>
                    <a:moveTo>
                      <a:pt x="158" y="100"/>
                    </a:moveTo>
                    <a:cubicBezTo>
                      <a:pt x="158" y="96"/>
                      <a:pt x="162" y="93"/>
                      <a:pt x="160" y="89"/>
                    </a:cubicBezTo>
                    <a:cubicBezTo>
                      <a:pt x="160" y="93"/>
                      <a:pt x="156" y="97"/>
                      <a:pt x="158" y="100"/>
                    </a:cubicBezTo>
                    <a:close/>
                    <a:moveTo>
                      <a:pt x="141" y="125"/>
                    </a:moveTo>
                    <a:cubicBezTo>
                      <a:pt x="147" y="126"/>
                      <a:pt x="149" y="121"/>
                      <a:pt x="149" y="115"/>
                    </a:cubicBezTo>
                    <a:cubicBezTo>
                      <a:pt x="154" y="113"/>
                      <a:pt x="158" y="103"/>
                      <a:pt x="157" y="101"/>
                    </a:cubicBezTo>
                    <a:cubicBezTo>
                      <a:pt x="152" y="110"/>
                      <a:pt x="147" y="118"/>
                      <a:pt x="141" y="125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/>
              <a:lstStyle/>
              <a:p>
                <a:pPr algn="ctr"/>
                <a:endParaRPr lang="zh-CN" altLang="en-US" sz="4000" dirty="0">
                  <a:solidFill>
                    <a:srgbClr val="3F3F3F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9D5AC0A-0101-4F03-8BDB-1DD057F8738C}"/>
                </a:ext>
              </a:extLst>
            </p:cNvPr>
            <p:cNvSpPr txBox="1"/>
            <p:nvPr/>
          </p:nvSpPr>
          <p:spPr>
            <a:xfrm>
              <a:off x="2524830" y="1715438"/>
              <a:ext cx="2637149" cy="538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3F3F3F"/>
                  </a:solidFill>
                </a:rPr>
                <a:t>艺术效果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4539404-C305-4937-A299-3F4F3CFCD305}"/>
              </a:ext>
            </a:extLst>
          </p:cNvPr>
          <p:cNvGrpSpPr/>
          <p:nvPr/>
        </p:nvGrpSpPr>
        <p:grpSpPr>
          <a:xfrm>
            <a:off x="2190445" y="3662176"/>
            <a:ext cx="2848412" cy="494258"/>
            <a:chOff x="1410605" y="1677449"/>
            <a:chExt cx="3319987" cy="576086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931C168E-5FEF-498A-B06C-0591112FC455}"/>
                </a:ext>
              </a:extLst>
            </p:cNvPr>
            <p:cNvGrpSpPr/>
            <p:nvPr/>
          </p:nvGrpSpPr>
          <p:grpSpPr>
            <a:xfrm>
              <a:off x="1410605" y="1677449"/>
              <a:ext cx="841029" cy="561209"/>
              <a:chOff x="8589097" y="4003991"/>
              <a:chExt cx="441335" cy="294498"/>
            </a:xfrm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D1813F0-91D1-45DC-B738-94CB96BCEE19}"/>
                  </a:ext>
                </a:extLst>
              </p:cNvPr>
              <p:cNvSpPr txBox="1"/>
              <p:nvPr/>
            </p:nvSpPr>
            <p:spPr>
              <a:xfrm>
                <a:off x="8917444" y="4010055"/>
                <a:ext cx="112988" cy="28237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endParaRPr lang="zh-CN" altLang="en-US" sz="2400" dirty="0">
                  <a:solidFill>
                    <a:srgbClr val="3F3F3F"/>
                  </a:solidFill>
                  <a:latin typeface="+mn-ea"/>
                </a:endParaRPr>
              </a:p>
            </p:txBody>
          </p:sp>
          <p:sp>
            <p:nvSpPr>
              <p:cNvPr id="41" name="Freeform 10428">
                <a:extLst>
                  <a:ext uri="{FF2B5EF4-FFF2-40B4-BE49-F238E27FC236}">
                    <a16:creationId xmlns:a16="http://schemas.microsoft.com/office/drawing/2014/main" id="{18E59740-8BD3-4C21-964D-3F96FFEDA9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 flipV="1">
                <a:off x="8589097" y="4003991"/>
                <a:ext cx="315402" cy="294498"/>
              </a:xfrm>
              <a:custGeom>
                <a:avLst/>
                <a:gdLst>
                  <a:gd name="T0" fmla="*/ 107 w 165"/>
                  <a:gd name="T1" fmla="*/ 12 h 154"/>
                  <a:gd name="T2" fmla="*/ 87 w 165"/>
                  <a:gd name="T3" fmla="*/ 0 h 154"/>
                  <a:gd name="T4" fmla="*/ 89 w 165"/>
                  <a:gd name="T5" fmla="*/ 15 h 154"/>
                  <a:gd name="T6" fmla="*/ 89 w 165"/>
                  <a:gd name="T7" fmla="*/ 15 h 154"/>
                  <a:gd name="T8" fmla="*/ 17 w 165"/>
                  <a:gd name="T9" fmla="*/ 46 h 154"/>
                  <a:gd name="T10" fmla="*/ 12 w 165"/>
                  <a:gd name="T11" fmla="*/ 48 h 154"/>
                  <a:gd name="T12" fmla="*/ 7 w 165"/>
                  <a:gd name="T13" fmla="*/ 45 h 154"/>
                  <a:gd name="T14" fmla="*/ 12 w 165"/>
                  <a:gd name="T15" fmla="*/ 48 h 154"/>
                  <a:gd name="T16" fmla="*/ 150 w 165"/>
                  <a:gd name="T17" fmla="*/ 45 h 154"/>
                  <a:gd name="T18" fmla="*/ 152 w 165"/>
                  <a:gd name="T19" fmla="*/ 82 h 154"/>
                  <a:gd name="T20" fmla="*/ 149 w 165"/>
                  <a:gd name="T21" fmla="*/ 87 h 154"/>
                  <a:gd name="T22" fmla="*/ 132 w 165"/>
                  <a:gd name="T23" fmla="*/ 131 h 154"/>
                  <a:gd name="T24" fmla="*/ 145 w 165"/>
                  <a:gd name="T25" fmla="*/ 100 h 154"/>
                  <a:gd name="T26" fmla="*/ 146 w 165"/>
                  <a:gd name="T27" fmla="*/ 73 h 154"/>
                  <a:gd name="T28" fmla="*/ 113 w 165"/>
                  <a:gd name="T29" fmla="*/ 18 h 154"/>
                  <a:gd name="T30" fmla="*/ 97 w 165"/>
                  <a:gd name="T31" fmla="*/ 17 h 154"/>
                  <a:gd name="T32" fmla="*/ 98 w 165"/>
                  <a:gd name="T33" fmla="*/ 22 h 154"/>
                  <a:gd name="T34" fmla="*/ 69 w 165"/>
                  <a:gd name="T35" fmla="*/ 21 h 154"/>
                  <a:gd name="T36" fmla="*/ 31 w 165"/>
                  <a:gd name="T37" fmla="*/ 27 h 154"/>
                  <a:gd name="T38" fmla="*/ 23 w 165"/>
                  <a:gd name="T39" fmla="*/ 40 h 154"/>
                  <a:gd name="T40" fmla="*/ 15 w 165"/>
                  <a:gd name="T41" fmla="*/ 65 h 154"/>
                  <a:gd name="T42" fmla="*/ 14 w 165"/>
                  <a:gd name="T43" fmla="*/ 63 h 154"/>
                  <a:gd name="T44" fmla="*/ 13 w 165"/>
                  <a:gd name="T45" fmla="*/ 96 h 154"/>
                  <a:gd name="T46" fmla="*/ 12 w 165"/>
                  <a:gd name="T47" fmla="*/ 112 h 154"/>
                  <a:gd name="T48" fmla="*/ 87 w 165"/>
                  <a:gd name="T49" fmla="*/ 151 h 154"/>
                  <a:gd name="T50" fmla="*/ 117 w 165"/>
                  <a:gd name="T51" fmla="*/ 144 h 154"/>
                  <a:gd name="T52" fmla="*/ 132 w 165"/>
                  <a:gd name="T53" fmla="*/ 131 h 154"/>
                  <a:gd name="T54" fmla="*/ 35 w 165"/>
                  <a:gd name="T55" fmla="*/ 29 h 154"/>
                  <a:gd name="T56" fmla="*/ 31 w 165"/>
                  <a:gd name="T57" fmla="*/ 37 h 154"/>
                  <a:gd name="T58" fmla="*/ 84 w 165"/>
                  <a:gd name="T59" fmla="*/ 30 h 154"/>
                  <a:gd name="T60" fmla="*/ 101 w 165"/>
                  <a:gd name="T61" fmla="*/ 34 h 154"/>
                  <a:gd name="T62" fmla="*/ 101 w 165"/>
                  <a:gd name="T63" fmla="*/ 34 h 154"/>
                  <a:gd name="T64" fmla="*/ 102 w 165"/>
                  <a:gd name="T65" fmla="*/ 43 h 154"/>
                  <a:gd name="T66" fmla="*/ 110 w 165"/>
                  <a:gd name="T67" fmla="*/ 32 h 154"/>
                  <a:gd name="T68" fmla="*/ 110 w 165"/>
                  <a:gd name="T69" fmla="*/ 32 h 154"/>
                  <a:gd name="T70" fmla="*/ 162 w 165"/>
                  <a:gd name="T71" fmla="*/ 86 h 154"/>
                  <a:gd name="T72" fmla="*/ 158 w 165"/>
                  <a:gd name="T73" fmla="*/ 100 h 154"/>
                  <a:gd name="T74" fmla="*/ 158 w 165"/>
                  <a:gd name="T75" fmla="*/ 100 h 154"/>
                  <a:gd name="T76" fmla="*/ 149 w 165"/>
                  <a:gd name="T77" fmla="*/ 115 h 154"/>
                  <a:gd name="T78" fmla="*/ 141 w 165"/>
                  <a:gd name="T79" fmla="*/ 125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5" h="154">
                    <a:moveTo>
                      <a:pt x="92" y="6"/>
                    </a:moveTo>
                    <a:cubicBezTo>
                      <a:pt x="99" y="6"/>
                      <a:pt x="101" y="11"/>
                      <a:pt x="107" y="12"/>
                    </a:cubicBezTo>
                    <a:cubicBezTo>
                      <a:pt x="106" y="10"/>
                      <a:pt x="108" y="10"/>
                      <a:pt x="108" y="9"/>
                    </a:cubicBezTo>
                    <a:cubicBezTo>
                      <a:pt x="99" y="8"/>
                      <a:pt x="96" y="1"/>
                      <a:pt x="87" y="0"/>
                    </a:cubicBezTo>
                    <a:cubicBezTo>
                      <a:pt x="87" y="4"/>
                      <a:pt x="93" y="2"/>
                      <a:pt x="92" y="6"/>
                    </a:cubicBezTo>
                    <a:close/>
                    <a:moveTo>
                      <a:pt x="89" y="15"/>
                    </a:moveTo>
                    <a:cubicBezTo>
                      <a:pt x="92" y="15"/>
                      <a:pt x="95" y="20"/>
                      <a:pt x="97" y="17"/>
                    </a:cubicBezTo>
                    <a:cubicBezTo>
                      <a:pt x="94" y="16"/>
                      <a:pt x="91" y="13"/>
                      <a:pt x="89" y="15"/>
                    </a:cubicBezTo>
                    <a:close/>
                    <a:moveTo>
                      <a:pt x="20" y="32"/>
                    </a:moveTo>
                    <a:cubicBezTo>
                      <a:pt x="19" y="36"/>
                      <a:pt x="14" y="43"/>
                      <a:pt x="17" y="46"/>
                    </a:cubicBezTo>
                    <a:cubicBezTo>
                      <a:pt x="19" y="43"/>
                      <a:pt x="21" y="36"/>
                      <a:pt x="20" y="32"/>
                    </a:cubicBezTo>
                    <a:close/>
                    <a:moveTo>
                      <a:pt x="12" y="48"/>
                    </a:moveTo>
                    <a:cubicBezTo>
                      <a:pt x="11" y="48"/>
                      <a:pt x="11" y="47"/>
                      <a:pt x="11" y="45"/>
                    </a:cubicBezTo>
                    <a:cubicBezTo>
                      <a:pt x="9" y="43"/>
                      <a:pt x="10" y="45"/>
                      <a:pt x="7" y="45"/>
                    </a:cubicBezTo>
                    <a:cubicBezTo>
                      <a:pt x="7" y="43"/>
                      <a:pt x="7" y="41"/>
                      <a:pt x="6" y="40"/>
                    </a:cubicBezTo>
                    <a:cubicBezTo>
                      <a:pt x="0" y="45"/>
                      <a:pt x="8" y="54"/>
                      <a:pt x="12" y="48"/>
                    </a:cubicBezTo>
                    <a:close/>
                    <a:moveTo>
                      <a:pt x="151" y="52"/>
                    </a:moveTo>
                    <a:cubicBezTo>
                      <a:pt x="152" y="51"/>
                      <a:pt x="151" y="47"/>
                      <a:pt x="150" y="45"/>
                    </a:cubicBezTo>
                    <a:cubicBezTo>
                      <a:pt x="151" y="48"/>
                      <a:pt x="148" y="50"/>
                      <a:pt x="151" y="52"/>
                    </a:cubicBezTo>
                    <a:close/>
                    <a:moveTo>
                      <a:pt x="152" y="82"/>
                    </a:moveTo>
                    <a:cubicBezTo>
                      <a:pt x="149" y="82"/>
                      <a:pt x="149" y="82"/>
                      <a:pt x="149" y="82"/>
                    </a:cubicBezTo>
                    <a:cubicBezTo>
                      <a:pt x="149" y="85"/>
                      <a:pt x="151" y="86"/>
                      <a:pt x="149" y="87"/>
                    </a:cubicBezTo>
                    <a:cubicBezTo>
                      <a:pt x="152" y="87"/>
                      <a:pt x="151" y="84"/>
                      <a:pt x="152" y="82"/>
                    </a:cubicBezTo>
                    <a:close/>
                    <a:moveTo>
                      <a:pt x="132" y="131"/>
                    </a:moveTo>
                    <a:cubicBezTo>
                      <a:pt x="138" y="122"/>
                      <a:pt x="141" y="110"/>
                      <a:pt x="148" y="102"/>
                    </a:cubicBezTo>
                    <a:cubicBezTo>
                      <a:pt x="147" y="101"/>
                      <a:pt x="145" y="101"/>
                      <a:pt x="145" y="100"/>
                    </a:cubicBezTo>
                    <a:cubicBezTo>
                      <a:pt x="148" y="89"/>
                      <a:pt x="145" y="79"/>
                      <a:pt x="147" y="69"/>
                    </a:cubicBezTo>
                    <a:cubicBezTo>
                      <a:pt x="144" y="69"/>
                      <a:pt x="148" y="72"/>
                      <a:pt x="146" y="73"/>
                    </a:cubicBezTo>
                    <a:cubicBezTo>
                      <a:pt x="140" y="66"/>
                      <a:pt x="144" y="50"/>
                      <a:pt x="136" y="45"/>
                    </a:cubicBezTo>
                    <a:cubicBezTo>
                      <a:pt x="133" y="31"/>
                      <a:pt x="122" y="26"/>
                      <a:pt x="113" y="18"/>
                    </a:cubicBezTo>
                    <a:cubicBezTo>
                      <a:pt x="113" y="23"/>
                      <a:pt x="121" y="25"/>
                      <a:pt x="119" y="30"/>
                    </a:cubicBezTo>
                    <a:cubicBezTo>
                      <a:pt x="112" y="26"/>
                      <a:pt x="108" y="15"/>
                      <a:pt x="97" y="17"/>
                    </a:cubicBezTo>
                    <a:cubicBezTo>
                      <a:pt x="102" y="19"/>
                      <a:pt x="96" y="19"/>
                      <a:pt x="95" y="19"/>
                    </a:cubicBezTo>
                    <a:cubicBezTo>
                      <a:pt x="96" y="20"/>
                      <a:pt x="100" y="22"/>
                      <a:pt x="98" y="22"/>
                    </a:cubicBezTo>
                    <a:cubicBezTo>
                      <a:pt x="87" y="15"/>
                      <a:pt x="68" y="25"/>
                      <a:pt x="58" y="24"/>
                    </a:cubicBezTo>
                    <a:cubicBezTo>
                      <a:pt x="62" y="22"/>
                      <a:pt x="66" y="22"/>
                      <a:pt x="69" y="21"/>
                    </a:cubicBezTo>
                    <a:cubicBezTo>
                      <a:pt x="63" y="17"/>
                      <a:pt x="52" y="17"/>
                      <a:pt x="47" y="22"/>
                    </a:cubicBezTo>
                    <a:cubicBezTo>
                      <a:pt x="41" y="14"/>
                      <a:pt x="36" y="29"/>
                      <a:pt x="31" y="27"/>
                    </a:cubicBezTo>
                    <a:cubicBezTo>
                      <a:pt x="35" y="30"/>
                      <a:pt x="27" y="38"/>
                      <a:pt x="26" y="43"/>
                    </a:cubicBezTo>
                    <a:cubicBezTo>
                      <a:pt x="25" y="42"/>
                      <a:pt x="25" y="40"/>
                      <a:pt x="23" y="40"/>
                    </a:cubicBezTo>
                    <a:cubicBezTo>
                      <a:pt x="19" y="48"/>
                      <a:pt x="17" y="56"/>
                      <a:pt x="17" y="66"/>
                    </a:cubicBezTo>
                    <a:cubicBezTo>
                      <a:pt x="16" y="66"/>
                      <a:pt x="16" y="65"/>
                      <a:pt x="15" y="65"/>
                    </a:cubicBezTo>
                    <a:cubicBezTo>
                      <a:pt x="13" y="66"/>
                      <a:pt x="18" y="68"/>
                      <a:pt x="14" y="69"/>
                    </a:cubicBezTo>
                    <a:cubicBezTo>
                      <a:pt x="12" y="67"/>
                      <a:pt x="16" y="65"/>
                      <a:pt x="14" y="63"/>
                    </a:cubicBezTo>
                    <a:cubicBezTo>
                      <a:pt x="12" y="65"/>
                      <a:pt x="13" y="57"/>
                      <a:pt x="12" y="56"/>
                    </a:cubicBezTo>
                    <a:cubicBezTo>
                      <a:pt x="10" y="68"/>
                      <a:pt x="11" y="83"/>
                      <a:pt x="13" y="96"/>
                    </a:cubicBezTo>
                    <a:cubicBezTo>
                      <a:pt x="11" y="97"/>
                      <a:pt x="11" y="95"/>
                      <a:pt x="9" y="95"/>
                    </a:cubicBezTo>
                    <a:cubicBezTo>
                      <a:pt x="10" y="101"/>
                      <a:pt x="12" y="105"/>
                      <a:pt x="12" y="112"/>
                    </a:cubicBezTo>
                    <a:cubicBezTo>
                      <a:pt x="20" y="125"/>
                      <a:pt x="33" y="133"/>
                      <a:pt x="43" y="145"/>
                    </a:cubicBezTo>
                    <a:cubicBezTo>
                      <a:pt x="55" y="149"/>
                      <a:pt x="72" y="151"/>
                      <a:pt x="87" y="151"/>
                    </a:cubicBezTo>
                    <a:cubicBezTo>
                      <a:pt x="97" y="154"/>
                      <a:pt x="109" y="146"/>
                      <a:pt x="117" y="141"/>
                    </a:cubicBezTo>
                    <a:cubicBezTo>
                      <a:pt x="117" y="142"/>
                      <a:pt x="115" y="144"/>
                      <a:pt x="117" y="144"/>
                    </a:cubicBezTo>
                    <a:cubicBezTo>
                      <a:pt x="124" y="140"/>
                      <a:pt x="132" y="137"/>
                      <a:pt x="136" y="129"/>
                    </a:cubicBezTo>
                    <a:cubicBezTo>
                      <a:pt x="134" y="129"/>
                      <a:pt x="133" y="132"/>
                      <a:pt x="132" y="131"/>
                    </a:cubicBezTo>
                    <a:close/>
                    <a:moveTo>
                      <a:pt x="31" y="37"/>
                    </a:moveTo>
                    <a:cubicBezTo>
                      <a:pt x="31" y="33"/>
                      <a:pt x="33" y="31"/>
                      <a:pt x="35" y="29"/>
                    </a:cubicBezTo>
                    <a:cubicBezTo>
                      <a:pt x="36" y="29"/>
                      <a:pt x="36" y="30"/>
                      <a:pt x="37" y="30"/>
                    </a:cubicBezTo>
                    <a:cubicBezTo>
                      <a:pt x="36" y="33"/>
                      <a:pt x="35" y="36"/>
                      <a:pt x="31" y="37"/>
                    </a:cubicBezTo>
                    <a:close/>
                    <a:moveTo>
                      <a:pt x="77" y="30"/>
                    </a:moveTo>
                    <a:cubicBezTo>
                      <a:pt x="79" y="29"/>
                      <a:pt x="82" y="29"/>
                      <a:pt x="84" y="30"/>
                    </a:cubicBezTo>
                    <a:cubicBezTo>
                      <a:pt x="83" y="33"/>
                      <a:pt x="80" y="30"/>
                      <a:pt x="77" y="30"/>
                    </a:cubicBezTo>
                    <a:close/>
                    <a:moveTo>
                      <a:pt x="101" y="34"/>
                    </a:moveTo>
                    <a:cubicBezTo>
                      <a:pt x="94" y="34"/>
                      <a:pt x="91" y="30"/>
                      <a:pt x="87" y="25"/>
                    </a:cubicBezTo>
                    <a:cubicBezTo>
                      <a:pt x="94" y="27"/>
                      <a:pt x="97" y="27"/>
                      <a:pt x="101" y="34"/>
                    </a:cubicBezTo>
                    <a:close/>
                    <a:moveTo>
                      <a:pt x="89" y="31"/>
                    </a:moveTo>
                    <a:cubicBezTo>
                      <a:pt x="95" y="33"/>
                      <a:pt x="98" y="38"/>
                      <a:pt x="102" y="43"/>
                    </a:cubicBezTo>
                    <a:cubicBezTo>
                      <a:pt x="98" y="39"/>
                      <a:pt x="92" y="36"/>
                      <a:pt x="89" y="31"/>
                    </a:cubicBezTo>
                    <a:close/>
                    <a:moveTo>
                      <a:pt x="110" y="32"/>
                    </a:moveTo>
                    <a:cubicBezTo>
                      <a:pt x="107" y="32"/>
                      <a:pt x="105" y="30"/>
                      <a:pt x="103" y="29"/>
                    </a:cubicBezTo>
                    <a:cubicBezTo>
                      <a:pt x="106" y="27"/>
                      <a:pt x="110" y="29"/>
                      <a:pt x="110" y="32"/>
                    </a:cubicBezTo>
                    <a:close/>
                    <a:moveTo>
                      <a:pt x="164" y="77"/>
                    </a:moveTo>
                    <a:cubicBezTo>
                      <a:pt x="162" y="79"/>
                      <a:pt x="163" y="83"/>
                      <a:pt x="162" y="86"/>
                    </a:cubicBezTo>
                    <a:cubicBezTo>
                      <a:pt x="165" y="84"/>
                      <a:pt x="164" y="79"/>
                      <a:pt x="164" y="77"/>
                    </a:cubicBezTo>
                    <a:close/>
                    <a:moveTo>
                      <a:pt x="158" y="100"/>
                    </a:moveTo>
                    <a:cubicBezTo>
                      <a:pt x="158" y="96"/>
                      <a:pt x="162" y="93"/>
                      <a:pt x="160" y="89"/>
                    </a:cubicBezTo>
                    <a:cubicBezTo>
                      <a:pt x="160" y="93"/>
                      <a:pt x="156" y="97"/>
                      <a:pt x="158" y="100"/>
                    </a:cubicBezTo>
                    <a:close/>
                    <a:moveTo>
                      <a:pt x="141" y="125"/>
                    </a:moveTo>
                    <a:cubicBezTo>
                      <a:pt x="147" y="126"/>
                      <a:pt x="149" y="121"/>
                      <a:pt x="149" y="115"/>
                    </a:cubicBezTo>
                    <a:cubicBezTo>
                      <a:pt x="154" y="113"/>
                      <a:pt x="158" y="103"/>
                      <a:pt x="157" y="101"/>
                    </a:cubicBezTo>
                    <a:cubicBezTo>
                      <a:pt x="152" y="110"/>
                      <a:pt x="147" y="118"/>
                      <a:pt x="141" y="125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/>
              <a:lstStyle/>
              <a:p>
                <a:pPr algn="ctr"/>
                <a:endParaRPr lang="zh-CN" altLang="en-US" sz="4000" dirty="0">
                  <a:solidFill>
                    <a:srgbClr val="3F3F3F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EB76FF5-15CD-488D-AC5B-672D088472C4}"/>
                </a:ext>
              </a:extLst>
            </p:cNvPr>
            <p:cNvSpPr txBox="1"/>
            <p:nvPr/>
          </p:nvSpPr>
          <p:spPr>
            <a:xfrm>
              <a:off x="2524831" y="1715438"/>
              <a:ext cx="2205761" cy="538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3F3F3F"/>
                  </a:solidFill>
                </a:rPr>
                <a:t>观众感受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CB4C61AB-2F61-4B91-AC1F-2E5FB2249673}"/>
              </a:ext>
            </a:extLst>
          </p:cNvPr>
          <p:cNvGrpSpPr/>
          <p:nvPr/>
        </p:nvGrpSpPr>
        <p:grpSpPr>
          <a:xfrm>
            <a:off x="2191673" y="1461387"/>
            <a:ext cx="2761325" cy="481495"/>
            <a:chOff x="1410605" y="1677449"/>
            <a:chExt cx="3218483" cy="561210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002048EC-D176-4D17-BFF4-64A195CF2CA9}"/>
                </a:ext>
              </a:extLst>
            </p:cNvPr>
            <p:cNvGrpSpPr/>
            <p:nvPr/>
          </p:nvGrpSpPr>
          <p:grpSpPr>
            <a:xfrm>
              <a:off x="1410605" y="1677449"/>
              <a:ext cx="841029" cy="561209"/>
              <a:chOff x="8589097" y="4003991"/>
              <a:chExt cx="441335" cy="294498"/>
            </a:xfrm>
          </p:grpSpPr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6B26A4A-8F3D-4491-AE97-12ED0969DD13}"/>
                  </a:ext>
                </a:extLst>
              </p:cNvPr>
              <p:cNvSpPr txBox="1"/>
              <p:nvPr/>
            </p:nvSpPr>
            <p:spPr>
              <a:xfrm>
                <a:off x="8917444" y="4010055"/>
                <a:ext cx="112988" cy="28237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endParaRPr lang="zh-CN" altLang="en-US" sz="2400" dirty="0">
                  <a:solidFill>
                    <a:srgbClr val="3F3F3F"/>
                  </a:solidFill>
                  <a:latin typeface="+mn-ea"/>
                </a:endParaRPr>
              </a:p>
            </p:txBody>
          </p:sp>
          <p:sp>
            <p:nvSpPr>
              <p:cNvPr id="46" name="Freeform 10428">
                <a:extLst>
                  <a:ext uri="{FF2B5EF4-FFF2-40B4-BE49-F238E27FC236}">
                    <a16:creationId xmlns:a16="http://schemas.microsoft.com/office/drawing/2014/main" id="{BAF95DDF-B570-492B-926B-ADF167C955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 flipV="1">
                <a:off x="8589097" y="4003991"/>
                <a:ext cx="315402" cy="294498"/>
              </a:xfrm>
              <a:custGeom>
                <a:avLst/>
                <a:gdLst>
                  <a:gd name="T0" fmla="*/ 107 w 165"/>
                  <a:gd name="T1" fmla="*/ 12 h 154"/>
                  <a:gd name="T2" fmla="*/ 87 w 165"/>
                  <a:gd name="T3" fmla="*/ 0 h 154"/>
                  <a:gd name="T4" fmla="*/ 89 w 165"/>
                  <a:gd name="T5" fmla="*/ 15 h 154"/>
                  <a:gd name="T6" fmla="*/ 89 w 165"/>
                  <a:gd name="T7" fmla="*/ 15 h 154"/>
                  <a:gd name="T8" fmla="*/ 17 w 165"/>
                  <a:gd name="T9" fmla="*/ 46 h 154"/>
                  <a:gd name="T10" fmla="*/ 12 w 165"/>
                  <a:gd name="T11" fmla="*/ 48 h 154"/>
                  <a:gd name="T12" fmla="*/ 7 w 165"/>
                  <a:gd name="T13" fmla="*/ 45 h 154"/>
                  <a:gd name="T14" fmla="*/ 12 w 165"/>
                  <a:gd name="T15" fmla="*/ 48 h 154"/>
                  <a:gd name="T16" fmla="*/ 150 w 165"/>
                  <a:gd name="T17" fmla="*/ 45 h 154"/>
                  <a:gd name="T18" fmla="*/ 152 w 165"/>
                  <a:gd name="T19" fmla="*/ 82 h 154"/>
                  <a:gd name="T20" fmla="*/ 149 w 165"/>
                  <a:gd name="T21" fmla="*/ 87 h 154"/>
                  <a:gd name="T22" fmla="*/ 132 w 165"/>
                  <a:gd name="T23" fmla="*/ 131 h 154"/>
                  <a:gd name="T24" fmla="*/ 145 w 165"/>
                  <a:gd name="T25" fmla="*/ 100 h 154"/>
                  <a:gd name="T26" fmla="*/ 146 w 165"/>
                  <a:gd name="T27" fmla="*/ 73 h 154"/>
                  <a:gd name="T28" fmla="*/ 113 w 165"/>
                  <a:gd name="T29" fmla="*/ 18 h 154"/>
                  <a:gd name="T30" fmla="*/ 97 w 165"/>
                  <a:gd name="T31" fmla="*/ 17 h 154"/>
                  <a:gd name="T32" fmla="*/ 98 w 165"/>
                  <a:gd name="T33" fmla="*/ 22 h 154"/>
                  <a:gd name="T34" fmla="*/ 69 w 165"/>
                  <a:gd name="T35" fmla="*/ 21 h 154"/>
                  <a:gd name="T36" fmla="*/ 31 w 165"/>
                  <a:gd name="T37" fmla="*/ 27 h 154"/>
                  <a:gd name="T38" fmla="*/ 23 w 165"/>
                  <a:gd name="T39" fmla="*/ 40 h 154"/>
                  <a:gd name="T40" fmla="*/ 15 w 165"/>
                  <a:gd name="T41" fmla="*/ 65 h 154"/>
                  <a:gd name="T42" fmla="*/ 14 w 165"/>
                  <a:gd name="T43" fmla="*/ 63 h 154"/>
                  <a:gd name="T44" fmla="*/ 13 w 165"/>
                  <a:gd name="T45" fmla="*/ 96 h 154"/>
                  <a:gd name="T46" fmla="*/ 12 w 165"/>
                  <a:gd name="T47" fmla="*/ 112 h 154"/>
                  <a:gd name="T48" fmla="*/ 87 w 165"/>
                  <a:gd name="T49" fmla="*/ 151 h 154"/>
                  <a:gd name="T50" fmla="*/ 117 w 165"/>
                  <a:gd name="T51" fmla="*/ 144 h 154"/>
                  <a:gd name="T52" fmla="*/ 132 w 165"/>
                  <a:gd name="T53" fmla="*/ 131 h 154"/>
                  <a:gd name="T54" fmla="*/ 35 w 165"/>
                  <a:gd name="T55" fmla="*/ 29 h 154"/>
                  <a:gd name="T56" fmla="*/ 31 w 165"/>
                  <a:gd name="T57" fmla="*/ 37 h 154"/>
                  <a:gd name="T58" fmla="*/ 84 w 165"/>
                  <a:gd name="T59" fmla="*/ 30 h 154"/>
                  <a:gd name="T60" fmla="*/ 101 w 165"/>
                  <a:gd name="T61" fmla="*/ 34 h 154"/>
                  <a:gd name="T62" fmla="*/ 101 w 165"/>
                  <a:gd name="T63" fmla="*/ 34 h 154"/>
                  <a:gd name="T64" fmla="*/ 102 w 165"/>
                  <a:gd name="T65" fmla="*/ 43 h 154"/>
                  <a:gd name="T66" fmla="*/ 110 w 165"/>
                  <a:gd name="T67" fmla="*/ 32 h 154"/>
                  <a:gd name="T68" fmla="*/ 110 w 165"/>
                  <a:gd name="T69" fmla="*/ 32 h 154"/>
                  <a:gd name="T70" fmla="*/ 162 w 165"/>
                  <a:gd name="T71" fmla="*/ 86 h 154"/>
                  <a:gd name="T72" fmla="*/ 158 w 165"/>
                  <a:gd name="T73" fmla="*/ 100 h 154"/>
                  <a:gd name="T74" fmla="*/ 158 w 165"/>
                  <a:gd name="T75" fmla="*/ 100 h 154"/>
                  <a:gd name="T76" fmla="*/ 149 w 165"/>
                  <a:gd name="T77" fmla="*/ 115 h 154"/>
                  <a:gd name="T78" fmla="*/ 141 w 165"/>
                  <a:gd name="T79" fmla="*/ 125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5" h="154">
                    <a:moveTo>
                      <a:pt x="92" y="6"/>
                    </a:moveTo>
                    <a:cubicBezTo>
                      <a:pt x="99" y="6"/>
                      <a:pt x="101" y="11"/>
                      <a:pt x="107" y="12"/>
                    </a:cubicBezTo>
                    <a:cubicBezTo>
                      <a:pt x="106" y="10"/>
                      <a:pt x="108" y="10"/>
                      <a:pt x="108" y="9"/>
                    </a:cubicBezTo>
                    <a:cubicBezTo>
                      <a:pt x="99" y="8"/>
                      <a:pt x="96" y="1"/>
                      <a:pt x="87" y="0"/>
                    </a:cubicBezTo>
                    <a:cubicBezTo>
                      <a:pt x="87" y="4"/>
                      <a:pt x="93" y="2"/>
                      <a:pt x="92" y="6"/>
                    </a:cubicBezTo>
                    <a:close/>
                    <a:moveTo>
                      <a:pt x="89" y="15"/>
                    </a:moveTo>
                    <a:cubicBezTo>
                      <a:pt x="92" y="15"/>
                      <a:pt x="95" y="20"/>
                      <a:pt x="97" y="17"/>
                    </a:cubicBezTo>
                    <a:cubicBezTo>
                      <a:pt x="94" y="16"/>
                      <a:pt x="91" y="13"/>
                      <a:pt x="89" y="15"/>
                    </a:cubicBezTo>
                    <a:close/>
                    <a:moveTo>
                      <a:pt x="20" y="32"/>
                    </a:moveTo>
                    <a:cubicBezTo>
                      <a:pt x="19" y="36"/>
                      <a:pt x="14" y="43"/>
                      <a:pt x="17" y="46"/>
                    </a:cubicBezTo>
                    <a:cubicBezTo>
                      <a:pt x="19" y="43"/>
                      <a:pt x="21" y="36"/>
                      <a:pt x="20" y="32"/>
                    </a:cubicBezTo>
                    <a:close/>
                    <a:moveTo>
                      <a:pt x="12" y="48"/>
                    </a:moveTo>
                    <a:cubicBezTo>
                      <a:pt x="11" y="48"/>
                      <a:pt x="11" y="47"/>
                      <a:pt x="11" y="45"/>
                    </a:cubicBezTo>
                    <a:cubicBezTo>
                      <a:pt x="9" y="43"/>
                      <a:pt x="10" y="45"/>
                      <a:pt x="7" y="45"/>
                    </a:cubicBezTo>
                    <a:cubicBezTo>
                      <a:pt x="7" y="43"/>
                      <a:pt x="7" y="41"/>
                      <a:pt x="6" y="40"/>
                    </a:cubicBezTo>
                    <a:cubicBezTo>
                      <a:pt x="0" y="45"/>
                      <a:pt x="8" y="54"/>
                      <a:pt x="12" y="48"/>
                    </a:cubicBezTo>
                    <a:close/>
                    <a:moveTo>
                      <a:pt x="151" y="52"/>
                    </a:moveTo>
                    <a:cubicBezTo>
                      <a:pt x="152" y="51"/>
                      <a:pt x="151" y="47"/>
                      <a:pt x="150" y="45"/>
                    </a:cubicBezTo>
                    <a:cubicBezTo>
                      <a:pt x="151" y="48"/>
                      <a:pt x="148" y="50"/>
                      <a:pt x="151" y="52"/>
                    </a:cubicBezTo>
                    <a:close/>
                    <a:moveTo>
                      <a:pt x="152" y="82"/>
                    </a:moveTo>
                    <a:cubicBezTo>
                      <a:pt x="149" y="82"/>
                      <a:pt x="149" y="82"/>
                      <a:pt x="149" y="82"/>
                    </a:cubicBezTo>
                    <a:cubicBezTo>
                      <a:pt x="149" y="85"/>
                      <a:pt x="151" y="86"/>
                      <a:pt x="149" y="87"/>
                    </a:cubicBezTo>
                    <a:cubicBezTo>
                      <a:pt x="152" y="87"/>
                      <a:pt x="151" y="84"/>
                      <a:pt x="152" y="82"/>
                    </a:cubicBezTo>
                    <a:close/>
                    <a:moveTo>
                      <a:pt x="132" y="131"/>
                    </a:moveTo>
                    <a:cubicBezTo>
                      <a:pt x="138" y="122"/>
                      <a:pt x="141" y="110"/>
                      <a:pt x="148" y="102"/>
                    </a:cubicBezTo>
                    <a:cubicBezTo>
                      <a:pt x="147" y="101"/>
                      <a:pt x="145" y="101"/>
                      <a:pt x="145" y="100"/>
                    </a:cubicBezTo>
                    <a:cubicBezTo>
                      <a:pt x="148" y="89"/>
                      <a:pt x="145" y="79"/>
                      <a:pt x="147" y="69"/>
                    </a:cubicBezTo>
                    <a:cubicBezTo>
                      <a:pt x="144" y="69"/>
                      <a:pt x="148" y="72"/>
                      <a:pt x="146" y="73"/>
                    </a:cubicBezTo>
                    <a:cubicBezTo>
                      <a:pt x="140" y="66"/>
                      <a:pt x="144" y="50"/>
                      <a:pt x="136" y="45"/>
                    </a:cubicBezTo>
                    <a:cubicBezTo>
                      <a:pt x="133" y="31"/>
                      <a:pt x="122" y="26"/>
                      <a:pt x="113" y="18"/>
                    </a:cubicBezTo>
                    <a:cubicBezTo>
                      <a:pt x="113" y="23"/>
                      <a:pt x="121" y="25"/>
                      <a:pt x="119" y="30"/>
                    </a:cubicBezTo>
                    <a:cubicBezTo>
                      <a:pt x="112" y="26"/>
                      <a:pt x="108" y="15"/>
                      <a:pt x="97" y="17"/>
                    </a:cubicBezTo>
                    <a:cubicBezTo>
                      <a:pt x="102" y="19"/>
                      <a:pt x="96" y="19"/>
                      <a:pt x="95" y="19"/>
                    </a:cubicBezTo>
                    <a:cubicBezTo>
                      <a:pt x="96" y="20"/>
                      <a:pt x="100" y="22"/>
                      <a:pt x="98" y="22"/>
                    </a:cubicBezTo>
                    <a:cubicBezTo>
                      <a:pt x="87" y="15"/>
                      <a:pt x="68" y="25"/>
                      <a:pt x="58" y="24"/>
                    </a:cubicBezTo>
                    <a:cubicBezTo>
                      <a:pt x="62" y="22"/>
                      <a:pt x="66" y="22"/>
                      <a:pt x="69" y="21"/>
                    </a:cubicBezTo>
                    <a:cubicBezTo>
                      <a:pt x="63" y="17"/>
                      <a:pt x="52" y="17"/>
                      <a:pt x="47" y="22"/>
                    </a:cubicBezTo>
                    <a:cubicBezTo>
                      <a:pt x="41" y="14"/>
                      <a:pt x="36" y="29"/>
                      <a:pt x="31" y="27"/>
                    </a:cubicBezTo>
                    <a:cubicBezTo>
                      <a:pt x="35" y="30"/>
                      <a:pt x="27" y="38"/>
                      <a:pt x="26" y="43"/>
                    </a:cubicBezTo>
                    <a:cubicBezTo>
                      <a:pt x="25" y="42"/>
                      <a:pt x="25" y="40"/>
                      <a:pt x="23" y="40"/>
                    </a:cubicBezTo>
                    <a:cubicBezTo>
                      <a:pt x="19" y="48"/>
                      <a:pt x="17" y="56"/>
                      <a:pt x="17" y="66"/>
                    </a:cubicBezTo>
                    <a:cubicBezTo>
                      <a:pt x="16" y="66"/>
                      <a:pt x="16" y="65"/>
                      <a:pt x="15" y="65"/>
                    </a:cubicBezTo>
                    <a:cubicBezTo>
                      <a:pt x="13" y="66"/>
                      <a:pt x="18" y="68"/>
                      <a:pt x="14" y="69"/>
                    </a:cubicBezTo>
                    <a:cubicBezTo>
                      <a:pt x="12" y="67"/>
                      <a:pt x="16" y="65"/>
                      <a:pt x="14" y="63"/>
                    </a:cubicBezTo>
                    <a:cubicBezTo>
                      <a:pt x="12" y="65"/>
                      <a:pt x="13" y="57"/>
                      <a:pt x="12" y="56"/>
                    </a:cubicBezTo>
                    <a:cubicBezTo>
                      <a:pt x="10" y="68"/>
                      <a:pt x="11" y="83"/>
                      <a:pt x="13" y="96"/>
                    </a:cubicBezTo>
                    <a:cubicBezTo>
                      <a:pt x="11" y="97"/>
                      <a:pt x="11" y="95"/>
                      <a:pt x="9" y="95"/>
                    </a:cubicBezTo>
                    <a:cubicBezTo>
                      <a:pt x="10" y="101"/>
                      <a:pt x="12" y="105"/>
                      <a:pt x="12" y="112"/>
                    </a:cubicBezTo>
                    <a:cubicBezTo>
                      <a:pt x="20" y="125"/>
                      <a:pt x="33" y="133"/>
                      <a:pt x="43" y="145"/>
                    </a:cubicBezTo>
                    <a:cubicBezTo>
                      <a:pt x="55" y="149"/>
                      <a:pt x="72" y="151"/>
                      <a:pt x="87" y="151"/>
                    </a:cubicBezTo>
                    <a:cubicBezTo>
                      <a:pt x="97" y="154"/>
                      <a:pt x="109" y="146"/>
                      <a:pt x="117" y="141"/>
                    </a:cubicBezTo>
                    <a:cubicBezTo>
                      <a:pt x="117" y="142"/>
                      <a:pt x="115" y="144"/>
                      <a:pt x="117" y="144"/>
                    </a:cubicBezTo>
                    <a:cubicBezTo>
                      <a:pt x="124" y="140"/>
                      <a:pt x="132" y="137"/>
                      <a:pt x="136" y="129"/>
                    </a:cubicBezTo>
                    <a:cubicBezTo>
                      <a:pt x="134" y="129"/>
                      <a:pt x="133" y="132"/>
                      <a:pt x="132" y="131"/>
                    </a:cubicBezTo>
                    <a:close/>
                    <a:moveTo>
                      <a:pt x="31" y="37"/>
                    </a:moveTo>
                    <a:cubicBezTo>
                      <a:pt x="31" y="33"/>
                      <a:pt x="33" y="31"/>
                      <a:pt x="35" y="29"/>
                    </a:cubicBezTo>
                    <a:cubicBezTo>
                      <a:pt x="36" y="29"/>
                      <a:pt x="36" y="30"/>
                      <a:pt x="37" y="30"/>
                    </a:cubicBezTo>
                    <a:cubicBezTo>
                      <a:pt x="36" y="33"/>
                      <a:pt x="35" y="36"/>
                      <a:pt x="31" y="37"/>
                    </a:cubicBezTo>
                    <a:close/>
                    <a:moveTo>
                      <a:pt x="77" y="30"/>
                    </a:moveTo>
                    <a:cubicBezTo>
                      <a:pt x="79" y="29"/>
                      <a:pt x="82" y="29"/>
                      <a:pt x="84" y="30"/>
                    </a:cubicBezTo>
                    <a:cubicBezTo>
                      <a:pt x="83" y="33"/>
                      <a:pt x="80" y="30"/>
                      <a:pt x="77" y="30"/>
                    </a:cubicBezTo>
                    <a:close/>
                    <a:moveTo>
                      <a:pt x="101" y="34"/>
                    </a:moveTo>
                    <a:cubicBezTo>
                      <a:pt x="94" y="34"/>
                      <a:pt x="91" y="30"/>
                      <a:pt x="87" y="25"/>
                    </a:cubicBezTo>
                    <a:cubicBezTo>
                      <a:pt x="94" y="27"/>
                      <a:pt x="97" y="27"/>
                      <a:pt x="101" y="34"/>
                    </a:cubicBezTo>
                    <a:close/>
                    <a:moveTo>
                      <a:pt x="89" y="31"/>
                    </a:moveTo>
                    <a:cubicBezTo>
                      <a:pt x="95" y="33"/>
                      <a:pt x="98" y="38"/>
                      <a:pt x="102" y="43"/>
                    </a:cubicBezTo>
                    <a:cubicBezTo>
                      <a:pt x="98" y="39"/>
                      <a:pt x="92" y="36"/>
                      <a:pt x="89" y="31"/>
                    </a:cubicBezTo>
                    <a:close/>
                    <a:moveTo>
                      <a:pt x="110" y="32"/>
                    </a:moveTo>
                    <a:cubicBezTo>
                      <a:pt x="107" y="32"/>
                      <a:pt x="105" y="30"/>
                      <a:pt x="103" y="29"/>
                    </a:cubicBezTo>
                    <a:cubicBezTo>
                      <a:pt x="106" y="27"/>
                      <a:pt x="110" y="29"/>
                      <a:pt x="110" y="32"/>
                    </a:cubicBezTo>
                    <a:close/>
                    <a:moveTo>
                      <a:pt x="164" y="77"/>
                    </a:moveTo>
                    <a:cubicBezTo>
                      <a:pt x="162" y="79"/>
                      <a:pt x="163" y="83"/>
                      <a:pt x="162" y="86"/>
                    </a:cubicBezTo>
                    <a:cubicBezTo>
                      <a:pt x="165" y="84"/>
                      <a:pt x="164" y="79"/>
                      <a:pt x="164" y="77"/>
                    </a:cubicBezTo>
                    <a:close/>
                    <a:moveTo>
                      <a:pt x="158" y="100"/>
                    </a:moveTo>
                    <a:cubicBezTo>
                      <a:pt x="158" y="96"/>
                      <a:pt x="162" y="93"/>
                      <a:pt x="160" y="89"/>
                    </a:cubicBezTo>
                    <a:cubicBezTo>
                      <a:pt x="160" y="93"/>
                      <a:pt x="156" y="97"/>
                      <a:pt x="158" y="100"/>
                    </a:cubicBezTo>
                    <a:close/>
                    <a:moveTo>
                      <a:pt x="141" y="125"/>
                    </a:moveTo>
                    <a:cubicBezTo>
                      <a:pt x="147" y="126"/>
                      <a:pt x="149" y="121"/>
                      <a:pt x="149" y="115"/>
                    </a:cubicBezTo>
                    <a:cubicBezTo>
                      <a:pt x="154" y="113"/>
                      <a:pt x="158" y="103"/>
                      <a:pt x="157" y="101"/>
                    </a:cubicBezTo>
                    <a:cubicBezTo>
                      <a:pt x="152" y="110"/>
                      <a:pt x="147" y="118"/>
                      <a:pt x="141" y="125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/>
              <a:lstStyle/>
              <a:p>
                <a:pPr algn="ctr"/>
                <a:endParaRPr lang="zh-CN" altLang="en-US" sz="4000" dirty="0">
                  <a:solidFill>
                    <a:srgbClr val="3F3F3F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BA6291B-8E35-4C0D-B8A5-E5B4595C67EF}"/>
                </a:ext>
              </a:extLst>
            </p:cNvPr>
            <p:cNvSpPr txBox="1"/>
            <p:nvPr/>
          </p:nvSpPr>
          <p:spPr>
            <a:xfrm>
              <a:off x="2524830" y="1700562"/>
              <a:ext cx="2104258" cy="538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3F3F3F"/>
                  </a:solidFill>
                </a:rPr>
                <a:t>政治因素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DB0E9F2-EDCD-4333-86C6-63DFAED5E3D0}"/>
              </a:ext>
            </a:extLst>
          </p:cNvPr>
          <p:cNvSpPr txBox="1"/>
          <p:nvPr/>
        </p:nvSpPr>
        <p:spPr>
          <a:xfrm>
            <a:off x="5156020" y="2411715"/>
            <a:ext cx="217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情节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DE87EB7-5C9D-42DF-AF25-0E5352B0E814}"/>
              </a:ext>
            </a:extLst>
          </p:cNvPr>
          <p:cNvSpPr txBox="1"/>
          <p:nvPr/>
        </p:nvSpPr>
        <p:spPr>
          <a:xfrm>
            <a:off x="5156020" y="2992565"/>
            <a:ext cx="217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人物</a:t>
            </a: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7EFB0CA3-F1D0-4F45-9F5D-C588E5CE9D7E}"/>
              </a:ext>
            </a:extLst>
          </p:cNvPr>
          <p:cNvSpPr/>
          <p:nvPr/>
        </p:nvSpPr>
        <p:spPr>
          <a:xfrm>
            <a:off x="4718607" y="2574044"/>
            <a:ext cx="408215" cy="642257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AE04F24-1876-4804-B528-6DA6019D54A1}"/>
              </a:ext>
            </a:extLst>
          </p:cNvPr>
          <p:cNvSpPr txBox="1"/>
          <p:nvPr/>
        </p:nvSpPr>
        <p:spPr>
          <a:xfrm>
            <a:off x="9200109" y="1345020"/>
            <a:ext cx="800219" cy="40337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三一律的作用</a:t>
            </a:r>
          </a:p>
        </p:txBody>
      </p:sp>
    </p:spTree>
    <p:extLst>
      <p:ext uri="{BB962C8B-B14F-4D97-AF65-F5344CB8AC3E}">
        <p14:creationId xmlns:p14="http://schemas.microsoft.com/office/powerpoint/2010/main" val="3293766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73EA8350-B4AC-4CDD-AE49-7FE913EB89BD}"/>
              </a:ext>
            </a:extLst>
          </p:cNvPr>
          <p:cNvSpPr txBox="1"/>
          <p:nvPr/>
        </p:nvSpPr>
        <p:spPr>
          <a:xfrm>
            <a:off x="10676080" y="6284794"/>
            <a:ext cx="265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黄睿妍 制</a:t>
            </a:r>
          </a:p>
        </p:txBody>
      </p:sp>
      <p:sp>
        <p:nvSpPr>
          <p:cNvPr id="5" name="Freeform 173">
            <a:extLst>
              <a:ext uri="{FF2B5EF4-FFF2-40B4-BE49-F238E27FC236}">
                <a16:creationId xmlns:a16="http://schemas.microsoft.com/office/drawing/2014/main" id="{CB150419-0A4F-474E-B8B7-1A549C8CD25D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6921266" y="2691825"/>
            <a:ext cx="5362034" cy="1168812"/>
          </a:xfrm>
          <a:custGeom>
            <a:avLst/>
            <a:gdLst>
              <a:gd name="T0" fmla="*/ 326 w 419"/>
              <a:gd name="T1" fmla="*/ 62 h 71"/>
              <a:gd name="T2" fmla="*/ 406 w 419"/>
              <a:gd name="T3" fmla="*/ 61 h 71"/>
              <a:gd name="T4" fmla="*/ 317 w 419"/>
              <a:gd name="T5" fmla="*/ 56 h 71"/>
              <a:gd name="T6" fmla="*/ 400 w 419"/>
              <a:gd name="T7" fmla="*/ 55 h 71"/>
              <a:gd name="T8" fmla="*/ 371 w 419"/>
              <a:gd name="T9" fmla="*/ 55 h 71"/>
              <a:gd name="T10" fmla="*/ 403 w 419"/>
              <a:gd name="T11" fmla="*/ 53 h 71"/>
              <a:gd name="T12" fmla="*/ 408 w 419"/>
              <a:gd name="T13" fmla="*/ 50 h 71"/>
              <a:gd name="T14" fmla="*/ 385 w 419"/>
              <a:gd name="T15" fmla="*/ 46 h 71"/>
              <a:gd name="T16" fmla="*/ 381 w 419"/>
              <a:gd name="T17" fmla="*/ 43 h 71"/>
              <a:gd name="T18" fmla="*/ 378 w 419"/>
              <a:gd name="T19" fmla="*/ 39 h 71"/>
              <a:gd name="T20" fmla="*/ 329 w 419"/>
              <a:gd name="T21" fmla="*/ 35 h 71"/>
              <a:gd name="T22" fmla="*/ 377 w 419"/>
              <a:gd name="T23" fmla="*/ 34 h 71"/>
              <a:gd name="T24" fmla="*/ 320 w 419"/>
              <a:gd name="T25" fmla="*/ 30 h 71"/>
              <a:gd name="T26" fmla="*/ 370 w 419"/>
              <a:gd name="T27" fmla="*/ 28 h 71"/>
              <a:gd name="T28" fmla="*/ 371 w 419"/>
              <a:gd name="T29" fmla="*/ 28 h 71"/>
              <a:gd name="T30" fmla="*/ 359 w 419"/>
              <a:gd name="T31" fmla="*/ 25 h 71"/>
              <a:gd name="T32" fmla="*/ 326 w 419"/>
              <a:gd name="T33" fmla="*/ 22 h 71"/>
              <a:gd name="T34" fmla="*/ 366 w 419"/>
              <a:gd name="T35" fmla="*/ 19 h 71"/>
              <a:gd name="T36" fmla="*/ 342 w 419"/>
              <a:gd name="T37" fmla="*/ 16 h 71"/>
              <a:gd name="T38" fmla="*/ 359 w 419"/>
              <a:gd name="T39" fmla="*/ 14 h 71"/>
              <a:gd name="T40" fmla="*/ 348 w 419"/>
              <a:gd name="T41" fmla="*/ 12 h 71"/>
              <a:gd name="T42" fmla="*/ 283 w 419"/>
              <a:gd name="T43" fmla="*/ 7 h 71"/>
              <a:gd name="T44" fmla="*/ 382 w 419"/>
              <a:gd name="T45" fmla="*/ 9 h 71"/>
              <a:gd name="T46" fmla="*/ 342 w 419"/>
              <a:gd name="T47" fmla="*/ 5 h 71"/>
              <a:gd name="T48" fmla="*/ 334 w 419"/>
              <a:gd name="T49" fmla="*/ 5 h 71"/>
              <a:gd name="T50" fmla="*/ 324 w 419"/>
              <a:gd name="T51" fmla="*/ 4 h 71"/>
              <a:gd name="T52" fmla="*/ 280 w 419"/>
              <a:gd name="T53" fmla="*/ 4 h 71"/>
              <a:gd name="T54" fmla="*/ 255 w 419"/>
              <a:gd name="T55" fmla="*/ 3 h 71"/>
              <a:gd name="T56" fmla="*/ 237 w 419"/>
              <a:gd name="T57" fmla="*/ 3 h 71"/>
              <a:gd name="T58" fmla="*/ 214 w 419"/>
              <a:gd name="T59" fmla="*/ 2 h 71"/>
              <a:gd name="T60" fmla="*/ 184 w 419"/>
              <a:gd name="T61" fmla="*/ 3 h 71"/>
              <a:gd name="T62" fmla="*/ 162 w 419"/>
              <a:gd name="T63" fmla="*/ 2 h 71"/>
              <a:gd name="T64" fmla="*/ 78 w 419"/>
              <a:gd name="T65" fmla="*/ 2 h 71"/>
              <a:gd name="T66" fmla="*/ 2 w 419"/>
              <a:gd name="T67" fmla="*/ 7 h 71"/>
              <a:gd name="T68" fmla="*/ 1 w 419"/>
              <a:gd name="T69" fmla="*/ 10 h 71"/>
              <a:gd name="T70" fmla="*/ 4 w 419"/>
              <a:gd name="T71" fmla="*/ 14 h 71"/>
              <a:gd name="T72" fmla="*/ 2 w 419"/>
              <a:gd name="T73" fmla="*/ 18 h 71"/>
              <a:gd name="T74" fmla="*/ 3 w 419"/>
              <a:gd name="T75" fmla="*/ 23 h 71"/>
              <a:gd name="T76" fmla="*/ 5 w 419"/>
              <a:gd name="T77" fmla="*/ 26 h 71"/>
              <a:gd name="T78" fmla="*/ 6 w 419"/>
              <a:gd name="T79" fmla="*/ 28 h 71"/>
              <a:gd name="T80" fmla="*/ 8 w 419"/>
              <a:gd name="T81" fmla="*/ 34 h 71"/>
              <a:gd name="T82" fmla="*/ 12 w 419"/>
              <a:gd name="T83" fmla="*/ 37 h 71"/>
              <a:gd name="T84" fmla="*/ 10 w 419"/>
              <a:gd name="T85" fmla="*/ 42 h 71"/>
              <a:gd name="T86" fmla="*/ 15 w 419"/>
              <a:gd name="T87" fmla="*/ 47 h 71"/>
              <a:gd name="T88" fmla="*/ 13 w 419"/>
              <a:gd name="T89" fmla="*/ 50 h 71"/>
              <a:gd name="T90" fmla="*/ 12 w 419"/>
              <a:gd name="T91" fmla="*/ 52 h 71"/>
              <a:gd name="T92" fmla="*/ 22 w 419"/>
              <a:gd name="T93" fmla="*/ 55 h 71"/>
              <a:gd name="T94" fmla="*/ 16 w 419"/>
              <a:gd name="T95" fmla="*/ 59 h 71"/>
              <a:gd name="T96" fmla="*/ 17 w 419"/>
              <a:gd name="T97" fmla="*/ 62 h 71"/>
              <a:gd name="T98" fmla="*/ 88 w 419"/>
              <a:gd name="T99" fmla="*/ 70 h 71"/>
              <a:gd name="T100" fmla="*/ 304 w 419"/>
              <a:gd name="T101" fmla="*/ 70 h 71"/>
              <a:gd name="T102" fmla="*/ 402 w 419"/>
              <a:gd name="T103" fmla="*/ 68 h 71"/>
              <a:gd name="T104" fmla="*/ 336 w 419"/>
              <a:gd name="T105" fmla="*/ 14 h 71"/>
              <a:gd name="T106" fmla="*/ 310 w 419"/>
              <a:gd name="T107" fmla="*/ 69 h 71"/>
              <a:gd name="T108" fmla="*/ 320 w 419"/>
              <a:gd name="T109" fmla="*/ 66 h 71"/>
              <a:gd name="T110" fmla="*/ 326 w 419"/>
              <a:gd name="T111" fmla="*/ 65 h 71"/>
              <a:gd name="T112" fmla="*/ 377 w 419"/>
              <a:gd name="T113" fmla="*/ 67 h 71"/>
              <a:gd name="T114" fmla="*/ 389 w 419"/>
              <a:gd name="T115" fmla="*/ 67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19" h="71">
                <a:moveTo>
                  <a:pt x="313" y="63"/>
                </a:moveTo>
                <a:cubicBezTo>
                  <a:pt x="313" y="62"/>
                  <a:pt x="313" y="62"/>
                  <a:pt x="313" y="62"/>
                </a:cubicBezTo>
                <a:cubicBezTo>
                  <a:pt x="317" y="62"/>
                  <a:pt x="321" y="62"/>
                  <a:pt x="325" y="62"/>
                </a:cubicBezTo>
                <a:cubicBezTo>
                  <a:pt x="326" y="62"/>
                  <a:pt x="326" y="62"/>
                  <a:pt x="326" y="62"/>
                </a:cubicBezTo>
                <a:cubicBezTo>
                  <a:pt x="325" y="62"/>
                  <a:pt x="323" y="62"/>
                  <a:pt x="322" y="61"/>
                </a:cubicBezTo>
                <a:cubicBezTo>
                  <a:pt x="353" y="61"/>
                  <a:pt x="353" y="61"/>
                  <a:pt x="353" y="61"/>
                </a:cubicBezTo>
                <a:cubicBezTo>
                  <a:pt x="355" y="61"/>
                  <a:pt x="355" y="61"/>
                  <a:pt x="355" y="61"/>
                </a:cubicBezTo>
                <a:cubicBezTo>
                  <a:pt x="372" y="61"/>
                  <a:pt x="390" y="62"/>
                  <a:pt x="406" y="61"/>
                </a:cubicBezTo>
                <a:cubicBezTo>
                  <a:pt x="404" y="60"/>
                  <a:pt x="404" y="60"/>
                  <a:pt x="404" y="60"/>
                </a:cubicBezTo>
                <a:cubicBezTo>
                  <a:pt x="409" y="60"/>
                  <a:pt x="415" y="60"/>
                  <a:pt x="419" y="59"/>
                </a:cubicBezTo>
                <a:cubicBezTo>
                  <a:pt x="384" y="58"/>
                  <a:pt x="349" y="60"/>
                  <a:pt x="316" y="57"/>
                </a:cubicBezTo>
                <a:cubicBezTo>
                  <a:pt x="316" y="57"/>
                  <a:pt x="317" y="57"/>
                  <a:pt x="317" y="56"/>
                </a:cubicBezTo>
                <a:cubicBezTo>
                  <a:pt x="349" y="56"/>
                  <a:pt x="382" y="59"/>
                  <a:pt x="414" y="57"/>
                </a:cubicBezTo>
                <a:cubicBezTo>
                  <a:pt x="405" y="56"/>
                  <a:pt x="394" y="56"/>
                  <a:pt x="385" y="55"/>
                </a:cubicBezTo>
                <a:cubicBezTo>
                  <a:pt x="385" y="55"/>
                  <a:pt x="385" y="55"/>
                  <a:pt x="385" y="55"/>
                </a:cubicBezTo>
                <a:cubicBezTo>
                  <a:pt x="400" y="55"/>
                  <a:pt x="400" y="55"/>
                  <a:pt x="400" y="55"/>
                </a:cubicBezTo>
                <a:cubicBezTo>
                  <a:pt x="377" y="54"/>
                  <a:pt x="377" y="54"/>
                  <a:pt x="377" y="54"/>
                </a:cubicBezTo>
                <a:cubicBezTo>
                  <a:pt x="377" y="55"/>
                  <a:pt x="378" y="55"/>
                  <a:pt x="377" y="55"/>
                </a:cubicBezTo>
                <a:cubicBezTo>
                  <a:pt x="376" y="55"/>
                  <a:pt x="374" y="55"/>
                  <a:pt x="374" y="54"/>
                </a:cubicBezTo>
                <a:cubicBezTo>
                  <a:pt x="373" y="55"/>
                  <a:pt x="371" y="54"/>
                  <a:pt x="371" y="55"/>
                </a:cubicBezTo>
                <a:cubicBezTo>
                  <a:pt x="363" y="55"/>
                  <a:pt x="354" y="54"/>
                  <a:pt x="344" y="54"/>
                </a:cubicBezTo>
                <a:cubicBezTo>
                  <a:pt x="343" y="53"/>
                  <a:pt x="343" y="53"/>
                  <a:pt x="343" y="53"/>
                </a:cubicBezTo>
                <a:cubicBezTo>
                  <a:pt x="345" y="53"/>
                  <a:pt x="345" y="53"/>
                  <a:pt x="345" y="53"/>
                </a:cubicBezTo>
                <a:cubicBezTo>
                  <a:pt x="365" y="53"/>
                  <a:pt x="385" y="54"/>
                  <a:pt x="403" y="53"/>
                </a:cubicBezTo>
                <a:cubicBezTo>
                  <a:pt x="379" y="52"/>
                  <a:pt x="353" y="52"/>
                  <a:pt x="329" y="50"/>
                </a:cubicBezTo>
                <a:cubicBezTo>
                  <a:pt x="349" y="50"/>
                  <a:pt x="370" y="51"/>
                  <a:pt x="391" y="51"/>
                </a:cubicBezTo>
                <a:cubicBezTo>
                  <a:pt x="393" y="50"/>
                  <a:pt x="393" y="50"/>
                  <a:pt x="393" y="50"/>
                </a:cubicBezTo>
                <a:cubicBezTo>
                  <a:pt x="408" y="50"/>
                  <a:pt x="408" y="50"/>
                  <a:pt x="408" y="50"/>
                </a:cubicBezTo>
                <a:cubicBezTo>
                  <a:pt x="384" y="49"/>
                  <a:pt x="359" y="48"/>
                  <a:pt x="334" y="48"/>
                </a:cubicBezTo>
                <a:cubicBezTo>
                  <a:pt x="335" y="47"/>
                  <a:pt x="336" y="47"/>
                  <a:pt x="337" y="47"/>
                </a:cubicBezTo>
                <a:cubicBezTo>
                  <a:pt x="359" y="48"/>
                  <a:pt x="381" y="49"/>
                  <a:pt x="403" y="48"/>
                </a:cubicBezTo>
                <a:cubicBezTo>
                  <a:pt x="397" y="48"/>
                  <a:pt x="391" y="47"/>
                  <a:pt x="385" y="46"/>
                </a:cubicBezTo>
                <a:cubicBezTo>
                  <a:pt x="388" y="45"/>
                  <a:pt x="393" y="47"/>
                  <a:pt x="397" y="46"/>
                </a:cubicBezTo>
                <a:cubicBezTo>
                  <a:pt x="388" y="45"/>
                  <a:pt x="388" y="45"/>
                  <a:pt x="388" y="45"/>
                </a:cubicBezTo>
                <a:cubicBezTo>
                  <a:pt x="386" y="43"/>
                  <a:pt x="380" y="45"/>
                  <a:pt x="377" y="43"/>
                </a:cubicBezTo>
                <a:cubicBezTo>
                  <a:pt x="381" y="43"/>
                  <a:pt x="381" y="43"/>
                  <a:pt x="381" y="43"/>
                </a:cubicBezTo>
                <a:cubicBezTo>
                  <a:pt x="359" y="41"/>
                  <a:pt x="359" y="41"/>
                  <a:pt x="359" y="41"/>
                </a:cubicBezTo>
                <a:cubicBezTo>
                  <a:pt x="389" y="41"/>
                  <a:pt x="389" y="41"/>
                  <a:pt x="389" y="41"/>
                </a:cubicBezTo>
                <a:cubicBezTo>
                  <a:pt x="391" y="39"/>
                  <a:pt x="396" y="41"/>
                  <a:pt x="398" y="40"/>
                </a:cubicBezTo>
                <a:cubicBezTo>
                  <a:pt x="378" y="39"/>
                  <a:pt x="378" y="39"/>
                  <a:pt x="378" y="39"/>
                </a:cubicBezTo>
                <a:cubicBezTo>
                  <a:pt x="377" y="39"/>
                  <a:pt x="377" y="39"/>
                  <a:pt x="377" y="39"/>
                </a:cubicBezTo>
                <a:cubicBezTo>
                  <a:pt x="381" y="38"/>
                  <a:pt x="386" y="40"/>
                  <a:pt x="391" y="39"/>
                </a:cubicBezTo>
                <a:cubicBezTo>
                  <a:pt x="395" y="38"/>
                  <a:pt x="400" y="39"/>
                  <a:pt x="404" y="38"/>
                </a:cubicBezTo>
                <a:cubicBezTo>
                  <a:pt x="378" y="38"/>
                  <a:pt x="355" y="36"/>
                  <a:pt x="329" y="35"/>
                </a:cubicBezTo>
                <a:cubicBezTo>
                  <a:pt x="328" y="35"/>
                  <a:pt x="328" y="35"/>
                  <a:pt x="328" y="35"/>
                </a:cubicBezTo>
                <a:cubicBezTo>
                  <a:pt x="328" y="34"/>
                  <a:pt x="329" y="35"/>
                  <a:pt x="330" y="35"/>
                </a:cubicBezTo>
                <a:cubicBezTo>
                  <a:pt x="324" y="33"/>
                  <a:pt x="316" y="34"/>
                  <a:pt x="309" y="33"/>
                </a:cubicBezTo>
                <a:cubicBezTo>
                  <a:pt x="331" y="32"/>
                  <a:pt x="354" y="35"/>
                  <a:pt x="377" y="34"/>
                </a:cubicBezTo>
                <a:cubicBezTo>
                  <a:pt x="357" y="32"/>
                  <a:pt x="335" y="32"/>
                  <a:pt x="314" y="31"/>
                </a:cubicBezTo>
                <a:cubicBezTo>
                  <a:pt x="317" y="30"/>
                  <a:pt x="322" y="31"/>
                  <a:pt x="325" y="30"/>
                </a:cubicBezTo>
                <a:cubicBezTo>
                  <a:pt x="329" y="31"/>
                  <a:pt x="333" y="31"/>
                  <a:pt x="337" y="31"/>
                </a:cubicBezTo>
                <a:cubicBezTo>
                  <a:pt x="331" y="29"/>
                  <a:pt x="325" y="31"/>
                  <a:pt x="320" y="30"/>
                </a:cubicBezTo>
                <a:cubicBezTo>
                  <a:pt x="335" y="28"/>
                  <a:pt x="349" y="31"/>
                  <a:pt x="364" y="30"/>
                </a:cubicBezTo>
                <a:cubicBezTo>
                  <a:pt x="349" y="29"/>
                  <a:pt x="349" y="29"/>
                  <a:pt x="349" y="29"/>
                </a:cubicBezTo>
                <a:cubicBezTo>
                  <a:pt x="344" y="27"/>
                  <a:pt x="337" y="29"/>
                  <a:pt x="333" y="27"/>
                </a:cubicBezTo>
                <a:cubicBezTo>
                  <a:pt x="346" y="26"/>
                  <a:pt x="358" y="27"/>
                  <a:pt x="370" y="28"/>
                </a:cubicBezTo>
                <a:cubicBezTo>
                  <a:pt x="367" y="28"/>
                  <a:pt x="362" y="28"/>
                  <a:pt x="359" y="28"/>
                </a:cubicBezTo>
                <a:cubicBezTo>
                  <a:pt x="359" y="28"/>
                  <a:pt x="359" y="28"/>
                  <a:pt x="359" y="28"/>
                </a:cubicBezTo>
                <a:cubicBezTo>
                  <a:pt x="364" y="27"/>
                  <a:pt x="369" y="29"/>
                  <a:pt x="373" y="28"/>
                </a:cubicBezTo>
                <a:cubicBezTo>
                  <a:pt x="372" y="28"/>
                  <a:pt x="371" y="28"/>
                  <a:pt x="371" y="28"/>
                </a:cubicBezTo>
                <a:cubicBezTo>
                  <a:pt x="379" y="27"/>
                  <a:pt x="388" y="29"/>
                  <a:pt x="396" y="28"/>
                </a:cubicBezTo>
                <a:cubicBezTo>
                  <a:pt x="379" y="27"/>
                  <a:pt x="379" y="27"/>
                  <a:pt x="379" y="27"/>
                </a:cubicBezTo>
                <a:cubicBezTo>
                  <a:pt x="372" y="26"/>
                  <a:pt x="366" y="27"/>
                  <a:pt x="358" y="26"/>
                </a:cubicBezTo>
                <a:cubicBezTo>
                  <a:pt x="359" y="25"/>
                  <a:pt x="359" y="25"/>
                  <a:pt x="359" y="25"/>
                </a:cubicBezTo>
                <a:cubicBezTo>
                  <a:pt x="377" y="27"/>
                  <a:pt x="391" y="24"/>
                  <a:pt x="410" y="25"/>
                </a:cubicBezTo>
                <a:cubicBezTo>
                  <a:pt x="409" y="25"/>
                  <a:pt x="409" y="25"/>
                  <a:pt x="409" y="25"/>
                </a:cubicBezTo>
                <a:cubicBezTo>
                  <a:pt x="337" y="22"/>
                  <a:pt x="337" y="22"/>
                  <a:pt x="337" y="22"/>
                </a:cubicBezTo>
                <a:cubicBezTo>
                  <a:pt x="326" y="22"/>
                  <a:pt x="326" y="22"/>
                  <a:pt x="326" y="22"/>
                </a:cubicBezTo>
                <a:cubicBezTo>
                  <a:pt x="337" y="21"/>
                  <a:pt x="347" y="23"/>
                  <a:pt x="358" y="22"/>
                </a:cubicBezTo>
                <a:cubicBezTo>
                  <a:pt x="350" y="21"/>
                  <a:pt x="341" y="21"/>
                  <a:pt x="333" y="21"/>
                </a:cubicBezTo>
                <a:cubicBezTo>
                  <a:pt x="334" y="20"/>
                  <a:pt x="334" y="20"/>
                  <a:pt x="334" y="20"/>
                </a:cubicBezTo>
                <a:cubicBezTo>
                  <a:pt x="344" y="20"/>
                  <a:pt x="357" y="21"/>
                  <a:pt x="366" y="19"/>
                </a:cubicBezTo>
                <a:cubicBezTo>
                  <a:pt x="365" y="19"/>
                  <a:pt x="364" y="19"/>
                  <a:pt x="364" y="19"/>
                </a:cubicBezTo>
                <a:cubicBezTo>
                  <a:pt x="366" y="18"/>
                  <a:pt x="366" y="18"/>
                  <a:pt x="366" y="18"/>
                </a:cubicBezTo>
                <a:cubicBezTo>
                  <a:pt x="355" y="18"/>
                  <a:pt x="355" y="18"/>
                  <a:pt x="355" y="18"/>
                </a:cubicBezTo>
                <a:cubicBezTo>
                  <a:pt x="352" y="16"/>
                  <a:pt x="346" y="17"/>
                  <a:pt x="342" y="16"/>
                </a:cubicBezTo>
                <a:cubicBezTo>
                  <a:pt x="343" y="16"/>
                  <a:pt x="343" y="16"/>
                  <a:pt x="343" y="16"/>
                </a:cubicBezTo>
                <a:cubicBezTo>
                  <a:pt x="353" y="16"/>
                  <a:pt x="364" y="16"/>
                  <a:pt x="374" y="16"/>
                </a:cubicBezTo>
                <a:cubicBezTo>
                  <a:pt x="344" y="15"/>
                  <a:pt x="344" y="15"/>
                  <a:pt x="344" y="15"/>
                </a:cubicBezTo>
                <a:cubicBezTo>
                  <a:pt x="349" y="14"/>
                  <a:pt x="354" y="15"/>
                  <a:pt x="359" y="14"/>
                </a:cubicBezTo>
                <a:cubicBezTo>
                  <a:pt x="358" y="14"/>
                  <a:pt x="358" y="14"/>
                  <a:pt x="358" y="14"/>
                </a:cubicBezTo>
                <a:cubicBezTo>
                  <a:pt x="347" y="14"/>
                  <a:pt x="337" y="13"/>
                  <a:pt x="326" y="13"/>
                </a:cubicBezTo>
                <a:cubicBezTo>
                  <a:pt x="337" y="12"/>
                  <a:pt x="347" y="13"/>
                  <a:pt x="357" y="13"/>
                </a:cubicBezTo>
                <a:cubicBezTo>
                  <a:pt x="348" y="12"/>
                  <a:pt x="348" y="12"/>
                  <a:pt x="348" y="12"/>
                </a:cubicBezTo>
                <a:cubicBezTo>
                  <a:pt x="358" y="12"/>
                  <a:pt x="366" y="13"/>
                  <a:pt x="376" y="12"/>
                </a:cubicBezTo>
                <a:cubicBezTo>
                  <a:pt x="352" y="10"/>
                  <a:pt x="328" y="10"/>
                  <a:pt x="303" y="9"/>
                </a:cubicBezTo>
                <a:cubicBezTo>
                  <a:pt x="307" y="7"/>
                  <a:pt x="313" y="9"/>
                  <a:pt x="315" y="8"/>
                </a:cubicBezTo>
                <a:cubicBezTo>
                  <a:pt x="305" y="7"/>
                  <a:pt x="294" y="7"/>
                  <a:pt x="283" y="7"/>
                </a:cubicBezTo>
                <a:cubicBezTo>
                  <a:pt x="281" y="7"/>
                  <a:pt x="283" y="6"/>
                  <a:pt x="281" y="6"/>
                </a:cubicBezTo>
                <a:cubicBezTo>
                  <a:pt x="282" y="6"/>
                  <a:pt x="283" y="6"/>
                  <a:pt x="284" y="6"/>
                </a:cubicBezTo>
                <a:cubicBezTo>
                  <a:pt x="353" y="8"/>
                  <a:pt x="353" y="8"/>
                  <a:pt x="353" y="8"/>
                </a:cubicBezTo>
                <a:cubicBezTo>
                  <a:pt x="363" y="9"/>
                  <a:pt x="373" y="9"/>
                  <a:pt x="382" y="9"/>
                </a:cubicBezTo>
                <a:cubicBezTo>
                  <a:pt x="358" y="8"/>
                  <a:pt x="358" y="8"/>
                  <a:pt x="358" y="8"/>
                </a:cubicBezTo>
                <a:cubicBezTo>
                  <a:pt x="357" y="8"/>
                  <a:pt x="357" y="8"/>
                  <a:pt x="357" y="8"/>
                </a:cubicBezTo>
                <a:cubicBezTo>
                  <a:pt x="368" y="8"/>
                  <a:pt x="379" y="9"/>
                  <a:pt x="390" y="8"/>
                </a:cubicBezTo>
                <a:cubicBezTo>
                  <a:pt x="373" y="9"/>
                  <a:pt x="358" y="4"/>
                  <a:pt x="342" y="5"/>
                </a:cubicBezTo>
                <a:cubicBezTo>
                  <a:pt x="343" y="5"/>
                  <a:pt x="343" y="5"/>
                  <a:pt x="343" y="6"/>
                </a:cubicBezTo>
                <a:cubicBezTo>
                  <a:pt x="340" y="6"/>
                  <a:pt x="337" y="6"/>
                  <a:pt x="334" y="5"/>
                </a:cubicBezTo>
                <a:cubicBezTo>
                  <a:pt x="334" y="5"/>
                  <a:pt x="334" y="5"/>
                  <a:pt x="334" y="5"/>
                </a:cubicBezTo>
                <a:cubicBezTo>
                  <a:pt x="334" y="5"/>
                  <a:pt x="334" y="5"/>
                  <a:pt x="334" y="5"/>
                </a:cubicBezTo>
                <a:cubicBezTo>
                  <a:pt x="334" y="5"/>
                  <a:pt x="333" y="5"/>
                  <a:pt x="333" y="5"/>
                </a:cubicBezTo>
                <a:cubicBezTo>
                  <a:pt x="331" y="5"/>
                  <a:pt x="328" y="6"/>
                  <a:pt x="327" y="4"/>
                </a:cubicBezTo>
                <a:cubicBezTo>
                  <a:pt x="326" y="5"/>
                  <a:pt x="326" y="5"/>
                  <a:pt x="326" y="5"/>
                </a:cubicBezTo>
                <a:cubicBezTo>
                  <a:pt x="324" y="4"/>
                  <a:pt x="324" y="4"/>
                  <a:pt x="324" y="4"/>
                </a:cubicBezTo>
                <a:cubicBezTo>
                  <a:pt x="324" y="5"/>
                  <a:pt x="324" y="5"/>
                  <a:pt x="324" y="5"/>
                </a:cubicBezTo>
                <a:cubicBezTo>
                  <a:pt x="285" y="4"/>
                  <a:pt x="285" y="4"/>
                  <a:pt x="285" y="4"/>
                </a:cubicBezTo>
                <a:cubicBezTo>
                  <a:pt x="286" y="3"/>
                  <a:pt x="286" y="3"/>
                  <a:pt x="286" y="3"/>
                </a:cubicBezTo>
                <a:cubicBezTo>
                  <a:pt x="284" y="4"/>
                  <a:pt x="280" y="2"/>
                  <a:pt x="280" y="4"/>
                </a:cubicBezTo>
                <a:cubicBezTo>
                  <a:pt x="259" y="4"/>
                  <a:pt x="259" y="4"/>
                  <a:pt x="259" y="4"/>
                </a:cubicBezTo>
                <a:cubicBezTo>
                  <a:pt x="258" y="3"/>
                  <a:pt x="258" y="3"/>
                  <a:pt x="258" y="3"/>
                </a:cubicBezTo>
                <a:cubicBezTo>
                  <a:pt x="258" y="3"/>
                  <a:pt x="258" y="3"/>
                  <a:pt x="258" y="3"/>
                </a:cubicBezTo>
                <a:cubicBezTo>
                  <a:pt x="255" y="3"/>
                  <a:pt x="255" y="3"/>
                  <a:pt x="255" y="3"/>
                </a:cubicBezTo>
                <a:cubicBezTo>
                  <a:pt x="255" y="3"/>
                  <a:pt x="255" y="3"/>
                  <a:pt x="255" y="3"/>
                </a:cubicBezTo>
                <a:cubicBezTo>
                  <a:pt x="251" y="4"/>
                  <a:pt x="246" y="4"/>
                  <a:pt x="241" y="3"/>
                </a:cubicBezTo>
                <a:cubicBezTo>
                  <a:pt x="241" y="3"/>
                  <a:pt x="242" y="3"/>
                  <a:pt x="242" y="3"/>
                </a:cubicBezTo>
                <a:cubicBezTo>
                  <a:pt x="237" y="3"/>
                  <a:pt x="237" y="3"/>
                  <a:pt x="237" y="3"/>
                </a:cubicBezTo>
                <a:cubicBezTo>
                  <a:pt x="237" y="3"/>
                  <a:pt x="237" y="3"/>
                  <a:pt x="237" y="3"/>
                </a:cubicBezTo>
                <a:cubicBezTo>
                  <a:pt x="230" y="4"/>
                  <a:pt x="223" y="3"/>
                  <a:pt x="216" y="3"/>
                </a:cubicBezTo>
                <a:cubicBezTo>
                  <a:pt x="216" y="2"/>
                  <a:pt x="216" y="2"/>
                  <a:pt x="216" y="2"/>
                </a:cubicBezTo>
                <a:cubicBezTo>
                  <a:pt x="215" y="2"/>
                  <a:pt x="214" y="2"/>
                  <a:pt x="214" y="2"/>
                </a:cubicBezTo>
                <a:cubicBezTo>
                  <a:pt x="210" y="2"/>
                  <a:pt x="206" y="1"/>
                  <a:pt x="204" y="3"/>
                </a:cubicBezTo>
                <a:cubicBezTo>
                  <a:pt x="203" y="2"/>
                  <a:pt x="202" y="2"/>
                  <a:pt x="201" y="3"/>
                </a:cubicBezTo>
                <a:cubicBezTo>
                  <a:pt x="199" y="1"/>
                  <a:pt x="194" y="2"/>
                  <a:pt x="190" y="2"/>
                </a:cubicBezTo>
                <a:cubicBezTo>
                  <a:pt x="190" y="3"/>
                  <a:pt x="186" y="3"/>
                  <a:pt x="184" y="3"/>
                </a:cubicBezTo>
                <a:cubicBezTo>
                  <a:pt x="183" y="2"/>
                  <a:pt x="181" y="3"/>
                  <a:pt x="181" y="2"/>
                </a:cubicBezTo>
                <a:cubicBezTo>
                  <a:pt x="175" y="0"/>
                  <a:pt x="170" y="4"/>
                  <a:pt x="164" y="2"/>
                </a:cubicBezTo>
                <a:cubicBezTo>
                  <a:pt x="163" y="2"/>
                  <a:pt x="163" y="2"/>
                  <a:pt x="163" y="2"/>
                </a:cubicBezTo>
                <a:cubicBezTo>
                  <a:pt x="162" y="2"/>
                  <a:pt x="162" y="2"/>
                  <a:pt x="162" y="2"/>
                </a:cubicBezTo>
                <a:cubicBezTo>
                  <a:pt x="161" y="2"/>
                  <a:pt x="161" y="2"/>
                  <a:pt x="161" y="2"/>
                </a:cubicBezTo>
                <a:cubicBezTo>
                  <a:pt x="158" y="2"/>
                  <a:pt x="153" y="1"/>
                  <a:pt x="150" y="2"/>
                </a:cubicBezTo>
                <a:cubicBezTo>
                  <a:pt x="147" y="2"/>
                  <a:pt x="146" y="2"/>
                  <a:pt x="144" y="2"/>
                </a:cubicBezTo>
                <a:cubicBezTo>
                  <a:pt x="78" y="2"/>
                  <a:pt x="78" y="2"/>
                  <a:pt x="78" y="2"/>
                </a:cubicBezTo>
                <a:cubicBezTo>
                  <a:pt x="78" y="1"/>
                  <a:pt x="78" y="1"/>
                  <a:pt x="78" y="1"/>
                </a:cubicBezTo>
                <a:cubicBezTo>
                  <a:pt x="80" y="1"/>
                  <a:pt x="86" y="1"/>
                  <a:pt x="85" y="1"/>
                </a:cubicBezTo>
                <a:cubicBezTo>
                  <a:pt x="77" y="1"/>
                  <a:pt x="69" y="1"/>
                  <a:pt x="61" y="2"/>
                </a:cubicBezTo>
                <a:cubicBezTo>
                  <a:pt x="42" y="4"/>
                  <a:pt x="20" y="3"/>
                  <a:pt x="2" y="7"/>
                </a:cubicBezTo>
                <a:cubicBezTo>
                  <a:pt x="3" y="7"/>
                  <a:pt x="4" y="7"/>
                  <a:pt x="4" y="7"/>
                </a:cubicBezTo>
                <a:cubicBezTo>
                  <a:pt x="3" y="7"/>
                  <a:pt x="2" y="8"/>
                  <a:pt x="1" y="9"/>
                </a:cubicBezTo>
                <a:cubicBezTo>
                  <a:pt x="2" y="9"/>
                  <a:pt x="3" y="9"/>
                  <a:pt x="3" y="9"/>
                </a:cubicBezTo>
                <a:cubicBezTo>
                  <a:pt x="3" y="10"/>
                  <a:pt x="2" y="10"/>
                  <a:pt x="1" y="10"/>
                </a:cubicBezTo>
                <a:cubicBezTo>
                  <a:pt x="2" y="10"/>
                  <a:pt x="3" y="10"/>
                  <a:pt x="4" y="11"/>
                </a:cubicBezTo>
                <a:cubicBezTo>
                  <a:pt x="1" y="12"/>
                  <a:pt x="1" y="12"/>
                  <a:pt x="1" y="12"/>
                </a:cubicBezTo>
                <a:cubicBezTo>
                  <a:pt x="3" y="12"/>
                  <a:pt x="0" y="12"/>
                  <a:pt x="1" y="13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5"/>
                  <a:pt x="0" y="15"/>
                  <a:pt x="2" y="16"/>
                </a:cubicBezTo>
                <a:cubicBezTo>
                  <a:pt x="2" y="16"/>
                  <a:pt x="3" y="17"/>
                  <a:pt x="4" y="17"/>
                </a:cubicBezTo>
                <a:cubicBezTo>
                  <a:pt x="4" y="17"/>
                  <a:pt x="3" y="17"/>
                  <a:pt x="3" y="17"/>
                </a:cubicBezTo>
                <a:cubicBezTo>
                  <a:pt x="3" y="17"/>
                  <a:pt x="3" y="18"/>
                  <a:pt x="2" y="18"/>
                </a:cubicBezTo>
                <a:cubicBezTo>
                  <a:pt x="5" y="19"/>
                  <a:pt x="2" y="21"/>
                  <a:pt x="6" y="21"/>
                </a:cubicBezTo>
                <a:cubicBezTo>
                  <a:pt x="4" y="22"/>
                  <a:pt x="4" y="22"/>
                  <a:pt x="4" y="22"/>
                </a:cubicBezTo>
                <a:cubicBezTo>
                  <a:pt x="5" y="21"/>
                  <a:pt x="6" y="22"/>
                  <a:pt x="7" y="22"/>
                </a:cubicBezTo>
                <a:cubicBezTo>
                  <a:pt x="6" y="23"/>
                  <a:pt x="4" y="22"/>
                  <a:pt x="3" y="23"/>
                </a:cubicBezTo>
                <a:cubicBezTo>
                  <a:pt x="5" y="24"/>
                  <a:pt x="5" y="24"/>
                  <a:pt x="5" y="24"/>
                </a:cubicBezTo>
                <a:cubicBezTo>
                  <a:pt x="3" y="25"/>
                  <a:pt x="3" y="25"/>
                  <a:pt x="3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5" y="25"/>
                  <a:pt x="5" y="26"/>
                  <a:pt x="5" y="26"/>
                </a:cubicBezTo>
                <a:cubicBezTo>
                  <a:pt x="6" y="26"/>
                  <a:pt x="7" y="26"/>
                  <a:pt x="8" y="27"/>
                </a:cubicBezTo>
                <a:cubicBezTo>
                  <a:pt x="7" y="27"/>
                  <a:pt x="6" y="27"/>
                  <a:pt x="5" y="27"/>
                </a:cubicBezTo>
                <a:cubicBezTo>
                  <a:pt x="6" y="27"/>
                  <a:pt x="8" y="27"/>
                  <a:pt x="7" y="28"/>
                </a:cubicBezTo>
                <a:cubicBezTo>
                  <a:pt x="7" y="28"/>
                  <a:pt x="7" y="28"/>
                  <a:pt x="6" y="28"/>
                </a:cubicBezTo>
                <a:cubicBezTo>
                  <a:pt x="7" y="29"/>
                  <a:pt x="7" y="29"/>
                  <a:pt x="7" y="29"/>
                </a:cubicBezTo>
                <a:cubicBezTo>
                  <a:pt x="4" y="29"/>
                  <a:pt x="8" y="30"/>
                  <a:pt x="7" y="31"/>
                </a:cubicBezTo>
                <a:cubicBezTo>
                  <a:pt x="8" y="32"/>
                  <a:pt x="10" y="33"/>
                  <a:pt x="12" y="33"/>
                </a:cubicBezTo>
                <a:cubicBezTo>
                  <a:pt x="11" y="34"/>
                  <a:pt x="9" y="33"/>
                  <a:pt x="8" y="34"/>
                </a:cubicBezTo>
                <a:cubicBezTo>
                  <a:pt x="6" y="34"/>
                  <a:pt x="9" y="34"/>
                  <a:pt x="7" y="34"/>
                </a:cubicBezTo>
                <a:cubicBezTo>
                  <a:pt x="8" y="36"/>
                  <a:pt x="12" y="34"/>
                  <a:pt x="14" y="36"/>
                </a:cubicBezTo>
                <a:cubicBezTo>
                  <a:pt x="12" y="37"/>
                  <a:pt x="9" y="35"/>
                  <a:pt x="8" y="37"/>
                </a:cubicBezTo>
                <a:cubicBezTo>
                  <a:pt x="10" y="37"/>
                  <a:pt x="11" y="37"/>
                  <a:pt x="12" y="37"/>
                </a:cubicBezTo>
                <a:cubicBezTo>
                  <a:pt x="10" y="38"/>
                  <a:pt x="9" y="38"/>
                  <a:pt x="9" y="39"/>
                </a:cubicBezTo>
                <a:cubicBezTo>
                  <a:pt x="12" y="40"/>
                  <a:pt x="12" y="40"/>
                  <a:pt x="12" y="40"/>
                </a:cubicBezTo>
                <a:cubicBezTo>
                  <a:pt x="8" y="40"/>
                  <a:pt x="12" y="43"/>
                  <a:pt x="8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3"/>
                  <a:pt x="12" y="43"/>
                  <a:pt x="10" y="44"/>
                </a:cubicBezTo>
                <a:cubicBezTo>
                  <a:pt x="12" y="45"/>
                  <a:pt x="12" y="45"/>
                  <a:pt x="12" y="45"/>
                </a:cubicBezTo>
                <a:cubicBezTo>
                  <a:pt x="10" y="46"/>
                  <a:pt x="10" y="46"/>
                  <a:pt x="10" y="46"/>
                </a:cubicBezTo>
                <a:cubicBezTo>
                  <a:pt x="11" y="47"/>
                  <a:pt x="14" y="46"/>
                  <a:pt x="15" y="47"/>
                </a:cubicBezTo>
                <a:cubicBezTo>
                  <a:pt x="13" y="48"/>
                  <a:pt x="10" y="48"/>
                  <a:pt x="10" y="48"/>
                </a:cubicBezTo>
                <a:cubicBezTo>
                  <a:pt x="11" y="49"/>
                  <a:pt x="11" y="49"/>
                  <a:pt x="11" y="49"/>
                </a:cubicBezTo>
                <a:cubicBezTo>
                  <a:pt x="11" y="49"/>
                  <a:pt x="10" y="49"/>
                  <a:pt x="9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5" y="51"/>
                  <a:pt x="15" y="51"/>
                  <a:pt x="15" y="51"/>
                </a:cubicBezTo>
                <a:cubicBezTo>
                  <a:pt x="14" y="51"/>
                  <a:pt x="13" y="52"/>
                  <a:pt x="11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3"/>
                  <a:pt x="12" y="53"/>
                  <a:pt x="11" y="53"/>
                </a:cubicBezTo>
                <a:cubicBezTo>
                  <a:pt x="13" y="53"/>
                  <a:pt x="16" y="52"/>
                  <a:pt x="17" y="53"/>
                </a:cubicBezTo>
                <a:cubicBezTo>
                  <a:pt x="15" y="55"/>
                  <a:pt x="12" y="53"/>
                  <a:pt x="11" y="54"/>
                </a:cubicBezTo>
                <a:cubicBezTo>
                  <a:pt x="14" y="55"/>
                  <a:pt x="18" y="55"/>
                  <a:pt x="22" y="55"/>
                </a:cubicBezTo>
                <a:cubicBezTo>
                  <a:pt x="18" y="57"/>
                  <a:pt x="14" y="56"/>
                  <a:pt x="9" y="57"/>
                </a:cubicBezTo>
                <a:cubicBezTo>
                  <a:pt x="10" y="57"/>
                  <a:pt x="11" y="57"/>
                  <a:pt x="12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16" y="59"/>
                  <a:pt x="16" y="59"/>
                  <a:pt x="16" y="59"/>
                </a:cubicBezTo>
                <a:cubicBezTo>
                  <a:pt x="14" y="60"/>
                  <a:pt x="14" y="60"/>
                  <a:pt x="14" y="60"/>
                </a:cubicBezTo>
                <a:cubicBezTo>
                  <a:pt x="14" y="60"/>
                  <a:pt x="14" y="60"/>
                  <a:pt x="14" y="60"/>
                </a:cubicBezTo>
                <a:cubicBezTo>
                  <a:pt x="13" y="61"/>
                  <a:pt x="13" y="60"/>
                  <a:pt x="12" y="61"/>
                </a:cubicBezTo>
                <a:cubicBezTo>
                  <a:pt x="14" y="62"/>
                  <a:pt x="15" y="62"/>
                  <a:pt x="17" y="62"/>
                </a:cubicBezTo>
                <a:cubicBezTo>
                  <a:pt x="28" y="67"/>
                  <a:pt x="44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83" y="69"/>
                  <a:pt x="83" y="69"/>
                  <a:pt x="83" y="69"/>
                </a:cubicBezTo>
                <a:cubicBezTo>
                  <a:pt x="84" y="70"/>
                  <a:pt x="86" y="70"/>
                  <a:pt x="88" y="70"/>
                </a:cubicBezTo>
                <a:cubicBezTo>
                  <a:pt x="137" y="67"/>
                  <a:pt x="190" y="70"/>
                  <a:pt x="238" y="70"/>
                </a:cubicBezTo>
                <a:cubicBezTo>
                  <a:pt x="241" y="71"/>
                  <a:pt x="245" y="71"/>
                  <a:pt x="247" y="70"/>
                </a:cubicBezTo>
                <a:cubicBezTo>
                  <a:pt x="305" y="70"/>
                  <a:pt x="305" y="70"/>
                  <a:pt x="305" y="70"/>
                </a:cubicBezTo>
                <a:cubicBezTo>
                  <a:pt x="304" y="70"/>
                  <a:pt x="304" y="70"/>
                  <a:pt x="304" y="70"/>
                </a:cubicBezTo>
                <a:cubicBezTo>
                  <a:pt x="310" y="70"/>
                  <a:pt x="315" y="70"/>
                  <a:pt x="321" y="69"/>
                </a:cubicBezTo>
                <a:cubicBezTo>
                  <a:pt x="322" y="70"/>
                  <a:pt x="322" y="70"/>
                  <a:pt x="322" y="70"/>
                </a:cubicBezTo>
                <a:cubicBezTo>
                  <a:pt x="337" y="69"/>
                  <a:pt x="337" y="69"/>
                  <a:pt x="337" y="69"/>
                </a:cubicBezTo>
                <a:cubicBezTo>
                  <a:pt x="360" y="68"/>
                  <a:pt x="380" y="70"/>
                  <a:pt x="402" y="68"/>
                </a:cubicBezTo>
                <a:cubicBezTo>
                  <a:pt x="398" y="67"/>
                  <a:pt x="394" y="68"/>
                  <a:pt x="391" y="67"/>
                </a:cubicBezTo>
                <a:cubicBezTo>
                  <a:pt x="400" y="67"/>
                  <a:pt x="408" y="65"/>
                  <a:pt x="417" y="64"/>
                </a:cubicBezTo>
                <a:cubicBezTo>
                  <a:pt x="383" y="64"/>
                  <a:pt x="348" y="64"/>
                  <a:pt x="313" y="63"/>
                </a:cubicBezTo>
                <a:close/>
                <a:moveTo>
                  <a:pt x="336" y="14"/>
                </a:moveTo>
                <a:cubicBezTo>
                  <a:pt x="334" y="14"/>
                  <a:pt x="334" y="14"/>
                  <a:pt x="334" y="14"/>
                </a:cubicBezTo>
                <a:cubicBezTo>
                  <a:pt x="332" y="14"/>
                  <a:pt x="332" y="14"/>
                  <a:pt x="332" y="14"/>
                </a:cubicBezTo>
                <a:lnTo>
                  <a:pt x="336" y="14"/>
                </a:lnTo>
                <a:close/>
                <a:moveTo>
                  <a:pt x="310" y="69"/>
                </a:moveTo>
                <a:cubicBezTo>
                  <a:pt x="312" y="69"/>
                  <a:pt x="314" y="68"/>
                  <a:pt x="316" y="69"/>
                </a:cubicBezTo>
                <a:cubicBezTo>
                  <a:pt x="314" y="69"/>
                  <a:pt x="312" y="69"/>
                  <a:pt x="310" y="69"/>
                </a:cubicBezTo>
                <a:close/>
                <a:moveTo>
                  <a:pt x="322" y="66"/>
                </a:moveTo>
                <a:cubicBezTo>
                  <a:pt x="320" y="66"/>
                  <a:pt x="320" y="66"/>
                  <a:pt x="320" y="66"/>
                </a:cubicBezTo>
                <a:cubicBezTo>
                  <a:pt x="310" y="66"/>
                  <a:pt x="298" y="66"/>
                  <a:pt x="287" y="66"/>
                </a:cubicBezTo>
                <a:cubicBezTo>
                  <a:pt x="285" y="66"/>
                  <a:pt x="284" y="66"/>
                  <a:pt x="282" y="66"/>
                </a:cubicBezTo>
                <a:cubicBezTo>
                  <a:pt x="284" y="66"/>
                  <a:pt x="285" y="66"/>
                  <a:pt x="287" y="66"/>
                </a:cubicBezTo>
                <a:cubicBezTo>
                  <a:pt x="300" y="65"/>
                  <a:pt x="313" y="65"/>
                  <a:pt x="326" y="65"/>
                </a:cubicBezTo>
                <a:cubicBezTo>
                  <a:pt x="329" y="66"/>
                  <a:pt x="329" y="66"/>
                  <a:pt x="329" y="66"/>
                </a:cubicBezTo>
                <a:cubicBezTo>
                  <a:pt x="348" y="66"/>
                  <a:pt x="348" y="66"/>
                  <a:pt x="348" y="66"/>
                </a:cubicBezTo>
                <a:lnTo>
                  <a:pt x="322" y="66"/>
                </a:lnTo>
                <a:close/>
                <a:moveTo>
                  <a:pt x="377" y="67"/>
                </a:moveTo>
                <a:cubicBezTo>
                  <a:pt x="369" y="67"/>
                  <a:pt x="360" y="67"/>
                  <a:pt x="353" y="67"/>
                </a:cubicBezTo>
                <a:cubicBezTo>
                  <a:pt x="353" y="66"/>
                  <a:pt x="353" y="66"/>
                  <a:pt x="353" y="66"/>
                </a:cubicBezTo>
                <a:cubicBezTo>
                  <a:pt x="360" y="67"/>
                  <a:pt x="369" y="67"/>
                  <a:pt x="377" y="67"/>
                </a:cubicBezTo>
                <a:cubicBezTo>
                  <a:pt x="381" y="67"/>
                  <a:pt x="385" y="67"/>
                  <a:pt x="389" y="67"/>
                </a:cubicBezTo>
                <a:cubicBezTo>
                  <a:pt x="385" y="67"/>
                  <a:pt x="381" y="67"/>
                  <a:pt x="377" y="67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7B3A77-745A-4B2E-BB35-FCC253BE9FD2}"/>
              </a:ext>
            </a:extLst>
          </p:cNvPr>
          <p:cNvSpPr txBox="1"/>
          <p:nvPr/>
        </p:nvSpPr>
        <p:spPr>
          <a:xfrm>
            <a:off x="9200109" y="1345020"/>
            <a:ext cx="800219" cy="40337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三一律的突破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48B31A6-7958-4465-A916-09D9280AF5B8}"/>
              </a:ext>
            </a:extLst>
          </p:cNvPr>
          <p:cNvGrpSpPr/>
          <p:nvPr/>
        </p:nvGrpSpPr>
        <p:grpSpPr>
          <a:xfrm>
            <a:off x="2125760" y="1848049"/>
            <a:ext cx="4389340" cy="561209"/>
            <a:chOff x="1410600" y="1677449"/>
            <a:chExt cx="4389340" cy="561209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FD3BA31-BF82-4B6A-90A0-3769D00F5368}"/>
                </a:ext>
              </a:extLst>
            </p:cNvPr>
            <p:cNvGrpSpPr/>
            <p:nvPr/>
          </p:nvGrpSpPr>
          <p:grpSpPr>
            <a:xfrm>
              <a:off x="1410600" y="1677449"/>
              <a:ext cx="810445" cy="561209"/>
              <a:chOff x="8589097" y="4003991"/>
              <a:chExt cx="425286" cy="294498"/>
            </a:xfrm>
          </p:grpSpPr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A40386A-DC99-49F9-905C-58E331709D14}"/>
                  </a:ext>
                </a:extLst>
              </p:cNvPr>
              <p:cNvSpPr txBox="1"/>
              <p:nvPr/>
            </p:nvSpPr>
            <p:spPr>
              <a:xfrm>
                <a:off x="8917444" y="4013958"/>
                <a:ext cx="96939" cy="27456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endParaRPr lang="zh-CN" altLang="en-US" sz="2800" dirty="0">
                  <a:solidFill>
                    <a:srgbClr val="3F3F3F"/>
                  </a:solidFill>
                  <a:latin typeface="+mn-ea"/>
                </a:endParaRPr>
              </a:p>
            </p:txBody>
          </p:sp>
          <p:sp>
            <p:nvSpPr>
              <p:cNvPr id="11" name="Freeform 10428">
                <a:extLst>
                  <a:ext uri="{FF2B5EF4-FFF2-40B4-BE49-F238E27FC236}">
                    <a16:creationId xmlns:a16="http://schemas.microsoft.com/office/drawing/2014/main" id="{38D13A4C-37C9-4C13-B93E-519204A5D6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 flipV="1">
                <a:off x="8589097" y="4003991"/>
                <a:ext cx="315402" cy="294498"/>
              </a:xfrm>
              <a:custGeom>
                <a:avLst/>
                <a:gdLst>
                  <a:gd name="T0" fmla="*/ 107 w 165"/>
                  <a:gd name="T1" fmla="*/ 12 h 154"/>
                  <a:gd name="T2" fmla="*/ 87 w 165"/>
                  <a:gd name="T3" fmla="*/ 0 h 154"/>
                  <a:gd name="T4" fmla="*/ 89 w 165"/>
                  <a:gd name="T5" fmla="*/ 15 h 154"/>
                  <a:gd name="T6" fmla="*/ 89 w 165"/>
                  <a:gd name="T7" fmla="*/ 15 h 154"/>
                  <a:gd name="T8" fmla="*/ 17 w 165"/>
                  <a:gd name="T9" fmla="*/ 46 h 154"/>
                  <a:gd name="T10" fmla="*/ 12 w 165"/>
                  <a:gd name="T11" fmla="*/ 48 h 154"/>
                  <a:gd name="T12" fmla="*/ 7 w 165"/>
                  <a:gd name="T13" fmla="*/ 45 h 154"/>
                  <a:gd name="T14" fmla="*/ 12 w 165"/>
                  <a:gd name="T15" fmla="*/ 48 h 154"/>
                  <a:gd name="T16" fmla="*/ 150 w 165"/>
                  <a:gd name="T17" fmla="*/ 45 h 154"/>
                  <a:gd name="T18" fmla="*/ 152 w 165"/>
                  <a:gd name="T19" fmla="*/ 82 h 154"/>
                  <a:gd name="T20" fmla="*/ 149 w 165"/>
                  <a:gd name="T21" fmla="*/ 87 h 154"/>
                  <a:gd name="T22" fmla="*/ 132 w 165"/>
                  <a:gd name="T23" fmla="*/ 131 h 154"/>
                  <a:gd name="T24" fmla="*/ 145 w 165"/>
                  <a:gd name="T25" fmla="*/ 100 h 154"/>
                  <a:gd name="T26" fmla="*/ 146 w 165"/>
                  <a:gd name="T27" fmla="*/ 73 h 154"/>
                  <a:gd name="T28" fmla="*/ 113 w 165"/>
                  <a:gd name="T29" fmla="*/ 18 h 154"/>
                  <a:gd name="T30" fmla="*/ 97 w 165"/>
                  <a:gd name="T31" fmla="*/ 17 h 154"/>
                  <a:gd name="T32" fmla="*/ 98 w 165"/>
                  <a:gd name="T33" fmla="*/ 22 h 154"/>
                  <a:gd name="T34" fmla="*/ 69 w 165"/>
                  <a:gd name="T35" fmla="*/ 21 h 154"/>
                  <a:gd name="T36" fmla="*/ 31 w 165"/>
                  <a:gd name="T37" fmla="*/ 27 h 154"/>
                  <a:gd name="T38" fmla="*/ 23 w 165"/>
                  <a:gd name="T39" fmla="*/ 40 h 154"/>
                  <a:gd name="T40" fmla="*/ 15 w 165"/>
                  <a:gd name="T41" fmla="*/ 65 h 154"/>
                  <a:gd name="T42" fmla="*/ 14 w 165"/>
                  <a:gd name="T43" fmla="*/ 63 h 154"/>
                  <a:gd name="T44" fmla="*/ 13 w 165"/>
                  <a:gd name="T45" fmla="*/ 96 h 154"/>
                  <a:gd name="T46" fmla="*/ 12 w 165"/>
                  <a:gd name="T47" fmla="*/ 112 h 154"/>
                  <a:gd name="T48" fmla="*/ 87 w 165"/>
                  <a:gd name="T49" fmla="*/ 151 h 154"/>
                  <a:gd name="T50" fmla="*/ 117 w 165"/>
                  <a:gd name="T51" fmla="*/ 144 h 154"/>
                  <a:gd name="T52" fmla="*/ 132 w 165"/>
                  <a:gd name="T53" fmla="*/ 131 h 154"/>
                  <a:gd name="T54" fmla="*/ 35 w 165"/>
                  <a:gd name="T55" fmla="*/ 29 h 154"/>
                  <a:gd name="T56" fmla="*/ 31 w 165"/>
                  <a:gd name="T57" fmla="*/ 37 h 154"/>
                  <a:gd name="T58" fmla="*/ 84 w 165"/>
                  <a:gd name="T59" fmla="*/ 30 h 154"/>
                  <a:gd name="T60" fmla="*/ 101 w 165"/>
                  <a:gd name="T61" fmla="*/ 34 h 154"/>
                  <a:gd name="T62" fmla="*/ 101 w 165"/>
                  <a:gd name="T63" fmla="*/ 34 h 154"/>
                  <a:gd name="T64" fmla="*/ 102 w 165"/>
                  <a:gd name="T65" fmla="*/ 43 h 154"/>
                  <a:gd name="T66" fmla="*/ 110 w 165"/>
                  <a:gd name="T67" fmla="*/ 32 h 154"/>
                  <a:gd name="T68" fmla="*/ 110 w 165"/>
                  <a:gd name="T69" fmla="*/ 32 h 154"/>
                  <a:gd name="T70" fmla="*/ 162 w 165"/>
                  <a:gd name="T71" fmla="*/ 86 h 154"/>
                  <a:gd name="T72" fmla="*/ 158 w 165"/>
                  <a:gd name="T73" fmla="*/ 100 h 154"/>
                  <a:gd name="T74" fmla="*/ 158 w 165"/>
                  <a:gd name="T75" fmla="*/ 100 h 154"/>
                  <a:gd name="T76" fmla="*/ 149 w 165"/>
                  <a:gd name="T77" fmla="*/ 115 h 154"/>
                  <a:gd name="T78" fmla="*/ 141 w 165"/>
                  <a:gd name="T79" fmla="*/ 125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5" h="154">
                    <a:moveTo>
                      <a:pt x="92" y="6"/>
                    </a:moveTo>
                    <a:cubicBezTo>
                      <a:pt x="99" y="6"/>
                      <a:pt x="101" y="11"/>
                      <a:pt x="107" y="12"/>
                    </a:cubicBezTo>
                    <a:cubicBezTo>
                      <a:pt x="106" y="10"/>
                      <a:pt x="108" y="10"/>
                      <a:pt x="108" y="9"/>
                    </a:cubicBezTo>
                    <a:cubicBezTo>
                      <a:pt x="99" y="8"/>
                      <a:pt x="96" y="1"/>
                      <a:pt x="87" y="0"/>
                    </a:cubicBezTo>
                    <a:cubicBezTo>
                      <a:pt x="87" y="4"/>
                      <a:pt x="93" y="2"/>
                      <a:pt x="92" y="6"/>
                    </a:cubicBezTo>
                    <a:close/>
                    <a:moveTo>
                      <a:pt x="89" y="15"/>
                    </a:moveTo>
                    <a:cubicBezTo>
                      <a:pt x="92" y="15"/>
                      <a:pt x="95" y="20"/>
                      <a:pt x="97" y="17"/>
                    </a:cubicBezTo>
                    <a:cubicBezTo>
                      <a:pt x="94" y="16"/>
                      <a:pt x="91" y="13"/>
                      <a:pt x="89" y="15"/>
                    </a:cubicBezTo>
                    <a:close/>
                    <a:moveTo>
                      <a:pt x="20" y="32"/>
                    </a:moveTo>
                    <a:cubicBezTo>
                      <a:pt x="19" y="36"/>
                      <a:pt x="14" y="43"/>
                      <a:pt x="17" y="46"/>
                    </a:cubicBezTo>
                    <a:cubicBezTo>
                      <a:pt x="19" y="43"/>
                      <a:pt x="21" y="36"/>
                      <a:pt x="20" y="32"/>
                    </a:cubicBezTo>
                    <a:close/>
                    <a:moveTo>
                      <a:pt x="12" y="48"/>
                    </a:moveTo>
                    <a:cubicBezTo>
                      <a:pt x="11" y="48"/>
                      <a:pt x="11" y="47"/>
                      <a:pt x="11" y="45"/>
                    </a:cubicBezTo>
                    <a:cubicBezTo>
                      <a:pt x="9" y="43"/>
                      <a:pt x="10" y="45"/>
                      <a:pt x="7" y="45"/>
                    </a:cubicBezTo>
                    <a:cubicBezTo>
                      <a:pt x="7" y="43"/>
                      <a:pt x="7" y="41"/>
                      <a:pt x="6" y="40"/>
                    </a:cubicBezTo>
                    <a:cubicBezTo>
                      <a:pt x="0" y="45"/>
                      <a:pt x="8" y="54"/>
                      <a:pt x="12" y="48"/>
                    </a:cubicBezTo>
                    <a:close/>
                    <a:moveTo>
                      <a:pt x="151" y="52"/>
                    </a:moveTo>
                    <a:cubicBezTo>
                      <a:pt x="152" y="51"/>
                      <a:pt x="151" y="47"/>
                      <a:pt x="150" y="45"/>
                    </a:cubicBezTo>
                    <a:cubicBezTo>
                      <a:pt x="151" y="48"/>
                      <a:pt x="148" y="50"/>
                      <a:pt x="151" y="52"/>
                    </a:cubicBezTo>
                    <a:close/>
                    <a:moveTo>
                      <a:pt x="152" y="82"/>
                    </a:moveTo>
                    <a:cubicBezTo>
                      <a:pt x="149" y="82"/>
                      <a:pt x="149" y="82"/>
                      <a:pt x="149" y="82"/>
                    </a:cubicBezTo>
                    <a:cubicBezTo>
                      <a:pt x="149" y="85"/>
                      <a:pt x="151" y="86"/>
                      <a:pt x="149" y="87"/>
                    </a:cubicBezTo>
                    <a:cubicBezTo>
                      <a:pt x="152" y="87"/>
                      <a:pt x="151" y="84"/>
                      <a:pt x="152" y="82"/>
                    </a:cubicBezTo>
                    <a:close/>
                    <a:moveTo>
                      <a:pt x="132" y="131"/>
                    </a:moveTo>
                    <a:cubicBezTo>
                      <a:pt x="138" y="122"/>
                      <a:pt x="141" y="110"/>
                      <a:pt x="148" y="102"/>
                    </a:cubicBezTo>
                    <a:cubicBezTo>
                      <a:pt x="147" y="101"/>
                      <a:pt x="145" y="101"/>
                      <a:pt x="145" y="100"/>
                    </a:cubicBezTo>
                    <a:cubicBezTo>
                      <a:pt x="148" y="89"/>
                      <a:pt x="145" y="79"/>
                      <a:pt x="147" y="69"/>
                    </a:cubicBezTo>
                    <a:cubicBezTo>
                      <a:pt x="144" y="69"/>
                      <a:pt x="148" y="72"/>
                      <a:pt x="146" y="73"/>
                    </a:cubicBezTo>
                    <a:cubicBezTo>
                      <a:pt x="140" y="66"/>
                      <a:pt x="144" y="50"/>
                      <a:pt x="136" y="45"/>
                    </a:cubicBezTo>
                    <a:cubicBezTo>
                      <a:pt x="133" y="31"/>
                      <a:pt x="122" y="26"/>
                      <a:pt x="113" y="18"/>
                    </a:cubicBezTo>
                    <a:cubicBezTo>
                      <a:pt x="113" y="23"/>
                      <a:pt x="121" y="25"/>
                      <a:pt x="119" y="30"/>
                    </a:cubicBezTo>
                    <a:cubicBezTo>
                      <a:pt x="112" y="26"/>
                      <a:pt x="108" y="15"/>
                      <a:pt x="97" y="17"/>
                    </a:cubicBezTo>
                    <a:cubicBezTo>
                      <a:pt x="102" y="19"/>
                      <a:pt x="96" y="19"/>
                      <a:pt x="95" y="19"/>
                    </a:cubicBezTo>
                    <a:cubicBezTo>
                      <a:pt x="96" y="20"/>
                      <a:pt x="100" y="22"/>
                      <a:pt x="98" y="22"/>
                    </a:cubicBezTo>
                    <a:cubicBezTo>
                      <a:pt x="87" y="15"/>
                      <a:pt x="68" y="25"/>
                      <a:pt x="58" y="24"/>
                    </a:cubicBezTo>
                    <a:cubicBezTo>
                      <a:pt x="62" y="22"/>
                      <a:pt x="66" y="22"/>
                      <a:pt x="69" y="21"/>
                    </a:cubicBezTo>
                    <a:cubicBezTo>
                      <a:pt x="63" y="17"/>
                      <a:pt x="52" y="17"/>
                      <a:pt x="47" y="22"/>
                    </a:cubicBezTo>
                    <a:cubicBezTo>
                      <a:pt x="41" y="14"/>
                      <a:pt x="36" y="29"/>
                      <a:pt x="31" y="27"/>
                    </a:cubicBezTo>
                    <a:cubicBezTo>
                      <a:pt x="35" y="30"/>
                      <a:pt x="27" y="38"/>
                      <a:pt x="26" y="43"/>
                    </a:cubicBezTo>
                    <a:cubicBezTo>
                      <a:pt x="25" y="42"/>
                      <a:pt x="25" y="40"/>
                      <a:pt x="23" y="40"/>
                    </a:cubicBezTo>
                    <a:cubicBezTo>
                      <a:pt x="19" y="48"/>
                      <a:pt x="17" y="56"/>
                      <a:pt x="17" y="66"/>
                    </a:cubicBezTo>
                    <a:cubicBezTo>
                      <a:pt x="16" y="66"/>
                      <a:pt x="16" y="65"/>
                      <a:pt x="15" y="65"/>
                    </a:cubicBezTo>
                    <a:cubicBezTo>
                      <a:pt x="13" y="66"/>
                      <a:pt x="18" y="68"/>
                      <a:pt x="14" y="69"/>
                    </a:cubicBezTo>
                    <a:cubicBezTo>
                      <a:pt x="12" y="67"/>
                      <a:pt x="16" y="65"/>
                      <a:pt x="14" y="63"/>
                    </a:cubicBezTo>
                    <a:cubicBezTo>
                      <a:pt x="12" y="65"/>
                      <a:pt x="13" y="57"/>
                      <a:pt x="12" y="56"/>
                    </a:cubicBezTo>
                    <a:cubicBezTo>
                      <a:pt x="10" y="68"/>
                      <a:pt x="11" y="83"/>
                      <a:pt x="13" y="96"/>
                    </a:cubicBezTo>
                    <a:cubicBezTo>
                      <a:pt x="11" y="97"/>
                      <a:pt x="11" y="95"/>
                      <a:pt x="9" y="95"/>
                    </a:cubicBezTo>
                    <a:cubicBezTo>
                      <a:pt x="10" y="101"/>
                      <a:pt x="12" y="105"/>
                      <a:pt x="12" y="112"/>
                    </a:cubicBezTo>
                    <a:cubicBezTo>
                      <a:pt x="20" y="125"/>
                      <a:pt x="33" y="133"/>
                      <a:pt x="43" y="145"/>
                    </a:cubicBezTo>
                    <a:cubicBezTo>
                      <a:pt x="55" y="149"/>
                      <a:pt x="72" y="151"/>
                      <a:pt x="87" y="151"/>
                    </a:cubicBezTo>
                    <a:cubicBezTo>
                      <a:pt x="97" y="154"/>
                      <a:pt x="109" y="146"/>
                      <a:pt x="117" y="141"/>
                    </a:cubicBezTo>
                    <a:cubicBezTo>
                      <a:pt x="117" y="142"/>
                      <a:pt x="115" y="144"/>
                      <a:pt x="117" y="144"/>
                    </a:cubicBezTo>
                    <a:cubicBezTo>
                      <a:pt x="124" y="140"/>
                      <a:pt x="132" y="137"/>
                      <a:pt x="136" y="129"/>
                    </a:cubicBezTo>
                    <a:cubicBezTo>
                      <a:pt x="134" y="129"/>
                      <a:pt x="133" y="132"/>
                      <a:pt x="132" y="131"/>
                    </a:cubicBezTo>
                    <a:close/>
                    <a:moveTo>
                      <a:pt x="31" y="37"/>
                    </a:moveTo>
                    <a:cubicBezTo>
                      <a:pt x="31" y="33"/>
                      <a:pt x="33" y="31"/>
                      <a:pt x="35" y="29"/>
                    </a:cubicBezTo>
                    <a:cubicBezTo>
                      <a:pt x="36" y="29"/>
                      <a:pt x="36" y="30"/>
                      <a:pt x="37" y="30"/>
                    </a:cubicBezTo>
                    <a:cubicBezTo>
                      <a:pt x="36" y="33"/>
                      <a:pt x="35" y="36"/>
                      <a:pt x="31" y="37"/>
                    </a:cubicBezTo>
                    <a:close/>
                    <a:moveTo>
                      <a:pt x="77" y="30"/>
                    </a:moveTo>
                    <a:cubicBezTo>
                      <a:pt x="79" y="29"/>
                      <a:pt x="82" y="29"/>
                      <a:pt x="84" y="30"/>
                    </a:cubicBezTo>
                    <a:cubicBezTo>
                      <a:pt x="83" y="33"/>
                      <a:pt x="80" y="30"/>
                      <a:pt x="77" y="30"/>
                    </a:cubicBezTo>
                    <a:close/>
                    <a:moveTo>
                      <a:pt x="101" y="34"/>
                    </a:moveTo>
                    <a:cubicBezTo>
                      <a:pt x="94" y="34"/>
                      <a:pt x="91" y="30"/>
                      <a:pt x="87" y="25"/>
                    </a:cubicBezTo>
                    <a:cubicBezTo>
                      <a:pt x="94" y="27"/>
                      <a:pt x="97" y="27"/>
                      <a:pt x="101" y="34"/>
                    </a:cubicBezTo>
                    <a:close/>
                    <a:moveTo>
                      <a:pt x="89" y="31"/>
                    </a:moveTo>
                    <a:cubicBezTo>
                      <a:pt x="95" y="33"/>
                      <a:pt x="98" y="38"/>
                      <a:pt x="102" y="43"/>
                    </a:cubicBezTo>
                    <a:cubicBezTo>
                      <a:pt x="98" y="39"/>
                      <a:pt x="92" y="36"/>
                      <a:pt x="89" y="31"/>
                    </a:cubicBezTo>
                    <a:close/>
                    <a:moveTo>
                      <a:pt x="110" y="32"/>
                    </a:moveTo>
                    <a:cubicBezTo>
                      <a:pt x="107" y="32"/>
                      <a:pt x="105" y="30"/>
                      <a:pt x="103" y="29"/>
                    </a:cubicBezTo>
                    <a:cubicBezTo>
                      <a:pt x="106" y="27"/>
                      <a:pt x="110" y="29"/>
                      <a:pt x="110" y="32"/>
                    </a:cubicBezTo>
                    <a:close/>
                    <a:moveTo>
                      <a:pt x="164" y="77"/>
                    </a:moveTo>
                    <a:cubicBezTo>
                      <a:pt x="162" y="79"/>
                      <a:pt x="163" y="83"/>
                      <a:pt x="162" y="86"/>
                    </a:cubicBezTo>
                    <a:cubicBezTo>
                      <a:pt x="165" y="84"/>
                      <a:pt x="164" y="79"/>
                      <a:pt x="164" y="77"/>
                    </a:cubicBezTo>
                    <a:close/>
                    <a:moveTo>
                      <a:pt x="158" y="100"/>
                    </a:moveTo>
                    <a:cubicBezTo>
                      <a:pt x="158" y="96"/>
                      <a:pt x="162" y="93"/>
                      <a:pt x="160" y="89"/>
                    </a:cubicBezTo>
                    <a:cubicBezTo>
                      <a:pt x="160" y="93"/>
                      <a:pt x="156" y="97"/>
                      <a:pt x="158" y="100"/>
                    </a:cubicBezTo>
                    <a:close/>
                    <a:moveTo>
                      <a:pt x="141" y="125"/>
                    </a:moveTo>
                    <a:cubicBezTo>
                      <a:pt x="147" y="126"/>
                      <a:pt x="149" y="121"/>
                      <a:pt x="149" y="115"/>
                    </a:cubicBezTo>
                    <a:cubicBezTo>
                      <a:pt x="154" y="113"/>
                      <a:pt x="158" y="103"/>
                      <a:pt x="157" y="101"/>
                    </a:cubicBezTo>
                    <a:cubicBezTo>
                      <a:pt x="152" y="110"/>
                      <a:pt x="147" y="118"/>
                      <a:pt x="141" y="125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/>
              <a:lstStyle/>
              <a:p>
                <a:pPr algn="ctr"/>
                <a:endParaRPr lang="zh-CN" altLang="en-US" sz="4400" dirty="0">
                  <a:solidFill>
                    <a:srgbClr val="3F3F3F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B9142E5-F026-4CBC-AAC9-FB41BE65464B}"/>
                </a:ext>
              </a:extLst>
            </p:cNvPr>
            <p:cNvSpPr txBox="1"/>
            <p:nvPr/>
          </p:nvSpPr>
          <p:spPr>
            <a:xfrm>
              <a:off x="2524831" y="1715438"/>
              <a:ext cx="32751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3F3F3F"/>
                  </a:solidFill>
                </a:rPr>
                <a:t>复式结构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28B542-B33B-41DA-804B-5678D5988946}"/>
              </a:ext>
            </a:extLst>
          </p:cNvPr>
          <p:cNvGrpSpPr/>
          <p:nvPr/>
        </p:nvGrpSpPr>
        <p:grpSpPr>
          <a:xfrm>
            <a:off x="2125760" y="3010699"/>
            <a:ext cx="3313222" cy="561209"/>
            <a:chOff x="1410600" y="1677449"/>
            <a:chExt cx="3313222" cy="56120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6D1045C-ABCA-4D80-BCAA-7DA4BFBC1C80}"/>
                </a:ext>
              </a:extLst>
            </p:cNvPr>
            <p:cNvGrpSpPr/>
            <p:nvPr/>
          </p:nvGrpSpPr>
          <p:grpSpPr>
            <a:xfrm>
              <a:off x="1410600" y="1677449"/>
              <a:ext cx="810445" cy="561209"/>
              <a:chOff x="8589097" y="4003991"/>
              <a:chExt cx="425286" cy="294498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B0432E3-F047-4C79-801C-6D258A07149B}"/>
                  </a:ext>
                </a:extLst>
              </p:cNvPr>
              <p:cNvSpPr txBox="1"/>
              <p:nvPr/>
            </p:nvSpPr>
            <p:spPr>
              <a:xfrm>
                <a:off x="8917444" y="4013958"/>
                <a:ext cx="96939" cy="27456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endParaRPr lang="zh-CN" altLang="en-US" sz="2800" dirty="0">
                  <a:solidFill>
                    <a:srgbClr val="3F3F3F"/>
                  </a:solidFill>
                  <a:latin typeface="+mn-ea"/>
                </a:endParaRPr>
              </a:p>
            </p:txBody>
          </p:sp>
          <p:sp>
            <p:nvSpPr>
              <p:cNvPr id="16" name="Freeform 10428">
                <a:extLst>
                  <a:ext uri="{FF2B5EF4-FFF2-40B4-BE49-F238E27FC236}">
                    <a16:creationId xmlns:a16="http://schemas.microsoft.com/office/drawing/2014/main" id="{6E2D31F8-8384-4B1D-98BF-9F1B0B6A7E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 flipV="1">
                <a:off x="8589097" y="4003991"/>
                <a:ext cx="315402" cy="294498"/>
              </a:xfrm>
              <a:custGeom>
                <a:avLst/>
                <a:gdLst>
                  <a:gd name="T0" fmla="*/ 107 w 165"/>
                  <a:gd name="T1" fmla="*/ 12 h 154"/>
                  <a:gd name="T2" fmla="*/ 87 w 165"/>
                  <a:gd name="T3" fmla="*/ 0 h 154"/>
                  <a:gd name="T4" fmla="*/ 89 w 165"/>
                  <a:gd name="T5" fmla="*/ 15 h 154"/>
                  <a:gd name="T6" fmla="*/ 89 w 165"/>
                  <a:gd name="T7" fmla="*/ 15 h 154"/>
                  <a:gd name="T8" fmla="*/ 17 w 165"/>
                  <a:gd name="T9" fmla="*/ 46 h 154"/>
                  <a:gd name="T10" fmla="*/ 12 w 165"/>
                  <a:gd name="T11" fmla="*/ 48 h 154"/>
                  <a:gd name="T12" fmla="*/ 7 w 165"/>
                  <a:gd name="T13" fmla="*/ 45 h 154"/>
                  <a:gd name="T14" fmla="*/ 12 w 165"/>
                  <a:gd name="T15" fmla="*/ 48 h 154"/>
                  <a:gd name="T16" fmla="*/ 150 w 165"/>
                  <a:gd name="T17" fmla="*/ 45 h 154"/>
                  <a:gd name="T18" fmla="*/ 152 w 165"/>
                  <a:gd name="T19" fmla="*/ 82 h 154"/>
                  <a:gd name="T20" fmla="*/ 149 w 165"/>
                  <a:gd name="T21" fmla="*/ 87 h 154"/>
                  <a:gd name="T22" fmla="*/ 132 w 165"/>
                  <a:gd name="T23" fmla="*/ 131 h 154"/>
                  <a:gd name="T24" fmla="*/ 145 w 165"/>
                  <a:gd name="T25" fmla="*/ 100 h 154"/>
                  <a:gd name="T26" fmla="*/ 146 w 165"/>
                  <a:gd name="T27" fmla="*/ 73 h 154"/>
                  <a:gd name="T28" fmla="*/ 113 w 165"/>
                  <a:gd name="T29" fmla="*/ 18 h 154"/>
                  <a:gd name="T30" fmla="*/ 97 w 165"/>
                  <a:gd name="T31" fmla="*/ 17 h 154"/>
                  <a:gd name="T32" fmla="*/ 98 w 165"/>
                  <a:gd name="T33" fmla="*/ 22 h 154"/>
                  <a:gd name="T34" fmla="*/ 69 w 165"/>
                  <a:gd name="T35" fmla="*/ 21 h 154"/>
                  <a:gd name="T36" fmla="*/ 31 w 165"/>
                  <a:gd name="T37" fmla="*/ 27 h 154"/>
                  <a:gd name="T38" fmla="*/ 23 w 165"/>
                  <a:gd name="T39" fmla="*/ 40 h 154"/>
                  <a:gd name="T40" fmla="*/ 15 w 165"/>
                  <a:gd name="T41" fmla="*/ 65 h 154"/>
                  <a:gd name="T42" fmla="*/ 14 w 165"/>
                  <a:gd name="T43" fmla="*/ 63 h 154"/>
                  <a:gd name="T44" fmla="*/ 13 w 165"/>
                  <a:gd name="T45" fmla="*/ 96 h 154"/>
                  <a:gd name="T46" fmla="*/ 12 w 165"/>
                  <a:gd name="T47" fmla="*/ 112 h 154"/>
                  <a:gd name="T48" fmla="*/ 87 w 165"/>
                  <a:gd name="T49" fmla="*/ 151 h 154"/>
                  <a:gd name="T50" fmla="*/ 117 w 165"/>
                  <a:gd name="T51" fmla="*/ 144 h 154"/>
                  <a:gd name="T52" fmla="*/ 132 w 165"/>
                  <a:gd name="T53" fmla="*/ 131 h 154"/>
                  <a:gd name="T54" fmla="*/ 35 w 165"/>
                  <a:gd name="T55" fmla="*/ 29 h 154"/>
                  <a:gd name="T56" fmla="*/ 31 w 165"/>
                  <a:gd name="T57" fmla="*/ 37 h 154"/>
                  <a:gd name="T58" fmla="*/ 84 w 165"/>
                  <a:gd name="T59" fmla="*/ 30 h 154"/>
                  <a:gd name="T60" fmla="*/ 101 w 165"/>
                  <a:gd name="T61" fmla="*/ 34 h 154"/>
                  <a:gd name="T62" fmla="*/ 101 w 165"/>
                  <a:gd name="T63" fmla="*/ 34 h 154"/>
                  <a:gd name="T64" fmla="*/ 102 w 165"/>
                  <a:gd name="T65" fmla="*/ 43 h 154"/>
                  <a:gd name="T66" fmla="*/ 110 w 165"/>
                  <a:gd name="T67" fmla="*/ 32 h 154"/>
                  <a:gd name="T68" fmla="*/ 110 w 165"/>
                  <a:gd name="T69" fmla="*/ 32 h 154"/>
                  <a:gd name="T70" fmla="*/ 162 w 165"/>
                  <a:gd name="T71" fmla="*/ 86 h 154"/>
                  <a:gd name="T72" fmla="*/ 158 w 165"/>
                  <a:gd name="T73" fmla="*/ 100 h 154"/>
                  <a:gd name="T74" fmla="*/ 158 w 165"/>
                  <a:gd name="T75" fmla="*/ 100 h 154"/>
                  <a:gd name="T76" fmla="*/ 149 w 165"/>
                  <a:gd name="T77" fmla="*/ 115 h 154"/>
                  <a:gd name="T78" fmla="*/ 141 w 165"/>
                  <a:gd name="T79" fmla="*/ 125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5" h="154">
                    <a:moveTo>
                      <a:pt x="92" y="6"/>
                    </a:moveTo>
                    <a:cubicBezTo>
                      <a:pt x="99" y="6"/>
                      <a:pt x="101" y="11"/>
                      <a:pt x="107" y="12"/>
                    </a:cubicBezTo>
                    <a:cubicBezTo>
                      <a:pt x="106" y="10"/>
                      <a:pt x="108" y="10"/>
                      <a:pt x="108" y="9"/>
                    </a:cubicBezTo>
                    <a:cubicBezTo>
                      <a:pt x="99" y="8"/>
                      <a:pt x="96" y="1"/>
                      <a:pt x="87" y="0"/>
                    </a:cubicBezTo>
                    <a:cubicBezTo>
                      <a:pt x="87" y="4"/>
                      <a:pt x="93" y="2"/>
                      <a:pt x="92" y="6"/>
                    </a:cubicBezTo>
                    <a:close/>
                    <a:moveTo>
                      <a:pt x="89" y="15"/>
                    </a:moveTo>
                    <a:cubicBezTo>
                      <a:pt x="92" y="15"/>
                      <a:pt x="95" y="20"/>
                      <a:pt x="97" y="17"/>
                    </a:cubicBezTo>
                    <a:cubicBezTo>
                      <a:pt x="94" y="16"/>
                      <a:pt x="91" y="13"/>
                      <a:pt x="89" y="15"/>
                    </a:cubicBezTo>
                    <a:close/>
                    <a:moveTo>
                      <a:pt x="20" y="32"/>
                    </a:moveTo>
                    <a:cubicBezTo>
                      <a:pt x="19" y="36"/>
                      <a:pt x="14" y="43"/>
                      <a:pt x="17" y="46"/>
                    </a:cubicBezTo>
                    <a:cubicBezTo>
                      <a:pt x="19" y="43"/>
                      <a:pt x="21" y="36"/>
                      <a:pt x="20" y="32"/>
                    </a:cubicBezTo>
                    <a:close/>
                    <a:moveTo>
                      <a:pt x="12" y="48"/>
                    </a:moveTo>
                    <a:cubicBezTo>
                      <a:pt x="11" y="48"/>
                      <a:pt x="11" y="47"/>
                      <a:pt x="11" y="45"/>
                    </a:cubicBezTo>
                    <a:cubicBezTo>
                      <a:pt x="9" y="43"/>
                      <a:pt x="10" y="45"/>
                      <a:pt x="7" y="45"/>
                    </a:cubicBezTo>
                    <a:cubicBezTo>
                      <a:pt x="7" y="43"/>
                      <a:pt x="7" y="41"/>
                      <a:pt x="6" y="40"/>
                    </a:cubicBezTo>
                    <a:cubicBezTo>
                      <a:pt x="0" y="45"/>
                      <a:pt x="8" y="54"/>
                      <a:pt x="12" y="48"/>
                    </a:cubicBezTo>
                    <a:close/>
                    <a:moveTo>
                      <a:pt x="151" y="52"/>
                    </a:moveTo>
                    <a:cubicBezTo>
                      <a:pt x="152" y="51"/>
                      <a:pt x="151" y="47"/>
                      <a:pt x="150" y="45"/>
                    </a:cubicBezTo>
                    <a:cubicBezTo>
                      <a:pt x="151" y="48"/>
                      <a:pt x="148" y="50"/>
                      <a:pt x="151" y="52"/>
                    </a:cubicBezTo>
                    <a:close/>
                    <a:moveTo>
                      <a:pt x="152" y="82"/>
                    </a:moveTo>
                    <a:cubicBezTo>
                      <a:pt x="149" y="82"/>
                      <a:pt x="149" y="82"/>
                      <a:pt x="149" y="82"/>
                    </a:cubicBezTo>
                    <a:cubicBezTo>
                      <a:pt x="149" y="85"/>
                      <a:pt x="151" y="86"/>
                      <a:pt x="149" y="87"/>
                    </a:cubicBezTo>
                    <a:cubicBezTo>
                      <a:pt x="152" y="87"/>
                      <a:pt x="151" y="84"/>
                      <a:pt x="152" y="82"/>
                    </a:cubicBezTo>
                    <a:close/>
                    <a:moveTo>
                      <a:pt x="132" y="131"/>
                    </a:moveTo>
                    <a:cubicBezTo>
                      <a:pt x="138" y="122"/>
                      <a:pt x="141" y="110"/>
                      <a:pt x="148" y="102"/>
                    </a:cubicBezTo>
                    <a:cubicBezTo>
                      <a:pt x="147" y="101"/>
                      <a:pt x="145" y="101"/>
                      <a:pt x="145" y="100"/>
                    </a:cubicBezTo>
                    <a:cubicBezTo>
                      <a:pt x="148" y="89"/>
                      <a:pt x="145" y="79"/>
                      <a:pt x="147" y="69"/>
                    </a:cubicBezTo>
                    <a:cubicBezTo>
                      <a:pt x="144" y="69"/>
                      <a:pt x="148" y="72"/>
                      <a:pt x="146" y="73"/>
                    </a:cubicBezTo>
                    <a:cubicBezTo>
                      <a:pt x="140" y="66"/>
                      <a:pt x="144" y="50"/>
                      <a:pt x="136" y="45"/>
                    </a:cubicBezTo>
                    <a:cubicBezTo>
                      <a:pt x="133" y="31"/>
                      <a:pt x="122" y="26"/>
                      <a:pt x="113" y="18"/>
                    </a:cubicBezTo>
                    <a:cubicBezTo>
                      <a:pt x="113" y="23"/>
                      <a:pt x="121" y="25"/>
                      <a:pt x="119" y="30"/>
                    </a:cubicBezTo>
                    <a:cubicBezTo>
                      <a:pt x="112" y="26"/>
                      <a:pt x="108" y="15"/>
                      <a:pt x="97" y="17"/>
                    </a:cubicBezTo>
                    <a:cubicBezTo>
                      <a:pt x="102" y="19"/>
                      <a:pt x="96" y="19"/>
                      <a:pt x="95" y="19"/>
                    </a:cubicBezTo>
                    <a:cubicBezTo>
                      <a:pt x="96" y="20"/>
                      <a:pt x="100" y="22"/>
                      <a:pt x="98" y="22"/>
                    </a:cubicBezTo>
                    <a:cubicBezTo>
                      <a:pt x="87" y="15"/>
                      <a:pt x="68" y="25"/>
                      <a:pt x="58" y="24"/>
                    </a:cubicBezTo>
                    <a:cubicBezTo>
                      <a:pt x="62" y="22"/>
                      <a:pt x="66" y="22"/>
                      <a:pt x="69" y="21"/>
                    </a:cubicBezTo>
                    <a:cubicBezTo>
                      <a:pt x="63" y="17"/>
                      <a:pt x="52" y="17"/>
                      <a:pt x="47" y="22"/>
                    </a:cubicBezTo>
                    <a:cubicBezTo>
                      <a:pt x="41" y="14"/>
                      <a:pt x="36" y="29"/>
                      <a:pt x="31" y="27"/>
                    </a:cubicBezTo>
                    <a:cubicBezTo>
                      <a:pt x="35" y="30"/>
                      <a:pt x="27" y="38"/>
                      <a:pt x="26" y="43"/>
                    </a:cubicBezTo>
                    <a:cubicBezTo>
                      <a:pt x="25" y="42"/>
                      <a:pt x="25" y="40"/>
                      <a:pt x="23" y="40"/>
                    </a:cubicBezTo>
                    <a:cubicBezTo>
                      <a:pt x="19" y="48"/>
                      <a:pt x="17" y="56"/>
                      <a:pt x="17" y="66"/>
                    </a:cubicBezTo>
                    <a:cubicBezTo>
                      <a:pt x="16" y="66"/>
                      <a:pt x="16" y="65"/>
                      <a:pt x="15" y="65"/>
                    </a:cubicBezTo>
                    <a:cubicBezTo>
                      <a:pt x="13" y="66"/>
                      <a:pt x="18" y="68"/>
                      <a:pt x="14" y="69"/>
                    </a:cubicBezTo>
                    <a:cubicBezTo>
                      <a:pt x="12" y="67"/>
                      <a:pt x="16" y="65"/>
                      <a:pt x="14" y="63"/>
                    </a:cubicBezTo>
                    <a:cubicBezTo>
                      <a:pt x="12" y="65"/>
                      <a:pt x="13" y="57"/>
                      <a:pt x="12" y="56"/>
                    </a:cubicBezTo>
                    <a:cubicBezTo>
                      <a:pt x="10" y="68"/>
                      <a:pt x="11" y="83"/>
                      <a:pt x="13" y="96"/>
                    </a:cubicBezTo>
                    <a:cubicBezTo>
                      <a:pt x="11" y="97"/>
                      <a:pt x="11" y="95"/>
                      <a:pt x="9" y="95"/>
                    </a:cubicBezTo>
                    <a:cubicBezTo>
                      <a:pt x="10" y="101"/>
                      <a:pt x="12" y="105"/>
                      <a:pt x="12" y="112"/>
                    </a:cubicBezTo>
                    <a:cubicBezTo>
                      <a:pt x="20" y="125"/>
                      <a:pt x="33" y="133"/>
                      <a:pt x="43" y="145"/>
                    </a:cubicBezTo>
                    <a:cubicBezTo>
                      <a:pt x="55" y="149"/>
                      <a:pt x="72" y="151"/>
                      <a:pt x="87" y="151"/>
                    </a:cubicBezTo>
                    <a:cubicBezTo>
                      <a:pt x="97" y="154"/>
                      <a:pt x="109" y="146"/>
                      <a:pt x="117" y="141"/>
                    </a:cubicBezTo>
                    <a:cubicBezTo>
                      <a:pt x="117" y="142"/>
                      <a:pt x="115" y="144"/>
                      <a:pt x="117" y="144"/>
                    </a:cubicBezTo>
                    <a:cubicBezTo>
                      <a:pt x="124" y="140"/>
                      <a:pt x="132" y="137"/>
                      <a:pt x="136" y="129"/>
                    </a:cubicBezTo>
                    <a:cubicBezTo>
                      <a:pt x="134" y="129"/>
                      <a:pt x="133" y="132"/>
                      <a:pt x="132" y="131"/>
                    </a:cubicBezTo>
                    <a:close/>
                    <a:moveTo>
                      <a:pt x="31" y="37"/>
                    </a:moveTo>
                    <a:cubicBezTo>
                      <a:pt x="31" y="33"/>
                      <a:pt x="33" y="31"/>
                      <a:pt x="35" y="29"/>
                    </a:cubicBezTo>
                    <a:cubicBezTo>
                      <a:pt x="36" y="29"/>
                      <a:pt x="36" y="30"/>
                      <a:pt x="37" y="30"/>
                    </a:cubicBezTo>
                    <a:cubicBezTo>
                      <a:pt x="36" y="33"/>
                      <a:pt x="35" y="36"/>
                      <a:pt x="31" y="37"/>
                    </a:cubicBezTo>
                    <a:close/>
                    <a:moveTo>
                      <a:pt x="77" y="30"/>
                    </a:moveTo>
                    <a:cubicBezTo>
                      <a:pt x="79" y="29"/>
                      <a:pt x="82" y="29"/>
                      <a:pt x="84" y="30"/>
                    </a:cubicBezTo>
                    <a:cubicBezTo>
                      <a:pt x="83" y="33"/>
                      <a:pt x="80" y="30"/>
                      <a:pt x="77" y="30"/>
                    </a:cubicBezTo>
                    <a:close/>
                    <a:moveTo>
                      <a:pt x="101" y="34"/>
                    </a:moveTo>
                    <a:cubicBezTo>
                      <a:pt x="94" y="34"/>
                      <a:pt x="91" y="30"/>
                      <a:pt x="87" y="25"/>
                    </a:cubicBezTo>
                    <a:cubicBezTo>
                      <a:pt x="94" y="27"/>
                      <a:pt x="97" y="27"/>
                      <a:pt x="101" y="34"/>
                    </a:cubicBezTo>
                    <a:close/>
                    <a:moveTo>
                      <a:pt x="89" y="31"/>
                    </a:moveTo>
                    <a:cubicBezTo>
                      <a:pt x="95" y="33"/>
                      <a:pt x="98" y="38"/>
                      <a:pt x="102" y="43"/>
                    </a:cubicBezTo>
                    <a:cubicBezTo>
                      <a:pt x="98" y="39"/>
                      <a:pt x="92" y="36"/>
                      <a:pt x="89" y="31"/>
                    </a:cubicBezTo>
                    <a:close/>
                    <a:moveTo>
                      <a:pt x="110" y="32"/>
                    </a:moveTo>
                    <a:cubicBezTo>
                      <a:pt x="107" y="32"/>
                      <a:pt x="105" y="30"/>
                      <a:pt x="103" y="29"/>
                    </a:cubicBezTo>
                    <a:cubicBezTo>
                      <a:pt x="106" y="27"/>
                      <a:pt x="110" y="29"/>
                      <a:pt x="110" y="32"/>
                    </a:cubicBezTo>
                    <a:close/>
                    <a:moveTo>
                      <a:pt x="164" y="77"/>
                    </a:moveTo>
                    <a:cubicBezTo>
                      <a:pt x="162" y="79"/>
                      <a:pt x="163" y="83"/>
                      <a:pt x="162" y="86"/>
                    </a:cubicBezTo>
                    <a:cubicBezTo>
                      <a:pt x="165" y="84"/>
                      <a:pt x="164" y="79"/>
                      <a:pt x="164" y="77"/>
                    </a:cubicBezTo>
                    <a:close/>
                    <a:moveTo>
                      <a:pt x="158" y="100"/>
                    </a:moveTo>
                    <a:cubicBezTo>
                      <a:pt x="158" y="96"/>
                      <a:pt x="162" y="93"/>
                      <a:pt x="160" y="89"/>
                    </a:cubicBezTo>
                    <a:cubicBezTo>
                      <a:pt x="160" y="93"/>
                      <a:pt x="156" y="97"/>
                      <a:pt x="158" y="100"/>
                    </a:cubicBezTo>
                    <a:close/>
                    <a:moveTo>
                      <a:pt x="141" y="125"/>
                    </a:moveTo>
                    <a:cubicBezTo>
                      <a:pt x="147" y="126"/>
                      <a:pt x="149" y="121"/>
                      <a:pt x="149" y="115"/>
                    </a:cubicBezTo>
                    <a:cubicBezTo>
                      <a:pt x="154" y="113"/>
                      <a:pt x="158" y="103"/>
                      <a:pt x="157" y="101"/>
                    </a:cubicBezTo>
                    <a:cubicBezTo>
                      <a:pt x="152" y="110"/>
                      <a:pt x="147" y="118"/>
                      <a:pt x="141" y="125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/>
              <a:lstStyle/>
              <a:p>
                <a:pPr algn="ctr"/>
                <a:endParaRPr lang="zh-CN" altLang="en-US" sz="4400" dirty="0">
                  <a:solidFill>
                    <a:srgbClr val="3F3F3F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1A2293E-9AEE-4E7B-80D1-A83B53893FB6}"/>
                </a:ext>
              </a:extLst>
            </p:cNvPr>
            <p:cNvSpPr txBox="1"/>
            <p:nvPr/>
          </p:nvSpPr>
          <p:spPr>
            <a:xfrm>
              <a:off x="2524831" y="1715438"/>
              <a:ext cx="2198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3F3F3F"/>
                  </a:solidFill>
                </a:rPr>
                <a:t>营造氛围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DD72AF1-8180-4F9B-83E9-51063A0E32EA}"/>
              </a:ext>
            </a:extLst>
          </p:cNvPr>
          <p:cNvGrpSpPr/>
          <p:nvPr/>
        </p:nvGrpSpPr>
        <p:grpSpPr>
          <a:xfrm>
            <a:off x="2125760" y="4241424"/>
            <a:ext cx="6416386" cy="561209"/>
            <a:chOff x="1410600" y="1677449"/>
            <a:chExt cx="6416386" cy="561209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F13E4E7-8EB1-4047-92FD-F219DD6814D3}"/>
                </a:ext>
              </a:extLst>
            </p:cNvPr>
            <p:cNvGrpSpPr/>
            <p:nvPr/>
          </p:nvGrpSpPr>
          <p:grpSpPr>
            <a:xfrm>
              <a:off x="1410600" y="1677449"/>
              <a:ext cx="810445" cy="561209"/>
              <a:chOff x="8589097" y="4003991"/>
              <a:chExt cx="425286" cy="294498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944977A-C6DC-4BA3-B4D5-8A44B296CF69}"/>
                  </a:ext>
                </a:extLst>
              </p:cNvPr>
              <p:cNvSpPr txBox="1"/>
              <p:nvPr/>
            </p:nvSpPr>
            <p:spPr>
              <a:xfrm>
                <a:off x="8917444" y="4013958"/>
                <a:ext cx="96939" cy="27456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endParaRPr lang="zh-CN" altLang="en-US" sz="2800" dirty="0">
                  <a:solidFill>
                    <a:srgbClr val="3F3F3F"/>
                  </a:solidFill>
                  <a:latin typeface="+mn-ea"/>
                </a:endParaRPr>
              </a:p>
            </p:txBody>
          </p:sp>
          <p:sp>
            <p:nvSpPr>
              <p:cNvPr id="21" name="Freeform 10428">
                <a:extLst>
                  <a:ext uri="{FF2B5EF4-FFF2-40B4-BE49-F238E27FC236}">
                    <a16:creationId xmlns:a16="http://schemas.microsoft.com/office/drawing/2014/main" id="{3D07FB82-2ABA-4569-86F6-6CA05946A5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 flipV="1">
                <a:off x="8589097" y="4003991"/>
                <a:ext cx="315402" cy="294498"/>
              </a:xfrm>
              <a:custGeom>
                <a:avLst/>
                <a:gdLst>
                  <a:gd name="T0" fmla="*/ 107 w 165"/>
                  <a:gd name="T1" fmla="*/ 12 h 154"/>
                  <a:gd name="T2" fmla="*/ 87 w 165"/>
                  <a:gd name="T3" fmla="*/ 0 h 154"/>
                  <a:gd name="T4" fmla="*/ 89 w 165"/>
                  <a:gd name="T5" fmla="*/ 15 h 154"/>
                  <a:gd name="T6" fmla="*/ 89 w 165"/>
                  <a:gd name="T7" fmla="*/ 15 h 154"/>
                  <a:gd name="T8" fmla="*/ 17 w 165"/>
                  <a:gd name="T9" fmla="*/ 46 h 154"/>
                  <a:gd name="T10" fmla="*/ 12 w 165"/>
                  <a:gd name="T11" fmla="*/ 48 h 154"/>
                  <a:gd name="T12" fmla="*/ 7 w 165"/>
                  <a:gd name="T13" fmla="*/ 45 h 154"/>
                  <a:gd name="T14" fmla="*/ 12 w 165"/>
                  <a:gd name="T15" fmla="*/ 48 h 154"/>
                  <a:gd name="T16" fmla="*/ 150 w 165"/>
                  <a:gd name="T17" fmla="*/ 45 h 154"/>
                  <a:gd name="T18" fmla="*/ 152 w 165"/>
                  <a:gd name="T19" fmla="*/ 82 h 154"/>
                  <a:gd name="T20" fmla="*/ 149 w 165"/>
                  <a:gd name="T21" fmla="*/ 87 h 154"/>
                  <a:gd name="T22" fmla="*/ 132 w 165"/>
                  <a:gd name="T23" fmla="*/ 131 h 154"/>
                  <a:gd name="T24" fmla="*/ 145 w 165"/>
                  <a:gd name="T25" fmla="*/ 100 h 154"/>
                  <a:gd name="T26" fmla="*/ 146 w 165"/>
                  <a:gd name="T27" fmla="*/ 73 h 154"/>
                  <a:gd name="T28" fmla="*/ 113 w 165"/>
                  <a:gd name="T29" fmla="*/ 18 h 154"/>
                  <a:gd name="T30" fmla="*/ 97 w 165"/>
                  <a:gd name="T31" fmla="*/ 17 h 154"/>
                  <a:gd name="T32" fmla="*/ 98 w 165"/>
                  <a:gd name="T33" fmla="*/ 22 h 154"/>
                  <a:gd name="T34" fmla="*/ 69 w 165"/>
                  <a:gd name="T35" fmla="*/ 21 h 154"/>
                  <a:gd name="T36" fmla="*/ 31 w 165"/>
                  <a:gd name="T37" fmla="*/ 27 h 154"/>
                  <a:gd name="T38" fmla="*/ 23 w 165"/>
                  <a:gd name="T39" fmla="*/ 40 h 154"/>
                  <a:gd name="T40" fmla="*/ 15 w 165"/>
                  <a:gd name="T41" fmla="*/ 65 h 154"/>
                  <a:gd name="T42" fmla="*/ 14 w 165"/>
                  <a:gd name="T43" fmla="*/ 63 h 154"/>
                  <a:gd name="T44" fmla="*/ 13 w 165"/>
                  <a:gd name="T45" fmla="*/ 96 h 154"/>
                  <a:gd name="T46" fmla="*/ 12 w 165"/>
                  <a:gd name="T47" fmla="*/ 112 h 154"/>
                  <a:gd name="T48" fmla="*/ 87 w 165"/>
                  <a:gd name="T49" fmla="*/ 151 h 154"/>
                  <a:gd name="T50" fmla="*/ 117 w 165"/>
                  <a:gd name="T51" fmla="*/ 144 h 154"/>
                  <a:gd name="T52" fmla="*/ 132 w 165"/>
                  <a:gd name="T53" fmla="*/ 131 h 154"/>
                  <a:gd name="T54" fmla="*/ 35 w 165"/>
                  <a:gd name="T55" fmla="*/ 29 h 154"/>
                  <a:gd name="T56" fmla="*/ 31 w 165"/>
                  <a:gd name="T57" fmla="*/ 37 h 154"/>
                  <a:gd name="T58" fmla="*/ 84 w 165"/>
                  <a:gd name="T59" fmla="*/ 30 h 154"/>
                  <a:gd name="T60" fmla="*/ 101 w 165"/>
                  <a:gd name="T61" fmla="*/ 34 h 154"/>
                  <a:gd name="T62" fmla="*/ 101 w 165"/>
                  <a:gd name="T63" fmla="*/ 34 h 154"/>
                  <a:gd name="T64" fmla="*/ 102 w 165"/>
                  <a:gd name="T65" fmla="*/ 43 h 154"/>
                  <a:gd name="T66" fmla="*/ 110 w 165"/>
                  <a:gd name="T67" fmla="*/ 32 h 154"/>
                  <a:gd name="T68" fmla="*/ 110 w 165"/>
                  <a:gd name="T69" fmla="*/ 32 h 154"/>
                  <a:gd name="T70" fmla="*/ 162 w 165"/>
                  <a:gd name="T71" fmla="*/ 86 h 154"/>
                  <a:gd name="T72" fmla="*/ 158 w 165"/>
                  <a:gd name="T73" fmla="*/ 100 h 154"/>
                  <a:gd name="T74" fmla="*/ 158 w 165"/>
                  <a:gd name="T75" fmla="*/ 100 h 154"/>
                  <a:gd name="T76" fmla="*/ 149 w 165"/>
                  <a:gd name="T77" fmla="*/ 115 h 154"/>
                  <a:gd name="T78" fmla="*/ 141 w 165"/>
                  <a:gd name="T79" fmla="*/ 125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5" h="154">
                    <a:moveTo>
                      <a:pt x="92" y="6"/>
                    </a:moveTo>
                    <a:cubicBezTo>
                      <a:pt x="99" y="6"/>
                      <a:pt x="101" y="11"/>
                      <a:pt x="107" y="12"/>
                    </a:cubicBezTo>
                    <a:cubicBezTo>
                      <a:pt x="106" y="10"/>
                      <a:pt x="108" y="10"/>
                      <a:pt x="108" y="9"/>
                    </a:cubicBezTo>
                    <a:cubicBezTo>
                      <a:pt x="99" y="8"/>
                      <a:pt x="96" y="1"/>
                      <a:pt x="87" y="0"/>
                    </a:cubicBezTo>
                    <a:cubicBezTo>
                      <a:pt x="87" y="4"/>
                      <a:pt x="93" y="2"/>
                      <a:pt x="92" y="6"/>
                    </a:cubicBezTo>
                    <a:close/>
                    <a:moveTo>
                      <a:pt x="89" y="15"/>
                    </a:moveTo>
                    <a:cubicBezTo>
                      <a:pt x="92" y="15"/>
                      <a:pt x="95" y="20"/>
                      <a:pt x="97" y="17"/>
                    </a:cubicBezTo>
                    <a:cubicBezTo>
                      <a:pt x="94" y="16"/>
                      <a:pt x="91" y="13"/>
                      <a:pt x="89" y="15"/>
                    </a:cubicBezTo>
                    <a:close/>
                    <a:moveTo>
                      <a:pt x="20" y="32"/>
                    </a:moveTo>
                    <a:cubicBezTo>
                      <a:pt x="19" y="36"/>
                      <a:pt x="14" y="43"/>
                      <a:pt x="17" y="46"/>
                    </a:cubicBezTo>
                    <a:cubicBezTo>
                      <a:pt x="19" y="43"/>
                      <a:pt x="21" y="36"/>
                      <a:pt x="20" y="32"/>
                    </a:cubicBezTo>
                    <a:close/>
                    <a:moveTo>
                      <a:pt x="12" y="48"/>
                    </a:moveTo>
                    <a:cubicBezTo>
                      <a:pt x="11" y="48"/>
                      <a:pt x="11" y="47"/>
                      <a:pt x="11" y="45"/>
                    </a:cubicBezTo>
                    <a:cubicBezTo>
                      <a:pt x="9" y="43"/>
                      <a:pt x="10" y="45"/>
                      <a:pt x="7" y="45"/>
                    </a:cubicBezTo>
                    <a:cubicBezTo>
                      <a:pt x="7" y="43"/>
                      <a:pt x="7" y="41"/>
                      <a:pt x="6" y="40"/>
                    </a:cubicBezTo>
                    <a:cubicBezTo>
                      <a:pt x="0" y="45"/>
                      <a:pt x="8" y="54"/>
                      <a:pt x="12" y="48"/>
                    </a:cubicBezTo>
                    <a:close/>
                    <a:moveTo>
                      <a:pt x="151" y="52"/>
                    </a:moveTo>
                    <a:cubicBezTo>
                      <a:pt x="152" y="51"/>
                      <a:pt x="151" y="47"/>
                      <a:pt x="150" y="45"/>
                    </a:cubicBezTo>
                    <a:cubicBezTo>
                      <a:pt x="151" y="48"/>
                      <a:pt x="148" y="50"/>
                      <a:pt x="151" y="52"/>
                    </a:cubicBezTo>
                    <a:close/>
                    <a:moveTo>
                      <a:pt x="152" y="82"/>
                    </a:moveTo>
                    <a:cubicBezTo>
                      <a:pt x="149" y="82"/>
                      <a:pt x="149" y="82"/>
                      <a:pt x="149" y="82"/>
                    </a:cubicBezTo>
                    <a:cubicBezTo>
                      <a:pt x="149" y="85"/>
                      <a:pt x="151" y="86"/>
                      <a:pt x="149" y="87"/>
                    </a:cubicBezTo>
                    <a:cubicBezTo>
                      <a:pt x="152" y="87"/>
                      <a:pt x="151" y="84"/>
                      <a:pt x="152" y="82"/>
                    </a:cubicBezTo>
                    <a:close/>
                    <a:moveTo>
                      <a:pt x="132" y="131"/>
                    </a:moveTo>
                    <a:cubicBezTo>
                      <a:pt x="138" y="122"/>
                      <a:pt x="141" y="110"/>
                      <a:pt x="148" y="102"/>
                    </a:cubicBezTo>
                    <a:cubicBezTo>
                      <a:pt x="147" y="101"/>
                      <a:pt x="145" y="101"/>
                      <a:pt x="145" y="100"/>
                    </a:cubicBezTo>
                    <a:cubicBezTo>
                      <a:pt x="148" y="89"/>
                      <a:pt x="145" y="79"/>
                      <a:pt x="147" y="69"/>
                    </a:cubicBezTo>
                    <a:cubicBezTo>
                      <a:pt x="144" y="69"/>
                      <a:pt x="148" y="72"/>
                      <a:pt x="146" y="73"/>
                    </a:cubicBezTo>
                    <a:cubicBezTo>
                      <a:pt x="140" y="66"/>
                      <a:pt x="144" y="50"/>
                      <a:pt x="136" y="45"/>
                    </a:cubicBezTo>
                    <a:cubicBezTo>
                      <a:pt x="133" y="31"/>
                      <a:pt x="122" y="26"/>
                      <a:pt x="113" y="18"/>
                    </a:cubicBezTo>
                    <a:cubicBezTo>
                      <a:pt x="113" y="23"/>
                      <a:pt x="121" y="25"/>
                      <a:pt x="119" y="30"/>
                    </a:cubicBezTo>
                    <a:cubicBezTo>
                      <a:pt x="112" y="26"/>
                      <a:pt x="108" y="15"/>
                      <a:pt x="97" y="17"/>
                    </a:cubicBezTo>
                    <a:cubicBezTo>
                      <a:pt x="102" y="19"/>
                      <a:pt x="96" y="19"/>
                      <a:pt x="95" y="19"/>
                    </a:cubicBezTo>
                    <a:cubicBezTo>
                      <a:pt x="96" y="20"/>
                      <a:pt x="100" y="22"/>
                      <a:pt x="98" y="22"/>
                    </a:cubicBezTo>
                    <a:cubicBezTo>
                      <a:pt x="87" y="15"/>
                      <a:pt x="68" y="25"/>
                      <a:pt x="58" y="24"/>
                    </a:cubicBezTo>
                    <a:cubicBezTo>
                      <a:pt x="62" y="22"/>
                      <a:pt x="66" y="22"/>
                      <a:pt x="69" y="21"/>
                    </a:cubicBezTo>
                    <a:cubicBezTo>
                      <a:pt x="63" y="17"/>
                      <a:pt x="52" y="17"/>
                      <a:pt x="47" y="22"/>
                    </a:cubicBezTo>
                    <a:cubicBezTo>
                      <a:pt x="41" y="14"/>
                      <a:pt x="36" y="29"/>
                      <a:pt x="31" y="27"/>
                    </a:cubicBezTo>
                    <a:cubicBezTo>
                      <a:pt x="35" y="30"/>
                      <a:pt x="27" y="38"/>
                      <a:pt x="26" y="43"/>
                    </a:cubicBezTo>
                    <a:cubicBezTo>
                      <a:pt x="25" y="42"/>
                      <a:pt x="25" y="40"/>
                      <a:pt x="23" y="40"/>
                    </a:cubicBezTo>
                    <a:cubicBezTo>
                      <a:pt x="19" y="48"/>
                      <a:pt x="17" y="56"/>
                      <a:pt x="17" y="66"/>
                    </a:cubicBezTo>
                    <a:cubicBezTo>
                      <a:pt x="16" y="66"/>
                      <a:pt x="16" y="65"/>
                      <a:pt x="15" y="65"/>
                    </a:cubicBezTo>
                    <a:cubicBezTo>
                      <a:pt x="13" y="66"/>
                      <a:pt x="18" y="68"/>
                      <a:pt x="14" y="69"/>
                    </a:cubicBezTo>
                    <a:cubicBezTo>
                      <a:pt x="12" y="67"/>
                      <a:pt x="16" y="65"/>
                      <a:pt x="14" y="63"/>
                    </a:cubicBezTo>
                    <a:cubicBezTo>
                      <a:pt x="12" y="65"/>
                      <a:pt x="13" y="57"/>
                      <a:pt x="12" y="56"/>
                    </a:cubicBezTo>
                    <a:cubicBezTo>
                      <a:pt x="10" y="68"/>
                      <a:pt x="11" y="83"/>
                      <a:pt x="13" y="96"/>
                    </a:cubicBezTo>
                    <a:cubicBezTo>
                      <a:pt x="11" y="97"/>
                      <a:pt x="11" y="95"/>
                      <a:pt x="9" y="95"/>
                    </a:cubicBezTo>
                    <a:cubicBezTo>
                      <a:pt x="10" y="101"/>
                      <a:pt x="12" y="105"/>
                      <a:pt x="12" y="112"/>
                    </a:cubicBezTo>
                    <a:cubicBezTo>
                      <a:pt x="20" y="125"/>
                      <a:pt x="33" y="133"/>
                      <a:pt x="43" y="145"/>
                    </a:cubicBezTo>
                    <a:cubicBezTo>
                      <a:pt x="55" y="149"/>
                      <a:pt x="72" y="151"/>
                      <a:pt x="87" y="151"/>
                    </a:cubicBezTo>
                    <a:cubicBezTo>
                      <a:pt x="97" y="154"/>
                      <a:pt x="109" y="146"/>
                      <a:pt x="117" y="141"/>
                    </a:cubicBezTo>
                    <a:cubicBezTo>
                      <a:pt x="117" y="142"/>
                      <a:pt x="115" y="144"/>
                      <a:pt x="117" y="144"/>
                    </a:cubicBezTo>
                    <a:cubicBezTo>
                      <a:pt x="124" y="140"/>
                      <a:pt x="132" y="137"/>
                      <a:pt x="136" y="129"/>
                    </a:cubicBezTo>
                    <a:cubicBezTo>
                      <a:pt x="134" y="129"/>
                      <a:pt x="133" y="132"/>
                      <a:pt x="132" y="131"/>
                    </a:cubicBezTo>
                    <a:close/>
                    <a:moveTo>
                      <a:pt x="31" y="37"/>
                    </a:moveTo>
                    <a:cubicBezTo>
                      <a:pt x="31" y="33"/>
                      <a:pt x="33" y="31"/>
                      <a:pt x="35" y="29"/>
                    </a:cubicBezTo>
                    <a:cubicBezTo>
                      <a:pt x="36" y="29"/>
                      <a:pt x="36" y="30"/>
                      <a:pt x="37" y="30"/>
                    </a:cubicBezTo>
                    <a:cubicBezTo>
                      <a:pt x="36" y="33"/>
                      <a:pt x="35" y="36"/>
                      <a:pt x="31" y="37"/>
                    </a:cubicBezTo>
                    <a:close/>
                    <a:moveTo>
                      <a:pt x="77" y="30"/>
                    </a:moveTo>
                    <a:cubicBezTo>
                      <a:pt x="79" y="29"/>
                      <a:pt x="82" y="29"/>
                      <a:pt x="84" y="30"/>
                    </a:cubicBezTo>
                    <a:cubicBezTo>
                      <a:pt x="83" y="33"/>
                      <a:pt x="80" y="30"/>
                      <a:pt x="77" y="30"/>
                    </a:cubicBezTo>
                    <a:close/>
                    <a:moveTo>
                      <a:pt x="101" y="34"/>
                    </a:moveTo>
                    <a:cubicBezTo>
                      <a:pt x="94" y="34"/>
                      <a:pt x="91" y="30"/>
                      <a:pt x="87" y="25"/>
                    </a:cubicBezTo>
                    <a:cubicBezTo>
                      <a:pt x="94" y="27"/>
                      <a:pt x="97" y="27"/>
                      <a:pt x="101" y="34"/>
                    </a:cubicBezTo>
                    <a:close/>
                    <a:moveTo>
                      <a:pt x="89" y="31"/>
                    </a:moveTo>
                    <a:cubicBezTo>
                      <a:pt x="95" y="33"/>
                      <a:pt x="98" y="38"/>
                      <a:pt x="102" y="43"/>
                    </a:cubicBezTo>
                    <a:cubicBezTo>
                      <a:pt x="98" y="39"/>
                      <a:pt x="92" y="36"/>
                      <a:pt x="89" y="31"/>
                    </a:cubicBezTo>
                    <a:close/>
                    <a:moveTo>
                      <a:pt x="110" y="32"/>
                    </a:moveTo>
                    <a:cubicBezTo>
                      <a:pt x="107" y="32"/>
                      <a:pt x="105" y="30"/>
                      <a:pt x="103" y="29"/>
                    </a:cubicBezTo>
                    <a:cubicBezTo>
                      <a:pt x="106" y="27"/>
                      <a:pt x="110" y="29"/>
                      <a:pt x="110" y="32"/>
                    </a:cubicBezTo>
                    <a:close/>
                    <a:moveTo>
                      <a:pt x="164" y="77"/>
                    </a:moveTo>
                    <a:cubicBezTo>
                      <a:pt x="162" y="79"/>
                      <a:pt x="163" y="83"/>
                      <a:pt x="162" y="86"/>
                    </a:cubicBezTo>
                    <a:cubicBezTo>
                      <a:pt x="165" y="84"/>
                      <a:pt x="164" y="79"/>
                      <a:pt x="164" y="77"/>
                    </a:cubicBezTo>
                    <a:close/>
                    <a:moveTo>
                      <a:pt x="158" y="100"/>
                    </a:moveTo>
                    <a:cubicBezTo>
                      <a:pt x="158" y="96"/>
                      <a:pt x="162" y="93"/>
                      <a:pt x="160" y="89"/>
                    </a:cubicBezTo>
                    <a:cubicBezTo>
                      <a:pt x="160" y="93"/>
                      <a:pt x="156" y="97"/>
                      <a:pt x="158" y="100"/>
                    </a:cubicBezTo>
                    <a:close/>
                    <a:moveTo>
                      <a:pt x="141" y="125"/>
                    </a:moveTo>
                    <a:cubicBezTo>
                      <a:pt x="147" y="126"/>
                      <a:pt x="149" y="121"/>
                      <a:pt x="149" y="115"/>
                    </a:cubicBezTo>
                    <a:cubicBezTo>
                      <a:pt x="154" y="113"/>
                      <a:pt x="158" y="103"/>
                      <a:pt x="157" y="101"/>
                    </a:cubicBezTo>
                    <a:cubicBezTo>
                      <a:pt x="152" y="110"/>
                      <a:pt x="147" y="118"/>
                      <a:pt x="141" y="125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/>
              <a:lstStyle/>
              <a:p>
                <a:pPr algn="ctr"/>
                <a:endParaRPr lang="zh-CN" altLang="en-US" sz="4400" dirty="0">
                  <a:solidFill>
                    <a:srgbClr val="3F3F3F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27508AF-0ABB-4D90-9AA4-73BDA3545A08}"/>
                </a:ext>
              </a:extLst>
            </p:cNvPr>
            <p:cNvSpPr txBox="1"/>
            <p:nvPr/>
          </p:nvSpPr>
          <p:spPr>
            <a:xfrm>
              <a:off x="2524831" y="1715438"/>
              <a:ext cx="53021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3F3F3F"/>
                  </a:solidFill>
                </a:rPr>
                <a:t>深化主题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700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3899F9-7B48-4006-8548-C70BEB9FD1C3}"/>
              </a:ext>
            </a:extLst>
          </p:cNvPr>
          <p:cNvSpPr/>
          <p:nvPr/>
        </p:nvSpPr>
        <p:spPr>
          <a:xfrm>
            <a:off x="4991100" y="428450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“我把雷雨做一篇诗看，一部故事读，用”序幕“和”尾声“把一件错综复杂的罪恶推到时间上非常辽远的处所。因为事理变化太吓人，我就给它罩了一层纱。” 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E7DDCF-1BDF-4873-BA31-58F98562F4BB}"/>
              </a:ext>
            </a:extLst>
          </p:cNvPr>
          <p:cNvSpPr txBox="1"/>
          <p:nvPr/>
        </p:nvSpPr>
        <p:spPr>
          <a:xfrm>
            <a:off x="6525986" y="5742214"/>
            <a:ext cx="4457700" cy="37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——</a:t>
            </a:r>
            <a:r>
              <a:rPr lang="zh-CN" altLang="en-US" dirty="0"/>
              <a:t>曹禺</a:t>
            </a:r>
            <a:r>
              <a:rPr lang="en-US" altLang="zh-CN" dirty="0"/>
              <a:t>《</a:t>
            </a:r>
            <a:r>
              <a:rPr lang="zh-CN" altLang="en-US" dirty="0"/>
              <a:t>雷雨（序）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73C8E1-E805-4BE6-A36D-2C45A04BE8DA}"/>
              </a:ext>
            </a:extLst>
          </p:cNvPr>
          <p:cNvSpPr txBox="1"/>
          <p:nvPr/>
        </p:nvSpPr>
        <p:spPr>
          <a:xfrm>
            <a:off x="10676080" y="6284794"/>
            <a:ext cx="265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黄睿妍 制</a:t>
            </a:r>
          </a:p>
        </p:txBody>
      </p:sp>
    </p:spTree>
    <p:extLst>
      <p:ext uri="{BB962C8B-B14F-4D97-AF65-F5344CB8AC3E}">
        <p14:creationId xmlns:p14="http://schemas.microsoft.com/office/powerpoint/2010/main" val="347690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673BA3B-56C4-4E39-A5BF-15C37517C596}"/>
              </a:ext>
            </a:extLst>
          </p:cNvPr>
          <p:cNvGrpSpPr/>
          <p:nvPr/>
        </p:nvGrpSpPr>
        <p:grpSpPr>
          <a:xfrm>
            <a:off x="2925785" y="539309"/>
            <a:ext cx="5200401" cy="5779381"/>
            <a:chOff x="2523013" y="381931"/>
            <a:chExt cx="5200401" cy="5779381"/>
          </a:xfrm>
        </p:grpSpPr>
        <p:sp>
          <p:nvSpPr>
            <p:cNvPr id="2" name="Freeform 10428">
              <a:extLst>
                <a:ext uri="{FF2B5EF4-FFF2-40B4-BE49-F238E27FC236}">
                  <a16:creationId xmlns:a16="http://schemas.microsoft.com/office/drawing/2014/main" id="{5965939B-2A58-44E6-A184-84A62EE9798E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233523" y="671421"/>
              <a:ext cx="5779381" cy="5200401"/>
            </a:xfrm>
            <a:custGeom>
              <a:avLst/>
              <a:gdLst>
                <a:gd name="T0" fmla="*/ 107 w 165"/>
                <a:gd name="T1" fmla="*/ 12 h 154"/>
                <a:gd name="T2" fmla="*/ 87 w 165"/>
                <a:gd name="T3" fmla="*/ 0 h 154"/>
                <a:gd name="T4" fmla="*/ 89 w 165"/>
                <a:gd name="T5" fmla="*/ 15 h 154"/>
                <a:gd name="T6" fmla="*/ 89 w 165"/>
                <a:gd name="T7" fmla="*/ 15 h 154"/>
                <a:gd name="T8" fmla="*/ 17 w 165"/>
                <a:gd name="T9" fmla="*/ 46 h 154"/>
                <a:gd name="T10" fmla="*/ 12 w 165"/>
                <a:gd name="T11" fmla="*/ 48 h 154"/>
                <a:gd name="T12" fmla="*/ 7 w 165"/>
                <a:gd name="T13" fmla="*/ 45 h 154"/>
                <a:gd name="T14" fmla="*/ 12 w 165"/>
                <a:gd name="T15" fmla="*/ 48 h 154"/>
                <a:gd name="T16" fmla="*/ 150 w 165"/>
                <a:gd name="T17" fmla="*/ 45 h 154"/>
                <a:gd name="T18" fmla="*/ 152 w 165"/>
                <a:gd name="T19" fmla="*/ 82 h 154"/>
                <a:gd name="T20" fmla="*/ 149 w 165"/>
                <a:gd name="T21" fmla="*/ 87 h 154"/>
                <a:gd name="T22" fmla="*/ 132 w 165"/>
                <a:gd name="T23" fmla="*/ 131 h 154"/>
                <a:gd name="T24" fmla="*/ 145 w 165"/>
                <a:gd name="T25" fmla="*/ 100 h 154"/>
                <a:gd name="T26" fmla="*/ 146 w 165"/>
                <a:gd name="T27" fmla="*/ 73 h 154"/>
                <a:gd name="T28" fmla="*/ 113 w 165"/>
                <a:gd name="T29" fmla="*/ 18 h 154"/>
                <a:gd name="T30" fmla="*/ 97 w 165"/>
                <a:gd name="T31" fmla="*/ 17 h 154"/>
                <a:gd name="T32" fmla="*/ 98 w 165"/>
                <a:gd name="T33" fmla="*/ 22 h 154"/>
                <a:gd name="T34" fmla="*/ 69 w 165"/>
                <a:gd name="T35" fmla="*/ 21 h 154"/>
                <a:gd name="T36" fmla="*/ 31 w 165"/>
                <a:gd name="T37" fmla="*/ 27 h 154"/>
                <a:gd name="T38" fmla="*/ 23 w 165"/>
                <a:gd name="T39" fmla="*/ 40 h 154"/>
                <a:gd name="T40" fmla="*/ 15 w 165"/>
                <a:gd name="T41" fmla="*/ 65 h 154"/>
                <a:gd name="T42" fmla="*/ 14 w 165"/>
                <a:gd name="T43" fmla="*/ 63 h 154"/>
                <a:gd name="T44" fmla="*/ 13 w 165"/>
                <a:gd name="T45" fmla="*/ 96 h 154"/>
                <a:gd name="T46" fmla="*/ 12 w 165"/>
                <a:gd name="T47" fmla="*/ 112 h 154"/>
                <a:gd name="T48" fmla="*/ 87 w 165"/>
                <a:gd name="T49" fmla="*/ 151 h 154"/>
                <a:gd name="T50" fmla="*/ 117 w 165"/>
                <a:gd name="T51" fmla="*/ 144 h 154"/>
                <a:gd name="T52" fmla="*/ 132 w 165"/>
                <a:gd name="T53" fmla="*/ 131 h 154"/>
                <a:gd name="T54" fmla="*/ 35 w 165"/>
                <a:gd name="T55" fmla="*/ 29 h 154"/>
                <a:gd name="T56" fmla="*/ 31 w 165"/>
                <a:gd name="T57" fmla="*/ 37 h 154"/>
                <a:gd name="T58" fmla="*/ 84 w 165"/>
                <a:gd name="T59" fmla="*/ 30 h 154"/>
                <a:gd name="T60" fmla="*/ 101 w 165"/>
                <a:gd name="T61" fmla="*/ 34 h 154"/>
                <a:gd name="T62" fmla="*/ 101 w 165"/>
                <a:gd name="T63" fmla="*/ 34 h 154"/>
                <a:gd name="T64" fmla="*/ 102 w 165"/>
                <a:gd name="T65" fmla="*/ 43 h 154"/>
                <a:gd name="T66" fmla="*/ 110 w 165"/>
                <a:gd name="T67" fmla="*/ 32 h 154"/>
                <a:gd name="T68" fmla="*/ 110 w 165"/>
                <a:gd name="T69" fmla="*/ 32 h 154"/>
                <a:gd name="T70" fmla="*/ 162 w 165"/>
                <a:gd name="T71" fmla="*/ 86 h 154"/>
                <a:gd name="T72" fmla="*/ 158 w 165"/>
                <a:gd name="T73" fmla="*/ 100 h 154"/>
                <a:gd name="T74" fmla="*/ 158 w 165"/>
                <a:gd name="T75" fmla="*/ 100 h 154"/>
                <a:gd name="T76" fmla="*/ 149 w 165"/>
                <a:gd name="T77" fmla="*/ 115 h 154"/>
                <a:gd name="T78" fmla="*/ 141 w 165"/>
                <a:gd name="T79" fmla="*/ 12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54">
                  <a:moveTo>
                    <a:pt x="92" y="6"/>
                  </a:moveTo>
                  <a:cubicBezTo>
                    <a:pt x="99" y="6"/>
                    <a:pt x="101" y="11"/>
                    <a:pt x="107" y="12"/>
                  </a:cubicBezTo>
                  <a:cubicBezTo>
                    <a:pt x="106" y="10"/>
                    <a:pt x="108" y="10"/>
                    <a:pt x="108" y="9"/>
                  </a:cubicBezTo>
                  <a:cubicBezTo>
                    <a:pt x="99" y="8"/>
                    <a:pt x="96" y="1"/>
                    <a:pt x="87" y="0"/>
                  </a:cubicBezTo>
                  <a:cubicBezTo>
                    <a:pt x="87" y="4"/>
                    <a:pt x="93" y="2"/>
                    <a:pt x="92" y="6"/>
                  </a:cubicBezTo>
                  <a:close/>
                  <a:moveTo>
                    <a:pt x="89" y="15"/>
                  </a:moveTo>
                  <a:cubicBezTo>
                    <a:pt x="92" y="15"/>
                    <a:pt x="95" y="20"/>
                    <a:pt x="97" y="17"/>
                  </a:cubicBezTo>
                  <a:cubicBezTo>
                    <a:pt x="94" y="16"/>
                    <a:pt x="91" y="13"/>
                    <a:pt x="89" y="15"/>
                  </a:cubicBezTo>
                  <a:close/>
                  <a:moveTo>
                    <a:pt x="20" y="32"/>
                  </a:moveTo>
                  <a:cubicBezTo>
                    <a:pt x="19" y="36"/>
                    <a:pt x="14" y="43"/>
                    <a:pt x="17" y="46"/>
                  </a:cubicBezTo>
                  <a:cubicBezTo>
                    <a:pt x="19" y="43"/>
                    <a:pt x="21" y="36"/>
                    <a:pt x="20" y="32"/>
                  </a:cubicBezTo>
                  <a:close/>
                  <a:moveTo>
                    <a:pt x="12" y="48"/>
                  </a:moveTo>
                  <a:cubicBezTo>
                    <a:pt x="11" y="48"/>
                    <a:pt x="11" y="47"/>
                    <a:pt x="11" y="45"/>
                  </a:cubicBezTo>
                  <a:cubicBezTo>
                    <a:pt x="9" y="43"/>
                    <a:pt x="10" y="45"/>
                    <a:pt x="7" y="45"/>
                  </a:cubicBezTo>
                  <a:cubicBezTo>
                    <a:pt x="7" y="43"/>
                    <a:pt x="7" y="41"/>
                    <a:pt x="6" y="40"/>
                  </a:cubicBezTo>
                  <a:cubicBezTo>
                    <a:pt x="0" y="45"/>
                    <a:pt x="8" y="54"/>
                    <a:pt x="12" y="48"/>
                  </a:cubicBezTo>
                  <a:close/>
                  <a:moveTo>
                    <a:pt x="151" y="52"/>
                  </a:moveTo>
                  <a:cubicBezTo>
                    <a:pt x="152" y="51"/>
                    <a:pt x="151" y="47"/>
                    <a:pt x="150" y="45"/>
                  </a:cubicBezTo>
                  <a:cubicBezTo>
                    <a:pt x="151" y="48"/>
                    <a:pt x="148" y="50"/>
                    <a:pt x="151" y="52"/>
                  </a:cubicBezTo>
                  <a:close/>
                  <a:moveTo>
                    <a:pt x="152" y="82"/>
                  </a:moveTo>
                  <a:cubicBezTo>
                    <a:pt x="149" y="82"/>
                    <a:pt x="149" y="82"/>
                    <a:pt x="149" y="82"/>
                  </a:cubicBezTo>
                  <a:cubicBezTo>
                    <a:pt x="149" y="85"/>
                    <a:pt x="151" y="86"/>
                    <a:pt x="149" y="87"/>
                  </a:cubicBezTo>
                  <a:cubicBezTo>
                    <a:pt x="152" y="87"/>
                    <a:pt x="151" y="84"/>
                    <a:pt x="152" y="82"/>
                  </a:cubicBezTo>
                  <a:close/>
                  <a:moveTo>
                    <a:pt x="132" y="131"/>
                  </a:moveTo>
                  <a:cubicBezTo>
                    <a:pt x="138" y="122"/>
                    <a:pt x="141" y="110"/>
                    <a:pt x="148" y="102"/>
                  </a:cubicBezTo>
                  <a:cubicBezTo>
                    <a:pt x="147" y="101"/>
                    <a:pt x="145" y="101"/>
                    <a:pt x="145" y="100"/>
                  </a:cubicBezTo>
                  <a:cubicBezTo>
                    <a:pt x="148" y="89"/>
                    <a:pt x="145" y="79"/>
                    <a:pt x="147" y="69"/>
                  </a:cubicBezTo>
                  <a:cubicBezTo>
                    <a:pt x="144" y="69"/>
                    <a:pt x="148" y="72"/>
                    <a:pt x="146" y="73"/>
                  </a:cubicBezTo>
                  <a:cubicBezTo>
                    <a:pt x="140" y="66"/>
                    <a:pt x="144" y="50"/>
                    <a:pt x="136" y="45"/>
                  </a:cubicBezTo>
                  <a:cubicBezTo>
                    <a:pt x="133" y="31"/>
                    <a:pt x="122" y="26"/>
                    <a:pt x="113" y="18"/>
                  </a:cubicBezTo>
                  <a:cubicBezTo>
                    <a:pt x="113" y="23"/>
                    <a:pt x="121" y="25"/>
                    <a:pt x="119" y="30"/>
                  </a:cubicBezTo>
                  <a:cubicBezTo>
                    <a:pt x="112" y="26"/>
                    <a:pt x="108" y="15"/>
                    <a:pt x="97" y="17"/>
                  </a:cubicBezTo>
                  <a:cubicBezTo>
                    <a:pt x="102" y="19"/>
                    <a:pt x="96" y="19"/>
                    <a:pt x="95" y="19"/>
                  </a:cubicBezTo>
                  <a:cubicBezTo>
                    <a:pt x="96" y="20"/>
                    <a:pt x="100" y="22"/>
                    <a:pt x="98" y="22"/>
                  </a:cubicBezTo>
                  <a:cubicBezTo>
                    <a:pt x="87" y="15"/>
                    <a:pt x="68" y="25"/>
                    <a:pt x="58" y="24"/>
                  </a:cubicBezTo>
                  <a:cubicBezTo>
                    <a:pt x="62" y="22"/>
                    <a:pt x="66" y="22"/>
                    <a:pt x="69" y="21"/>
                  </a:cubicBezTo>
                  <a:cubicBezTo>
                    <a:pt x="63" y="17"/>
                    <a:pt x="52" y="17"/>
                    <a:pt x="47" y="22"/>
                  </a:cubicBezTo>
                  <a:cubicBezTo>
                    <a:pt x="41" y="14"/>
                    <a:pt x="36" y="29"/>
                    <a:pt x="31" y="27"/>
                  </a:cubicBezTo>
                  <a:cubicBezTo>
                    <a:pt x="35" y="30"/>
                    <a:pt x="27" y="38"/>
                    <a:pt x="26" y="43"/>
                  </a:cubicBezTo>
                  <a:cubicBezTo>
                    <a:pt x="25" y="42"/>
                    <a:pt x="25" y="40"/>
                    <a:pt x="23" y="40"/>
                  </a:cubicBezTo>
                  <a:cubicBezTo>
                    <a:pt x="19" y="48"/>
                    <a:pt x="17" y="56"/>
                    <a:pt x="17" y="66"/>
                  </a:cubicBezTo>
                  <a:cubicBezTo>
                    <a:pt x="16" y="66"/>
                    <a:pt x="16" y="65"/>
                    <a:pt x="15" y="65"/>
                  </a:cubicBezTo>
                  <a:cubicBezTo>
                    <a:pt x="13" y="66"/>
                    <a:pt x="18" y="68"/>
                    <a:pt x="14" y="69"/>
                  </a:cubicBezTo>
                  <a:cubicBezTo>
                    <a:pt x="12" y="67"/>
                    <a:pt x="16" y="65"/>
                    <a:pt x="14" y="63"/>
                  </a:cubicBezTo>
                  <a:cubicBezTo>
                    <a:pt x="12" y="65"/>
                    <a:pt x="13" y="57"/>
                    <a:pt x="12" y="56"/>
                  </a:cubicBezTo>
                  <a:cubicBezTo>
                    <a:pt x="10" y="68"/>
                    <a:pt x="11" y="83"/>
                    <a:pt x="13" y="96"/>
                  </a:cubicBezTo>
                  <a:cubicBezTo>
                    <a:pt x="11" y="97"/>
                    <a:pt x="11" y="95"/>
                    <a:pt x="9" y="95"/>
                  </a:cubicBezTo>
                  <a:cubicBezTo>
                    <a:pt x="10" y="101"/>
                    <a:pt x="12" y="105"/>
                    <a:pt x="12" y="112"/>
                  </a:cubicBezTo>
                  <a:cubicBezTo>
                    <a:pt x="20" y="125"/>
                    <a:pt x="33" y="133"/>
                    <a:pt x="43" y="145"/>
                  </a:cubicBezTo>
                  <a:cubicBezTo>
                    <a:pt x="55" y="149"/>
                    <a:pt x="72" y="151"/>
                    <a:pt x="87" y="151"/>
                  </a:cubicBezTo>
                  <a:cubicBezTo>
                    <a:pt x="97" y="154"/>
                    <a:pt x="109" y="146"/>
                    <a:pt x="117" y="141"/>
                  </a:cubicBezTo>
                  <a:cubicBezTo>
                    <a:pt x="117" y="142"/>
                    <a:pt x="115" y="144"/>
                    <a:pt x="117" y="144"/>
                  </a:cubicBezTo>
                  <a:cubicBezTo>
                    <a:pt x="124" y="140"/>
                    <a:pt x="132" y="137"/>
                    <a:pt x="136" y="129"/>
                  </a:cubicBezTo>
                  <a:cubicBezTo>
                    <a:pt x="134" y="129"/>
                    <a:pt x="133" y="132"/>
                    <a:pt x="132" y="131"/>
                  </a:cubicBezTo>
                  <a:close/>
                  <a:moveTo>
                    <a:pt x="31" y="37"/>
                  </a:moveTo>
                  <a:cubicBezTo>
                    <a:pt x="31" y="33"/>
                    <a:pt x="33" y="31"/>
                    <a:pt x="35" y="29"/>
                  </a:cubicBezTo>
                  <a:cubicBezTo>
                    <a:pt x="36" y="29"/>
                    <a:pt x="36" y="30"/>
                    <a:pt x="37" y="30"/>
                  </a:cubicBezTo>
                  <a:cubicBezTo>
                    <a:pt x="36" y="33"/>
                    <a:pt x="35" y="36"/>
                    <a:pt x="31" y="37"/>
                  </a:cubicBezTo>
                  <a:close/>
                  <a:moveTo>
                    <a:pt x="77" y="30"/>
                  </a:moveTo>
                  <a:cubicBezTo>
                    <a:pt x="79" y="29"/>
                    <a:pt x="82" y="29"/>
                    <a:pt x="84" y="30"/>
                  </a:cubicBezTo>
                  <a:cubicBezTo>
                    <a:pt x="83" y="33"/>
                    <a:pt x="80" y="30"/>
                    <a:pt x="77" y="30"/>
                  </a:cubicBezTo>
                  <a:close/>
                  <a:moveTo>
                    <a:pt x="101" y="34"/>
                  </a:moveTo>
                  <a:cubicBezTo>
                    <a:pt x="94" y="34"/>
                    <a:pt x="91" y="30"/>
                    <a:pt x="87" y="25"/>
                  </a:cubicBezTo>
                  <a:cubicBezTo>
                    <a:pt x="94" y="27"/>
                    <a:pt x="97" y="27"/>
                    <a:pt x="101" y="34"/>
                  </a:cubicBezTo>
                  <a:close/>
                  <a:moveTo>
                    <a:pt x="89" y="31"/>
                  </a:moveTo>
                  <a:cubicBezTo>
                    <a:pt x="95" y="33"/>
                    <a:pt x="98" y="38"/>
                    <a:pt x="102" y="43"/>
                  </a:cubicBezTo>
                  <a:cubicBezTo>
                    <a:pt x="98" y="39"/>
                    <a:pt x="92" y="36"/>
                    <a:pt x="89" y="31"/>
                  </a:cubicBezTo>
                  <a:close/>
                  <a:moveTo>
                    <a:pt x="110" y="32"/>
                  </a:moveTo>
                  <a:cubicBezTo>
                    <a:pt x="107" y="32"/>
                    <a:pt x="105" y="30"/>
                    <a:pt x="103" y="29"/>
                  </a:cubicBezTo>
                  <a:cubicBezTo>
                    <a:pt x="106" y="27"/>
                    <a:pt x="110" y="29"/>
                    <a:pt x="110" y="32"/>
                  </a:cubicBezTo>
                  <a:close/>
                  <a:moveTo>
                    <a:pt x="164" y="77"/>
                  </a:moveTo>
                  <a:cubicBezTo>
                    <a:pt x="162" y="79"/>
                    <a:pt x="163" y="83"/>
                    <a:pt x="162" y="86"/>
                  </a:cubicBezTo>
                  <a:cubicBezTo>
                    <a:pt x="165" y="84"/>
                    <a:pt x="164" y="79"/>
                    <a:pt x="164" y="77"/>
                  </a:cubicBezTo>
                  <a:close/>
                  <a:moveTo>
                    <a:pt x="158" y="100"/>
                  </a:moveTo>
                  <a:cubicBezTo>
                    <a:pt x="158" y="96"/>
                    <a:pt x="162" y="93"/>
                    <a:pt x="160" y="89"/>
                  </a:cubicBezTo>
                  <a:cubicBezTo>
                    <a:pt x="160" y="93"/>
                    <a:pt x="156" y="97"/>
                    <a:pt x="158" y="100"/>
                  </a:cubicBezTo>
                  <a:close/>
                  <a:moveTo>
                    <a:pt x="141" y="125"/>
                  </a:moveTo>
                  <a:cubicBezTo>
                    <a:pt x="147" y="126"/>
                    <a:pt x="149" y="121"/>
                    <a:pt x="149" y="115"/>
                  </a:cubicBezTo>
                  <a:cubicBezTo>
                    <a:pt x="154" y="113"/>
                    <a:pt x="158" y="103"/>
                    <a:pt x="157" y="101"/>
                  </a:cubicBezTo>
                  <a:cubicBezTo>
                    <a:pt x="152" y="110"/>
                    <a:pt x="147" y="118"/>
                    <a:pt x="141" y="125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8AB40DA-8F4F-41C8-806E-44DA12EEAEA0}"/>
                </a:ext>
              </a:extLst>
            </p:cNvPr>
            <p:cNvSpPr txBox="1"/>
            <p:nvPr/>
          </p:nvSpPr>
          <p:spPr>
            <a:xfrm>
              <a:off x="3913413" y="2748644"/>
              <a:ext cx="368481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600" dirty="0">
                  <a:solidFill>
                    <a:schemeClr val="bg1"/>
                  </a:solidFill>
                </a:rPr>
                <a:t>谢谢！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99E182F3-00A9-40C2-8669-0CC4B8FD6A0C}"/>
              </a:ext>
            </a:extLst>
          </p:cNvPr>
          <p:cNvSpPr txBox="1"/>
          <p:nvPr/>
        </p:nvSpPr>
        <p:spPr>
          <a:xfrm>
            <a:off x="10676080" y="6284794"/>
            <a:ext cx="265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黄睿妍 制</a:t>
            </a:r>
          </a:p>
        </p:txBody>
      </p:sp>
    </p:spTree>
    <p:extLst>
      <p:ext uri="{BB962C8B-B14F-4D97-AF65-F5344CB8AC3E}">
        <p14:creationId xmlns:p14="http://schemas.microsoft.com/office/powerpoint/2010/main" val="268506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中国风-1">
      <a:majorFont>
        <a:latin typeface="等线 Light"/>
        <a:ea typeface="李旭科书法"/>
        <a:cs typeface=""/>
      </a:majorFont>
      <a:minorFont>
        <a:latin typeface="等线"/>
        <a:ea typeface="腾祥铁山楷书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350</Words>
  <Application>Microsoft Office PowerPoint</Application>
  <PresentationFormat>宽屏</PresentationFormat>
  <Paragraphs>43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华文琥珀</vt:lpstr>
      <vt:lpstr>宋体</vt:lpstr>
      <vt:lpstr>李旭科书法</vt:lpstr>
      <vt:lpstr>汉仪中楷简</vt:lpstr>
      <vt:lpstr>等线</vt:lpstr>
      <vt:lpstr>腾祥铁山楷书简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D意空间</dc:creator>
  <cp:lastModifiedBy>Huang Maggie</cp:lastModifiedBy>
  <cp:revision>96</cp:revision>
  <dcterms:created xsi:type="dcterms:W3CDTF">2016-01-17T06:48:00Z</dcterms:created>
  <dcterms:modified xsi:type="dcterms:W3CDTF">2018-11-27T00:15:46Z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