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>
        <p:scale>
          <a:sx n="62" d="100"/>
          <a:sy n="62" d="100"/>
        </p:scale>
        <p:origin x="735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40531-CDF4-4F25-9B9E-86C2B93E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E2ED6-5864-4FFD-A5F6-564CF3E5E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FA28D-415B-464F-906D-1477A922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C48EF-F7F7-4AC4-A993-28CE89F6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EB82F-3CEA-4340-899F-DFA7CC66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96C4E-7890-430F-B278-77304550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DE071-7E50-4709-873C-E55E6D689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E60E0-2BFE-4C5F-8FBD-ADCDDB4F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D9409-ED4D-4A50-849C-AD91FE1F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3F3FB-A876-4730-8DDA-271B13D6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7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9B4C29-417C-4603-B027-325B2774B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237010-56A4-4546-9D8C-83C2EB56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15AF1-7E50-41A4-B6C0-672C6F8C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2C4FB-55AE-44F0-88FC-CBFBDD38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C3E58-3B13-4986-B59E-71886255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C145-7C55-4720-99A9-59D4656E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12746-B708-44AF-A8F5-61E55094E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D9903-763E-4F66-B400-D3641412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944FA-C34F-4866-9EB7-96478E57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49BD5-A45D-4FA9-9C0C-D8BA9D44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0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217B-1690-49D8-AB69-44C2F10C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808A3-84D2-4B38-AC18-4CBD4886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1ED3-902B-492E-8274-FA8CE2D6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D7F95-41E5-428C-9914-8DB0A5A6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6C193-89E3-4F90-BF4F-3F443D95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BC4A4-204D-44ED-9464-6C852E63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3E5C7-737D-4EE2-B9C7-1C40F5CEF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92AEEE-DF52-4E43-9A84-134A26BFD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BE68C-9766-4C25-815F-34BB23CE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5B3A8-8DF9-4A27-9471-3999AC8A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9DB65-5294-49BA-8D4B-D670EE78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A5FA0-BCF1-4768-9CC6-614A13D7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81456-D64C-4173-B5FE-939820CF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61139-9014-428C-9F4F-2BCF785E2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8ACE70-0363-47F3-9BA2-1D69FA523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FECFB2-9B2D-4A42-BF37-78205EF7A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BF7617-91A5-4D43-B5BF-FCE2DB31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B4F9F8-D40A-4DD8-A1B9-89341F9A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43670E-EDBD-4956-A975-BA531EE1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0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9C09-105E-4A00-A12B-B8D895D1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75DBDF-B755-47C0-9F4D-19E55BD7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55A421-0628-4087-AED2-2C38F48A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5E20BA-530D-45D9-A024-3EE7F24B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1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F9F15-20B1-492B-8B43-AA79B7D1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6CC7D0-6A8A-4A94-8BB6-C4D058E1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1B6DB4-BBC0-45D4-97AB-2A6B973F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3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BEB7A-FBCD-4B2D-BB83-AED6FC02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06C1F-970D-4E49-BE62-D4B98FE6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79229-86E6-4111-8391-93B02E9E8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057D3-1CD6-44F1-B459-63C4502C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BBE98-C869-49AA-9EAB-E938B8DF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293D8-5874-401F-91DD-0816D4FC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6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88D7F-AAD0-4A62-9BE8-5D625877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47E00B-663D-4B77-BD20-AE9C539C2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41226C-BC83-4592-82B6-D3759BB4D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A0AC4-5D13-475E-A50A-3B21D003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49DF0-0407-41DE-B9E9-9E148A6F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5D135-DE90-464F-B9B3-A7694BBC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1E89CC-B70F-427A-ACFF-DF54C0EF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625AB-6657-4478-B444-3A3329E4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182AC-F79B-49FB-BC28-C0D12BC00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6648-4C63-4701-B55C-1D311D01D22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35F55-21B0-465E-825A-2675F56A9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83FCB-2518-4DCA-80E9-E123612F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2275-30DD-430D-AAE0-411E9853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DC9E6C-5245-4C46-9232-64B95F9392A5}"/>
              </a:ext>
            </a:extLst>
          </p:cNvPr>
          <p:cNvSpPr txBox="1"/>
          <p:nvPr/>
        </p:nvSpPr>
        <p:spPr>
          <a:xfrm>
            <a:off x="1183822" y="10787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5DEA81-7C0D-4421-8F41-B6A1C29D3821}"/>
              </a:ext>
            </a:extLst>
          </p:cNvPr>
          <p:cNvSpPr txBox="1"/>
          <p:nvPr/>
        </p:nvSpPr>
        <p:spPr>
          <a:xfrm>
            <a:off x="10167163" y="402270"/>
            <a:ext cx="150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ID: 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951054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61F4C6-62D1-4C30-AD41-DB52F9D30310}"/>
              </a:ext>
            </a:extLst>
          </p:cNvPr>
          <p:cNvSpPr/>
          <p:nvPr/>
        </p:nvSpPr>
        <p:spPr>
          <a:xfrm>
            <a:off x="2270250" y="2181876"/>
            <a:ext cx="3340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Opinions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F1E377E-2216-4112-839D-B7348E64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2" y="3394667"/>
            <a:ext cx="5134972" cy="2888422"/>
          </a:xfrm>
          <a:prstGeom prst="rect">
            <a:avLst/>
          </a:prstGeom>
          <a:effectLst>
            <a:softEdge rad="279400"/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CD80A0E-8DA9-43D0-8063-68696FA5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41" y="986555"/>
            <a:ext cx="6146866" cy="3457612"/>
          </a:xfrm>
          <a:prstGeom prst="rect">
            <a:avLst/>
          </a:prstGeom>
          <a:effectLst>
            <a:softEdge rad="469900"/>
          </a:effec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3098310-A135-44FF-BBE1-E9FB3E6BD4FF}"/>
              </a:ext>
            </a:extLst>
          </p:cNvPr>
          <p:cNvCxnSpPr>
            <a:cxnSpLocks/>
          </p:cNvCxnSpPr>
          <p:nvPr/>
        </p:nvCxnSpPr>
        <p:spPr>
          <a:xfrm>
            <a:off x="-860131" y="1814980"/>
            <a:ext cx="5916705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C514F30-AA65-470B-ADE4-C0687F988AB0}"/>
              </a:ext>
            </a:extLst>
          </p:cNvPr>
          <p:cNvSpPr/>
          <p:nvPr/>
        </p:nvSpPr>
        <p:spPr>
          <a:xfrm>
            <a:off x="1183822" y="1078753"/>
            <a:ext cx="39549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endParaRPr lang="zh-CN" altLang="en-US" sz="5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E9C2A5-4C90-45D8-8585-DF4D86202867}"/>
              </a:ext>
            </a:extLst>
          </p:cNvPr>
          <p:cNvSpPr/>
          <p:nvPr/>
        </p:nvSpPr>
        <p:spPr>
          <a:xfrm>
            <a:off x="6397359" y="4834990"/>
            <a:ext cx="452155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4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INTROVERSION</a:t>
            </a:r>
            <a:endParaRPr lang="zh-CN" altLang="en-US" sz="32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22C76CA-381D-42BC-A381-72DE4A011CDB}"/>
              </a:ext>
            </a:extLst>
          </p:cNvPr>
          <p:cNvCxnSpPr>
            <a:cxnSpLocks/>
          </p:cNvCxnSpPr>
          <p:nvPr/>
        </p:nvCxnSpPr>
        <p:spPr>
          <a:xfrm>
            <a:off x="6547300" y="5809398"/>
            <a:ext cx="5916705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04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Ruiyan Huang</dc:creator>
  <cp:lastModifiedBy>Ruiyan Huang</cp:lastModifiedBy>
  <cp:revision>7</cp:revision>
  <dcterms:created xsi:type="dcterms:W3CDTF">2019-03-09T14:17:53Z</dcterms:created>
  <dcterms:modified xsi:type="dcterms:W3CDTF">2019-03-10T04:02:49Z</dcterms:modified>
</cp:coreProperties>
</file>