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73D11-D1D9-4F13-829A-429B54183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84349-FFAB-4BED-8357-679541101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05463-7D56-49D1-A595-1161F7C3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A3CEB-ED4C-4D55-8203-A25304D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086A7-2E4B-4683-944C-69C0DC59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9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CDED-6945-4B16-BC31-93DC3ABA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65C29-C113-49C8-A172-11818D44B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61653-9DBA-42AC-AEBC-032D9A3C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D437D-3ED4-4E8E-AB81-BBBC383E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35576-A4E4-4BB9-AFA6-E0763F3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362BA6-44D4-4C87-AAB0-F28DA78A0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2A2AA-445A-4D27-8A82-7D1D8A028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6807A-75A1-4FEA-BD5E-CDE900F6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D9C7E-E1BC-41EB-93B0-6706868D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B212B-64AE-4959-A85F-51104EB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E56E0-1304-430F-B8FD-608F42A5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55316-CE24-4170-A76C-53E0B832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B8526-3258-4125-BFE7-90F37ACE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A29D7-C76C-47A2-A6CE-2F65B5D2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066F-6343-4270-8257-4AEA0674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64C3B-B559-4402-8577-98A58F70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2219A-AABA-487E-A6E5-19B378EF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D9096-36E8-477E-ABEA-B874874E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B5C8A-F1BD-4B1D-B573-435B1649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A6193-E431-4DF4-885B-7969484C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45853-56E6-4E9C-8383-5FB37C84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EB3D4-DBBD-42A9-A314-C0DC2B05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EF3C0-8D76-42E8-AFFA-149EA30E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A0602-62D9-4516-84B1-9D5E1917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3FA65-1EF9-44CD-BD06-83BB770A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7917C-8D0E-4CD7-B7E1-9533FEC4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2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D8450-BC0F-4460-835D-9515607C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14052-7761-4519-B754-1D7F2BEC1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606B4-649F-4FE6-AC7D-634254ED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5BCE14-3AF5-454B-89A8-9589133C7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64C1B-8993-42FC-B339-DF5117B9A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B6F4D5-A3F8-4EEC-81BB-23C59C30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2F6D9-91A9-4822-B0AE-9306CF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5300E-97A4-43AA-B074-14F31418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D464F-AD17-4F62-8DD9-D52C15F6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B3901C-A8C1-476F-8BD0-58C38A16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E65DA-178A-48F9-8B91-C39EF6F7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1DCEC9-C871-4B01-966E-E65F16DE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5459CB-6A5E-45B0-9103-D1C9F4FF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6F7BF1-559F-4844-B300-0A0ED2A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E765E-8156-4BD3-85B6-9E3F9A23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08F6-6405-4906-9E25-FB6C6F54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B66FE-B5EA-41BF-ADBB-6CA77321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AF981-5DCE-4DE9-AE88-A609569D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8C29F-EAD2-4A67-82C3-4995AB7A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C6277-7924-4D76-AF00-1E0AC389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9E42A-3FFB-421C-980A-059321A8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1F521-8B03-49A4-A144-B1D6CFBF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EADD80-B80E-4412-9A17-E121626CB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41EBF-49A8-4367-9A27-A83A43872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AD025-F870-4E2E-90AA-10949502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69BA9-6220-4030-A1D0-BD4EE196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BDA2B-9EB5-4C56-AF0A-CA75B0D3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3605C-B977-4AEA-8E0A-922DB98B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F54A4-7E25-4B36-A571-09ED5E91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B08D9-FC47-4DBA-BED3-9E798AC28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FDA11-83EF-46C0-BE4D-4EA393965E5C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BAEA5-A283-457C-9364-62BB0F40A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D775D-DF86-44C9-B866-6876D8F4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576D-967B-46A7-BC9F-B5611E2E0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motiveforces.blogspot.com/2012/06/braking-distance-and-time-on-level-road.html" TargetMode="External"/><Relationship Id="rId2" Type="http://schemas.openxmlformats.org/officeDocument/2006/relationships/hyperlink" Target="https://copradar.com/redlight/factors/IEA2000_ABS51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h.gov.bc.ca/key_initiatives/legislation/mvb-amend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DF2C1-72B8-46B9-8AE4-91EDADF06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39842" y="1659914"/>
            <a:ext cx="6825175" cy="1273200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Speed limit</a:t>
            </a:r>
            <a:endParaRPr lang="zh-CN" altLang="en-US" sz="6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6BA41-CCCB-43F6-BB3B-E2E2022D4E07}"/>
              </a:ext>
            </a:extLst>
          </p:cNvPr>
          <p:cNvSpPr txBox="1"/>
          <p:nvPr/>
        </p:nvSpPr>
        <p:spPr>
          <a:xfrm>
            <a:off x="13547506" y="4063268"/>
            <a:ext cx="386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Maggie, Angela, </a:t>
            </a:r>
            <a:r>
              <a:rPr lang="en-US" altLang="zh-CN" sz="2000" b="1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Kyth</a:t>
            </a:r>
            <a:r>
              <a:rPr lang="en-US" altLang="zh-CN" sz="2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Blake</a:t>
            </a:r>
            <a:endParaRPr lang="zh-CN" altLang="en-US" sz="2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7CFD514-3433-401B-8547-7AA045D59490}"/>
              </a:ext>
            </a:extLst>
          </p:cNvPr>
          <p:cNvCxnSpPr/>
          <p:nvPr/>
        </p:nvCxnSpPr>
        <p:spPr>
          <a:xfrm>
            <a:off x="-814647" y="2940148"/>
            <a:ext cx="65696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1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54648 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1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47265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F6EDCD-A7DC-4096-BDA8-EEEFBD979CC0}"/>
              </a:ext>
            </a:extLst>
          </p:cNvPr>
          <p:cNvSpPr txBox="1"/>
          <p:nvPr/>
        </p:nvSpPr>
        <p:spPr>
          <a:xfrm>
            <a:off x="1653635" y="-1569660"/>
            <a:ext cx="3884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30km/h</a:t>
            </a:r>
            <a:endParaRPr lang="zh-CN" altLang="en-US" sz="9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4E7AD-8FF2-4F5C-AAAD-89BB41DFABA2}"/>
              </a:ext>
            </a:extLst>
          </p:cNvPr>
          <p:cNvSpPr txBox="1"/>
          <p:nvPr/>
        </p:nvSpPr>
        <p:spPr>
          <a:xfrm>
            <a:off x="7132320" y="7146388"/>
            <a:ext cx="3179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Why?</a:t>
            </a:r>
            <a:endParaRPr lang="zh-CN" altLang="en-US" sz="8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1.875E-6 0.4983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0.00404 -0.4023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C9C3DD-9219-4F60-8904-77F81E5B3CF1}"/>
              </a:ext>
            </a:extLst>
          </p:cNvPr>
          <p:cNvSpPr txBox="1"/>
          <p:nvPr/>
        </p:nvSpPr>
        <p:spPr>
          <a:xfrm>
            <a:off x="1749723" y="1592206"/>
            <a:ext cx="205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Human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50ED4F-1957-4579-A574-22CBAFA7F332}"/>
              </a:ext>
            </a:extLst>
          </p:cNvPr>
          <p:cNvSpPr txBox="1"/>
          <p:nvPr/>
        </p:nvSpPr>
        <p:spPr>
          <a:xfrm>
            <a:off x="4288729" y="2650365"/>
            <a:ext cx="248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2. Nature </a:t>
            </a:r>
            <a:endParaRPr lang="zh-CN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934BF3-B78D-422C-9AA5-D32022B972DD}"/>
              </a:ext>
            </a:extLst>
          </p:cNvPr>
          <p:cNvSpPr txBox="1"/>
          <p:nvPr/>
        </p:nvSpPr>
        <p:spPr>
          <a:xfrm>
            <a:off x="7076263" y="3748640"/>
            <a:ext cx="210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3. Engineering </a:t>
            </a:r>
            <a:endParaRPr lang="zh-CN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480807-172F-411C-A087-C9F67CA1E871}"/>
              </a:ext>
            </a:extLst>
          </p:cNvPr>
          <p:cNvSpPr txBox="1"/>
          <p:nvPr/>
        </p:nvSpPr>
        <p:spPr>
          <a:xfrm>
            <a:off x="2100135" y="2234867"/>
            <a:ext cx="160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Ability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Safety </a:t>
            </a:r>
            <a:endParaRPr lang="zh-CN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DE6E5A-8177-4638-98CB-C39B458ECA8F}"/>
              </a:ext>
            </a:extLst>
          </p:cNvPr>
          <p:cNvSpPr txBox="1"/>
          <p:nvPr/>
        </p:nvSpPr>
        <p:spPr>
          <a:xfrm>
            <a:off x="4524044" y="3196380"/>
            <a:ext cx="1600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Weather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Location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Visibility</a:t>
            </a:r>
            <a:endParaRPr lang="zh-CN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13ED6-715E-44BA-82AD-745518DC28EB}"/>
              </a:ext>
            </a:extLst>
          </p:cNvPr>
          <p:cNvSpPr txBox="1"/>
          <p:nvPr/>
        </p:nvSpPr>
        <p:spPr>
          <a:xfrm>
            <a:off x="7352928" y="4289676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Traffic flow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Road material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Shoulder space</a:t>
            </a:r>
            <a:endParaRPr lang="zh-CN" alt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0652A7-1584-4DEF-9B2B-7066FC2C7474}"/>
              </a:ext>
            </a:extLst>
          </p:cNvPr>
          <p:cNvSpPr txBox="1"/>
          <p:nvPr/>
        </p:nvSpPr>
        <p:spPr>
          <a:xfrm>
            <a:off x="12192000" y="3993254"/>
            <a:ext cx="44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Thank you!!!</a:t>
            </a:r>
            <a:endParaRPr lang="zh-CN" altLang="en-US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997 -0.00394 L -6.25E-7 2.96296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751528-62E9-4235-A4FF-AF390E9CFA2B}"/>
              </a:ext>
            </a:extLst>
          </p:cNvPr>
          <p:cNvSpPr txBox="1"/>
          <p:nvPr/>
        </p:nvSpPr>
        <p:spPr>
          <a:xfrm>
            <a:off x="1876261" y="938968"/>
            <a:ext cx="364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Reference:</a:t>
            </a:r>
            <a:endParaRPr lang="zh-CN" altLang="en-US" sz="28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D2FF8-141F-4277-B52F-FB7F32B05638}"/>
              </a:ext>
            </a:extLst>
          </p:cNvPr>
          <p:cNvSpPr txBox="1"/>
          <p:nvPr/>
        </p:nvSpPr>
        <p:spPr>
          <a:xfrm>
            <a:off x="1876261" y="1911075"/>
            <a:ext cx="7755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Effect of Driving Speed on Driver’s Visual Attention: Experimental Investigation </a:t>
            </a:r>
            <a:r>
              <a:rPr lang="en-US" altLang="zh-CN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Doori</a:t>
            </a:r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 Jo1 , </a:t>
            </a:r>
            <a:r>
              <a:rPr lang="en-US" altLang="zh-CN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Sukhan</a:t>
            </a:r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 Lee2,*, and </a:t>
            </a:r>
            <a:r>
              <a:rPr lang="en-US" altLang="zh-CN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Yubu</a:t>
            </a:r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 Lee3</a:t>
            </a:r>
          </a:p>
          <a:p>
            <a:endParaRPr lang="en-US" altLang="zh-C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DRIVER REACTION TIME IN CRASH AVOIDANCE RESEARCH: VALIDATION OF A DRIVING SIMULATOR STUDY ON A TEST TRACK; Daniel V. McGehee, Elizabeth N. </a:t>
            </a:r>
            <a:r>
              <a:rPr lang="en-US" altLang="zh-CN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Mazzae</a:t>
            </a:r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, G.H. Scott Baldwin</a:t>
            </a:r>
          </a:p>
          <a:p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https://copradar.com/redlight/factors/IEA2000_ABS51.pdf</a:t>
            </a:r>
            <a:endParaRPr lang="en-US" altLang="zh-C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Kinetic coefficient of friction: </a:t>
            </a:r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http://electromotiveforces.blogspot.com/2012/06/braking-distance-and-time-on-level-road.html</a:t>
            </a:r>
            <a:endParaRPr lang="en-US" altLang="zh-C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</a:rPr>
              <a:t>School speed limit: </a:t>
            </a:r>
            <a:r>
              <a:rPr lang="en-US" altLang="zh-CN" dirty="0">
                <a:solidFill>
                  <a:schemeClr val="bg1"/>
                </a:solidFill>
                <a:latin typeface="Bahnschrift Condensed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http://www.th.gov.bc.ca/key_initiatives/legislation/mvb-amend.htm</a:t>
            </a:r>
            <a:endParaRPr lang="en-US" altLang="zh-C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4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151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Bahnschrift Condensed</vt:lpstr>
      <vt:lpstr>Comic Sans MS</vt:lpstr>
      <vt:lpstr>Office 主题​​</vt:lpstr>
      <vt:lpstr>Speed limit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limit</dc:title>
  <dc:creator>Ruiyan Huang</dc:creator>
  <cp:lastModifiedBy>Ruiyan Huang</cp:lastModifiedBy>
  <cp:revision>18</cp:revision>
  <dcterms:created xsi:type="dcterms:W3CDTF">2018-10-29T23:31:04Z</dcterms:created>
  <dcterms:modified xsi:type="dcterms:W3CDTF">2018-11-03T15:08:59Z</dcterms:modified>
</cp:coreProperties>
</file>