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B7E9-D433-470D-89AB-9D8526894A22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A0E2D-05E8-4244-827C-FF2C3CF15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51B88-8FF0-4111-B757-2EEA4D71343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F792C-C909-4D31-97B2-CDB9E5A98BB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24C4-BD8B-471B-AF80-DB250149ACEA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43BA-CDEF-410B-B379-274270B9B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24C4-BD8B-471B-AF80-DB250149ACEA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43BA-CDEF-410B-B379-274270B9B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24C4-BD8B-471B-AF80-DB250149ACEA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43BA-CDEF-410B-B379-274270B9B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24C4-BD8B-471B-AF80-DB250149ACEA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43BA-CDEF-410B-B379-274270B9B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24C4-BD8B-471B-AF80-DB250149ACEA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43BA-CDEF-410B-B379-274270B9B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24C4-BD8B-471B-AF80-DB250149ACEA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43BA-CDEF-410B-B379-274270B9B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24C4-BD8B-471B-AF80-DB250149ACEA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43BA-CDEF-410B-B379-274270B9B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24C4-BD8B-471B-AF80-DB250149ACEA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43BA-CDEF-410B-B379-274270B9B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24C4-BD8B-471B-AF80-DB250149ACEA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43BA-CDEF-410B-B379-274270B9B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24C4-BD8B-471B-AF80-DB250149ACEA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43BA-CDEF-410B-B379-274270B9B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24C4-BD8B-471B-AF80-DB250149ACEA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43BA-CDEF-410B-B379-274270B9B5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D24C4-BD8B-471B-AF80-DB250149ACEA}" type="datetimeFigureOut">
              <a:rPr lang="en-US" smtClean="0"/>
              <a:t>15-09-14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743BA-CDEF-410B-B379-274270B9B5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 descr="clase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52"/>
            <a:ext cx="8926655" cy="5148043"/>
          </a:xfrm>
          <a:prstGeom prst="rect">
            <a:avLst/>
          </a:prstGeom>
        </p:spPr>
      </p:pic>
      <p:pic>
        <p:nvPicPr>
          <p:cNvPr id="5" name="Picture 2" descr="C:\Documents and Settings\Adriana\Local Settings\Temporary Internet Files\Content.IE5\7YMH4USN\MPj0438846000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419600"/>
            <a:ext cx="1609950" cy="1828800"/>
          </a:xfrm>
          <a:prstGeom prst="rect">
            <a:avLst/>
          </a:prstGeom>
          <a:noFill/>
        </p:spPr>
      </p:pic>
      <p:pic>
        <p:nvPicPr>
          <p:cNvPr id="2050" name="Picture 2" descr="C:\Documents and Settings\Adriana\Local Settings\Temporary Internet Files\Content.IE5\91YYSP4V\MPj04394660000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5257800"/>
            <a:ext cx="1295400" cy="13563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754" y="214290"/>
            <a:ext cx="9144062" cy="45720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728" y="4929198"/>
            <a:ext cx="6500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smtClean="0"/>
              <a:t>... y </a:t>
            </a:r>
            <a:r>
              <a:rPr lang="en-CA" i="1" dirty="0" err="1" smtClean="0"/>
              <a:t>también</a:t>
            </a:r>
            <a:r>
              <a:rPr lang="en-CA" i="1" dirty="0" smtClean="0"/>
              <a:t>...</a:t>
            </a:r>
            <a:r>
              <a:rPr lang="en-CA" dirty="0" smtClean="0"/>
              <a:t>		</a:t>
            </a:r>
            <a:r>
              <a:rPr lang="en-CA" dirty="0" err="1" smtClean="0"/>
              <a:t>dé</a:t>
            </a:r>
            <a:r>
              <a:rPr lang="en-CA" dirty="0" smtClean="0"/>
              <a:t> </a:t>
            </a:r>
            <a:r>
              <a:rPr lang="en-CA" dirty="0" err="1" smtClean="0"/>
              <a:t>una</a:t>
            </a:r>
            <a:r>
              <a:rPr lang="en-CA" dirty="0" smtClean="0"/>
              <a:t> </a:t>
            </a:r>
            <a:r>
              <a:rPr lang="en-CA" dirty="0" err="1" smtClean="0"/>
              <a:t>vuelta</a:t>
            </a:r>
            <a:r>
              <a:rPr lang="en-CA" dirty="0" smtClean="0"/>
              <a:t>	</a:t>
            </a:r>
            <a:r>
              <a:rPr lang="en-CA" dirty="0" err="1" smtClean="0"/>
              <a:t>camine</a:t>
            </a:r>
            <a:endParaRPr lang="en-CA" dirty="0" smtClean="0"/>
          </a:p>
          <a:p>
            <a:r>
              <a:rPr lang="en-CA" dirty="0" smtClean="0"/>
              <a:t>			</a:t>
            </a:r>
            <a:r>
              <a:rPr lang="en-CA" dirty="0" err="1" smtClean="0"/>
              <a:t>levante</a:t>
            </a:r>
            <a:r>
              <a:rPr lang="en-CA" dirty="0" smtClean="0"/>
              <a:t>		</a:t>
            </a:r>
            <a:r>
              <a:rPr lang="en-CA" dirty="0" err="1" smtClean="0"/>
              <a:t>corra</a:t>
            </a:r>
            <a:endParaRPr lang="en-CA" dirty="0" smtClean="0"/>
          </a:p>
          <a:p>
            <a:r>
              <a:rPr lang="en-CA" dirty="0" smtClean="0"/>
              <a:t>a la </a:t>
            </a:r>
            <a:r>
              <a:rPr lang="en-CA" dirty="0" err="1" smtClean="0"/>
              <a:t>derecha</a:t>
            </a:r>
            <a:r>
              <a:rPr lang="en-CA" dirty="0" smtClean="0"/>
              <a:t>		</a:t>
            </a:r>
            <a:r>
              <a:rPr lang="en-CA" dirty="0" err="1" smtClean="0"/>
              <a:t>abra</a:t>
            </a:r>
            <a:r>
              <a:rPr lang="en-CA" dirty="0" smtClean="0"/>
              <a:t>		</a:t>
            </a:r>
            <a:r>
              <a:rPr lang="en-CA" dirty="0" err="1" smtClean="0"/>
              <a:t>baile</a:t>
            </a:r>
            <a:r>
              <a:rPr lang="en-CA" dirty="0" smtClean="0"/>
              <a:t>	</a:t>
            </a:r>
          </a:p>
          <a:p>
            <a:r>
              <a:rPr lang="en-CA" dirty="0" smtClean="0"/>
              <a:t>a la </a:t>
            </a:r>
            <a:r>
              <a:rPr lang="en-CA" dirty="0" err="1" smtClean="0"/>
              <a:t>izquierda</a:t>
            </a:r>
            <a:r>
              <a:rPr lang="en-CA" dirty="0" smtClean="0"/>
              <a:t>		mire		</a:t>
            </a:r>
            <a:r>
              <a:rPr lang="en-CA" dirty="0" err="1" smtClean="0"/>
              <a:t>diga</a:t>
            </a:r>
            <a:r>
              <a:rPr lang="en-CA" dirty="0" smtClean="0"/>
              <a:t> “____”</a:t>
            </a:r>
          </a:p>
          <a:p>
            <a:r>
              <a:rPr lang="en-CA" dirty="0" smtClean="0"/>
              <a:t>en </a:t>
            </a:r>
            <a:r>
              <a:rPr lang="en-CA" dirty="0" err="1" smtClean="0"/>
              <a:t>parejas</a:t>
            </a:r>
            <a:r>
              <a:rPr lang="en-CA" dirty="0" smtClean="0"/>
              <a:t> 		en </a:t>
            </a:r>
            <a:r>
              <a:rPr lang="en-CA" dirty="0" err="1" smtClean="0"/>
              <a:t>voz</a:t>
            </a:r>
            <a:r>
              <a:rPr lang="en-CA" dirty="0" smtClean="0"/>
              <a:t> </a:t>
            </a:r>
            <a:r>
              <a:rPr lang="en-CA" dirty="0" err="1" smtClean="0"/>
              <a:t>alta</a:t>
            </a:r>
            <a:r>
              <a:rPr lang="en-CA" dirty="0" smtClean="0"/>
              <a:t>	</a:t>
            </a:r>
            <a:r>
              <a:rPr lang="en-CA" dirty="0" err="1" smtClean="0"/>
              <a:t>pase</a:t>
            </a:r>
            <a:endParaRPr lang="en-CA" dirty="0" smtClean="0"/>
          </a:p>
          <a:p>
            <a:r>
              <a:rPr lang="en-CA" dirty="0" smtClean="0"/>
              <a:t>en </a:t>
            </a:r>
            <a:r>
              <a:rPr lang="en-CA" dirty="0" err="1" smtClean="0"/>
              <a:t>grupos</a:t>
            </a:r>
            <a:r>
              <a:rPr lang="en-CA" dirty="0" smtClean="0"/>
              <a:t> de </a:t>
            </a:r>
            <a:r>
              <a:rPr lang="en-CA" dirty="0" err="1" smtClean="0"/>
              <a:t>tres</a:t>
            </a:r>
            <a:r>
              <a:rPr lang="en-CA" dirty="0" smtClean="0"/>
              <a:t>...		</a:t>
            </a:r>
            <a:r>
              <a:rPr lang="en-CA" dirty="0" err="1" smtClean="0"/>
              <a:t>silencio</a:t>
            </a:r>
            <a:r>
              <a:rPr lang="en-CA" dirty="0" smtClean="0"/>
              <a:t>		</a:t>
            </a:r>
            <a:r>
              <a:rPr lang="en-CA" dirty="0" err="1" smtClean="0"/>
              <a:t>entregue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</Words>
  <Application>Microsoft Macintosh PowerPoint</Application>
  <PresentationFormat>On-screen Show (4:3)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Objetos en el salón de clase</dc:title>
  <dc:creator>Adriana Martinez Fernandez</dc:creator>
  <cp:lastModifiedBy>Adriana Martinez</cp:lastModifiedBy>
  <cp:revision>2</cp:revision>
  <dcterms:created xsi:type="dcterms:W3CDTF">2009-09-13T18:02:42Z</dcterms:created>
  <dcterms:modified xsi:type="dcterms:W3CDTF">2015-09-14T16:03:31Z</dcterms:modified>
</cp:coreProperties>
</file>