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  <p:sldMasterId id="2147484107" r:id="rId2"/>
    <p:sldMasterId id="2147484215" r:id="rId3"/>
  </p:sldMasterIdLst>
  <p:notesMasterIdLst>
    <p:notesMasterId r:id="rId24"/>
  </p:notesMasterIdLst>
  <p:sldIdLst>
    <p:sldId id="256" r:id="rId4"/>
    <p:sldId id="257" r:id="rId5"/>
    <p:sldId id="261" r:id="rId6"/>
    <p:sldId id="258" r:id="rId7"/>
    <p:sldId id="260" r:id="rId8"/>
    <p:sldId id="259" r:id="rId9"/>
    <p:sldId id="269" r:id="rId10"/>
    <p:sldId id="272" r:id="rId11"/>
    <p:sldId id="262" r:id="rId12"/>
    <p:sldId id="263" r:id="rId13"/>
    <p:sldId id="264" r:id="rId14"/>
    <p:sldId id="266" r:id="rId15"/>
    <p:sldId id="270" r:id="rId16"/>
    <p:sldId id="267" r:id="rId17"/>
    <p:sldId id="268" r:id="rId18"/>
    <p:sldId id="271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000"/>
    <a:srgbClr val="820000"/>
    <a:srgbClr val="FF33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107" autoAdjust="0"/>
  </p:normalViewPr>
  <p:slideViewPr>
    <p:cSldViewPr>
      <p:cViewPr varScale="1">
        <p:scale>
          <a:sx n="80" d="100"/>
          <a:sy n="80" d="100"/>
        </p:scale>
        <p:origin x="65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AAA80-3BB8-4005-A3BD-4908240A5781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BDAD0-2062-49C3-B468-9714CA2E3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7A7B-0BB0-4198-8034-B0F6BD738D82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4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7F2-DAC5-425E-B059-2A34774A4C32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5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0113-464A-4756-B5D3-9A528CE4715C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0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F1D2-B627-4283-AECE-645A510358F6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76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AAF2-5AFB-4003-B648-ECA3DD146668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09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0162-C255-4244-88B6-BF51EBBD63B5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34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DAA8-830E-441A-8231-BF91AB7EBA78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915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427-170B-4DFB-83BE-4C81A308D37C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8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2043-169F-4994-8699-E18B9A3FC8F5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1A1A-07DE-447B-968F-B1A4C683B51C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15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8AAA-935A-481B-9947-5E09B83E653C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46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FF03-E027-4562-B628-A59EE9313E42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85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5040-4075-4CEA-A0D4-511854F75E28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173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8D26-729A-4F95-B600-DAFE5C73A031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050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0250-D005-4736-9594-2CC18217632A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718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99CF-2AC9-4B55-B408-62860065CE80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523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E0AD-6AFD-4D03-9E3B-F5AD750E63CF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2267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884B-DC96-4875-99E9-7A30D0A7FCA4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837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7918-AF50-46E3-830C-07AC591B82BB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483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553-2DC5-4E6D-A75E-9C3494F999B6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586458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DA27-1C0F-4A8D-94A0-7AB4393234E1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1107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937B-EBE1-41A2-ACD4-F20853EC6B77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836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1AE7-E781-4AEA-9C81-44A6EC999CDB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139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ECF5-E070-41DF-B9EB-E84422D683FA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52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27-1248-4F1B-96DA-3FF8A96713DB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499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BB7-3FA8-467B-AC21-ECE65B2E1648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8997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505B-80F6-4B9F-8F8E-8C7B73A2AE2B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9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FD3B-1FA6-40D8-B25F-19747EDD590F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79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F5F-64A1-4027-8912-0F64118A2FC3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1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980-6767-45A9-8D62-E53E7765C4C7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0C33-D19B-4598-9340-82A2AA939B7E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6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76F3-08B7-4FA9-A1BF-CF975EB9D67F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E47-BF55-4B6B-8466-E91D3408762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17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768D31-FEA8-457C-A0D5-B6AA3A744B8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10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22D70F-2865-418E-B89D-B80D7E3F123A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90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1768D31-FEA8-457C-A0D5-B6AA3A744B8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2D3A8DA1-633F-4058-B3B5-0CF4AC70DF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3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4056" y="620688"/>
            <a:ext cx="7772400" cy="1470025"/>
          </a:xfrm>
        </p:spPr>
        <p:txBody>
          <a:bodyPr>
            <a:normAutofit/>
          </a:bodyPr>
          <a:lstStyle/>
          <a:p>
            <a:r>
              <a:rPr lang="fr-FR" sz="8800" dirty="0" err="1">
                <a:latin typeface="Arial" pitchFamily="34" charset="0"/>
                <a:cs typeface="Arial" pitchFamily="34" charset="0"/>
              </a:rPr>
              <a:t>ScanParking</a:t>
            </a:r>
            <a:endParaRPr lang="fr-FR" sz="8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3568" y="2108448"/>
            <a:ext cx="6400800" cy="1752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Projet BTS SN </a:t>
            </a:r>
          </a:p>
          <a:p>
            <a:r>
              <a:rPr lang="fr-FR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2018-2019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2493C-2517-4A94-B382-8D8FF1B6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tx1"/>
                </a:solidFill>
              </a:rPr>
              <a:pPr/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6453336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Arial" pitchFamily="34" charset="0"/>
                <a:cs typeface="Arial" pitchFamily="34" charset="0"/>
              </a:rPr>
              <a:t>Ruiz Guillaume - Ballanger Alan </a:t>
            </a:r>
            <a:r>
              <a:rPr lang="fr-F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Fabris</a:t>
            </a:r>
            <a:r>
              <a:rPr lang="fr-FR" dirty="0">
                <a:latin typeface="Arial" pitchFamily="34" charset="0"/>
                <a:cs typeface="Arial" pitchFamily="34" charset="0"/>
              </a:rPr>
              <a:t> Damien - Maillet Bastien</a:t>
            </a:r>
            <a:endParaRPr lang="fr-F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862AC61-A1F0-4F17-9174-DFA031A5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BC0BFC-BC11-46D9-A519-1B212C54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36CDA8D-ECD7-4907-B391-9F37309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4E67B1-EA51-46CD-9B38-56523450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F41467-EF08-46F5-9700-9E5C4461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12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C91CA18-0B31-41BA-B136-AE4D0A9F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064896" cy="867621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Partie personnelle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8DEF00-4487-40C9-A243-5AF32DA3083A}"/>
              </a:ext>
            </a:extLst>
          </p:cNvPr>
          <p:cNvSpPr txBox="1"/>
          <p:nvPr/>
        </p:nvSpPr>
        <p:spPr>
          <a:xfrm>
            <a:off x="683568" y="2059682"/>
            <a:ext cx="806489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Partie 1 : Capture et analyse de plaque 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Partie 2 : IHM + Bases de données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Partie 3 : Géolocalisation + SMS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Partie 4 : Connectique et gestion du matériel</a:t>
            </a:r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B39D8-7452-48F4-8D67-3BEB34A69D79}"/>
              </a:ext>
            </a:extLst>
          </p:cNvPr>
          <p:cNvSpPr/>
          <p:nvPr/>
        </p:nvSpPr>
        <p:spPr>
          <a:xfrm>
            <a:off x="736199" y="2059682"/>
            <a:ext cx="6284073" cy="50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1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2C4B71-C7D2-4CE6-A8B4-67BF68CF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13</a:t>
            </a:fld>
            <a:endParaRPr lang="fr-FR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FA7494-1E1C-4CD6-B251-D1B60EA0F4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15" y="1394861"/>
            <a:ext cx="6485970" cy="54185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3F39EBC1-65E8-4388-9DC6-7A1AFD74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064896" cy="867621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Partie personnelle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14B904-C041-4944-8B61-E12661DCAB6E}"/>
              </a:ext>
            </a:extLst>
          </p:cNvPr>
          <p:cNvSpPr txBox="1"/>
          <p:nvPr/>
        </p:nvSpPr>
        <p:spPr>
          <a:xfrm>
            <a:off x="755576" y="958725"/>
            <a:ext cx="361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Fonctionnement global :</a:t>
            </a:r>
          </a:p>
        </p:txBody>
      </p:sp>
    </p:spTree>
    <p:extLst>
      <p:ext uri="{BB962C8B-B14F-4D97-AF65-F5344CB8AC3E}">
        <p14:creationId xmlns:p14="http://schemas.microsoft.com/office/powerpoint/2010/main" val="189858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B74486-653B-4DED-BFF6-B40C57DE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14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561987C-6330-449E-B03B-57320671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064896" cy="867621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Partie personnelle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E9CB2CB-74E8-4012-A8AE-A741F2FB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8" y="6021288"/>
            <a:ext cx="7742754" cy="64807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2BCC61A-403D-48C2-9621-E4823A654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8139">
            <a:off x="769615" y="1891028"/>
            <a:ext cx="2439829" cy="1297418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40CC98AD-3756-4C1A-9F2F-AACF79E171D7}"/>
              </a:ext>
            </a:extLst>
          </p:cNvPr>
          <p:cNvSpPr/>
          <p:nvPr/>
        </p:nvSpPr>
        <p:spPr>
          <a:xfrm>
            <a:off x="6516216" y="3981896"/>
            <a:ext cx="864096" cy="1508926"/>
          </a:xfrm>
          <a:prstGeom prst="downArrow">
            <a:avLst>
              <a:gd name="adj1" fmla="val 50000"/>
              <a:gd name="adj2" fmla="val 66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5B3FE98-3690-4CE2-97C5-21FA8DC2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765631"/>
            <a:ext cx="1884321" cy="1690061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5983A64-1945-463C-8131-24B2B9ADF12B}"/>
              </a:ext>
            </a:extLst>
          </p:cNvPr>
          <p:cNvCxnSpPr>
            <a:cxnSpLocks/>
          </p:cNvCxnSpPr>
          <p:nvPr/>
        </p:nvCxnSpPr>
        <p:spPr>
          <a:xfrm flipH="1">
            <a:off x="1259632" y="2348879"/>
            <a:ext cx="4176464" cy="11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4E0D158-B740-4F0D-BE3C-00B5F680BE77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700807"/>
            <a:ext cx="2448272" cy="36004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F4E1FE3-F362-4CE5-AE6E-9FDA5DD0342E}"/>
              </a:ext>
            </a:extLst>
          </p:cNvPr>
          <p:cNvSpPr txBox="1"/>
          <p:nvPr/>
        </p:nvSpPr>
        <p:spPr>
          <a:xfrm>
            <a:off x="755576" y="958725"/>
            <a:ext cx="361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Fonctionnement global :</a:t>
            </a:r>
          </a:p>
        </p:txBody>
      </p:sp>
    </p:spTree>
    <p:extLst>
      <p:ext uri="{BB962C8B-B14F-4D97-AF65-F5344CB8AC3E}">
        <p14:creationId xmlns:p14="http://schemas.microsoft.com/office/powerpoint/2010/main" val="3976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427170-2561-4A13-A53C-94B99E70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15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5F67DEC-54DD-49C3-8471-A6B02763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064896" cy="867621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Partie personnelle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C3DD69-2EC7-4AAC-9B77-E22C976DE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2" y="1482583"/>
            <a:ext cx="7398568" cy="52587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B016A5-BCFB-433C-B506-72BAC13D6731}"/>
              </a:ext>
            </a:extLst>
          </p:cNvPr>
          <p:cNvSpPr/>
          <p:nvPr/>
        </p:nvSpPr>
        <p:spPr>
          <a:xfrm>
            <a:off x="503548" y="4111975"/>
            <a:ext cx="7704856" cy="266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CD6B23-5D3E-4F64-A3DC-C9EFF3360412}"/>
              </a:ext>
            </a:extLst>
          </p:cNvPr>
          <p:cNvSpPr txBox="1"/>
          <p:nvPr/>
        </p:nvSpPr>
        <p:spPr>
          <a:xfrm>
            <a:off x="755576" y="969439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 logicielle :</a:t>
            </a:r>
          </a:p>
        </p:txBody>
      </p:sp>
    </p:spTree>
    <p:extLst>
      <p:ext uri="{BB962C8B-B14F-4D97-AF65-F5344CB8AC3E}">
        <p14:creationId xmlns:p14="http://schemas.microsoft.com/office/powerpoint/2010/main" val="13167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DBAC2D-4F6F-44D8-8A65-0142A356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16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B83D34-821F-404F-ADEB-47EF330CAE45}"/>
              </a:ext>
            </a:extLst>
          </p:cNvPr>
          <p:cNvSpPr txBox="1">
            <a:spLocks/>
          </p:cNvSpPr>
          <p:nvPr/>
        </p:nvSpPr>
        <p:spPr>
          <a:xfrm>
            <a:off x="323528" y="116632"/>
            <a:ext cx="8064896" cy="867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Partie personnelle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335068-D238-47F8-9EEA-87EF8FF7549D}"/>
              </a:ext>
            </a:extLst>
          </p:cNvPr>
          <p:cNvSpPr txBox="1"/>
          <p:nvPr/>
        </p:nvSpPr>
        <p:spPr>
          <a:xfrm>
            <a:off x="755576" y="1027774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Conception :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A17164B-1777-4950-BB64-3992C70DCC6A}"/>
              </a:ext>
            </a:extLst>
          </p:cNvPr>
          <p:cNvSpPr/>
          <p:nvPr/>
        </p:nvSpPr>
        <p:spPr>
          <a:xfrm>
            <a:off x="3203848" y="1308367"/>
            <a:ext cx="1885709" cy="175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08A367C-6C31-4E27-8B0F-11994A624B98}"/>
              </a:ext>
            </a:extLst>
          </p:cNvPr>
          <p:cNvSpPr/>
          <p:nvPr/>
        </p:nvSpPr>
        <p:spPr>
          <a:xfrm>
            <a:off x="5913741" y="3435460"/>
            <a:ext cx="1618371" cy="151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pPr algn="ctr"/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</a:p>
          <a:p>
            <a:pPr algn="ctr"/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44A2E0A-3944-4DC7-9210-88ACC3F5D174}"/>
              </a:ext>
            </a:extLst>
          </p:cNvPr>
          <p:cNvSpPr/>
          <p:nvPr/>
        </p:nvSpPr>
        <p:spPr>
          <a:xfrm>
            <a:off x="3343305" y="3443175"/>
            <a:ext cx="1610103" cy="15023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mainwindow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32708BE-F83F-4DE7-B37C-2455C1CDD526}"/>
              </a:ext>
            </a:extLst>
          </p:cNvPr>
          <p:cNvSpPr/>
          <p:nvPr/>
        </p:nvSpPr>
        <p:spPr>
          <a:xfrm>
            <a:off x="5063940" y="5465683"/>
            <a:ext cx="1048546" cy="9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gachette</a:t>
            </a:r>
            <a:endParaRPr lang="fr-F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8B0412B-EADA-4AE5-B5B2-8D3788ABA8DB}"/>
              </a:ext>
            </a:extLst>
          </p:cNvPr>
          <p:cNvSpPr/>
          <p:nvPr/>
        </p:nvSpPr>
        <p:spPr>
          <a:xfrm>
            <a:off x="6190647" y="5463864"/>
            <a:ext cx="1048546" cy="9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F7BB1FA-EEA1-4AE8-8D96-FF239C3B9C3E}"/>
              </a:ext>
            </a:extLst>
          </p:cNvPr>
          <p:cNvSpPr/>
          <p:nvPr/>
        </p:nvSpPr>
        <p:spPr>
          <a:xfrm>
            <a:off x="7314348" y="5457602"/>
            <a:ext cx="1048546" cy="9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reconnaissance</a:t>
            </a:r>
          </a:p>
          <a:p>
            <a:pPr algn="ctr"/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Plaque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A060A20-6228-4DF0-B2CA-528448208F8F}"/>
              </a:ext>
            </a:extLst>
          </p:cNvPr>
          <p:cNvCxnSpPr>
            <a:cxnSpLocks/>
            <a:stCxn id="2" idx="5"/>
            <a:endCxn id="7" idx="0"/>
          </p:cNvCxnSpPr>
          <p:nvPr/>
        </p:nvCxnSpPr>
        <p:spPr>
          <a:xfrm>
            <a:off x="4813401" y="2810219"/>
            <a:ext cx="1909526" cy="625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199470-D9F4-48A8-9FC6-2937226BE361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588213" y="4724394"/>
            <a:ext cx="562533" cy="7412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D812EE4-07A9-48B9-9FCC-8B9BD805D9BB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6714920" y="4945540"/>
            <a:ext cx="8007" cy="5183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70B01F-4924-4F84-BA8D-21D9BFB7EFDC}"/>
              </a:ext>
            </a:extLst>
          </p:cNvPr>
          <p:cNvCxnSpPr>
            <a:cxnSpLocks/>
            <a:stCxn id="7" idx="5"/>
            <a:endCxn id="14" idx="0"/>
          </p:cNvCxnSpPr>
          <p:nvPr/>
        </p:nvCxnSpPr>
        <p:spPr>
          <a:xfrm>
            <a:off x="7295107" y="4724394"/>
            <a:ext cx="543514" cy="733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63C6B7-0665-4A1D-BC2F-3582F57FEDDF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4146703" y="3067896"/>
            <a:ext cx="1654" cy="375279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34555072-BFDE-4694-8C3E-7C0FBEED4479}"/>
              </a:ext>
            </a:extLst>
          </p:cNvPr>
          <p:cNvSpPr/>
          <p:nvPr/>
        </p:nvSpPr>
        <p:spPr>
          <a:xfrm>
            <a:off x="3582175" y="5473131"/>
            <a:ext cx="1125719" cy="1050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bdd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030FE1-3780-4B53-B743-1A0DC84C738C}"/>
              </a:ext>
            </a:extLst>
          </p:cNvPr>
          <p:cNvCxnSpPr>
            <a:cxnSpLocks/>
            <a:stCxn id="8" idx="4"/>
            <a:endCxn id="32" idx="0"/>
          </p:cNvCxnSpPr>
          <p:nvPr/>
        </p:nvCxnSpPr>
        <p:spPr>
          <a:xfrm flipH="1">
            <a:off x="4145035" y="4945540"/>
            <a:ext cx="3322" cy="527591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6193B3C-53A3-4506-92AC-02A78CCCC769}"/>
              </a:ext>
            </a:extLst>
          </p:cNvPr>
          <p:cNvSpPr/>
          <p:nvPr/>
        </p:nvSpPr>
        <p:spPr>
          <a:xfrm>
            <a:off x="1121587" y="3435460"/>
            <a:ext cx="1610103" cy="15023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Localisation</a:t>
            </a:r>
          </a:p>
          <a:p>
            <a:pPr algn="ctr"/>
            <a:r>
              <a:rPr lang="fr-F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ParkingEt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AEEB6C0-4C66-4BCE-BAB8-7917DC7EAFB9}"/>
              </a:ext>
            </a:extLst>
          </p:cNvPr>
          <p:cNvCxnSpPr>
            <a:cxnSpLocks/>
            <a:stCxn id="2" idx="3"/>
            <a:endCxn id="39" idx="0"/>
          </p:cNvCxnSpPr>
          <p:nvPr/>
        </p:nvCxnSpPr>
        <p:spPr>
          <a:xfrm flipH="1">
            <a:off x="1926639" y="2810219"/>
            <a:ext cx="1553365" cy="625241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E7419304-F9B3-4675-A604-4B04B11C4A67}"/>
              </a:ext>
            </a:extLst>
          </p:cNvPr>
          <p:cNvSpPr/>
          <p:nvPr/>
        </p:nvSpPr>
        <p:spPr>
          <a:xfrm>
            <a:off x="490484" y="5473131"/>
            <a:ext cx="1125719" cy="1050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geo</a:t>
            </a:r>
            <a:endParaRPr lang="fr-F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localisat</a:t>
            </a:r>
            <a:r>
              <a:rPr lang="fr-F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36C80FA-12C2-4630-9CB6-2BCFF4988D54}"/>
              </a:ext>
            </a:extLst>
          </p:cNvPr>
          <p:cNvCxnSpPr>
            <a:cxnSpLocks/>
            <a:stCxn id="39" idx="3"/>
            <a:endCxn id="41" idx="0"/>
          </p:cNvCxnSpPr>
          <p:nvPr/>
        </p:nvCxnSpPr>
        <p:spPr>
          <a:xfrm flipH="1">
            <a:off x="1053344" y="4717809"/>
            <a:ext cx="304037" cy="755322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5F711B3-4625-42E5-B0BE-FF3347A3E222}"/>
              </a:ext>
            </a:extLst>
          </p:cNvPr>
          <p:cNvSpPr/>
          <p:nvPr/>
        </p:nvSpPr>
        <p:spPr>
          <a:xfrm>
            <a:off x="2107054" y="5473130"/>
            <a:ext cx="1125719" cy="1050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Prevenir</a:t>
            </a:r>
            <a:endParaRPr lang="fr-F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  <a:r>
              <a:rPr lang="fr-FR" sz="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prietaire</a:t>
            </a:r>
            <a:endParaRPr lang="fr-F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EB4E9B2-91EB-42FD-A8FB-E777F5CD50CE}"/>
              </a:ext>
            </a:extLst>
          </p:cNvPr>
          <p:cNvCxnSpPr>
            <a:cxnSpLocks/>
            <a:stCxn id="39" idx="5"/>
            <a:endCxn id="44" idx="0"/>
          </p:cNvCxnSpPr>
          <p:nvPr/>
        </p:nvCxnSpPr>
        <p:spPr>
          <a:xfrm>
            <a:off x="2495896" y="4717809"/>
            <a:ext cx="174018" cy="755321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277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6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6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50"/>
                            </p:stCondLst>
                            <p:childTnLst>
                              <p:par>
                                <p:cTn id="30" presetID="6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"/>
                            </p:stCondLst>
                            <p:childTnLst>
                              <p:par>
                                <p:cTn id="39" presetID="6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"/>
                            </p:stCondLst>
                            <p:childTnLst>
                              <p:par>
                                <p:cTn id="56" presetID="6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"/>
                            </p:stCondLst>
                            <p:childTnLst>
                              <p:par>
                                <p:cTn id="64" presetID="6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6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35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700"/>
                            </p:stCondLst>
                            <p:childTnLst>
                              <p:par>
                                <p:cTn id="80" presetID="6" presetClass="entr" presetSubtype="3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3" grpId="0" animBg="1"/>
      <p:bldP spid="14" grpId="0" animBg="1"/>
      <p:bldP spid="32" grpId="0" animBg="1"/>
      <p:bldP spid="39" grpId="0" animBg="1"/>
      <p:bldP spid="41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9A0DB1-A78B-4372-B2C3-68C71D07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17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323DD3F-07D8-495B-8BCD-F36BD1AFD565}"/>
              </a:ext>
            </a:extLst>
          </p:cNvPr>
          <p:cNvSpPr txBox="1">
            <a:spLocks/>
          </p:cNvSpPr>
          <p:nvPr/>
        </p:nvSpPr>
        <p:spPr>
          <a:xfrm>
            <a:off x="323528" y="116632"/>
            <a:ext cx="8064896" cy="867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Partie personnelle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FFAC17-26D7-4C55-8BAF-DA159230996B}"/>
              </a:ext>
            </a:extLst>
          </p:cNvPr>
          <p:cNvSpPr txBox="1"/>
          <p:nvPr/>
        </p:nvSpPr>
        <p:spPr>
          <a:xfrm>
            <a:off x="755576" y="1027774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Conception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53E3E1-E1F6-4B52-A85A-5CFE6717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1" y="2070604"/>
            <a:ext cx="7973863" cy="3400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79B5AB-4AA4-4C23-BA18-6703E5ED3C93}"/>
              </a:ext>
            </a:extLst>
          </p:cNvPr>
          <p:cNvSpPr/>
          <p:nvPr/>
        </p:nvSpPr>
        <p:spPr>
          <a:xfrm>
            <a:off x="521767" y="1484784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mainCaptureAnalyse.cpp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2320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9A0DB1-A78B-4372-B2C3-68C71D07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18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323DD3F-07D8-495B-8BCD-F36BD1AFD565}"/>
              </a:ext>
            </a:extLst>
          </p:cNvPr>
          <p:cNvSpPr txBox="1">
            <a:spLocks/>
          </p:cNvSpPr>
          <p:nvPr/>
        </p:nvSpPr>
        <p:spPr>
          <a:xfrm>
            <a:off x="323528" y="116632"/>
            <a:ext cx="8064896" cy="867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Partie personnelle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FFAC17-26D7-4C55-8BAF-DA159230996B}"/>
              </a:ext>
            </a:extLst>
          </p:cNvPr>
          <p:cNvSpPr txBox="1"/>
          <p:nvPr/>
        </p:nvSpPr>
        <p:spPr>
          <a:xfrm>
            <a:off x="755576" y="1027774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Conception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2E2763-3F3D-4811-A36D-1D170E6E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9970"/>
            <a:ext cx="7165231" cy="46410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B25A5A-2460-4DF6-BAF6-D12407A5E11C}"/>
              </a:ext>
            </a:extLst>
          </p:cNvPr>
          <p:cNvSpPr/>
          <p:nvPr/>
        </p:nvSpPr>
        <p:spPr>
          <a:xfrm>
            <a:off x="521767" y="1484784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gachette.cpp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778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9A0DB1-A78B-4372-B2C3-68C71D07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19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323DD3F-07D8-495B-8BCD-F36BD1AFD565}"/>
              </a:ext>
            </a:extLst>
          </p:cNvPr>
          <p:cNvSpPr txBox="1">
            <a:spLocks/>
          </p:cNvSpPr>
          <p:nvPr/>
        </p:nvSpPr>
        <p:spPr>
          <a:xfrm>
            <a:off x="323528" y="116632"/>
            <a:ext cx="8064896" cy="867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Partie personnelle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FFAC17-26D7-4C55-8BAF-DA159230996B}"/>
              </a:ext>
            </a:extLst>
          </p:cNvPr>
          <p:cNvSpPr txBox="1"/>
          <p:nvPr/>
        </p:nvSpPr>
        <p:spPr>
          <a:xfrm>
            <a:off x="755576" y="1027774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Conception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284A4-F16D-4197-A0DE-C900D21140A9}"/>
              </a:ext>
            </a:extLst>
          </p:cNvPr>
          <p:cNvSpPr/>
          <p:nvPr/>
        </p:nvSpPr>
        <p:spPr>
          <a:xfrm>
            <a:off x="521767" y="1484784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camera.cpp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00A157-AAF2-4A71-BE3A-96C327B7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2060848"/>
            <a:ext cx="7915160" cy="407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1412776"/>
            <a:ext cx="6051402" cy="5293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Présentation du projet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Cas d’utilisation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Exigences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Matériel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Architecture logicielle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Fonctionnement global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Partie personnelle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7FDAF94-9BB9-4B5A-8E70-B4FA875D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064896" cy="1124744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D5FF99-9C34-4BAD-B1AC-50ACB4FA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9A0DB1-A78B-4372-B2C3-68C71D07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20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323DD3F-07D8-495B-8BCD-F36BD1AFD565}"/>
              </a:ext>
            </a:extLst>
          </p:cNvPr>
          <p:cNvSpPr txBox="1">
            <a:spLocks/>
          </p:cNvSpPr>
          <p:nvPr/>
        </p:nvSpPr>
        <p:spPr>
          <a:xfrm>
            <a:off x="323528" y="116632"/>
            <a:ext cx="8064896" cy="867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Partie personnelle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FFAC17-26D7-4C55-8BAF-DA159230996B}"/>
              </a:ext>
            </a:extLst>
          </p:cNvPr>
          <p:cNvSpPr txBox="1"/>
          <p:nvPr/>
        </p:nvSpPr>
        <p:spPr>
          <a:xfrm>
            <a:off x="755576" y="1027774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Conception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952C4-A3B5-4CDC-81E9-0ED51AE46727}"/>
              </a:ext>
            </a:extLst>
          </p:cNvPr>
          <p:cNvSpPr/>
          <p:nvPr/>
        </p:nvSpPr>
        <p:spPr>
          <a:xfrm>
            <a:off x="521767" y="1484784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reconnaissancePlaque.cpp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FAC42E-653C-461A-A16D-66B9E084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46449"/>
            <a:ext cx="7866657" cy="47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1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9" y="2046"/>
            <a:ext cx="8117525" cy="119470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latin typeface="Arial" pitchFamily="34" charset="0"/>
                <a:cs typeface="Arial" pitchFamily="34" charset="0"/>
              </a:rPr>
              <a:t>Présentation</a:t>
            </a:r>
            <a:r>
              <a:rPr lang="fr-FR" sz="5400" dirty="0">
                <a:latin typeface="Arial" pitchFamily="34" charset="0"/>
                <a:cs typeface="Arial" pitchFamily="34" charset="0"/>
              </a:rPr>
              <a:t> du projet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0901223E-0FB9-4C3C-88C7-59E92358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28575">
            <a:noFill/>
          </a:ln>
        </p:spPr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11560" y="2348880"/>
            <a:ext cx="1800200" cy="10081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Véhicule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(Badge + plaque)</a:t>
            </a:r>
          </a:p>
        </p:txBody>
      </p:sp>
      <p:sp>
        <p:nvSpPr>
          <p:cNvPr id="5" name="Ellipse 4"/>
          <p:cNvSpPr/>
          <p:nvPr/>
        </p:nvSpPr>
        <p:spPr>
          <a:xfrm>
            <a:off x="2339752" y="4077072"/>
            <a:ext cx="1224136" cy="59846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Agent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0" y="5661248"/>
            <a:ext cx="194421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Parking 1, 2 et 3</a:t>
            </a:r>
          </a:p>
        </p:txBody>
      </p:sp>
      <p:cxnSp>
        <p:nvCxnSpPr>
          <p:cNvPr id="13" name="Connecteur droit avec flèche 12"/>
          <p:cNvCxnSpPr>
            <a:cxnSpLocks/>
          </p:cNvCxnSpPr>
          <p:nvPr/>
        </p:nvCxnSpPr>
        <p:spPr>
          <a:xfrm flipH="1">
            <a:off x="1511659" y="3356992"/>
            <a:ext cx="1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cxnSpLocks/>
          </p:cNvCxnSpPr>
          <p:nvPr/>
        </p:nvCxnSpPr>
        <p:spPr>
          <a:xfrm>
            <a:off x="3779912" y="1988840"/>
            <a:ext cx="0" cy="465313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4067944" y="2348880"/>
            <a:ext cx="1800200" cy="10081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  <a:p>
            <a:pPr algn="ctr"/>
            <a:r>
              <a:rPr lang="fr-FR" dirty="0"/>
              <a:t>(Badge + plaque)</a:t>
            </a:r>
          </a:p>
        </p:txBody>
      </p:sp>
      <p:sp>
        <p:nvSpPr>
          <p:cNvPr id="51" name="Ellipse 50"/>
          <p:cNvSpPr/>
          <p:nvPr/>
        </p:nvSpPr>
        <p:spPr>
          <a:xfrm>
            <a:off x="6732240" y="5661248"/>
            <a:ext cx="1440160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95936" y="5589240"/>
            <a:ext cx="1944216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Parking 1, 2 et 3</a:t>
            </a:r>
          </a:p>
        </p:txBody>
      </p:sp>
      <p:cxnSp>
        <p:nvCxnSpPr>
          <p:cNvPr id="54" name="Connecteur droit avec flèche 53"/>
          <p:cNvCxnSpPr>
            <a:stCxn id="50" idx="4"/>
            <a:endCxn id="52" idx="0"/>
          </p:cNvCxnSpPr>
          <p:nvPr/>
        </p:nvCxnSpPr>
        <p:spPr>
          <a:xfrm>
            <a:off x="4968044" y="3356992"/>
            <a:ext cx="0" cy="2232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Ã©sultat de recherche d'images pour &quot;oeil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6" name="AutoShape 4" descr="RÃ©sultat de recherche d'images pour &quot;oeil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95" name="Connecteur droit avec flèche 94"/>
          <p:cNvCxnSpPr>
            <a:cxnSpLocks/>
          </p:cNvCxnSpPr>
          <p:nvPr/>
        </p:nvCxnSpPr>
        <p:spPr>
          <a:xfrm flipH="1">
            <a:off x="1547663" y="4376305"/>
            <a:ext cx="792089" cy="99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7843" y="4263424"/>
            <a:ext cx="417893" cy="245696"/>
          </a:xfrm>
          <a:prstGeom prst="ellipse">
            <a:avLst/>
          </a:prstGeom>
          <a:ln w="285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35" name="Connecteur droit avec flèche 134"/>
          <p:cNvCxnSpPr>
            <a:stCxn id="51" idx="2"/>
            <a:endCxn id="52" idx="3"/>
          </p:cNvCxnSpPr>
          <p:nvPr/>
        </p:nvCxnSpPr>
        <p:spPr>
          <a:xfrm flipH="1">
            <a:off x="5940152" y="5985284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5877272"/>
            <a:ext cx="367426" cy="216024"/>
          </a:xfrm>
          <a:prstGeom prst="ellipse">
            <a:avLst/>
          </a:prstGeom>
          <a:ln w="285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9" name="Ellipse 138"/>
          <p:cNvSpPr/>
          <p:nvPr/>
        </p:nvSpPr>
        <p:spPr>
          <a:xfrm>
            <a:off x="6660232" y="4941168"/>
            <a:ext cx="158417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Terminal portable</a:t>
            </a:r>
          </a:p>
        </p:txBody>
      </p:sp>
      <p:cxnSp>
        <p:nvCxnSpPr>
          <p:cNvPr id="140" name="Connecteur droit 139"/>
          <p:cNvCxnSpPr>
            <a:stCxn id="51" idx="0"/>
            <a:endCxn id="139" idx="4"/>
          </p:cNvCxnSpPr>
          <p:nvPr/>
        </p:nvCxnSpPr>
        <p:spPr>
          <a:xfrm flipV="1">
            <a:off x="7452320" y="5445224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50" grpId="0" animBg="1"/>
      <p:bldP spid="51" grpId="0" animBg="1"/>
      <p:bldP spid="52" grpId="0" animBg="1"/>
      <p:bldP spid="1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08912" cy="864096"/>
          </a:xfrm>
        </p:spPr>
        <p:txBody>
          <a:bodyPr>
            <a:noAutofit/>
          </a:bodyPr>
          <a:lstStyle/>
          <a:p>
            <a:pPr algn="ctr"/>
            <a:r>
              <a:rPr lang="fr-FR" sz="4400" dirty="0">
                <a:latin typeface="Arial" pitchFamily="34" charset="0"/>
                <a:cs typeface="Arial" pitchFamily="34" charset="0"/>
              </a:rPr>
              <a:t>Cas d’utilisation</a:t>
            </a:r>
            <a:endParaRPr lang="fr-FR" sz="4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807F91-F349-4124-B347-903BF064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44AC5A-1E3F-4EB3-ACB5-38FBA4D4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64" y="1098466"/>
            <a:ext cx="7609423" cy="5370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323528" y="-162272"/>
            <a:ext cx="8064896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rial" pitchFamily="34" charset="0"/>
                <a:cs typeface="Arial" pitchFamily="34" charset="0"/>
              </a:rPr>
              <a:t>Exigences</a:t>
            </a:r>
            <a:endParaRPr lang="fr-FR" sz="48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28B7BA-BC6A-4665-BD9A-4CCADA19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5</a:t>
            </a:fld>
            <a:endParaRPr lang="fr-FR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88FC12-F7C5-405E-AA1C-21297132B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70897"/>
            <a:ext cx="6798277" cy="5842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788" y="783742"/>
            <a:ext cx="8388424" cy="682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064896" cy="867621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Architecture matérielle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5E0A88-C272-48A1-846C-FE33AC80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755576" y="1052736"/>
            <a:ext cx="2592288" cy="1800200"/>
          </a:xfrm>
          <a:prstGeom prst="irregularSeal1">
            <a:avLst/>
          </a:prstGeom>
          <a:solidFill>
            <a:srgbClr val="580000"/>
          </a:solidFill>
          <a:ln w="76200">
            <a:solidFill>
              <a:srgbClr val="FF3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165 €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DB24CC-94B2-4F83-9C91-CB0C4C65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9EFF9E-8C4E-43D7-AF0D-2B992055B1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3" y="1112168"/>
            <a:ext cx="7922345" cy="5616624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946DBDD8-3037-4312-8D65-28D3DB11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064896" cy="867621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Architecture matérielle</a:t>
            </a:r>
            <a:endParaRPr lang="fr-FR" sz="5400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9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9D057F-2042-4473-B377-003C85CA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24A1A2-1B89-4795-8090-D2A09E681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984253"/>
            <a:ext cx="7884368" cy="560408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4CFE64F-B729-420E-BB99-EDAA66C9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064896" cy="867621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Arial" pitchFamily="34" charset="0"/>
                <a:cs typeface="Arial" pitchFamily="34" charset="0"/>
              </a:rPr>
              <a:t>Architecture logicielle</a:t>
            </a:r>
            <a:endParaRPr lang="fr-FR" sz="5400" dirty="0">
              <a:latin typeface="AR DEST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7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A5DEED9-6154-43DC-8D59-D206D6644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7"/>
            <a:ext cx="9144000" cy="544522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195C4138-7E81-4F74-84C4-0D2236F1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71400"/>
            <a:ext cx="8117527" cy="1143000"/>
          </a:xfrm>
        </p:spPr>
        <p:txBody>
          <a:bodyPr>
            <a:noAutofit/>
          </a:bodyPr>
          <a:lstStyle/>
          <a:p>
            <a:pPr algn="ctr"/>
            <a:r>
              <a:rPr lang="fr-FR" dirty="0">
                <a:latin typeface="Arial" pitchFamily="34" charset="0"/>
                <a:cs typeface="Arial" pitchFamily="34" charset="0"/>
              </a:rPr>
              <a:t>Fonctionnement global</a:t>
            </a:r>
            <a:endParaRPr lang="fr-FR" dirty="0">
              <a:solidFill>
                <a:schemeClr val="accent5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B33136-F73D-437F-AF3E-D8E3A67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8DA1-633F-4058-B3B5-0CF4AC70DF50}" type="slidenum">
              <a:rPr lang="fr-FR" smtClean="0">
                <a:solidFill>
                  <a:schemeClr val="bg1"/>
                </a:solidFill>
              </a:rPr>
              <a:pPr/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ue">
  <a:themeElements>
    <a:clrScheme name="Vu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2437</TotalTime>
  <Words>194</Words>
  <Application>Microsoft Office PowerPoint</Application>
  <PresentationFormat>Affichage à l'écran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 DESTINE</vt:lpstr>
      <vt:lpstr>Arial</vt:lpstr>
      <vt:lpstr>Calibri</vt:lpstr>
      <vt:lpstr>Calibri Light</vt:lpstr>
      <vt:lpstr>Century Schoolbook</vt:lpstr>
      <vt:lpstr>Wingdings 2</vt:lpstr>
      <vt:lpstr>HDOfficeLightV0</vt:lpstr>
      <vt:lpstr>1_HDOfficeLightV0</vt:lpstr>
      <vt:lpstr>Vue</vt:lpstr>
      <vt:lpstr>ScanParking</vt:lpstr>
      <vt:lpstr>SOMMAIRE</vt:lpstr>
      <vt:lpstr>Présentation du projet</vt:lpstr>
      <vt:lpstr>Cas d’utilisation</vt:lpstr>
      <vt:lpstr>Exigences</vt:lpstr>
      <vt:lpstr>Architecture matérielle</vt:lpstr>
      <vt:lpstr>Architecture matérielle</vt:lpstr>
      <vt:lpstr>Architecture logicielle</vt:lpstr>
      <vt:lpstr>Fonctionnement global</vt:lpstr>
      <vt:lpstr>Présentation PowerPoint</vt:lpstr>
      <vt:lpstr>Présentation PowerPoint</vt:lpstr>
      <vt:lpstr>Partie personnelle</vt:lpstr>
      <vt:lpstr>Partie personnelle</vt:lpstr>
      <vt:lpstr>Partie personnelle</vt:lpstr>
      <vt:lpstr>Partie personnelle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Région PACA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ScanParking</dc:title>
  <dc:creator>ruizmarino</dc:creator>
  <cp:lastModifiedBy>Guillaume Ruiz</cp:lastModifiedBy>
  <cp:revision>155</cp:revision>
  <dcterms:created xsi:type="dcterms:W3CDTF">2019-02-25T13:39:15Z</dcterms:created>
  <dcterms:modified xsi:type="dcterms:W3CDTF">2019-06-18T20:45:26Z</dcterms:modified>
</cp:coreProperties>
</file>