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60" r:id="rId4"/>
    <p:sldId id="258" r:id="rId5"/>
    <p:sldId id="271" r:id="rId6"/>
    <p:sldId id="259" r:id="rId7"/>
    <p:sldId id="261" r:id="rId8"/>
    <p:sldId id="262" r:id="rId9"/>
    <p:sldId id="273" r:id="rId10"/>
    <p:sldId id="263" r:id="rId11"/>
    <p:sldId id="264" r:id="rId12"/>
    <p:sldId id="265" r:id="rId13"/>
    <p:sldId id="266" r:id="rId14"/>
    <p:sldId id="267" r:id="rId15"/>
    <p:sldId id="276" r:id="rId16"/>
    <p:sldId id="268" r:id="rId17"/>
    <p:sldId id="275" r:id="rId18"/>
    <p:sldId id="269" r:id="rId19"/>
    <p:sldId id="274" r:id="rId20"/>
    <p:sldId id="270" r:id="rId21"/>
    <p:sldId id="272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FBCC2-8A6D-458F-9B8B-2EB90F67E4BE}" v="93" dt="2019-08-20T18:05:21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365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035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4986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081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6259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3531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08363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5219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872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76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520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6179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1603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854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9835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4852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133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tiweb.es/misterpc/contactenos.html%20acceso%20/14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20982" y="2230583"/>
            <a:ext cx="1057101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/>
            </a:r>
            <a:br>
              <a:rPr lang="es-CO" sz="800" dirty="0"/>
            </a:br>
            <a:r>
              <a:rPr lang="es-CO" sz="9600" dirty="0">
                <a:latin typeface="Comic Sans MS" panose="030F0702030302020204" pitchFamily="66" charset="0"/>
              </a:rPr>
              <a:t>Smart PC Store</a:t>
            </a:r>
            <a:endParaRPr lang="es-CO" sz="9600" dirty="0"/>
          </a:p>
        </p:txBody>
      </p:sp>
    </p:spTree>
    <p:extLst>
      <p:ext uri="{BB962C8B-B14F-4D97-AF65-F5344CB8AC3E}">
        <p14:creationId xmlns:p14="http://schemas.microsoft.com/office/powerpoint/2010/main" val="524861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69486F-6562-41C0-8049-F593BCE6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67220" cy="5425848"/>
          </a:xfrm>
        </p:spPr>
        <p:txBody>
          <a:bodyPr>
            <a:normAutofit/>
          </a:bodyPr>
          <a:lstStyle/>
          <a:p>
            <a:r>
              <a:rPr lang="es-ES" sz="9600" dirty="0">
                <a:latin typeface="Comic Sans MS"/>
                <a:cs typeface="Calibri Light"/>
              </a:rPr>
              <a:t>Entrevista</a:t>
            </a:r>
          </a:p>
        </p:txBody>
      </p:sp>
    </p:spTree>
    <p:extLst>
      <p:ext uri="{BB962C8B-B14F-4D97-AF65-F5344CB8AC3E}">
        <p14:creationId xmlns:p14="http://schemas.microsoft.com/office/powerpoint/2010/main" val="3288494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45" y="102975"/>
            <a:ext cx="6580909" cy="65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6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822AA7-4423-42FA-B841-388EE66C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6229"/>
          </a:xfrm>
        </p:spPr>
        <p:txBody>
          <a:bodyPr>
            <a:normAutofit/>
          </a:bodyPr>
          <a:lstStyle/>
          <a:p>
            <a:r>
              <a:rPr lang="es-ES" sz="9600" b="1" dirty="0" smtClean="0">
                <a:latin typeface="Comic Sans MS"/>
                <a:cs typeface="Calibri Light"/>
              </a:rPr>
              <a:t>Observación</a:t>
            </a:r>
            <a:endParaRPr lang="es-ES" sz="9600" b="1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41037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74AB29-21F4-486E-985D-AF024D5B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4"/>
            <a:ext cx="10620828" cy="6492875"/>
          </a:xfrm>
        </p:spPr>
        <p:txBody>
          <a:bodyPr>
            <a:normAutofit/>
          </a:bodyPr>
          <a:lstStyle/>
          <a:p>
            <a:r>
              <a:rPr lang="es-ES" sz="9600" b="1" dirty="0">
                <a:latin typeface="Comic Sans MS"/>
                <a:cs typeface="Calibri Light"/>
              </a:rPr>
              <a:t>Resultados(TRI</a:t>
            </a:r>
            <a:r>
              <a:rPr lang="es-ES" sz="9600" dirty="0">
                <a:latin typeface="Comic Sans MS"/>
                <a:cs typeface="Calibri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8827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8C858AD-479E-4D47-B4AD-893CC108F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37" y="0"/>
            <a:ext cx="10630188" cy="6858000"/>
          </a:xfrm>
        </p:spPr>
        <p:txBody>
          <a:bodyPr>
            <a:normAutofit/>
          </a:bodyPr>
          <a:lstStyle/>
          <a:p>
            <a:r>
              <a:rPr lang="es-ES" sz="9600" b="1" dirty="0">
                <a:latin typeface="Comic Sans MS"/>
                <a:cs typeface="Calibri Light"/>
              </a:rPr>
              <a:t>Encuesta</a:t>
            </a:r>
            <a:endParaRPr lang="es-ES" sz="9600" b="1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02112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17" y="0"/>
            <a:ext cx="3457978" cy="461063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58672" y="2263194"/>
            <a:ext cx="5037786" cy="377834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45858" y="620877"/>
            <a:ext cx="4967019" cy="372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08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0C98DB-8D09-4383-B343-7784F40E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84273"/>
          </a:xfrm>
        </p:spPr>
        <p:txBody>
          <a:bodyPr>
            <a:normAutofit/>
          </a:bodyPr>
          <a:lstStyle/>
          <a:p>
            <a:r>
              <a:rPr lang="es-ES" sz="9600" b="1" dirty="0">
                <a:latin typeface="Comic Sans MS"/>
                <a:cs typeface="Calibri Light"/>
              </a:rPr>
              <a:t>Entrevista</a:t>
            </a:r>
            <a:endParaRPr lang="es-ES" sz="9600" b="1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13814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18" y="0"/>
            <a:ext cx="5134692" cy="611590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770" y="630412"/>
            <a:ext cx="4544059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5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8FCA91-ABDE-47D8-BC4D-C7C85356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3236"/>
            <a:ext cx="10018713" cy="6442364"/>
          </a:xfrm>
        </p:spPr>
        <p:txBody>
          <a:bodyPr>
            <a:normAutofit/>
          </a:bodyPr>
          <a:lstStyle/>
          <a:p>
            <a:r>
              <a:rPr lang="es-ES" sz="9600" b="1" dirty="0">
                <a:latin typeface="Comic Sans MS"/>
                <a:cs typeface="Calibri Light"/>
              </a:rPr>
              <a:t>Observación</a:t>
            </a:r>
            <a:endParaRPr lang="es-ES" sz="9600" b="1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1231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45" y="2626804"/>
            <a:ext cx="5641595" cy="42311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5" y="0"/>
            <a:ext cx="5140036" cy="385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78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7309" y="0"/>
            <a:ext cx="4672732" cy="1782895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cs typeface="Calibri Light"/>
              </a:rPr>
              <a:t>LOGO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73" y="784339"/>
            <a:ext cx="5860473" cy="58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637DD9-86DD-4E85-9BB9-A0E447EE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9835" y="0"/>
            <a:ext cx="10018713" cy="1510145"/>
          </a:xfrm>
        </p:spPr>
        <p:txBody>
          <a:bodyPr/>
          <a:lstStyle/>
          <a:p>
            <a:r>
              <a:rPr lang="es-ES" b="1" dirty="0">
                <a:latin typeface="Comic Sans MS"/>
                <a:cs typeface="Calibri Light"/>
              </a:rPr>
              <a:t>Bibliografía</a:t>
            </a:r>
            <a:endParaRPr lang="es-ES" b="1" dirty="0">
              <a:latin typeface="Corbel" panose="020B0503020204020204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24000" y="1302327"/>
            <a:ext cx="10972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Jaime Leon,MISTER PC -VENTA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MANTENIMIENTO, REPARACION Y ACCESORIOS DE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COMPUTADORAS, Disponible en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www.actiweb.es/misterpc/contactenos.html acceso /14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 agosto del 2019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5589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9308" y="0"/>
            <a:ext cx="10598727" cy="6858000"/>
          </a:xfrm>
        </p:spPr>
        <p:txBody>
          <a:bodyPr>
            <a:noAutofit/>
          </a:bodyPr>
          <a:lstStyle/>
          <a:p>
            <a:r>
              <a:rPr lang="es-E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Muchas gracias por su atención</a:t>
            </a:r>
            <a:endParaRPr lang="es-CO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85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98D5EA-383A-4C2F-929A-77A61EDBE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1921" y="0"/>
            <a:ext cx="8574622" cy="1593274"/>
          </a:xfrm>
        </p:spPr>
        <p:txBody>
          <a:bodyPr/>
          <a:lstStyle/>
          <a:p>
            <a:r>
              <a:rPr lang="es-ES" dirty="0">
                <a:latin typeface="Comic Sans MS"/>
                <a:cs typeface="Calibri Light"/>
              </a:rPr>
              <a:t>SLOGAN</a:t>
            </a:r>
            <a:endParaRPr lang="es-ES" dirty="0">
              <a:latin typeface="Comic Sans M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970A6E3-FF1C-46DF-9BC8-4BAFA041C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4690" y="3020291"/>
            <a:ext cx="11942618" cy="35421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4400" dirty="0" smtClean="0">
                <a:latin typeface="Comic Sans MS" panose="030F0702030302020204" pitchFamily="66" charset="0"/>
              </a:rPr>
              <a:t>“Cree en nosotros si buscas lo mejor”</a:t>
            </a:r>
            <a:endParaRPr lang="es-ES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69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A03273-8088-42F2-BE83-9FC1AB0D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mic Sans MS"/>
                <a:cs typeface="Calibri Light"/>
              </a:rPr>
              <a:t>MISIÓN</a:t>
            </a:r>
            <a:endParaRPr lang="es-ES" dirty="0">
              <a:latin typeface="Comic Sans M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60813" y="2756849"/>
            <a:ext cx="8215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Ofrecer a nuestros clientes un buen servicio en cuanto a la venta de computadores  de acuerdo a  sus necesidades  para que ellos puedan mejorar en sus ámbitos laborales.</a:t>
            </a:r>
            <a:endParaRPr lang="es-CO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64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EDC74A-D049-4490-AE59-B3624F15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mic Sans MS"/>
              </a:rPr>
              <a:t>Visión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B927C0E-4BD9-446E-97EA-1120A03D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latin typeface="Comic Sans MS" panose="030F0702030302020204" pitchFamily="66" charset="0"/>
              </a:rPr>
              <a:t>Llegar a ser la empresa líder en cuanto a la  comercialización de computadores  portátiles y de </a:t>
            </a:r>
            <a:r>
              <a:rPr lang="es-ES" sz="2800" dirty="0" smtClean="0">
                <a:latin typeface="Comic Sans MS" panose="030F0702030302020204" pitchFamily="66" charset="0"/>
              </a:rPr>
              <a:t>escritorio, siendo reconocida por la calidad de sus servicios  y productos.</a:t>
            </a:r>
            <a:endParaRPr lang="es-ES" sz="2800" dirty="0">
              <a:latin typeface="Comic Sans MS" panose="030F0702030302020204" pitchFamily="66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41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9307F8-A51B-4BE3-B5A0-582B250F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1353800" cy="6858000"/>
          </a:xfrm>
        </p:spPr>
        <p:txBody>
          <a:bodyPr>
            <a:normAutofit/>
          </a:bodyPr>
          <a:lstStyle/>
          <a:p>
            <a:r>
              <a:rPr lang="es-ES" sz="8800" dirty="0" smtClean="0">
                <a:latin typeface="Comic Sans MS" panose="030F0702030302020204" pitchFamily="66" charset="0"/>
                <a:cs typeface="Calibri Light"/>
              </a:rPr>
              <a:t>Técnicas </a:t>
            </a:r>
            <a:r>
              <a:rPr lang="es-ES" sz="8800" dirty="0">
                <a:latin typeface="Comic Sans MS" panose="030F0702030302020204" pitchFamily="66" charset="0"/>
                <a:cs typeface="Calibri Light"/>
              </a:rPr>
              <a:t>de </a:t>
            </a:r>
            <a:r>
              <a:rPr lang="es-ES" sz="8800" dirty="0" smtClean="0">
                <a:latin typeface="Comic Sans MS" panose="030F0702030302020204" pitchFamily="66" charset="0"/>
                <a:cs typeface="Calibri Light"/>
              </a:rPr>
              <a:t>recolección </a:t>
            </a:r>
            <a:r>
              <a:rPr lang="es-ES" sz="8800" dirty="0">
                <a:latin typeface="Comic Sans MS" panose="030F0702030302020204" pitchFamily="66" charset="0"/>
                <a:cs typeface="Calibri Light"/>
              </a:rPr>
              <a:t>de datos </a:t>
            </a:r>
            <a:endParaRPr lang="es-ES" sz="8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6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9BFB57-B155-442E-9FDD-D8020AC0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5409" cy="5788705"/>
          </a:xfrm>
        </p:spPr>
        <p:txBody>
          <a:bodyPr/>
          <a:lstStyle/>
          <a:p>
            <a:r>
              <a:rPr lang="es-ES" sz="9600" dirty="0">
                <a:latin typeface="Comic Sans MS"/>
                <a:cs typeface="Calibri Light"/>
              </a:rPr>
              <a:t>Encuesta</a:t>
            </a:r>
            <a:r>
              <a:rPr lang="es-ES" dirty="0">
                <a:cs typeface="Calibri Ligh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54767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85" y="131204"/>
            <a:ext cx="5233181" cy="651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91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21" y="110329"/>
            <a:ext cx="4891462" cy="573556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72" y="795558"/>
            <a:ext cx="5115951" cy="58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42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116</Words>
  <Application>Microsoft Office PowerPoint</Application>
  <PresentationFormat>Panorámica</PresentationFormat>
  <Paragraphs>19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Corbel</vt:lpstr>
      <vt:lpstr>Parallax</vt:lpstr>
      <vt:lpstr>Presentación de PowerPoint</vt:lpstr>
      <vt:lpstr>LOGO</vt:lpstr>
      <vt:lpstr>SLOGAN</vt:lpstr>
      <vt:lpstr>MISIÓN</vt:lpstr>
      <vt:lpstr>Visión</vt:lpstr>
      <vt:lpstr>Técnicas de recolección de datos </vt:lpstr>
      <vt:lpstr>Encuesta </vt:lpstr>
      <vt:lpstr>Presentación de PowerPoint</vt:lpstr>
      <vt:lpstr>Presentación de PowerPoint</vt:lpstr>
      <vt:lpstr>Entrevista</vt:lpstr>
      <vt:lpstr>Presentación de PowerPoint</vt:lpstr>
      <vt:lpstr>Observación</vt:lpstr>
      <vt:lpstr>Resultados(TRI)</vt:lpstr>
      <vt:lpstr>Encuesta</vt:lpstr>
      <vt:lpstr>Presentación de PowerPoint</vt:lpstr>
      <vt:lpstr>Entrevista</vt:lpstr>
      <vt:lpstr>Presentación de PowerPoint</vt:lpstr>
      <vt:lpstr>Observación</vt:lpstr>
      <vt:lpstr>Presentación de PowerPoint</vt:lpstr>
      <vt:lpstr>Bibliografía</vt:lpstr>
      <vt:lpstr>Muchas gracias por su atención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MLEON</dc:creator>
  <cp:lastModifiedBy>krlos manuel leon ruiz</cp:lastModifiedBy>
  <cp:revision>91</cp:revision>
  <dcterms:created xsi:type="dcterms:W3CDTF">2012-07-30T22:48:03Z</dcterms:created>
  <dcterms:modified xsi:type="dcterms:W3CDTF">2019-08-27T19:20:22Z</dcterms:modified>
</cp:coreProperties>
</file>